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1"/>
  </p:notesMasterIdLst>
  <p:sldIdLst>
    <p:sldId id="256" r:id="rId2"/>
    <p:sldId id="319" r:id="rId3"/>
    <p:sldId id="257" r:id="rId4"/>
    <p:sldId id="258" r:id="rId5"/>
    <p:sldId id="260" r:id="rId6"/>
    <p:sldId id="261" r:id="rId7"/>
    <p:sldId id="314" r:id="rId8"/>
    <p:sldId id="324" r:id="rId9"/>
    <p:sldId id="301" r:id="rId10"/>
    <p:sldId id="302" r:id="rId11"/>
    <p:sldId id="303" r:id="rId12"/>
    <p:sldId id="304" r:id="rId13"/>
    <p:sldId id="327" r:id="rId14"/>
    <p:sldId id="305" r:id="rId15"/>
    <p:sldId id="325" r:id="rId16"/>
    <p:sldId id="263" r:id="rId17"/>
    <p:sldId id="307" r:id="rId18"/>
    <p:sldId id="308" r:id="rId19"/>
    <p:sldId id="310" r:id="rId20"/>
    <p:sldId id="315" r:id="rId21"/>
    <p:sldId id="316" r:id="rId22"/>
    <p:sldId id="317" r:id="rId23"/>
    <p:sldId id="321" r:id="rId24"/>
    <p:sldId id="311" r:id="rId25"/>
    <p:sldId id="309" r:id="rId26"/>
    <p:sldId id="306" r:id="rId27"/>
    <p:sldId id="323" r:id="rId28"/>
    <p:sldId id="312" r:id="rId29"/>
    <p:sldId id="313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73E90F-152D-4E6F-8248-E41E26E01EFB}">
  <a:tblStyle styleId="{4573E90F-152D-4E6F-8248-E41E26E01E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681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139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3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4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11d5f37ab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11d5f37ab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65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11d5f37ab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11d5f37ab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19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29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1294a2778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1294a2778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26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44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7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1294a2778a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1294a2778a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211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1294a2778a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1294a2778a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37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5000" y="539400"/>
            <a:ext cx="6294000" cy="1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2472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7329" y="3082129"/>
            <a:ext cx="159448" cy="110595"/>
          </a:xfrm>
          <a:custGeom>
            <a:avLst/>
            <a:gdLst/>
            <a:ahLst/>
            <a:cxnLst/>
            <a:rect l="l" t="t" r="r" b="b"/>
            <a:pathLst>
              <a:path w="1880" h="1304" extrusionOk="0">
                <a:moveTo>
                  <a:pt x="1679" y="0"/>
                </a:moveTo>
                <a:lnTo>
                  <a:pt x="1429" y="401"/>
                </a:lnTo>
                <a:lnTo>
                  <a:pt x="1404" y="351"/>
                </a:lnTo>
                <a:cubicBezTo>
                  <a:pt x="1404" y="326"/>
                  <a:pt x="1328" y="301"/>
                  <a:pt x="1278" y="301"/>
                </a:cubicBezTo>
                <a:cubicBezTo>
                  <a:pt x="1170" y="293"/>
                  <a:pt x="1061" y="290"/>
                  <a:pt x="953" y="290"/>
                </a:cubicBezTo>
                <a:cubicBezTo>
                  <a:pt x="735" y="290"/>
                  <a:pt x="518" y="301"/>
                  <a:pt x="301" y="301"/>
                </a:cubicBezTo>
                <a:lnTo>
                  <a:pt x="100" y="25"/>
                </a:lnTo>
                <a:lnTo>
                  <a:pt x="0" y="50"/>
                </a:lnTo>
                <a:cubicBezTo>
                  <a:pt x="125" y="276"/>
                  <a:pt x="276" y="502"/>
                  <a:pt x="401" y="727"/>
                </a:cubicBezTo>
                <a:cubicBezTo>
                  <a:pt x="301" y="928"/>
                  <a:pt x="226" y="1103"/>
                  <a:pt x="125" y="1304"/>
                </a:cubicBezTo>
                <a:lnTo>
                  <a:pt x="226" y="1304"/>
                </a:lnTo>
                <a:cubicBezTo>
                  <a:pt x="301" y="1153"/>
                  <a:pt x="401" y="1003"/>
                  <a:pt x="476" y="878"/>
                </a:cubicBezTo>
                <a:lnTo>
                  <a:pt x="526" y="953"/>
                </a:lnTo>
                <a:cubicBezTo>
                  <a:pt x="526" y="978"/>
                  <a:pt x="577" y="1003"/>
                  <a:pt x="652" y="1003"/>
                </a:cubicBezTo>
                <a:lnTo>
                  <a:pt x="1579" y="1003"/>
                </a:lnTo>
                <a:lnTo>
                  <a:pt x="1805" y="1279"/>
                </a:lnTo>
                <a:lnTo>
                  <a:pt x="1880" y="1279"/>
                </a:lnTo>
                <a:cubicBezTo>
                  <a:pt x="1755" y="1053"/>
                  <a:pt x="1629" y="802"/>
                  <a:pt x="1504" y="552"/>
                </a:cubicBezTo>
                <a:lnTo>
                  <a:pt x="1780" y="25"/>
                </a:lnTo>
                <a:lnTo>
                  <a:pt x="16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906508" y="3203241"/>
            <a:ext cx="155292" cy="129763"/>
          </a:xfrm>
          <a:custGeom>
            <a:avLst/>
            <a:gdLst/>
            <a:ahLst/>
            <a:cxnLst/>
            <a:rect l="l" t="t" r="r" b="b"/>
            <a:pathLst>
              <a:path w="1831" h="1530" extrusionOk="0">
                <a:moveTo>
                  <a:pt x="126" y="1"/>
                </a:moveTo>
                <a:lnTo>
                  <a:pt x="377" y="753"/>
                </a:lnTo>
                <a:lnTo>
                  <a:pt x="1" y="1254"/>
                </a:lnTo>
                <a:lnTo>
                  <a:pt x="101" y="1279"/>
                </a:lnTo>
                <a:lnTo>
                  <a:pt x="427" y="903"/>
                </a:lnTo>
                <a:lnTo>
                  <a:pt x="452" y="1003"/>
                </a:lnTo>
                <a:cubicBezTo>
                  <a:pt x="477" y="1028"/>
                  <a:pt x="502" y="1079"/>
                  <a:pt x="577" y="1079"/>
                </a:cubicBezTo>
                <a:cubicBezTo>
                  <a:pt x="878" y="1129"/>
                  <a:pt x="1204" y="1179"/>
                  <a:pt x="1529" y="1229"/>
                </a:cubicBezTo>
                <a:lnTo>
                  <a:pt x="1705" y="1530"/>
                </a:lnTo>
                <a:lnTo>
                  <a:pt x="1780" y="1530"/>
                </a:lnTo>
                <a:cubicBezTo>
                  <a:pt x="1680" y="1279"/>
                  <a:pt x="1605" y="1028"/>
                  <a:pt x="1504" y="778"/>
                </a:cubicBezTo>
                <a:lnTo>
                  <a:pt x="1830" y="277"/>
                </a:lnTo>
                <a:lnTo>
                  <a:pt x="1730" y="252"/>
                </a:lnTo>
                <a:lnTo>
                  <a:pt x="1454" y="602"/>
                </a:lnTo>
                <a:lnTo>
                  <a:pt x="1429" y="552"/>
                </a:lnTo>
                <a:cubicBezTo>
                  <a:pt x="1404" y="502"/>
                  <a:pt x="1379" y="477"/>
                  <a:pt x="1304" y="477"/>
                </a:cubicBezTo>
                <a:cubicBezTo>
                  <a:pt x="1003" y="427"/>
                  <a:pt x="677" y="377"/>
                  <a:pt x="377" y="327"/>
                </a:cubicBezTo>
                <a:lnTo>
                  <a:pt x="226" y="26"/>
                </a:lnTo>
                <a:lnTo>
                  <a:pt x="12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761988" y="3322318"/>
            <a:ext cx="163773" cy="127643"/>
          </a:xfrm>
          <a:custGeom>
            <a:avLst/>
            <a:gdLst/>
            <a:ahLst/>
            <a:cxnLst/>
            <a:rect l="l" t="t" r="r" b="b"/>
            <a:pathLst>
              <a:path w="1931" h="1505" extrusionOk="0">
                <a:moveTo>
                  <a:pt x="25" y="0"/>
                </a:moveTo>
                <a:cubicBezTo>
                  <a:pt x="151" y="251"/>
                  <a:pt x="251" y="477"/>
                  <a:pt x="351" y="727"/>
                </a:cubicBezTo>
                <a:lnTo>
                  <a:pt x="0" y="1254"/>
                </a:lnTo>
                <a:lnTo>
                  <a:pt x="101" y="1279"/>
                </a:lnTo>
                <a:lnTo>
                  <a:pt x="426" y="878"/>
                </a:lnTo>
                <a:lnTo>
                  <a:pt x="452" y="953"/>
                </a:lnTo>
                <a:cubicBezTo>
                  <a:pt x="477" y="1003"/>
                  <a:pt x="527" y="1028"/>
                  <a:pt x="577" y="1053"/>
                </a:cubicBezTo>
                <a:cubicBezTo>
                  <a:pt x="928" y="1078"/>
                  <a:pt x="1254" y="1128"/>
                  <a:pt x="1604" y="1178"/>
                </a:cubicBezTo>
                <a:lnTo>
                  <a:pt x="1780" y="1479"/>
                </a:lnTo>
                <a:lnTo>
                  <a:pt x="1880" y="1504"/>
                </a:lnTo>
                <a:cubicBezTo>
                  <a:pt x="1780" y="1229"/>
                  <a:pt x="1680" y="978"/>
                  <a:pt x="1579" y="727"/>
                </a:cubicBezTo>
                <a:lnTo>
                  <a:pt x="1930" y="251"/>
                </a:lnTo>
                <a:lnTo>
                  <a:pt x="1830" y="226"/>
                </a:lnTo>
                <a:lnTo>
                  <a:pt x="1504" y="552"/>
                </a:lnTo>
                <a:lnTo>
                  <a:pt x="1504" y="502"/>
                </a:lnTo>
                <a:cubicBezTo>
                  <a:pt x="1479" y="477"/>
                  <a:pt x="1429" y="427"/>
                  <a:pt x="1379" y="427"/>
                </a:cubicBezTo>
                <a:cubicBezTo>
                  <a:pt x="1028" y="376"/>
                  <a:pt x="677" y="326"/>
                  <a:pt x="326" y="301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14658" y="3296789"/>
            <a:ext cx="9335821" cy="3941067"/>
          </a:xfrm>
          <a:custGeom>
            <a:avLst/>
            <a:gdLst/>
            <a:ahLst/>
            <a:cxnLst/>
            <a:rect l="l" t="t" r="r" b="b"/>
            <a:pathLst>
              <a:path w="110076" h="46468" extrusionOk="0">
                <a:moveTo>
                  <a:pt x="85865" y="1"/>
                </a:moveTo>
                <a:lnTo>
                  <a:pt x="85865" y="2131"/>
                </a:lnTo>
                <a:lnTo>
                  <a:pt x="75690" y="10402"/>
                </a:lnTo>
                <a:lnTo>
                  <a:pt x="66893" y="10402"/>
                </a:lnTo>
                <a:lnTo>
                  <a:pt x="66893" y="452"/>
                </a:lnTo>
                <a:lnTo>
                  <a:pt x="63033" y="452"/>
                </a:lnTo>
                <a:lnTo>
                  <a:pt x="55815" y="6342"/>
                </a:lnTo>
                <a:lnTo>
                  <a:pt x="55815" y="13535"/>
                </a:lnTo>
                <a:lnTo>
                  <a:pt x="43785" y="13535"/>
                </a:lnTo>
                <a:lnTo>
                  <a:pt x="43785" y="9224"/>
                </a:lnTo>
                <a:lnTo>
                  <a:pt x="34035" y="9224"/>
                </a:lnTo>
                <a:lnTo>
                  <a:pt x="34035" y="19474"/>
                </a:lnTo>
                <a:lnTo>
                  <a:pt x="24687" y="19474"/>
                </a:lnTo>
                <a:lnTo>
                  <a:pt x="17394" y="12106"/>
                </a:lnTo>
                <a:lnTo>
                  <a:pt x="10928" y="12106"/>
                </a:lnTo>
                <a:lnTo>
                  <a:pt x="10928" y="1504"/>
                </a:lnTo>
                <a:lnTo>
                  <a:pt x="0" y="1504"/>
                </a:lnTo>
                <a:lnTo>
                  <a:pt x="0" y="46467"/>
                </a:lnTo>
                <a:lnTo>
                  <a:pt x="110076" y="46467"/>
                </a:lnTo>
                <a:lnTo>
                  <a:pt x="110076" y="577"/>
                </a:lnTo>
                <a:lnTo>
                  <a:pt x="104086" y="577"/>
                </a:lnTo>
                <a:lnTo>
                  <a:pt x="97269" y="7419"/>
                </a:lnTo>
                <a:lnTo>
                  <a:pt x="97269" y="12006"/>
                </a:lnTo>
                <a:lnTo>
                  <a:pt x="90076" y="12006"/>
                </a:lnTo>
                <a:lnTo>
                  <a:pt x="900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118899" y="3126740"/>
            <a:ext cx="958721" cy="104235"/>
          </a:xfrm>
          <a:custGeom>
            <a:avLst/>
            <a:gdLst/>
            <a:ahLst/>
            <a:cxnLst/>
            <a:rect l="l" t="t" r="r" b="b"/>
            <a:pathLst>
              <a:path w="11304" h="1229" extrusionOk="0">
                <a:moveTo>
                  <a:pt x="5614" y="1"/>
                </a:moveTo>
                <a:cubicBezTo>
                  <a:pt x="4662" y="1"/>
                  <a:pt x="3709" y="51"/>
                  <a:pt x="2757" y="201"/>
                </a:cubicBezTo>
                <a:cubicBezTo>
                  <a:pt x="1830" y="352"/>
                  <a:pt x="877" y="627"/>
                  <a:pt x="0" y="1003"/>
                </a:cubicBezTo>
                <a:lnTo>
                  <a:pt x="100" y="1229"/>
                </a:lnTo>
                <a:cubicBezTo>
                  <a:pt x="952" y="853"/>
                  <a:pt x="1880" y="602"/>
                  <a:pt x="2807" y="452"/>
                </a:cubicBezTo>
                <a:cubicBezTo>
                  <a:pt x="3734" y="301"/>
                  <a:pt x="4662" y="226"/>
                  <a:pt x="5614" y="226"/>
                </a:cubicBezTo>
                <a:cubicBezTo>
                  <a:pt x="7494" y="226"/>
                  <a:pt x="9399" y="452"/>
                  <a:pt x="11278" y="627"/>
                </a:cubicBezTo>
                <a:lnTo>
                  <a:pt x="11303" y="377"/>
                </a:lnTo>
                <a:cubicBezTo>
                  <a:pt x="9424" y="226"/>
                  <a:pt x="7519" y="1"/>
                  <a:pt x="56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334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37616" y="3158630"/>
            <a:ext cx="965081" cy="59623"/>
          </a:xfrm>
          <a:custGeom>
            <a:avLst/>
            <a:gdLst/>
            <a:ahLst/>
            <a:cxnLst/>
            <a:rect l="l" t="t" r="r" b="b"/>
            <a:pathLst>
              <a:path w="11379" h="703" extrusionOk="0">
                <a:moveTo>
                  <a:pt x="25" y="1"/>
                </a:moveTo>
                <a:lnTo>
                  <a:pt x="0" y="251"/>
                </a:lnTo>
                <a:cubicBezTo>
                  <a:pt x="3785" y="577"/>
                  <a:pt x="7594" y="702"/>
                  <a:pt x="11379" y="702"/>
                </a:cubicBezTo>
                <a:lnTo>
                  <a:pt x="11379" y="452"/>
                </a:lnTo>
                <a:cubicBezTo>
                  <a:pt x="7594" y="452"/>
                  <a:pt x="3810" y="351"/>
                  <a:pt x="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224446" y="3141667"/>
            <a:ext cx="155292" cy="112716"/>
          </a:xfrm>
          <a:custGeom>
            <a:avLst/>
            <a:gdLst/>
            <a:ahLst/>
            <a:cxnLst/>
            <a:rect l="l" t="t" r="r" b="b"/>
            <a:pathLst>
              <a:path w="1831" h="1329" extrusionOk="0">
                <a:moveTo>
                  <a:pt x="1" y="0"/>
                </a:moveTo>
                <a:lnTo>
                  <a:pt x="352" y="727"/>
                </a:lnTo>
                <a:lnTo>
                  <a:pt x="26" y="1278"/>
                </a:lnTo>
                <a:lnTo>
                  <a:pt x="126" y="1278"/>
                </a:lnTo>
                <a:lnTo>
                  <a:pt x="402" y="877"/>
                </a:lnTo>
                <a:lnTo>
                  <a:pt x="452" y="952"/>
                </a:lnTo>
                <a:cubicBezTo>
                  <a:pt x="477" y="978"/>
                  <a:pt x="527" y="1003"/>
                  <a:pt x="577" y="1003"/>
                </a:cubicBezTo>
                <a:cubicBezTo>
                  <a:pt x="903" y="1028"/>
                  <a:pt x="1204" y="1053"/>
                  <a:pt x="1530" y="1053"/>
                </a:cubicBezTo>
                <a:lnTo>
                  <a:pt x="1730" y="1328"/>
                </a:lnTo>
                <a:lnTo>
                  <a:pt x="1830" y="1328"/>
                </a:lnTo>
                <a:lnTo>
                  <a:pt x="1454" y="602"/>
                </a:lnTo>
                <a:lnTo>
                  <a:pt x="1730" y="75"/>
                </a:lnTo>
                <a:lnTo>
                  <a:pt x="1630" y="50"/>
                </a:lnTo>
                <a:lnTo>
                  <a:pt x="1379" y="451"/>
                </a:lnTo>
                <a:lnTo>
                  <a:pt x="1379" y="401"/>
                </a:lnTo>
                <a:cubicBezTo>
                  <a:pt x="1354" y="351"/>
                  <a:pt x="1304" y="326"/>
                  <a:pt x="1254" y="326"/>
                </a:cubicBezTo>
                <a:lnTo>
                  <a:pt x="301" y="301"/>
                </a:lnTo>
                <a:lnTo>
                  <a:pt x="1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802613" y="3171351"/>
            <a:ext cx="965166" cy="46901"/>
          </a:xfrm>
          <a:custGeom>
            <a:avLst/>
            <a:gdLst/>
            <a:ahLst/>
            <a:cxnLst/>
            <a:rect l="l" t="t" r="r" b="b"/>
            <a:pathLst>
              <a:path w="11380" h="553" extrusionOk="0">
                <a:moveTo>
                  <a:pt x="11379" y="1"/>
                </a:moveTo>
                <a:cubicBezTo>
                  <a:pt x="7595" y="151"/>
                  <a:pt x="3785" y="302"/>
                  <a:pt x="1" y="302"/>
                </a:cubicBezTo>
                <a:lnTo>
                  <a:pt x="1" y="552"/>
                </a:lnTo>
                <a:cubicBezTo>
                  <a:pt x="3810" y="527"/>
                  <a:pt x="7595" y="402"/>
                  <a:pt x="11379" y="252"/>
                </a:cubicBezTo>
                <a:lnTo>
                  <a:pt x="113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187407" y="3143787"/>
            <a:ext cx="159447" cy="112716"/>
          </a:xfrm>
          <a:custGeom>
            <a:avLst/>
            <a:gdLst/>
            <a:ahLst/>
            <a:cxnLst/>
            <a:rect l="l" t="t" r="r" b="b"/>
            <a:pathLst>
              <a:path w="1880" h="1329" extrusionOk="0">
                <a:moveTo>
                  <a:pt x="1629" y="0"/>
                </a:moveTo>
                <a:lnTo>
                  <a:pt x="1404" y="401"/>
                </a:lnTo>
                <a:lnTo>
                  <a:pt x="1379" y="351"/>
                </a:lnTo>
                <a:cubicBezTo>
                  <a:pt x="1354" y="326"/>
                  <a:pt x="1303" y="301"/>
                  <a:pt x="1253" y="301"/>
                </a:cubicBezTo>
                <a:lnTo>
                  <a:pt x="301" y="326"/>
                </a:lnTo>
                <a:lnTo>
                  <a:pt x="100" y="50"/>
                </a:lnTo>
                <a:lnTo>
                  <a:pt x="0" y="50"/>
                </a:lnTo>
                <a:lnTo>
                  <a:pt x="376" y="752"/>
                </a:lnTo>
                <a:lnTo>
                  <a:pt x="100" y="1328"/>
                </a:lnTo>
                <a:lnTo>
                  <a:pt x="201" y="1303"/>
                </a:lnTo>
                <a:lnTo>
                  <a:pt x="451" y="877"/>
                </a:lnTo>
                <a:lnTo>
                  <a:pt x="501" y="953"/>
                </a:lnTo>
                <a:cubicBezTo>
                  <a:pt x="501" y="1003"/>
                  <a:pt x="552" y="1028"/>
                  <a:pt x="627" y="1028"/>
                </a:cubicBezTo>
                <a:lnTo>
                  <a:pt x="1579" y="1003"/>
                </a:lnTo>
                <a:lnTo>
                  <a:pt x="1805" y="1278"/>
                </a:lnTo>
                <a:lnTo>
                  <a:pt x="1880" y="1278"/>
                </a:lnTo>
                <a:lnTo>
                  <a:pt x="1479" y="552"/>
                </a:lnTo>
                <a:lnTo>
                  <a:pt x="17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767694" y="3139547"/>
            <a:ext cx="965081" cy="53177"/>
          </a:xfrm>
          <a:custGeom>
            <a:avLst/>
            <a:gdLst/>
            <a:ahLst/>
            <a:cxnLst/>
            <a:rect l="l" t="t" r="r" b="b"/>
            <a:pathLst>
              <a:path w="11379" h="627" extrusionOk="0">
                <a:moveTo>
                  <a:pt x="11379" y="0"/>
                </a:moveTo>
                <a:cubicBezTo>
                  <a:pt x="7569" y="25"/>
                  <a:pt x="3785" y="226"/>
                  <a:pt x="0" y="376"/>
                </a:cubicBezTo>
                <a:lnTo>
                  <a:pt x="0" y="627"/>
                </a:lnTo>
                <a:cubicBezTo>
                  <a:pt x="3785" y="451"/>
                  <a:pt x="7594" y="276"/>
                  <a:pt x="11379" y="251"/>
                </a:cubicBezTo>
                <a:lnTo>
                  <a:pt x="113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150284" y="3105537"/>
            <a:ext cx="161653" cy="114836"/>
          </a:xfrm>
          <a:custGeom>
            <a:avLst/>
            <a:gdLst/>
            <a:ahLst/>
            <a:cxnLst/>
            <a:rect l="l" t="t" r="r" b="b"/>
            <a:pathLst>
              <a:path w="1906" h="1354" extrusionOk="0">
                <a:moveTo>
                  <a:pt x="1630" y="0"/>
                </a:moveTo>
                <a:lnTo>
                  <a:pt x="1429" y="401"/>
                </a:lnTo>
                <a:lnTo>
                  <a:pt x="1379" y="351"/>
                </a:lnTo>
                <a:cubicBezTo>
                  <a:pt x="1379" y="326"/>
                  <a:pt x="1329" y="301"/>
                  <a:pt x="1254" y="301"/>
                </a:cubicBezTo>
                <a:lnTo>
                  <a:pt x="301" y="351"/>
                </a:lnTo>
                <a:lnTo>
                  <a:pt x="101" y="75"/>
                </a:lnTo>
                <a:lnTo>
                  <a:pt x="1" y="75"/>
                </a:lnTo>
                <a:lnTo>
                  <a:pt x="402" y="752"/>
                </a:lnTo>
                <a:lnTo>
                  <a:pt x="126" y="1353"/>
                </a:lnTo>
                <a:lnTo>
                  <a:pt x="226" y="1328"/>
                </a:lnTo>
                <a:lnTo>
                  <a:pt x="477" y="902"/>
                </a:lnTo>
                <a:lnTo>
                  <a:pt x="527" y="977"/>
                </a:lnTo>
                <a:cubicBezTo>
                  <a:pt x="527" y="1014"/>
                  <a:pt x="554" y="1037"/>
                  <a:pt x="598" y="1037"/>
                </a:cubicBezTo>
                <a:cubicBezTo>
                  <a:pt x="614" y="1037"/>
                  <a:pt x="632" y="1034"/>
                  <a:pt x="652" y="1028"/>
                </a:cubicBezTo>
                <a:lnTo>
                  <a:pt x="1605" y="1003"/>
                </a:lnTo>
                <a:lnTo>
                  <a:pt x="1830" y="1278"/>
                </a:lnTo>
                <a:lnTo>
                  <a:pt x="1905" y="1278"/>
                </a:lnTo>
                <a:lnTo>
                  <a:pt x="1504" y="551"/>
                </a:lnTo>
                <a:lnTo>
                  <a:pt x="1730" y="25"/>
                </a:lnTo>
                <a:lnTo>
                  <a:pt x="16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3732691" y="3139547"/>
            <a:ext cx="965166" cy="65899"/>
          </a:xfrm>
          <a:custGeom>
            <a:avLst/>
            <a:gdLst/>
            <a:ahLst/>
            <a:cxnLst/>
            <a:rect l="l" t="t" r="r" b="b"/>
            <a:pathLst>
              <a:path w="11380" h="777" extrusionOk="0">
                <a:moveTo>
                  <a:pt x="1" y="0"/>
                </a:moveTo>
                <a:lnTo>
                  <a:pt x="1" y="251"/>
                </a:lnTo>
                <a:cubicBezTo>
                  <a:pt x="334" y="246"/>
                  <a:pt x="667" y="244"/>
                  <a:pt x="1002" y="244"/>
                </a:cubicBezTo>
                <a:cubicBezTo>
                  <a:pt x="2555" y="244"/>
                  <a:pt x="4123" y="289"/>
                  <a:pt x="5690" y="351"/>
                </a:cubicBezTo>
                <a:cubicBezTo>
                  <a:pt x="7570" y="451"/>
                  <a:pt x="9450" y="627"/>
                  <a:pt x="11354" y="777"/>
                </a:cubicBezTo>
                <a:lnTo>
                  <a:pt x="11379" y="551"/>
                </a:lnTo>
                <a:cubicBezTo>
                  <a:pt x="9475" y="376"/>
                  <a:pt x="7595" y="201"/>
                  <a:pt x="5690" y="125"/>
                </a:cubicBezTo>
                <a:cubicBezTo>
                  <a:pt x="3785" y="25"/>
                  <a:pt x="1906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119606" y="3101212"/>
            <a:ext cx="153087" cy="114921"/>
          </a:xfrm>
          <a:custGeom>
            <a:avLst/>
            <a:gdLst/>
            <a:ahLst/>
            <a:cxnLst/>
            <a:rect l="l" t="t" r="r" b="b"/>
            <a:pathLst>
              <a:path w="1805" h="1355" extrusionOk="0">
                <a:moveTo>
                  <a:pt x="0" y="1"/>
                </a:moveTo>
                <a:lnTo>
                  <a:pt x="326" y="728"/>
                </a:lnTo>
                <a:lnTo>
                  <a:pt x="25" y="1279"/>
                </a:lnTo>
                <a:lnTo>
                  <a:pt x="126" y="1279"/>
                </a:lnTo>
                <a:lnTo>
                  <a:pt x="401" y="878"/>
                </a:lnTo>
                <a:lnTo>
                  <a:pt x="451" y="953"/>
                </a:lnTo>
                <a:cubicBezTo>
                  <a:pt x="451" y="978"/>
                  <a:pt x="502" y="1028"/>
                  <a:pt x="552" y="1028"/>
                </a:cubicBezTo>
                <a:lnTo>
                  <a:pt x="1504" y="1054"/>
                </a:lnTo>
                <a:lnTo>
                  <a:pt x="1730" y="1354"/>
                </a:lnTo>
                <a:lnTo>
                  <a:pt x="1805" y="1354"/>
                </a:lnTo>
                <a:lnTo>
                  <a:pt x="1454" y="602"/>
                </a:lnTo>
                <a:lnTo>
                  <a:pt x="1730" y="101"/>
                </a:lnTo>
                <a:lnTo>
                  <a:pt x="1629" y="76"/>
                </a:lnTo>
                <a:lnTo>
                  <a:pt x="1379" y="452"/>
                </a:lnTo>
                <a:lnTo>
                  <a:pt x="1354" y="402"/>
                </a:lnTo>
                <a:cubicBezTo>
                  <a:pt x="1354" y="377"/>
                  <a:pt x="1304" y="352"/>
                  <a:pt x="1253" y="327"/>
                </a:cubicBezTo>
                <a:lnTo>
                  <a:pt x="276" y="302"/>
                </a:lnTo>
                <a:lnTo>
                  <a:pt x="1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695652" y="3186278"/>
            <a:ext cx="965081" cy="47156"/>
          </a:xfrm>
          <a:custGeom>
            <a:avLst/>
            <a:gdLst/>
            <a:ahLst/>
            <a:cxnLst/>
            <a:rect l="l" t="t" r="r" b="b"/>
            <a:pathLst>
              <a:path w="11379" h="556" extrusionOk="0">
                <a:moveTo>
                  <a:pt x="25" y="0"/>
                </a:moveTo>
                <a:lnTo>
                  <a:pt x="0" y="226"/>
                </a:lnTo>
                <a:cubicBezTo>
                  <a:pt x="1880" y="401"/>
                  <a:pt x="3785" y="552"/>
                  <a:pt x="5690" y="552"/>
                </a:cubicBezTo>
                <a:cubicBezTo>
                  <a:pt x="5893" y="554"/>
                  <a:pt x="6096" y="556"/>
                  <a:pt x="6299" y="556"/>
                </a:cubicBezTo>
                <a:cubicBezTo>
                  <a:pt x="7996" y="556"/>
                  <a:pt x="9678" y="469"/>
                  <a:pt x="11379" y="401"/>
                </a:cubicBezTo>
                <a:lnTo>
                  <a:pt x="11354" y="151"/>
                </a:lnTo>
                <a:cubicBezTo>
                  <a:pt x="9474" y="251"/>
                  <a:pt x="7569" y="326"/>
                  <a:pt x="5690" y="326"/>
                </a:cubicBezTo>
                <a:cubicBezTo>
                  <a:pt x="3785" y="301"/>
                  <a:pt x="1905" y="151"/>
                  <a:pt x="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082482" y="3167111"/>
            <a:ext cx="155292" cy="110680"/>
          </a:xfrm>
          <a:custGeom>
            <a:avLst/>
            <a:gdLst/>
            <a:ahLst/>
            <a:cxnLst/>
            <a:rect l="l" t="t" r="r" b="b"/>
            <a:pathLst>
              <a:path w="1831" h="1305" extrusionOk="0">
                <a:moveTo>
                  <a:pt x="1" y="1"/>
                </a:moveTo>
                <a:lnTo>
                  <a:pt x="327" y="728"/>
                </a:lnTo>
                <a:lnTo>
                  <a:pt x="26" y="1279"/>
                </a:lnTo>
                <a:lnTo>
                  <a:pt x="126" y="1279"/>
                </a:lnTo>
                <a:lnTo>
                  <a:pt x="402" y="878"/>
                </a:lnTo>
                <a:lnTo>
                  <a:pt x="452" y="953"/>
                </a:lnTo>
                <a:cubicBezTo>
                  <a:pt x="452" y="978"/>
                  <a:pt x="502" y="1003"/>
                  <a:pt x="577" y="1003"/>
                </a:cubicBezTo>
                <a:cubicBezTo>
                  <a:pt x="903" y="1003"/>
                  <a:pt x="1204" y="1028"/>
                  <a:pt x="1530" y="1028"/>
                </a:cubicBezTo>
                <a:lnTo>
                  <a:pt x="1755" y="1304"/>
                </a:lnTo>
                <a:lnTo>
                  <a:pt x="1830" y="1304"/>
                </a:lnTo>
                <a:lnTo>
                  <a:pt x="1454" y="577"/>
                </a:lnTo>
                <a:lnTo>
                  <a:pt x="1705" y="26"/>
                </a:lnTo>
                <a:lnTo>
                  <a:pt x="1605" y="26"/>
                </a:lnTo>
                <a:lnTo>
                  <a:pt x="1379" y="427"/>
                </a:lnTo>
                <a:lnTo>
                  <a:pt x="1354" y="377"/>
                </a:lnTo>
                <a:cubicBezTo>
                  <a:pt x="1329" y="327"/>
                  <a:pt x="1279" y="302"/>
                  <a:pt x="1229" y="302"/>
                </a:cubicBezTo>
                <a:lnTo>
                  <a:pt x="276" y="302"/>
                </a:lnTo>
                <a:lnTo>
                  <a:pt x="1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658529" y="3189162"/>
            <a:ext cx="965166" cy="60980"/>
          </a:xfrm>
          <a:custGeom>
            <a:avLst/>
            <a:gdLst/>
            <a:ahLst/>
            <a:cxnLst/>
            <a:rect l="l" t="t" r="r" b="b"/>
            <a:pathLst>
              <a:path w="11380" h="719" extrusionOk="0">
                <a:moveTo>
                  <a:pt x="4427" y="0"/>
                </a:moveTo>
                <a:cubicBezTo>
                  <a:pt x="2952" y="0"/>
                  <a:pt x="1476" y="59"/>
                  <a:pt x="1" y="117"/>
                </a:cubicBezTo>
                <a:lnTo>
                  <a:pt x="26" y="367"/>
                </a:lnTo>
                <a:cubicBezTo>
                  <a:pt x="1482" y="309"/>
                  <a:pt x="2953" y="251"/>
                  <a:pt x="4427" y="251"/>
                </a:cubicBezTo>
                <a:cubicBezTo>
                  <a:pt x="4856" y="251"/>
                  <a:pt x="5286" y="256"/>
                  <a:pt x="5715" y="267"/>
                </a:cubicBezTo>
                <a:cubicBezTo>
                  <a:pt x="6642" y="267"/>
                  <a:pt x="7595" y="342"/>
                  <a:pt x="8522" y="418"/>
                </a:cubicBezTo>
                <a:cubicBezTo>
                  <a:pt x="9474" y="518"/>
                  <a:pt x="10427" y="643"/>
                  <a:pt x="11354" y="718"/>
                </a:cubicBezTo>
                <a:lnTo>
                  <a:pt x="11379" y="493"/>
                </a:lnTo>
                <a:cubicBezTo>
                  <a:pt x="10452" y="392"/>
                  <a:pt x="9500" y="267"/>
                  <a:pt x="8547" y="192"/>
                </a:cubicBezTo>
                <a:cubicBezTo>
                  <a:pt x="7620" y="92"/>
                  <a:pt x="6667" y="42"/>
                  <a:pt x="5715" y="17"/>
                </a:cubicBezTo>
                <a:cubicBezTo>
                  <a:pt x="5286" y="5"/>
                  <a:pt x="4856" y="0"/>
                  <a:pt x="44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45443" y="3145908"/>
            <a:ext cx="155207" cy="110595"/>
          </a:xfrm>
          <a:custGeom>
            <a:avLst/>
            <a:gdLst/>
            <a:ahLst/>
            <a:cxnLst/>
            <a:rect l="l" t="t" r="r" b="b"/>
            <a:pathLst>
              <a:path w="1830" h="1304" extrusionOk="0">
                <a:moveTo>
                  <a:pt x="0" y="0"/>
                </a:moveTo>
                <a:lnTo>
                  <a:pt x="351" y="702"/>
                </a:lnTo>
                <a:lnTo>
                  <a:pt x="75" y="1278"/>
                </a:lnTo>
                <a:lnTo>
                  <a:pt x="176" y="1278"/>
                </a:lnTo>
                <a:lnTo>
                  <a:pt x="426" y="852"/>
                </a:lnTo>
                <a:lnTo>
                  <a:pt x="476" y="928"/>
                </a:lnTo>
                <a:cubicBezTo>
                  <a:pt x="501" y="978"/>
                  <a:pt x="552" y="1003"/>
                  <a:pt x="602" y="1003"/>
                </a:cubicBezTo>
                <a:lnTo>
                  <a:pt x="1554" y="1003"/>
                </a:lnTo>
                <a:lnTo>
                  <a:pt x="1755" y="1303"/>
                </a:lnTo>
                <a:lnTo>
                  <a:pt x="1830" y="1303"/>
                </a:lnTo>
                <a:cubicBezTo>
                  <a:pt x="1704" y="1053"/>
                  <a:pt x="1604" y="802"/>
                  <a:pt x="1479" y="552"/>
                </a:cubicBezTo>
                <a:lnTo>
                  <a:pt x="1755" y="25"/>
                </a:lnTo>
                <a:lnTo>
                  <a:pt x="1654" y="25"/>
                </a:lnTo>
                <a:lnTo>
                  <a:pt x="1404" y="401"/>
                </a:lnTo>
                <a:lnTo>
                  <a:pt x="1379" y="351"/>
                </a:lnTo>
                <a:cubicBezTo>
                  <a:pt x="1354" y="326"/>
                  <a:pt x="1303" y="301"/>
                  <a:pt x="1253" y="301"/>
                </a:cubicBezTo>
                <a:cubicBezTo>
                  <a:pt x="927" y="276"/>
                  <a:pt x="602" y="276"/>
                  <a:pt x="301" y="276"/>
                </a:cubicBezTo>
                <a:lnTo>
                  <a:pt x="1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6621490" y="3096971"/>
            <a:ext cx="952360" cy="163349"/>
          </a:xfrm>
          <a:custGeom>
            <a:avLst/>
            <a:gdLst/>
            <a:ahLst/>
            <a:cxnLst/>
            <a:rect l="l" t="t" r="r" b="b"/>
            <a:pathLst>
              <a:path w="11229" h="1926" extrusionOk="0">
                <a:moveTo>
                  <a:pt x="11203" y="1"/>
                </a:moveTo>
                <a:cubicBezTo>
                  <a:pt x="9298" y="251"/>
                  <a:pt x="7494" y="853"/>
                  <a:pt x="5639" y="1254"/>
                </a:cubicBezTo>
                <a:cubicBezTo>
                  <a:pt x="4737" y="1479"/>
                  <a:pt x="3785" y="1630"/>
                  <a:pt x="2857" y="1680"/>
                </a:cubicBezTo>
                <a:cubicBezTo>
                  <a:pt x="2689" y="1684"/>
                  <a:pt x="2521" y="1687"/>
                  <a:pt x="2353" y="1687"/>
                </a:cubicBezTo>
                <a:cubicBezTo>
                  <a:pt x="1576" y="1687"/>
                  <a:pt x="809" y="1642"/>
                  <a:pt x="25" y="1580"/>
                </a:cubicBezTo>
                <a:lnTo>
                  <a:pt x="0" y="1805"/>
                </a:lnTo>
                <a:cubicBezTo>
                  <a:pt x="697" y="1879"/>
                  <a:pt x="1395" y="1925"/>
                  <a:pt x="2092" y="1925"/>
                </a:cubicBezTo>
                <a:cubicBezTo>
                  <a:pt x="2347" y="1925"/>
                  <a:pt x="2602" y="1919"/>
                  <a:pt x="2857" y="1906"/>
                </a:cubicBezTo>
                <a:cubicBezTo>
                  <a:pt x="3835" y="1880"/>
                  <a:pt x="4762" y="1705"/>
                  <a:pt x="5689" y="1505"/>
                </a:cubicBezTo>
                <a:cubicBezTo>
                  <a:pt x="7544" y="1078"/>
                  <a:pt x="9374" y="477"/>
                  <a:pt x="11228" y="251"/>
                </a:cubicBezTo>
                <a:lnTo>
                  <a:pt x="112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997718" y="3150148"/>
            <a:ext cx="176495" cy="136124"/>
          </a:xfrm>
          <a:custGeom>
            <a:avLst/>
            <a:gdLst/>
            <a:ahLst/>
            <a:cxnLst/>
            <a:rect l="l" t="t" r="r" b="b"/>
            <a:pathLst>
              <a:path w="2081" h="1605" extrusionOk="0">
                <a:moveTo>
                  <a:pt x="1654" y="0"/>
                </a:moveTo>
                <a:lnTo>
                  <a:pt x="1554" y="25"/>
                </a:lnTo>
                <a:lnTo>
                  <a:pt x="1429" y="451"/>
                </a:lnTo>
                <a:lnTo>
                  <a:pt x="1404" y="426"/>
                </a:lnTo>
                <a:cubicBezTo>
                  <a:pt x="1354" y="376"/>
                  <a:pt x="1304" y="376"/>
                  <a:pt x="1253" y="376"/>
                </a:cubicBezTo>
                <a:cubicBezTo>
                  <a:pt x="953" y="451"/>
                  <a:pt x="652" y="527"/>
                  <a:pt x="326" y="577"/>
                </a:cubicBezTo>
                <a:lnTo>
                  <a:pt x="101" y="326"/>
                </a:lnTo>
                <a:lnTo>
                  <a:pt x="0" y="351"/>
                </a:lnTo>
                <a:cubicBezTo>
                  <a:pt x="151" y="577"/>
                  <a:pt x="326" y="777"/>
                  <a:pt x="476" y="978"/>
                </a:cubicBezTo>
                <a:cubicBezTo>
                  <a:pt x="426" y="1178"/>
                  <a:pt x="351" y="1404"/>
                  <a:pt x="276" y="1604"/>
                </a:cubicBezTo>
                <a:lnTo>
                  <a:pt x="401" y="1579"/>
                </a:lnTo>
                <a:lnTo>
                  <a:pt x="577" y="1103"/>
                </a:lnTo>
                <a:lnTo>
                  <a:pt x="627" y="1178"/>
                </a:lnTo>
                <a:cubicBezTo>
                  <a:pt x="652" y="1203"/>
                  <a:pt x="727" y="1228"/>
                  <a:pt x="777" y="1228"/>
                </a:cubicBezTo>
                <a:cubicBezTo>
                  <a:pt x="1103" y="1153"/>
                  <a:pt x="1404" y="1078"/>
                  <a:pt x="1730" y="1003"/>
                </a:cubicBezTo>
                <a:lnTo>
                  <a:pt x="2005" y="1228"/>
                </a:lnTo>
                <a:lnTo>
                  <a:pt x="2080" y="1203"/>
                </a:lnTo>
                <a:lnTo>
                  <a:pt x="1529" y="602"/>
                </a:lnTo>
                <a:lnTo>
                  <a:pt x="165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571644" y="3082638"/>
            <a:ext cx="960841" cy="112207"/>
          </a:xfrm>
          <a:custGeom>
            <a:avLst/>
            <a:gdLst/>
            <a:ahLst/>
            <a:cxnLst/>
            <a:rect l="l" t="t" r="r" b="b"/>
            <a:pathLst>
              <a:path w="11329" h="1323" extrusionOk="0">
                <a:moveTo>
                  <a:pt x="2700" y="0"/>
                </a:moveTo>
                <a:cubicBezTo>
                  <a:pt x="1800" y="0"/>
                  <a:pt x="900" y="51"/>
                  <a:pt x="0" y="170"/>
                </a:cubicBezTo>
                <a:lnTo>
                  <a:pt x="25" y="395"/>
                </a:lnTo>
                <a:cubicBezTo>
                  <a:pt x="938" y="286"/>
                  <a:pt x="1856" y="235"/>
                  <a:pt x="2774" y="235"/>
                </a:cubicBezTo>
                <a:cubicBezTo>
                  <a:pt x="3748" y="235"/>
                  <a:pt x="4722" y="292"/>
                  <a:pt x="5689" y="395"/>
                </a:cubicBezTo>
                <a:cubicBezTo>
                  <a:pt x="7569" y="596"/>
                  <a:pt x="9424" y="947"/>
                  <a:pt x="11278" y="1323"/>
                </a:cubicBezTo>
                <a:lnTo>
                  <a:pt x="11329" y="1072"/>
                </a:lnTo>
                <a:cubicBezTo>
                  <a:pt x="9474" y="721"/>
                  <a:pt x="7594" y="370"/>
                  <a:pt x="5715" y="170"/>
                </a:cubicBezTo>
                <a:cubicBezTo>
                  <a:pt x="4710" y="64"/>
                  <a:pt x="3705" y="0"/>
                  <a:pt x="27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958474" y="3043878"/>
            <a:ext cx="151051" cy="123317"/>
          </a:xfrm>
          <a:custGeom>
            <a:avLst/>
            <a:gdLst/>
            <a:ahLst/>
            <a:cxnLst/>
            <a:rect l="l" t="t" r="r" b="b"/>
            <a:pathLst>
              <a:path w="1781" h="1454" extrusionOk="0">
                <a:moveTo>
                  <a:pt x="26" y="0"/>
                </a:moveTo>
                <a:cubicBezTo>
                  <a:pt x="126" y="251"/>
                  <a:pt x="251" y="501"/>
                  <a:pt x="352" y="727"/>
                </a:cubicBezTo>
                <a:lnTo>
                  <a:pt x="1" y="1278"/>
                </a:lnTo>
                <a:lnTo>
                  <a:pt x="101" y="1278"/>
                </a:lnTo>
                <a:lnTo>
                  <a:pt x="402" y="877"/>
                </a:lnTo>
                <a:lnTo>
                  <a:pt x="427" y="978"/>
                </a:lnTo>
                <a:cubicBezTo>
                  <a:pt x="452" y="1003"/>
                  <a:pt x="502" y="1028"/>
                  <a:pt x="552" y="1053"/>
                </a:cubicBezTo>
                <a:cubicBezTo>
                  <a:pt x="878" y="1078"/>
                  <a:pt x="1179" y="1103"/>
                  <a:pt x="1504" y="1153"/>
                </a:cubicBezTo>
                <a:lnTo>
                  <a:pt x="1680" y="1454"/>
                </a:lnTo>
                <a:lnTo>
                  <a:pt x="1755" y="1454"/>
                </a:lnTo>
                <a:lnTo>
                  <a:pt x="1479" y="677"/>
                </a:lnTo>
                <a:lnTo>
                  <a:pt x="1780" y="176"/>
                </a:lnTo>
                <a:lnTo>
                  <a:pt x="1680" y="176"/>
                </a:lnTo>
                <a:lnTo>
                  <a:pt x="1404" y="527"/>
                </a:lnTo>
                <a:lnTo>
                  <a:pt x="1379" y="476"/>
                </a:lnTo>
                <a:cubicBezTo>
                  <a:pt x="1379" y="426"/>
                  <a:pt x="1329" y="401"/>
                  <a:pt x="1279" y="401"/>
                </a:cubicBezTo>
                <a:cubicBezTo>
                  <a:pt x="953" y="376"/>
                  <a:pt x="627" y="326"/>
                  <a:pt x="301" y="301"/>
                </a:cubicBezTo>
                <a:lnTo>
                  <a:pt x="126" y="25"/>
                </a:lnTo>
                <a:lnTo>
                  <a:pt x="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528159" y="3173557"/>
            <a:ext cx="958721" cy="141807"/>
          </a:xfrm>
          <a:custGeom>
            <a:avLst/>
            <a:gdLst/>
            <a:ahLst/>
            <a:cxnLst/>
            <a:rect l="l" t="t" r="r" b="b"/>
            <a:pathLst>
              <a:path w="11304" h="1672" extrusionOk="0">
                <a:moveTo>
                  <a:pt x="51" y="0"/>
                </a:moveTo>
                <a:lnTo>
                  <a:pt x="0" y="251"/>
                </a:lnTo>
                <a:cubicBezTo>
                  <a:pt x="1855" y="602"/>
                  <a:pt x="3735" y="1003"/>
                  <a:pt x="5615" y="1278"/>
                </a:cubicBezTo>
                <a:cubicBezTo>
                  <a:pt x="7198" y="1511"/>
                  <a:pt x="8800" y="1672"/>
                  <a:pt x="10404" y="1672"/>
                </a:cubicBezTo>
                <a:cubicBezTo>
                  <a:pt x="10704" y="1672"/>
                  <a:pt x="11004" y="1666"/>
                  <a:pt x="11304" y="1654"/>
                </a:cubicBezTo>
                <a:lnTo>
                  <a:pt x="11279" y="1429"/>
                </a:lnTo>
                <a:cubicBezTo>
                  <a:pt x="11040" y="1435"/>
                  <a:pt x="10801" y="1438"/>
                  <a:pt x="10562" y="1438"/>
                </a:cubicBezTo>
                <a:cubicBezTo>
                  <a:pt x="8922" y="1438"/>
                  <a:pt x="7281" y="1290"/>
                  <a:pt x="5640" y="1028"/>
                </a:cubicBezTo>
                <a:cubicBezTo>
                  <a:pt x="3760" y="752"/>
                  <a:pt x="1905" y="376"/>
                  <a:pt x="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29680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29" y="201"/>
                </a:moveTo>
                <a:lnTo>
                  <a:pt x="2632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2815" y="3383976"/>
            <a:ext cx="1043787" cy="68104"/>
          </a:xfrm>
          <a:custGeom>
            <a:avLst/>
            <a:gdLst/>
            <a:ahLst/>
            <a:cxnLst/>
            <a:rect l="l" t="t" r="r" b="b"/>
            <a:pathLst>
              <a:path w="12307" h="803" extrusionOk="0">
                <a:moveTo>
                  <a:pt x="12307" y="0"/>
                </a:moveTo>
                <a:lnTo>
                  <a:pt x="1" y="577"/>
                </a:lnTo>
                <a:lnTo>
                  <a:pt x="1" y="802"/>
                </a:lnTo>
                <a:lnTo>
                  <a:pt x="12307" y="226"/>
                </a:lnTo>
                <a:lnTo>
                  <a:pt x="123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27378" y="3362688"/>
            <a:ext cx="174375" cy="112716"/>
          </a:xfrm>
          <a:custGeom>
            <a:avLst/>
            <a:gdLst/>
            <a:ahLst/>
            <a:cxnLst/>
            <a:rect l="l" t="t" r="r" b="b"/>
            <a:pathLst>
              <a:path w="2056" h="1329" extrusionOk="0">
                <a:moveTo>
                  <a:pt x="1755" y="1"/>
                </a:moveTo>
                <a:lnTo>
                  <a:pt x="1529" y="402"/>
                </a:lnTo>
                <a:lnTo>
                  <a:pt x="1504" y="352"/>
                </a:lnTo>
                <a:cubicBezTo>
                  <a:pt x="1479" y="326"/>
                  <a:pt x="1429" y="301"/>
                  <a:pt x="1354" y="301"/>
                </a:cubicBezTo>
                <a:lnTo>
                  <a:pt x="326" y="352"/>
                </a:lnTo>
                <a:lnTo>
                  <a:pt x="100" y="76"/>
                </a:lnTo>
                <a:lnTo>
                  <a:pt x="0" y="76"/>
                </a:lnTo>
                <a:lnTo>
                  <a:pt x="426" y="753"/>
                </a:lnTo>
                <a:lnTo>
                  <a:pt x="125" y="1329"/>
                </a:lnTo>
                <a:lnTo>
                  <a:pt x="226" y="1329"/>
                </a:lnTo>
                <a:lnTo>
                  <a:pt x="501" y="903"/>
                </a:lnTo>
                <a:lnTo>
                  <a:pt x="552" y="978"/>
                </a:lnTo>
                <a:cubicBezTo>
                  <a:pt x="577" y="1003"/>
                  <a:pt x="627" y="1028"/>
                  <a:pt x="702" y="1028"/>
                </a:cubicBezTo>
                <a:lnTo>
                  <a:pt x="1730" y="978"/>
                </a:lnTo>
                <a:lnTo>
                  <a:pt x="1980" y="1254"/>
                </a:lnTo>
                <a:lnTo>
                  <a:pt x="2055" y="1254"/>
                </a:lnTo>
                <a:lnTo>
                  <a:pt x="1629" y="552"/>
                </a:lnTo>
                <a:lnTo>
                  <a:pt x="185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1056517" y="3358872"/>
            <a:ext cx="1043787" cy="44272"/>
          </a:xfrm>
          <a:custGeom>
            <a:avLst/>
            <a:gdLst/>
            <a:ahLst/>
            <a:cxnLst/>
            <a:rect l="l" t="t" r="r" b="b"/>
            <a:pathLst>
              <a:path w="12307" h="522" extrusionOk="0">
                <a:moveTo>
                  <a:pt x="10098" y="1"/>
                </a:moveTo>
                <a:cubicBezTo>
                  <a:pt x="6724" y="1"/>
                  <a:pt x="3354" y="132"/>
                  <a:pt x="1" y="296"/>
                </a:cubicBezTo>
                <a:lnTo>
                  <a:pt x="1" y="522"/>
                </a:lnTo>
                <a:cubicBezTo>
                  <a:pt x="3280" y="382"/>
                  <a:pt x="6543" y="242"/>
                  <a:pt x="9815" y="242"/>
                </a:cubicBezTo>
                <a:cubicBezTo>
                  <a:pt x="10645" y="242"/>
                  <a:pt x="11475" y="251"/>
                  <a:pt x="12307" y="271"/>
                </a:cubicBezTo>
                <a:lnTo>
                  <a:pt x="12307" y="21"/>
                </a:lnTo>
                <a:cubicBezTo>
                  <a:pt x="11570" y="7"/>
                  <a:pt x="10834" y="1"/>
                  <a:pt x="100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471081" y="3318077"/>
            <a:ext cx="172254" cy="112716"/>
          </a:xfrm>
          <a:custGeom>
            <a:avLst/>
            <a:gdLst/>
            <a:ahLst/>
            <a:cxnLst/>
            <a:rect l="l" t="t" r="r" b="b"/>
            <a:pathLst>
              <a:path w="2031" h="1329" extrusionOk="0">
                <a:moveTo>
                  <a:pt x="1779" y="0"/>
                </a:moveTo>
                <a:lnTo>
                  <a:pt x="1529" y="401"/>
                </a:lnTo>
                <a:lnTo>
                  <a:pt x="1504" y="351"/>
                </a:lnTo>
                <a:cubicBezTo>
                  <a:pt x="1479" y="326"/>
                  <a:pt x="1429" y="301"/>
                  <a:pt x="1353" y="301"/>
                </a:cubicBezTo>
                <a:lnTo>
                  <a:pt x="326" y="326"/>
                </a:lnTo>
                <a:lnTo>
                  <a:pt x="125" y="50"/>
                </a:lnTo>
                <a:lnTo>
                  <a:pt x="0" y="50"/>
                </a:lnTo>
                <a:lnTo>
                  <a:pt x="401" y="752"/>
                </a:lnTo>
                <a:lnTo>
                  <a:pt x="125" y="1329"/>
                </a:lnTo>
                <a:lnTo>
                  <a:pt x="226" y="1304"/>
                </a:lnTo>
                <a:lnTo>
                  <a:pt x="501" y="878"/>
                </a:lnTo>
                <a:lnTo>
                  <a:pt x="551" y="953"/>
                </a:lnTo>
                <a:cubicBezTo>
                  <a:pt x="576" y="1003"/>
                  <a:pt x="627" y="1028"/>
                  <a:pt x="677" y="1028"/>
                </a:cubicBezTo>
                <a:lnTo>
                  <a:pt x="1729" y="1003"/>
                </a:lnTo>
                <a:lnTo>
                  <a:pt x="1955" y="1253"/>
                </a:lnTo>
                <a:lnTo>
                  <a:pt x="2030" y="1253"/>
                </a:lnTo>
                <a:lnTo>
                  <a:pt x="1629" y="552"/>
                </a:lnTo>
                <a:lnTo>
                  <a:pt x="1880" y="25"/>
                </a:lnTo>
                <a:lnTo>
                  <a:pt x="17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2100220" y="3360568"/>
            <a:ext cx="1039547" cy="119162"/>
          </a:xfrm>
          <a:custGeom>
            <a:avLst/>
            <a:gdLst/>
            <a:ahLst/>
            <a:cxnLst/>
            <a:rect l="l" t="t" r="r" b="b"/>
            <a:pathLst>
              <a:path w="12257" h="1405" extrusionOk="0">
                <a:moveTo>
                  <a:pt x="1" y="1"/>
                </a:moveTo>
                <a:lnTo>
                  <a:pt x="1" y="251"/>
                </a:lnTo>
                <a:cubicBezTo>
                  <a:pt x="2056" y="276"/>
                  <a:pt x="4086" y="402"/>
                  <a:pt x="6141" y="602"/>
                </a:cubicBezTo>
                <a:cubicBezTo>
                  <a:pt x="6642" y="652"/>
                  <a:pt x="7144" y="702"/>
                  <a:pt x="7670" y="778"/>
                </a:cubicBezTo>
                <a:lnTo>
                  <a:pt x="8422" y="853"/>
                </a:lnTo>
                <a:lnTo>
                  <a:pt x="9199" y="978"/>
                </a:lnTo>
                <a:cubicBezTo>
                  <a:pt x="10201" y="1103"/>
                  <a:pt x="11229" y="1279"/>
                  <a:pt x="12231" y="1404"/>
                </a:cubicBezTo>
                <a:lnTo>
                  <a:pt x="12256" y="1179"/>
                </a:lnTo>
                <a:cubicBezTo>
                  <a:pt x="11254" y="1028"/>
                  <a:pt x="10226" y="878"/>
                  <a:pt x="9224" y="727"/>
                </a:cubicBezTo>
                <a:lnTo>
                  <a:pt x="8447" y="627"/>
                </a:lnTo>
                <a:lnTo>
                  <a:pt x="7695" y="527"/>
                </a:lnTo>
                <a:cubicBezTo>
                  <a:pt x="7194" y="477"/>
                  <a:pt x="6667" y="427"/>
                  <a:pt x="6166" y="351"/>
                </a:cubicBezTo>
                <a:cubicBezTo>
                  <a:pt x="4111" y="151"/>
                  <a:pt x="2056" y="5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518939" y="3339280"/>
            <a:ext cx="161653" cy="121282"/>
          </a:xfrm>
          <a:custGeom>
            <a:avLst/>
            <a:gdLst/>
            <a:ahLst/>
            <a:cxnLst/>
            <a:rect l="l" t="t" r="r" b="b"/>
            <a:pathLst>
              <a:path w="1906" h="1430" extrusionOk="0">
                <a:moveTo>
                  <a:pt x="26" y="1"/>
                </a:moveTo>
                <a:lnTo>
                  <a:pt x="352" y="728"/>
                </a:lnTo>
                <a:lnTo>
                  <a:pt x="1" y="1254"/>
                </a:lnTo>
                <a:lnTo>
                  <a:pt x="101" y="1254"/>
                </a:lnTo>
                <a:lnTo>
                  <a:pt x="427" y="878"/>
                </a:lnTo>
                <a:lnTo>
                  <a:pt x="452" y="953"/>
                </a:lnTo>
                <a:cubicBezTo>
                  <a:pt x="477" y="1003"/>
                  <a:pt x="527" y="1029"/>
                  <a:pt x="602" y="1029"/>
                </a:cubicBezTo>
                <a:cubicBezTo>
                  <a:pt x="928" y="1054"/>
                  <a:pt x="1279" y="1104"/>
                  <a:pt x="1630" y="1129"/>
                </a:cubicBezTo>
                <a:lnTo>
                  <a:pt x="1831" y="1430"/>
                </a:lnTo>
                <a:lnTo>
                  <a:pt x="1906" y="1430"/>
                </a:lnTo>
                <a:lnTo>
                  <a:pt x="1580" y="678"/>
                </a:lnTo>
                <a:lnTo>
                  <a:pt x="1906" y="176"/>
                </a:lnTo>
                <a:lnTo>
                  <a:pt x="1805" y="151"/>
                </a:lnTo>
                <a:lnTo>
                  <a:pt x="1505" y="527"/>
                </a:lnTo>
                <a:lnTo>
                  <a:pt x="1480" y="477"/>
                </a:lnTo>
                <a:cubicBezTo>
                  <a:pt x="1480" y="427"/>
                  <a:pt x="1404" y="402"/>
                  <a:pt x="1354" y="402"/>
                </a:cubicBezTo>
                <a:cubicBezTo>
                  <a:pt x="1003" y="352"/>
                  <a:pt x="653" y="327"/>
                  <a:pt x="327" y="302"/>
                </a:cubicBezTo>
                <a:lnTo>
                  <a:pt x="12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137562" y="3390337"/>
            <a:ext cx="1039462" cy="113479"/>
          </a:xfrm>
          <a:custGeom>
            <a:avLst/>
            <a:gdLst/>
            <a:ahLst/>
            <a:cxnLst/>
            <a:rect l="l" t="t" r="r" b="b"/>
            <a:pathLst>
              <a:path w="12256" h="1338" extrusionOk="0">
                <a:moveTo>
                  <a:pt x="12231" y="0"/>
                </a:moveTo>
                <a:cubicBezTo>
                  <a:pt x="10176" y="126"/>
                  <a:pt x="8171" y="677"/>
                  <a:pt x="6141" y="928"/>
                </a:cubicBezTo>
                <a:cubicBezTo>
                  <a:pt x="5342" y="1046"/>
                  <a:pt x="4539" y="1095"/>
                  <a:pt x="3735" y="1095"/>
                </a:cubicBezTo>
                <a:cubicBezTo>
                  <a:pt x="2497" y="1095"/>
                  <a:pt x="1256" y="980"/>
                  <a:pt x="25" y="828"/>
                </a:cubicBezTo>
                <a:lnTo>
                  <a:pt x="0" y="1053"/>
                </a:lnTo>
                <a:cubicBezTo>
                  <a:pt x="1028" y="1178"/>
                  <a:pt x="2055" y="1304"/>
                  <a:pt x="3083" y="1329"/>
                </a:cubicBezTo>
                <a:cubicBezTo>
                  <a:pt x="3304" y="1334"/>
                  <a:pt x="3527" y="1337"/>
                  <a:pt x="3749" y="1337"/>
                </a:cubicBezTo>
                <a:cubicBezTo>
                  <a:pt x="4561" y="1337"/>
                  <a:pt x="5379" y="1296"/>
                  <a:pt x="6166" y="1178"/>
                </a:cubicBezTo>
                <a:cubicBezTo>
                  <a:pt x="8221" y="903"/>
                  <a:pt x="10201" y="376"/>
                  <a:pt x="12256" y="251"/>
                </a:cubicBezTo>
                <a:lnTo>
                  <a:pt x="122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52040" y="3420107"/>
            <a:ext cx="180735" cy="123317"/>
          </a:xfrm>
          <a:custGeom>
            <a:avLst/>
            <a:gdLst/>
            <a:ahLst/>
            <a:cxnLst/>
            <a:rect l="l" t="t" r="r" b="b"/>
            <a:pathLst>
              <a:path w="2131" h="1454" extrusionOk="0">
                <a:moveTo>
                  <a:pt x="1705" y="0"/>
                </a:moveTo>
                <a:lnTo>
                  <a:pt x="1504" y="426"/>
                </a:lnTo>
                <a:lnTo>
                  <a:pt x="1479" y="376"/>
                </a:lnTo>
                <a:cubicBezTo>
                  <a:pt x="1461" y="359"/>
                  <a:pt x="1419" y="341"/>
                  <a:pt x="1377" y="341"/>
                </a:cubicBezTo>
                <a:cubicBezTo>
                  <a:pt x="1360" y="341"/>
                  <a:pt x="1344" y="344"/>
                  <a:pt x="1329" y="351"/>
                </a:cubicBezTo>
                <a:cubicBezTo>
                  <a:pt x="1003" y="376"/>
                  <a:pt x="652" y="426"/>
                  <a:pt x="326" y="451"/>
                </a:cubicBezTo>
                <a:lnTo>
                  <a:pt x="101" y="201"/>
                </a:lnTo>
                <a:lnTo>
                  <a:pt x="0" y="201"/>
                </a:lnTo>
                <a:cubicBezTo>
                  <a:pt x="126" y="426"/>
                  <a:pt x="276" y="652"/>
                  <a:pt x="427" y="878"/>
                </a:cubicBezTo>
                <a:cubicBezTo>
                  <a:pt x="351" y="1053"/>
                  <a:pt x="251" y="1253"/>
                  <a:pt x="151" y="1454"/>
                </a:cubicBezTo>
                <a:lnTo>
                  <a:pt x="276" y="1454"/>
                </a:lnTo>
                <a:cubicBezTo>
                  <a:pt x="351" y="1304"/>
                  <a:pt x="452" y="1153"/>
                  <a:pt x="527" y="1003"/>
                </a:cubicBezTo>
                <a:lnTo>
                  <a:pt x="577" y="1078"/>
                </a:lnTo>
                <a:cubicBezTo>
                  <a:pt x="602" y="1103"/>
                  <a:pt x="652" y="1128"/>
                  <a:pt x="727" y="1128"/>
                </a:cubicBezTo>
                <a:cubicBezTo>
                  <a:pt x="1078" y="1103"/>
                  <a:pt x="1429" y="1053"/>
                  <a:pt x="1755" y="1003"/>
                </a:cubicBezTo>
                <a:lnTo>
                  <a:pt x="2056" y="1228"/>
                </a:lnTo>
                <a:lnTo>
                  <a:pt x="2131" y="1203"/>
                </a:lnTo>
                <a:cubicBezTo>
                  <a:pt x="1955" y="1003"/>
                  <a:pt x="1780" y="777"/>
                  <a:pt x="1605" y="577"/>
                </a:cubicBezTo>
                <a:lnTo>
                  <a:pt x="18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74819" y="3387114"/>
            <a:ext cx="1041667" cy="90495"/>
          </a:xfrm>
          <a:custGeom>
            <a:avLst/>
            <a:gdLst/>
            <a:ahLst/>
            <a:cxnLst/>
            <a:rect l="l" t="t" r="r" b="b"/>
            <a:pathLst>
              <a:path w="12282" h="1067" extrusionOk="0">
                <a:moveTo>
                  <a:pt x="1542" y="1"/>
                </a:moveTo>
                <a:cubicBezTo>
                  <a:pt x="1028" y="1"/>
                  <a:pt x="515" y="13"/>
                  <a:pt x="1" y="38"/>
                </a:cubicBezTo>
                <a:lnTo>
                  <a:pt x="26" y="289"/>
                </a:lnTo>
                <a:cubicBezTo>
                  <a:pt x="578" y="248"/>
                  <a:pt x="1137" y="229"/>
                  <a:pt x="1700" y="229"/>
                </a:cubicBezTo>
                <a:cubicBezTo>
                  <a:pt x="2160" y="229"/>
                  <a:pt x="2622" y="241"/>
                  <a:pt x="3084" y="264"/>
                </a:cubicBezTo>
                <a:cubicBezTo>
                  <a:pt x="4111" y="314"/>
                  <a:pt x="5114" y="414"/>
                  <a:pt x="6141" y="515"/>
                </a:cubicBezTo>
                <a:cubicBezTo>
                  <a:pt x="8196" y="715"/>
                  <a:pt x="10227" y="991"/>
                  <a:pt x="12282" y="1066"/>
                </a:cubicBezTo>
                <a:lnTo>
                  <a:pt x="12282" y="840"/>
                </a:lnTo>
                <a:cubicBezTo>
                  <a:pt x="10252" y="740"/>
                  <a:pt x="8221" y="490"/>
                  <a:pt x="6166" y="289"/>
                </a:cubicBezTo>
                <a:cubicBezTo>
                  <a:pt x="5139" y="164"/>
                  <a:pt x="4111" y="89"/>
                  <a:pt x="3084" y="38"/>
                </a:cubicBezTo>
                <a:cubicBezTo>
                  <a:pt x="2570" y="13"/>
                  <a:pt x="2056" y="1"/>
                  <a:pt x="15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4593623" y="3358448"/>
            <a:ext cx="161653" cy="123402"/>
          </a:xfrm>
          <a:custGeom>
            <a:avLst/>
            <a:gdLst/>
            <a:ahLst/>
            <a:cxnLst/>
            <a:rect l="l" t="t" r="r" b="b"/>
            <a:pathLst>
              <a:path w="1906" h="1455" extrusionOk="0">
                <a:moveTo>
                  <a:pt x="25" y="1"/>
                </a:moveTo>
                <a:lnTo>
                  <a:pt x="376" y="727"/>
                </a:lnTo>
                <a:lnTo>
                  <a:pt x="0" y="1254"/>
                </a:lnTo>
                <a:lnTo>
                  <a:pt x="101" y="1254"/>
                </a:lnTo>
                <a:lnTo>
                  <a:pt x="426" y="878"/>
                </a:lnTo>
                <a:lnTo>
                  <a:pt x="476" y="953"/>
                </a:lnTo>
                <a:cubicBezTo>
                  <a:pt x="476" y="1003"/>
                  <a:pt x="527" y="1028"/>
                  <a:pt x="602" y="1028"/>
                </a:cubicBezTo>
                <a:cubicBezTo>
                  <a:pt x="953" y="1053"/>
                  <a:pt x="1278" y="1103"/>
                  <a:pt x="1629" y="1128"/>
                </a:cubicBezTo>
                <a:lnTo>
                  <a:pt x="1830" y="1429"/>
                </a:lnTo>
                <a:lnTo>
                  <a:pt x="1905" y="1454"/>
                </a:lnTo>
                <a:lnTo>
                  <a:pt x="1905" y="1454"/>
                </a:lnTo>
                <a:lnTo>
                  <a:pt x="1579" y="677"/>
                </a:lnTo>
                <a:lnTo>
                  <a:pt x="1905" y="176"/>
                </a:lnTo>
                <a:lnTo>
                  <a:pt x="1805" y="176"/>
                </a:lnTo>
                <a:lnTo>
                  <a:pt x="1504" y="527"/>
                </a:lnTo>
                <a:lnTo>
                  <a:pt x="1504" y="477"/>
                </a:lnTo>
                <a:cubicBezTo>
                  <a:pt x="1479" y="427"/>
                  <a:pt x="1429" y="402"/>
                  <a:pt x="1354" y="402"/>
                </a:cubicBezTo>
                <a:lnTo>
                  <a:pt x="326" y="301"/>
                </a:lnTo>
                <a:lnTo>
                  <a:pt x="15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5216401" y="3403059"/>
            <a:ext cx="1043787" cy="76755"/>
          </a:xfrm>
          <a:custGeom>
            <a:avLst/>
            <a:gdLst/>
            <a:ahLst/>
            <a:cxnLst/>
            <a:rect l="l" t="t" r="r" b="b"/>
            <a:pathLst>
              <a:path w="12307" h="905" extrusionOk="0">
                <a:moveTo>
                  <a:pt x="9199" y="1"/>
                </a:moveTo>
                <a:cubicBezTo>
                  <a:pt x="8697" y="26"/>
                  <a:pt x="8171" y="51"/>
                  <a:pt x="7670" y="101"/>
                </a:cubicBezTo>
                <a:cubicBezTo>
                  <a:pt x="7144" y="126"/>
                  <a:pt x="6642" y="201"/>
                  <a:pt x="6141" y="251"/>
                </a:cubicBezTo>
                <a:cubicBezTo>
                  <a:pt x="5113" y="377"/>
                  <a:pt x="4086" y="527"/>
                  <a:pt x="3083" y="602"/>
                </a:cubicBezTo>
                <a:cubicBezTo>
                  <a:pt x="2420" y="651"/>
                  <a:pt x="1756" y="679"/>
                  <a:pt x="1093" y="679"/>
                </a:cubicBezTo>
                <a:cubicBezTo>
                  <a:pt x="729" y="679"/>
                  <a:pt x="365" y="670"/>
                  <a:pt x="1" y="652"/>
                </a:cubicBezTo>
                <a:lnTo>
                  <a:pt x="1" y="878"/>
                </a:lnTo>
                <a:cubicBezTo>
                  <a:pt x="365" y="896"/>
                  <a:pt x="729" y="904"/>
                  <a:pt x="1093" y="904"/>
                </a:cubicBezTo>
                <a:cubicBezTo>
                  <a:pt x="1756" y="904"/>
                  <a:pt x="2420" y="876"/>
                  <a:pt x="3083" y="828"/>
                </a:cubicBezTo>
                <a:cubicBezTo>
                  <a:pt x="4111" y="753"/>
                  <a:pt x="5139" y="602"/>
                  <a:pt x="6166" y="502"/>
                </a:cubicBezTo>
                <a:cubicBezTo>
                  <a:pt x="6667" y="427"/>
                  <a:pt x="7169" y="377"/>
                  <a:pt x="7695" y="327"/>
                </a:cubicBezTo>
                <a:cubicBezTo>
                  <a:pt x="8196" y="277"/>
                  <a:pt x="8697" y="251"/>
                  <a:pt x="9224" y="251"/>
                </a:cubicBezTo>
                <a:cubicBezTo>
                  <a:pt x="9408" y="247"/>
                  <a:pt x="9593" y="245"/>
                  <a:pt x="9778" y="245"/>
                </a:cubicBezTo>
                <a:cubicBezTo>
                  <a:pt x="10603" y="245"/>
                  <a:pt x="11442" y="286"/>
                  <a:pt x="12281" y="327"/>
                </a:cubicBezTo>
                <a:lnTo>
                  <a:pt x="12306" y="101"/>
                </a:lnTo>
                <a:cubicBezTo>
                  <a:pt x="11279" y="26"/>
                  <a:pt x="10251" y="1"/>
                  <a:pt x="91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626639" y="3375495"/>
            <a:ext cx="180820" cy="125438"/>
          </a:xfrm>
          <a:custGeom>
            <a:avLst/>
            <a:gdLst/>
            <a:ahLst/>
            <a:cxnLst/>
            <a:rect l="l" t="t" r="r" b="b"/>
            <a:pathLst>
              <a:path w="2132" h="1479" extrusionOk="0">
                <a:moveTo>
                  <a:pt x="1755" y="0"/>
                </a:moveTo>
                <a:lnTo>
                  <a:pt x="1555" y="426"/>
                </a:lnTo>
                <a:lnTo>
                  <a:pt x="1530" y="376"/>
                </a:lnTo>
                <a:cubicBezTo>
                  <a:pt x="1505" y="351"/>
                  <a:pt x="1429" y="326"/>
                  <a:pt x="1379" y="326"/>
                </a:cubicBezTo>
                <a:lnTo>
                  <a:pt x="352" y="451"/>
                </a:lnTo>
                <a:lnTo>
                  <a:pt x="101" y="201"/>
                </a:lnTo>
                <a:lnTo>
                  <a:pt x="1" y="226"/>
                </a:lnTo>
                <a:lnTo>
                  <a:pt x="477" y="877"/>
                </a:lnTo>
                <a:lnTo>
                  <a:pt x="226" y="1479"/>
                </a:lnTo>
                <a:lnTo>
                  <a:pt x="327" y="1454"/>
                </a:lnTo>
                <a:lnTo>
                  <a:pt x="577" y="1003"/>
                </a:lnTo>
                <a:lnTo>
                  <a:pt x="627" y="1078"/>
                </a:lnTo>
                <a:cubicBezTo>
                  <a:pt x="652" y="1103"/>
                  <a:pt x="703" y="1128"/>
                  <a:pt x="778" y="1128"/>
                </a:cubicBezTo>
                <a:lnTo>
                  <a:pt x="1780" y="1003"/>
                </a:lnTo>
                <a:lnTo>
                  <a:pt x="2056" y="1253"/>
                </a:lnTo>
                <a:lnTo>
                  <a:pt x="2131" y="1228"/>
                </a:lnTo>
                <a:cubicBezTo>
                  <a:pt x="1981" y="1003"/>
                  <a:pt x="1805" y="777"/>
                  <a:pt x="1655" y="576"/>
                </a:cubicBezTo>
                <a:lnTo>
                  <a:pt x="18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6257983" y="3411625"/>
            <a:ext cx="1043787" cy="49361"/>
          </a:xfrm>
          <a:custGeom>
            <a:avLst/>
            <a:gdLst/>
            <a:ahLst/>
            <a:cxnLst/>
            <a:rect l="l" t="t" r="r" b="b"/>
            <a:pathLst>
              <a:path w="12307" h="582" extrusionOk="0">
                <a:moveTo>
                  <a:pt x="25" y="0"/>
                </a:moveTo>
                <a:lnTo>
                  <a:pt x="0" y="226"/>
                </a:lnTo>
                <a:cubicBezTo>
                  <a:pt x="2056" y="351"/>
                  <a:pt x="4086" y="551"/>
                  <a:pt x="6141" y="577"/>
                </a:cubicBezTo>
                <a:cubicBezTo>
                  <a:pt x="6405" y="580"/>
                  <a:pt x="6669" y="581"/>
                  <a:pt x="6932" y="581"/>
                </a:cubicBezTo>
                <a:cubicBezTo>
                  <a:pt x="8743" y="581"/>
                  <a:pt x="10534" y="507"/>
                  <a:pt x="12306" y="376"/>
                </a:cubicBezTo>
                <a:lnTo>
                  <a:pt x="12306" y="125"/>
                </a:lnTo>
                <a:cubicBezTo>
                  <a:pt x="10463" y="260"/>
                  <a:pt x="8620" y="355"/>
                  <a:pt x="6795" y="355"/>
                </a:cubicBezTo>
                <a:cubicBezTo>
                  <a:pt x="6585" y="355"/>
                  <a:pt x="6375" y="354"/>
                  <a:pt x="6166" y="351"/>
                </a:cubicBezTo>
                <a:cubicBezTo>
                  <a:pt x="4111" y="326"/>
                  <a:pt x="2056" y="125"/>
                  <a:pt x="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6676703" y="3394578"/>
            <a:ext cx="168014" cy="110596"/>
          </a:xfrm>
          <a:custGeom>
            <a:avLst/>
            <a:gdLst/>
            <a:ahLst/>
            <a:cxnLst/>
            <a:rect l="l" t="t" r="r" b="b"/>
            <a:pathLst>
              <a:path w="1981" h="1304" extrusionOk="0">
                <a:moveTo>
                  <a:pt x="1" y="1"/>
                </a:moveTo>
                <a:cubicBezTo>
                  <a:pt x="126" y="251"/>
                  <a:pt x="251" y="477"/>
                  <a:pt x="352" y="727"/>
                </a:cubicBezTo>
                <a:lnTo>
                  <a:pt x="26" y="1254"/>
                </a:lnTo>
                <a:lnTo>
                  <a:pt x="126" y="1279"/>
                </a:lnTo>
                <a:lnTo>
                  <a:pt x="452" y="853"/>
                </a:lnTo>
                <a:lnTo>
                  <a:pt x="477" y="928"/>
                </a:lnTo>
                <a:cubicBezTo>
                  <a:pt x="502" y="978"/>
                  <a:pt x="552" y="1003"/>
                  <a:pt x="627" y="1003"/>
                </a:cubicBezTo>
                <a:lnTo>
                  <a:pt x="1129" y="1028"/>
                </a:lnTo>
                <a:lnTo>
                  <a:pt x="1655" y="1028"/>
                </a:lnTo>
                <a:lnTo>
                  <a:pt x="1906" y="1304"/>
                </a:lnTo>
                <a:lnTo>
                  <a:pt x="1981" y="1304"/>
                </a:lnTo>
                <a:lnTo>
                  <a:pt x="1580" y="577"/>
                </a:lnTo>
                <a:lnTo>
                  <a:pt x="1855" y="51"/>
                </a:lnTo>
                <a:lnTo>
                  <a:pt x="1755" y="51"/>
                </a:lnTo>
                <a:lnTo>
                  <a:pt x="1505" y="427"/>
                </a:lnTo>
                <a:lnTo>
                  <a:pt x="1454" y="377"/>
                </a:lnTo>
                <a:cubicBezTo>
                  <a:pt x="1454" y="351"/>
                  <a:pt x="1404" y="326"/>
                  <a:pt x="1329" y="326"/>
                </a:cubicBezTo>
                <a:cubicBezTo>
                  <a:pt x="978" y="326"/>
                  <a:pt x="652" y="301"/>
                  <a:pt x="302" y="301"/>
                </a:cubicBezTo>
                <a:lnTo>
                  <a:pt x="1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301686" y="3349967"/>
            <a:ext cx="1041667" cy="93633"/>
          </a:xfrm>
          <a:custGeom>
            <a:avLst/>
            <a:gdLst/>
            <a:ahLst/>
            <a:cxnLst/>
            <a:rect l="l" t="t" r="r" b="b"/>
            <a:pathLst>
              <a:path w="12282" h="1104" extrusionOk="0">
                <a:moveTo>
                  <a:pt x="12281" y="0"/>
                </a:moveTo>
                <a:cubicBezTo>
                  <a:pt x="8171" y="75"/>
                  <a:pt x="4085" y="577"/>
                  <a:pt x="0" y="852"/>
                </a:cubicBezTo>
                <a:lnTo>
                  <a:pt x="0" y="1103"/>
                </a:lnTo>
                <a:cubicBezTo>
                  <a:pt x="4111" y="802"/>
                  <a:pt x="8196" y="326"/>
                  <a:pt x="12281" y="251"/>
                </a:cubicBezTo>
                <a:lnTo>
                  <a:pt x="122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711924" y="3332919"/>
            <a:ext cx="178615" cy="119162"/>
          </a:xfrm>
          <a:custGeom>
            <a:avLst/>
            <a:gdLst/>
            <a:ahLst/>
            <a:cxnLst/>
            <a:rect l="l" t="t" r="r" b="b"/>
            <a:pathLst>
              <a:path w="2106" h="1405" extrusionOk="0">
                <a:moveTo>
                  <a:pt x="1780" y="1"/>
                </a:moveTo>
                <a:lnTo>
                  <a:pt x="1554" y="402"/>
                </a:lnTo>
                <a:lnTo>
                  <a:pt x="1529" y="352"/>
                </a:lnTo>
                <a:cubicBezTo>
                  <a:pt x="1504" y="327"/>
                  <a:pt x="1454" y="302"/>
                  <a:pt x="1379" y="302"/>
                </a:cubicBezTo>
                <a:lnTo>
                  <a:pt x="351" y="402"/>
                </a:lnTo>
                <a:lnTo>
                  <a:pt x="126" y="126"/>
                </a:lnTo>
                <a:lnTo>
                  <a:pt x="0" y="151"/>
                </a:lnTo>
                <a:lnTo>
                  <a:pt x="452" y="803"/>
                </a:lnTo>
                <a:lnTo>
                  <a:pt x="201" y="1404"/>
                </a:lnTo>
                <a:lnTo>
                  <a:pt x="301" y="1379"/>
                </a:lnTo>
                <a:lnTo>
                  <a:pt x="552" y="953"/>
                </a:lnTo>
                <a:lnTo>
                  <a:pt x="602" y="1028"/>
                </a:lnTo>
                <a:cubicBezTo>
                  <a:pt x="627" y="1053"/>
                  <a:pt x="677" y="1078"/>
                  <a:pt x="752" y="1078"/>
                </a:cubicBezTo>
                <a:lnTo>
                  <a:pt x="1780" y="978"/>
                </a:lnTo>
                <a:lnTo>
                  <a:pt x="2030" y="1254"/>
                </a:lnTo>
                <a:lnTo>
                  <a:pt x="2106" y="1229"/>
                </a:lnTo>
                <a:lnTo>
                  <a:pt x="1655" y="552"/>
                </a:lnTo>
                <a:lnTo>
                  <a:pt x="188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8343268" y="3349967"/>
            <a:ext cx="1030981" cy="172254"/>
          </a:xfrm>
          <a:custGeom>
            <a:avLst/>
            <a:gdLst/>
            <a:ahLst/>
            <a:cxnLst/>
            <a:rect l="l" t="t" r="r" b="b"/>
            <a:pathLst>
              <a:path w="12156" h="2031" extrusionOk="0">
                <a:moveTo>
                  <a:pt x="0" y="0"/>
                </a:moveTo>
                <a:lnTo>
                  <a:pt x="0" y="251"/>
                </a:lnTo>
                <a:cubicBezTo>
                  <a:pt x="426" y="241"/>
                  <a:pt x="851" y="234"/>
                  <a:pt x="1277" y="234"/>
                </a:cubicBezTo>
                <a:cubicBezTo>
                  <a:pt x="1879" y="234"/>
                  <a:pt x="2481" y="247"/>
                  <a:pt x="3083" y="276"/>
                </a:cubicBezTo>
                <a:cubicBezTo>
                  <a:pt x="4110" y="326"/>
                  <a:pt x="5113" y="426"/>
                  <a:pt x="6140" y="552"/>
                </a:cubicBezTo>
                <a:cubicBezTo>
                  <a:pt x="7143" y="702"/>
                  <a:pt x="8145" y="877"/>
                  <a:pt x="9148" y="1128"/>
                </a:cubicBezTo>
                <a:cubicBezTo>
                  <a:pt x="10125" y="1354"/>
                  <a:pt x="11103" y="1654"/>
                  <a:pt x="12080" y="2030"/>
                </a:cubicBezTo>
                <a:lnTo>
                  <a:pt x="12155" y="1805"/>
                </a:lnTo>
                <a:cubicBezTo>
                  <a:pt x="11178" y="1429"/>
                  <a:pt x="10201" y="1128"/>
                  <a:pt x="9198" y="877"/>
                </a:cubicBezTo>
                <a:cubicBezTo>
                  <a:pt x="8196" y="652"/>
                  <a:pt x="7193" y="451"/>
                  <a:pt x="6165" y="326"/>
                </a:cubicBezTo>
                <a:cubicBezTo>
                  <a:pt x="5138" y="176"/>
                  <a:pt x="4110" y="101"/>
                  <a:pt x="3083" y="50"/>
                </a:cubicBezTo>
                <a:cubicBezTo>
                  <a:pt x="2055" y="0"/>
                  <a:pt x="1028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8766228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29" y="201"/>
                </a:moveTo>
                <a:lnTo>
                  <a:pt x="2632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712833" y="3060841"/>
            <a:ext cx="233913" cy="4385315"/>
          </a:xfrm>
          <a:custGeom>
            <a:avLst/>
            <a:gdLst/>
            <a:ahLst/>
            <a:cxnLst/>
            <a:rect l="l" t="t" r="r" b="b"/>
            <a:pathLst>
              <a:path w="2758" h="51706" extrusionOk="0">
                <a:moveTo>
                  <a:pt x="1" y="1"/>
                </a:moveTo>
                <a:lnTo>
                  <a:pt x="1" y="51705"/>
                </a:lnTo>
                <a:lnTo>
                  <a:pt x="2758" y="51705"/>
                </a:lnTo>
                <a:lnTo>
                  <a:pt x="27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2223537" y="3060841"/>
            <a:ext cx="233913" cy="4385315"/>
          </a:xfrm>
          <a:custGeom>
            <a:avLst/>
            <a:gdLst/>
            <a:ahLst/>
            <a:cxnLst/>
            <a:rect l="l" t="t" r="r" b="b"/>
            <a:pathLst>
              <a:path w="2758" h="51706" extrusionOk="0">
                <a:moveTo>
                  <a:pt x="0" y="1"/>
                </a:moveTo>
                <a:lnTo>
                  <a:pt x="0" y="51705"/>
                </a:lnTo>
                <a:lnTo>
                  <a:pt x="2757" y="51705"/>
                </a:lnTo>
                <a:lnTo>
                  <a:pt x="27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-10509" y="3558266"/>
            <a:ext cx="9255079" cy="3911213"/>
          </a:xfrm>
          <a:custGeom>
            <a:avLst/>
            <a:gdLst/>
            <a:ahLst/>
            <a:cxnLst/>
            <a:rect l="l" t="t" r="r" b="b"/>
            <a:pathLst>
              <a:path w="109124" h="46116" extrusionOk="0">
                <a:moveTo>
                  <a:pt x="108547" y="552"/>
                </a:moveTo>
                <a:lnTo>
                  <a:pt x="108547" y="45565"/>
                </a:lnTo>
                <a:lnTo>
                  <a:pt x="552" y="45565"/>
                </a:lnTo>
                <a:lnTo>
                  <a:pt x="552" y="552"/>
                </a:lnTo>
                <a:close/>
                <a:moveTo>
                  <a:pt x="0" y="0"/>
                </a:moveTo>
                <a:lnTo>
                  <a:pt x="0" y="46116"/>
                </a:lnTo>
                <a:lnTo>
                  <a:pt x="109124" y="46116"/>
                </a:lnTo>
                <a:lnTo>
                  <a:pt x="1091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8989455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4334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452822" y="3575229"/>
            <a:ext cx="242479" cy="242479"/>
          </a:xfrm>
          <a:custGeom>
            <a:avLst/>
            <a:gdLst/>
            <a:ahLst/>
            <a:cxnLst/>
            <a:rect l="l" t="t" r="r" b="b"/>
            <a:pathLst>
              <a:path w="2859" h="2859" extrusionOk="0">
                <a:moveTo>
                  <a:pt x="1430" y="201"/>
                </a:moveTo>
                <a:lnTo>
                  <a:pt x="2658" y="1429"/>
                </a:lnTo>
                <a:lnTo>
                  <a:pt x="1430" y="2658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678169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903516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1128778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04" y="201"/>
                </a:moveTo>
                <a:lnTo>
                  <a:pt x="2633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1352004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1577351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1802613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2025840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2251186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2476448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2699675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2924937" y="3575229"/>
            <a:ext cx="242479" cy="242479"/>
          </a:xfrm>
          <a:custGeom>
            <a:avLst/>
            <a:gdLst/>
            <a:ahLst/>
            <a:cxnLst/>
            <a:rect l="l" t="t" r="r" b="b"/>
            <a:pathLst>
              <a:path w="2859" h="2859" extrusionOk="0">
                <a:moveTo>
                  <a:pt x="1430" y="201"/>
                </a:moveTo>
                <a:lnTo>
                  <a:pt x="2658" y="1429"/>
                </a:lnTo>
                <a:lnTo>
                  <a:pt x="1430" y="2658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3150284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3373510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3598772" y="3575229"/>
            <a:ext cx="242479" cy="242479"/>
          </a:xfrm>
          <a:custGeom>
            <a:avLst/>
            <a:gdLst/>
            <a:ahLst/>
            <a:cxnLst/>
            <a:rect l="l" t="t" r="r" b="b"/>
            <a:pathLst>
              <a:path w="2859" h="2859" extrusionOk="0">
                <a:moveTo>
                  <a:pt x="1429" y="201"/>
                </a:moveTo>
                <a:lnTo>
                  <a:pt x="2658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24119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4047345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4272607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4497954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29" y="201"/>
                </a:moveTo>
                <a:lnTo>
                  <a:pt x="2632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4721181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4946443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5171790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5397052" y="3575229"/>
            <a:ext cx="240359" cy="242479"/>
          </a:xfrm>
          <a:custGeom>
            <a:avLst/>
            <a:gdLst/>
            <a:ahLst/>
            <a:cxnLst/>
            <a:rect l="l" t="t" r="r" b="b"/>
            <a:pathLst>
              <a:path w="2834" h="2859" extrusionOk="0">
                <a:moveTo>
                  <a:pt x="1405" y="201"/>
                </a:moveTo>
                <a:lnTo>
                  <a:pt x="2633" y="1429"/>
                </a:lnTo>
                <a:lnTo>
                  <a:pt x="1405" y="2658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1"/>
                </a:moveTo>
                <a:lnTo>
                  <a:pt x="1" y="1429"/>
                </a:lnTo>
                <a:lnTo>
                  <a:pt x="1405" y="2858"/>
                </a:lnTo>
                <a:lnTo>
                  <a:pt x="2833" y="1429"/>
                </a:lnTo>
                <a:lnTo>
                  <a:pt x="14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5620278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5845625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070887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294113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519460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744722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967949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93296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418558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641784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867046" y="3575229"/>
            <a:ext cx="242479" cy="242479"/>
          </a:xfrm>
          <a:custGeom>
            <a:avLst/>
            <a:gdLst/>
            <a:ahLst/>
            <a:cxnLst/>
            <a:rect l="l" t="t" r="r" b="b"/>
            <a:pathLst>
              <a:path w="2859" h="2859" extrusionOk="0">
                <a:moveTo>
                  <a:pt x="1430" y="201"/>
                </a:moveTo>
                <a:lnTo>
                  <a:pt x="2658" y="1429"/>
                </a:lnTo>
                <a:lnTo>
                  <a:pt x="1430" y="2658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8092393" y="3575229"/>
            <a:ext cx="240274" cy="242479"/>
          </a:xfrm>
          <a:custGeom>
            <a:avLst/>
            <a:gdLst/>
            <a:ahLst/>
            <a:cxnLst/>
            <a:rect l="l" t="t" r="r" b="b"/>
            <a:pathLst>
              <a:path w="2833" h="2859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8315619" y="3575229"/>
            <a:ext cx="242394" cy="242479"/>
          </a:xfrm>
          <a:custGeom>
            <a:avLst/>
            <a:gdLst/>
            <a:ahLst/>
            <a:cxnLst/>
            <a:rect l="l" t="t" r="r" b="b"/>
            <a:pathLst>
              <a:path w="2858" h="2859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8540881" y="3575229"/>
            <a:ext cx="242479" cy="242479"/>
          </a:xfrm>
          <a:custGeom>
            <a:avLst/>
            <a:gdLst/>
            <a:ahLst/>
            <a:cxnLst/>
            <a:rect l="l" t="t" r="r" b="b"/>
            <a:pathLst>
              <a:path w="2859" h="2859" extrusionOk="0">
                <a:moveTo>
                  <a:pt x="1429" y="201"/>
                </a:moveTo>
                <a:lnTo>
                  <a:pt x="2658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229680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766228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8989455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4334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452822" y="3800575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33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78169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903516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128778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3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352004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577351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1802613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2025840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2251186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2476448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2699675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2924937" y="3800575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33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3150284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3373510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3598772" y="3800575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3824119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4047345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4272607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4497954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4721181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4946443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5171790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5397052" y="3800575"/>
            <a:ext cx="240359" cy="240274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405" y="201"/>
                </a:moveTo>
                <a:lnTo>
                  <a:pt x="2633" y="1429"/>
                </a:lnTo>
                <a:lnTo>
                  <a:pt x="1405" y="2657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1"/>
                </a:moveTo>
                <a:lnTo>
                  <a:pt x="1" y="1429"/>
                </a:lnTo>
                <a:lnTo>
                  <a:pt x="1405" y="2833"/>
                </a:lnTo>
                <a:lnTo>
                  <a:pt x="2833" y="1429"/>
                </a:lnTo>
                <a:lnTo>
                  <a:pt x="14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5620278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5845625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6070887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6294113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6519460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6744722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6967949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7193296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7418558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7641784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7867046" y="3800575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33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8092393" y="3800575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8315619" y="3800575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8540881" y="3800575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229680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32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8766228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32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33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8989455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4334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>
            <a:off x="452822" y="4025922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176"/>
                </a:moveTo>
                <a:lnTo>
                  <a:pt x="2658" y="1404"/>
                </a:lnTo>
                <a:lnTo>
                  <a:pt x="1430" y="2632"/>
                </a:lnTo>
                <a:lnTo>
                  <a:pt x="201" y="1404"/>
                </a:lnTo>
                <a:lnTo>
                  <a:pt x="1430" y="176"/>
                </a:lnTo>
                <a:close/>
                <a:moveTo>
                  <a:pt x="1430" y="0"/>
                </a:moveTo>
                <a:lnTo>
                  <a:pt x="1" y="1404"/>
                </a:lnTo>
                <a:lnTo>
                  <a:pt x="1430" y="2832"/>
                </a:lnTo>
                <a:lnTo>
                  <a:pt x="2858" y="1404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678169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903516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1128778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3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1352004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1577351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1802613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2025840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2251186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2476448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2699675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2924937" y="4025922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176"/>
                </a:moveTo>
                <a:lnTo>
                  <a:pt x="2658" y="1404"/>
                </a:lnTo>
                <a:lnTo>
                  <a:pt x="1430" y="2632"/>
                </a:lnTo>
                <a:lnTo>
                  <a:pt x="201" y="1404"/>
                </a:lnTo>
                <a:lnTo>
                  <a:pt x="1430" y="176"/>
                </a:lnTo>
                <a:close/>
                <a:moveTo>
                  <a:pt x="1430" y="0"/>
                </a:moveTo>
                <a:lnTo>
                  <a:pt x="1" y="1404"/>
                </a:lnTo>
                <a:lnTo>
                  <a:pt x="1430" y="2832"/>
                </a:lnTo>
                <a:lnTo>
                  <a:pt x="2858" y="1404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3150284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201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3373510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3598772" y="4025922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176"/>
                </a:moveTo>
                <a:lnTo>
                  <a:pt x="2658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3824119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201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4047345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4272607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4497954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32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3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4721181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4946443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>
            <a:off x="5171790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>
            <a:off x="5397052" y="4025922"/>
            <a:ext cx="240359" cy="240274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405" y="176"/>
                </a:moveTo>
                <a:lnTo>
                  <a:pt x="2633" y="1404"/>
                </a:lnTo>
                <a:lnTo>
                  <a:pt x="1405" y="2632"/>
                </a:lnTo>
                <a:lnTo>
                  <a:pt x="176" y="1404"/>
                </a:lnTo>
                <a:lnTo>
                  <a:pt x="1405" y="176"/>
                </a:lnTo>
                <a:close/>
                <a:moveTo>
                  <a:pt x="1405" y="0"/>
                </a:moveTo>
                <a:lnTo>
                  <a:pt x="1" y="1404"/>
                </a:lnTo>
                <a:lnTo>
                  <a:pt x="1405" y="2832"/>
                </a:lnTo>
                <a:lnTo>
                  <a:pt x="2833" y="1404"/>
                </a:lnTo>
                <a:lnTo>
                  <a:pt x="14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5620278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>
            <a:off x="5845625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>
            <a:off x="6070887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294113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6519460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6744722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6967949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7193296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7418558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201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7641784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7867046" y="4025922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176"/>
                </a:moveTo>
                <a:lnTo>
                  <a:pt x="2658" y="1404"/>
                </a:lnTo>
                <a:lnTo>
                  <a:pt x="1430" y="2632"/>
                </a:lnTo>
                <a:lnTo>
                  <a:pt x="201" y="1404"/>
                </a:lnTo>
                <a:lnTo>
                  <a:pt x="1430" y="176"/>
                </a:lnTo>
                <a:close/>
                <a:moveTo>
                  <a:pt x="1430" y="0"/>
                </a:moveTo>
                <a:lnTo>
                  <a:pt x="1" y="1404"/>
                </a:lnTo>
                <a:lnTo>
                  <a:pt x="1430" y="2832"/>
                </a:lnTo>
                <a:lnTo>
                  <a:pt x="2858" y="1404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8092393" y="4025922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201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8315619" y="4025922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8540881" y="4025922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176"/>
                </a:moveTo>
                <a:lnTo>
                  <a:pt x="2658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229680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8766228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8989455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4334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452822" y="4249064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678169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903516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1128778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3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1352004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1577351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802613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2025840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2251186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2476448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2699675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2924937" y="4249064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3150284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3373510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3598772" y="4249064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3824119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4047345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4272607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4497954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4721181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4946443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5171790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5397052" y="4249064"/>
            <a:ext cx="240359" cy="242394"/>
          </a:xfrm>
          <a:custGeom>
            <a:avLst/>
            <a:gdLst/>
            <a:ahLst/>
            <a:cxnLst/>
            <a:rect l="l" t="t" r="r" b="b"/>
            <a:pathLst>
              <a:path w="2834" h="2858" extrusionOk="0">
                <a:moveTo>
                  <a:pt x="1405" y="201"/>
                </a:moveTo>
                <a:lnTo>
                  <a:pt x="2633" y="1429"/>
                </a:lnTo>
                <a:lnTo>
                  <a:pt x="1405" y="2657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1"/>
                </a:moveTo>
                <a:lnTo>
                  <a:pt x="1" y="1429"/>
                </a:lnTo>
                <a:lnTo>
                  <a:pt x="1405" y="2858"/>
                </a:lnTo>
                <a:lnTo>
                  <a:pt x="2833" y="1429"/>
                </a:lnTo>
                <a:lnTo>
                  <a:pt x="14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5620278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5845625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6070887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6294113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6519460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6744722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>
            <a:off x="6967949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>
            <a:off x="7193296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"/>
          <p:cNvSpPr/>
          <p:nvPr/>
        </p:nvSpPr>
        <p:spPr>
          <a:xfrm>
            <a:off x="7418558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>
            <a:off x="7641784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>
            <a:off x="7867046" y="4249064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>
            <a:off x="8092393" y="4249064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>
            <a:off x="8315619" y="4249064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>
            <a:off x="8540881" y="4249064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>
            <a:off x="229680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>
            <a:off x="8766228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33"/>
                </a:lnTo>
                <a:lnTo>
                  <a:pt x="2833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8989455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>
            <a:off x="4334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>
            <a:off x="452822" y="4474411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33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>
            <a:off x="678169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903516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1128778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3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>
            <a:off x="1352004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>
            <a:off x="1577351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>
            <a:off x="1802613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>
            <a:off x="2025840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>
            <a:off x="2251186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2476448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2699675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>
            <a:off x="2924937" y="4474411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33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>
            <a:off x="3150284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>
            <a:off x="3373510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>
            <a:off x="3598772" y="4474411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>
            <a:off x="3824119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>
            <a:off x="4047345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>
            <a:off x="4272607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4497954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33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>
            <a:off x="4721181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>
            <a:off x="4946443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>
            <a:off x="5171790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>
            <a:off x="5397052" y="4474411"/>
            <a:ext cx="240359" cy="240274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405" y="201"/>
                </a:moveTo>
                <a:lnTo>
                  <a:pt x="2633" y="1429"/>
                </a:lnTo>
                <a:lnTo>
                  <a:pt x="1405" y="2657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0"/>
                </a:moveTo>
                <a:lnTo>
                  <a:pt x="1" y="1429"/>
                </a:lnTo>
                <a:lnTo>
                  <a:pt x="1405" y="2833"/>
                </a:lnTo>
                <a:lnTo>
                  <a:pt x="2833" y="1429"/>
                </a:lnTo>
                <a:lnTo>
                  <a:pt x="14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5620278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>
            <a:off x="5845625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>
            <a:off x="6070887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>
            <a:off x="6294113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>
            <a:off x="6519460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>
            <a:off x="6744722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>
            <a:off x="6967949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>
            <a:off x="7193296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>
            <a:off x="7418558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>
            <a:off x="7641784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>
            <a:off x="7867046" y="4474411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33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>
            <a:off x="8092393" y="4474411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>
            <a:off x="8315619" y="4474411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>
            <a:off x="8540881" y="4474411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>
            <a:off x="229680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32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>
            <a:off x="8766228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32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33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>
            <a:off x="8989455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>
            <a:off x="4334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>
            <a:off x="452822" y="4699758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176"/>
                </a:moveTo>
                <a:lnTo>
                  <a:pt x="2658" y="1404"/>
                </a:lnTo>
                <a:lnTo>
                  <a:pt x="1430" y="2632"/>
                </a:lnTo>
                <a:lnTo>
                  <a:pt x="201" y="1404"/>
                </a:lnTo>
                <a:lnTo>
                  <a:pt x="1430" y="176"/>
                </a:lnTo>
                <a:close/>
                <a:moveTo>
                  <a:pt x="1430" y="0"/>
                </a:moveTo>
                <a:lnTo>
                  <a:pt x="1" y="1404"/>
                </a:lnTo>
                <a:lnTo>
                  <a:pt x="1430" y="2832"/>
                </a:lnTo>
                <a:lnTo>
                  <a:pt x="2858" y="1404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678169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903516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>
            <a:off x="1128778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3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>
            <a:off x="1352004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>
            <a:off x="1577351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>
            <a:off x="1802613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>
            <a:off x="2025840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>
            <a:off x="2251186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2476448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>
            <a:off x="2699675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>
            <a:off x="2924937" y="4699758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176"/>
                </a:moveTo>
                <a:lnTo>
                  <a:pt x="2658" y="1404"/>
                </a:lnTo>
                <a:lnTo>
                  <a:pt x="1430" y="2632"/>
                </a:lnTo>
                <a:lnTo>
                  <a:pt x="201" y="1404"/>
                </a:lnTo>
                <a:lnTo>
                  <a:pt x="1430" y="176"/>
                </a:lnTo>
                <a:close/>
                <a:moveTo>
                  <a:pt x="1430" y="0"/>
                </a:moveTo>
                <a:lnTo>
                  <a:pt x="1" y="1404"/>
                </a:lnTo>
                <a:lnTo>
                  <a:pt x="1430" y="2832"/>
                </a:lnTo>
                <a:lnTo>
                  <a:pt x="2858" y="1404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>
            <a:off x="3150284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201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>
            <a:off x="3373510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/>
          <p:nvPr/>
        </p:nvSpPr>
        <p:spPr>
          <a:xfrm>
            <a:off x="3598772" y="4699758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176"/>
                </a:moveTo>
                <a:lnTo>
                  <a:pt x="2658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"/>
          <p:cNvSpPr/>
          <p:nvPr/>
        </p:nvSpPr>
        <p:spPr>
          <a:xfrm>
            <a:off x="3824119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201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"/>
          <p:cNvSpPr/>
          <p:nvPr/>
        </p:nvSpPr>
        <p:spPr>
          <a:xfrm>
            <a:off x="4047345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"/>
          <p:cNvSpPr/>
          <p:nvPr/>
        </p:nvSpPr>
        <p:spPr>
          <a:xfrm>
            <a:off x="4272607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>
            <a:off x="4497954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32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3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>
            <a:off x="4721181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>
            <a:off x="4946443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>
            <a:off x="5171790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>
            <a:off x="5397052" y="4699758"/>
            <a:ext cx="240359" cy="240274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405" y="176"/>
                </a:moveTo>
                <a:lnTo>
                  <a:pt x="2633" y="1404"/>
                </a:lnTo>
                <a:lnTo>
                  <a:pt x="1405" y="2632"/>
                </a:lnTo>
                <a:lnTo>
                  <a:pt x="176" y="1404"/>
                </a:lnTo>
                <a:lnTo>
                  <a:pt x="1405" y="176"/>
                </a:lnTo>
                <a:close/>
                <a:moveTo>
                  <a:pt x="1405" y="0"/>
                </a:moveTo>
                <a:lnTo>
                  <a:pt x="1" y="1404"/>
                </a:lnTo>
                <a:lnTo>
                  <a:pt x="1405" y="2832"/>
                </a:lnTo>
                <a:lnTo>
                  <a:pt x="2833" y="1404"/>
                </a:lnTo>
                <a:lnTo>
                  <a:pt x="14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>
            <a:off x="5620278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>
            <a:off x="5845625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>
            <a:off x="6070887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>
            <a:off x="6294113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>
            <a:off x="6519460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>
            <a:off x="6744722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>
            <a:off x="6967949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>
            <a:off x="7193296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"/>
          <p:cNvSpPr/>
          <p:nvPr/>
        </p:nvSpPr>
        <p:spPr>
          <a:xfrm>
            <a:off x="7418558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201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"/>
          <p:cNvSpPr/>
          <p:nvPr/>
        </p:nvSpPr>
        <p:spPr>
          <a:xfrm>
            <a:off x="7641784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"/>
          <p:cNvSpPr/>
          <p:nvPr/>
        </p:nvSpPr>
        <p:spPr>
          <a:xfrm>
            <a:off x="7867046" y="4699758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176"/>
                </a:moveTo>
                <a:lnTo>
                  <a:pt x="2658" y="1404"/>
                </a:lnTo>
                <a:lnTo>
                  <a:pt x="1430" y="2632"/>
                </a:lnTo>
                <a:lnTo>
                  <a:pt x="201" y="1404"/>
                </a:lnTo>
                <a:lnTo>
                  <a:pt x="1430" y="176"/>
                </a:lnTo>
                <a:close/>
                <a:moveTo>
                  <a:pt x="1430" y="0"/>
                </a:moveTo>
                <a:lnTo>
                  <a:pt x="1" y="1404"/>
                </a:lnTo>
                <a:lnTo>
                  <a:pt x="1430" y="2832"/>
                </a:lnTo>
                <a:lnTo>
                  <a:pt x="2858" y="1404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>
            <a:off x="8092393" y="4699758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176"/>
                </a:moveTo>
                <a:lnTo>
                  <a:pt x="2632" y="1404"/>
                </a:lnTo>
                <a:lnTo>
                  <a:pt x="1404" y="2632"/>
                </a:lnTo>
                <a:lnTo>
                  <a:pt x="201" y="1404"/>
                </a:lnTo>
                <a:lnTo>
                  <a:pt x="1404" y="176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>
            <a:off x="8315619" y="4699758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176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>
            <a:off x="8540881" y="4699758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176"/>
                </a:moveTo>
                <a:lnTo>
                  <a:pt x="2658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176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>
            <a:off x="229680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>
            <a:off x="8766228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>
            <a:off x="8989455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"/>
          <p:cNvSpPr/>
          <p:nvPr/>
        </p:nvSpPr>
        <p:spPr>
          <a:xfrm>
            <a:off x="4334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"/>
          <p:cNvSpPr/>
          <p:nvPr/>
        </p:nvSpPr>
        <p:spPr>
          <a:xfrm>
            <a:off x="452822" y="4922899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"/>
          <p:cNvSpPr/>
          <p:nvPr/>
        </p:nvSpPr>
        <p:spPr>
          <a:xfrm>
            <a:off x="678169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"/>
          <p:cNvSpPr/>
          <p:nvPr/>
        </p:nvSpPr>
        <p:spPr>
          <a:xfrm>
            <a:off x="903516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"/>
          <p:cNvSpPr/>
          <p:nvPr/>
        </p:nvSpPr>
        <p:spPr>
          <a:xfrm>
            <a:off x="1128778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3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"/>
          <p:cNvSpPr/>
          <p:nvPr/>
        </p:nvSpPr>
        <p:spPr>
          <a:xfrm>
            <a:off x="1352004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>
            <a:off x="1577351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>
            <a:off x="1802613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"/>
          <p:cNvSpPr/>
          <p:nvPr/>
        </p:nvSpPr>
        <p:spPr>
          <a:xfrm>
            <a:off x="2025840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>
            <a:off x="2251186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"/>
          <p:cNvSpPr/>
          <p:nvPr/>
        </p:nvSpPr>
        <p:spPr>
          <a:xfrm>
            <a:off x="2476448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/>
          <p:nvPr/>
        </p:nvSpPr>
        <p:spPr>
          <a:xfrm>
            <a:off x="2699675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"/>
          <p:cNvSpPr/>
          <p:nvPr/>
        </p:nvSpPr>
        <p:spPr>
          <a:xfrm>
            <a:off x="2924937" y="4922899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"/>
          <p:cNvSpPr/>
          <p:nvPr/>
        </p:nvSpPr>
        <p:spPr>
          <a:xfrm>
            <a:off x="3150284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"/>
          <p:cNvSpPr/>
          <p:nvPr/>
        </p:nvSpPr>
        <p:spPr>
          <a:xfrm>
            <a:off x="3373510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"/>
          <p:cNvSpPr/>
          <p:nvPr/>
        </p:nvSpPr>
        <p:spPr>
          <a:xfrm>
            <a:off x="3598772" y="4922899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"/>
          <p:cNvSpPr/>
          <p:nvPr/>
        </p:nvSpPr>
        <p:spPr>
          <a:xfrm>
            <a:off x="3824119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"/>
          <p:cNvSpPr/>
          <p:nvPr/>
        </p:nvSpPr>
        <p:spPr>
          <a:xfrm>
            <a:off x="4047345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"/>
          <p:cNvSpPr/>
          <p:nvPr/>
        </p:nvSpPr>
        <p:spPr>
          <a:xfrm>
            <a:off x="4272607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"/>
          <p:cNvSpPr/>
          <p:nvPr/>
        </p:nvSpPr>
        <p:spPr>
          <a:xfrm>
            <a:off x="4497954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"/>
          <p:cNvSpPr/>
          <p:nvPr/>
        </p:nvSpPr>
        <p:spPr>
          <a:xfrm>
            <a:off x="4721181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"/>
          <p:cNvSpPr/>
          <p:nvPr/>
        </p:nvSpPr>
        <p:spPr>
          <a:xfrm>
            <a:off x="4946443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"/>
          <p:cNvSpPr/>
          <p:nvPr/>
        </p:nvSpPr>
        <p:spPr>
          <a:xfrm>
            <a:off x="5171790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"/>
          <p:cNvSpPr/>
          <p:nvPr/>
        </p:nvSpPr>
        <p:spPr>
          <a:xfrm>
            <a:off x="5397052" y="4922899"/>
            <a:ext cx="240359" cy="242394"/>
          </a:xfrm>
          <a:custGeom>
            <a:avLst/>
            <a:gdLst/>
            <a:ahLst/>
            <a:cxnLst/>
            <a:rect l="l" t="t" r="r" b="b"/>
            <a:pathLst>
              <a:path w="2834" h="2858" extrusionOk="0">
                <a:moveTo>
                  <a:pt x="1405" y="201"/>
                </a:moveTo>
                <a:lnTo>
                  <a:pt x="2633" y="1429"/>
                </a:lnTo>
                <a:lnTo>
                  <a:pt x="1405" y="2657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1"/>
                </a:moveTo>
                <a:lnTo>
                  <a:pt x="1" y="1429"/>
                </a:lnTo>
                <a:lnTo>
                  <a:pt x="1405" y="2858"/>
                </a:lnTo>
                <a:lnTo>
                  <a:pt x="2833" y="1429"/>
                </a:lnTo>
                <a:lnTo>
                  <a:pt x="14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"/>
          <p:cNvSpPr/>
          <p:nvPr/>
        </p:nvSpPr>
        <p:spPr>
          <a:xfrm>
            <a:off x="5620278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"/>
          <p:cNvSpPr/>
          <p:nvPr/>
        </p:nvSpPr>
        <p:spPr>
          <a:xfrm>
            <a:off x="5845625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"/>
          <p:cNvSpPr/>
          <p:nvPr/>
        </p:nvSpPr>
        <p:spPr>
          <a:xfrm>
            <a:off x="6070887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"/>
          <p:cNvSpPr/>
          <p:nvPr/>
        </p:nvSpPr>
        <p:spPr>
          <a:xfrm>
            <a:off x="6294113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"/>
          <p:cNvSpPr/>
          <p:nvPr/>
        </p:nvSpPr>
        <p:spPr>
          <a:xfrm>
            <a:off x="6519460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"/>
          <p:cNvSpPr/>
          <p:nvPr/>
        </p:nvSpPr>
        <p:spPr>
          <a:xfrm>
            <a:off x="6744722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"/>
          <p:cNvSpPr/>
          <p:nvPr/>
        </p:nvSpPr>
        <p:spPr>
          <a:xfrm>
            <a:off x="6967949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"/>
          <p:cNvSpPr/>
          <p:nvPr/>
        </p:nvSpPr>
        <p:spPr>
          <a:xfrm>
            <a:off x="7193296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"/>
          <p:cNvSpPr/>
          <p:nvPr/>
        </p:nvSpPr>
        <p:spPr>
          <a:xfrm>
            <a:off x="7418558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"/>
          <p:cNvSpPr/>
          <p:nvPr/>
        </p:nvSpPr>
        <p:spPr>
          <a:xfrm>
            <a:off x="7641784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"/>
          <p:cNvSpPr/>
          <p:nvPr/>
        </p:nvSpPr>
        <p:spPr>
          <a:xfrm>
            <a:off x="7867046" y="4922899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"/>
          <p:cNvSpPr/>
          <p:nvPr/>
        </p:nvSpPr>
        <p:spPr>
          <a:xfrm>
            <a:off x="8092393" y="4922899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"/>
          <p:cNvSpPr/>
          <p:nvPr/>
        </p:nvSpPr>
        <p:spPr>
          <a:xfrm>
            <a:off x="8315619" y="4922899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"/>
          <p:cNvSpPr/>
          <p:nvPr/>
        </p:nvSpPr>
        <p:spPr>
          <a:xfrm>
            <a:off x="8540881" y="4922899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"/>
          <p:cNvSpPr/>
          <p:nvPr/>
        </p:nvSpPr>
        <p:spPr>
          <a:xfrm>
            <a:off x="229680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"/>
          <p:cNvSpPr/>
          <p:nvPr/>
        </p:nvSpPr>
        <p:spPr>
          <a:xfrm>
            <a:off x="452822" y="5148246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"/>
          <p:cNvSpPr/>
          <p:nvPr/>
        </p:nvSpPr>
        <p:spPr>
          <a:xfrm>
            <a:off x="678169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"/>
          <p:cNvSpPr/>
          <p:nvPr/>
        </p:nvSpPr>
        <p:spPr>
          <a:xfrm>
            <a:off x="903516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"/>
          <p:cNvSpPr/>
          <p:nvPr/>
        </p:nvSpPr>
        <p:spPr>
          <a:xfrm>
            <a:off x="1128778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3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"/>
          <p:cNvSpPr/>
          <p:nvPr/>
        </p:nvSpPr>
        <p:spPr>
          <a:xfrm>
            <a:off x="1352004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"/>
          <p:cNvSpPr/>
          <p:nvPr/>
        </p:nvSpPr>
        <p:spPr>
          <a:xfrm>
            <a:off x="1577351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"/>
          <p:cNvSpPr/>
          <p:nvPr/>
        </p:nvSpPr>
        <p:spPr>
          <a:xfrm>
            <a:off x="1802613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"/>
          <p:cNvSpPr/>
          <p:nvPr/>
        </p:nvSpPr>
        <p:spPr>
          <a:xfrm>
            <a:off x="2025840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"/>
          <p:cNvSpPr/>
          <p:nvPr/>
        </p:nvSpPr>
        <p:spPr>
          <a:xfrm>
            <a:off x="2251186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"/>
          <p:cNvSpPr/>
          <p:nvPr/>
        </p:nvSpPr>
        <p:spPr>
          <a:xfrm>
            <a:off x="2476448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"/>
          <p:cNvSpPr/>
          <p:nvPr/>
        </p:nvSpPr>
        <p:spPr>
          <a:xfrm>
            <a:off x="2699675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"/>
          <p:cNvSpPr/>
          <p:nvPr/>
        </p:nvSpPr>
        <p:spPr>
          <a:xfrm>
            <a:off x="2924937" y="5148246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"/>
          <p:cNvSpPr/>
          <p:nvPr/>
        </p:nvSpPr>
        <p:spPr>
          <a:xfrm>
            <a:off x="3150284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"/>
          <p:cNvSpPr/>
          <p:nvPr/>
        </p:nvSpPr>
        <p:spPr>
          <a:xfrm>
            <a:off x="3373510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"/>
          <p:cNvSpPr/>
          <p:nvPr/>
        </p:nvSpPr>
        <p:spPr>
          <a:xfrm>
            <a:off x="3598772" y="5148246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"/>
          <p:cNvSpPr/>
          <p:nvPr/>
        </p:nvSpPr>
        <p:spPr>
          <a:xfrm>
            <a:off x="3824119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"/>
          <p:cNvSpPr/>
          <p:nvPr/>
        </p:nvSpPr>
        <p:spPr>
          <a:xfrm>
            <a:off x="4047345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"/>
          <p:cNvSpPr/>
          <p:nvPr/>
        </p:nvSpPr>
        <p:spPr>
          <a:xfrm>
            <a:off x="4272607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"/>
          <p:cNvSpPr/>
          <p:nvPr/>
        </p:nvSpPr>
        <p:spPr>
          <a:xfrm>
            <a:off x="4497954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"/>
          <p:cNvSpPr/>
          <p:nvPr/>
        </p:nvSpPr>
        <p:spPr>
          <a:xfrm>
            <a:off x="4721181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"/>
          <p:cNvSpPr/>
          <p:nvPr/>
        </p:nvSpPr>
        <p:spPr>
          <a:xfrm>
            <a:off x="4946443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"/>
          <p:cNvSpPr/>
          <p:nvPr/>
        </p:nvSpPr>
        <p:spPr>
          <a:xfrm>
            <a:off x="5171790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"/>
          <p:cNvSpPr/>
          <p:nvPr/>
        </p:nvSpPr>
        <p:spPr>
          <a:xfrm>
            <a:off x="5397052" y="5148246"/>
            <a:ext cx="240359" cy="242394"/>
          </a:xfrm>
          <a:custGeom>
            <a:avLst/>
            <a:gdLst/>
            <a:ahLst/>
            <a:cxnLst/>
            <a:rect l="l" t="t" r="r" b="b"/>
            <a:pathLst>
              <a:path w="2834" h="2858" extrusionOk="0">
                <a:moveTo>
                  <a:pt x="1405" y="201"/>
                </a:moveTo>
                <a:lnTo>
                  <a:pt x="2633" y="1429"/>
                </a:lnTo>
                <a:lnTo>
                  <a:pt x="1405" y="2657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0"/>
                </a:moveTo>
                <a:lnTo>
                  <a:pt x="1" y="1429"/>
                </a:lnTo>
                <a:lnTo>
                  <a:pt x="1405" y="2858"/>
                </a:lnTo>
                <a:lnTo>
                  <a:pt x="2833" y="1429"/>
                </a:lnTo>
                <a:lnTo>
                  <a:pt x="14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"/>
          <p:cNvSpPr/>
          <p:nvPr/>
        </p:nvSpPr>
        <p:spPr>
          <a:xfrm>
            <a:off x="5620278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"/>
          <p:cNvSpPr/>
          <p:nvPr/>
        </p:nvSpPr>
        <p:spPr>
          <a:xfrm>
            <a:off x="5845625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"/>
          <p:cNvSpPr/>
          <p:nvPr/>
        </p:nvSpPr>
        <p:spPr>
          <a:xfrm>
            <a:off x="6070887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"/>
          <p:cNvSpPr/>
          <p:nvPr/>
        </p:nvSpPr>
        <p:spPr>
          <a:xfrm>
            <a:off x="6294113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"/>
          <p:cNvSpPr/>
          <p:nvPr/>
        </p:nvSpPr>
        <p:spPr>
          <a:xfrm>
            <a:off x="6519460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"/>
          <p:cNvSpPr/>
          <p:nvPr/>
        </p:nvSpPr>
        <p:spPr>
          <a:xfrm>
            <a:off x="6744722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"/>
          <p:cNvSpPr/>
          <p:nvPr/>
        </p:nvSpPr>
        <p:spPr>
          <a:xfrm>
            <a:off x="6967949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"/>
          <p:cNvSpPr/>
          <p:nvPr/>
        </p:nvSpPr>
        <p:spPr>
          <a:xfrm>
            <a:off x="7193296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"/>
          <p:cNvSpPr/>
          <p:nvPr/>
        </p:nvSpPr>
        <p:spPr>
          <a:xfrm>
            <a:off x="7418558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"/>
          <p:cNvSpPr/>
          <p:nvPr/>
        </p:nvSpPr>
        <p:spPr>
          <a:xfrm>
            <a:off x="7641784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"/>
          <p:cNvSpPr/>
          <p:nvPr/>
        </p:nvSpPr>
        <p:spPr>
          <a:xfrm>
            <a:off x="7867046" y="5148246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"/>
          <p:cNvSpPr/>
          <p:nvPr/>
        </p:nvSpPr>
        <p:spPr>
          <a:xfrm>
            <a:off x="8092393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"/>
          <p:cNvSpPr/>
          <p:nvPr/>
        </p:nvSpPr>
        <p:spPr>
          <a:xfrm>
            <a:off x="8315619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"/>
          <p:cNvSpPr/>
          <p:nvPr/>
        </p:nvSpPr>
        <p:spPr>
          <a:xfrm>
            <a:off x="8540881" y="5148246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"/>
          <p:cNvSpPr/>
          <p:nvPr/>
        </p:nvSpPr>
        <p:spPr>
          <a:xfrm>
            <a:off x="8766228" y="5148246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"/>
          <p:cNvSpPr/>
          <p:nvPr/>
        </p:nvSpPr>
        <p:spPr>
          <a:xfrm>
            <a:off x="8989455" y="5148246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"/>
          <p:cNvSpPr/>
          <p:nvPr/>
        </p:nvSpPr>
        <p:spPr>
          <a:xfrm>
            <a:off x="4334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"/>
          <p:cNvSpPr/>
          <p:nvPr/>
        </p:nvSpPr>
        <p:spPr>
          <a:xfrm>
            <a:off x="229680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"/>
          <p:cNvSpPr/>
          <p:nvPr/>
        </p:nvSpPr>
        <p:spPr>
          <a:xfrm>
            <a:off x="452822" y="5373593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04"/>
                </a:lnTo>
                <a:lnTo>
                  <a:pt x="1430" y="2632"/>
                </a:lnTo>
                <a:lnTo>
                  <a:pt x="201" y="1404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04"/>
                </a:lnTo>
                <a:lnTo>
                  <a:pt x="1430" y="2832"/>
                </a:lnTo>
                <a:lnTo>
                  <a:pt x="2858" y="1404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"/>
          <p:cNvSpPr/>
          <p:nvPr/>
        </p:nvSpPr>
        <p:spPr>
          <a:xfrm>
            <a:off x="678169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"/>
          <p:cNvSpPr/>
          <p:nvPr/>
        </p:nvSpPr>
        <p:spPr>
          <a:xfrm>
            <a:off x="903516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"/>
          <p:cNvSpPr/>
          <p:nvPr/>
        </p:nvSpPr>
        <p:spPr>
          <a:xfrm>
            <a:off x="1128778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3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"/>
          <p:cNvSpPr/>
          <p:nvPr/>
        </p:nvSpPr>
        <p:spPr>
          <a:xfrm>
            <a:off x="1352004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"/>
          <p:cNvSpPr/>
          <p:nvPr/>
        </p:nvSpPr>
        <p:spPr>
          <a:xfrm>
            <a:off x="1577351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"/>
          <p:cNvSpPr/>
          <p:nvPr/>
        </p:nvSpPr>
        <p:spPr>
          <a:xfrm>
            <a:off x="1802613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"/>
          <p:cNvSpPr/>
          <p:nvPr/>
        </p:nvSpPr>
        <p:spPr>
          <a:xfrm>
            <a:off x="2025840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"/>
          <p:cNvSpPr/>
          <p:nvPr/>
        </p:nvSpPr>
        <p:spPr>
          <a:xfrm>
            <a:off x="2251186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"/>
          <p:cNvSpPr/>
          <p:nvPr/>
        </p:nvSpPr>
        <p:spPr>
          <a:xfrm>
            <a:off x="2476448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"/>
          <p:cNvSpPr/>
          <p:nvPr/>
        </p:nvSpPr>
        <p:spPr>
          <a:xfrm>
            <a:off x="2699675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"/>
          <p:cNvSpPr/>
          <p:nvPr/>
        </p:nvSpPr>
        <p:spPr>
          <a:xfrm>
            <a:off x="2924937" y="5373593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04"/>
                </a:lnTo>
                <a:lnTo>
                  <a:pt x="1430" y="2632"/>
                </a:lnTo>
                <a:lnTo>
                  <a:pt x="201" y="1404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04"/>
                </a:lnTo>
                <a:lnTo>
                  <a:pt x="1430" y="2832"/>
                </a:lnTo>
                <a:lnTo>
                  <a:pt x="2858" y="1404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"/>
          <p:cNvSpPr/>
          <p:nvPr/>
        </p:nvSpPr>
        <p:spPr>
          <a:xfrm>
            <a:off x="3150284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04"/>
                </a:lnTo>
                <a:lnTo>
                  <a:pt x="1404" y="2632"/>
                </a:lnTo>
                <a:lnTo>
                  <a:pt x="201" y="1404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"/>
          <p:cNvSpPr/>
          <p:nvPr/>
        </p:nvSpPr>
        <p:spPr>
          <a:xfrm>
            <a:off x="3373510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"/>
          <p:cNvSpPr/>
          <p:nvPr/>
        </p:nvSpPr>
        <p:spPr>
          <a:xfrm>
            <a:off x="3598772" y="5373593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201"/>
                </a:moveTo>
                <a:lnTo>
                  <a:pt x="2658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"/>
          <p:cNvSpPr/>
          <p:nvPr/>
        </p:nvSpPr>
        <p:spPr>
          <a:xfrm>
            <a:off x="3824119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04"/>
                </a:lnTo>
                <a:lnTo>
                  <a:pt x="1404" y="2632"/>
                </a:lnTo>
                <a:lnTo>
                  <a:pt x="201" y="1404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"/>
          <p:cNvSpPr/>
          <p:nvPr/>
        </p:nvSpPr>
        <p:spPr>
          <a:xfrm>
            <a:off x="4047345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"/>
          <p:cNvSpPr/>
          <p:nvPr/>
        </p:nvSpPr>
        <p:spPr>
          <a:xfrm>
            <a:off x="4272607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"/>
          <p:cNvSpPr/>
          <p:nvPr/>
        </p:nvSpPr>
        <p:spPr>
          <a:xfrm>
            <a:off x="4497954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3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"/>
          <p:cNvSpPr/>
          <p:nvPr/>
        </p:nvSpPr>
        <p:spPr>
          <a:xfrm>
            <a:off x="4721181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"/>
          <p:cNvSpPr/>
          <p:nvPr/>
        </p:nvSpPr>
        <p:spPr>
          <a:xfrm>
            <a:off x="4946443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"/>
          <p:cNvSpPr/>
          <p:nvPr/>
        </p:nvSpPr>
        <p:spPr>
          <a:xfrm>
            <a:off x="5171790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"/>
          <p:cNvSpPr/>
          <p:nvPr/>
        </p:nvSpPr>
        <p:spPr>
          <a:xfrm>
            <a:off x="5397052" y="5373593"/>
            <a:ext cx="240359" cy="240274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405" y="201"/>
                </a:moveTo>
                <a:lnTo>
                  <a:pt x="2633" y="1404"/>
                </a:lnTo>
                <a:lnTo>
                  <a:pt x="1405" y="2632"/>
                </a:lnTo>
                <a:lnTo>
                  <a:pt x="176" y="1404"/>
                </a:lnTo>
                <a:lnTo>
                  <a:pt x="1405" y="201"/>
                </a:lnTo>
                <a:close/>
                <a:moveTo>
                  <a:pt x="1405" y="0"/>
                </a:moveTo>
                <a:lnTo>
                  <a:pt x="1" y="1404"/>
                </a:lnTo>
                <a:lnTo>
                  <a:pt x="1405" y="2832"/>
                </a:lnTo>
                <a:lnTo>
                  <a:pt x="2833" y="1404"/>
                </a:lnTo>
                <a:lnTo>
                  <a:pt x="14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"/>
          <p:cNvSpPr/>
          <p:nvPr/>
        </p:nvSpPr>
        <p:spPr>
          <a:xfrm>
            <a:off x="5620278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"/>
          <p:cNvSpPr/>
          <p:nvPr/>
        </p:nvSpPr>
        <p:spPr>
          <a:xfrm>
            <a:off x="5845625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"/>
          <p:cNvSpPr/>
          <p:nvPr/>
        </p:nvSpPr>
        <p:spPr>
          <a:xfrm>
            <a:off x="6070887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"/>
          <p:cNvSpPr/>
          <p:nvPr/>
        </p:nvSpPr>
        <p:spPr>
          <a:xfrm>
            <a:off x="6294113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"/>
          <p:cNvSpPr/>
          <p:nvPr/>
        </p:nvSpPr>
        <p:spPr>
          <a:xfrm>
            <a:off x="6519460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"/>
          <p:cNvSpPr/>
          <p:nvPr/>
        </p:nvSpPr>
        <p:spPr>
          <a:xfrm>
            <a:off x="6744722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04"/>
                </a:lnTo>
                <a:lnTo>
                  <a:pt x="1404" y="2632"/>
                </a:lnTo>
                <a:lnTo>
                  <a:pt x="176" y="1404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"/>
          <p:cNvSpPr/>
          <p:nvPr/>
        </p:nvSpPr>
        <p:spPr>
          <a:xfrm>
            <a:off x="6967949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"/>
          <p:cNvSpPr/>
          <p:nvPr/>
        </p:nvSpPr>
        <p:spPr>
          <a:xfrm>
            <a:off x="7193296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32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"/>
          <p:cNvSpPr/>
          <p:nvPr/>
        </p:nvSpPr>
        <p:spPr>
          <a:xfrm>
            <a:off x="7418558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04"/>
                </a:lnTo>
                <a:lnTo>
                  <a:pt x="1404" y="2632"/>
                </a:lnTo>
                <a:lnTo>
                  <a:pt x="201" y="1404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"/>
          <p:cNvSpPr/>
          <p:nvPr/>
        </p:nvSpPr>
        <p:spPr>
          <a:xfrm>
            <a:off x="7641784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"/>
          <p:cNvSpPr/>
          <p:nvPr/>
        </p:nvSpPr>
        <p:spPr>
          <a:xfrm>
            <a:off x="7867046" y="5373593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04"/>
                </a:lnTo>
                <a:lnTo>
                  <a:pt x="1430" y="2632"/>
                </a:lnTo>
                <a:lnTo>
                  <a:pt x="201" y="1404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04"/>
                </a:lnTo>
                <a:lnTo>
                  <a:pt x="1430" y="2832"/>
                </a:lnTo>
                <a:lnTo>
                  <a:pt x="2858" y="1404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"/>
          <p:cNvSpPr/>
          <p:nvPr/>
        </p:nvSpPr>
        <p:spPr>
          <a:xfrm>
            <a:off x="8092393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04"/>
                </a:lnTo>
                <a:lnTo>
                  <a:pt x="1404" y="2632"/>
                </a:lnTo>
                <a:lnTo>
                  <a:pt x="201" y="1404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04"/>
                </a:lnTo>
                <a:lnTo>
                  <a:pt x="1404" y="2832"/>
                </a:lnTo>
                <a:lnTo>
                  <a:pt x="2833" y="1404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"/>
          <p:cNvSpPr/>
          <p:nvPr/>
        </p:nvSpPr>
        <p:spPr>
          <a:xfrm>
            <a:off x="8315619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"/>
          <p:cNvSpPr/>
          <p:nvPr/>
        </p:nvSpPr>
        <p:spPr>
          <a:xfrm>
            <a:off x="8540881" y="5373593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201"/>
                </a:moveTo>
                <a:lnTo>
                  <a:pt x="2658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58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"/>
          <p:cNvSpPr/>
          <p:nvPr/>
        </p:nvSpPr>
        <p:spPr>
          <a:xfrm>
            <a:off x="8766228" y="5373593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04"/>
                </a:lnTo>
                <a:lnTo>
                  <a:pt x="1429" y="2832"/>
                </a:lnTo>
                <a:lnTo>
                  <a:pt x="2833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"/>
          <p:cNvSpPr/>
          <p:nvPr/>
        </p:nvSpPr>
        <p:spPr>
          <a:xfrm>
            <a:off x="8989455" y="5373593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04"/>
                </a:lnTo>
                <a:lnTo>
                  <a:pt x="1429" y="2632"/>
                </a:lnTo>
                <a:lnTo>
                  <a:pt x="201" y="1404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04"/>
                </a:lnTo>
                <a:lnTo>
                  <a:pt x="1429" y="2832"/>
                </a:lnTo>
                <a:lnTo>
                  <a:pt x="2857" y="1404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"/>
          <p:cNvSpPr/>
          <p:nvPr/>
        </p:nvSpPr>
        <p:spPr>
          <a:xfrm>
            <a:off x="4334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"/>
          <p:cNvSpPr/>
          <p:nvPr/>
        </p:nvSpPr>
        <p:spPr>
          <a:xfrm>
            <a:off x="229680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"/>
          <p:cNvSpPr/>
          <p:nvPr/>
        </p:nvSpPr>
        <p:spPr>
          <a:xfrm>
            <a:off x="452822" y="559673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"/>
          <p:cNvSpPr/>
          <p:nvPr/>
        </p:nvSpPr>
        <p:spPr>
          <a:xfrm>
            <a:off x="678169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"/>
          <p:cNvSpPr/>
          <p:nvPr/>
        </p:nvSpPr>
        <p:spPr>
          <a:xfrm>
            <a:off x="903516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"/>
          <p:cNvSpPr/>
          <p:nvPr/>
        </p:nvSpPr>
        <p:spPr>
          <a:xfrm>
            <a:off x="1128778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3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"/>
          <p:cNvSpPr/>
          <p:nvPr/>
        </p:nvSpPr>
        <p:spPr>
          <a:xfrm>
            <a:off x="1352004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"/>
          <p:cNvSpPr/>
          <p:nvPr/>
        </p:nvSpPr>
        <p:spPr>
          <a:xfrm>
            <a:off x="1577351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"/>
          <p:cNvSpPr/>
          <p:nvPr/>
        </p:nvSpPr>
        <p:spPr>
          <a:xfrm>
            <a:off x="1802613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"/>
          <p:cNvSpPr/>
          <p:nvPr/>
        </p:nvSpPr>
        <p:spPr>
          <a:xfrm>
            <a:off x="2025840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"/>
          <p:cNvSpPr/>
          <p:nvPr/>
        </p:nvSpPr>
        <p:spPr>
          <a:xfrm>
            <a:off x="2251186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"/>
          <p:cNvSpPr/>
          <p:nvPr/>
        </p:nvSpPr>
        <p:spPr>
          <a:xfrm>
            <a:off x="2476448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"/>
          <p:cNvSpPr/>
          <p:nvPr/>
        </p:nvSpPr>
        <p:spPr>
          <a:xfrm>
            <a:off x="2699675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"/>
          <p:cNvSpPr/>
          <p:nvPr/>
        </p:nvSpPr>
        <p:spPr>
          <a:xfrm>
            <a:off x="2924937" y="559673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"/>
          <p:cNvSpPr/>
          <p:nvPr/>
        </p:nvSpPr>
        <p:spPr>
          <a:xfrm>
            <a:off x="3150284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"/>
          <p:cNvSpPr/>
          <p:nvPr/>
        </p:nvSpPr>
        <p:spPr>
          <a:xfrm>
            <a:off x="3373510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"/>
          <p:cNvSpPr/>
          <p:nvPr/>
        </p:nvSpPr>
        <p:spPr>
          <a:xfrm>
            <a:off x="3598772" y="559673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"/>
          <p:cNvSpPr/>
          <p:nvPr/>
        </p:nvSpPr>
        <p:spPr>
          <a:xfrm>
            <a:off x="3824119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"/>
          <p:cNvSpPr/>
          <p:nvPr/>
        </p:nvSpPr>
        <p:spPr>
          <a:xfrm>
            <a:off x="4047345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"/>
          <p:cNvSpPr/>
          <p:nvPr/>
        </p:nvSpPr>
        <p:spPr>
          <a:xfrm>
            <a:off x="4272607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"/>
          <p:cNvSpPr/>
          <p:nvPr/>
        </p:nvSpPr>
        <p:spPr>
          <a:xfrm>
            <a:off x="4497954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"/>
          <p:cNvSpPr/>
          <p:nvPr/>
        </p:nvSpPr>
        <p:spPr>
          <a:xfrm>
            <a:off x="4721181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"/>
          <p:cNvSpPr/>
          <p:nvPr/>
        </p:nvSpPr>
        <p:spPr>
          <a:xfrm>
            <a:off x="4946443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"/>
          <p:cNvSpPr/>
          <p:nvPr/>
        </p:nvSpPr>
        <p:spPr>
          <a:xfrm>
            <a:off x="5171790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"/>
          <p:cNvSpPr/>
          <p:nvPr/>
        </p:nvSpPr>
        <p:spPr>
          <a:xfrm>
            <a:off x="5397052" y="5596735"/>
            <a:ext cx="240359" cy="242394"/>
          </a:xfrm>
          <a:custGeom>
            <a:avLst/>
            <a:gdLst/>
            <a:ahLst/>
            <a:cxnLst/>
            <a:rect l="l" t="t" r="r" b="b"/>
            <a:pathLst>
              <a:path w="2834" h="2858" extrusionOk="0">
                <a:moveTo>
                  <a:pt x="1405" y="201"/>
                </a:moveTo>
                <a:lnTo>
                  <a:pt x="2633" y="1429"/>
                </a:lnTo>
                <a:lnTo>
                  <a:pt x="1405" y="2657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1"/>
                </a:moveTo>
                <a:lnTo>
                  <a:pt x="1" y="1429"/>
                </a:lnTo>
                <a:lnTo>
                  <a:pt x="1405" y="2858"/>
                </a:lnTo>
                <a:lnTo>
                  <a:pt x="2833" y="1429"/>
                </a:lnTo>
                <a:lnTo>
                  <a:pt x="14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"/>
          <p:cNvSpPr/>
          <p:nvPr/>
        </p:nvSpPr>
        <p:spPr>
          <a:xfrm>
            <a:off x="5620278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"/>
          <p:cNvSpPr/>
          <p:nvPr/>
        </p:nvSpPr>
        <p:spPr>
          <a:xfrm>
            <a:off x="5845625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"/>
          <p:cNvSpPr/>
          <p:nvPr/>
        </p:nvSpPr>
        <p:spPr>
          <a:xfrm>
            <a:off x="6070887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"/>
          <p:cNvSpPr/>
          <p:nvPr/>
        </p:nvSpPr>
        <p:spPr>
          <a:xfrm>
            <a:off x="6294113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"/>
          <p:cNvSpPr/>
          <p:nvPr/>
        </p:nvSpPr>
        <p:spPr>
          <a:xfrm>
            <a:off x="6519460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"/>
          <p:cNvSpPr/>
          <p:nvPr/>
        </p:nvSpPr>
        <p:spPr>
          <a:xfrm>
            <a:off x="6744722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"/>
          <p:cNvSpPr/>
          <p:nvPr/>
        </p:nvSpPr>
        <p:spPr>
          <a:xfrm>
            <a:off x="6967949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"/>
          <p:cNvSpPr/>
          <p:nvPr/>
        </p:nvSpPr>
        <p:spPr>
          <a:xfrm>
            <a:off x="7193296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"/>
          <p:cNvSpPr/>
          <p:nvPr/>
        </p:nvSpPr>
        <p:spPr>
          <a:xfrm>
            <a:off x="7418558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"/>
          <p:cNvSpPr/>
          <p:nvPr/>
        </p:nvSpPr>
        <p:spPr>
          <a:xfrm>
            <a:off x="7641784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"/>
          <p:cNvSpPr/>
          <p:nvPr/>
        </p:nvSpPr>
        <p:spPr>
          <a:xfrm>
            <a:off x="7867046" y="559673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"/>
          <p:cNvSpPr/>
          <p:nvPr/>
        </p:nvSpPr>
        <p:spPr>
          <a:xfrm>
            <a:off x="8092393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"/>
          <p:cNvSpPr/>
          <p:nvPr/>
        </p:nvSpPr>
        <p:spPr>
          <a:xfrm>
            <a:off x="8315619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"/>
          <p:cNvSpPr/>
          <p:nvPr/>
        </p:nvSpPr>
        <p:spPr>
          <a:xfrm>
            <a:off x="8540881" y="559673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"/>
          <p:cNvSpPr/>
          <p:nvPr/>
        </p:nvSpPr>
        <p:spPr>
          <a:xfrm>
            <a:off x="8766228" y="559673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"/>
          <p:cNvSpPr/>
          <p:nvPr/>
        </p:nvSpPr>
        <p:spPr>
          <a:xfrm>
            <a:off x="8989455" y="559673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"/>
          <p:cNvSpPr/>
          <p:nvPr/>
        </p:nvSpPr>
        <p:spPr>
          <a:xfrm>
            <a:off x="4334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"/>
          <p:cNvSpPr/>
          <p:nvPr/>
        </p:nvSpPr>
        <p:spPr>
          <a:xfrm>
            <a:off x="229680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"/>
          <p:cNvSpPr/>
          <p:nvPr/>
        </p:nvSpPr>
        <p:spPr>
          <a:xfrm>
            <a:off x="452822" y="5822081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7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"/>
          <p:cNvSpPr/>
          <p:nvPr/>
        </p:nvSpPr>
        <p:spPr>
          <a:xfrm>
            <a:off x="678169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"/>
          <p:cNvSpPr/>
          <p:nvPr/>
        </p:nvSpPr>
        <p:spPr>
          <a:xfrm>
            <a:off x="903516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"/>
          <p:cNvSpPr/>
          <p:nvPr/>
        </p:nvSpPr>
        <p:spPr>
          <a:xfrm>
            <a:off x="1128778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3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"/>
          <p:cNvSpPr/>
          <p:nvPr/>
        </p:nvSpPr>
        <p:spPr>
          <a:xfrm>
            <a:off x="1352004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"/>
          <p:cNvSpPr/>
          <p:nvPr/>
        </p:nvSpPr>
        <p:spPr>
          <a:xfrm>
            <a:off x="1577351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"/>
          <p:cNvSpPr/>
          <p:nvPr/>
        </p:nvSpPr>
        <p:spPr>
          <a:xfrm>
            <a:off x="1802613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"/>
          <p:cNvSpPr/>
          <p:nvPr/>
        </p:nvSpPr>
        <p:spPr>
          <a:xfrm>
            <a:off x="2025840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"/>
          <p:cNvSpPr/>
          <p:nvPr/>
        </p:nvSpPr>
        <p:spPr>
          <a:xfrm>
            <a:off x="2251186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"/>
          <p:cNvSpPr/>
          <p:nvPr/>
        </p:nvSpPr>
        <p:spPr>
          <a:xfrm>
            <a:off x="2476448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"/>
          <p:cNvSpPr/>
          <p:nvPr/>
        </p:nvSpPr>
        <p:spPr>
          <a:xfrm>
            <a:off x="2699675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"/>
          <p:cNvSpPr/>
          <p:nvPr/>
        </p:nvSpPr>
        <p:spPr>
          <a:xfrm>
            <a:off x="2924937" y="5822081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7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"/>
          <p:cNvSpPr/>
          <p:nvPr/>
        </p:nvSpPr>
        <p:spPr>
          <a:xfrm>
            <a:off x="3150284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"/>
          <p:cNvSpPr/>
          <p:nvPr/>
        </p:nvSpPr>
        <p:spPr>
          <a:xfrm>
            <a:off x="3373510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"/>
          <p:cNvSpPr/>
          <p:nvPr/>
        </p:nvSpPr>
        <p:spPr>
          <a:xfrm>
            <a:off x="3598772" y="5822081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"/>
          <p:cNvSpPr/>
          <p:nvPr/>
        </p:nvSpPr>
        <p:spPr>
          <a:xfrm>
            <a:off x="3824119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"/>
          <p:cNvSpPr/>
          <p:nvPr/>
        </p:nvSpPr>
        <p:spPr>
          <a:xfrm>
            <a:off x="4047345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"/>
          <p:cNvSpPr/>
          <p:nvPr/>
        </p:nvSpPr>
        <p:spPr>
          <a:xfrm>
            <a:off x="4272607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"/>
          <p:cNvSpPr/>
          <p:nvPr/>
        </p:nvSpPr>
        <p:spPr>
          <a:xfrm>
            <a:off x="4497954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3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"/>
          <p:cNvSpPr/>
          <p:nvPr/>
        </p:nvSpPr>
        <p:spPr>
          <a:xfrm>
            <a:off x="4721181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"/>
          <p:cNvSpPr/>
          <p:nvPr/>
        </p:nvSpPr>
        <p:spPr>
          <a:xfrm>
            <a:off x="4946443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"/>
          <p:cNvSpPr/>
          <p:nvPr/>
        </p:nvSpPr>
        <p:spPr>
          <a:xfrm>
            <a:off x="5171790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"/>
          <p:cNvSpPr/>
          <p:nvPr/>
        </p:nvSpPr>
        <p:spPr>
          <a:xfrm>
            <a:off x="5397052" y="5822081"/>
            <a:ext cx="240359" cy="242394"/>
          </a:xfrm>
          <a:custGeom>
            <a:avLst/>
            <a:gdLst/>
            <a:ahLst/>
            <a:cxnLst/>
            <a:rect l="l" t="t" r="r" b="b"/>
            <a:pathLst>
              <a:path w="2834" h="2858" extrusionOk="0">
                <a:moveTo>
                  <a:pt x="1405" y="201"/>
                </a:moveTo>
                <a:lnTo>
                  <a:pt x="2633" y="1429"/>
                </a:lnTo>
                <a:lnTo>
                  <a:pt x="1405" y="2657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0"/>
                </a:moveTo>
                <a:lnTo>
                  <a:pt x="1" y="1429"/>
                </a:lnTo>
                <a:lnTo>
                  <a:pt x="1405" y="2857"/>
                </a:lnTo>
                <a:lnTo>
                  <a:pt x="2833" y="1429"/>
                </a:lnTo>
                <a:lnTo>
                  <a:pt x="14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"/>
          <p:cNvSpPr/>
          <p:nvPr/>
        </p:nvSpPr>
        <p:spPr>
          <a:xfrm>
            <a:off x="5620278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"/>
          <p:cNvSpPr/>
          <p:nvPr/>
        </p:nvSpPr>
        <p:spPr>
          <a:xfrm>
            <a:off x="5845625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"/>
          <p:cNvSpPr/>
          <p:nvPr/>
        </p:nvSpPr>
        <p:spPr>
          <a:xfrm>
            <a:off x="6070887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"/>
          <p:cNvSpPr/>
          <p:nvPr/>
        </p:nvSpPr>
        <p:spPr>
          <a:xfrm>
            <a:off x="6294113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"/>
          <p:cNvSpPr/>
          <p:nvPr/>
        </p:nvSpPr>
        <p:spPr>
          <a:xfrm>
            <a:off x="6519460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"/>
          <p:cNvSpPr/>
          <p:nvPr/>
        </p:nvSpPr>
        <p:spPr>
          <a:xfrm>
            <a:off x="6744722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"/>
          <p:cNvSpPr/>
          <p:nvPr/>
        </p:nvSpPr>
        <p:spPr>
          <a:xfrm>
            <a:off x="6967949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"/>
          <p:cNvSpPr/>
          <p:nvPr/>
        </p:nvSpPr>
        <p:spPr>
          <a:xfrm>
            <a:off x="7193296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"/>
          <p:cNvSpPr/>
          <p:nvPr/>
        </p:nvSpPr>
        <p:spPr>
          <a:xfrm>
            <a:off x="7418558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"/>
          <p:cNvSpPr/>
          <p:nvPr/>
        </p:nvSpPr>
        <p:spPr>
          <a:xfrm>
            <a:off x="7641784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"/>
          <p:cNvSpPr/>
          <p:nvPr/>
        </p:nvSpPr>
        <p:spPr>
          <a:xfrm>
            <a:off x="7867046" y="5822081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7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"/>
          <p:cNvSpPr/>
          <p:nvPr/>
        </p:nvSpPr>
        <p:spPr>
          <a:xfrm>
            <a:off x="8092393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"/>
          <p:cNvSpPr/>
          <p:nvPr/>
        </p:nvSpPr>
        <p:spPr>
          <a:xfrm>
            <a:off x="8315619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"/>
          <p:cNvSpPr/>
          <p:nvPr/>
        </p:nvSpPr>
        <p:spPr>
          <a:xfrm>
            <a:off x="8540881" y="5822081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"/>
          <p:cNvSpPr/>
          <p:nvPr/>
        </p:nvSpPr>
        <p:spPr>
          <a:xfrm>
            <a:off x="8766228" y="5822081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33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"/>
          <p:cNvSpPr/>
          <p:nvPr/>
        </p:nvSpPr>
        <p:spPr>
          <a:xfrm>
            <a:off x="8989455" y="5822081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"/>
          <p:cNvSpPr/>
          <p:nvPr/>
        </p:nvSpPr>
        <p:spPr>
          <a:xfrm>
            <a:off x="4334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30"/>
                </a:lnTo>
                <a:lnTo>
                  <a:pt x="1429" y="2833"/>
                </a:lnTo>
                <a:lnTo>
                  <a:pt x="2858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"/>
          <p:cNvSpPr/>
          <p:nvPr/>
        </p:nvSpPr>
        <p:spPr>
          <a:xfrm>
            <a:off x="229680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29" y="201"/>
                </a:moveTo>
                <a:lnTo>
                  <a:pt x="2632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32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"/>
          <p:cNvSpPr/>
          <p:nvPr/>
        </p:nvSpPr>
        <p:spPr>
          <a:xfrm>
            <a:off x="452822" y="6047343"/>
            <a:ext cx="242479" cy="240359"/>
          </a:xfrm>
          <a:custGeom>
            <a:avLst/>
            <a:gdLst/>
            <a:ahLst/>
            <a:cxnLst/>
            <a:rect l="l" t="t" r="r" b="b"/>
            <a:pathLst>
              <a:path w="2859" h="2834" extrusionOk="0">
                <a:moveTo>
                  <a:pt x="1430" y="201"/>
                </a:moveTo>
                <a:lnTo>
                  <a:pt x="2658" y="1430"/>
                </a:lnTo>
                <a:lnTo>
                  <a:pt x="1430" y="2633"/>
                </a:lnTo>
                <a:lnTo>
                  <a:pt x="201" y="1430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30"/>
                </a:lnTo>
                <a:lnTo>
                  <a:pt x="1430" y="2833"/>
                </a:lnTo>
                <a:lnTo>
                  <a:pt x="2858" y="1430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"/>
          <p:cNvSpPr/>
          <p:nvPr/>
        </p:nvSpPr>
        <p:spPr>
          <a:xfrm>
            <a:off x="678169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30"/>
                </a:lnTo>
                <a:lnTo>
                  <a:pt x="1429" y="2833"/>
                </a:lnTo>
                <a:lnTo>
                  <a:pt x="2858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"/>
          <p:cNvSpPr/>
          <p:nvPr/>
        </p:nvSpPr>
        <p:spPr>
          <a:xfrm>
            <a:off x="903516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32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"/>
          <p:cNvSpPr/>
          <p:nvPr/>
        </p:nvSpPr>
        <p:spPr>
          <a:xfrm>
            <a:off x="1128778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04" y="201"/>
                </a:moveTo>
                <a:lnTo>
                  <a:pt x="2633" y="1430"/>
                </a:lnTo>
                <a:lnTo>
                  <a:pt x="1404" y="2633"/>
                </a:lnTo>
                <a:lnTo>
                  <a:pt x="176" y="1430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30"/>
                </a:lnTo>
                <a:lnTo>
                  <a:pt x="1404" y="2833"/>
                </a:lnTo>
                <a:lnTo>
                  <a:pt x="2833" y="1430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"/>
          <p:cNvSpPr/>
          <p:nvPr/>
        </p:nvSpPr>
        <p:spPr>
          <a:xfrm>
            <a:off x="1352004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30"/>
                </a:lnTo>
                <a:lnTo>
                  <a:pt x="1429" y="2833"/>
                </a:lnTo>
                <a:lnTo>
                  <a:pt x="2858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"/>
          <p:cNvSpPr/>
          <p:nvPr/>
        </p:nvSpPr>
        <p:spPr>
          <a:xfrm>
            <a:off x="1577351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32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"/>
          <p:cNvSpPr/>
          <p:nvPr/>
        </p:nvSpPr>
        <p:spPr>
          <a:xfrm>
            <a:off x="1802613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04" y="201"/>
                </a:moveTo>
                <a:lnTo>
                  <a:pt x="2632" y="1430"/>
                </a:lnTo>
                <a:lnTo>
                  <a:pt x="1404" y="2633"/>
                </a:lnTo>
                <a:lnTo>
                  <a:pt x="176" y="1430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30"/>
                </a:lnTo>
                <a:lnTo>
                  <a:pt x="1404" y="2833"/>
                </a:lnTo>
                <a:lnTo>
                  <a:pt x="2833" y="1430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"/>
          <p:cNvSpPr/>
          <p:nvPr/>
        </p:nvSpPr>
        <p:spPr>
          <a:xfrm>
            <a:off x="2025840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58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/>
          <p:nvPr/>
        </p:nvSpPr>
        <p:spPr>
          <a:xfrm>
            <a:off x="2251186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32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"/>
          <p:cNvSpPr/>
          <p:nvPr/>
        </p:nvSpPr>
        <p:spPr>
          <a:xfrm>
            <a:off x="2476448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04" y="201"/>
                </a:moveTo>
                <a:lnTo>
                  <a:pt x="2632" y="1430"/>
                </a:lnTo>
                <a:lnTo>
                  <a:pt x="1404" y="2633"/>
                </a:lnTo>
                <a:lnTo>
                  <a:pt x="176" y="1430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30"/>
                </a:lnTo>
                <a:lnTo>
                  <a:pt x="1404" y="2833"/>
                </a:lnTo>
                <a:lnTo>
                  <a:pt x="2833" y="1430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"/>
          <p:cNvSpPr/>
          <p:nvPr/>
        </p:nvSpPr>
        <p:spPr>
          <a:xfrm>
            <a:off x="2699675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57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"/>
          <p:cNvSpPr/>
          <p:nvPr/>
        </p:nvSpPr>
        <p:spPr>
          <a:xfrm>
            <a:off x="2924937" y="6047343"/>
            <a:ext cx="242479" cy="240359"/>
          </a:xfrm>
          <a:custGeom>
            <a:avLst/>
            <a:gdLst/>
            <a:ahLst/>
            <a:cxnLst/>
            <a:rect l="l" t="t" r="r" b="b"/>
            <a:pathLst>
              <a:path w="2859" h="2834" extrusionOk="0">
                <a:moveTo>
                  <a:pt x="1430" y="201"/>
                </a:moveTo>
                <a:lnTo>
                  <a:pt x="2658" y="1430"/>
                </a:lnTo>
                <a:lnTo>
                  <a:pt x="1430" y="2633"/>
                </a:lnTo>
                <a:lnTo>
                  <a:pt x="201" y="1430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30"/>
                </a:lnTo>
                <a:lnTo>
                  <a:pt x="1430" y="2833"/>
                </a:lnTo>
                <a:lnTo>
                  <a:pt x="2858" y="1430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"/>
          <p:cNvSpPr/>
          <p:nvPr/>
        </p:nvSpPr>
        <p:spPr>
          <a:xfrm>
            <a:off x="3150284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04" y="201"/>
                </a:moveTo>
                <a:lnTo>
                  <a:pt x="2632" y="1430"/>
                </a:lnTo>
                <a:lnTo>
                  <a:pt x="1404" y="2633"/>
                </a:lnTo>
                <a:lnTo>
                  <a:pt x="201" y="1430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30"/>
                </a:lnTo>
                <a:lnTo>
                  <a:pt x="1404" y="2833"/>
                </a:lnTo>
                <a:lnTo>
                  <a:pt x="2833" y="1430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"/>
          <p:cNvSpPr/>
          <p:nvPr/>
        </p:nvSpPr>
        <p:spPr>
          <a:xfrm>
            <a:off x="3373510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57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"/>
          <p:cNvSpPr/>
          <p:nvPr/>
        </p:nvSpPr>
        <p:spPr>
          <a:xfrm>
            <a:off x="3598772" y="6047343"/>
            <a:ext cx="242479" cy="240359"/>
          </a:xfrm>
          <a:custGeom>
            <a:avLst/>
            <a:gdLst/>
            <a:ahLst/>
            <a:cxnLst/>
            <a:rect l="l" t="t" r="r" b="b"/>
            <a:pathLst>
              <a:path w="2859" h="2834" extrusionOk="0">
                <a:moveTo>
                  <a:pt x="1429" y="201"/>
                </a:moveTo>
                <a:lnTo>
                  <a:pt x="2658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30"/>
                </a:lnTo>
                <a:lnTo>
                  <a:pt x="1429" y="2833"/>
                </a:lnTo>
                <a:lnTo>
                  <a:pt x="2858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"/>
          <p:cNvSpPr/>
          <p:nvPr/>
        </p:nvSpPr>
        <p:spPr>
          <a:xfrm>
            <a:off x="3824119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04" y="201"/>
                </a:moveTo>
                <a:lnTo>
                  <a:pt x="2632" y="1430"/>
                </a:lnTo>
                <a:lnTo>
                  <a:pt x="1404" y="2633"/>
                </a:lnTo>
                <a:lnTo>
                  <a:pt x="201" y="1430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30"/>
                </a:lnTo>
                <a:lnTo>
                  <a:pt x="1404" y="2833"/>
                </a:lnTo>
                <a:lnTo>
                  <a:pt x="2833" y="1430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"/>
          <p:cNvSpPr/>
          <p:nvPr/>
        </p:nvSpPr>
        <p:spPr>
          <a:xfrm>
            <a:off x="4047345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57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"/>
          <p:cNvSpPr/>
          <p:nvPr/>
        </p:nvSpPr>
        <p:spPr>
          <a:xfrm>
            <a:off x="4272607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30"/>
                </a:lnTo>
                <a:lnTo>
                  <a:pt x="1429" y="2833"/>
                </a:lnTo>
                <a:lnTo>
                  <a:pt x="2858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"/>
          <p:cNvSpPr/>
          <p:nvPr/>
        </p:nvSpPr>
        <p:spPr>
          <a:xfrm>
            <a:off x="4497954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29" y="201"/>
                </a:moveTo>
                <a:lnTo>
                  <a:pt x="2632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33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"/>
          <p:cNvSpPr/>
          <p:nvPr/>
        </p:nvSpPr>
        <p:spPr>
          <a:xfrm>
            <a:off x="4721181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57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"/>
          <p:cNvSpPr/>
          <p:nvPr/>
        </p:nvSpPr>
        <p:spPr>
          <a:xfrm>
            <a:off x="4946443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30"/>
                </a:lnTo>
                <a:lnTo>
                  <a:pt x="1429" y="2833"/>
                </a:lnTo>
                <a:lnTo>
                  <a:pt x="2858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"/>
          <p:cNvSpPr/>
          <p:nvPr/>
        </p:nvSpPr>
        <p:spPr>
          <a:xfrm>
            <a:off x="5171790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32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"/>
          <p:cNvSpPr/>
          <p:nvPr/>
        </p:nvSpPr>
        <p:spPr>
          <a:xfrm>
            <a:off x="5397052" y="6047343"/>
            <a:ext cx="240359" cy="240359"/>
          </a:xfrm>
          <a:custGeom>
            <a:avLst/>
            <a:gdLst/>
            <a:ahLst/>
            <a:cxnLst/>
            <a:rect l="l" t="t" r="r" b="b"/>
            <a:pathLst>
              <a:path w="2834" h="2834" extrusionOk="0">
                <a:moveTo>
                  <a:pt x="1405" y="201"/>
                </a:moveTo>
                <a:lnTo>
                  <a:pt x="2633" y="1430"/>
                </a:lnTo>
                <a:lnTo>
                  <a:pt x="1405" y="2633"/>
                </a:lnTo>
                <a:lnTo>
                  <a:pt x="176" y="1430"/>
                </a:lnTo>
                <a:lnTo>
                  <a:pt x="1405" y="201"/>
                </a:lnTo>
                <a:close/>
                <a:moveTo>
                  <a:pt x="1405" y="1"/>
                </a:moveTo>
                <a:lnTo>
                  <a:pt x="1" y="1430"/>
                </a:lnTo>
                <a:lnTo>
                  <a:pt x="1405" y="2833"/>
                </a:lnTo>
                <a:lnTo>
                  <a:pt x="2833" y="1430"/>
                </a:lnTo>
                <a:lnTo>
                  <a:pt x="14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"/>
          <p:cNvSpPr/>
          <p:nvPr/>
        </p:nvSpPr>
        <p:spPr>
          <a:xfrm>
            <a:off x="5620278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30"/>
                </a:lnTo>
                <a:lnTo>
                  <a:pt x="1429" y="2833"/>
                </a:lnTo>
                <a:lnTo>
                  <a:pt x="2858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"/>
          <p:cNvSpPr/>
          <p:nvPr/>
        </p:nvSpPr>
        <p:spPr>
          <a:xfrm>
            <a:off x="5845625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32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"/>
          <p:cNvSpPr/>
          <p:nvPr/>
        </p:nvSpPr>
        <p:spPr>
          <a:xfrm>
            <a:off x="6070887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04" y="201"/>
                </a:moveTo>
                <a:lnTo>
                  <a:pt x="2632" y="1430"/>
                </a:lnTo>
                <a:lnTo>
                  <a:pt x="1404" y="2633"/>
                </a:lnTo>
                <a:lnTo>
                  <a:pt x="176" y="1430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30"/>
                </a:lnTo>
                <a:lnTo>
                  <a:pt x="1404" y="2833"/>
                </a:lnTo>
                <a:lnTo>
                  <a:pt x="2833" y="1430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"/>
          <p:cNvSpPr/>
          <p:nvPr/>
        </p:nvSpPr>
        <p:spPr>
          <a:xfrm>
            <a:off x="6294113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58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"/>
          <p:cNvSpPr/>
          <p:nvPr/>
        </p:nvSpPr>
        <p:spPr>
          <a:xfrm>
            <a:off x="6519460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32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"/>
          <p:cNvSpPr/>
          <p:nvPr/>
        </p:nvSpPr>
        <p:spPr>
          <a:xfrm>
            <a:off x="6744722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04" y="201"/>
                </a:moveTo>
                <a:lnTo>
                  <a:pt x="2632" y="1430"/>
                </a:lnTo>
                <a:lnTo>
                  <a:pt x="1404" y="2633"/>
                </a:lnTo>
                <a:lnTo>
                  <a:pt x="176" y="1430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30"/>
                </a:lnTo>
                <a:lnTo>
                  <a:pt x="1404" y="2833"/>
                </a:lnTo>
                <a:lnTo>
                  <a:pt x="2833" y="1430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"/>
          <p:cNvSpPr/>
          <p:nvPr/>
        </p:nvSpPr>
        <p:spPr>
          <a:xfrm>
            <a:off x="6967949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58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"/>
          <p:cNvSpPr/>
          <p:nvPr/>
        </p:nvSpPr>
        <p:spPr>
          <a:xfrm>
            <a:off x="7193296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32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"/>
          <p:cNvSpPr/>
          <p:nvPr/>
        </p:nvSpPr>
        <p:spPr>
          <a:xfrm>
            <a:off x="7418558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04" y="201"/>
                </a:moveTo>
                <a:lnTo>
                  <a:pt x="2632" y="1430"/>
                </a:lnTo>
                <a:lnTo>
                  <a:pt x="1404" y="2633"/>
                </a:lnTo>
                <a:lnTo>
                  <a:pt x="201" y="1430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30"/>
                </a:lnTo>
                <a:lnTo>
                  <a:pt x="1404" y="2833"/>
                </a:lnTo>
                <a:lnTo>
                  <a:pt x="2833" y="1430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"/>
          <p:cNvSpPr/>
          <p:nvPr/>
        </p:nvSpPr>
        <p:spPr>
          <a:xfrm>
            <a:off x="7641784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57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"/>
          <p:cNvSpPr/>
          <p:nvPr/>
        </p:nvSpPr>
        <p:spPr>
          <a:xfrm>
            <a:off x="7867046" y="6047343"/>
            <a:ext cx="242479" cy="240359"/>
          </a:xfrm>
          <a:custGeom>
            <a:avLst/>
            <a:gdLst/>
            <a:ahLst/>
            <a:cxnLst/>
            <a:rect l="l" t="t" r="r" b="b"/>
            <a:pathLst>
              <a:path w="2859" h="2834" extrusionOk="0">
                <a:moveTo>
                  <a:pt x="1430" y="201"/>
                </a:moveTo>
                <a:lnTo>
                  <a:pt x="2658" y="1430"/>
                </a:lnTo>
                <a:lnTo>
                  <a:pt x="1430" y="2633"/>
                </a:lnTo>
                <a:lnTo>
                  <a:pt x="201" y="1430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30"/>
                </a:lnTo>
                <a:lnTo>
                  <a:pt x="1430" y="2833"/>
                </a:lnTo>
                <a:lnTo>
                  <a:pt x="2858" y="1430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"/>
          <p:cNvSpPr/>
          <p:nvPr/>
        </p:nvSpPr>
        <p:spPr>
          <a:xfrm>
            <a:off x="8092393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04" y="201"/>
                </a:moveTo>
                <a:lnTo>
                  <a:pt x="2632" y="1430"/>
                </a:lnTo>
                <a:lnTo>
                  <a:pt x="1404" y="2633"/>
                </a:lnTo>
                <a:lnTo>
                  <a:pt x="201" y="1430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30"/>
                </a:lnTo>
                <a:lnTo>
                  <a:pt x="1404" y="2833"/>
                </a:lnTo>
                <a:lnTo>
                  <a:pt x="2833" y="1430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"/>
          <p:cNvSpPr/>
          <p:nvPr/>
        </p:nvSpPr>
        <p:spPr>
          <a:xfrm>
            <a:off x="8315619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57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"/>
          <p:cNvSpPr/>
          <p:nvPr/>
        </p:nvSpPr>
        <p:spPr>
          <a:xfrm>
            <a:off x="8540881" y="6047343"/>
            <a:ext cx="242479" cy="240359"/>
          </a:xfrm>
          <a:custGeom>
            <a:avLst/>
            <a:gdLst/>
            <a:ahLst/>
            <a:cxnLst/>
            <a:rect l="l" t="t" r="r" b="b"/>
            <a:pathLst>
              <a:path w="2859" h="2834" extrusionOk="0">
                <a:moveTo>
                  <a:pt x="1429" y="201"/>
                </a:moveTo>
                <a:lnTo>
                  <a:pt x="2658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30"/>
                </a:lnTo>
                <a:lnTo>
                  <a:pt x="1429" y="2833"/>
                </a:lnTo>
                <a:lnTo>
                  <a:pt x="2858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"/>
          <p:cNvSpPr/>
          <p:nvPr/>
        </p:nvSpPr>
        <p:spPr>
          <a:xfrm>
            <a:off x="8766228" y="6047343"/>
            <a:ext cx="240274" cy="240359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1429" y="201"/>
                </a:moveTo>
                <a:lnTo>
                  <a:pt x="2632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30"/>
                </a:lnTo>
                <a:lnTo>
                  <a:pt x="1429" y="2833"/>
                </a:lnTo>
                <a:lnTo>
                  <a:pt x="2833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"/>
          <p:cNvSpPr/>
          <p:nvPr/>
        </p:nvSpPr>
        <p:spPr>
          <a:xfrm>
            <a:off x="8989455" y="6047343"/>
            <a:ext cx="242394" cy="240359"/>
          </a:xfrm>
          <a:custGeom>
            <a:avLst/>
            <a:gdLst/>
            <a:ahLst/>
            <a:cxnLst/>
            <a:rect l="l" t="t" r="r" b="b"/>
            <a:pathLst>
              <a:path w="2858" h="2834" extrusionOk="0">
                <a:moveTo>
                  <a:pt x="1429" y="201"/>
                </a:moveTo>
                <a:lnTo>
                  <a:pt x="2657" y="1430"/>
                </a:lnTo>
                <a:lnTo>
                  <a:pt x="1429" y="2633"/>
                </a:lnTo>
                <a:lnTo>
                  <a:pt x="201" y="1430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30"/>
                </a:lnTo>
                <a:lnTo>
                  <a:pt x="1429" y="2833"/>
                </a:lnTo>
                <a:lnTo>
                  <a:pt x="2857" y="1430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"/>
          <p:cNvSpPr/>
          <p:nvPr/>
        </p:nvSpPr>
        <p:spPr>
          <a:xfrm>
            <a:off x="4334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"/>
          <p:cNvSpPr/>
          <p:nvPr/>
        </p:nvSpPr>
        <p:spPr>
          <a:xfrm>
            <a:off x="229680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"/>
          <p:cNvSpPr/>
          <p:nvPr/>
        </p:nvSpPr>
        <p:spPr>
          <a:xfrm>
            <a:off x="452822" y="6270570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"/>
          <p:cNvSpPr/>
          <p:nvPr/>
        </p:nvSpPr>
        <p:spPr>
          <a:xfrm>
            <a:off x="678169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"/>
          <p:cNvSpPr/>
          <p:nvPr/>
        </p:nvSpPr>
        <p:spPr>
          <a:xfrm>
            <a:off x="903516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"/>
          <p:cNvSpPr/>
          <p:nvPr/>
        </p:nvSpPr>
        <p:spPr>
          <a:xfrm>
            <a:off x="1128778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3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"/>
          <p:cNvSpPr/>
          <p:nvPr/>
        </p:nvSpPr>
        <p:spPr>
          <a:xfrm>
            <a:off x="1352004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"/>
          <p:cNvSpPr/>
          <p:nvPr/>
        </p:nvSpPr>
        <p:spPr>
          <a:xfrm>
            <a:off x="1577351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"/>
          <p:cNvSpPr/>
          <p:nvPr/>
        </p:nvSpPr>
        <p:spPr>
          <a:xfrm>
            <a:off x="1802613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"/>
          <p:cNvSpPr/>
          <p:nvPr/>
        </p:nvSpPr>
        <p:spPr>
          <a:xfrm>
            <a:off x="2025840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"/>
          <p:cNvSpPr/>
          <p:nvPr/>
        </p:nvSpPr>
        <p:spPr>
          <a:xfrm>
            <a:off x="2251186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"/>
          <p:cNvSpPr/>
          <p:nvPr/>
        </p:nvSpPr>
        <p:spPr>
          <a:xfrm>
            <a:off x="2476448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"/>
          <p:cNvSpPr/>
          <p:nvPr/>
        </p:nvSpPr>
        <p:spPr>
          <a:xfrm>
            <a:off x="2699675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"/>
          <p:cNvSpPr/>
          <p:nvPr/>
        </p:nvSpPr>
        <p:spPr>
          <a:xfrm>
            <a:off x="2924937" y="6270570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"/>
          <p:cNvSpPr/>
          <p:nvPr/>
        </p:nvSpPr>
        <p:spPr>
          <a:xfrm>
            <a:off x="3150284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"/>
          <p:cNvSpPr/>
          <p:nvPr/>
        </p:nvSpPr>
        <p:spPr>
          <a:xfrm>
            <a:off x="3373510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"/>
          <p:cNvSpPr/>
          <p:nvPr/>
        </p:nvSpPr>
        <p:spPr>
          <a:xfrm>
            <a:off x="3598772" y="6270570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"/>
          <p:cNvSpPr/>
          <p:nvPr/>
        </p:nvSpPr>
        <p:spPr>
          <a:xfrm>
            <a:off x="3824119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"/>
          <p:cNvSpPr/>
          <p:nvPr/>
        </p:nvSpPr>
        <p:spPr>
          <a:xfrm>
            <a:off x="4047345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"/>
          <p:cNvSpPr/>
          <p:nvPr/>
        </p:nvSpPr>
        <p:spPr>
          <a:xfrm>
            <a:off x="4272607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"/>
          <p:cNvSpPr/>
          <p:nvPr/>
        </p:nvSpPr>
        <p:spPr>
          <a:xfrm>
            <a:off x="4497954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"/>
          <p:cNvSpPr/>
          <p:nvPr/>
        </p:nvSpPr>
        <p:spPr>
          <a:xfrm>
            <a:off x="4721181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"/>
          <p:cNvSpPr/>
          <p:nvPr/>
        </p:nvSpPr>
        <p:spPr>
          <a:xfrm>
            <a:off x="4946443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"/>
          <p:cNvSpPr/>
          <p:nvPr/>
        </p:nvSpPr>
        <p:spPr>
          <a:xfrm>
            <a:off x="5171790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"/>
          <p:cNvSpPr/>
          <p:nvPr/>
        </p:nvSpPr>
        <p:spPr>
          <a:xfrm>
            <a:off x="5397052" y="6270570"/>
            <a:ext cx="240359" cy="242394"/>
          </a:xfrm>
          <a:custGeom>
            <a:avLst/>
            <a:gdLst/>
            <a:ahLst/>
            <a:cxnLst/>
            <a:rect l="l" t="t" r="r" b="b"/>
            <a:pathLst>
              <a:path w="2834" h="2858" extrusionOk="0">
                <a:moveTo>
                  <a:pt x="1405" y="201"/>
                </a:moveTo>
                <a:lnTo>
                  <a:pt x="2633" y="1429"/>
                </a:lnTo>
                <a:lnTo>
                  <a:pt x="1405" y="2657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1"/>
                </a:moveTo>
                <a:lnTo>
                  <a:pt x="1" y="1429"/>
                </a:lnTo>
                <a:lnTo>
                  <a:pt x="1405" y="2858"/>
                </a:lnTo>
                <a:lnTo>
                  <a:pt x="2833" y="1429"/>
                </a:lnTo>
                <a:lnTo>
                  <a:pt x="14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"/>
          <p:cNvSpPr/>
          <p:nvPr/>
        </p:nvSpPr>
        <p:spPr>
          <a:xfrm>
            <a:off x="5620278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"/>
          <p:cNvSpPr/>
          <p:nvPr/>
        </p:nvSpPr>
        <p:spPr>
          <a:xfrm>
            <a:off x="5845625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"/>
          <p:cNvSpPr/>
          <p:nvPr/>
        </p:nvSpPr>
        <p:spPr>
          <a:xfrm>
            <a:off x="6070887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"/>
          <p:cNvSpPr/>
          <p:nvPr/>
        </p:nvSpPr>
        <p:spPr>
          <a:xfrm>
            <a:off x="6294113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"/>
          <p:cNvSpPr/>
          <p:nvPr/>
        </p:nvSpPr>
        <p:spPr>
          <a:xfrm>
            <a:off x="6519460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"/>
          <p:cNvSpPr/>
          <p:nvPr/>
        </p:nvSpPr>
        <p:spPr>
          <a:xfrm>
            <a:off x="6744722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"/>
          <p:cNvSpPr/>
          <p:nvPr/>
        </p:nvSpPr>
        <p:spPr>
          <a:xfrm>
            <a:off x="6967949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"/>
          <p:cNvSpPr/>
          <p:nvPr/>
        </p:nvSpPr>
        <p:spPr>
          <a:xfrm>
            <a:off x="7193296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"/>
          <p:cNvSpPr/>
          <p:nvPr/>
        </p:nvSpPr>
        <p:spPr>
          <a:xfrm>
            <a:off x="7418558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"/>
          <p:cNvSpPr/>
          <p:nvPr/>
        </p:nvSpPr>
        <p:spPr>
          <a:xfrm>
            <a:off x="7641784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"/>
          <p:cNvSpPr/>
          <p:nvPr/>
        </p:nvSpPr>
        <p:spPr>
          <a:xfrm>
            <a:off x="7867046" y="6270570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"/>
          <p:cNvSpPr/>
          <p:nvPr/>
        </p:nvSpPr>
        <p:spPr>
          <a:xfrm>
            <a:off x="8092393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"/>
          <p:cNvSpPr/>
          <p:nvPr/>
        </p:nvSpPr>
        <p:spPr>
          <a:xfrm>
            <a:off x="8315619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"/>
          <p:cNvSpPr/>
          <p:nvPr/>
        </p:nvSpPr>
        <p:spPr>
          <a:xfrm>
            <a:off x="8540881" y="6270570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"/>
          <p:cNvSpPr/>
          <p:nvPr/>
        </p:nvSpPr>
        <p:spPr>
          <a:xfrm>
            <a:off x="8766228" y="6270570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"/>
          <p:cNvSpPr/>
          <p:nvPr/>
        </p:nvSpPr>
        <p:spPr>
          <a:xfrm>
            <a:off x="8989455" y="6270570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"/>
          <p:cNvSpPr/>
          <p:nvPr/>
        </p:nvSpPr>
        <p:spPr>
          <a:xfrm>
            <a:off x="4334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"/>
          <p:cNvSpPr/>
          <p:nvPr/>
        </p:nvSpPr>
        <p:spPr>
          <a:xfrm>
            <a:off x="229680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"/>
          <p:cNvSpPr/>
          <p:nvPr/>
        </p:nvSpPr>
        <p:spPr>
          <a:xfrm>
            <a:off x="452822" y="6495917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7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"/>
          <p:cNvSpPr/>
          <p:nvPr/>
        </p:nvSpPr>
        <p:spPr>
          <a:xfrm>
            <a:off x="678169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"/>
          <p:cNvSpPr/>
          <p:nvPr/>
        </p:nvSpPr>
        <p:spPr>
          <a:xfrm>
            <a:off x="903516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"/>
          <p:cNvSpPr/>
          <p:nvPr/>
        </p:nvSpPr>
        <p:spPr>
          <a:xfrm>
            <a:off x="1128778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3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"/>
          <p:cNvSpPr/>
          <p:nvPr/>
        </p:nvSpPr>
        <p:spPr>
          <a:xfrm>
            <a:off x="1352004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"/>
          <p:cNvSpPr/>
          <p:nvPr/>
        </p:nvSpPr>
        <p:spPr>
          <a:xfrm>
            <a:off x="1577351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"/>
          <p:cNvSpPr/>
          <p:nvPr/>
        </p:nvSpPr>
        <p:spPr>
          <a:xfrm>
            <a:off x="1802613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"/>
          <p:cNvSpPr/>
          <p:nvPr/>
        </p:nvSpPr>
        <p:spPr>
          <a:xfrm>
            <a:off x="2025840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"/>
          <p:cNvSpPr/>
          <p:nvPr/>
        </p:nvSpPr>
        <p:spPr>
          <a:xfrm>
            <a:off x="2251186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"/>
          <p:cNvSpPr/>
          <p:nvPr/>
        </p:nvSpPr>
        <p:spPr>
          <a:xfrm>
            <a:off x="2476448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"/>
          <p:cNvSpPr/>
          <p:nvPr/>
        </p:nvSpPr>
        <p:spPr>
          <a:xfrm>
            <a:off x="2699675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"/>
          <p:cNvSpPr/>
          <p:nvPr/>
        </p:nvSpPr>
        <p:spPr>
          <a:xfrm>
            <a:off x="2924937" y="6495917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7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"/>
          <p:cNvSpPr/>
          <p:nvPr/>
        </p:nvSpPr>
        <p:spPr>
          <a:xfrm>
            <a:off x="3150284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"/>
          <p:cNvSpPr/>
          <p:nvPr/>
        </p:nvSpPr>
        <p:spPr>
          <a:xfrm>
            <a:off x="3373510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"/>
          <p:cNvSpPr/>
          <p:nvPr/>
        </p:nvSpPr>
        <p:spPr>
          <a:xfrm>
            <a:off x="3598772" y="6495917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"/>
          <p:cNvSpPr/>
          <p:nvPr/>
        </p:nvSpPr>
        <p:spPr>
          <a:xfrm>
            <a:off x="3824119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"/>
          <p:cNvSpPr/>
          <p:nvPr/>
        </p:nvSpPr>
        <p:spPr>
          <a:xfrm>
            <a:off x="4047345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"/>
          <p:cNvSpPr/>
          <p:nvPr/>
        </p:nvSpPr>
        <p:spPr>
          <a:xfrm>
            <a:off x="4272607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"/>
          <p:cNvSpPr/>
          <p:nvPr/>
        </p:nvSpPr>
        <p:spPr>
          <a:xfrm>
            <a:off x="4497954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3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"/>
          <p:cNvSpPr/>
          <p:nvPr/>
        </p:nvSpPr>
        <p:spPr>
          <a:xfrm>
            <a:off x="4721181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"/>
          <p:cNvSpPr/>
          <p:nvPr/>
        </p:nvSpPr>
        <p:spPr>
          <a:xfrm>
            <a:off x="4946443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"/>
          <p:cNvSpPr/>
          <p:nvPr/>
        </p:nvSpPr>
        <p:spPr>
          <a:xfrm>
            <a:off x="5171790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"/>
          <p:cNvSpPr/>
          <p:nvPr/>
        </p:nvSpPr>
        <p:spPr>
          <a:xfrm>
            <a:off x="5397052" y="6495917"/>
            <a:ext cx="240359" cy="242394"/>
          </a:xfrm>
          <a:custGeom>
            <a:avLst/>
            <a:gdLst/>
            <a:ahLst/>
            <a:cxnLst/>
            <a:rect l="l" t="t" r="r" b="b"/>
            <a:pathLst>
              <a:path w="2834" h="2858" extrusionOk="0">
                <a:moveTo>
                  <a:pt x="1405" y="201"/>
                </a:moveTo>
                <a:lnTo>
                  <a:pt x="2633" y="1429"/>
                </a:lnTo>
                <a:lnTo>
                  <a:pt x="1405" y="2657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0"/>
                </a:moveTo>
                <a:lnTo>
                  <a:pt x="1" y="1429"/>
                </a:lnTo>
                <a:lnTo>
                  <a:pt x="1405" y="2857"/>
                </a:lnTo>
                <a:lnTo>
                  <a:pt x="2833" y="1429"/>
                </a:lnTo>
                <a:lnTo>
                  <a:pt x="14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"/>
          <p:cNvSpPr/>
          <p:nvPr/>
        </p:nvSpPr>
        <p:spPr>
          <a:xfrm>
            <a:off x="5620278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"/>
          <p:cNvSpPr/>
          <p:nvPr/>
        </p:nvSpPr>
        <p:spPr>
          <a:xfrm>
            <a:off x="5845625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"/>
          <p:cNvSpPr/>
          <p:nvPr/>
        </p:nvSpPr>
        <p:spPr>
          <a:xfrm>
            <a:off x="6070887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"/>
          <p:cNvSpPr/>
          <p:nvPr/>
        </p:nvSpPr>
        <p:spPr>
          <a:xfrm>
            <a:off x="6294113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"/>
          <p:cNvSpPr/>
          <p:nvPr/>
        </p:nvSpPr>
        <p:spPr>
          <a:xfrm>
            <a:off x="6519460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"/>
          <p:cNvSpPr/>
          <p:nvPr/>
        </p:nvSpPr>
        <p:spPr>
          <a:xfrm>
            <a:off x="6744722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"/>
          <p:cNvSpPr/>
          <p:nvPr/>
        </p:nvSpPr>
        <p:spPr>
          <a:xfrm>
            <a:off x="6967949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"/>
          <p:cNvSpPr/>
          <p:nvPr/>
        </p:nvSpPr>
        <p:spPr>
          <a:xfrm>
            <a:off x="7193296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"/>
          <p:cNvSpPr/>
          <p:nvPr/>
        </p:nvSpPr>
        <p:spPr>
          <a:xfrm>
            <a:off x="7418558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"/>
          <p:cNvSpPr/>
          <p:nvPr/>
        </p:nvSpPr>
        <p:spPr>
          <a:xfrm>
            <a:off x="7641784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"/>
          <p:cNvSpPr/>
          <p:nvPr/>
        </p:nvSpPr>
        <p:spPr>
          <a:xfrm>
            <a:off x="7867046" y="6495917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7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"/>
          <p:cNvSpPr/>
          <p:nvPr/>
        </p:nvSpPr>
        <p:spPr>
          <a:xfrm>
            <a:off x="8092393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7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"/>
          <p:cNvSpPr/>
          <p:nvPr/>
        </p:nvSpPr>
        <p:spPr>
          <a:xfrm>
            <a:off x="8315619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"/>
          <p:cNvSpPr/>
          <p:nvPr/>
        </p:nvSpPr>
        <p:spPr>
          <a:xfrm>
            <a:off x="8540881" y="6495917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"/>
          <p:cNvSpPr/>
          <p:nvPr/>
        </p:nvSpPr>
        <p:spPr>
          <a:xfrm>
            <a:off x="8766228" y="6495917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7"/>
                </a:lnTo>
                <a:lnTo>
                  <a:pt x="2833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"/>
          <p:cNvSpPr/>
          <p:nvPr/>
        </p:nvSpPr>
        <p:spPr>
          <a:xfrm>
            <a:off x="8989455" y="6495917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7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"/>
          <p:cNvSpPr/>
          <p:nvPr/>
        </p:nvSpPr>
        <p:spPr>
          <a:xfrm>
            <a:off x="104243" y="6483110"/>
            <a:ext cx="9025577" cy="754746"/>
          </a:xfrm>
          <a:custGeom>
            <a:avLst/>
            <a:gdLst/>
            <a:ahLst/>
            <a:cxnLst/>
            <a:rect l="l" t="t" r="r" b="b"/>
            <a:pathLst>
              <a:path w="106418" h="8899" extrusionOk="0">
                <a:moveTo>
                  <a:pt x="1" y="1"/>
                </a:moveTo>
                <a:lnTo>
                  <a:pt x="1" y="8898"/>
                </a:lnTo>
                <a:lnTo>
                  <a:pt x="106417" y="8898"/>
                </a:lnTo>
                <a:lnTo>
                  <a:pt x="1064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"/>
          <p:cNvSpPr/>
          <p:nvPr/>
        </p:nvSpPr>
        <p:spPr>
          <a:xfrm>
            <a:off x="420933" y="6380402"/>
            <a:ext cx="216950" cy="130442"/>
          </a:xfrm>
          <a:custGeom>
            <a:avLst/>
            <a:gdLst/>
            <a:ahLst/>
            <a:cxnLst/>
            <a:rect l="l" t="t" r="r" b="b"/>
            <a:pathLst>
              <a:path w="2558" h="1538" extrusionOk="0">
                <a:moveTo>
                  <a:pt x="404" y="0"/>
                </a:moveTo>
                <a:cubicBezTo>
                  <a:pt x="276" y="0"/>
                  <a:pt x="142" y="11"/>
                  <a:pt x="1" y="34"/>
                </a:cubicBezTo>
                <a:cubicBezTo>
                  <a:pt x="1" y="34"/>
                  <a:pt x="1580" y="159"/>
                  <a:pt x="1931" y="1538"/>
                </a:cubicBezTo>
                <a:lnTo>
                  <a:pt x="2557" y="1538"/>
                </a:lnTo>
                <a:cubicBezTo>
                  <a:pt x="2557" y="1538"/>
                  <a:pt x="1938" y="0"/>
                  <a:pt x="4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"/>
          <p:cNvSpPr/>
          <p:nvPr/>
        </p:nvSpPr>
        <p:spPr>
          <a:xfrm>
            <a:off x="584621" y="6328158"/>
            <a:ext cx="244599" cy="182686"/>
          </a:xfrm>
          <a:custGeom>
            <a:avLst/>
            <a:gdLst/>
            <a:ahLst/>
            <a:cxnLst/>
            <a:rect l="l" t="t" r="r" b="b"/>
            <a:pathLst>
              <a:path w="2884" h="2154" extrusionOk="0">
                <a:moveTo>
                  <a:pt x="1920" y="1"/>
                </a:moveTo>
                <a:cubicBezTo>
                  <a:pt x="1137" y="1"/>
                  <a:pt x="529" y="879"/>
                  <a:pt x="1" y="2154"/>
                </a:cubicBezTo>
                <a:lnTo>
                  <a:pt x="803" y="2154"/>
                </a:lnTo>
                <a:cubicBezTo>
                  <a:pt x="803" y="2154"/>
                  <a:pt x="1101" y="236"/>
                  <a:pt x="2258" y="236"/>
                </a:cubicBezTo>
                <a:cubicBezTo>
                  <a:pt x="2444" y="236"/>
                  <a:pt x="2651" y="285"/>
                  <a:pt x="2883" y="399"/>
                </a:cubicBezTo>
                <a:cubicBezTo>
                  <a:pt x="2534" y="125"/>
                  <a:pt x="2214" y="1"/>
                  <a:pt x="19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"/>
          <p:cNvSpPr/>
          <p:nvPr/>
        </p:nvSpPr>
        <p:spPr>
          <a:xfrm>
            <a:off x="814208" y="3699903"/>
            <a:ext cx="1328588" cy="2783292"/>
          </a:xfrm>
          <a:custGeom>
            <a:avLst/>
            <a:gdLst/>
            <a:ahLst/>
            <a:cxnLst/>
            <a:rect l="l" t="t" r="r" b="b"/>
            <a:pathLst>
              <a:path w="15665" h="32817" extrusionOk="0">
                <a:moveTo>
                  <a:pt x="9867" y="1"/>
                </a:moveTo>
                <a:cubicBezTo>
                  <a:pt x="9708" y="1"/>
                  <a:pt x="9564" y="12"/>
                  <a:pt x="9449" y="35"/>
                </a:cubicBezTo>
                <a:cubicBezTo>
                  <a:pt x="9199" y="60"/>
                  <a:pt x="8597" y="235"/>
                  <a:pt x="8422" y="386"/>
                </a:cubicBezTo>
                <a:cubicBezTo>
                  <a:pt x="8171" y="636"/>
                  <a:pt x="7996" y="1338"/>
                  <a:pt x="7946" y="1689"/>
                </a:cubicBezTo>
                <a:cubicBezTo>
                  <a:pt x="7920" y="2090"/>
                  <a:pt x="8146" y="3318"/>
                  <a:pt x="8146" y="3318"/>
                </a:cubicBezTo>
                <a:lnTo>
                  <a:pt x="8046" y="3569"/>
                </a:lnTo>
                <a:lnTo>
                  <a:pt x="7895" y="3569"/>
                </a:lnTo>
                <a:lnTo>
                  <a:pt x="7444" y="4220"/>
                </a:lnTo>
                <a:cubicBezTo>
                  <a:pt x="7444" y="4220"/>
                  <a:pt x="6667" y="4621"/>
                  <a:pt x="6367" y="4646"/>
                </a:cubicBezTo>
                <a:cubicBezTo>
                  <a:pt x="6356" y="4648"/>
                  <a:pt x="6345" y="4648"/>
                  <a:pt x="6333" y="4648"/>
                </a:cubicBezTo>
                <a:cubicBezTo>
                  <a:pt x="6124" y="4648"/>
                  <a:pt x="5755" y="4446"/>
                  <a:pt x="5565" y="4446"/>
                </a:cubicBezTo>
                <a:cubicBezTo>
                  <a:pt x="5364" y="4446"/>
                  <a:pt x="4963" y="4596"/>
                  <a:pt x="4813" y="4721"/>
                </a:cubicBezTo>
                <a:cubicBezTo>
                  <a:pt x="4712" y="4797"/>
                  <a:pt x="4311" y="4972"/>
                  <a:pt x="4211" y="5173"/>
                </a:cubicBezTo>
                <a:cubicBezTo>
                  <a:pt x="4036" y="5448"/>
                  <a:pt x="4161" y="5774"/>
                  <a:pt x="4161" y="5774"/>
                </a:cubicBezTo>
                <a:cubicBezTo>
                  <a:pt x="4161" y="5774"/>
                  <a:pt x="3083" y="6050"/>
                  <a:pt x="2783" y="6250"/>
                </a:cubicBezTo>
                <a:cubicBezTo>
                  <a:pt x="2256" y="6576"/>
                  <a:pt x="1680" y="8356"/>
                  <a:pt x="1680" y="8356"/>
                </a:cubicBezTo>
                <a:lnTo>
                  <a:pt x="1830" y="8531"/>
                </a:lnTo>
                <a:lnTo>
                  <a:pt x="2632" y="7353"/>
                </a:lnTo>
                <a:lnTo>
                  <a:pt x="2632" y="7353"/>
                </a:lnTo>
                <a:cubicBezTo>
                  <a:pt x="2632" y="7353"/>
                  <a:pt x="352" y="12691"/>
                  <a:pt x="1179" y="14245"/>
                </a:cubicBezTo>
                <a:cubicBezTo>
                  <a:pt x="1304" y="14471"/>
                  <a:pt x="2156" y="14621"/>
                  <a:pt x="2156" y="14621"/>
                </a:cubicBezTo>
                <a:cubicBezTo>
                  <a:pt x="2156" y="14621"/>
                  <a:pt x="1805" y="15849"/>
                  <a:pt x="2031" y="16150"/>
                </a:cubicBezTo>
                <a:cubicBezTo>
                  <a:pt x="2368" y="16552"/>
                  <a:pt x="3612" y="16624"/>
                  <a:pt x="4461" y="16624"/>
                </a:cubicBezTo>
                <a:cubicBezTo>
                  <a:pt x="4937" y="16624"/>
                  <a:pt x="5289" y="16601"/>
                  <a:pt x="5289" y="16601"/>
                </a:cubicBezTo>
                <a:lnTo>
                  <a:pt x="5289" y="16601"/>
                </a:lnTo>
                <a:cubicBezTo>
                  <a:pt x="5289" y="16601"/>
                  <a:pt x="4336" y="21589"/>
                  <a:pt x="3810" y="23193"/>
                </a:cubicBezTo>
                <a:cubicBezTo>
                  <a:pt x="3284" y="24922"/>
                  <a:pt x="1003" y="29859"/>
                  <a:pt x="1003" y="29859"/>
                </a:cubicBezTo>
                <a:cubicBezTo>
                  <a:pt x="1003" y="29859"/>
                  <a:pt x="151" y="30561"/>
                  <a:pt x="51" y="30937"/>
                </a:cubicBezTo>
                <a:cubicBezTo>
                  <a:pt x="1" y="31138"/>
                  <a:pt x="2482" y="32817"/>
                  <a:pt x="2482" y="32817"/>
                </a:cubicBezTo>
                <a:lnTo>
                  <a:pt x="3810" y="32817"/>
                </a:lnTo>
                <a:cubicBezTo>
                  <a:pt x="3810" y="32817"/>
                  <a:pt x="3810" y="32416"/>
                  <a:pt x="3735" y="32316"/>
                </a:cubicBezTo>
                <a:cubicBezTo>
                  <a:pt x="3585" y="32115"/>
                  <a:pt x="3058" y="31990"/>
                  <a:pt x="2883" y="31789"/>
                </a:cubicBezTo>
                <a:cubicBezTo>
                  <a:pt x="2632" y="31514"/>
                  <a:pt x="2231" y="30461"/>
                  <a:pt x="2231" y="30461"/>
                </a:cubicBezTo>
                <a:lnTo>
                  <a:pt x="2231" y="30461"/>
                </a:lnTo>
                <a:lnTo>
                  <a:pt x="2557" y="30611"/>
                </a:lnTo>
                <a:cubicBezTo>
                  <a:pt x="2557" y="30611"/>
                  <a:pt x="6166" y="24696"/>
                  <a:pt x="6542" y="23844"/>
                </a:cubicBezTo>
                <a:cubicBezTo>
                  <a:pt x="6768" y="23343"/>
                  <a:pt x="7971" y="19609"/>
                  <a:pt x="7971" y="19609"/>
                </a:cubicBezTo>
                <a:cubicBezTo>
                  <a:pt x="7971" y="19609"/>
                  <a:pt x="9224" y="22115"/>
                  <a:pt x="9499" y="23017"/>
                </a:cubicBezTo>
                <a:cubicBezTo>
                  <a:pt x="10176" y="25047"/>
                  <a:pt x="11279" y="31463"/>
                  <a:pt x="11279" y="31463"/>
                </a:cubicBezTo>
                <a:lnTo>
                  <a:pt x="11605" y="31438"/>
                </a:lnTo>
                <a:lnTo>
                  <a:pt x="11780" y="32817"/>
                </a:lnTo>
                <a:lnTo>
                  <a:pt x="13008" y="32817"/>
                </a:lnTo>
                <a:cubicBezTo>
                  <a:pt x="13008" y="32817"/>
                  <a:pt x="14286" y="32666"/>
                  <a:pt x="14712" y="32566"/>
                </a:cubicBezTo>
                <a:cubicBezTo>
                  <a:pt x="14938" y="32516"/>
                  <a:pt x="15439" y="32466"/>
                  <a:pt x="15615" y="32316"/>
                </a:cubicBezTo>
                <a:cubicBezTo>
                  <a:pt x="15665" y="32265"/>
                  <a:pt x="15414" y="31839"/>
                  <a:pt x="15264" y="31764"/>
                </a:cubicBezTo>
                <a:cubicBezTo>
                  <a:pt x="15195" y="31721"/>
                  <a:pt x="15089" y="31708"/>
                  <a:pt x="14971" y="31708"/>
                </a:cubicBezTo>
                <a:cubicBezTo>
                  <a:pt x="14780" y="31708"/>
                  <a:pt x="14554" y="31743"/>
                  <a:pt x="14390" y="31743"/>
                </a:cubicBezTo>
                <a:cubicBezTo>
                  <a:pt x="14362" y="31743"/>
                  <a:pt x="14335" y="31742"/>
                  <a:pt x="14311" y="31739"/>
                </a:cubicBezTo>
                <a:cubicBezTo>
                  <a:pt x="13986" y="31714"/>
                  <a:pt x="12983" y="31488"/>
                  <a:pt x="12983" y="31488"/>
                </a:cubicBezTo>
                <a:lnTo>
                  <a:pt x="12933" y="31263"/>
                </a:lnTo>
                <a:cubicBezTo>
                  <a:pt x="12933" y="31263"/>
                  <a:pt x="12482" y="23343"/>
                  <a:pt x="12332" y="22491"/>
                </a:cubicBezTo>
                <a:cubicBezTo>
                  <a:pt x="12231" y="21739"/>
                  <a:pt x="10627" y="15899"/>
                  <a:pt x="10627" y="15899"/>
                </a:cubicBezTo>
                <a:lnTo>
                  <a:pt x="10803" y="15874"/>
                </a:lnTo>
                <a:cubicBezTo>
                  <a:pt x="10803" y="15874"/>
                  <a:pt x="11329" y="9834"/>
                  <a:pt x="11154" y="7829"/>
                </a:cubicBezTo>
                <a:cubicBezTo>
                  <a:pt x="11078" y="7127"/>
                  <a:pt x="10527" y="5097"/>
                  <a:pt x="10527" y="5097"/>
                </a:cubicBezTo>
                <a:lnTo>
                  <a:pt x="9875" y="4521"/>
                </a:lnTo>
                <a:lnTo>
                  <a:pt x="9875" y="4220"/>
                </a:lnTo>
                <a:cubicBezTo>
                  <a:pt x="9875" y="4220"/>
                  <a:pt x="10354" y="4441"/>
                  <a:pt x="10601" y="4441"/>
                </a:cubicBezTo>
                <a:cubicBezTo>
                  <a:pt x="10643" y="4441"/>
                  <a:pt x="10677" y="4435"/>
                  <a:pt x="10702" y="4421"/>
                </a:cubicBezTo>
                <a:cubicBezTo>
                  <a:pt x="10928" y="4295"/>
                  <a:pt x="11103" y="3468"/>
                  <a:pt x="11103" y="3468"/>
                </a:cubicBezTo>
                <a:cubicBezTo>
                  <a:pt x="11103" y="3468"/>
                  <a:pt x="11429" y="3468"/>
                  <a:pt x="11429" y="3393"/>
                </a:cubicBezTo>
                <a:cubicBezTo>
                  <a:pt x="11379" y="3168"/>
                  <a:pt x="11329" y="2441"/>
                  <a:pt x="11404" y="2290"/>
                </a:cubicBezTo>
                <a:cubicBezTo>
                  <a:pt x="11605" y="1939"/>
                  <a:pt x="11680" y="1463"/>
                  <a:pt x="11680" y="1463"/>
                </a:cubicBezTo>
                <a:cubicBezTo>
                  <a:pt x="11680" y="1463"/>
                  <a:pt x="11880" y="1188"/>
                  <a:pt x="11880" y="1062"/>
                </a:cubicBezTo>
                <a:cubicBezTo>
                  <a:pt x="11880" y="862"/>
                  <a:pt x="11630" y="486"/>
                  <a:pt x="11454" y="360"/>
                </a:cubicBezTo>
                <a:cubicBezTo>
                  <a:pt x="11125" y="128"/>
                  <a:pt x="10408" y="1"/>
                  <a:pt x="98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"/>
          <p:cNvSpPr/>
          <p:nvPr/>
        </p:nvSpPr>
        <p:spPr>
          <a:xfrm>
            <a:off x="5445988" y="3628830"/>
            <a:ext cx="1322227" cy="2854365"/>
          </a:xfrm>
          <a:custGeom>
            <a:avLst/>
            <a:gdLst/>
            <a:ahLst/>
            <a:cxnLst/>
            <a:rect l="l" t="t" r="r" b="b"/>
            <a:pathLst>
              <a:path w="15590" h="33655" extrusionOk="0">
                <a:moveTo>
                  <a:pt x="9336" y="0"/>
                </a:moveTo>
                <a:cubicBezTo>
                  <a:pt x="8899" y="0"/>
                  <a:pt x="8474" y="57"/>
                  <a:pt x="8246" y="171"/>
                </a:cubicBezTo>
                <a:cubicBezTo>
                  <a:pt x="8146" y="221"/>
                  <a:pt x="8096" y="271"/>
                  <a:pt x="8046" y="396"/>
                </a:cubicBezTo>
                <a:cubicBezTo>
                  <a:pt x="8021" y="422"/>
                  <a:pt x="7770" y="346"/>
                  <a:pt x="7444" y="647"/>
                </a:cubicBezTo>
                <a:cubicBezTo>
                  <a:pt x="7143" y="923"/>
                  <a:pt x="7143" y="1800"/>
                  <a:pt x="7369" y="2151"/>
                </a:cubicBezTo>
                <a:cubicBezTo>
                  <a:pt x="7670" y="2652"/>
                  <a:pt x="7745" y="3730"/>
                  <a:pt x="7745" y="3730"/>
                </a:cubicBezTo>
                <a:lnTo>
                  <a:pt x="7720" y="3980"/>
                </a:lnTo>
                <a:lnTo>
                  <a:pt x="7569" y="4006"/>
                </a:lnTo>
                <a:lnTo>
                  <a:pt x="7444" y="4356"/>
                </a:lnTo>
                <a:cubicBezTo>
                  <a:pt x="7444" y="4356"/>
                  <a:pt x="5615" y="4858"/>
                  <a:pt x="5138" y="5259"/>
                </a:cubicBezTo>
                <a:cubicBezTo>
                  <a:pt x="4236" y="5985"/>
                  <a:pt x="3234" y="8216"/>
                  <a:pt x="2532" y="9168"/>
                </a:cubicBezTo>
                <a:cubicBezTo>
                  <a:pt x="2281" y="9544"/>
                  <a:pt x="1479" y="10046"/>
                  <a:pt x="1329" y="10472"/>
                </a:cubicBezTo>
                <a:cubicBezTo>
                  <a:pt x="1178" y="10873"/>
                  <a:pt x="1279" y="11800"/>
                  <a:pt x="1479" y="12201"/>
                </a:cubicBezTo>
                <a:cubicBezTo>
                  <a:pt x="1504" y="12251"/>
                  <a:pt x="1554" y="12301"/>
                  <a:pt x="1604" y="12351"/>
                </a:cubicBezTo>
                <a:cubicBezTo>
                  <a:pt x="1329" y="12402"/>
                  <a:pt x="1078" y="12452"/>
                  <a:pt x="928" y="12552"/>
                </a:cubicBezTo>
                <a:cubicBezTo>
                  <a:pt x="727" y="12702"/>
                  <a:pt x="602" y="13229"/>
                  <a:pt x="577" y="13479"/>
                </a:cubicBezTo>
                <a:cubicBezTo>
                  <a:pt x="552" y="13830"/>
                  <a:pt x="602" y="14682"/>
                  <a:pt x="878" y="14908"/>
                </a:cubicBezTo>
                <a:cubicBezTo>
                  <a:pt x="978" y="14983"/>
                  <a:pt x="1103" y="15033"/>
                  <a:pt x="1203" y="15108"/>
                </a:cubicBezTo>
                <a:cubicBezTo>
                  <a:pt x="1279" y="16412"/>
                  <a:pt x="1329" y="17865"/>
                  <a:pt x="1304" y="19118"/>
                </a:cubicBezTo>
                <a:cubicBezTo>
                  <a:pt x="853" y="19419"/>
                  <a:pt x="276" y="19996"/>
                  <a:pt x="151" y="20372"/>
                </a:cubicBezTo>
                <a:cubicBezTo>
                  <a:pt x="0" y="20747"/>
                  <a:pt x="0" y="21675"/>
                  <a:pt x="251" y="21950"/>
                </a:cubicBezTo>
                <a:cubicBezTo>
                  <a:pt x="443" y="22142"/>
                  <a:pt x="978" y="22823"/>
                  <a:pt x="1550" y="22823"/>
                </a:cubicBezTo>
                <a:cubicBezTo>
                  <a:pt x="1651" y="22823"/>
                  <a:pt x="1753" y="22801"/>
                  <a:pt x="1855" y="22752"/>
                </a:cubicBezTo>
                <a:cubicBezTo>
                  <a:pt x="2632" y="22402"/>
                  <a:pt x="3509" y="22076"/>
                  <a:pt x="4261" y="21850"/>
                </a:cubicBezTo>
                <a:lnTo>
                  <a:pt x="4261" y="21850"/>
                </a:lnTo>
                <a:lnTo>
                  <a:pt x="4036" y="24081"/>
                </a:lnTo>
                <a:lnTo>
                  <a:pt x="1053" y="31123"/>
                </a:lnTo>
                <a:cubicBezTo>
                  <a:pt x="1053" y="31123"/>
                  <a:pt x="176" y="31900"/>
                  <a:pt x="176" y="32076"/>
                </a:cubicBezTo>
                <a:cubicBezTo>
                  <a:pt x="151" y="32352"/>
                  <a:pt x="2256" y="33655"/>
                  <a:pt x="2256" y="33655"/>
                </a:cubicBezTo>
                <a:lnTo>
                  <a:pt x="3810" y="33655"/>
                </a:lnTo>
                <a:cubicBezTo>
                  <a:pt x="3810" y="33655"/>
                  <a:pt x="3810" y="33304"/>
                  <a:pt x="3735" y="33229"/>
                </a:cubicBezTo>
                <a:cubicBezTo>
                  <a:pt x="3609" y="33053"/>
                  <a:pt x="3133" y="33028"/>
                  <a:pt x="2958" y="32878"/>
                </a:cubicBezTo>
                <a:cubicBezTo>
                  <a:pt x="2682" y="32652"/>
                  <a:pt x="2106" y="31650"/>
                  <a:pt x="2106" y="31650"/>
                </a:cubicBezTo>
                <a:lnTo>
                  <a:pt x="2131" y="31575"/>
                </a:lnTo>
                <a:lnTo>
                  <a:pt x="2432" y="31725"/>
                </a:lnTo>
                <a:lnTo>
                  <a:pt x="6692" y="24532"/>
                </a:lnTo>
                <a:lnTo>
                  <a:pt x="7519" y="21575"/>
                </a:lnTo>
                <a:lnTo>
                  <a:pt x="7594" y="21575"/>
                </a:lnTo>
                <a:lnTo>
                  <a:pt x="8296" y="24206"/>
                </a:lnTo>
                <a:lnTo>
                  <a:pt x="9198" y="32326"/>
                </a:lnTo>
                <a:lnTo>
                  <a:pt x="9399" y="32326"/>
                </a:lnTo>
                <a:lnTo>
                  <a:pt x="9424" y="33655"/>
                </a:lnTo>
                <a:lnTo>
                  <a:pt x="13409" y="33655"/>
                </a:lnTo>
                <a:cubicBezTo>
                  <a:pt x="13409" y="33655"/>
                  <a:pt x="13384" y="33154"/>
                  <a:pt x="13284" y="33053"/>
                </a:cubicBezTo>
                <a:cubicBezTo>
                  <a:pt x="13133" y="32903"/>
                  <a:pt x="12607" y="32928"/>
                  <a:pt x="12381" y="32878"/>
                </a:cubicBezTo>
                <a:cubicBezTo>
                  <a:pt x="12006" y="32753"/>
                  <a:pt x="10878" y="32301"/>
                  <a:pt x="10878" y="32301"/>
                </a:cubicBezTo>
                <a:lnTo>
                  <a:pt x="10828" y="32151"/>
                </a:lnTo>
                <a:lnTo>
                  <a:pt x="10978" y="32151"/>
                </a:lnTo>
                <a:lnTo>
                  <a:pt x="10978" y="23780"/>
                </a:lnTo>
                <a:lnTo>
                  <a:pt x="10702" y="21449"/>
                </a:lnTo>
                <a:lnTo>
                  <a:pt x="10828" y="21449"/>
                </a:lnTo>
                <a:cubicBezTo>
                  <a:pt x="11603" y="21764"/>
                  <a:pt x="13339" y="22454"/>
                  <a:pt x="14133" y="22454"/>
                </a:cubicBezTo>
                <a:cubicBezTo>
                  <a:pt x="14160" y="22454"/>
                  <a:pt x="14186" y="22453"/>
                  <a:pt x="14211" y="22452"/>
                </a:cubicBezTo>
                <a:cubicBezTo>
                  <a:pt x="14437" y="22452"/>
                  <a:pt x="14888" y="22276"/>
                  <a:pt x="15038" y="22101"/>
                </a:cubicBezTo>
                <a:cubicBezTo>
                  <a:pt x="15314" y="21775"/>
                  <a:pt x="15589" y="20873"/>
                  <a:pt x="15464" y="20472"/>
                </a:cubicBezTo>
                <a:cubicBezTo>
                  <a:pt x="15389" y="20271"/>
                  <a:pt x="15163" y="20046"/>
                  <a:pt x="14888" y="19845"/>
                </a:cubicBezTo>
                <a:cubicBezTo>
                  <a:pt x="15339" y="18166"/>
                  <a:pt x="15214" y="15484"/>
                  <a:pt x="14462" y="14432"/>
                </a:cubicBezTo>
                <a:cubicBezTo>
                  <a:pt x="14562" y="14106"/>
                  <a:pt x="14587" y="13730"/>
                  <a:pt x="14537" y="13529"/>
                </a:cubicBezTo>
                <a:cubicBezTo>
                  <a:pt x="14487" y="13254"/>
                  <a:pt x="14036" y="12828"/>
                  <a:pt x="13785" y="12677"/>
                </a:cubicBezTo>
                <a:cubicBezTo>
                  <a:pt x="13158" y="12351"/>
                  <a:pt x="10978" y="12226"/>
                  <a:pt x="10978" y="12226"/>
                </a:cubicBezTo>
                <a:lnTo>
                  <a:pt x="10251" y="12201"/>
                </a:lnTo>
                <a:cubicBezTo>
                  <a:pt x="10452" y="10747"/>
                  <a:pt x="10727" y="8241"/>
                  <a:pt x="10577" y="7214"/>
                </a:cubicBezTo>
                <a:cubicBezTo>
                  <a:pt x="10502" y="6587"/>
                  <a:pt x="9675" y="4858"/>
                  <a:pt x="9675" y="4858"/>
                </a:cubicBezTo>
                <a:lnTo>
                  <a:pt x="9650" y="4156"/>
                </a:lnTo>
                <a:lnTo>
                  <a:pt x="9650" y="4156"/>
                </a:lnTo>
                <a:cubicBezTo>
                  <a:pt x="9650" y="4156"/>
                  <a:pt x="9976" y="4251"/>
                  <a:pt x="10208" y="4251"/>
                </a:cubicBezTo>
                <a:cubicBezTo>
                  <a:pt x="10291" y="4251"/>
                  <a:pt x="10362" y="4239"/>
                  <a:pt x="10401" y="4206"/>
                </a:cubicBezTo>
                <a:cubicBezTo>
                  <a:pt x="10627" y="4056"/>
                  <a:pt x="10652" y="3128"/>
                  <a:pt x="10652" y="3128"/>
                </a:cubicBezTo>
                <a:cubicBezTo>
                  <a:pt x="10652" y="3128"/>
                  <a:pt x="10928" y="3103"/>
                  <a:pt x="10903" y="3053"/>
                </a:cubicBezTo>
                <a:cubicBezTo>
                  <a:pt x="10828" y="2702"/>
                  <a:pt x="10677" y="2201"/>
                  <a:pt x="10677" y="1925"/>
                </a:cubicBezTo>
                <a:cubicBezTo>
                  <a:pt x="10652" y="1750"/>
                  <a:pt x="10727" y="1224"/>
                  <a:pt x="10727" y="1224"/>
                </a:cubicBezTo>
                <a:cubicBezTo>
                  <a:pt x="10727" y="1224"/>
                  <a:pt x="10828" y="898"/>
                  <a:pt x="10828" y="797"/>
                </a:cubicBezTo>
                <a:cubicBezTo>
                  <a:pt x="10828" y="647"/>
                  <a:pt x="10752" y="346"/>
                  <a:pt x="10652" y="246"/>
                </a:cubicBezTo>
                <a:cubicBezTo>
                  <a:pt x="10406" y="82"/>
                  <a:pt x="9862" y="0"/>
                  <a:pt x="93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"/>
          <p:cNvSpPr/>
          <p:nvPr/>
        </p:nvSpPr>
        <p:spPr>
          <a:xfrm>
            <a:off x="7295325" y="3668098"/>
            <a:ext cx="1077712" cy="2815097"/>
          </a:xfrm>
          <a:custGeom>
            <a:avLst/>
            <a:gdLst/>
            <a:ahLst/>
            <a:cxnLst/>
            <a:rect l="l" t="t" r="r" b="b"/>
            <a:pathLst>
              <a:path w="12707" h="33192" extrusionOk="0">
                <a:moveTo>
                  <a:pt x="7566" y="1"/>
                </a:moveTo>
                <a:cubicBezTo>
                  <a:pt x="7356" y="1"/>
                  <a:pt x="7155" y="16"/>
                  <a:pt x="7018" y="59"/>
                </a:cubicBezTo>
                <a:cubicBezTo>
                  <a:pt x="6767" y="134"/>
                  <a:pt x="6241" y="385"/>
                  <a:pt x="6090" y="610"/>
                </a:cubicBezTo>
                <a:cubicBezTo>
                  <a:pt x="5915" y="886"/>
                  <a:pt x="5915" y="1588"/>
                  <a:pt x="5940" y="1913"/>
                </a:cubicBezTo>
                <a:cubicBezTo>
                  <a:pt x="5940" y="2289"/>
                  <a:pt x="6266" y="3417"/>
                  <a:pt x="6266" y="3417"/>
                </a:cubicBezTo>
                <a:cubicBezTo>
                  <a:pt x="6266" y="3417"/>
                  <a:pt x="6197" y="3411"/>
                  <a:pt x="6122" y="3411"/>
                </a:cubicBezTo>
                <a:cubicBezTo>
                  <a:pt x="6046" y="3411"/>
                  <a:pt x="5965" y="3417"/>
                  <a:pt x="5940" y="3442"/>
                </a:cubicBezTo>
                <a:cubicBezTo>
                  <a:pt x="5865" y="3517"/>
                  <a:pt x="5790" y="3668"/>
                  <a:pt x="5714" y="3843"/>
                </a:cubicBezTo>
                <a:cubicBezTo>
                  <a:pt x="5450" y="3817"/>
                  <a:pt x="5075" y="3784"/>
                  <a:pt x="4727" y="3784"/>
                </a:cubicBezTo>
                <a:cubicBezTo>
                  <a:pt x="4415" y="3784"/>
                  <a:pt x="4126" y="3810"/>
                  <a:pt x="3960" y="3893"/>
                </a:cubicBezTo>
                <a:cubicBezTo>
                  <a:pt x="3534" y="4119"/>
                  <a:pt x="2807" y="5522"/>
                  <a:pt x="2807" y="5522"/>
                </a:cubicBezTo>
                <a:lnTo>
                  <a:pt x="3008" y="5548"/>
                </a:lnTo>
                <a:cubicBezTo>
                  <a:pt x="3008" y="5548"/>
                  <a:pt x="2181" y="5873"/>
                  <a:pt x="2005" y="6099"/>
                </a:cubicBezTo>
                <a:cubicBezTo>
                  <a:pt x="1780" y="6350"/>
                  <a:pt x="1604" y="7051"/>
                  <a:pt x="1504" y="7377"/>
                </a:cubicBezTo>
                <a:cubicBezTo>
                  <a:pt x="1278" y="8229"/>
                  <a:pt x="1303" y="10059"/>
                  <a:pt x="902" y="10836"/>
                </a:cubicBezTo>
                <a:cubicBezTo>
                  <a:pt x="777" y="11061"/>
                  <a:pt x="276" y="11312"/>
                  <a:pt x="176" y="11563"/>
                </a:cubicBezTo>
                <a:cubicBezTo>
                  <a:pt x="50" y="11813"/>
                  <a:pt x="0" y="12415"/>
                  <a:pt x="125" y="12690"/>
                </a:cubicBezTo>
                <a:cubicBezTo>
                  <a:pt x="226" y="12991"/>
                  <a:pt x="752" y="13417"/>
                  <a:pt x="1053" y="13543"/>
                </a:cubicBezTo>
                <a:cubicBezTo>
                  <a:pt x="1153" y="13593"/>
                  <a:pt x="1303" y="13643"/>
                  <a:pt x="1479" y="13693"/>
                </a:cubicBezTo>
                <a:cubicBezTo>
                  <a:pt x="1203" y="14119"/>
                  <a:pt x="1028" y="14520"/>
                  <a:pt x="902" y="14846"/>
                </a:cubicBezTo>
                <a:cubicBezTo>
                  <a:pt x="677" y="15523"/>
                  <a:pt x="777" y="17051"/>
                  <a:pt x="1103" y="17678"/>
                </a:cubicBezTo>
                <a:cubicBezTo>
                  <a:pt x="1328" y="18104"/>
                  <a:pt x="2356" y="19934"/>
                  <a:pt x="2782" y="20109"/>
                </a:cubicBezTo>
                <a:cubicBezTo>
                  <a:pt x="2822" y="20126"/>
                  <a:pt x="2862" y="20134"/>
                  <a:pt x="2904" y="20134"/>
                </a:cubicBezTo>
                <a:cubicBezTo>
                  <a:pt x="3048" y="20134"/>
                  <a:pt x="3203" y="20039"/>
                  <a:pt x="3358" y="19883"/>
                </a:cubicBezTo>
                <a:lnTo>
                  <a:pt x="3734" y="23342"/>
                </a:lnTo>
                <a:lnTo>
                  <a:pt x="2782" y="31688"/>
                </a:lnTo>
                <a:lnTo>
                  <a:pt x="2807" y="31688"/>
                </a:lnTo>
                <a:cubicBezTo>
                  <a:pt x="2732" y="32139"/>
                  <a:pt x="2707" y="32665"/>
                  <a:pt x="2707" y="33192"/>
                </a:cubicBezTo>
                <a:lnTo>
                  <a:pt x="5088" y="33192"/>
                </a:lnTo>
                <a:cubicBezTo>
                  <a:pt x="5088" y="33192"/>
                  <a:pt x="5088" y="32766"/>
                  <a:pt x="5013" y="32640"/>
                </a:cubicBezTo>
                <a:cubicBezTo>
                  <a:pt x="4912" y="32540"/>
                  <a:pt x="4637" y="32515"/>
                  <a:pt x="4536" y="32415"/>
                </a:cubicBezTo>
                <a:cubicBezTo>
                  <a:pt x="4411" y="32290"/>
                  <a:pt x="4311" y="31989"/>
                  <a:pt x="4311" y="31838"/>
                </a:cubicBezTo>
                <a:cubicBezTo>
                  <a:pt x="4311" y="31788"/>
                  <a:pt x="4311" y="31738"/>
                  <a:pt x="4311" y="31688"/>
                </a:cubicBezTo>
                <a:lnTo>
                  <a:pt x="4662" y="31688"/>
                </a:lnTo>
                <a:lnTo>
                  <a:pt x="6366" y="23192"/>
                </a:lnTo>
                <a:lnTo>
                  <a:pt x="6441" y="22365"/>
                </a:lnTo>
                <a:lnTo>
                  <a:pt x="6667" y="23267"/>
                </a:lnTo>
                <a:lnTo>
                  <a:pt x="7143" y="31688"/>
                </a:lnTo>
                <a:lnTo>
                  <a:pt x="7168" y="31688"/>
                </a:lnTo>
                <a:lnTo>
                  <a:pt x="7193" y="33192"/>
                </a:lnTo>
                <a:lnTo>
                  <a:pt x="11178" y="33192"/>
                </a:lnTo>
                <a:cubicBezTo>
                  <a:pt x="11178" y="33192"/>
                  <a:pt x="11178" y="32691"/>
                  <a:pt x="11053" y="32590"/>
                </a:cubicBezTo>
                <a:cubicBezTo>
                  <a:pt x="10902" y="32415"/>
                  <a:pt x="10376" y="32465"/>
                  <a:pt x="10151" y="32415"/>
                </a:cubicBezTo>
                <a:cubicBezTo>
                  <a:pt x="9749" y="32290"/>
                  <a:pt x="8897" y="32139"/>
                  <a:pt x="8647" y="31838"/>
                </a:cubicBezTo>
                <a:cubicBezTo>
                  <a:pt x="8622" y="31788"/>
                  <a:pt x="8597" y="31738"/>
                  <a:pt x="8572" y="31663"/>
                </a:cubicBezTo>
                <a:lnTo>
                  <a:pt x="8822" y="31663"/>
                </a:lnTo>
                <a:lnTo>
                  <a:pt x="9248" y="22941"/>
                </a:lnTo>
                <a:lnTo>
                  <a:pt x="8672" y="15698"/>
                </a:lnTo>
                <a:lnTo>
                  <a:pt x="8722" y="15698"/>
                </a:lnTo>
                <a:lnTo>
                  <a:pt x="8672" y="14846"/>
                </a:lnTo>
                <a:lnTo>
                  <a:pt x="10025" y="13969"/>
                </a:lnTo>
                <a:cubicBezTo>
                  <a:pt x="10025" y="13969"/>
                  <a:pt x="10192" y="13991"/>
                  <a:pt x="10341" y="13991"/>
                </a:cubicBezTo>
                <a:cubicBezTo>
                  <a:pt x="10415" y="13991"/>
                  <a:pt x="10485" y="13985"/>
                  <a:pt x="10526" y="13969"/>
                </a:cubicBezTo>
                <a:cubicBezTo>
                  <a:pt x="10727" y="13893"/>
                  <a:pt x="11028" y="13543"/>
                  <a:pt x="11103" y="13317"/>
                </a:cubicBezTo>
                <a:cubicBezTo>
                  <a:pt x="11178" y="13142"/>
                  <a:pt x="11103" y="12490"/>
                  <a:pt x="11103" y="12490"/>
                </a:cubicBezTo>
                <a:cubicBezTo>
                  <a:pt x="11103" y="12490"/>
                  <a:pt x="12456" y="10560"/>
                  <a:pt x="12632" y="9808"/>
                </a:cubicBezTo>
                <a:cubicBezTo>
                  <a:pt x="12707" y="9382"/>
                  <a:pt x="12707" y="8480"/>
                  <a:pt x="12506" y="8079"/>
                </a:cubicBezTo>
                <a:cubicBezTo>
                  <a:pt x="12105" y="7252"/>
                  <a:pt x="10627" y="5848"/>
                  <a:pt x="9699" y="5623"/>
                </a:cubicBezTo>
                <a:cubicBezTo>
                  <a:pt x="9672" y="5615"/>
                  <a:pt x="9639" y="5611"/>
                  <a:pt x="9603" y="5611"/>
                </a:cubicBezTo>
                <a:cubicBezTo>
                  <a:pt x="9408" y="5611"/>
                  <a:pt x="9101" y="5714"/>
                  <a:pt x="8847" y="5798"/>
                </a:cubicBezTo>
                <a:lnTo>
                  <a:pt x="8747" y="5522"/>
                </a:lnTo>
                <a:lnTo>
                  <a:pt x="8672" y="5121"/>
                </a:lnTo>
                <a:cubicBezTo>
                  <a:pt x="8672" y="5121"/>
                  <a:pt x="8747" y="4871"/>
                  <a:pt x="8747" y="4796"/>
                </a:cubicBezTo>
                <a:cubicBezTo>
                  <a:pt x="8747" y="4570"/>
                  <a:pt x="8546" y="3919"/>
                  <a:pt x="8546" y="3918"/>
                </a:cubicBezTo>
                <a:lnTo>
                  <a:pt x="8546" y="3918"/>
                </a:lnTo>
                <a:cubicBezTo>
                  <a:pt x="8547" y="3918"/>
                  <a:pt x="8634" y="3925"/>
                  <a:pt x="8734" y="3925"/>
                </a:cubicBezTo>
                <a:cubicBezTo>
                  <a:pt x="8835" y="3925"/>
                  <a:pt x="8947" y="3918"/>
                  <a:pt x="8998" y="3893"/>
                </a:cubicBezTo>
                <a:cubicBezTo>
                  <a:pt x="9073" y="3843"/>
                  <a:pt x="9223" y="2916"/>
                  <a:pt x="9223" y="2916"/>
                </a:cubicBezTo>
                <a:cubicBezTo>
                  <a:pt x="9223" y="2916"/>
                  <a:pt x="9524" y="2891"/>
                  <a:pt x="9499" y="2841"/>
                </a:cubicBezTo>
                <a:cubicBezTo>
                  <a:pt x="9399" y="2565"/>
                  <a:pt x="9298" y="1788"/>
                  <a:pt x="9298" y="1788"/>
                </a:cubicBezTo>
                <a:cubicBezTo>
                  <a:pt x="9298" y="1788"/>
                  <a:pt x="9449" y="1036"/>
                  <a:pt x="9348" y="811"/>
                </a:cubicBezTo>
                <a:cubicBezTo>
                  <a:pt x="9173" y="334"/>
                  <a:pt x="8546" y="109"/>
                  <a:pt x="8346" y="59"/>
                </a:cubicBezTo>
                <a:cubicBezTo>
                  <a:pt x="8158" y="30"/>
                  <a:pt x="7853" y="1"/>
                  <a:pt x="75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"/>
          <p:cNvSpPr/>
          <p:nvPr/>
        </p:nvSpPr>
        <p:spPr>
          <a:xfrm>
            <a:off x="3014244" y="4374078"/>
            <a:ext cx="1048028" cy="2109117"/>
          </a:xfrm>
          <a:custGeom>
            <a:avLst/>
            <a:gdLst/>
            <a:ahLst/>
            <a:cxnLst/>
            <a:rect l="l" t="t" r="r" b="b"/>
            <a:pathLst>
              <a:path w="12357" h="24868" extrusionOk="0">
                <a:moveTo>
                  <a:pt x="6761" y="0"/>
                </a:moveTo>
                <a:cubicBezTo>
                  <a:pt x="6508" y="0"/>
                  <a:pt x="6268" y="27"/>
                  <a:pt x="6116" y="81"/>
                </a:cubicBezTo>
                <a:cubicBezTo>
                  <a:pt x="6041" y="131"/>
                  <a:pt x="5966" y="281"/>
                  <a:pt x="5890" y="306"/>
                </a:cubicBezTo>
                <a:cubicBezTo>
                  <a:pt x="5765" y="381"/>
                  <a:pt x="5439" y="356"/>
                  <a:pt x="5339" y="457"/>
                </a:cubicBezTo>
                <a:cubicBezTo>
                  <a:pt x="5138" y="707"/>
                  <a:pt x="5264" y="1710"/>
                  <a:pt x="5264" y="1710"/>
                </a:cubicBezTo>
                <a:lnTo>
                  <a:pt x="5665" y="3138"/>
                </a:lnTo>
                <a:lnTo>
                  <a:pt x="5640" y="3364"/>
                </a:lnTo>
                <a:lnTo>
                  <a:pt x="5514" y="3389"/>
                </a:lnTo>
                <a:lnTo>
                  <a:pt x="5314" y="3564"/>
                </a:lnTo>
                <a:lnTo>
                  <a:pt x="4687" y="3865"/>
                </a:lnTo>
                <a:cubicBezTo>
                  <a:pt x="4687" y="3865"/>
                  <a:pt x="3735" y="4191"/>
                  <a:pt x="3509" y="4442"/>
                </a:cubicBezTo>
                <a:cubicBezTo>
                  <a:pt x="2933" y="5043"/>
                  <a:pt x="2457" y="6547"/>
                  <a:pt x="2156" y="7324"/>
                </a:cubicBezTo>
                <a:cubicBezTo>
                  <a:pt x="1905" y="7925"/>
                  <a:pt x="1028" y="9279"/>
                  <a:pt x="903" y="9905"/>
                </a:cubicBezTo>
                <a:cubicBezTo>
                  <a:pt x="878" y="9955"/>
                  <a:pt x="1003" y="9905"/>
                  <a:pt x="978" y="9981"/>
                </a:cubicBezTo>
                <a:cubicBezTo>
                  <a:pt x="953" y="10306"/>
                  <a:pt x="1003" y="10833"/>
                  <a:pt x="1128" y="11058"/>
                </a:cubicBezTo>
                <a:cubicBezTo>
                  <a:pt x="1229" y="11259"/>
                  <a:pt x="1705" y="11559"/>
                  <a:pt x="1805" y="11635"/>
                </a:cubicBezTo>
                <a:cubicBezTo>
                  <a:pt x="1780" y="12086"/>
                  <a:pt x="1930" y="13564"/>
                  <a:pt x="1930" y="13564"/>
                </a:cubicBezTo>
                <a:lnTo>
                  <a:pt x="2306" y="13564"/>
                </a:lnTo>
                <a:cubicBezTo>
                  <a:pt x="2206" y="12737"/>
                  <a:pt x="2231" y="11735"/>
                  <a:pt x="2231" y="11735"/>
                </a:cubicBezTo>
                <a:cubicBezTo>
                  <a:pt x="2582" y="11735"/>
                  <a:pt x="3033" y="11685"/>
                  <a:pt x="3359" y="11660"/>
                </a:cubicBezTo>
                <a:lnTo>
                  <a:pt x="3359" y="11660"/>
                </a:lnTo>
                <a:cubicBezTo>
                  <a:pt x="3309" y="11835"/>
                  <a:pt x="3159" y="12587"/>
                  <a:pt x="3133" y="12863"/>
                </a:cubicBezTo>
                <a:cubicBezTo>
                  <a:pt x="3108" y="13364"/>
                  <a:pt x="3234" y="14392"/>
                  <a:pt x="3209" y="14893"/>
                </a:cubicBezTo>
                <a:cubicBezTo>
                  <a:pt x="3209" y="15645"/>
                  <a:pt x="3108" y="17148"/>
                  <a:pt x="2908" y="17850"/>
                </a:cubicBezTo>
                <a:cubicBezTo>
                  <a:pt x="2858" y="18101"/>
                  <a:pt x="2482" y="18803"/>
                  <a:pt x="2482" y="18803"/>
                </a:cubicBezTo>
                <a:lnTo>
                  <a:pt x="652" y="23013"/>
                </a:lnTo>
                <a:lnTo>
                  <a:pt x="577" y="22988"/>
                </a:lnTo>
                <a:cubicBezTo>
                  <a:pt x="577" y="22988"/>
                  <a:pt x="1" y="23489"/>
                  <a:pt x="1" y="23715"/>
                </a:cubicBezTo>
                <a:cubicBezTo>
                  <a:pt x="1" y="23790"/>
                  <a:pt x="1254" y="24868"/>
                  <a:pt x="1254" y="24868"/>
                </a:cubicBezTo>
                <a:lnTo>
                  <a:pt x="2382" y="24868"/>
                </a:lnTo>
                <a:cubicBezTo>
                  <a:pt x="2382" y="24868"/>
                  <a:pt x="2357" y="24617"/>
                  <a:pt x="2306" y="24542"/>
                </a:cubicBezTo>
                <a:cubicBezTo>
                  <a:pt x="2206" y="24417"/>
                  <a:pt x="1855" y="24367"/>
                  <a:pt x="1730" y="24241"/>
                </a:cubicBezTo>
                <a:cubicBezTo>
                  <a:pt x="1580" y="24066"/>
                  <a:pt x="1404" y="23389"/>
                  <a:pt x="1404" y="23389"/>
                </a:cubicBezTo>
                <a:lnTo>
                  <a:pt x="4061" y="19304"/>
                </a:lnTo>
                <a:lnTo>
                  <a:pt x="4662" y="19479"/>
                </a:lnTo>
                <a:cubicBezTo>
                  <a:pt x="4662" y="19479"/>
                  <a:pt x="4988" y="18502"/>
                  <a:pt x="5063" y="18176"/>
                </a:cubicBezTo>
                <a:cubicBezTo>
                  <a:pt x="5189" y="17750"/>
                  <a:pt x="5364" y="17048"/>
                  <a:pt x="5539" y="16296"/>
                </a:cubicBezTo>
                <a:cubicBezTo>
                  <a:pt x="5715" y="16948"/>
                  <a:pt x="5840" y="17549"/>
                  <a:pt x="5890" y="17925"/>
                </a:cubicBezTo>
                <a:cubicBezTo>
                  <a:pt x="5940" y="18326"/>
                  <a:pt x="5890" y="19504"/>
                  <a:pt x="5890" y="19504"/>
                </a:cubicBezTo>
                <a:lnTo>
                  <a:pt x="6316" y="19504"/>
                </a:lnTo>
                <a:lnTo>
                  <a:pt x="6893" y="23865"/>
                </a:lnTo>
                <a:lnTo>
                  <a:pt x="6843" y="23890"/>
                </a:lnTo>
                <a:lnTo>
                  <a:pt x="6793" y="24868"/>
                </a:lnTo>
                <a:lnTo>
                  <a:pt x="9424" y="24868"/>
                </a:lnTo>
                <a:cubicBezTo>
                  <a:pt x="9424" y="24868"/>
                  <a:pt x="9424" y="24567"/>
                  <a:pt x="9349" y="24492"/>
                </a:cubicBezTo>
                <a:cubicBezTo>
                  <a:pt x="9224" y="24341"/>
                  <a:pt x="8848" y="24367"/>
                  <a:pt x="8672" y="24291"/>
                </a:cubicBezTo>
                <a:cubicBezTo>
                  <a:pt x="8472" y="24216"/>
                  <a:pt x="7870" y="23865"/>
                  <a:pt x="7870" y="23865"/>
                </a:cubicBezTo>
                <a:lnTo>
                  <a:pt x="7845" y="23765"/>
                </a:lnTo>
                <a:lnTo>
                  <a:pt x="7920" y="19429"/>
                </a:lnTo>
                <a:lnTo>
                  <a:pt x="7996" y="19429"/>
                </a:lnTo>
                <a:cubicBezTo>
                  <a:pt x="7996" y="19429"/>
                  <a:pt x="7971" y="18076"/>
                  <a:pt x="7946" y="17625"/>
                </a:cubicBezTo>
                <a:cubicBezTo>
                  <a:pt x="7845" y="16346"/>
                  <a:pt x="7369" y="12863"/>
                  <a:pt x="7269" y="12011"/>
                </a:cubicBezTo>
                <a:lnTo>
                  <a:pt x="7269" y="12011"/>
                </a:lnTo>
                <a:lnTo>
                  <a:pt x="7369" y="12036"/>
                </a:lnTo>
                <a:cubicBezTo>
                  <a:pt x="7369" y="12036"/>
                  <a:pt x="7244" y="10432"/>
                  <a:pt x="7294" y="9905"/>
                </a:cubicBezTo>
                <a:cubicBezTo>
                  <a:pt x="7319" y="9454"/>
                  <a:pt x="7419" y="8803"/>
                  <a:pt x="7494" y="8151"/>
                </a:cubicBezTo>
                <a:cubicBezTo>
                  <a:pt x="7620" y="8176"/>
                  <a:pt x="7695" y="8226"/>
                  <a:pt x="7795" y="8226"/>
                </a:cubicBezTo>
                <a:cubicBezTo>
                  <a:pt x="7858" y="8251"/>
                  <a:pt x="7958" y="8264"/>
                  <a:pt x="8061" y="8264"/>
                </a:cubicBezTo>
                <a:cubicBezTo>
                  <a:pt x="8165" y="8264"/>
                  <a:pt x="8271" y="8251"/>
                  <a:pt x="8347" y="8226"/>
                </a:cubicBezTo>
                <a:cubicBezTo>
                  <a:pt x="9149" y="8076"/>
                  <a:pt x="11354" y="7023"/>
                  <a:pt x="11354" y="7023"/>
                </a:cubicBezTo>
                <a:lnTo>
                  <a:pt x="11705" y="6973"/>
                </a:lnTo>
                <a:lnTo>
                  <a:pt x="11956" y="6798"/>
                </a:lnTo>
                <a:lnTo>
                  <a:pt x="12357" y="6647"/>
                </a:lnTo>
                <a:lnTo>
                  <a:pt x="12331" y="5970"/>
                </a:lnTo>
                <a:lnTo>
                  <a:pt x="11580" y="5920"/>
                </a:lnTo>
                <a:lnTo>
                  <a:pt x="11128" y="6346"/>
                </a:lnTo>
                <a:cubicBezTo>
                  <a:pt x="11128" y="6346"/>
                  <a:pt x="9291" y="6938"/>
                  <a:pt x="8447" y="6938"/>
                </a:cubicBezTo>
                <a:cubicBezTo>
                  <a:pt x="8371" y="6938"/>
                  <a:pt x="8304" y="6933"/>
                  <a:pt x="8246" y="6923"/>
                </a:cubicBezTo>
                <a:cubicBezTo>
                  <a:pt x="8071" y="6873"/>
                  <a:pt x="7870" y="6798"/>
                  <a:pt x="7670" y="6697"/>
                </a:cubicBezTo>
                <a:cubicBezTo>
                  <a:pt x="7695" y="6196"/>
                  <a:pt x="7695" y="5770"/>
                  <a:pt x="7645" y="5419"/>
                </a:cubicBezTo>
                <a:cubicBezTo>
                  <a:pt x="7595" y="5093"/>
                  <a:pt x="7244" y="4291"/>
                  <a:pt x="7068" y="3915"/>
                </a:cubicBezTo>
                <a:lnTo>
                  <a:pt x="7068" y="3439"/>
                </a:lnTo>
                <a:cubicBezTo>
                  <a:pt x="7068" y="3439"/>
                  <a:pt x="7206" y="3452"/>
                  <a:pt x="7360" y="3452"/>
                </a:cubicBezTo>
                <a:cubicBezTo>
                  <a:pt x="7513" y="3452"/>
                  <a:pt x="7682" y="3439"/>
                  <a:pt x="7745" y="3389"/>
                </a:cubicBezTo>
                <a:cubicBezTo>
                  <a:pt x="7895" y="3239"/>
                  <a:pt x="7895" y="2537"/>
                  <a:pt x="7895" y="2537"/>
                </a:cubicBezTo>
                <a:cubicBezTo>
                  <a:pt x="7895" y="2537"/>
                  <a:pt x="8071" y="2512"/>
                  <a:pt x="8096" y="2487"/>
                </a:cubicBezTo>
                <a:cubicBezTo>
                  <a:pt x="8171" y="2311"/>
                  <a:pt x="7946" y="1935"/>
                  <a:pt x="7946" y="1760"/>
                </a:cubicBezTo>
                <a:cubicBezTo>
                  <a:pt x="7920" y="1584"/>
                  <a:pt x="7946" y="1108"/>
                  <a:pt x="7946" y="1108"/>
                </a:cubicBezTo>
                <a:cubicBezTo>
                  <a:pt x="7946" y="1108"/>
                  <a:pt x="8146" y="657"/>
                  <a:pt x="8096" y="507"/>
                </a:cubicBezTo>
                <a:cubicBezTo>
                  <a:pt x="8046" y="356"/>
                  <a:pt x="7795" y="181"/>
                  <a:pt x="7645" y="131"/>
                </a:cubicBezTo>
                <a:cubicBezTo>
                  <a:pt x="7446" y="45"/>
                  <a:pt x="7093" y="0"/>
                  <a:pt x="67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"/>
          <p:cNvSpPr/>
          <p:nvPr/>
        </p:nvSpPr>
        <p:spPr>
          <a:xfrm>
            <a:off x="506000" y="6234440"/>
            <a:ext cx="138244" cy="276404"/>
          </a:xfrm>
          <a:custGeom>
            <a:avLst/>
            <a:gdLst/>
            <a:ahLst/>
            <a:cxnLst/>
            <a:rect l="l" t="t" r="r" b="b"/>
            <a:pathLst>
              <a:path w="1630" h="3259" extrusionOk="0">
                <a:moveTo>
                  <a:pt x="1" y="0"/>
                </a:moveTo>
                <a:cubicBezTo>
                  <a:pt x="1" y="1"/>
                  <a:pt x="1078" y="2808"/>
                  <a:pt x="1028" y="3259"/>
                </a:cubicBezTo>
                <a:lnTo>
                  <a:pt x="1630" y="3259"/>
                </a:lnTo>
                <a:cubicBezTo>
                  <a:pt x="1630" y="3259"/>
                  <a:pt x="1554" y="928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"/>
          <p:cNvSpPr/>
          <p:nvPr/>
        </p:nvSpPr>
        <p:spPr>
          <a:xfrm>
            <a:off x="3594532" y="3691422"/>
            <a:ext cx="1126734" cy="2791773"/>
          </a:xfrm>
          <a:custGeom>
            <a:avLst/>
            <a:gdLst/>
            <a:ahLst/>
            <a:cxnLst/>
            <a:rect l="l" t="t" r="r" b="b"/>
            <a:pathLst>
              <a:path w="13285" h="32917" extrusionOk="0">
                <a:moveTo>
                  <a:pt x="8855" y="1"/>
                </a:moveTo>
                <a:cubicBezTo>
                  <a:pt x="8574" y="1"/>
                  <a:pt x="8341" y="42"/>
                  <a:pt x="8046" y="160"/>
                </a:cubicBezTo>
                <a:cubicBezTo>
                  <a:pt x="7795" y="260"/>
                  <a:pt x="7219" y="711"/>
                  <a:pt x="7219" y="1087"/>
                </a:cubicBezTo>
                <a:cubicBezTo>
                  <a:pt x="7169" y="2365"/>
                  <a:pt x="6993" y="3293"/>
                  <a:pt x="6818" y="3944"/>
                </a:cubicBezTo>
                <a:cubicBezTo>
                  <a:pt x="6592" y="4070"/>
                  <a:pt x="6342" y="4220"/>
                  <a:pt x="6216" y="4295"/>
                </a:cubicBezTo>
                <a:cubicBezTo>
                  <a:pt x="5840" y="4471"/>
                  <a:pt x="4988" y="4596"/>
                  <a:pt x="4687" y="4872"/>
                </a:cubicBezTo>
                <a:cubicBezTo>
                  <a:pt x="4437" y="5072"/>
                  <a:pt x="3961" y="5699"/>
                  <a:pt x="3710" y="6200"/>
                </a:cubicBezTo>
                <a:cubicBezTo>
                  <a:pt x="3685" y="6250"/>
                  <a:pt x="3835" y="6200"/>
                  <a:pt x="3810" y="6275"/>
                </a:cubicBezTo>
                <a:cubicBezTo>
                  <a:pt x="3484" y="6927"/>
                  <a:pt x="3459" y="7278"/>
                  <a:pt x="3234" y="7528"/>
                </a:cubicBezTo>
                <a:cubicBezTo>
                  <a:pt x="3083" y="7704"/>
                  <a:pt x="2607" y="7779"/>
                  <a:pt x="2482" y="7929"/>
                </a:cubicBezTo>
                <a:cubicBezTo>
                  <a:pt x="2256" y="8230"/>
                  <a:pt x="2056" y="8982"/>
                  <a:pt x="2081" y="9333"/>
                </a:cubicBezTo>
                <a:cubicBezTo>
                  <a:pt x="2081" y="9533"/>
                  <a:pt x="2382" y="9834"/>
                  <a:pt x="2382" y="10009"/>
                </a:cubicBezTo>
                <a:cubicBezTo>
                  <a:pt x="2407" y="10310"/>
                  <a:pt x="2006" y="10862"/>
                  <a:pt x="2031" y="11162"/>
                </a:cubicBezTo>
                <a:cubicBezTo>
                  <a:pt x="2081" y="11513"/>
                  <a:pt x="2507" y="12190"/>
                  <a:pt x="2808" y="12365"/>
                </a:cubicBezTo>
                <a:cubicBezTo>
                  <a:pt x="3209" y="12616"/>
                  <a:pt x="4437" y="12641"/>
                  <a:pt x="4988" y="12641"/>
                </a:cubicBezTo>
                <a:lnTo>
                  <a:pt x="4938" y="12892"/>
                </a:lnTo>
                <a:cubicBezTo>
                  <a:pt x="4938" y="12892"/>
                  <a:pt x="4512" y="14345"/>
                  <a:pt x="4412" y="14821"/>
                </a:cubicBezTo>
                <a:cubicBezTo>
                  <a:pt x="4286" y="15323"/>
                  <a:pt x="4236" y="16300"/>
                  <a:pt x="4261" y="16826"/>
                </a:cubicBezTo>
                <a:cubicBezTo>
                  <a:pt x="4261" y="17453"/>
                  <a:pt x="4587" y="18706"/>
                  <a:pt x="4587" y="19358"/>
                </a:cubicBezTo>
                <a:cubicBezTo>
                  <a:pt x="4587" y="20436"/>
                  <a:pt x="4286" y="22641"/>
                  <a:pt x="3885" y="23669"/>
                </a:cubicBezTo>
                <a:cubicBezTo>
                  <a:pt x="3785" y="23919"/>
                  <a:pt x="3635" y="24270"/>
                  <a:pt x="3459" y="24671"/>
                </a:cubicBezTo>
                <a:lnTo>
                  <a:pt x="3434" y="24671"/>
                </a:lnTo>
                <a:cubicBezTo>
                  <a:pt x="3434" y="24671"/>
                  <a:pt x="3409" y="24746"/>
                  <a:pt x="3384" y="24847"/>
                </a:cubicBezTo>
                <a:cubicBezTo>
                  <a:pt x="2808" y="26075"/>
                  <a:pt x="2056" y="27578"/>
                  <a:pt x="2056" y="27578"/>
                </a:cubicBezTo>
                <a:cubicBezTo>
                  <a:pt x="2056" y="27578"/>
                  <a:pt x="2106" y="27604"/>
                  <a:pt x="2231" y="27629"/>
                </a:cubicBezTo>
                <a:cubicBezTo>
                  <a:pt x="1655" y="28982"/>
                  <a:pt x="1053" y="30285"/>
                  <a:pt x="928" y="30385"/>
                </a:cubicBezTo>
                <a:cubicBezTo>
                  <a:pt x="928" y="30385"/>
                  <a:pt x="878" y="30360"/>
                  <a:pt x="878" y="30360"/>
                </a:cubicBezTo>
                <a:cubicBezTo>
                  <a:pt x="878" y="30360"/>
                  <a:pt x="126" y="31162"/>
                  <a:pt x="51" y="31338"/>
                </a:cubicBezTo>
                <a:cubicBezTo>
                  <a:pt x="1" y="31438"/>
                  <a:pt x="1555" y="32917"/>
                  <a:pt x="1855" y="32917"/>
                </a:cubicBezTo>
                <a:lnTo>
                  <a:pt x="3434" y="32917"/>
                </a:lnTo>
                <a:cubicBezTo>
                  <a:pt x="3434" y="32917"/>
                  <a:pt x="3409" y="32566"/>
                  <a:pt x="3359" y="32491"/>
                </a:cubicBezTo>
                <a:cubicBezTo>
                  <a:pt x="3209" y="32315"/>
                  <a:pt x="2632" y="32215"/>
                  <a:pt x="2582" y="32140"/>
                </a:cubicBezTo>
                <a:cubicBezTo>
                  <a:pt x="2482" y="32040"/>
                  <a:pt x="1855" y="30862"/>
                  <a:pt x="1855" y="30862"/>
                </a:cubicBezTo>
                <a:lnTo>
                  <a:pt x="3710" y="27929"/>
                </a:lnTo>
                <a:cubicBezTo>
                  <a:pt x="5114" y="28205"/>
                  <a:pt x="6968" y="28556"/>
                  <a:pt x="7896" y="28556"/>
                </a:cubicBezTo>
                <a:cubicBezTo>
                  <a:pt x="7932" y="28559"/>
                  <a:pt x="7973" y="28561"/>
                  <a:pt x="8018" y="28561"/>
                </a:cubicBezTo>
                <a:cubicBezTo>
                  <a:pt x="8306" y="28561"/>
                  <a:pt x="8740" y="28496"/>
                  <a:pt x="9174" y="28431"/>
                </a:cubicBezTo>
                <a:lnTo>
                  <a:pt x="9525" y="31563"/>
                </a:lnTo>
                <a:lnTo>
                  <a:pt x="9449" y="31563"/>
                </a:lnTo>
                <a:lnTo>
                  <a:pt x="9500" y="32917"/>
                </a:lnTo>
                <a:lnTo>
                  <a:pt x="13284" y="32917"/>
                </a:lnTo>
                <a:cubicBezTo>
                  <a:pt x="13284" y="32917"/>
                  <a:pt x="13284" y="32491"/>
                  <a:pt x="13184" y="32365"/>
                </a:cubicBezTo>
                <a:cubicBezTo>
                  <a:pt x="13008" y="32165"/>
                  <a:pt x="12507" y="32215"/>
                  <a:pt x="12256" y="32140"/>
                </a:cubicBezTo>
                <a:cubicBezTo>
                  <a:pt x="11855" y="32015"/>
                  <a:pt x="11003" y="31889"/>
                  <a:pt x="10778" y="31563"/>
                </a:cubicBezTo>
                <a:cubicBezTo>
                  <a:pt x="10753" y="31538"/>
                  <a:pt x="10728" y="31413"/>
                  <a:pt x="10728" y="31413"/>
                </a:cubicBezTo>
                <a:lnTo>
                  <a:pt x="10703" y="31413"/>
                </a:lnTo>
                <a:lnTo>
                  <a:pt x="10778" y="28155"/>
                </a:lnTo>
                <a:cubicBezTo>
                  <a:pt x="10828" y="28130"/>
                  <a:pt x="10853" y="28130"/>
                  <a:pt x="10853" y="28130"/>
                </a:cubicBezTo>
                <a:lnTo>
                  <a:pt x="10853" y="23042"/>
                </a:lnTo>
                <a:lnTo>
                  <a:pt x="10101" y="15598"/>
                </a:lnTo>
                <a:cubicBezTo>
                  <a:pt x="10101" y="15598"/>
                  <a:pt x="9675" y="13117"/>
                  <a:pt x="9675" y="12265"/>
                </a:cubicBezTo>
                <a:cubicBezTo>
                  <a:pt x="9675" y="11438"/>
                  <a:pt x="10001" y="9759"/>
                  <a:pt x="10251" y="8957"/>
                </a:cubicBezTo>
                <a:cubicBezTo>
                  <a:pt x="10402" y="8456"/>
                  <a:pt x="10953" y="7428"/>
                  <a:pt x="10928" y="6927"/>
                </a:cubicBezTo>
                <a:cubicBezTo>
                  <a:pt x="10878" y="6375"/>
                  <a:pt x="9951" y="5172"/>
                  <a:pt x="9951" y="5172"/>
                </a:cubicBezTo>
                <a:lnTo>
                  <a:pt x="9550" y="4120"/>
                </a:lnTo>
                <a:lnTo>
                  <a:pt x="9575" y="3418"/>
                </a:lnTo>
                <a:cubicBezTo>
                  <a:pt x="9575" y="3418"/>
                  <a:pt x="9731" y="3462"/>
                  <a:pt x="9864" y="3462"/>
                </a:cubicBezTo>
                <a:cubicBezTo>
                  <a:pt x="9931" y="3462"/>
                  <a:pt x="9992" y="3451"/>
                  <a:pt x="10026" y="3418"/>
                </a:cubicBezTo>
                <a:cubicBezTo>
                  <a:pt x="10051" y="3343"/>
                  <a:pt x="10126" y="2741"/>
                  <a:pt x="10126" y="2741"/>
                </a:cubicBezTo>
                <a:cubicBezTo>
                  <a:pt x="10126" y="2741"/>
                  <a:pt x="10377" y="2641"/>
                  <a:pt x="10352" y="2591"/>
                </a:cubicBezTo>
                <a:cubicBezTo>
                  <a:pt x="10251" y="2365"/>
                  <a:pt x="10151" y="2014"/>
                  <a:pt x="10126" y="1789"/>
                </a:cubicBezTo>
                <a:cubicBezTo>
                  <a:pt x="10126" y="1664"/>
                  <a:pt x="10151" y="1413"/>
                  <a:pt x="10151" y="1413"/>
                </a:cubicBezTo>
                <a:lnTo>
                  <a:pt x="10302" y="1388"/>
                </a:lnTo>
                <a:cubicBezTo>
                  <a:pt x="10302" y="1388"/>
                  <a:pt x="10251" y="460"/>
                  <a:pt x="10051" y="260"/>
                </a:cubicBezTo>
                <a:cubicBezTo>
                  <a:pt x="9875" y="85"/>
                  <a:pt x="9349" y="9"/>
                  <a:pt x="9099" y="9"/>
                </a:cubicBezTo>
                <a:cubicBezTo>
                  <a:pt x="9012" y="4"/>
                  <a:pt x="8932" y="1"/>
                  <a:pt x="88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"/>
          <p:cNvSpPr/>
          <p:nvPr/>
        </p:nvSpPr>
        <p:spPr>
          <a:xfrm>
            <a:off x="2757093" y="6408645"/>
            <a:ext cx="99909" cy="102199"/>
          </a:xfrm>
          <a:custGeom>
            <a:avLst/>
            <a:gdLst/>
            <a:ahLst/>
            <a:cxnLst/>
            <a:rect l="l" t="t" r="r" b="b"/>
            <a:pathLst>
              <a:path w="1178" h="1205" extrusionOk="0">
                <a:moveTo>
                  <a:pt x="58" y="0"/>
                </a:moveTo>
                <a:cubicBezTo>
                  <a:pt x="39" y="0"/>
                  <a:pt x="20" y="1"/>
                  <a:pt x="0" y="2"/>
                </a:cubicBezTo>
                <a:cubicBezTo>
                  <a:pt x="0" y="2"/>
                  <a:pt x="802" y="227"/>
                  <a:pt x="852" y="1155"/>
                </a:cubicBezTo>
                <a:lnTo>
                  <a:pt x="1178" y="1205"/>
                </a:lnTo>
                <a:cubicBezTo>
                  <a:pt x="1178" y="1205"/>
                  <a:pt x="1009" y="0"/>
                  <a:pt x="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"/>
          <p:cNvSpPr/>
          <p:nvPr/>
        </p:nvSpPr>
        <p:spPr>
          <a:xfrm>
            <a:off x="2829353" y="6401096"/>
            <a:ext cx="144605" cy="111868"/>
          </a:xfrm>
          <a:custGeom>
            <a:avLst/>
            <a:gdLst/>
            <a:ahLst/>
            <a:cxnLst/>
            <a:rect l="l" t="t" r="r" b="b"/>
            <a:pathLst>
              <a:path w="1705" h="1319" extrusionOk="0">
                <a:moveTo>
                  <a:pt x="1163" y="0"/>
                </a:moveTo>
                <a:cubicBezTo>
                  <a:pt x="769" y="0"/>
                  <a:pt x="379" y="504"/>
                  <a:pt x="0" y="1244"/>
                </a:cubicBezTo>
                <a:lnTo>
                  <a:pt x="401" y="1319"/>
                </a:lnTo>
                <a:cubicBezTo>
                  <a:pt x="401" y="1319"/>
                  <a:pt x="747" y="179"/>
                  <a:pt x="1323" y="179"/>
                </a:cubicBezTo>
                <a:cubicBezTo>
                  <a:pt x="1441" y="179"/>
                  <a:pt x="1568" y="226"/>
                  <a:pt x="1704" y="341"/>
                </a:cubicBezTo>
                <a:cubicBezTo>
                  <a:pt x="1524" y="105"/>
                  <a:pt x="1343" y="0"/>
                  <a:pt x="11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"/>
          <p:cNvSpPr/>
          <p:nvPr/>
        </p:nvSpPr>
        <p:spPr>
          <a:xfrm>
            <a:off x="2818667" y="6319422"/>
            <a:ext cx="59623" cy="193542"/>
          </a:xfrm>
          <a:custGeom>
            <a:avLst/>
            <a:gdLst/>
            <a:ahLst/>
            <a:cxnLst/>
            <a:rect l="l" t="t" r="r" b="b"/>
            <a:pathLst>
              <a:path w="703" h="2282" extrusionOk="0">
                <a:moveTo>
                  <a:pt x="1" y="1"/>
                </a:moveTo>
                <a:cubicBezTo>
                  <a:pt x="1" y="1"/>
                  <a:pt x="251" y="1906"/>
                  <a:pt x="176" y="2232"/>
                </a:cubicBezTo>
                <a:lnTo>
                  <a:pt x="477" y="2282"/>
                </a:lnTo>
                <a:cubicBezTo>
                  <a:pt x="477" y="2282"/>
                  <a:pt x="703" y="728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"/>
          <p:cNvSpPr/>
          <p:nvPr/>
        </p:nvSpPr>
        <p:spPr>
          <a:xfrm>
            <a:off x="7395234" y="6351311"/>
            <a:ext cx="163688" cy="191422"/>
          </a:xfrm>
          <a:custGeom>
            <a:avLst/>
            <a:gdLst/>
            <a:ahLst/>
            <a:cxnLst/>
            <a:rect l="l" t="t" r="r" b="b"/>
            <a:pathLst>
              <a:path w="1930" h="2257" extrusionOk="0">
                <a:moveTo>
                  <a:pt x="1930" y="1"/>
                </a:moveTo>
                <a:lnTo>
                  <a:pt x="1930" y="1"/>
                </a:lnTo>
                <a:cubicBezTo>
                  <a:pt x="75" y="302"/>
                  <a:pt x="0" y="2257"/>
                  <a:pt x="0" y="2257"/>
                </a:cubicBezTo>
                <a:lnTo>
                  <a:pt x="576" y="2056"/>
                </a:lnTo>
                <a:cubicBezTo>
                  <a:pt x="476" y="628"/>
                  <a:pt x="1930" y="1"/>
                  <a:pt x="19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"/>
          <p:cNvSpPr/>
          <p:nvPr/>
        </p:nvSpPr>
        <p:spPr>
          <a:xfrm>
            <a:off x="7165647" y="6399061"/>
            <a:ext cx="278524" cy="147913"/>
          </a:xfrm>
          <a:custGeom>
            <a:avLst/>
            <a:gdLst/>
            <a:ahLst/>
            <a:cxnLst/>
            <a:rect l="l" t="t" r="r" b="b"/>
            <a:pathLst>
              <a:path w="3284" h="1744" extrusionOk="0">
                <a:moveTo>
                  <a:pt x="1124" y="1"/>
                </a:moveTo>
                <a:cubicBezTo>
                  <a:pt x="721" y="1"/>
                  <a:pt x="344" y="225"/>
                  <a:pt x="0" y="741"/>
                </a:cubicBezTo>
                <a:cubicBezTo>
                  <a:pt x="295" y="447"/>
                  <a:pt x="583" y="332"/>
                  <a:pt x="854" y="332"/>
                </a:cubicBezTo>
                <a:cubicBezTo>
                  <a:pt x="1803" y="332"/>
                  <a:pt x="2532" y="1744"/>
                  <a:pt x="2532" y="1744"/>
                </a:cubicBezTo>
                <a:lnTo>
                  <a:pt x="3283" y="1493"/>
                </a:lnTo>
                <a:cubicBezTo>
                  <a:pt x="2508" y="593"/>
                  <a:pt x="1780" y="1"/>
                  <a:pt x="11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"/>
          <p:cNvSpPr/>
          <p:nvPr/>
        </p:nvSpPr>
        <p:spPr>
          <a:xfrm>
            <a:off x="7329335" y="6238680"/>
            <a:ext cx="108475" cy="306173"/>
          </a:xfrm>
          <a:custGeom>
            <a:avLst/>
            <a:gdLst/>
            <a:ahLst/>
            <a:cxnLst/>
            <a:rect l="l" t="t" r="r" b="b"/>
            <a:pathLst>
              <a:path w="1279" h="3610" extrusionOk="0">
                <a:moveTo>
                  <a:pt x="1178" y="1"/>
                </a:moveTo>
                <a:lnTo>
                  <a:pt x="1178" y="1"/>
                </a:lnTo>
                <a:cubicBezTo>
                  <a:pt x="0" y="1354"/>
                  <a:pt x="702" y="3610"/>
                  <a:pt x="702" y="3610"/>
                </a:cubicBezTo>
                <a:lnTo>
                  <a:pt x="1278" y="3409"/>
                </a:lnTo>
                <a:cubicBezTo>
                  <a:pt x="1078" y="2983"/>
                  <a:pt x="1178" y="1"/>
                  <a:pt x="11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"/>
          <p:cNvSpPr/>
          <p:nvPr/>
        </p:nvSpPr>
        <p:spPr>
          <a:xfrm>
            <a:off x="4247164" y="6402029"/>
            <a:ext cx="201939" cy="151306"/>
          </a:xfrm>
          <a:custGeom>
            <a:avLst/>
            <a:gdLst/>
            <a:ahLst/>
            <a:cxnLst/>
            <a:rect l="l" t="t" r="r" b="b"/>
            <a:pathLst>
              <a:path w="2381" h="1784" extrusionOk="0">
                <a:moveTo>
                  <a:pt x="2237" y="1"/>
                </a:moveTo>
                <a:cubicBezTo>
                  <a:pt x="476" y="1"/>
                  <a:pt x="0" y="1784"/>
                  <a:pt x="0" y="1784"/>
                </a:cubicBezTo>
                <a:lnTo>
                  <a:pt x="627" y="1734"/>
                </a:lnTo>
                <a:cubicBezTo>
                  <a:pt x="827" y="305"/>
                  <a:pt x="2381" y="4"/>
                  <a:pt x="2381" y="4"/>
                </a:cubicBezTo>
                <a:cubicBezTo>
                  <a:pt x="2332" y="2"/>
                  <a:pt x="2284" y="1"/>
                  <a:pt x="22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"/>
          <p:cNvSpPr/>
          <p:nvPr/>
        </p:nvSpPr>
        <p:spPr>
          <a:xfrm>
            <a:off x="4040900" y="6383964"/>
            <a:ext cx="259441" cy="171491"/>
          </a:xfrm>
          <a:custGeom>
            <a:avLst/>
            <a:gdLst/>
            <a:ahLst/>
            <a:cxnLst/>
            <a:rect l="l" t="t" r="r" b="b"/>
            <a:pathLst>
              <a:path w="3059" h="2022" extrusionOk="0">
                <a:moveTo>
                  <a:pt x="1028" y="0"/>
                </a:moveTo>
                <a:cubicBezTo>
                  <a:pt x="700" y="0"/>
                  <a:pt x="359" y="160"/>
                  <a:pt x="1" y="518"/>
                </a:cubicBezTo>
                <a:cubicBezTo>
                  <a:pt x="267" y="345"/>
                  <a:pt x="508" y="273"/>
                  <a:pt x="724" y="273"/>
                </a:cubicBezTo>
                <a:cubicBezTo>
                  <a:pt x="1789" y="273"/>
                  <a:pt x="2257" y="2022"/>
                  <a:pt x="2257" y="2022"/>
                </a:cubicBezTo>
                <a:lnTo>
                  <a:pt x="3059" y="1947"/>
                </a:lnTo>
                <a:cubicBezTo>
                  <a:pt x="2419" y="789"/>
                  <a:pt x="1756" y="0"/>
                  <a:pt x="10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"/>
          <p:cNvSpPr/>
          <p:nvPr/>
        </p:nvSpPr>
        <p:spPr>
          <a:xfrm>
            <a:off x="4225876" y="6264209"/>
            <a:ext cx="121197" cy="291246"/>
          </a:xfrm>
          <a:custGeom>
            <a:avLst/>
            <a:gdLst/>
            <a:ahLst/>
            <a:cxnLst/>
            <a:rect l="l" t="t" r="r" b="b"/>
            <a:pathLst>
              <a:path w="1429" h="3434" extrusionOk="0">
                <a:moveTo>
                  <a:pt x="1429" y="0"/>
                </a:moveTo>
                <a:cubicBezTo>
                  <a:pt x="0" y="1103"/>
                  <a:pt x="176" y="3434"/>
                  <a:pt x="176" y="3434"/>
                </a:cubicBezTo>
                <a:lnTo>
                  <a:pt x="777" y="3359"/>
                </a:lnTo>
                <a:cubicBezTo>
                  <a:pt x="677" y="2908"/>
                  <a:pt x="1429" y="1"/>
                  <a:pt x="14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"/>
          <p:cNvSpPr/>
          <p:nvPr/>
        </p:nvSpPr>
        <p:spPr>
          <a:xfrm>
            <a:off x="6583239" y="6408645"/>
            <a:ext cx="99909" cy="102199"/>
          </a:xfrm>
          <a:custGeom>
            <a:avLst/>
            <a:gdLst/>
            <a:ahLst/>
            <a:cxnLst/>
            <a:rect l="l" t="t" r="r" b="b"/>
            <a:pathLst>
              <a:path w="1178" h="1205" extrusionOk="0">
                <a:moveTo>
                  <a:pt x="1120" y="0"/>
                </a:moveTo>
                <a:cubicBezTo>
                  <a:pt x="169" y="0"/>
                  <a:pt x="0" y="1205"/>
                  <a:pt x="0" y="1205"/>
                </a:cubicBezTo>
                <a:lnTo>
                  <a:pt x="326" y="1155"/>
                </a:lnTo>
                <a:cubicBezTo>
                  <a:pt x="376" y="227"/>
                  <a:pt x="1178" y="2"/>
                  <a:pt x="1178" y="2"/>
                </a:cubicBezTo>
                <a:cubicBezTo>
                  <a:pt x="1158" y="1"/>
                  <a:pt x="1139" y="0"/>
                  <a:pt x="1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"/>
          <p:cNvSpPr/>
          <p:nvPr/>
        </p:nvSpPr>
        <p:spPr>
          <a:xfrm>
            <a:off x="6466283" y="6401096"/>
            <a:ext cx="144605" cy="111868"/>
          </a:xfrm>
          <a:custGeom>
            <a:avLst/>
            <a:gdLst/>
            <a:ahLst/>
            <a:cxnLst/>
            <a:rect l="l" t="t" r="r" b="b"/>
            <a:pathLst>
              <a:path w="1705" h="1319" extrusionOk="0">
                <a:moveTo>
                  <a:pt x="537" y="0"/>
                </a:moveTo>
                <a:cubicBezTo>
                  <a:pt x="360" y="0"/>
                  <a:pt x="181" y="105"/>
                  <a:pt x="1" y="341"/>
                </a:cubicBezTo>
                <a:cubicBezTo>
                  <a:pt x="137" y="226"/>
                  <a:pt x="264" y="179"/>
                  <a:pt x="380" y="179"/>
                </a:cubicBezTo>
                <a:cubicBezTo>
                  <a:pt x="951" y="179"/>
                  <a:pt x="1279" y="1319"/>
                  <a:pt x="1279" y="1319"/>
                </a:cubicBezTo>
                <a:lnTo>
                  <a:pt x="1705" y="1244"/>
                </a:lnTo>
                <a:cubicBezTo>
                  <a:pt x="1309" y="504"/>
                  <a:pt x="925" y="0"/>
                  <a:pt x="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"/>
          <p:cNvSpPr/>
          <p:nvPr/>
        </p:nvSpPr>
        <p:spPr>
          <a:xfrm>
            <a:off x="6561951" y="6319422"/>
            <a:ext cx="59623" cy="193542"/>
          </a:xfrm>
          <a:custGeom>
            <a:avLst/>
            <a:gdLst/>
            <a:ahLst/>
            <a:cxnLst/>
            <a:rect l="l" t="t" r="r" b="b"/>
            <a:pathLst>
              <a:path w="703" h="2282" extrusionOk="0">
                <a:moveTo>
                  <a:pt x="702" y="1"/>
                </a:moveTo>
                <a:lnTo>
                  <a:pt x="702" y="1"/>
                </a:lnTo>
                <a:cubicBezTo>
                  <a:pt x="0" y="728"/>
                  <a:pt x="201" y="2282"/>
                  <a:pt x="201" y="2282"/>
                </a:cubicBezTo>
                <a:lnTo>
                  <a:pt x="527" y="2232"/>
                </a:lnTo>
                <a:cubicBezTo>
                  <a:pt x="452" y="1906"/>
                  <a:pt x="702" y="1"/>
                  <a:pt x="7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"/>
          <p:cNvSpPr/>
          <p:nvPr/>
        </p:nvSpPr>
        <p:spPr>
          <a:xfrm>
            <a:off x="2100220" y="6136651"/>
            <a:ext cx="656873" cy="495390"/>
          </a:xfrm>
          <a:custGeom>
            <a:avLst/>
            <a:gdLst/>
            <a:ahLst/>
            <a:cxnLst/>
            <a:rect l="l" t="t" r="r" b="b"/>
            <a:pathLst>
              <a:path w="7745" h="5841" extrusionOk="0">
                <a:moveTo>
                  <a:pt x="2833" y="1"/>
                </a:moveTo>
                <a:lnTo>
                  <a:pt x="1454" y="2732"/>
                </a:lnTo>
                <a:lnTo>
                  <a:pt x="1454" y="3810"/>
                </a:lnTo>
                <a:lnTo>
                  <a:pt x="1" y="4913"/>
                </a:lnTo>
                <a:lnTo>
                  <a:pt x="2056" y="5840"/>
                </a:lnTo>
                <a:lnTo>
                  <a:pt x="7319" y="4437"/>
                </a:lnTo>
                <a:lnTo>
                  <a:pt x="7745" y="1880"/>
                </a:lnTo>
                <a:lnTo>
                  <a:pt x="5565" y="377"/>
                </a:lnTo>
                <a:lnTo>
                  <a:pt x="28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"/>
          <p:cNvSpPr/>
          <p:nvPr/>
        </p:nvSpPr>
        <p:spPr>
          <a:xfrm>
            <a:off x="4829571" y="6317302"/>
            <a:ext cx="705810" cy="474102"/>
          </a:xfrm>
          <a:custGeom>
            <a:avLst/>
            <a:gdLst/>
            <a:ahLst/>
            <a:cxnLst/>
            <a:rect l="l" t="t" r="r" b="b"/>
            <a:pathLst>
              <a:path w="8322" h="5590" extrusionOk="0">
                <a:moveTo>
                  <a:pt x="4236" y="1"/>
                </a:moveTo>
                <a:lnTo>
                  <a:pt x="2080" y="2156"/>
                </a:lnTo>
                <a:lnTo>
                  <a:pt x="1730" y="3184"/>
                </a:lnTo>
                <a:lnTo>
                  <a:pt x="0" y="3760"/>
                </a:lnTo>
                <a:lnTo>
                  <a:pt x="1679" y="5289"/>
                </a:lnTo>
                <a:lnTo>
                  <a:pt x="7118" y="5590"/>
                </a:lnTo>
                <a:lnTo>
                  <a:pt x="8321" y="3309"/>
                </a:lnTo>
                <a:lnTo>
                  <a:pt x="6717" y="1179"/>
                </a:lnTo>
                <a:lnTo>
                  <a:pt x="42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"/>
          <p:cNvSpPr/>
          <p:nvPr/>
        </p:nvSpPr>
        <p:spPr>
          <a:xfrm>
            <a:off x="8370832" y="6164300"/>
            <a:ext cx="705810" cy="474102"/>
          </a:xfrm>
          <a:custGeom>
            <a:avLst/>
            <a:gdLst/>
            <a:ahLst/>
            <a:cxnLst/>
            <a:rect l="l" t="t" r="r" b="b"/>
            <a:pathLst>
              <a:path w="8322" h="5590" extrusionOk="0">
                <a:moveTo>
                  <a:pt x="4186" y="0"/>
                </a:moveTo>
                <a:lnTo>
                  <a:pt x="2056" y="2206"/>
                </a:lnTo>
                <a:lnTo>
                  <a:pt x="1730" y="3233"/>
                </a:lnTo>
                <a:lnTo>
                  <a:pt x="1" y="3835"/>
                </a:lnTo>
                <a:lnTo>
                  <a:pt x="1705" y="5339"/>
                </a:lnTo>
                <a:lnTo>
                  <a:pt x="7144" y="5589"/>
                </a:lnTo>
                <a:lnTo>
                  <a:pt x="8322" y="3259"/>
                </a:lnTo>
                <a:lnTo>
                  <a:pt x="6693" y="1178"/>
                </a:lnTo>
                <a:lnTo>
                  <a:pt x="41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"/>
          <p:cNvSpPr/>
          <p:nvPr/>
        </p:nvSpPr>
        <p:spPr>
          <a:xfrm>
            <a:off x="7042329" y="6396008"/>
            <a:ext cx="259441" cy="174374"/>
          </a:xfrm>
          <a:custGeom>
            <a:avLst/>
            <a:gdLst/>
            <a:ahLst/>
            <a:cxnLst/>
            <a:rect l="l" t="t" r="r" b="b"/>
            <a:pathLst>
              <a:path w="3059" h="2056" extrusionOk="0">
                <a:moveTo>
                  <a:pt x="1554" y="0"/>
                </a:moveTo>
                <a:lnTo>
                  <a:pt x="752" y="802"/>
                </a:lnTo>
                <a:lnTo>
                  <a:pt x="652" y="1178"/>
                </a:lnTo>
                <a:lnTo>
                  <a:pt x="1" y="1404"/>
                </a:lnTo>
                <a:lnTo>
                  <a:pt x="627" y="1955"/>
                </a:lnTo>
                <a:lnTo>
                  <a:pt x="2632" y="2055"/>
                </a:lnTo>
                <a:lnTo>
                  <a:pt x="3058" y="1203"/>
                </a:lnTo>
                <a:lnTo>
                  <a:pt x="2457" y="426"/>
                </a:lnTo>
                <a:lnTo>
                  <a:pt x="155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"/>
          <p:cNvSpPr/>
          <p:nvPr/>
        </p:nvSpPr>
        <p:spPr>
          <a:xfrm>
            <a:off x="1706012" y="5048337"/>
            <a:ext cx="205161" cy="1303059"/>
          </a:xfrm>
          <a:custGeom>
            <a:avLst/>
            <a:gdLst/>
            <a:ahLst/>
            <a:cxnLst/>
            <a:rect l="l" t="t" r="r" b="b"/>
            <a:pathLst>
              <a:path w="2419" h="15364" extrusionOk="0">
                <a:moveTo>
                  <a:pt x="111" y="0"/>
                </a:moveTo>
                <a:cubicBezTo>
                  <a:pt x="1" y="0"/>
                  <a:pt x="1516" y="5397"/>
                  <a:pt x="1616" y="7043"/>
                </a:cubicBezTo>
                <a:cubicBezTo>
                  <a:pt x="1741" y="8672"/>
                  <a:pt x="2418" y="15364"/>
                  <a:pt x="2418" y="15364"/>
                </a:cubicBezTo>
                <a:lnTo>
                  <a:pt x="1917" y="7720"/>
                </a:lnTo>
                <a:cubicBezTo>
                  <a:pt x="1917" y="7720"/>
                  <a:pt x="1867" y="6868"/>
                  <a:pt x="1817" y="6592"/>
                </a:cubicBezTo>
                <a:cubicBezTo>
                  <a:pt x="1766" y="6316"/>
                  <a:pt x="263" y="25"/>
                  <a:pt x="112" y="0"/>
                </a:cubicBezTo>
                <a:cubicBezTo>
                  <a:pt x="112" y="0"/>
                  <a:pt x="111" y="0"/>
                  <a:pt x="1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"/>
          <p:cNvSpPr/>
          <p:nvPr/>
        </p:nvSpPr>
        <p:spPr>
          <a:xfrm>
            <a:off x="1706945" y="4132192"/>
            <a:ext cx="87272" cy="916229"/>
          </a:xfrm>
          <a:custGeom>
            <a:avLst/>
            <a:gdLst/>
            <a:ahLst/>
            <a:cxnLst/>
            <a:rect l="l" t="t" r="r" b="b"/>
            <a:pathLst>
              <a:path w="1029" h="10803" extrusionOk="0">
                <a:moveTo>
                  <a:pt x="1" y="0"/>
                </a:moveTo>
                <a:lnTo>
                  <a:pt x="1" y="0"/>
                </a:lnTo>
                <a:cubicBezTo>
                  <a:pt x="1029" y="3434"/>
                  <a:pt x="101" y="10802"/>
                  <a:pt x="101" y="10802"/>
                </a:cubicBezTo>
                <a:lnTo>
                  <a:pt x="277" y="10777"/>
                </a:lnTo>
                <a:lnTo>
                  <a:pt x="452" y="8472"/>
                </a:lnTo>
                <a:cubicBezTo>
                  <a:pt x="628" y="6166"/>
                  <a:pt x="653" y="3459"/>
                  <a:pt x="628" y="2732"/>
                </a:cubicBezTo>
                <a:cubicBezTo>
                  <a:pt x="603" y="2006"/>
                  <a:pt x="3" y="6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"/>
          <p:cNvSpPr/>
          <p:nvPr/>
        </p:nvSpPr>
        <p:spPr>
          <a:xfrm>
            <a:off x="3613699" y="4706118"/>
            <a:ext cx="80826" cy="1315866"/>
          </a:xfrm>
          <a:custGeom>
            <a:avLst/>
            <a:gdLst/>
            <a:ahLst/>
            <a:cxnLst/>
            <a:rect l="l" t="t" r="r" b="b"/>
            <a:pathLst>
              <a:path w="953" h="15515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8" y="50"/>
                  <a:pt x="72" y="136"/>
                </a:cubicBezTo>
                <a:lnTo>
                  <a:pt x="72" y="136"/>
                </a:lnTo>
                <a:cubicBezTo>
                  <a:pt x="49" y="84"/>
                  <a:pt x="24" y="38"/>
                  <a:pt x="0" y="0"/>
                </a:cubicBezTo>
                <a:close/>
                <a:moveTo>
                  <a:pt x="72" y="136"/>
                </a:moveTo>
                <a:cubicBezTo>
                  <a:pt x="345" y="730"/>
                  <a:pt x="578" y="2190"/>
                  <a:pt x="301" y="3735"/>
                </a:cubicBezTo>
                <a:cubicBezTo>
                  <a:pt x="176" y="4712"/>
                  <a:pt x="226" y="5990"/>
                  <a:pt x="201" y="6266"/>
                </a:cubicBezTo>
                <a:cubicBezTo>
                  <a:pt x="176" y="6542"/>
                  <a:pt x="201" y="8096"/>
                  <a:pt x="201" y="8096"/>
                </a:cubicBezTo>
                <a:cubicBezTo>
                  <a:pt x="201" y="8096"/>
                  <a:pt x="338" y="9133"/>
                  <a:pt x="490" y="10347"/>
                </a:cubicBezTo>
                <a:lnTo>
                  <a:pt x="490" y="10347"/>
                </a:lnTo>
                <a:lnTo>
                  <a:pt x="301" y="8121"/>
                </a:lnTo>
                <a:cubicBezTo>
                  <a:pt x="101" y="7419"/>
                  <a:pt x="326" y="4812"/>
                  <a:pt x="326" y="4812"/>
                </a:cubicBezTo>
                <a:lnTo>
                  <a:pt x="602" y="2782"/>
                </a:lnTo>
                <a:cubicBezTo>
                  <a:pt x="602" y="2782"/>
                  <a:pt x="752" y="2256"/>
                  <a:pt x="577" y="1504"/>
                </a:cubicBezTo>
                <a:cubicBezTo>
                  <a:pt x="465" y="945"/>
                  <a:pt x="200" y="385"/>
                  <a:pt x="72" y="136"/>
                </a:cubicBezTo>
                <a:close/>
                <a:moveTo>
                  <a:pt x="490" y="10347"/>
                </a:moveTo>
                <a:lnTo>
                  <a:pt x="928" y="15514"/>
                </a:lnTo>
                <a:cubicBezTo>
                  <a:pt x="928" y="15514"/>
                  <a:pt x="953" y="14086"/>
                  <a:pt x="727" y="12331"/>
                </a:cubicBezTo>
                <a:cubicBezTo>
                  <a:pt x="657" y="11708"/>
                  <a:pt x="571" y="11002"/>
                  <a:pt x="490" y="103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"/>
          <p:cNvSpPr/>
          <p:nvPr/>
        </p:nvSpPr>
        <p:spPr>
          <a:xfrm>
            <a:off x="4393805" y="3981226"/>
            <a:ext cx="129763" cy="2098092"/>
          </a:xfrm>
          <a:custGeom>
            <a:avLst/>
            <a:gdLst/>
            <a:ahLst/>
            <a:cxnLst/>
            <a:rect l="l" t="t" r="r" b="b"/>
            <a:pathLst>
              <a:path w="1530" h="24738" extrusionOk="0">
                <a:moveTo>
                  <a:pt x="151" y="1"/>
                </a:moveTo>
                <a:cubicBezTo>
                  <a:pt x="151" y="1"/>
                  <a:pt x="0" y="527"/>
                  <a:pt x="0" y="703"/>
                </a:cubicBezTo>
                <a:cubicBezTo>
                  <a:pt x="0" y="903"/>
                  <a:pt x="477" y="1856"/>
                  <a:pt x="477" y="1856"/>
                </a:cubicBezTo>
                <a:cubicBezTo>
                  <a:pt x="477" y="1856"/>
                  <a:pt x="1253" y="2808"/>
                  <a:pt x="1228" y="3735"/>
                </a:cubicBezTo>
                <a:cubicBezTo>
                  <a:pt x="1203" y="4688"/>
                  <a:pt x="878" y="4663"/>
                  <a:pt x="477" y="6016"/>
                </a:cubicBezTo>
                <a:cubicBezTo>
                  <a:pt x="101" y="7344"/>
                  <a:pt x="126" y="8773"/>
                  <a:pt x="126" y="8773"/>
                </a:cubicBezTo>
                <a:cubicBezTo>
                  <a:pt x="126" y="8773"/>
                  <a:pt x="1128" y="18171"/>
                  <a:pt x="1228" y="19750"/>
                </a:cubicBezTo>
                <a:cubicBezTo>
                  <a:pt x="1304" y="21329"/>
                  <a:pt x="1354" y="24738"/>
                  <a:pt x="1354" y="24738"/>
                </a:cubicBezTo>
                <a:lnTo>
                  <a:pt x="1429" y="24713"/>
                </a:lnTo>
                <a:lnTo>
                  <a:pt x="1429" y="19801"/>
                </a:lnTo>
                <a:cubicBezTo>
                  <a:pt x="1429" y="19801"/>
                  <a:pt x="1379" y="19074"/>
                  <a:pt x="1003" y="15389"/>
                </a:cubicBezTo>
                <a:cubicBezTo>
                  <a:pt x="652" y="11730"/>
                  <a:pt x="326" y="9851"/>
                  <a:pt x="251" y="8848"/>
                </a:cubicBezTo>
                <a:cubicBezTo>
                  <a:pt x="176" y="7846"/>
                  <a:pt x="878" y="5364"/>
                  <a:pt x="878" y="5364"/>
                </a:cubicBezTo>
                <a:cubicBezTo>
                  <a:pt x="878" y="5364"/>
                  <a:pt x="1529" y="4111"/>
                  <a:pt x="1504" y="3510"/>
                </a:cubicBezTo>
                <a:cubicBezTo>
                  <a:pt x="1454" y="2908"/>
                  <a:pt x="527" y="1755"/>
                  <a:pt x="527" y="1755"/>
                </a:cubicBezTo>
                <a:lnTo>
                  <a:pt x="126" y="703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"/>
          <p:cNvSpPr/>
          <p:nvPr/>
        </p:nvSpPr>
        <p:spPr>
          <a:xfrm>
            <a:off x="6251622" y="3981226"/>
            <a:ext cx="102114" cy="682486"/>
          </a:xfrm>
          <a:custGeom>
            <a:avLst/>
            <a:gdLst/>
            <a:ahLst/>
            <a:cxnLst/>
            <a:rect l="l" t="t" r="r" b="b"/>
            <a:pathLst>
              <a:path w="1204" h="8047" extrusionOk="0">
                <a:moveTo>
                  <a:pt x="151" y="1"/>
                </a:moveTo>
                <a:lnTo>
                  <a:pt x="0" y="602"/>
                </a:lnTo>
                <a:lnTo>
                  <a:pt x="301" y="1179"/>
                </a:lnTo>
                <a:cubicBezTo>
                  <a:pt x="301" y="1179"/>
                  <a:pt x="702" y="1931"/>
                  <a:pt x="953" y="3359"/>
                </a:cubicBezTo>
                <a:cubicBezTo>
                  <a:pt x="1203" y="4788"/>
                  <a:pt x="451" y="8046"/>
                  <a:pt x="451" y="8046"/>
                </a:cubicBezTo>
                <a:lnTo>
                  <a:pt x="752" y="8046"/>
                </a:lnTo>
                <a:cubicBezTo>
                  <a:pt x="752" y="8046"/>
                  <a:pt x="1003" y="5941"/>
                  <a:pt x="1053" y="5339"/>
                </a:cubicBezTo>
                <a:cubicBezTo>
                  <a:pt x="1103" y="4738"/>
                  <a:pt x="1128" y="3785"/>
                  <a:pt x="1103" y="3159"/>
                </a:cubicBezTo>
                <a:cubicBezTo>
                  <a:pt x="1078" y="2557"/>
                  <a:pt x="176" y="703"/>
                  <a:pt x="176" y="703"/>
                </a:cubicBez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"/>
          <p:cNvSpPr/>
          <p:nvPr/>
        </p:nvSpPr>
        <p:spPr>
          <a:xfrm>
            <a:off x="8020133" y="4000394"/>
            <a:ext cx="25613" cy="159532"/>
          </a:xfrm>
          <a:custGeom>
            <a:avLst/>
            <a:gdLst/>
            <a:ahLst/>
            <a:cxnLst/>
            <a:rect l="l" t="t" r="r" b="b"/>
            <a:pathLst>
              <a:path w="302" h="1881" extrusionOk="0">
                <a:moveTo>
                  <a:pt x="0" y="0"/>
                </a:moveTo>
                <a:cubicBezTo>
                  <a:pt x="1" y="1"/>
                  <a:pt x="76" y="652"/>
                  <a:pt x="76" y="828"/>
                </a:cubicBezTo>
                <a:cubicBezTo>
                  <a:pt x="76" y="1028"/>
                  <a:pt x="0" y="1178"/>
                  <a:pt x="0" y="1178"/>
                </a:cubicBezTo>
                <a:lnTo>
                  <a:pt x="76" y="1579"/>
                </a:lnTo>
                <a:lnTo>
                  <a:pt x="301" y="1880"/>
                </a:lnTo>
                <a:lnTo>
                  <a:pt x="301" y="1880"/>
                </a:lnTo>
                <a:lnTo>
                  <a:pt x="201" y="1604"/>
                </a:lnTo>
                <a:lnTo>
                  <a:pt x="126" y="1203"/>
                </a:lnTo>
                <a:cubicBezTo>
                  <a:pt x="126" y="1203"/>
                  <a:pt x="151" y="1103"/>
                  <a:pt x="176" y="953"/>
                </a:cubicBezTo>
                <a:cubicBezTo>
                  <a:pt x="226" y="802"/>
                  <a:pt x="101" y="326"/>
                  <a:pt x="101" y="32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"/>
          <p:cNvSpPr/>
          <p:nvPr/>
        </p:nvSpPr>
        <p:spPr>
          <a:xfrm>
            <a:off x="8339290" y="2113721"/>
            <a:ext cx="624079" cy="188698"/>
          </a:xfrm>
          <a:custGeom>
            <a:avLst/>
            <a:gdLst/>
            <a:ahLst/>
            <a:cxnLst/>
            <a:rect l="l" t="t" r="r" b="b"/>
            <a:pathLst>
              <a:path w="7534" h="2278" extrusionOk="0">
                <a:moveTo>
                  <a:pt x="4231" y="1"/>
                </a:moveTo>
                <a:cubicBezTo>
                  <a:pt x="3644" y="1"/>
                  <a:pt x="3033" y="347"/>
                  <a:pt x="3033" y="1225"/>
                </a:cubicBezTo>
                <a:cubicBezTo>
                  <a:pt x="2911" y="1117"/>
                  <a:pt x="2748" y="1069"/>
                  <a:pt x="2581" y="1069"/>
                </a:cubicBezTo>
                <a:cubicBezTo>
                  <a:pt x="2203" y="1069"/>
                  <a:pt x="1805" y="1318"/>
                  <a:pt x="1805" y="1701"/>
                </a:cubicBezTo>
                <a:cubicBezTo>
                  <a:pt x="1763" y="1694"/>
                  <a:pt x="1714" y="1690"/>
                  <a:pt x="1659" y="1690"/>
                </a:cubicBezTo>
                <a:cubicBezTo>
                  <a:pt x="1156" y="1690"/>
                  <a:pt x="182" y="1984"/>
                  <a:pt x="1" y="2277"/>
                </a:cubicBezTo>
                <a:lnTo>
                  <a:pt x="7394" y="2277"/>
                </a:lnTo>
                <a:cubicBezTo>
                  <a:pt x="7533" y="1999"/>
                  <a:pt x="7287" y="1464"/>
                  <a:pt x="6932" y="1464"/>
                </a:cubicBezTo>
                <a:cubicBezTo>
                  <a:pt x="6903" y="1464"/>
                  <a:pt x="6873" y="1468"/>
                  <a:pt x="6843" y="1475"/>
                </a:cubicBezTo>
                <a:cubicBezTo>
                  <a:pt x="6843" y="905"/>
                  <a:pt x="6384" y="456"/>
                  <a:pt x="5862" y="456"/>
                </a:cubicBezTo>
                <a:cubicBezTo>
                  <a:pt x="5673" y="456"/>
                  <a:pt x="5476" y="515"/>
                  <a:pt x="5289" y="648"/>
                </a:cubicBezTo>
                <a:cubicBezTo>
                  <a:pt x="5220" y="255"/>
                  <a:pt x="4734" y="1"/>
                  <a:pt x="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2"/>
          <p:cNvGrpSpPr/>
          <p:nvPr/>
        </p:nvGrpSpPr>
        <p:grpSpPr>
          <a:xfrm>
            <a:off x="-404274" y="306301"/>
            <a:ext cx="10282688" cy="1624143"/>
            <a:chOff x="1191847" y="3227286"/>
            <a:chExt cx="3103365" cy="490174"/>
          </a:xfrm>
        </p:grpSpPr>
        <p:sp>
          <p:nvSpPr>
            <p:cNvPr id="660" name="Google Shape;660;p2"/>
            <p:cNvSpPr/>
            <p:nvPr/>
          </p:nvSpPr>
          <p:spPr>
            <a:xfrm>
              <a:off x="1191847" y="3227286"/>
              <a:ext cx="462975" cy="140700"/>
            </a:xfrm>
            <a:custGeom>
              <a:avLst/>
              <a:gdLst/>
              <a:ahLst/>
              <a:cxnLst/>
              <a:rect l="l" t="t" r="r" b="b"/>
              <a:pathLst>
                <a:path w="18519" h="5628" extrusionOk="0">
                  <a:moveTo>
                    <a:pt x="8099" y="1"/>
                  </a:moveTo>
                  <a:cubicBezTo>
                    <a:pt x="6852" y="1"/>
                    <a:pt x="5648" y="618"/>
                    <a:pt x="5486" y="1567"/>
                  </a:cubicBezTo>
                  <a:cubicBezTo>
                    <a:pt x="5027" y="1246"/>
                    <a:pt x="4547" y="1105"/>
                    <a:pt x="4089" y="1105"/>
                  </a:cubicBezTo>
                  <a:cubicBezTo>
                    <a:pt x="2797" y="1105"/>
                    <a:pt x="1676" y="2228"/>
                    <a:pt x="1676" y="3597"/>
                  </a:cubicBezTo>
                  <a:cubicBezTo>
                    <a:pt x="1603" y="3578"/>
                    <a:pt x="1530" y="3570"/>
                    <a:pt x="1460" y="3570"/>
                  </a:cubicBezTo>
                  <a:cubicBezTo>
                    <a:pt x="596" y="3570"/>
                    <a:pt x="1" y="4909"/>
                    <a:pt x="348" y="5627"/>
                  </a:cubicBezTo>
                  <a:lnTo>
                    <a:pt x="18519" y="5627"/>
                  </a:lnTo>
                  <a:cubicBezTo>
                    <a:pt x="18038" y="4849"/>
                    <a:pt x="15592" y="4155"/>
                    <a:pt x="14389" y="4155"/>
                  </a:cubicBezTo>
                  <a:cubicBezTo>
                    <a:pt x="14275" y="4155"/>
                    <a:pt x="14172" y="4161"/>
                    <a:pt x="14083" y="4174"/>
                  </a:cubicBezTo>
                  <a:cubicBezTo>
                    <a:pt x="14083" y="3213"/>
                    <a:pt x="13096" y="2605"/>
                    <a:pt x="12159" y="2605"/>
                  </a:cubicBezTo>
                  <a:cubicBezTo>
                    <a:pt x="11752" y="2605"/>
                    <a:pt x="11354" y="2720"/>
                    <a:pt x="11050" y="2971"/>
                  </a:cubicBezTo>
                  <a:cubicBezTo>
                    <a:pt x="11063" y="840"/>
                    <a:pt x="9552" y="1"/>
                    <a:pt x="8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3653111" y="3272519"/>
              <a:ext cx="642100" cy="138700"/>
            </a:xfrm>
            <a:custGeom>
              <a:avLst/>
              <a:gdLst/>
              <a:ahLst/>
              <a:cxnLst/>
              <a:rect l="l" t="t" r="r" b="b"/>
              <a:pathLst>
                <a:path w="25684" h="5548" extrusionOk="0">
                  <a:moveTo>
                    <a:pt x="17517" y="0"/>
                  </a:moveTo>
                  <a:cubicBezTo>
                    <a:pt x="15433" y="0"/>
                    <a:pt x="13172" y="978"/>
                    <a:pt x="12382" y="2615"/>
                  </a:cubicBezTo>
                  <a:cubicBezTo>
                    <a:pt x="11623" y="2197"/>
                    <a:pt x="10820" y="2008"/>
                    <a:pt x="10053" y="2008"/>
                  </a:cubicBezTo>
                  <a:cubicBezTo>
                    <a:pt x="8337" y="2008"/>
                    <a:pt x="6794" y="2949"/>
                    <a:pt x="6292" y="4369"/>
                  </a:cubicBezTo>
                  <a:cubicBezTo>
                    <a:pt x="5754" y="4282"/>
                    <a:pt x="5234" y="4244"/>
                    <a:pt x="4738" y="4244"/>
                  </a:cubicBezTo>
                  <a:cubicBezTo>
                    <a:pt x="2390" y="4244"/>
                    <a:pt x="580" y="5092"/>
                    <a:pt x="1" y="5547"/>
                  </a:cubicBezTo>
                  <a:lnTo>
                    <a:pt x="25189" y="5547"/>
                  </a:lnTo>
                  <a:cubicBezTo>
                    <a:pt x="25684" y="3528"/>
                    <a:pt x="24332" y="1628"/>
                    <a:pt x="22513" y="1628"/>
                  </a:cubicBezTo>
                  <a:cubicBezTo>
                    <a:pt x="22119" y="1628"/>
                    <a:pt x="21703" y="1717"/>
                    <a:pt x="21279" y="1913"/>
                  </a:cubicBezTo>
                  <a:cubicBezTo>
                    <a:pt x="20644" y="588"/>
                    <a:pt x="19134" y="0"/>
                    <a:pt x="17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1255096" y="3630710"/>
              <a:ext cx="336475" cy="86750"/>
            </a:xfrm>
            <a:custGeom>
              <a:avLst/>
              <a:gdLst/>
              <a:ahLst/>
              <a:cxnLst/>
              <a:rect l="l" t="t" r="r" b="b"/>
              <a:pathLst>
                <a:path w="13459" h="3470" extrusionOk="0">
                  <a:moveTo>
                    <a:pt x="5467" y="1"/>
                  </a:moveTo>
                  <a:cubicBezTo>
                    <a:pt x="4412" y="1"/>
                    <a:pt x="3393" y="528"/>
                    <a:pt x="3158" y="1615"/>
                  </a:cubicBezTo>
                  <a:cubicBezTo>
                    <a:pt x="2980" y="1560"/>
                    <a:pt x="2790" y="1534"/>
                    <a:pt x="2595" y="1534"/>
                  </a:cubicBezTo>
                  <a:cubicBezTo>
                    <a:pt x="1448" y="1534"/>
                    <a:pt x="129" y="2419"/>
                    <a:pt x="0" y="3469"/>
                  </a:cubicBezTo>
                  <a:lnTo>
                    <a:pt x="13459" y="3469"/>
                  </a:lnTo>
                  <a:cubicBezTo>
                    <a:pt x="13210" y="3179"/>
                    <a:pt x="12415" y="2667"/>
                    <a:pt x="11383" y="2667"/>
                  </a:cubicBezTo>
                  <a:cubicBezTo>
                    <a:pt x="11165" y="2667"/>
                    <a:pt x="10937" y="2690"/>
                    <a:pt x="10702" y="2742"/>
                  </a:cubicBezTo>
                  <a:cubicBezTo>
                    <a:pt x="10683" y="2206"/>
                    <a:pt x="9757" y="1364"/>
                    <a:pt x="8841" y="1364"/>
                  </a:cubicBezTo>
                  <a:cubicBezTo>
                    <a:pt x="8557" y="1364"/>
                    <a:pt x="8275" y="1444"/>
                    <a:pt x="8020" y="1640"/>
                  </a:cubicBezTo>
                  <a:cubicBezTo>
                    <a:pt x="7677" y="559"/>
                    <a:pt x="6553" y="1"/>
                    <a:pt x="5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4"/>
          <p:cNvSpPr/>
          <p:nvPr/>
        </p:nvSpPr>
        <p:spPr>
          <a:xfrm>
            <a:off x="6445083" y="4125123"/>
            <a:ext cx="657795" cy="399654"/>
          </a:xfrm>
          <a:custGeom>
            <a:avLst/>
            <a:gdLst/>
            <a:ahLst/>
            <a:cxnLst/>
            <a:rect l="l" t="t" r="r" b="b"/>
            <a:pathLst>
              <a:path w="18928" h="11500" extrusionOk="0">
                <a:moveTo>
                  <a:pt x="17763" y="11306"/>
                </a:moveTo>
                <a:lnTo>
                  <a:pt x="18927" y="3662"/>
                </a:lnTo>
                <a:lnTo>
                  <a:pt x="12402" y="2520"/>
                </a:lnTo>
                <a:lnTo>
                  <a:pt x="11241" y="4522"/>
                </a:lnTo>
                <a:lnTo>
                  <a:pt x="7429" y="3737"/>
                </a:lnTo>
                <a:lnTo>
                  <a:pt x="6008" y="516"/>
                </a:lnTo>
                <a:cubicBezTo>
                  <a:pt x="6008" y="516"/>
                  <a:pt x="2583" y="260"/>
                  <a:pt x="1615" y="129"/>
                </a:cubicBezTo>
                <a:cubicBezTo>
                  <a:pt x="647" y="1"/>
                  <a:pt x="1" y="11500"/>
                  <a:pt x="1" y="11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24"/>
          <p:cNvSpPr/>
          <p:nvPr/>
        </p:nvSpPr>
        <p:spPr>
          <a:xfrm>
            <a:off x="4025200" y="4159667"/>
            <a:ext cx="575258" cy="387838"/>
          </a:xfrm>
          <a:custGeom>
            <a:avLst/>
            <a:gdLst/>
            <a:ahLst/>
            <a:cxnLst/>
            <a:rect l="l" t="t" r="r" b="b"/>
            <a:pathLst>
              <a:path w="16553" h="11160" extrusionOk="0">
                <a:moveTo>
                  <a:pt x="506" y="9465"/>
                </a:moveTo>
                <a:cubicBezTo>
                  <a:pt x="1011" y="7770"/>
                  <a:pt x="5452" y="807"/>
                  <a:pt x="5452" y="807"/>
                </a:cubicBezTo>
                <a:lnTo>
                  <a:pt x="9588" y="2668"/>
                </a:lnTo>
                <a:lnTo>
                  <a:pt x="12819" y="0"/>
                </a:lnTo>
                <a:lnTo>
                  <a:pt x="16553" y="2052"/>
                </a:lnTo>
                <a:lnTo>
                  <a:pt x="13626" y="9465"/>
                </a:lnTo>
                <a:cubicBezTo>
                  <a:pt x="13626" y="9465"/>
                  <a:pt x="0" y="11159"/>
                  <a:pt x="506" y="94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24"/>
          <p:cNvSpPr/>
          <p:nvPr/>
        </p:nvSpPr>
        <p:spPr>
          <a:xfrm>
            <a:off x="4565137" y="3892698"/>
            <a:ext cx="644311" cy="675067"/>
          </a:xfrm>
          <a:custGeom>
            <a:avLst/>
            <a:gdLst/>
            <a:ahLst/>
            <a:cxnLst/>
            <a:rect l="l" t="t" r="r" b="b"/>
            <a:pathLst>
              <a:path w="18540" h="19425" extrusionOk="0">
                <a:moveTo>
                  <a:pt x="18540" y="19425"/>
                </a:moveTo>
                <a:lnTo>
                  <a:pt x="16221" y="5577"/>
                </a:lnTo>
                <a:lnTo>
                  <a:pt x="11673" y="6867"/>
                </a:lnTo>
                <a:lnTo>
                  <a:pt x="9186" y="3707"/>
                </a:lnTo>
                <a:cubicBezTo>
                  <a:pt x="9186" y="3707"/>
                  <a:pt x="7124" y="0"/>
                  <a:pt x="6093" y="43"/>
                </a:cubicBezTo>
                <a:cubicBezTo>
                  <a:pt x="5065" y="86"/>
                  <a:pt x="3388" y="1029"/>
                  <a:pt x="3388" y="1029"/>
                </a:cubicBezTo>
                <a:lnTo>
                  <a:pt x="4974" y="6158"/>
                </a:lnTo>
                <a:lnTo>
                  <a:pt x="1" y="10129"/>
                </a:lnTo>
                <a:cubicBezTo>
                  <a:pt x="1" y="10129"/>
                  <a:pt x="599" y="12447"/>
                  <a:pt x="858" y="13304"/>
                </a:cubicBezTo>
                <a:cubicBezTo>
                  <a:pt x="1114" y="14162"/>
                  <a:pt x="1459" y="19425"/>
                  <a:pt x="1459" y="194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24"/>
          <p:cNvSpPr/>
          <p:nvPr/>
        </p:nvSpPr>
        <p:spPr>
          <a:xfrm>
            <a:off x="665198" y="3137700"/>
            <a:ext cx="1217206" cy="1430065"/>
          </a:xfrm>
          <a:custGeom>
            <a:avLst/>
            <a:gdLst/>
            <a:ahLst/>
            <a:cxnLst/>
            <a:rect l="l" t="t" r="r" b="b"/>
            <a:pathLst>
              <a:path w="35025" h="41150" extrusionOk="0">
                <a:moveTo>
                  <a:pt x="11069" y="5198"/>
                </a:moveTo>
                <a:lnTo>
                  <a:pt x="17511" y="0"/>
                </a:lnTo>
                <a:lnTo>
                  <a:pt x="35024" y="14121"/>
                </a:lnTo>
                <a:lnTo>
                  <a:pt x="35024" y="41150"/>
                </a:lnTo>
                <a:lnTo>
                  <a:pt x="0" y="41150"/>
                </a:lnTo>
                <a:lnTo>
                  <a:pt x="0" y="14121"/>
                </a:lnTo>
                <a:lnTo>
                  <a:pt x="3704" y="11134"/>
                </a:lnTo>
                <a:lnTo>
                  <a:pt x="3704" y="3083"/>
                </a:lnTo>
                <a:lnTo>
                  <a:pt x="3380" y="3083"/>
                </a:lnTo>
                <a:lnTo>
                  <a:pt x="3380" y="860"/>
                </a:lnTo>
                <a:lnTo>
                  <a:pt x="11529" y="860"/>
                </a:lnTo>
                <a:lnTo>
                  <a:pt x="11529" y="3083"/>
                </a:lnTo>
                <a:lnTo>
                  <a:pt x="11069" y="308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24"/>
          <p:cNvSpPr/>
          <p:nvPr/>
        </p:nvSpPr>
        <p:spPr>
          <a:xfrm>
            <a:off x="8430897" y="3475077"/>
            <a:ext cx="808934" cy="1118127"/>
          </a:xfrm>
          <a:custGeom>
            <a:avLst/>
            <a:gdLst/>
            <a:ahLst/>
            <a:cxnLst/>
            <a:rect l="l" t="t" r="r" b="b"/>
            <a:pathLst>
              <a:path w="23277" h="32174" extrusionOk="0">
                <a:moveTo>
                  <a:pt x="23277" y="30091"/>
                </a:moveTo>
                <a:cubicBezTo>
                  <a:pt x="23277" y="28009"/>
                  <a:pt x="21763" y="1"/>
                  <a:pt x="21763" y="1"/>
                </a:cubicBezTo>
                <a:lnTo>
                  <a:pt x="17033" y="1"/>
                </a:lnTo>
                <a:lnTo>
                  <a:pt x="16277" y="4544"/>
                </a:lnTo>
                <a:lnTo>
                  <a:pt x="11356" y="5867"/>
                </a:lnTo>
                <a:lnTo>
                  <a:pt x="8705" y="9654"/>
                </a:lnTo>
                <a:lnTo>
                  <a:pt x="6435" y="12301"/>
                </a:lnTo>
                <a:lnTo>
                  <a:pt x="1325" y="13249"/>
                </a:lnTo>
                <a:lnTo>
                  <a:pt x="189" y="17979"/>
                </a:lnTo>
                <a:lnTo>
                  <a:pt x="0" y="31225"/>
                </a:lnTo>
                <a:cubicBezTo>
                  <a:pt x="0" y="31225"/>
                  <a:pt x="23277" y="32173"/>
                  <a:pt x="23277" y="300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24"/>
          <p:cNvSpPr/>
          <p:nvPr/>
        </p:nvSpPr>
        <p:spPr>
          <a:xfrm>
            <a:off x="177307" y="4021421"/>
            <a:ext cx="792705" cy="467178"/>
          </a:xfrm>
          <a:custGeom>
            <a:avLst/>
            <a:gdLst/>
            <a:ahLst/>
            <a:cxnLst/>
            <a:rect l="l" t="t" r="r" b="b"/>
            <a:pathLst>
              <a:path w="22810" h="13443" extrusionOk="0">
                <a:moveTo>
                  <a:pt x="22206" y="11808"/>
                </a:moveTo>
                <a:cubicBezTo>
                  <a:pt x="21600" y="10699"/>
                  <a:pt x="17057" y="0"/>
                  <a:pt x="17057" y="0"/>
                </a:cubicBezTo>
                <a:lnTo>
                  <a:pt x="9790" y="0"/>
                </a:lnTo>
                <a:lnTo>
                  <a:pt x="9488" y="3734"/>
                </a:lnTo>
                <a:lnTo>
                  <a:pt x="4643" y="6030"/>
                </a:lnTo>
                <a:lnTo>
                  <a:pt x="607" y="6646"/>
                </a:lnTo>
                <a:lnTo>
                  <a:pt x="1" y="13443"/>
                </a:lnTo>
                <a:cubicBezTo>
                  <a:pt x="1" y="13443"/>
                  <a:pt x="22810" y="12920"/>
                  <a:pt x="22206" y="118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24"/>
          <p:cNvSpPr/>
          <p:nvPr/>
        </p:nvSpPr>
        <p:spPr>
          <a:xfrm>
            <a:off x="-1" y="4223450"/>
            <a:ext cx="9143936" cy="2240841"/>
          </a:xfrm>
          <a:custGeom>
            <a:avLst/>
            <a:gdLst/>
            <a:ahLst/>
            <a:cxnLst/>
            <a:rect l="l" t="t" r="r" b="b"/>
            <a:pathLst>
              <a:path w="186897" h="64480" extrusionOk="0">
                <a:moveTo>
                  <a:pt x="2538" y="5706"/>
                </a:moveTo>
                <a:lnTo>
                  <a:pt x="2942" y="3443"/>
                </a:lnTo>
                <a:cubicBezTo>
                  <a:pt x="2942" y="3443"/>
                  <a:pt x="6581" y="3048"/>
                  <a:pt x="8044" y="3393"/>
                </a:cubicBezTo>
                <a:cubicBezTo>
                  <a:pt x="9508" y="3735"/>
                  <a:pt x="15359" y="488"/>
                  <a:pt x="17066" y="245"/>
                </a:cubicBezTo>
                <a:cubicBezTo>
                  <a:pt x="18774" y="1"/>
                  <a:pt x="20602" y="612"/>
                  <a:pt x="21577" y="1268"/>
                </a:cubicBezTo>
                <a:cubicBezTo>
                  <a:pt x="22553" y="1927"/>
                  <a:pt x="27552" y="3393"/>
                  <a:pt x="27552" y="3393"/>
                </a:cubicBezTo>
                <a:lnTo>
                  <a:pt x="34869" y="1268"/>
                </a:lnTo>
                <a:cubicBezTo>
                  <a:pt x="34869" y="1268"/>
                  <a:pt x="36800" y="3569"/>
                  <a:pt x="38678" y="5706"/>
                </a:cubicBezTo>
                <a:lnTo>
                  <a:pt x="54856" y="5706"/>
                </a:lnTo>
                <a:cubicBezTo>
                  <a:pt x="56689" y="4839"/>
                  <a:pt x="60348" y="3066"/>
                  <a:pt x="61517" y="3443"/>
                </a:cubicBezTo>
                <a:cubicBezTo>
                  <a:pt x="62883" y="3888"/>
                  <a:pt x="68832" y="4562"/>
                  <a:pt x="70393" y="4756"/>
                </a:cubicBezTo>
                <a:cubicBezTo>
                  <a:pt x="71952" y="4952"/>
                  <a:pt x="78002" y="4268"/>
                  <a:pt x="78880" y="4464"/>
                </a:cubicBezTo>
                <a:cubicBezTo>
                  <a:pt x="79202" y="4534"/>
                  <a:pt x="80378" y="5055"/>
                  <a:pt x="81786" y="5706"/>
                </a:cubicBezTo>
                <a:lnTo>
                  <a:pt x="98603" y="5706"/>
                </a:lnTo>
                <a:cubicBezTo>
                  <a:pt x="99378" y="4881"/>
                  <a:pt x="100253" y="4079"/>
                  <a:pt x="100839" y="3946"/>
                </a:cubicBezTo>
                <a:cubicBezTo>
                  <a:pt x="102109" y="3652"/>
                  <a:pt x="107278" y="4336"/>
                  <a:pt x="108696" y="4733"/>
                </a:cubicBezTo>
                <a:cubicBezTo>
                  <a:pt x="110117" y="5130"/>
                  <a:pt x="116154" y="5603"/>
                  <a:pt x="117032" y="5706"/>
                </a:cubicBezTo>
                <a:lnTo>
                  <a:pt x="117173" y="5706"/>
                </a:lnTo>
                <a:cubicBezTo>
                  <a:pt x="118166" y="5610"/>
                  <a:pt x="120610" y="3735"/>
                  <a:pt x="121908" y="3458"/>
                </a:cubicBezTo>
                <a:cubicBezTo>
                  <a:pt x="122599" y="3310"/>
                  <a:pt x="125385" y="4459"/>
                  <a:pt x="128098" y="5706"/>
                </a:cubicBezTo>
                <a:lnTo>
                  <a:pt x="150344" y="5706"/>
                </a:lnTo>
                <a:cubicBezTo>
                  <a:pt x="154375" y="4388"/>
                  <a:pt x="159200" y="2819"/>
                  <a:pt x="160500" y="2440"/>
                </a:cubicBezTo>
                <a:cubicBezTo>
                  <a:pt x="162841" y="1756"/>
                  <a:pt x="164498" y="1464"/>
                  <a:pt x="165378" y="1658"/>
                </a:cubicBezTo>
                <a:cubicBezTo>
                  <a:pt x="166255" y="1854"/>
                  <a:pt x="172496" y="3415"/>
                  <a:pt x="172496" y="3415"/>
                </a:cubicBezTo>
                <a:lnTo>
                  <a:pt x="179228" y="1268"/>
                </a:lnTo>
                <a:lnTo>
                  <a:pt x="186897" y="5706"/>
                </a:lnTo>
                <a:lnTo>
                  <a:pt x="186897" y="64480"/>
                </a:lnTo>
                <a:lnTo>
                  <a:pt x="0" y="64480"/>
                </a:lnTo>
                <a:lnTo>
                  <a:pt x="0" y="570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2" name="Google Shape;1462;p24"/>
          <p:cNvGrpSpPr/>
          <p:nvPr/>
        </p:nvGrpSpPr>
        <p:grpSpPr>
          <a:xfrm>
            <a:off x="355397" y="1697105"/>
            <a:ext cx="2549840" cy="2806466"/>
            <a:chOff x="355422" y="1697105"/>
            <a:chExt cx="2549840" cy="2806466"/>
          </a:xfrm>
        </p:grpSpPr>
        <p:grpSp>
          <p:nvGrpSpPr>
            <p:cNvPr id="1463" name="Google Shape;1463;p24"/>
            <p:cNvGrpSpPr/>
            <p:nvPr/>
          </p:nvGrpSpPr>
          <p:grpSpPr>
            <a:xfrm>
              <a:off x="355422" y="1697105"/>
              <a:ext cx="2549840" cy="2806466"/>
              <a:chOff x="1745631" y="2287619"/>
              <a:chExt cx="2013456" cy="2216097"/>
            </a:xfrm>
          </p:grpSpPr>
          <p:sp>
            <p:nvSpPr>
              <p:cNvPr id="1464" name="Google Shape;1464;p24"/>
              <p:cNvSpPr/>
              <p:nvPr/>
            </p:nvSpPr>
            <p:spPr>
              <a:xfrm>
                <a:off x="3202873" y="2554727"/>
                <a:ext cx="327021" cy="819116"/>
              </a:xfrm>
              <a:custGeom>
                <a:avLst/>
                <a:gdLst/>
                <a:ahLst/>
                <a:cxnLst/>
                <a:rect l="l" t="t" r="r" b="b"/>
                <a:pathLst>
                  <a:path w="9410" h="23570" extrusionOk="0">
                    <a:moveTo>
                      <a:pt x="6088" y="604"/>
                    </a:moveTo>
                    <a:cubicBezTo>
                      <a:pt x="6088" y="604"/>
                      <a:pt x="7649" y="1819"/>
                      <a:pt x="8527" y="4869"/>
                    </a:cubicBezTo>
                    <a:cubicBezTo>
                      <a:pt x="9409" y="7912"/>
                      <a:pt x="8258" y="15405"/>
                      <a:pt x="8595" y="18940"/>
                    </a:cubicBezTo>
                    <a:cubicBezTo>
                      <a:pt x="8932" y="22473"/>
                      <a:pt x="8999" y="23569"/>
                      <a:pt x="8999" y="23569"/>
                    </a:cubicBezTo>
                    <a:lnTo>
                      <a:pt x="0" y="23386"/>
                    </a:lnTo>
                    <a:cubicBezTo>
                      <a:pt x="0" y="23386"/>
                      <a:pt x="742" y="6876"/>
                      <a:pt x="1723" y="4349"/>
                    </a:cubicBezTo>
                    <a:cubicBezTo>
                      <a:pt x="2706" y="1819"/>
                      <a:pt x="4526" y="1"/>
                      <a:pt x="45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>
                <a:off x="3332117" y="2639245"/>
                <a:ext cx="308150" cy="696475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20041" extrusionOk="0">
                    <a:moveTo>
                      <a:pt x="1290" y="0"/>
                    </a:moveTo>
                    <a:cubicBezTo>
                      <a:pt x="1290" y="0"/>
                      <a:pt x="3043" y="7546"/>
                      <a:pt x="3930" y="10780"/>
                    </a:cubicBezTo>
                    <a:cubicBezTo>
                      <a:pt x="4808" y="14014"/>
                      <a:pt x="5419" y="14253"/>
                      <a:pt x="6497" y="15593"/>
                    </a:cubicBezTo>
                    <a:cubicBezTo>
                      <a:pt x="7581" y="16933"/>
                      <a:pt x="8866" y="18821"/>
                      <a:pt x="8866" y="18821"/>
                    </a:cubicBezTo>
                    <a:lnTo>
                      <a:pt x="7310" y="20041"/>
                    </a:lnTo>
                    <a:cubicBezTo>
                      <a:pt x="7310" y="20041"/>
                      <a:pt x="747" y="13156"/>
                      <a:pt x="410" y="12548"/>
                    </a:cubicBezTo>
                    <a:cubicBezTo>
                      <a:pt x="70" y="11942"/>
                      <a:pt x="0" y="3169"/>
                      <a:pt x="0" y="31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2998215" y="2520496"/>
                <a:ext cx="403233" cy="670098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19282" extrusionOk="0">
                    <a:moveTo>
                      <a:pt x="11602" y="1539"/>
                    </a:moveTo>
                    <a:cubicBezTo>
                      <a:pt x="11602" y="1539"/>
                      <a:pt x="8932" y="0"/>
                      <a:pt x="7378" y="614"/>
                    </a:cubicBezTo>
                    <a:cubicBezTo>
                      <a:pt x="5816" y="1220"/>
                      <a:pt x="4297" y="1491"/>
                      <a:pt x="3991" y="2226"/>
                    </a:cubicBezTo>
                    <a:cubicBezTo>
                      <a:pt x="3689" y="2957"/>
                      <a:pt x="4026" y="3961"/>
                      <a:pt x="4026" y="3961"/>
                    </a:cubicBezTo>
                    <a:cubicBezTo>
                      <a:pt x="4026" y="3961"/>
                      <a:pt x="2334" y="7069"/>
                      <a:pt x="1489" y="8469"/>
                    </a:cubicBezTo>
                    <a:cubicBezTo>
                      <a:pt x="639" y="9870"/>
                      <a:pt x="976" y="9870"/>
                      <a:pt x="910" y="11670"/>
                    </a:cubicBezTo>
                    <a:cubicBezTo>
                      <a:pt x="845" y="13465"/>
                      <a:pt x="0" y="16297"/>
                      <a:pt x="133" y="16971"/>
                    </a:cubicBezTo>
                    <a:cubicBezTo>
                      <a:pt x="267" y="17637"/>
                      <a:pt x="707" y="19161"/>
                      <a:pt x="2567" y="19221"/>
                    </a:cubicBezTo>
                    <a:cubicBezTo>
                      <a:pt x="4431" y="19281"/>
                      <a:pt x="6395" y="19010"/>
                      <a:pt x="6938" y="18462"/>
                    </a:cubicBezTo>
                    <a:cubicBezTo>
                      <a:pt x="7473" y="17913"/>
                      <a:pt x="8145" y="17001"/>
                      <a:pt x="8145" y="17001"/>
                    </a:cubicBezTo>
                    <a:cubicBezTo>
                      <a:pt x="8145" y="17001"/>
                      <a:pt x="9573" y="7189"/>
                      <a:pt x="9983" y="5939"/>
                    </a:cubicBezTo>
                    <a:cubicBezTo>
                      <a:pt x="10385" y="4692"/>
                      <a:pt x="10591" y="4054"/>
                      <a:pt x="10860" y="3538"/>
                    </a:cubicBezTo>
                    <a:cubicBezTo>
                      <a:pt x="11132" y="3018"/>
                      <a:pt x="11602" y="1539"/>
                      <a:pt x="11602" y="1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4"/>
              <p:cNvSpPr/>
              <p:nvPr/>
            </p:nvSpPr>
            <p:spPr>
              <a:xfrm>
                <a:off x="3598287" y="3283000"/>
                <a:ext cx="108984" cy="135152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3889" extrusionOk="0">
                    <a:moveTo>
                      <a:pt x="317" y="1"/>
                    </a:moveTo>
                    <a:lnTo>
                      <a:pt x="1632" y="597"/>
                    </a:lnTo>
                    <a:lnTo>
                      <a:pt x="2686" y="1678"/>
                    </a:lnTo>
                    <a:cubicBezTo>
                      <a:pt x="2686" y="1678"/>
                      <a:pt x="2957" y="2880"/>
                      <a:pt x="2977" y="3013"/>
                    </a:cubicBezTo>
                    <a:cubicBezTo>
                      <a:pt x="2997" y="3151"/>
                      <a:pt x="3136" y="3722"/>
                      <a:pt x="3038" y="3742"/>
                    </a:cubicBezTo>
                    <a:cubicBezTo>
                      <a:pt x="2937" y="3760"/>
                      <a:pt x="2784" y="3529"/>
                      <a:pt x="2784" y="3529"/>
                    </a:cubicBezTo>
                    <a:cubicBezTo>
                      <a:pt x="2784" y="3529"/>
                      <a:pt x="2794" y="3782"/>
                      <a:pt x="2666" y="3833"/>
                    </a:cubicBezTo>
                    <a:cubicBezTo>
                      <a:pt x="2532" y="3888"/>
                      <a:pt x="2261" y="3516"/>
                      <a:pt x="2261" y="3516"/>
                    </a:cubicBezTo>
                    <a:cubicBezTo>
                      <a:pt x="2261" y="3516"/>
                      <a:pt x="2225" y="3667"/>
                      <a:pt x="2132" y="3732"/>
                    </a:cubicBezTo>
                    <a:cubicBezTo>
                      <a:pt x="2042" y="3795"/>
                      <a:pt x="1831" y="3466"/>
                      <a:pt x="1831" y="3466"/>
                    </a:cubicBezTo>
                    <a:cubicBezTo>
                      <a:pt x="1831" y="3466"/>
                      <a:pt x="1718" y="3687"/>
                      <a:pt x="1627" y="3561"/>
                    </a:cubicBezTo>
                    <a:cubicBezTo>
                      <a:pt x="1529" y="3438"/>
                      <a:pt x="1559" y="3322"/>
                      <a:pt x="1519" y="3151"/>
                    </a:cubicBezTo>
                    <a:cubicBezTo>
                      <a:pt x="1484" y="2980"/>
                      <a:pt x="1433" y="2784"/>
                      <a:pt x="1433" y="2784"/>
                    </a:cubicBezTo>
                    <a:cubicBezTo>
                      <a:pt x="1433" y="2784"/>
                      <a:pt x="1484" y="2646"/>
                      <a:pt x="1019" y="2503"/>
                    </a:cubicBezTo>
                    <a:cubicBezTo>
                      <a:pt x="558" y="2354"/>
                      <a:pt x="0" y="1338"/>
                      <a:pt x="0" y="13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4"/>
              <p:cNvSpPr/>
              <p:nvPr/>
            </p:nvSpPr>
            <p:spPr>
              <a:xfrm>
                <a:off x="3232586" y="3311845"/>
                <a:ext cx="383285" cy="1086224"/>
              </a:xfrm>
              <a:custGeom>
                <a:avLst/>
                <a:gdLst/>
                <a:ahLst/>
                <a:cxnLst/>
                <a:rect l="l" t="t" r="r" b="b"/>
                <a:pathLst>
                  <a:path w="11029" h="31256" extrusionOk="0">
                    <a:moveTo>
                      <a:pt x="0" y="0"/>
                    </a:moveTo>
                    <a:cubicBezTo>
                      <a:pt x="0" y="0"/>
                      <a:pt x="2839" y="7921"/>
                      <a:pt x="4126" y="10237"/>
                    </a:cubicBezTo>
                    <a:cubicBezTo>
                      <a:pt x="5411" y="12550"/>
                      <a:pt x="6495" y="17361"/>
                      <a:pt x="6495" y="17361"/>
                    </a:cubicBezTo>
                    <a:lnTo>
                      <a:pt x="4466" y="31256"/>
                    </a:lnTo>
                    <a:lnTo>
                      <a:pt x="6226" y="31130"/>
                    </a:lnTo>
                    <a:cubicBezTo>
                      <a:pt x="6226" y="31130"/>
                      <a:pt x="11029" y="16568"/>
                      <a:pt x="10287" y="14866"/>
                    </a:cubicBezTo>
                    <a:cubicBezTo>
                      <a:pt x="9540" y="13161"/>
                      <a:pt x="7106" y="428"/>
                      <a:pt x="7106" y="4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4"/>
              <p:cNvSpPr/>
              <p:nvPr/>
            </p:nvSpPr>
            <p:spPr>
              <a:xfrm>
                <a:off x="3159606" y="3264130"/>
                <a:ext cx="310514" cy="1121081"/>
              </a:xfrm>
              <a:custGeom>
                <a:avLst/>
                <a:gdLst/>
                <a:ahLst/>
                <a:cxnLst/>
                <a:rect l="l" t="t" r="r" b="b"/>
                <a:pathLst>
                  <a:path w="8935" h="32259" extrusionOk="0">
                    <a:moveTo>
                      <a:pt x="2299" y="33"/>
                    </a:moveTo>
                    <a:cubicBezTo>
                      <a:pt x="2299" y="33"/>
                      <a:pt x="1353" y="1"/>
                      <a:pt x="1663" y="3511"/>
                    </a:cubicBezTo>
                    <a:cubicBezTo>
                      <a:pt x="1886" y="4414"/>
                      <a:pt x="2751" y="15656"/>
                      <a:pt x="2570" y="16056"/>
                    </a:cubicBezTo>
                    <a:cubicBezTo>
                      <a:pt x="2165" y="16971"/>
                      <a:pt x="0" y="32080"/>
                      <a:pt x="0" y="32080"/>
                    </a:cubicBezTo>
                    <a:lnTo>
                      <a:pt x="1557" y="32259"/>
                    </a:lnTo>
                    <a:lnTo>
                      <a:pt x="7106" y="16179"/>
                    </a:lnTo>
                    <a:lnTo>
                      <a:pt x="8934" y="1009"/>
                    </a:lnTo>
                    <a:close/>
                  </a:path>
                </a:pathLst>
              </a:custGeom>
              <a:solidFill>
                <a:srgbClr val="3B18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4"/>
              <p:cNvSpPr/>
              <p:nvPr/>
            </p:nvSpPr>
            <p:spPr>
              <a:xfrm>
                <a:off x="3390571" y="4367730"/>
                <a:ext cx="162398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060" extrusionOk="0">
                    <a:moveTo>
                      <a:pt x="1459" y="0"/>
                    </a:moveTo>
                    <a:cubicBezTo>
                      <a:pt x="1527" y="259"/>
                      <a:pt x="1562" y="548"/>
                      <a:pt x="1680" y="747"/>
                    </a:cubicBezTo>
                    <a:cubicBezTo>
                      <a:pt x="1798" y="946"/>
                      <a:pt x="4672" y="1783"/>
                      <a:pt x="4554" y="1876"/>
                    </a:cubicBezTo>
                    <a:cubicBezTo>
                      <a:pt x="4436" y="1966"/>
                      <a:pt x="0" y="2059"/>
                      <a:pt x="0" y="2059"/>
                    </a:cubicBezTo>
                    <a:lnTo>
                      <a:pt x="20" y="86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4"/>
              <p:cNvSpPr/>
              <p:nvPr/>
            </p:nvSpPr>
            <p:spPr>
              <a:xfrm>
                <a:off x="3132430" y="4364046"/>
                <a:ext cx="144223" cy="86290"/>
              </a:xfrm>
              <a:custGeom>
                <a:avLst/>
                <a:gdLst/>
                <a:ahLst/>
                <a:cxnLst/>
                <a:rect l="l" t="t" r="r" b="b"/>
                <a:pathLst>
                  <a:path w="4150" h="2483" extrusionOk="0">
                    <a:moveTo>
                      <a:pt x="2103" y="0"/>
                    </a:moveTo>
                    <a:cubicBezTo>
                      <a:pt x="2155" y="272"/>
                      <a:pt x="2389" y="1280"/>
                      <a:pt x="2610" y="1479"/>
                    </a:cubicBezTo>
                    <a:cubicBezTo>
                      <a:pt x="2829" y="1678"/>
                      <a:pt x="3981" y="2271"/>
                      <a:pt x="4061" y="2364"/>
                    </a:cubicBezTo>
                    <a:cubicBezTo>
                      <a:pt x="4149" y="2452"/>
                      <a:pt x="1678" y="2482"/>
                      <a:pt x="1444" y="2470"/>
                    </a:cubicBezTo>
                    <a:cubicBezTo>
                      <a:pt x="1202" y="2452"/>
                      <a:pt x="0" y="1723"/>
                      <a:pt x="0" y="1723"/>
                    </a:cubicBezTo>
                    <a:lnTo>
                      <a:pt x="782" y="4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4"/>
              <p:cNvSpPr/>
              <p:nvPr/>
            </p:nvSpPr>
            <p:spPr>
              <a:xfrm>
                <a:off x="2418335" y="2834797"/>
                <a:ext cx="372373" cy="733278"/>
              </a:xfrm>
              <a:custGeom>
                <a:avLst/>
                <a:gdLst/>
                <a:ahLst/>
                <a:cxnLst/>
                <a:rect l="l" t="t" r="r" b="b"/>
                <a:pathLst>
                  <a:path w="10715" h="21100" extrusionOk="0">
                    <a:moveTo>
                      <a:pt x="5532" y="700"/>
                    </a:moveTo>
                    <a:cubicBezTo>
                      <a:pt x="4652" y="1613"/>
                      <a:pt x="4365" y="2090"/>
                      <a:pt x="3123" y="8731"/>
                    </a:cubicBezTo>
                    <a:cubicBezTo>
                      <a:pt x="1881" y="15372"/>
                      <a:pt x="133" y="19440"/>
                      <a:pt x="0" y="20034"/>
                    </a:cubicBezTo>
                    <a:cubicBezTo>
                      <a:pt x="837" y="20034"/>
                      <a:pt x="10020" y="21100"/>
                      <a:pt x="10020" y="21100"/>
                    </a:cubicBezTo>
                    <a:cubicBezTo>
                      <a:pt x="10020" y="21100"/>
                      <a:pt x="8745" y="14731"/>
                      <a:pt x="9289" y="10476"/>
                    </a:cubicBezTo>
                    <a:cubicBezTo>
                      <a:pt x="9432" y="9357"/>
                      <a:pt x="10714" y="7783"/>
                      <a:pt x="10485" y="6876"/>
                    </a:cubicBezTo>
                    <a:cubicBezTo>
                      <a:pt x="9686" y="3745"/>
                      <a:pt x="9829" y="2271"/>
                      <a:pt x="9191" y="1308"/>
                    </a:cubicBezTo>
                    <a:cubicBezTo>
                      <a:pt x="8315" y="1"/>
                      <a:pt x="5532" y="700"/>
                      <a:pt x="5532" y="7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>
                <a:off x="2259203" y="3304686"/>
                <a:ext cx="625684" cy="712218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20494" extrusionOk="0">
                    <a:moveTo>
                      <a:pt x="8813" y="513"/>
                    </a:moveTo>
                    <a:cubicBezTo>
                      <a:pt x="9017" y="1366"/>
                      <a:pt x="8210" y="0"/>
                      <a:pt x="6359" y="3961"/>
                    </a:cubicBezTo>
                    <a:cubicBezTo>
                      <a:pt x="4506" y="7921"/>
                      <a:pt x="4820" y="10176"/>
                      <a:pt x="3080" y="12540"/>
                    </a:cubicBezTo>
                    <a:cubicBezTo>
                      <a:pt x="1879" y="14172"/>
                      <a:pt x="0" y="16691"/>
                      <a:pt x="475" y="16935"/>
                    </a:cubicBezTo>
                    <a:cubicBezTo>
                      <a:pt x="946" y="17179"/>
                      <a:pt x="4989" y="20493"/>
                      <a:pt x="7131" y="19701"/>
                    </a:cubicBezTo>
                    <a:cubicBezTo>
                      <a:pt x="9271" y="18909"/>
                      <a:pt x="10830" y="19128"/>
                      <a:pt x="13068" y="19799"/>
                    </a:cubicBezTo>
                    <a:cubicBezTo>
                      <a:pt x="15298" y="20466"/>
                      <a:pt x="18004" y="17911"/>
                      <a:pt x="18004" y="17911"/>
                    </a:cubicBezTo>
                    <a:lnTo>
                      <a:pt x="13314" y="36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>
                <a:off x="2315989" y="3930196"/>
                <a:ext cx="331678" cy="573521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6503" extrusionOk="0">
                    <a:moveTo>
                      <a:pt x="9543" y="453"/>
                    </a:moveTo>
                    <a:cubicBezTo>
                      <a:pt x="9085" y="1305"/>
                      <a:pt x="2558" y="11725"/>
                      <a:pt x="2553" y="12319"/>
                    </a:cubicBezTo>
                    <a:cubicBezTo>
                      <a:pt x="2548" y="12917"/>
                      <a:pt x="2965" y="14448"/>
                      <a:pt x="2965" y="14448"/>
                    </a:cubicBezTo>
                    <a:lnTo>
                      <a:pt x="3591" y="16005"/>
                    </a:lnTo>
                    <a:cubicBezTo>
                      <a:pt x="3591" y="16005"/>
                      <a:pt x="2860" y="16503"/>
                      <a:pt x="1771" y="15155"/>
                    </a:cubicBezTo>
                    <a:cubicBezTo>
                      <a:pt x="1376" y="14828"/>
                      <a:pt x="207" y="13352"/>
                      <a:pt x="74" y="12834"/>
                    </a:cubicBezTo>
                    <a:cubicBezTo>
                      <a:pt x="1" y="12537"/>
                      <a:pt x="501" y="12022"/>
                      <a:pt x="1416" y="11225"/>
                    </a:cubicBezTo>
                    <a:cubicBezTo>
                      <a:pt x="3604" y="7689"/>
                      <a:pt x="2759" y="5834"/>
                      <a:pt x="65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>
                <a:off x="2646729" y="3922064"/>
                <a:ext cx="247090" cy="568099"/>
              </a:xfrm>
              <a:custGeom>
                <a:avLst/>
                <a:gdLst/>
                <a:ahLst/>
                <a:cxnLst/>
                <a:rect l="l" t="t" r="r" b="b"/>
                <a:pathLst>
                  <a:path w="7110" h="16347" extrusionOk="0">
                    <a:moveTo>
                      <a:pt x="3564" y="0"/>
                    </a:moveTo>
                    <a:cubicBezTo>
                      <a:pt x="3682" y="941"/>
                      <a:pt x="3509" y="13641"/>
                      <a:pt x="3851" y="14147"/>
                    </a:cubicBezTo>
                    <a:cubicBezTo>
                      <a:pt x="4200" y="14652"/>
                      <a:pt x="5852" y="15313"/>
                      <a:pt x="6463" y="15507"/>
                    </a:cubicBezTo>
                    <a:cubicBezTo>
                      <a:pt x="6783" y="15590"/>
                      <a:pt x="6969" y="15706"/>
                      <a:pt x="6860" y="15897"/>
                    </a:cubicBezTo>
                    <a:cubicBezTo>
                      <a:pt x="7109" y="15980"/>
                      <a:pt x="4917" y="16206"/>
                      <a:pt x="4032" y="16108"/>
                    </a:cubicBezTo>
                    <a:cubicBezTo>
                      <a:pt x="3401" y="16035"/>
                      <a:pt x="2480" y="16347"/>
                      <a:pt x="2060" y="15975"/>
                    </a:cubicBezTo>
                    <a:cubicBezTo>
                      <a:pt x="1826" y="15758"/>
                      <a:pt x="2128" y="15331"/>
                      <a:pt x="2317" y="14197"/>
                    </a:cubicBezTo>
                    <a:cubicBezTo>
                      <a:pt x="2113" y="9859"/>
                      <a:pt x="1" y="6543"/>
                      <a:pt x="745" y="10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>
                <a:off x="2712619" y="2888559"/>
                <a:ext cx="304849" cy="505023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14532" extrusionOk="0">
                    <a:moveTo>
                      <a:pt x="1" y="614"/>
                    </a:moveTo>
                    <a:cubicBezTo>
                      <a:pt x="1" y="614"/>
                      <a:pt x="712" y="7893"/>
                      <a:pt x="1311" y="9088"/>
                    </a:cubicBezTo>
                    <a:cubicBezTo>
                      <a:pt x="1580" y="9628"/>
                      <a:pt x="6456" y="13491"/>
                      <a:pt x="8130" y="14532"/>
                    </a:cubicBezTo>
                    <a:lnTo>
                      <a:pt x="8771" y="13921"/>
                    </a:lnTo>
                    <a:cubicBezTo>
                      <a:pt x="6488" y="12002"/>
                      <a:pt x="4675" y="10186"/>
                      <a:pt x="3064" y="8044"/>
                    </a:cubicBezTo>
                    <a:cubicBezTo>
                      <a:pt x="3064" y="8044"/>
                      <a:pt x="2611" y="2746"/>
                      <a:pt x="1899" y="1373"/>
                    </a:cubicBezTo>
                    <a:cubicBezTo>
                      <a:pt x="1188" y="0"/>
                      <a:pt x="1" y="614"/>
                      <a:pt x="1" y="6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>
                <a:off x="3006417" y="2644840"/>
                <a:ext cx="430653" cy="747422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21507" extrusionOk="0">
                    <a:moveTo>
                      <a:pt x="10403" y="0"/>
                    </a:moveTo>
                    <a:cubicBezTo>
                      <a:pt x="9390" y="672"/>
                      <a:pt x="4421" y="8271"/>
                      <a:pt x="4421" y="8271"/>
                    </a:cubicBezTo>
                    <a:lnTo>
                      <a:pt x="1" y="20883"/>
                    </a:lnTo>
                    <a:lnTo>
                      <a:pt x="961" y="21507"/>
                    </a:lnTo>
                    <a:lnTo>
                      <a:pt x="6641" y="10327"/>
                    </a:lnTo>
                    <a:lnTo>
                      <a:pt x="12392" y="35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>
                <a:off x="2981326" y="3349169"/>
                <a:ext cx="88202" cy="103215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970" extrusionOk="0">
                    <a:moveTo>
                      <a:pt x="428" y="309"/>
                    </a:moveTo>
                    <a:cubicBezTo>
                      <a:pt x="428" y="309"/>
                      <a:pt x="635" y="418"/>
                      <a:pt x="911" y="571"/>
                    </a:cubicBezTo>
                    <a:cubicBezTo>
                      <a:pt x="1145" y="277"/>
                      <a:pt x="1351" y="35"/>
                      <a:pt x="1391" y="0"/>
                    </a:cubicBezTo>
                    <a:cubicBezTo>
                      <a:pt x="1391" y="0"/>
                      <a:pt x="1510" y="473"/>
                      <a:pt x="1618" y="958"/>
                    </a:cubicBezTo>
                    <a:cubicBezTo>
                      <a:pt x="1985" y="1164"/>
                      <a:pt x="2307" y="1348"/>
                      <a:pt x="2322" y="1376"/>
                    </a:cubicBezTo>
                    <a:cubicBezTo>
                      <a:pt x="2370" y="1446"/>
                      <a:pt x="2538" y="2417"/>
                      <a:pt x="2292" y="2661"/>
                    </a:cubicBezTo>
                    <a:cubicBezTo>
                      <a:pt x="2045" y="2904"/>
                      <a:pt x="1341" y="2970"/>
                      <a:pt x="1198" y="2892"/>
                    </a:cubicBezTo>
                    <a:cubicBezTo>
                      <a:pt x="1170" y="2877"/>
                      <a:pt x="1145" y="2847"/>
                      <a:pt x="1120" y="2804"/>
                    </a:cubicBezTo>
                    <a:cubicBezTo>
                      <a:pt x="946" y="2821"/>
                      <a:pt x="768" y="2781"/>
                      <a:pt x="655" y="2738"/>
                    </a:cubicBezTo>
                    <a:cubicBezTo>
                      <a:pt x="486" y="2671"/>
                      <a:pt x="413" y="2437"/>
                      <a:pt x="413" y="2437"/>
                    </a:cubicBezTo>
                    <a:cubicBezTo>
                      <a:pt x="413" y="2437"/>
                      <a:pt x="1" y="2090"/>
                      <a:pt x="81" y="1773"/>
                    </a:cubicBezTo>
                    <a:cubicBezTo>
                      <a:pt x="96" y="1713"/>
                      <a:pt x="147" y="1625"/>
                      <a:pt x="215" y="1509"/>
                    </a:cubicBezTo>
                    <a:cubicBezTo>
                      <a:pt x="200" y="1481"/>
                      <a:pt x="184" y="1459"/>
                      <a:pt x="174" y="1436"/>
                    </a:cubicBezTo>
                    <a:cubicBezTo>
                      <a:pt x="96" y="1225"/>
                      <a:pt x="428" y="309"/>
                      <a:pt x="428" y="3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>
                <a:off x="2300698" y="2516291"/>
                <a:ext cx="558507" cy="350896"/>
              </a:xfrm>
              <a:custGeom>
                <a:avLst/>
                <a:gdLst/>
                <a:ahLst/>
                <a:cxnLst/>
                <a:rect l="l" t="t" r="r" b="b"/>
                <a:pathLst>
                  <a:path w="16071" h="10097" extrusionOk="0">
                    <a:moveTo>
                      <a:pt x="15374" y="2027"/>
                    </a:moveTo>
                    <a:cubicBezTo>
                      <a:pt x="14984" y="1024"/>
                      <a:pt x="12719" y="1"/>
                      <a:pt x="11364" y="443"/>
                    </a:cubicBezTo>
                    <a:cubicBezTo>
                      <a:pt x="10013" y="886"/>
                      <a:pt x="10013" y="1632"/>
                      <a:pt x="8826" y="3461"/>
                    </a:cubicBezTo>
                    <a:cubicBezTo>
                      <a:pt x="7645" y="5289"/>
                      <a:pt x="7607" y="4801"/>
                      <a:pt x="5847" y="4952"/>
                    </a:cubicBezTo>
                    <a:cubicBezTo>
                      <a:pt x="4089" y="5105"/>
                      <a:pt x="5173" y="5927"/>
                      <a:pt x="3649" y="6352"/>
                    </a:cubicBezTo>
                    <a:cubicBezTo>
                      <a:pt x="2138" y="6775"/>
                      <a:pt x="1" y="7061"/>
                      <a:pt x="2364" y="8796"/>
                    </a:cubicBezTo>
                    <a:cubicBezTo>
                      <a:pt x="3750" y="9820"/>
                      <a:pt x="4308" y="9033"/>
                      <a:pt x="5153" y="9156"/>
                    </a:cubicBezTo>
                    <a:cubicBezTo>
                      <a:pt x="6003" y="9277"/>
                      <a:pt x="5465" y="9797"/>
                      <a:pt x="6983" y="9948"/>
                    </a:cubicBezTo>
                    <a:cubicBezTo>
                      <a:pt x="8497" y="10096"/>
                      <a:pt x="9189" y="9455"/>
                      <a:pt x="10310" y="8346"/>
                    </a:cubicBezTo>
                    <a:cubicBezTo>
                      <a:pt x="11429" y="7235"/>
                      <a:pt x="13262" y="7144"/>
                      <a:pt x="14663" y="5927"/>
                    </a:cubicBezTo>
                    <a:cubicBezTo>
                      <a:pt x="16071" y="4708"/>
                      <a:pt x="15595" y="2259"/>
                      <a:pt x="15374" y="20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>
                <a:off x="1854094" y="3631498"/>
                <a:ext cx="221200" cy="38846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1178" extrusionOk="0">
                    <a:moveTo>
                      <a:pt x="5419" y="838"/>
                    </a:moveTo>
                    <a:cubicBezTo>
                      <a:pt x="5419" y="838"/>
                      <a:pt x="5484" y="4921"/>
                      <a:pt x="5653" y="6566"/>
                    </a:cubicBezTo>
                    <a:cubicBezTo>
                      <a:pt x="5821" y="8210"/>
                      <a:pt x="6364" y="9978"/>
                      <a:pt x="6364" y="9978"/>
                    </a:cubicBezTo>
                    <a:cubicBezTo>
                      <a:pt x="6198" y="10224"/>
                      <a:pt x="4023" y="10951"/>
                      <a:pt x="2962" y="11067"/>
                    </a:cubicBezTo>
                    <a:cubicBezTo>
                      <a:pt x="1971" y="11177"/>
                      <a:pt x="0" y="10677"/>
                      <a:pt x="0" y="10677"/>
                    </a:cubicBezTo>
                    <a:cubicBezTo>
                      <a:pt x="0" y="10677"/>
                      <a:pt x="578" y="5834"/>
                      <a:pt x="609" y="3792"/>
                    </a:cubicBezTo>
                    <a:cubicBezTo>
                      <a:pt x="644" y="1753"/>
                      <a:pt x="644" y="717"/>
                      <a:pt x="850" y="657"/>
                    </a:cubicBezTo>
                    <a:cubicBezTo>
                      <a:pt x="1049" y="594"/>
                      <a:pt x="3767" y="0"/>
                      <a:pt x="3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>
                <a:off x="1861843" y="3463470"/>
                <a:ext cx="144223" cy="173484"/>
              </a:xfrm>
              <a:custGeom>
                <a:avLst/>
                <a:gdLst/>
                <a:ahLst/>
                <a:cxnLst/>
                <a:rect l="l" t="t" r="r" b="b"/>
                <a:pathLst>
                  <a:path w="4150" h="4992" extrusionOk="0">
                    <a:moveTo>
                      <a:pt x="1336" y="4272"/>
                    </a:moveTo>
                    <a:cubicBezTo>
                      <a:pt x="1195" y="4212"/>
                      <a:pt x="966" y="4091"/>
                      <a:pt x="848" y="3998"/>
                    </a:cubicBezTo>
                    <a:cubicBezTo>
                      <a:pt x="687" y="3872"/>
                      <a:pt x="504" y="3764"/>
                      <a:pt x="295" y="3362"/>
                    </a:cubicBezTo>
                    <a:cubicBezTo>
                      <a:pt x="84" y="2960"/>
                      <a:pt x="1" y="2676"/>
                      <a:pt x="76" y="2122"/>
                    </a:cubicBezTo>
                    <a:cubicBezTo>
                      <a:pt x="152" y="1569"/>
                      <a:pt x="353" y="1594"/>
                      <a:pt x="353" y="1594"/>
                    </a:cubicBezTo>
                    <a:cubicBezTo>
                      <a:pt x="353" y="1594"/>
                      <a:pt x="489" y="875"/>
                      <a:pt x="1238" y="455"/>
                    </a:cubicBezTo>
                    <a:cubicBezTo>
                      <a:pt x="1595" y="254"/>
                      <a:pt x="2586" y="25"/>
                      <a:pt x="2908" y="13"/>
                    </a:cubicBezTo>
                    <a:cubicBezTo>
                      <a:pt x="3229" y="0"/>
                      <a:pt x="3504" y="81"/>
                      <a:pt x="3685" y="407"/>
                    </a:cubicBezTo>
                    <a:cubicBezTo>
                      <a:pt x="3866" y="737"/>
                      <a:pt x="3878" y="1046"/>
                      <a:pt x="3878" y="1046"/>
                    </a:cubicBezTo>
                    <a:cubicBezTo>
                      <a:pt x="3878" y="1046"/>
                      <a:pt x="3863" y="1220"/>
                      <a:pt x="3818" y="1260"/>
                    </a:cubicBezTo>
                    <a:cubicBezTo>
                      <a:pt x="4074" y="1871"/>
                      <a:pt x="4142" y="2655"/>
                      <a:pt x="4142" y="3214"/>
                    </a:cubicBezTo>
                    <a:cubicBezTo>
                      <a:pt x="4150" y="4207"/>
                      <a:pt x="3416" y="4991"/>
                      <a:pt x="2297" y="4753"/>
                    </a:cubicBezTo>
                    <a:cubicBezTo>
                      <a:pt x="1965" y="4682"/>
                      <a:pt x="1633" y="4511"/>
                      <a:pt x="1336" y="42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>
                <a:off x="1935866" y="3947989"/>
                <a:ext cx="169488" cy="533625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15355" extrusionOk="0">
                    <a:moveTo>
                      <a:pt x="3262" y="1"/>
                    </a:moveTo>
                    <a:cubicBezTo>
                      <a:pt x="3262" y="1"/>
                      <a:pt x="4823" y="6732"/>
                      <a:pt x="4451" y="7373"/>
                    </a:cubicBezTo>
                    <a:cubicBezTo>
                      <a:pt x="4258" y="8243"/>
                      <a:pt x="2558" y="14286"/>
                      <a:pt x="2558" y="14286"/>
                    </a:cubicBezTo>
                    <a:lnTo>
                      <a:pt x="4876" y="15229"/>
                    </a:lnTo>
                    <a:cubicBezTo>
                      <a:pt x="4876" y="15229"/>
                      <a:pt x="3181" y="15354"/>
                      <a:pt x="2845" y="15354"/>
                    </a:cubicBezTo>
                    <a:cubicBezTo>
                      <a:pt x="2316" y="15354"/>
                      <a:pt x="1406" y="15329"/>
                      <a:pt x="1009" y="15018"/>
                    </a:cubicBezTo>
                    <a:cubicBezTo>
                      <a:pt x="2196" y="10999"/>
                      <a:pt x="1462" y="10816"/>
                      <a:pt x="2440" y="7477"/>
                    </a:cubicBezTo>
                    <a:cubicBezTo>
                      <a:pt x="2440" y="7477"/>
                      <a:pt x="1" y="1155"/>
                      <a:pt x="234" y="1155"/>
                    </a:cubicBezTo>
                    <a:cubicBezTo>
                      <a:pt x="476" y="1155"/>
                      <a:pt x="3262" y="1"/>
                      <a:pt x="3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>
                <a:off x="1762312" y="3947989"/>
                <a:ext cx="258350" cy="521913"/>
              </a:xfrm>
              <a:custGeom>
                <a:avLst/>
                <a:gdLst/>
                <a:ahLst/>
                <a:cxnLst/>
                <a:rect l="l" t="t" r="r" b="b"/>
                <a:pathLst>
                  <a:path w="7434" h="15018" extrusionOk="0">
                    <a:moveTo>
                      <a:pt x="3571" y="91"/>
                    </a:moveTo>
                    <a:cubicBezTo>
                      <a:pt x="3546" y="24"/>
                      <a:pt x="3675" y="5032"/>
                      <a:pt x="3876" y="7039"/>
                    </a:cubicBezTo>
                    <a:cubicBezTo>
                      <a:pt x="2525" y="8460"/>
                      <a:pt x="1756" y="11550"/>
                      <a:pt x="1" y="13816"/>
                    </a:cubicBezTo>
                    <a:cubicBezTo>
                      <a:pt x="1" y="13816"/>
                      <a:pt x="579" y="14590"/>
                      <a:pt x="1122" y="14806"/>
                    </a:cubicBezTo>
                    <a:cubicBezTo>
                      <a:pt x="1663" y="15018"/>
                      <a:pt x="2573" y="14985"/>
                      <a:pt x="2523" y="14806"/>
                    </a:cubicBezTo>
                    <a:cubicBezTo>
                      <a:pt x="2473" y="14620"/>
                      <a:pt x="1540" y="13617"/>
                      <a:pt x="1540" y="13617"/>
                    </a:cubicBezTo>
                    <a:lnTo>
                      <a:pt x="5983" y="7839"/>
                    </a:lnTo>
                    <a:cubicBezTo>
                      <a:pt x="6747" y="5789"/>
                      <a:pt x="6991" y="3637"/>
                      <a:pt x="7434" y="1525"/>
                    </a:cubicBezTo>
                    <a:lnTo>
                      <a:pt x="73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>
                <a:off x="2613436" y="2533945"/>
                <a:ext cx="234058" cy="391070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11253" extrusionOk="0">
                    <a:moveTo>
                      <a:pt x="6016" y="6096"/>
                    </a:moveTo>
                    <a:cubicBezTo>
                      <a:pt x="5880" y="8120"/>
                      <a:pt x="4255" y="7956"/>
                      <a:pt x="4029" y="7956"/>
                    </a:cubicBezTo>
                    <a:cubicBezTo>
                      <a:pt x="2900" y="9563"/>
                      <a:pt x="4351" y="11253"/>
                      <a:pt x="4351" y="11253"/>
                    </a:cubicBezTo>
                    <a:lnTo>
                      <a:pt x="1806" y="10305"/>
                    </a:lnTo>
                    <a:lnTo>
                      <a:pt x="1" y="9893"/>
                    </a:lnTo>
                    <a:cubicBezTo>
                      <a:pt x="1" y="9893"/>
                      <a:pt x="1228" y="8193"/>
                      <a:pt x="1311" y="7838"/>
                    </a:cubicBezTo>
                    <a:cubicBezTo>
                      <a:pt x="1396" y="7484"/>
                      <a:pt x="1311" y="7026"/>
                      <a:pt x="999" y="6289"/>
                    </a:cubicBezTo>
                    <a:cubicBezTo>
                      <a:pt x="692" y="5552"/>
                      <a:pt x="579" y="1469"/>
                      <a:pt x="1422" y="732"/>
                    </a:cubicBezTo>
                    <a:cubicBezTo>
                      <a:pt x="2266" y="1"/>
                      <a:pt x="4975" y="227"/>
                      <a:pt x="6073" y="1597"/>
                    </a:cubicBezTo>
                    <a:cubicBezTo>
                      <a:pt x="6672" y="2341"/>
                      <a:pt x="6539" y="3071"/>
                      <a:pt x="6370" y="4406"/>
                    </a:cubicBezTo>
                    <a:cubicBezTo>
                      <a:pt x="6270" y="5211"/>
                      <a:pt x="6735" y="5633"/>
                      <a:pt x="6561" y="5811"/>
                    </a:cubicBezTo>
                    <a:cubicBezTo>
                      <a:pt x="6561" y="5811"/>
                      <a:pt x="6579" y="5942"/>
                      <a:pt x="6016" y="60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>
                <a:off x="1861843" y="3463852"/>
                <a:ext cx="127090" cy="132372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3809" extrusionOk="0">
                    <a:moveTo>
                      <a:pt x="2971" y="0"/>
                    </a:moveTo>
                    <a:cubicBezTo>
                      <a:pt x="2950" y="0"/>
                      <a:pt x="2929" y="1"/>
                      <a:pt x="2908" y="2"/>
                    </a:cubicBezTo>
                    <a:cubicBezTo>
                      <a:pt x="2586" y="14"/>
                      <a:pt x="1595" y="243"/>
                      <a:pt x="1238" y="444"/>
                    </a:cubicBezTo>
                    <a:cubicBezTo>
                      <a:pt x="489" y="864"/>
                      <a:pt x="353" y="1583"/>
                      <a:pt x="353" y="1583"/>
                    </a:cubicBezTo>
                    <a:cubicBezTo>
                      <a:pt x="353" y="1583"/>
                      <a:pt x="351" y="1583"/>
                      <a:pt x="349" y="1583"/>
                    </a:cubicBezTo>
                    <a:cubicBezTo>
                      <a:pt x="320" y="1583"/>
                      <a:pt x="145" y="1604"/>
                      <a:pt x="76" y="2111"/>
                    </a:cubicBezTo>
                    <a:cubicBezTo>
                      <a:pt x="1" y="2665"/>
                      <a:pt x="84" y="2949"/>
                      <a:pt x="295" y="3351"/>
                    </a:cubicBezTo>
                    <a:cubicBezTo>
                      <a:pt x="413" y="3577"/>
                      <a:pt x="524" y="3713"/>
                      <a:pt x="627" y="3809"/>
                    </a:cubicBezTo>
                    <a:cubicBezTo>
                      <a:pt x="448" y="3429"/>
                      <a:pt x="177" y="2707"/>
                      <a:pt x="242" y="2313"/>
                    </a:cubicBezTo>
                    <a:cubicBezTo>
                      <a:pt x="360" y="1603"/>
                      <a:pt x="594" y="1571"/>
                      <a:pt x="594" y="1571"/>
                    </a:cubicBezTo>
                    <a:cubicBezTo>
                      <a:pt x="594" y="1571"/>
                      <a:pt x="745" y="962"/>
                      <a:pt x="1230" y="650"/>
                    </a:cubicBezTo>
                    <a:cubicBezTo>
                      <a:pt x="1670" y="366"/>
                      <a:pt x="2464" y="135"/>
                      <a:pt x="2862" y="135"/>
                    </a:cubicBezTo>
                    <a:cubicBezTo>
                      <a:pt x="2904" y="135"/>
                      <a:pt x="2941" y="137"/>
                      <a:pt x="2973" y="143"/>
                    </a:cubicBezTo>
                    <a:cubicBezTo>
                      <a:pt x="3307" y="198"/>
                      <a:pt x="3644" y="346"/>
                      <a:pt x="3657" y="351"/>
                    </a:cubicBezTo>
                    <a:cubicBezTo>
                      <a:pt x="3491" y="82"/>
                      <a:pt x="3251" y="0"/>
                      <a:pt x="2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>
                <a:off x="1970897" y="4065348"/>
                <a:ext cx="59635" cy="413103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1887" extrusionOk="0">
                    <a:moveTo>
                      <a:pt x="406" y="1"/>
                    </a:moveTo>
                    <a:lnTo>
                      <a:pt x="275" y="1027"/>
                    </a:lnTo>
                    <a:cubicBezTo>
                      <a:pt x="846" y="2578"/>
                      <a:pt x="1432" y="4100"/>
                      <a:pt x="1432" y="4100"/>
                    </a:cubicBezTo>
                    <a:cubicBezTo>
                      <a:pt x="454" y="7439"/>
                      <a:pt x="1188" y="7622"/>
                      <a:pt x="1" y="11641"/>
                    </a:cubicBezTo>
                    <a:cubicBezTo>
                      <a:pt x="152" y="11761"/>
                      <a:pt x="381" y="11837"/>
                      <a:pt x="635" y="11887"/>
                    </a:cubicBezTo>
                    <a:cubicBezTo>
                      <a:pt x="685" y="11316"/>
                      <a:pt x="785" y="10180"/>
                      <a:pt x="886" y="9249"/>
                    </a:cubicBezTo>
                    <a:cubicBezTo>
                      <a:pt x="1024" y="7949"/>
                      <a:pt x="1716" y="4301"/>
                      <a:pt x="1716" y="4301"/>
                    </a:cubicBezTo>
                    <a:lnTo>
                      <a:pt x="4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>
                <a:off x="1762312" y="3988823"/>
                <a:ext cx="150096" cy="453207"/>
              </a:xfrm>
              <a:custGeom>
                <a:avLst/>
                <a:gdLst/>
                <a:ahLst/>
                <a:cxnLst/>
                <a:rect l="l" t="t" r="r" b="b"/>
                <a:pathLst>
                  <a:path w="4319" h="13041" extrusionOk="0">
                    <a:moveTo>
                      <a:pt x="4097" y="0"/>
                    </a:moveTo>
                    <a:lnTo>
                      <a:pt x="3589" y="73"/>
                    </a:lnTo>
                    <a:cubicBezTo>
                      <a:pt x="3634" y="1660"/>
                      <a:pt x="3737" y="4479"/>
                      <a:pt x="3876" y="5864"/>
                    </a:cubicBezTo>
                    <a:cubicBezTo>
                      <a:pt x="2525" y="7285"/>
                      <a:pt x="1756" y="10375"/>
                      <a:pt x="1" y="12641"/>
                    </a:cubicBezTo>
                    <a:cubicBezTo>
                      <a:pt x="1" y="12641"/>
                      <a:pt x="139" y="12827"/>
                      <a:pt x="345" y="13040"/>
                    </a:cubicBezTo>
                    <a:cubicBezTo>
                      <a:pt x="1228" y="11175"/>
                      <a:pt x="3011" y="7664"/>
                      <a:pt x="3607" y="6940"/>
                    </a:cubicBezTo>
                    <a:cubicBezTo>
                      <a:pt x="4306" y="6095"/>
                      <a:pt x="4318" y="5763"/>
                      <a:pt x="4318" y="5763"/>
                    </a:cubicBezTo>
                    <a:lnTo>
                      <a:pt x="40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>
                <a:off x="2998215" y="2536760"/>
                <a:ext cx="331122" cy="620436"/>
              </a:xfrm>
              <a:custGeom>
                <a:avLst/>
                <a:gdLst/>
                <a:ahLst/>
                <a:cxnLst/>
                <a:rect l="l" t="t" r="r" b="b"/>
                <a:pathLst>
                  <a:path w="9528" h="17853" extrusionOk="0">
                    <a:moveTo>
                      <a:pt x="8228" y="0"/>
                    </a:moveTo>
                    <a:cubicBezTo>
                      <a:pt x="7925" y="0"/>
                      <a:pt x="7636" y="43"/>
                      <a:pt x="7378" y="146"/>
                    </a:cubicBezTo>
                    <a:cubicBezTo>
                      <a:pt x="5816" y="752"/>
                      <a:pt x="4297" y="1023"/>
                      <a:pt x="3991" y="1758"/>
                    </a:cubicBezTo>
                    <a:cubicBezTo>
                      <a:pt x="3689" y="2489"/>
                      <a:pt x="4026" y="3493"/>
                      <a:pt x="4026" y="3493"/>
                    </a:cubicBezTo>
                    <a:cubicBezTo>
                      <a:pt x="4026" y="3493"/>
                      <a:pt x="2334" y="6601"/>
                      <a:pt x="1489" y="8001"/>
                    </a:cubicBezTo>
                    <a:cubicBezTo>
                      <a:pt x="639" y="9402"/>
                      <a:pt x="976" y="9402"/>
                      <a:pt x="910" y="11202"/>
                    </a:cubicBezTo>
                    <a:cubicBezTo>
                      <a:pt x="845" y="12997"/>
                      <a:pt x="0" y="15829"/>
                      <a:pt x="133" y="16503"/>
                    </a:cubicBezTo>
                    <a:cubicBezTo>
                      <a:pt x="199" y="16834"/>
                      <a:pt x="342" y="17380"/>
                      <a:pt x="699" y="17853"/>
                    </a:cubicBezTo>
                    <a:cubicBezTo>
                      <a:pt x="883" y="17745"/>
                      <a:pt x="1019" y="17664"/>
                      <a:pt x="1019" y="17664"/>
                    </a:cubicBezTo>
                    <a:cubicBezTo>
                      <a:pt x="1019" y="17664"/>
                      <a:pt x="646" y="14192"/>
                      <a:pt x="1076" y="12512"/>
                    </a:cubicBezTo>
                    <a:cubicBezTo>
                      <a:pt x="1504" y="10835"/>
                      <a:pt x="1433" y="8941"/>
                      <a:pt x="1433" y="8941"/>
                    </a:cubicBezTo>
                    <a:lnTo>
                      <a:pt x="4390" y="3533"/>
                    </a:lnTo>
                    <a:cubicBezTo>
                      <a:pt x="4390" y="3533"/>
                      <a:pt x="4230" y="2253"/>
                      <a:pt x="4436" y="1934"/>
                    </a:cubicBezTo>
                    <a:cubicBezTo>
                      <a:pt x="4642" y="1612"/>
                      <a:pt x="6739" y="651"/>
                      <a:pt x="7363" y="417"/>
                    </a:cubicBezTo>
                    <a:cubicBezTo>
                      <a:pt x="7803" y="252"/>
                      <a:pt x="8153" y="172"/>
                      <a:pt x="8561" y="172"/>
                    </a:cubicBezTo>
                    <a:cubicBezTo>
                      <a:pt x="8731" y="172"/>
                      <a:pt x="8911" y="186"/>
                      <a:pt x="9113" y="214"/>
                    </a:cubicBezTo>
                    <a:cubicBezTo>
                      <a:pt x="9179" y="223"/>
                      <a:pt x="9241" y="227"/>
                      <a:pt x="9299" y="227"/>
                    </a:cubicBezTo>
                    <a:cubicBezTo>
                      <a:pt x="9383" y="227"/>
                      <a:pt x="9459" y="218"/>
                      <a:pt x="9528" y="204"/>
                    </a:cubicBezTo>
                    <a:cubicBezTo>
                      <a:pt x="9100" y="84"/>
                      <a:pt x="8651" y="0"/>
                      <a:pt x="8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>
                <a:off x="3306852" y="3509413"/>
                <a:ext cx="170704" cy="888656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25571" extrusionOk="0">
                    <a:moveTo>
                      <a:pt x="0" y="1"/>
                    </a:moveTo>
                    <a:cubicBezTo>
                      <a:pt x="725" y="1836"/>
                      <a:pt x="1479" y="3634"/>
                      <a:pt x="1989" y="4552"/>
                    </a:cubicBezTo>
                    <a:cubicBezTo>
                      <a:pt x="3274" y="6865"/>
                      <a:pt x="4358" y="11676"/>
                      <a:pt x="4358" y="11676"/>
                    </a:cubicBezTo>
                    <a:lnTo>
                      <a:pt x="2329" y="25571"/>
                    </a:lnTo>
                    <a:lnTo>
                      <a:pt x="2646" y="25548"/>
                    </a:lnTo>
                    <a:lnTo>
                      <a:pt x="4697" y="12973"/>
                    </a:lnTo>
                    <a:cubicBezTo>
                      <a:pt x="4697" y="12973"/>
                      <a:pt x="4911" y="11163"/>
                      <a:pt x="4697" y="10544"/>
                    </a:cubicBezTo>
                    <a:cubicBezTo>
                      <a:pt x="4484" y="9925"/>
                      <a:pt x="1577" y="1542"/>
                      <a:pt x="1235" y="1017"/>
                    </a:cubicBezTo>
                    <a:cubicBezTo>
                      <a:pt x="1124" y="846"/>
                      <a:pt x="624" y="45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>
                <a:off x="3159606" y="3366580"/>
                <a:ext cx="181964" cy="1014008"/>
              </a:xfrm>
              <a:custGeom>
                <a:avLst/>
                <a:gdLst/>
                <a:ahLst/>
                <a:cxnLst/>
                <a:rect l="l" t="t" r="r" b="b"/>
                <a:pathLst>
                  <a:path w="5236" h="29178" extrusionOk="0">
                    <a:moveTo>
                      <a:pt x="4222" y="1"/>
                    </a:moveTo>
                    <a:cubicBezTo>
                      <a:pt x="3105" y="1"/>
                      <a:pt x="1632" y="158"/>
                      <a:pt x="1632" y="158"/>
                    </a:cubicBezTo>
                    <a:cubicBezTo>
                      <a:pt x="1640" y="286"/>
                      <a:pt x="1650" y="422"/>
                      <a:pt x="1663" y="563"/>
                    </a:cubicBezTo>
                    <a:cubicBezTo>
                      <a:pt x="1886" y="1466"/>
                      <a:pt x="2751" y="12708"/>
                      <a:pt x="2570" y="13108"/>
                    </a:cubicBezTo>
                    <a:cubicBezTo>
                      <a:pt x="2165" y="14023"/>
                      <a:pt x="0" y="29132"/>
                      <a:pt x="0" y="29132"/>
                    </a:cubicBezTo>
                    <a:lnTo>
                      <a:pt x="408" y="29178"/>
                    </a:lnTo>
                    <a:lnTo>
                      <a:pt x="3380" y="13198"/>
                    </a:lnTo>
                    <a:cubicBezTo>
                      <a:pt x="3380" y="13198"/>
                      <a:pt x="2701" y="2630"/>
                      <a:pt x="2533" y="865"/>
                    </a:cubicBezTo>
                    <a:cubicBezTo>
                      <a:pt x="2500" y="513"/>
                      <a:pt x="5236" y="85"/>
                      <a:pt x="5188" y="72"/>
                    </a:cubicBezTo>
                    <a:cubicBezTo>
                      <a:pt x="4963" y="20"/>
                      <a:pt x="4614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>
                <a:off x="3007042" y="2644840"/>
                <a:ext cx="360905" cy="729420"/>
              </a:xfrm>
              <a:custGeom>
                <a:avLst/>
                <a:gdLst/>
                <a:ahLst/>
                <a:cxnLst/>
                <a:rect l="l" t="t" r="r" b="b"/>
                <a:pathLst>
                  <a:path w="10385" h="20989" extrusionOk="0">
                    <a:moveTo>
                      <a:pt x="10385" y="0"/>
                    </a:moveTo>
                    <a:lnTo>
                      <a:pt x="10247" y="114"/>
                    </a:lnTo>
                    <a:cubicBezTo>
                      <a:pt x="8984" y="1265"/>
                      <a:pt x="4403" y="8271"/>
                      <a:pt x="4403" y="8271"/>
                    </a:cubicBezTo>
                    <a:lnTo>
                      <a:pt x="0" y="20830"/>
                    </a:lnTo>
                    <a:lnTo>
                      <a:pt x="28" y="20913"/>
                    </a:lnTo>
                    <a:lnTo>
                      <a:pt x="143" y="20989"/>
                    </a:lnTo>
                    <a:lnTo>
                      <a:pt x="4903" y="8359"/>
                    </a:lnTo>
                    <a:lnTo>
                      <a:pt x="8796" y="2583"/>
                    </a:lnTo>
                    <a:lnTo>
                      <a:pt x="9711" y="1069"/>
                    </a:lnTo>
                    <a:lnTo>
                      <a:pt x="103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>
                <a:off x="3346262" y="2287619"/>
                <a:ext cx="284553" cy="400140"/>
              </a:xfrm>
              <a:custGeom>
                <a:avLst/>
                <a:gdLst/>
                <a:ahLst/>
                <a:cxnLst/>
                <a:rect l="l" t="t" r="r" b="b"/>
                <a:pathLst>
                  <a:path w="8188" h="11514" extrusionOk="0">
                    <a:moveTo>
                      <a:pt x="5844" y="6789"/>
                    </a:moveTo>
                    <a:cubicBezTo>
                      <a:pt x="5489" y="8021"/>
                      <a:pt x="5029" y="8730"/>
                      <a:pt x="4856" y="8791"/>
                    </a:cubicBezTo>
                    <a:lnTo>
                      <a:pt x="3553" y="9095"/>
                    </a:lnTo>
                    <a:cubicBezTo>
                      <a:pt x="3035" y="9902"/>
                      <a:pt x="3179" y="10707"/>
                      <a:pt x="3496" y="11514"/>
                    </a:cubicBezTo>
                    <a:lnTo>
                      <a:pt x="119" y="9854"/>
                    </a:lnTo>
                    <a:cubicBezTo>
                      <a:pt x="119" y="9854"/>
                      <a:pt x="825" y="7697"/>
                      <a:pt x="825" y="7483"/>
                    </a:cubicBezTo>
                    <a:cubicBezTo>
                      <a:pt x="825" y="7317"/>
                      <a:pt x="566" y="6686"/>
                      <a:pt x="538" y="5713"/>
                    </a:cubicBezTo>
                    <a:cubicBezTo>
                      <a:pt x="433" y="5220"/>
                      <a:pt x="0" y="4076"/>
                      <a:pt x="124" y="3400"/>
                    </a:cubicBezTo>
                    <a:cubicBezTo>
                      <a:pt x="277" y="2575"/>
                      <a:pt x="973" y="1650"/>
                      <a:pt x="1039" y="1526"/>
                    </a:cubicBezTo>
                    <a:cubicBezTo>
                      <a:pt x="1107" y="1406"/>
                      <a:pt x="1122" y="1069"/>
                      <a:pt x="1479" y="734"/>
                    </a:cubicBezTo>
                    <a:cubicBezTo>
                      <a:pt x="1831" y="397"/>
                      <a:pt x="3490" y="0"/>
                      <a:pt x="4662" y="186"/>
                    </a:cubicBezTo>
                    <a:cubicBezTo>
                      <a:pt x="5829" y="370"/>
                      <a:pt x="6953" y="873"/>
                      <a:pt x="7328" y="880"/>
                    </a:cubicBezTo>
                    <a:cubicBezTo>
                      <a:pt x="7695" y="885"/>
                      <a:pt x="7991" y="792"/>
                      <a:pt x="7911" y="895"/>
                    </a:cubicBezTo>
                    <a:cubicBezTo>
                      <a:pt x="7823" y="991"/>
                      <a:pt x="7461" y="1207"/>
                      <a:pt x="7594" y="1207"/>
                    </a:cubicBezTo>
                    <a:cubicBezTo>
                      <a:pt x="7732" y="1207"/>
                      <a:pt x="8188" y="1102"/>
                      <a:pt x="8084" y="1212"/>
                    </a:cubicBezTo>
                    <a:cubicBezTo>
                      <a:pt x="7986" y="1328"/>
                      <a:pt x="7911" y="1617"/>
                      <a:pt x="7587" y="2097"/>
                    </a:cubicBezTo>
                    <a:cubicBezTo>
                      <a:pt x="7489" y="2246"/>
                      <a:pt x="7028" y="2474"/>
                      <a:pt x="6430" y="2751"/>
                    </a:cubicBezTo>
                    <a:cubicBezTo>
                      <a:pt x="6546" y="3226"/>
                      <a:pt x="6576" y="3508"/>
                      <a:pt x="6561" y="4157"/>
                    </a:cubicBezTo>
                    <a:cubicBezTo>
                      <a:pt x="6551" y="4489"/>
                      <a:pt x="6194" y="5064"/>
                      <a:pt x="6148" y="5364"/>
                    </a:cubicBezTo>
                    <a:cubicBezTo>
                      <a:pt x="6143" y="5406"/>
                      <a:pt x="6136" y="5447"/>
                      <a:pt x="6131" y="5487"/>
                    </a:cubicBezTo>
                    <a:cubicBezTo>
                      <a:pt x="6153" y="5610"/>
                      <a:pt x="6186" y="5733"/>
                      <a:pt x="6246" y="5839"/>
                    </a:cubicBezTo>
                    <a:cubicBezTo>
                      <a:pt x="6322" y="5967"/>
                      <a:pt x="6397" y="6093"/>
                      <a:pt x="6485" y="6211"/>
                    </a:cubicBezTo>
                    <a:cubicBezTo>
                      <a:pt x="6520" y="6259"/>
                      <a:pt x="6601" y="6329"/>
                      <a:pt x="6606" y="6389"/>
                    </a:cubicBezTo>
                    <a:cubicBezTo>
                      <a:pt x="6621" y="6505"/>
                      <a:pt x="6475" y="6616"/>
                      <a:pt x="6387" y="6664"/>
                    </a:cubicBezTo>
                    <a:cubicBezTo>
                      <a:pt x="6234" y="6747"/>
                      <a:pt x="6033" y="6802"/>
                      <a:pt x="5844" y="67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>
                <a:off x="3346262" y="2292415"/>
                <a:ext cx="275935" cy="202051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5814" extrusionOk="0">
                    <a:moveTo>
                      <a:pt x="4005" y="1"/>
                    </a:moveTo>
                    <a:cubicBezTo>
                      <a:pt x="2945" y="1"/>
                      <a:pt x="1769" y="319"/>
                      <a:pt x="1479" y="596"/>
                    </a:cubicBezTo>
                    <a:cubicBezTo>
                      <a:pt x="1122" y="931"/>
                      <a:pt x="1107" y="1268"/>
                      <a:pt x="1039" y="1388"/>
                    </a:cubicBezTo>
                    <a:cubicBezTo>
                      <a:pt x="973" y="1512"/>
                      <a:pt x="277" y="2437"/>
                      <a:pt x="124" y="3262"/>
                    </a:cubicBezTo>
                    <a:cubicBezTo>
                      <a:pt x="0" y="3938"/>
                      <a:pt x="433" y="5082"/>
                      <a:pt x="538" y="5575"/>
                    </a:cubicBezTo>
                    <a:cubicBezTo>
                      <a:pt x="538" y="5658"/>
                      <a:pt x="544" y="5736"/>
                      <a:pt x="549" y="5814"/>
                    </a:cubicBezTo>
                    <a:cubicBezTo>
                      <a:pt x="667" y="5414"/>
                      <a:pt x="491" y="4944"/>
                      <a:pt x="501" y="4527"/>
                    </a:cubicBezTo>
                    <a:cubicBezTo>
                      <a:pt x="506" y="4280"/>
                      <a:pt x="488" y="3589"/>
                      <a:pt x="468" y="3345"/>
                    </a:cubicBezTo>
                    <a:cubicBezTo>
                      <a:pt x="428" y="2859"/>
                      <a:pt x="737" y="2281"/>
                      <a:pt x="1089" y="1891"/>
                    </a:cubicBezTo>
                    <a:cubicBezTo>
                      <a:pt x="1280" y="1678"/>
                      <a:pt x="1517" y="1655"/>
                      <a:pt x="1693" y="1429"/>
                    </a:cubicBezTo>
                    <a:cubicBezTo>
                      <a:pt x="1796" y="1290"/>
                      <a:pt x="1778" y="958"/>
                      <a:pt x="1866" y="810"/>
                    </a:cubicBezTo>
                    <a:cubicBezTo>
                      <a:pt x="1954" y="660"/>
                      <a:pt x="3430" y="239"/>
                      <a:pt x="3910" y="239"/>
                    </a:cubicBezTo>
                    <a:cubicBezTo>
                      <a:pt x="3912" y="239"/>
                      <a:pt x="3915" y="239"/>
                      <a:pt x="3918" y="239"/>
                    </a:cubicBezTo>
                    <a:cubicBezTo>
                      <a:pt x="4710" y="244"/>
                      <a:pt x="5293" y="669"/>
                      <a:pt x="6068" y="818"/>
                    </a:cubicBezTo>
                    <a:cubicBezTo>
                      <a:pt x="6217" y="847"/>
                      <a:pt x="6412" y="858"/>
                      <a:pt x="6628" y="858"/>
                    </a:cubicBezTo>
                    <a:cubicBezTo>
                      <a:pt x="7031" y="858"/>
                      <a:pt x="7507" y="818"/>
                      <a:pt x="7891" y="775"/>
                    </a:cubicBezTo>
                    <a:cubicBezTo>
                      <a:pt x="7898" y="770"/>
                      <a:pt x="7906" y="762"/>
                      <a:pt x="7911" y="757"/>
                    </a:cubicBezTo>
                    <a:cubicBezTo>
                      <a:pt x="7940" y="720"/>
                      <a:pt x="7920" y="709"/>
                      <a:pt x="7865" y="709"/>
                    </a:cubicBezTo>
                    <a:cubicBezTo>
                      <a:pt x="7773" y="709"/>
                      <a:pt x="7580" y="742"/>
                      <a:pt x="7357" y="742"/>
                    </a:cubicBezTo>
                    <a:cubicBezTo>
                      <a:pt x="7347" y="742"/>
                      <a:pt x="7337" y="742"/>
                      <a:pt x="7328" y="742"/>
                    </a:cubicBezTo>
                    <a:cubicBezTo>
                      <a:pt x="6953" y="735"/>
                      <a:pt x="5829" y="232"/>
                      <a:pt x="4662" y="48"/>
                    </a:cubicBezTo>
                    <a:cubicBezTo>
                      <a:pt x="4455" y="15"/>
                      <a:pt x="4233" y="1"/>
                      <a:pt x="4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>
                <a:off x="2418335" y="3065345"/>
                <a:ext cx="125318" cy="467525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13453" extrusionOk="0">
                    <a:moveTo>
                      <a:pt x="3582" y="0"/>
                    </a:moveTo>
                    <a:cubicBezTo>
                      <a:pt x="3580" y="0"/>
                      <a:pt x="3576" y="16"/>
                      <a:pt x="3571" y="50"/>
                    </a:cubicBezTo>
                    <a:cubicBezTo>
                      <a:pt x="3563" y="93"/>
                      <a:pt x="3515" y="236"/>
                      <a:pt x="3435" y="460"/>
                    </a:cubicBezTo>
                    <a:cubicBezTo>
                      <a:pt x="3337" y="961"/>
                      <a:pt x="3234" y="1504"/>
                      <a:pt x="3123" y="2097"/>
                    </a:cubicBezTo>
                    <a:cubicBezTo>
                      <a:pt x="1881" y="8738"/>
                      <a:pt x="133" y="12806"/>
                      <a:pt x="0" y="13400"/>
                    </a:cubicBezTo>
                    <a:cubicBezTo>
                      <a:pt x="111" y="13400"/>
                      <a:pt x="372" y="13417"/>
                      <a:pt x="742" y="13453"/>
                    </a:cubicBezTo>
                    <a:cubicBezTo>
                      <a:pt x="1142" y="11997"/>
                      <a:pt x="2806" y="5892"/>
                      <a:pt x="3050" y="4355"/>
                    </a:cubicBezTo>
                    <a:cubicBezTo>
                      <a:pt x="3312" y="2733"/>
                      <a:pt x="3606" y="0"/>
                      <a:pt x="35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>
                <a:off x="2259203" y="3523314"/>
                <a:ext cx="225474" cy="391973"/>
              </a:xfrm>
              <a:custGeom>
                <a:avLst/>
                <a:gdLst/>
                <a:ahLst/>
                <a:cxnLst/>
                <a:rect l="l" t="t" r="r" b="b"/>
                <a:pathLst>
                  <a:path w="6488" h="11279" extrusionOk="0">
                    <a:moveTo>
                      <a:pt x="6286" y="1"/>
                    </a:moveTo>
                    <a:lnTo>
                      <a:pt x="5338" y="260"/>
                    </a:lnTo>
                    <a:cubicBezTo>
                      <a:pt x="4539" y="2721"/>
                      <a:pt x="4403" y="4454"/>
                      <a:pt x="3080" y="6249"/>
                    </a:cubicBezTo>
                    <a:cubicBezTo>
                      <a:pt x="1879" y="7881"/>
                      <a:pt x="0" y="10400"/>
                      <a:pt x="475" y="10644"/>
                    </a:cubicBezTo>
                    <a:cubicBezTo>
                      <a:pt x="591" y="10705"/>
                      <a:pt x="926" y="10951"/>
                      <a:pt x="1396" y="11278"/>
                    </a:cubicBezTo>
                    <a:cubicBezTo>
                      <a:pt x="1461" y="10692"/>
                      <a:pt x="1572" y="9976"/>
                      <a:pt x="1758" y="9500"/>
                    </a:cubicBezTo>
                    <a:cubicBezTo>
                      <a:pt x="2055" y="8741"/>
                      <a:pt x="3930" y="6636"/>
                      <a:pt x="5210" y="4127"/>
                    </a:cubicBezTo>
                    <a:cubicBezTo>
                      <a:pt x="6488" y="1617"/>
                      <a:pt x="6286" y="1"/>
                      <a:pt x="6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>
                <a:off x="2346224" y="2534570"/>
                <a:ext cx="341443" cy="243024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6993" extrusionOk="0">
                    <a:moveTo>
                      <a:pt x="9825" y="0"/>
                    </a:moveTo>
                    <a:lnTo>
                      <a:pt x="9825" y="0"/>
                    </a:lnTo>
                    <a:cubicBezTo>
                      <a:pt x="8698" y="453"/>
                      <a:pt x="8630" y="1215"/>
                      <a:pt x="7516" y="2935"/>
                    </a:cubicBezTo>
                    <a:cubicBezTo>
                      <a:pt x="6335" y="4763"/>
                      <a:pt x="6297" y="4275"/>
                      <a:pt x="4537" y="4426"/>
                    </a:cubicBezTo>
                    <a:cubicBezTo>
                      <a:pt x="2779" y="4579"/>
                      <a:pt x="3863" y="5401"/>
                      <a:pt x="2339" y="5826"/>
                    </a:cubicBezTo>
                    <a:cubicBezTo>
                      <a:pt x="1313" y="6113"/>
                      <a:pt x="1" y="6337"/>
                      <a:pt x="1" y="6993"/>
                    </a:cubicBezTo>
                    <a:cubicBezTo>
                      <a:pt x="335" y="6352"/>
                      <a:pt x="2020" y="6085"/>
                      <a:pt x="2329" y="6047"/>
                    </a:cubicBezTo>
                    <a:cubicBezTo>
                      <a:pt x="2405" y="6038"/>
                      <a:pt x="2484" y="6034"/>
                      <a:pt x="2567" y="6034"/>
                    </a:cubicBezTo>
                    <a:cubicBezTo>
                      <a:pt x="2867" y="6034"/>
                      <a:pt x="3206" y="6084"/>
                      <a:pt x="3520" y="6084"/>
                    </a:cubicBezTo>
                    <a:cubicBezTo>
                      <a:pt x="3907" y="6084"/>
                      <a:pt x="4257" y="6008"/>
                      <a:pt x="4451" y="5668"/>
                    </a:cubicBezTo>
                    <a:cubicBezTo>
                      <a:pt x="4569" y="5457"/>
                      <a:pt x="4132" y="5276"/>
                      <a:pt x="4504" y="5054"/>
                    </a:cubicBezTo>
                    <a:cubicBezTo>
                      <a:pt x="4557" y="5024"/>
                      <a:pt x="4615" y="4996"/>
                      <a:pt x="4673" y="4976"/>
                    </a:cubicBezTo>
                    <a:cubicBezTo>
                      <a:pt x="4999" y="4863"/>
                      <a:pt x="5319" y="4866"/>
                      <a:pt x="5653" y="4805"/>
                    </a:cubicBezTo>
                    <a:cubicBezTo>
                      <a:pt x="6503" y="4654"/>
                      <a:pt x="7252" y="4436"/>
                      <a:pt x="7833" y="3754"/>
                    </a:cubicBezTo>
                    <a:cubicBezTo>
                      <a:pt x="8210" y="3309"/>
                      <a:pt x="8364" y="2686"/>
                      <a:pt x="8530" y="2140"/>
                    </a:cubicBezTo>
                    <a:cubicBezTo>
                      <a:pt x="8766" y="1365"/>
                      <a:pt x="9146" y="478"/>
                      <a:pt x="98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>
                <a:off x="2253435" y="2839280"/>
                <a:ext cx="428394" cy="634511"/>
              </a:xfrm>
              <a:custGeom>
                <a:avLst/>
                <a:gdLst/>
                <a:ahLst/>
                <a:cxnLst/>
                <a:rect l="l" t="t" r="r" b="b"/>
                <a:pathLst>
                  <a:path w="12327" h="18258" extrusionOk="0">
                    <a:moveTo>
                      <a:pt x="10229" y="543"/>
                    </a:moveTo>
                    <a:cubicBezTo>
                      <a:pt x="8301" y="1783"/>
                      <a:pt x="6259" y="7772"/>
                      <a:pt x="5452" y="9178"/>
                    </a:cubicBezTo>
                    <a:cubicBezTo>
                      <a:pt x="3759" y="11210"/>
                      <a:pt x="961" y="15997"/>
                      <a:pt x="440" y="17041"/>
                    </a:cubicBezTo>
                    <a:cubicBezTo>
                      <a:pt x="380" y="17164"/>
                      <a:pt x="279" y="17302"/>
                      <a:pt x="0" y="17868"/>
                    </a:cubicBezTo>
                    <a:lnTo>
                      <a:pt x="918" y="18258"/>
                    </a:lnTo>
                    <a:cubicBezTo>
                      <a:pt x="2887" y="16015"/>
                      <a:pt x="4182" y="14813"/>
                      <a:pt x="6892" y="10860"/>
                    </a:cubicBezTo>
                    <a:lnTo>
                      <a:pt x="11977" y="1911"/>
                    </a:lnTo>
                    <a:cubicBezTo>
                      <a:pt x="12326" y="1240"/>
                      <a:pt x="11077" y="0"/>
                      <a:pt x="10229" y="543"/>
                    </a:cubicBezTo>
                    <a:close/>
                  </a:path>
                </a:pathLst>
              </a:custGeom>
              <a:solidFill>
                <a:srgbClr val="3B18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>
                <a:off x="2253435" y="2853494"/>
                <a:ext cx="396318" cy="607543"/>
              </a:xfrm>
              <a:custGeom>
                <a:avLst/>
                <a:gdLst/>
                <a:ahLst/>
                <a:cxnLst/>
                <a:rect l="l" t="t" r="r" b="b"/>
                <a:pathLst>
                  <a:path w="11404" h="17482" extrusionOk="0">
                    <a:moveTo>
                      <a:pt x="10690" y="1"/>
                    </a:moveTo>
                    <a:cubicBezTo>
                      <a:pt x="10532" y="1"/>
                      <a:pt x="10374" y="41"/>
                      <a:pt x="10229" y="134"/>
                    </a:cubicBezTo>
                    <a:cubicBezTo>
                      <a:pt x="8301" y="1374"/>
                      <a:pt x="6259" y="7363"/>
                      <a:pt x="5452" y="8769"/>
                    </a:cubicBezTo>
                    <a:cubicBezTo>
                      <a:pt x="3759" y="10801"/>
                      <a:pt x="961" y="15588"/>
                      <a:pt x="440" y="16632"/>
                    </a:cubicBezTo>
                    <a:cubicBezTo>
                      <a:pt x="380" y="16755"/>
                      <a:pt x="279" y="16893"/>
                      <a:pt x="0" y="17459"/>
                    </a:cubicBezTo>
                    <a:lnTo>
                      <a:pt x="51" y="17482"/>
                    </a:lnTo>
                    <a:cubicBezTo>
                      <a:pt x="199" y="17454"/>
                      <a:pt x="312" y="17424"/>
                      <a:pt x="317" y="17386"/>
                    </a:cubicBezTo>
                    <a:cubicBezTo>
                      <a:pt x="377" y="16742"/>
                      <a:pt x="4514" y="10564"/>
                      <a:pt x="6017" y="9222"/>
                    </a:cubicBezTo>
                    <a:cubicBezTo>
                      <a:pt x="6017" y="9222"/>
                      <a:pt x="8489" y="2578"/>
                      <a:pt x="9326" y="1361"/>
                    </a:cubicBezTo>
                    <a:cubicBezTo>
                      <a:pt x="9956" y="441"/>
                      <a:pt x="10602" y="215"/>
                      <a:pt x="11087" y="215"/>
                    </a:cubicBezTo>
                    <a:cubicBezTo>
                      <a:pt x="11202" y="215"/>
                      <a:pt x="11309" y="228"/>
                      <a:pt x="11403" y="247"/>
                    </a:cubicBezTo>
                    <a:cubicBezTo>
                      <a:pt x="11187" y="98"/>
                      <a:pt x="10936" y="1"/>
                      <a:pt x="10690" y="1"/>
                    </a:cubicBezTo>
                    <a:close/>
                  </a:path>
                </a:pathLst>
              </a:custGeom>
              <a:solidFill>
                <a:srgbClr val="6D3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>
                <a:off x="1984971" y="3442306"/>
                <a:ext cx="313051" cy="255118"/>
              </a:xfrm>
              <a:custGeom>
                <a:avLst/>
                <a:gdLst/>
                <a:ahLst/>
                <a:cxnLst/>
                <a:rect l="l" t="t" r="r" b="b"/>
                <a:pathLst>
                  <a:path w="9008" h="7341" extrusionOk="0">
                    <a:moveTo>
                      <a:pt x="6870" y="1728"/>
                    </a:moveTo>
                    <a:cubicBezTo>
                      <a:pt x="6885" y="1406"/>
                      <a:pt x="6933" y="1029"/>
                      <a:pt x="6951" y="898"/>
                    </a:cubicBezTo>
                    <a:cubicBezTo>
                      <a:pt x="6931" y="727"/>
                      <a:pt x="6953" y="569"/>
                      <a:pt x="7059" y="483"/>
                    </a:cubicBezTo>
                    <a:cubicBezTo>
                      <a:pt x="7356" y="247"/>
                      <a:pt x="8052" y="69"/>
                      <a:pt x="8226" y="1"/>
                    </a:cubicBezTo>
                    <a:lnTo>
                      <a:pt x="8922" y="106"/>
                    </a:lnTo>
                    <a:cubicBezTo>
                      <a:pt x="8922" y="106"/>
                      <a:pt x="9008" y="966"/>
                      <a:pt x="8922" y="1238"/>
                    </a:cubicBezTo>
                    <a:cubicBezTo>
                      <a:pt x="8839" y="1514"/>
                      <a:pt x="8492" y="1886"/>
                      <a:pt x="8145" y="2040"/>
                    </a:cubicBezTo>
                    <a:cubicBezTo>
                      <a:pt x="8077" y="2070"/>
                      <a:pt x="8002" y="2073"/>
                      <a:pt x="7924" y="2057"/>
                    </a:cubicBezTo>
                    <a:cubicBezTo>
                      <a:pt x="7821" y="2130"/>
                      <a:pt x="7718" y="2183"/>
                      <a:pt x="7627" y="2206"/>
                    </a:cubicBezTo>
                    <a:cubicBezTo>
                      <a:pt x="7584" y="2216"/>
                      <a:pt x="7542" y="2228"/>
                      <a:pt x="7501" y="2239"/>
                    </a:cubicBezTo>
                    <a:cubicBezTo>
                      <a:pt x="7595" y="2321"/>
                      <a:pt x="7660" y="2377"/>
                      <a:pt x="7655" y="2377"/>
                    </a:cubicBezTo>
                    <a:cubicBezTo>
                      <a:pt x="6669" y="4212"/>
                      <a:pt x="3642" y="6013"/>
                      <a:pt x="1520" y="7164"/>
                    </a:cubicBezTo>
                    <a:cubicBezTo>
                      <a:pt x="1190" y="7340"/>
                      <a:pt x="1" y="5444"/>
                      <a:pt x="1" y="5444"/>
                    </a:cubicBezTo>
                    <a:cubicBezTo>
                      <a:pt x="2354" y="4838"/>
                      <a:pt x="4205" y="4444"/>
                      <a:pt x="6823" y="1708"/>
                    </a:cubicBezTo>
                    <a:cubicBezTo>
                      <a:pt x="6828" y="1703"/>
                      <a:pt x="6845" y="1710"/>
                      <a:pt x="6870" y="17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>
                <a:off x="3529512" y="3280220"/>
                <a:ext cx="214631" cy="183875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5291" extrusionOk="0">
                    <a:moveTo>
                      <a:pt x="5844" y="1979"/>
                    </a:moveTo>
                    <a:cubicBezTo>
                      <a:pt x="6118" y="1778"/>
                      <a:pt x="6176" y="1391"/>
                      <a:pt x="5975" y="1119"/>
                    </a:cubicBezTo>
                    <a:cubicBezTo>
                      <a:pt x="5794" y="873"/>
                      <a:pt x="5577" y="579"/>
                      <a:pt x="5396" y="332"/>
                    </a:cubicBezTo>
                    <a:cubicBezTo>
                      <a:pt x="5195" y="58"/>
                      <a:pt x="4808" y="0"/>
                      <a:pt x="4534" y="201"/>
                    </a:cubicBezTo>
                    <a:cubicBezTo>
                      <a:pt x="3453" y="998"/>
                      <a:pt x="913" y="2869"/>
                      <a:pt x="126" y="3448"/>
                    </a:cubicBezTo>
                    <a:cubicBezTo>
                      <a:pt x="63" y="3495"/>
                      <a:pt x="23" y="3563"/>
                      <a:pt x="10" y="3641"/>
                    </a:cubicBezTo>
                    <a:cubicBezTo>
                      <a:pt x="0" y="3719"/>
                      <a:pt x="18" y="3797"/>
                      <a:pt x="66" y="3860"/>
                    </a:cubicBezTo>
                    <a:cubicBezTo>
                      <a:pt x="315" y="4199"/>
                      <a:pt x="775" y="4823"/>
                      <a:pt x="1026" y="5162"/>
                    </a:cubicBezTo>
                    <a:cubicBezTo>
                      <a:pt x="1071" y="5225"/>
                      <a:pt x="1142" y="5268"/>
                      <a:pt x="1217" y="5281"/>
                    </a:cubicBezTo>
                    <a:cubicBezTo>
                      <a:pt x="1295" y="5291"/>
                      <a:pt x="1373" y="5273"/>
                      <a:pt x="1436" y="5225"/>
                    </a:cubicBezTo>
                    <a:cubicBezTo>
                      <a:pt x="2223" y="4647"/>
                      <a:pt x="4763" y="2776"/>
                      <a:pt x="5844" y="19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>
                <a:off x="3715368" y="3284738"/>
                <a:ext cx="32181" cy="3510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010" extrusionOk="0">
                    <a:moveTo>
                      <a:pt x="926" y="715"/>
                    </a:moveTo>
                    <a:lnTo>
                      <a:pt x="398" y="1"/>
                    </a:lnTo>
                    <a:lnTo>
                      <a:pt x="1" y="293"/>
                    </a:lnTo>
                    <a:lnTo>
                      <a:pt x="529" y="1009"/>
                    </a:lnTo>
                    <a:close/>
                  </a:path>
                </a:pathLst>
              </a:custGeom>
              <a:solidFill>
                <a:srgbClr val="3B18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>
                <a:off x="3728748" y="3283348"/>
                <a:ext cx="22485" cy="24501"/>
              </a:xfrm>
              <a:custGeom>
                <a:avLst/>
                <a:gdLst/>
                <a:ahLst/>
                <a:cxnLst/>
                <a:rect l="l" t="t" r="r" b="b"/>
                <a:pathLst>
                  <a:path w="647" h="705" extrusionOk="0">
                    <a:moveTo>
                      <a:pt x="646" y="496"/>
                    </a:moveTo>
                    <a:lnTo>
                      <a:pt x="282" y="1"/>
                    </a:lnTo>
                    <a:lnTo>
                      <a:pt x="0" y="207"/>
                    </a:lnTo>
                    <a:lnTo>
                      <a:pt x="365" y="70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>
                <a:off x="3730416" y="3297596"/>
                <a:ext cx="28671" cy="30791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86" extrusionOk="0">
                    <a:moveTo>
                      <a:pt x="387" y="18"/>
                    </a:moveTo>
                    <a:lnTo>
                      <a:pt x="412" y="1"/>
                    </a:lnTo>
                    <a:cubicBezTo>
                      <a:pt x="412" y="1"/>
                      <a:pt x="606" y="265"/>
                      <a:pt x="747" y="453"/>
                    </a:cubicBezTo>
                    <a:cubicBezTo>
                      <a:pt x="825" y="561"/>
                      <a:pt x="802" y="710"/>
                      <a:pt x="697" y="788"/>
                    </a:cubicBezTo>
                    <a:cubicBezTo>
                      <a:pt x="687" y="795"/>
                      <a:pt x="679" y="803"/>
                      <a:pt x="669" y="808"/>
                    </a:cubicBezTo>
                    <a:cubicBezTo>
                      <a:pt x="563" y="886"/>
                      <a:pt x="412" y="863"/>
                      <a:pt x="334" y="757"/>
                    </a:cubicBezTo>
                    <a:cubicBezTo>
                      <a:pt x="194" y="566"/>
                      <a:pt x="0" y="305"/>
                      <a:pt x="0" y="305"/>
                    </a:cubicBezTo>
                    <a:lnTo>
                      <a:pt x="28" y="285"/>
                    </a:lnTo>
                    <a:cubicBezTo>
                      <a:pt x="28" y="285"/>
                      <a:pt x="211" y="534"/>
                      <a:pt x="345" y="715"/>
                    </a:cubicBezTo>
                    <a:cubicBezTo>
                      <a:pt x="380" y="763"/>
                      <a:pt x="433" y="793"/>
                      <a:pt x="490" y="803"/>
                    </a:cubicBezTo>
                    <a:cubicBezTo>
                      <a:pt x="551" y="810"/>
                      <a:pt x="609" y="795"/>
                      <a:pt x="656" y="760"/>
                    </a:cubicBezTo>
                    <a:lnTo>
                      <a:pt x="656" y="760"/>
                    </a:lnTo>
                    <a:cubicBezTo>
                      <a:pt x="704" y="725"/>
                      <a:pt x="737" y="672"/>
                      <a:pt x="744" y="614"/>
                    </a:cubicBezTo>
                    <a:cubicBezTo>
                      <a:pt x="754" y="556"/>
                      <a:pt x="739" y="496"/>
                      <a:pt x="704" y="448"/>
                    </a:cubicBezTo>
                    <a:cubicBezTo>
                      <a:pt x="573" y="270"/>
                      <a:pt x="387" y="18"/>
                      <a:pt x="387" y="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>
                <a:off x="1745631" y="3643835"/>
                <a:ext cx="175257" cy="347038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9986" extrusionOk="0">
                    <a:moveTo>
                      <a:pt x="5042" y="0"/>
                    </a:moveTo>
                    <a:cubicBezTo>
                      <a:pt x="4753" y="15"/>
                      <a:pt x="4295" y="65"/>
                      <a:pt x="3938" y="312"/>
                    </a:cubicBezTo>
                    <a:cubicBezTo>
                      <a:pt x="649" y="2572"/>
                      <a:pt x="239" y="5761"/>
                      <a:pt x="51" y="7730"/>
                    </a:cubicBezTo>
                    <a:cubicBezTo>
                      <a:pt x="56" y="7735"/>
                      <a:pt x="89" y="7742"/>
                      <a:pt x="141" y="7752"/>
                    </a:cubicBezTo>
                    <a:cubicBezTo>
                      <a:pt x="99" y="8157"/>
                      <a:pt x="18" y="8924"/>
                      <a:pt x="11" y="9183"/>
                    </a:cubicBezTo>
                    <a:cubicBezTo>
                      <a:pt x="1" y="9495"/>
                      <a:pt x="393" y="9975"/>
                      <a:pt x="564" y="9985"/>
                    </a:cubicBezTo>
                    <a:cubicBezTo>
                      <a:pt x="551" y="9920"/>
                      <a:pt x="524" y="9844"/>
                      <a:pt x="463" y="9786"/>
                    </a:cubicBezTo>
                    <a:cubicBezTo>
                      <a:pt x="333" y="9666"/>
                      <a:pt x="124" y="9299"/>
                      <a:pt x="99" y="9188"/>
                    </a:cubicBezTo>
                    <a:cubicBezTo>
                      <a:pt x="74" y="9080"/>
                      <a:pt x="242" y="7785"/>
                      <a:pt x="242" y="7785"/>
                    </a:cubicBezTo>
                    <a:cubicBezTo>
                      <a:pt x="242" y="7785"/>
                      <a:pt x="146" y="7561"/>
                      <a:pt x="159" y="7503"/>
                    </a:cubicBezTo>
                    <a:cubicBezTo>
                      <a:pt x="169" y="7445"/>
                      <a:pt x="755" y="4808"/>
                      <a:pt x="1044" y="4247"/>
                    </a:cubicBezTo>
                    <a:cubicBezTo>
                      <a:pt x="1333" y="3689"/>
                      <a:pt x="1932" y="2527"/>
                      <a:pt x="2661" y="1818"/>
                    </a:cubicBezTo>
                    <a:cubicBezTo>
                      <a:pt x="3393" y="1106"/>
                      <a:pt x="3740" y="787"/>
                      <a:pt x="4315" y="435"/>
                    </a:cubicBezTo>
                    <a:cubicBezTo>
                      <a:pt x="4730" y="179"/>
                      <a:pt x="4952" y="50"/>
                      <a:pt x="5042" y="0"/>
                    </a:cubicBezTo>
                    <a:close/>
                  </a:path>
                </a:pathLst>
              </a:custGeom>
              <a:solidFill>
                <a:srgbClr val="6D3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>
                <a:off x="1984971" y="3454191"/>
                <a:ext cx="253380" cy="177412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5105" extrusionOk="0">
                    <a:moveTo>
                      <a:pt x="7290" y="1"/>
                    </a:moveTo>
                    <a:lnTo>
                      <a:pt x="7290" y="1"/>
                    </a:lnTo>
                    <a:cubicBezTo>
                      <a:pt x="7202" y="46"/>
                      <a:pt x="7122" y="91"/>
                      <a:pt x="7059" y="141"/>
                    </a:cubicBezTo>
                    <a:cubicBezTo>
                      <a:pt x="6953" y="227"/>
                      <a:pt x="6931" y="385"/>
                      <a:pt x="6951" y="556"/>
                    </a:cubicBezTo>
                    <a:cubicBezTo>
                      <a:pt x="6933" y="687"/>
                      <a:pt x="6885" y="1064"/>
                      <a:pt x="6870" y="1386"/>
                    </a:cubicBezTo>
                    <a:cubicBezTo>
                      <a:pt x="6850" y="1372"/>
                      <a:pt x="6835" y="1364"/>
                      <a:pt x="6828" y="1364"/>
                    </a:cubicBezTo>
                    <a:cubicBezTo>
                      <a:pt x="6827" y="1364"/>
                      <a:pt x="6826" y="1365"/>
                      <a:pt x="6825" y="1366"/>
                    </a:cubicBezTo>
                    <a:cubicBezTo>
                      <a:pt x="4205" y="4102"/>
                      <a:pt x="2354" y="4496"/>
                      <a:pt x="1" y="5105"/>
                    </a:cubicBezTo>
                    <a:cubicBezTo>
                      <a:pt x="1" y="5105"/>
                      <a:pt x="172" y="5095"/>
                      <a:pt x="753" y="5077"/>
                    </a:cubicBezTo>
                    <a:cubicBezTo>
                      <a:pt x="1333" y="5062"/>
                      <a:pt x="3803" y="4046"/>
                      <a:pt x="4763" y="3415"/>
                    </a:cubicBezTo>
                    <a:cubicBezTo>
                      <a:pt x="5724" y="2784"/>
                      <a:pt x="6999" y="1394"/>
                      <a:pt x="6999" y="1394"/>
                    </a:cubicBezTo>
                    <a:cubicBezTo>
                      <a:pt x="6999" y="1394"/>
                      <a:pt x="7154" y="1145"/>
                      <a:pt x="7154" y="597"/>
                    </a:cubicBezTo>
                    <a:cubicBezTo>
                      <a:pt x="7154" y="317"/>
                      <a:pt x="7227" y="129"/>
                      <a:pt x="7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6" name="Google Shape;1506;p24"/>
            <p:cNvSpPr/>
            <p:nvPr/>
          </p:nvSpPr>
          <p:spPr>
            <a:xfrm>
              <a:off x="998504" y="2395729"/>
              <a:ext cx="542511" cy="803535"/>
            </a:xfrm>
            <a:custGeom>
              <a:avLst/>
              <a:gdLst/>
              <a:ahLst/>
              <a:cxnLst/>
              <a:rect l="l" t="t" r="r" b="b"/>
              <a:pathLst>
                <a:path w="12327" h="18258" extrusionOk="0">
                  <a:moveTo>
                    <a:pt x="10229" y="543"/>
                  </a:moveTo>
                  <a:cubicBezTo>
                    <a:pt x="8301" y="1783"/>
                    <a:pt x="6259" y="7772"/>
                    <a:pt x="5452" y="9178"/>
                  </a:cubicBezTo>
                  <a:cubicBezTo>
                    <a:pt x="3759" y="11210"/>
                    <a:pt x="961" y="15997"/>
                    <a:pt x="440" y="17041"/>
                  </a:cubicBezTo>
                  <a:cubicBezTo>
                    <a:pt x="380" y="17164"/>
                    <a:pt x="279" y="17302"/>
                    <a:pt x="0" y="17868"/>
                  </a:cubicBezTo>
                  <a:lnTo>
                    <a:pt x="918" y="18258"/>
                  </a:lnTo>
                  <a:cubicBezTo>
                    <a:pt x="2887" y="16015"/>
                    <a:pt x="4182" y="14813"/>
                    <a:pt x="6892" y="10860"/>
                  </a:cubicBezTo>
                  <a:lnTo>
                    <a:pt x="11977" y="1911"/>
                  </a:lnTo>
                  <a:cubicBezTo>
                    <a:pt x="12326" y="1240"/>
                    <a:pt x="11077" y="0"/>
                    <a:pt x="10229" y="5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>
              <a:off x="355422" y="3412153"/>
              <a:ext cx="233869" cy="447450"/>
            </a:xfrm>
            <a:custGeom>
              <a:avLst/>
              <a:gdLst/>
              <a:ahLst/>
              <a:cxnLst/>
              <a:rect l="l" t="t" r="r" b="b"/>
              <a:pathLst>
                <a:path w="5314" h="10167" extrusionOk="0">
                  <a:moveTo>
                    <a:pt x="141" y="7808"/>
                  </a:moveTo>
                  <a:cubicBezTo>
                    <a:pt x="89" y="7798"/>
                    <a:pt x="56" y="7791"/>
                    <a:pt x="51" y="7786"/>
                  </a:cubicBezTo>
                  <a:cubicBezTo>
                    <a:pt x="239" y="5817"/>
                    <a:pt x="649" y="2628"/>
                    <a:pt x="3938" y="368"/>
                  </a:cubicBezTo>
                  <a:cubicBezTo>
                    <a:pt x="4474" y="1"/>
                    <a:pt x="5233" y="66"/>
                    <a:pt x="5314" y="48"/>
                  </a:cubicBezTo>
                  <a:lnTo>
                    <a:pt x="4491" y="2048"/>
                  </a:lnTo>
                  <a:cubicBezTo>
                    <a:pt x="1964" y="3798"/>
                    <a:pt x="1688" y="5186"/>
                    <a:pt x="903" y="7916"/>
                  </a:cubicBezTo>
                  <a:cubicBezTo>
                    <a:pt x="903" y="7916"/>
                    <a:pt x="891" y="7914"/>
                    <a:pt x="868" y="7911"/>
                  </a:cubicBezTo>
                  <a:cubicBezTo>
                    <a:pt x="876" y="8349"/>
                    <a:pt x="1137" y="9164"/>
                    <a:pt x="1125" y="9319"/>
                  </a:cubicBezTo>
                  <a:cubicBezTo>
                    <a:pt x="1104" y="9498"/>
                    <a:pt x="597" y="8985"/>
                    <a:pt x="597" y="8985"/>
                  </a:cubicBezTo>
                  <a:cubicBezTo>
                    <a:pt x="597" y="8985"/>
                    <a:pt x="579" y="9038"/>
                    <a:pt x="559" y="9121"/>
                  </a:cubicBezTo>
                  <a:cubicBezTo>
                    <a:pt x="589" y="9241"/>
                    <a:pt x="632" y="9365"/>
                    <a:pt x="712" y="9455"/>
                  </a:cubicBezTo>
                  <a:cubicBezTo>
                    <a:pt x="768" y="9518"/>
                    <a:pt x="835" y="9568"/>
                    <a:pt x="891" y="9631"/>
                  </a:cubicBezTo>
                  <a:cubicBezTo>
                    <a:pt x="903" y="9646"/>
                    <a:pt x="939" y="9679"/>
                    <a:pt x="936" y="9702"/>
                  </a:cubicBezTo>
                  <a:cubicBezTo>
                    <a:pt x="928" y="9734"/>
                    <a:pt x="886" y="9754"/>
                    <a:pt x="858" y="9762"/>
                  </a:cubicBezTo>
                  <a:cubicBezTo>
                    <a:pt x="783" y="9780"/>
                    <a:pt x="702" y="9759"/>
                    <a:pt x="637" y="9719"/>
                  </a:cubicBezTo>
                  <a:cubicBezTo>
                    <a:pt x="594" y="9694"/>
                    <a:pt x="551" y="9664"/>
                    <a:pt x="514" y="9629"/>
                  </a:cubicBezTo>
                  <a:cubicBezTo>
                    <a:pt x="541" y="9792"/>
                    <a:pt x="659" y="9961"/>
                    <a:pt x="622" y="10016"/>
                  </a:cubicBezTo>
                  <a:cubicBezTo>
                    <a:pt x="511" y="10167"/>
                    <a:pt x="1" y="9593"/>
                    <a:pt x="11" y="9239"/>
                  </a:cubicBezTo>
                  <a:cubicBezTo>
                    <a:pt x="18" y="8980"/>
                    <a:pt x="99" y="8213"/>
                    <a:pt x="141" y="78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>
              <a:off x="604075" y="3373125"/>
              <a:ext cx="66200" cy="69950"/>
            </a:xfrm>
            <a:custGeom>
              <a:avLst/>
              <a:gdLst/>
              <a:ahLst/>
              <a:cxnLst/>
              <a:rect l="l" t="t" r="r" b="b"/>
              <a:pathLst>
                <a:path w="2648" h="2798" extrusionOk="0">
                  <a:moveTo>
                    <a:pt x="0" y="600"/>
                  </a:moveTo>
                  <a:lnTo>
                    <a:pt x="350" y="1000"/>
                  </a:lnTo>
                  <a:lnTo>
                    <a:pt x="450" y="2798"/>
                  </a:lnTo>
                  <a:lnTo>
                    <a:pt x="2648" y="219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1509" name="Google Shape;1509;p24"/>
          <p:cNvSpPr/>
          <p:nvPr/>
        </p:nvSpPr>
        <p:spPr>
          <a:xfrm>
            <a:off x="-1225742" y="93930"/>
            <a:ext cx="3375672" cy="783424"/>
          </a:xfrm>
          <a:custGeom>
            <a:avLst/>
            <a:gdLst/>
            <a:ahLst/>
            <a:cxnLst/>
            <a:rect l="l" t="t" r="r" b="b"/>
            <a:pathLst>
              <a:path w="31179" h="7236" extrusionOk="0">
                <a:moveTo>
                  <a:pt x="9813" y="0"/>
                </a:moveTo>
                <a:cubicBezTo>
                  <a:pt x="7606" y="0"/>
                  <a:pt x="6160" y="1549"/>
                  <a:pt x="5639" y="3200"/>
                </a:cubicBezTo>
                <a:cubicBezTo>
                  <a:pt x="4837" y="5681"/>
                  <a:pt x="6041" y="6383"/>
                  <a:pt x="3609" y="6809"/>
                </a:cubicBezTo>
                <a:cubicBezTo>
                  <a:pt x="1730" y="7160"/>
                  <a:pt x="0" y="7235"/>
                  <a:pt x="2381" y="7235"/>
                </a:cubicBezTo>
                <a:lnTo>
                  <a:pt x="30201" y="7235"/>
                </a:lnTo>
                <a:cubicBezTo>
                  <a:pt x="30777" y="7235"/>
                  <a:pt x="31178" y="6283"/>
                  <a:pt x="30652" y="6057"/>
                </a:cubicBezTo>
                <a:lnTo>
                  <a:pt x="30652" y="6057"/>
                </a:lnTo>
                <a:cubicBezTo>
                  <a:pt x="30064" y="6625"/>
                  <a:pt x="29595" y="6819"/>
                  <a:pt x="29245" y="6819"/>
                </a:cubicBezTo>
                <a:cubicBezTo>
                  <a:pt x="28744" y="6819"/>
                  <a:pt x="28486" y="6423"/>
                  <a:pt x="28472" y="6158"/>
                </a:cubicBezTo>
                <a:cubicBezTo>
                  <a:pt x="28422" y="5656"/>
                  <a:pt x="28998" y="5305"/>
                  <a:pt x="29048" y="4804"/>
                </a:cubicBezTo>
                <a:cubicBezTo>
                  <a:pt x="29110" y="4388"/>
                  <a:pt x="28726" y="3840"/>
                  <a:pt x="28055" y="3840"/>
                </a:cubicBezTo>
                <a:cubicBezTo>
                  <a:pt x="27634" y="3840"/>
                  <a:pt x="27100" y="4055"/>
                  <a:pt x="26492" y="4654"/>
                </a:cubicBezTo>
                <a:cubicBezTo>
                  <a:pt x="25774" y="5372"/>
                  <a:pt x="25270" y="5876"/>
                  <a:pt x="24406" y="5876"/>
                </a:cubicBezTo>
                <a:cubicBezTo>
                  <a:pt x="23854" y="5876"/>
                  <a:pt x="23154" y="5669"/>
                  <a:pt x="22156" y="5180"/>
                </a:cubicBezTo>
                <a:cubicBezTo>
                  <a:pt x="20815" y="4527"/>
                  <a:pt x="19172" y="3559"/>
                  <a:pt x="17227" y="3559"/>
                </a:cubicBezTo>
                <a:cubicBezTo>
                  <a:pt x="16262" y="3559"/>
                  <a:pt x="15224" y="3797"/>
                  <a:pt x="14111" y="4428"/>
                </a:cubicBezTo>
                <a:cubicBezTo>
                  <a:pt x="14512" y="3326"/>
                  <a:pt x="14061" y="1496"/>
                  <a:pt x="12782" y="819"/>
                </a:cubicBezTo>
                <a:cubicBezTo>
                  <a:pt x="11680" y="243"/>
                  <a:pt x="10687" y="0"/>
                  <a:pt x="98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24"/>
          <p:cNvSpPr/>
          <p:nvPr/>
        </p:nvSpPr>
        <p:spPr>
          <a:xfrm flipH="1">
            <a:off x="7651406" y="93924"/>
            <a:ext cx="2127534" cy="459569"/>
          </a:xfrm>
          <a:custGeom>
            <a:avLst/>
            <a:gdLst/>
            <a:ahLst/>
            <a:cxnLst/>
            <a:rect l="l" t="t" r="r" b="b"/>
            <a:pathLst>
              <a:path w="25684" h="5548" extrusionOk="0">
                <a:moveTo>
                  <a:pt x="17517" y="0"/>
                </a:moveTo>
                <a:cubicBezTo>
                  <a:pt x="15433" y="0"/>
                  <a:pt x="13172" y="978"/>
                  <a:pt x="12382" y="2615"/>
                </a:cubicBezTo>
                <a:cubicBezTo>
                  <a:pt x="11623" y="2197"/>
                  <a:pt x="10820" y="2008"/>
                  <a:pt x="10053" y="2008"/>
                </a:cubicBezTo>
                <a:cubicBezTo>
                  <a:pt x="8337" y="2008"/>
                  <a:pt x="6794" y="2949"/>
                  <a:pt x="6292" y="4369"/>
                </a:cubicBezTo>
                <a:cubicBezTo>
                  <a:pt x="5754" y="4282"/>
                  <a:pt x="5234" y="4244"/>
                  <a:pt x="4738" y="4244"/>
                </a:cubicBezTo>
                <a:cubicBezTo>
                  <a:pt x="2390" y="4244"/>
                  <a:pt x="580" y="5092"/>
                  <a:pt x="1" y="5547"/>
                </a:cubicBezTo>
                <a:lnTo>
                  <a:pt x="25189" y="5547"/>
                </a:lnTo>
                <a:cubicBezTo>
                  <a:pt x="25684" y="3528"/>
                  <a:pt x="24332" y="1628"/>
                  <a:pt x="22513" y="1628"/>
                </a:cubicBezTo>
                <a:cubicBezTo>
                  <a:pt x="22119" y="1628"/>
                  <a:pt x="21703" y="1717"/>
                  <a:pt x="21279" y="1913"/>
                </a:cubicBezTo>
                <a:cubicBezTo>
                  <a:pt x="20644" y="588"/>
                  <a:pt x="19134" y="0"/>
                  <a:pt x="17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"/>
          <p:cNvGrpSpPr/>
          <p:nvPr/>
        </p:nvGrpSpPr>
        <p:grpSpPr>
          <a:xfrm>
            <a:off x="25" y="404263"/>
            <a:ext cx="10014517" cy="5305691"/>
            <a:chOff x="25" y="404263"/>
            <a:chExt cx="10014517" cy="5305691"/>
          </a:xfrm>
        </p:grpSpPr>
        <p:sp>
          <p:nvSpPr>
            <p:cNvPr id="665" name="Google Shape;665;p3"/>
            <p:cNvSpPr/>
            <p:nvPr/>
          </p:nvSpPr>
          <p:spPr>
            <a:xfrm>
              <a:off x="4633116" y="450461"/>
              <a:ext cx="4202239" cy="4204157"/>
            </a:xfrm>
            <a:custGeom>
              <a:avLst/>
              <a:gdLst/>
              <a:ahLst/>
              <a:cxnLst/>
              <a:rect l="l" t="t" r="r" b="b"/>
              <a:pathLst>
                <a:path w="54763" h="54788" extrusionOk="0">
                  <a:moveTo>
                    <a:pt x="27369" y="0"/>
                  </a:moveTo>
                  <a:cubicBezTo>
                    <a:pt x="12256" y="0"/>
                    <a:pt x="0" y="12281"/>
                    <a:pt x="0" y="27394"/>
                  </a:cubicBezTo>
                  <a:cubicBezTo>
                    <a:pt x="0" y="42532"/>
                    <a:pt x="12256" y="54788"/>
                    <a:pt x="27369" y="54788"/>
                  </a:cubicBezTo>
                  <a:cubicBezTo>
                    <a:pt x="42507" y="54788"/>
                    <a:pt x="54763" y="42532"/>
                    <a:pt x="54763" y="27394"/>
                  </a:cubicBezTo>
                  <a:cubicBezTo>
                    <a:pt x="54763" y="12281"/>
                    <a:pt x="42507" y="0"/>
                    <a:pt x="27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5" y="3656338"/>
              <a:ext cx="9143946" cy="1861821"/>
            </a:xfrm>
            <a:custGeom>
              <a:avLst/>
              <a:gdLst/>
              <a:ahLst/>
              <a:cxnLst/>
              <a:rect l="l" t="t" r="r" b="b"/>
              <a:pathLst>
                <a:path w="80979" h="24263" extrusionOk="0">
                  <a:moveTo>
                    <a:pt x="1" y="0"/>
                  </a:moveTo>
                  <a:lnTo>
                    <a:pt x="1" y="11078"/>
                  </a:lnTo>
                  <a:cubicBezTo>
                    <a:pt x="2486" y="13192"/>
                    <a:pt x="6386" y="13917"/>
                    <a:pt x="11018" y="13917"/>
                  </a:cubicBezTo>
                  <a:cubicBezTo>
                    <a:pt x="15447" y="13917"/>
                    <a:pt x="20545" y="13254"/>
                    <a:pt x="25715" y="12507"/>
                  </a:cubicBezTo>
                  <a:cubicBezTo>
                    <a:pt x="32018" y="11589"/>
                    <a:pt x="37597" y="11212"/>
                    <a:pt x="41499" y="11212"/>
                  </a:cubicBezTo>
                  <a:cubicBezTo>
                    <a:pt x="48365" y="11212"/>
                    <a:pt x="50039" y="12381"/>
                    <a:pt x="41329" y="13835"/>
                  </a:cubicBezTo>
                  <a:cubicBezTo>
                    <a:pt x="41307" y="13839"/>
                    <a:pt x="41314" y="13841"/>
                    <a:pt x="41351" y="13841"/>
                  </a:cubicBezTo>
                  <a:cubicBezTo>
                    <a:pt x="41761" y="13841"/>
                    <a:pt x="45816" y="13611"/>
                    <a:pt x="50584" y="13611"/>
                  </a:cubicBezTo>
                  <a:cubicBezTo>
                    <a:pt x="58934" y="13611"/>
                    <a:pt x="69472" y="14316"/>
                    <a:pt x="66442" y="18196"/>
                  </a:cubicBezTo>
                  <a:cubicBezTo>
                    <a:pt x="62095" y="23748"/>
                    <a:pt x="71227" y="24263"/>
                    <a:pt x="74768" y="24263"/>
                  </a:cubicBezTo>
                  <a:cubicBezTo>
                    <a:pt x="75575" y="24263"/>
                    <a:pt x="76091" y="24236"/>
                    <a:pt x="76091" y="24236"/>
                  </a:cubicBezTo>
                  <a:lnTo>
                    <a:pt x="80979" y="24236"/>
                  </a:lnTo>
                  <a:lnTo>
                    <a:pt x="80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6076396" y="4707661"/>
              <a:ext cx="2303743" cy="814312"/>
            </a:xfrm>
            <a:custGeom>
              <a:avLst/>
              <a:gdLst/>
              <a:ahLst/>
              <a:cxnLst/>
              <a:rect l="l" t="t" r="r" b="b"/>
              <a:pathLst>
                <a:path w="20402" h="10612" extrusionOk="0">
                  <a:moveTo>
                    <a:pt x="3123" y="1"/>
                  </a:moveTo>
                  <a:cubicBezTo>
                    <a:pt x="1266" y="1"/>
                    <a:pt x="0" y="35"/>
                    <a:pt x="0" y="35"/>
                  </a:cubicBezTo>
                  <a:cubicBezTo>
                    <a:pt x="7494" y="236"/>
                    <a:pt x="12431" y="2015"/>
                    <a:pt x="12431" y="2717"/>
                  </a:cubicBezTo>
                  <a:cubicBezTo>
                    <a:pt x="12431" y="4221"/>
                    <a:pt x="10978" y="3519"/>
                    <a:pt x="10978" y="4747"/>
                  </a:cubicBezTo>
                  <a:cubicBezTo>
                    <a:pt x="10978" y="6802"/>
                    <a:pt x="8246" y="7103"/>
                    <a:pt x="8522" y="8206"/>
                  </a:cubicBezTo>
                  <a:cubicBezTo>
                    <a:pt x="8847" y="9484"/>
                    <a:pt x="12782" y="10612"/>
                    <a:pt x="18822" y="10612"/>
                  </a:cubicBezTo>
                  <a:cubicBezTo>
                    <a:pt x="18822" y="10612"/>
                    <a:pt x="13835" y="9885"/>
                    <a:pt x="13208" y="8532"/>
                  </a:cubicBezTo>
                  <a:cubicBezTo>
                    <a:pt x="12607" y="7153"/>
                    <a:pt x="16592" y="6702"/>
                    <a:pt x="15113" y="4747"/>
                  </a:cubicBezTo>
                  <a:cubicBezTo>
                    <a:pt x="15113" y="4747"/>
                    <a:pt x="20401" y="3118"/>
                    <a:pt x="17093" y="1389"/>
                  </a:cubicBezTo>
                  <a:cubicBezTo>
                    <a:pt x="14787" y="184"/>
                    <a:pt x="7393" y="1"/>
                    <a:pt x="3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719073" y="4361278"/>
              <a:ext cx="4777088" cy="388509"/>
            </a:xfrm>
            <a:custGeom>
              <a:avLst/>
              <a:gdLst/>
              <a:ahLst/>
              <a:cxnLst/>
              <a:rect l="l" t="t" r="r" b="b"/>
              <a:pathLst>
                <a:path w="42306" h="5063" extrusionOk="0">
                  <a:moveTo>
                    <a:pt x="34782" y="0"/>
                  </a:moveTo>
                  <a:cubicBezTo>
                    <a:pt x="34594" y="0"/>
                    <a:pt x="34396" y="5"/>
                    <a:pt x="34186" y="13"/>
                  </a:cubicBezTo>
                  <a:cubicBezTo>
                    <a:pt x="29925" y="214"/>
                    <a:pt x="25239" y="1893"/>
                    <a:pt x="20326" y="2845"/>
                  </a:cubicBezTo>
                  <a:cubicBezTo>
                    <a:pt x="12567" y="4365"/>
                    <a:pt x="6900" y="4677"/>
                    <a:pt x="3551" y="4677"/>
                  </a:cubicBezTo>
                  <a:cubicBezTo>
                    <a:pt x="1210" y="4677"/>
                    <a:pt x="1" y="4524"/>
                    <a:pt x="0" y="4524"/>
                  </a:cubicBezTo>
                  <a:lnTo>
                    <a:pt x="0" y="4524"/>
                  </a:lnTo>
                  <a:cubicBezTo>
                    <a:pt x="1658" y="4877"/>
                    <a:pt x="3939" y="5063"/>
                    <a:pt x="6684" y="5063"/>
                  </a:cubicBezTo>
                  <a:cubicBezTo>
                    <a:pt x="11158" y="5063"/>
                    <a:pt x="16863" y="4569"/>
                    <a:pt x="23108" y="3497"/>
                  </a:cubicBezTo>
                  <a:cubicBezTo>
                    <a:pt x="26731" y="2874"/>
                    <a:pt x="29239" y="2702"/>
                    <a:pt x="31089" y="2702"/>
                  </a:cubicBezTo>
                  <a:cubicBezTo>
                    <a:pt x="33361" y="2702"/>
                    <a:pt x="34640" y="2961"/>
                    <a:pt x="35774" y="2961"/>
                  </a:cubicBezTo>
                  <a:cubicBezTo>
                    <a:pt x="36170" y="2961"/>
                    <a:pt x="36547" y="2930"/>
                    <a:pt x="36943" y="2845"/>
                  </a:cubicBezTo>
                  <a:cubicBezTo>
                    <a:pt x="37264" y="2780"/>
                    <a:pt x="37551" y="2750"/>
                    <a:pt x="37795" y="2750"/>
                  </a:cubicBezTo>
                  <a:cubicBezTo>
                    <a:pt x="39416" y="2750"/>
                    <a:pt x="39177" y="4053"/>
                    <a:pt x="35038" y="4750"/>
                  </a:cubicBezTo>
                  <a:cubicBezTo>
                    <a:pt x="35038" y="4750"/>
                    <a:pt x="39600" y="4600"/>
                    <a:pt x="41103" y="3672"/>
                  </a:cubicBezTo>
                  <a:cubicBezTo>
                    <a:pt x="42305" y="2903"/>
                    <a:pt x="41363" y="1534"/>
                    <a:pt x="38431" y="1534"/>
                  </a:cubicBezTo>
                  <a:cubicBezTo>
                    <a:pt x="38306" y="1534"/>
                    <a:pt x="38178" y="1537"/>
                    <a:pt x="38046" y="1542"/>
                  </a:cubicBezTo>
                  <a:cubicBezTo>
                    <a:pt x="38046" y="1542"/>
                    <a:pt x="38431" y="0"/>
                    <a:pt x="34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85146" y="4375704"/>
              <a:ext cx="3693306" cy="259441"/>
            </a:xfrm>
            <a:custGeom>
              <a:avLst/>
              <a:gdLst/>
              <a:ahLst/>
              <a:cxnLst/>
              <a:rect l="l" t="t" r="r" b="b"/>
              <a:pathLst>
                <a:path w="32708" h="3381" extrusionOk="0">
                  <a:moveTo>
                    <a:pt x="32707" y="1"/>
                  </a:moveTo>
                  <a:cubicBezTo>
                    <a:pt x="32707" y="1"/>
                    <a:pt x="28546" y="1028"/>
                    <a:pt x="21504" y="1279"/>
                  </a:cubicBezTo>
                  <a:cubicBezTo>
                    <a:pt x="17639" y="1417"/>
                    <a:pt x="17129" y="1995"/>
                    <a:pt x="16551" y="1995"/>
                  </a:cubicBezTo>
                  <a:cubicBezTo>
                    <a:pt x="16398" y="1995"/>
                    <a:pt x="16241" y="1955"/>
                    <a:pt x="16015" y="1855"/>
                  </a:cubicBezTo>
                  <a:cubicBezTo>
                    <a:pt x="15340" y="1561"/>
                    <a:pt x="14757" y="1455"/>
                    <a:pt x="14270" y="1455"/>
                  </a:cubicBezTo>
                  <a:cubicBezTo>
                    <a:pt x="13056" y="1455"/>
                    <a:pt x="12431" y="2106"/>
                    <a:pt x="12431" y="2106"/>
                  </a:cubicBezTo>
                  <a:cubicBezTo>
                    <a:pt x="12431" y="2106"/>
                    <a:pt x="12006" y="772"/>
                    <a:pt x="9912" y="772"/>
                  </a:cubicBezTo>
                  <a:cubicBezTo>
                    <a:pt x="9268" y="772"/>
                    <a:pt x="8466" y="898"/>
                    <a:pt x="7469" y="1229"/>
                  </a:cubicBezTo>
                  <a:cubicBezTo>
                    <a:pt x="6292" y="1619"/>
                    <a:pt x="5229" y="1764"/>
                    <a:pt x="4299" y="1764"/>
                  </a:cubicBezTo>
                  <a:cubicBezTo>
                    <a:pt x="1585" y="1764"/>
                    <a:pt x="1" y="527"/>
                    <a:pt x="0" y="527"/>
                  </a:cubicBezTo>
                  <a:lnTo>
                    <a:pt x="0" y="527"/>
                  </a:lnTo>
                  <a:cubicBezTo>
                    <a:pt x="1511" y="1950"/>
                    <a:pt x="4266" y="2570"/>
                    <a:pt x="6593" y="2570"/>
                  </a:cubicBezTo>
                  <a:cubicBezTo>
                    <a:pt x="6929" y="2570"/>
                    <a:pt x="7256" y="2557"/>
                    <a:pt x="7569" y="2532"/>
                  </a:cubicBezTo>
                  <a:cubicBezTo>
                    <a:pt x="7597" y="2529"/>
                    <a:pt x="7620" y="2528"/>
                    <a:pt x="7637" y="2528"/>
                  </a:cubicBezTo>
                  <a:cubicBezTo>
                    <a:pt x="7921" y="2528"/>
                    <a:pt x="6905" y="2837"/>
                    <a:pt x="5220" y="2837"/>
                  </a:cubicBezTo>
                  <a:cubicBezTo>
                    <a:pt x="4935" y="2837"/>
                    <a:pt x="4631" y="2828"/>
                    <a:pt x="4311" y="2808"/>
                  </a:cubicBezTo>
                  <a:lnTo>
                    <a:pt x="4311" y="2808"/>
                  </a:lnTo>
                  <a:cubicBezTo>
                    <a:pt x="5904" y="3168"/>
                    <a:pt x="7947" y="3381"/>
                    <a:pt x="10523" y="3381"/>
                  </a:cubicBezTo>
                  <a:cubicBezTo>
                    <a:pt x="13138" y="3381"/>
                    <a:pt x="16301" y="3162"/>
                    <a:pt x="20101" y="2657"/>
                  </a:cubicBezTo>
                  <a:cubicBezTo>
                    <a:pt x="25815" y="1880"/>
                    <a:pt x="32706" y="1"/>
                    <a:pt x="3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8029102" y="4775725"/>
              <a:ext cx="577460" cy="311621"/>
            </a:xfrm>
            <a:custGeom>
              <a:avLst/>
              <a:gdLst/>
              <a:ahLst/>
              <a:cxnLst/>
              <a:rect l="l" t="t" r="r" b="b"/>
              <a:pathLst>
                <a:path w="5114" h="4061" extrusionOk="0">
                  <a:moveTo>
                    <a:pt x="1" y="1"/>
                  </a:moveTo>
                  <a:lnTo>
                    <a:pt x="1" y="1"/>
                  </a:lnTo>
                  <a:cubicBezTo>
                    <a:pt x="2106" y="552"/>
                    <a:pt x="2407" y="1103"/>
                    <a:pt x="2081" y="1730"/>
                  </a:cubicBezTo>
                  <a:cubicBezTo>
                    <a:pt x="2081" y="1730"/>
                    <a:pt x="5113" y="3184"/>
                    <a:pt x="1" y="4061"/>
                  </a:cubicBezTo>
                  <a:cubicBezTo>
                    <a:pt x="1" y="4061"/>
                    <a:pt x="5063" y="3560"/>
                    <a:pt x="5063" y="2206"/>
                  </a:cubicBezTo>
                  <a:cubicBezTo>
                    <a:pt x="5063" y="42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017799" y="740310"/>
              <a:ext cx="1113578" cy="243096"/>
            </a:xfrm>
            <a:custGeom>
              <a:avLst/>
              <a:gdLst/>
              <a:ahLst/>
              <a:cxnLst/>
              <a:rect l="l" t="t" r="r" b="b"/>
              <a:pathLst>
                <a:path w="14512" h="3168" extrusionOk="0">
                  <a:moveTo>
                    <a:pt x="11145" y="0"/>
                  </a:moveTo>
                  <a:cubicBezTo>
                    <a:pt x="10336" y="0"/>
                    <a:pt x="9446" y="356"/>
                    <a:pt x="8873" y="837"/>
                  </a:cubicBezTo>
                  <a:cubicBezTo>
                    <a:pt x="8645" y="1007"/>
                    <a:pt x="8369" y="1097"/>
                    <a:pt x="8095" y="1097"/>
                  </a:cubicBezTo>
                  <a:cubicBezTo>
                    <a:pt x="7886" y="1097"/>
                    <a:pt x="7678" y="1045"/>
                    <a:pt x="7494" y="937"/>
                  </a:cubicBezTo>
                  <a:cubicBezTo>
                    <a:pt x="7196" y="764"/>
                    <a:pt x="6875" y="681"/>
                    <a:pt x="6568" y="681"/>
                  </a:cubicBezTo>
                  <a:cubicBezTo>
                    <a:pt x="5717" y="681"/>
                    <a:pt x="4979" y="1323"/>
                    <a:pt x="5163" y="2466"/>
                  </a:cubicBezTo>
                  <a:cubicBezTo>
                    <a:pt x="5028" y="2511"/>
                    <a:pt x="4908" y="2535"/>
                    <a:pt x="4792" y="2535"/>
                  </a:cubicBezTo>
                  <a:cubicBezTo>
                    <a:pt x="4650" y="2535"/>
                    <a:pt x="4513" y="2498"/>
                    <a:pt x="4361" y="2415"/>
                  </a:cubicBezTo>
                  <a:cubicBezTo>
                    <a:pt x="4089" y="2267"/>
                    <a:pt x="3890" y="2210"/>
                    <a:pt x="3737" y="2210"/>
                  </a:cubicBezTo>
                  <a:cubicBezTo>
                    <a:pt x="3227" y="2210"/>
                    <a:pt x="3246" y="2852"/>
                    <a:pt x="2827" y="2852"/>
                  </a:cubicBezTo>
                  <a:cubicBezTo>
                    <a:pt x="2716" y="2852"/>
                    <a:pt x="2573" y="2806"/>
                    <a:pt x="2381" y="2691"/>
                  </a:cubicBezTo>
                  <a:cubicBezTo>
                    <a:pt x="2024" y="2482"/>
                    <a:pt x="1736" y="2391"/>
                    <a:pt x="1475" y="2391"/>
                  </a:cubicBezTo>
                  <a:cubicBezTo>
                    <a:pt x="985" y="2391"/>
                    <a:pt x="589" y="2710"/>
                    <a:pt x="0" y="3167"/>
                  </a:cubicBezTo>
                  <a:lnTo>
                    <a:pt x="14512" y="3167"/>
                  </a:lnTo>
                  <a:cubicBezTo>
                    <a:pt x="14487" y="2942"/>
                    <a:pt x="14161" y="2842"/>
                    <a:pt x="13885" y="2842"/>
                  </a:cubicBezTo>
                  <a:cubicBezTo>
                    <a:pt x="13609" y="2867"/>
                    <a:pt x="13359" y="2992"/>
                    <a:pt x="13083" y="2992"/>
                  </a:cubicBezTo>
                  <a:cubicBezTo>
                    <a:pt x="13058" y="2994"/>
                    <a:pt x="13032" y="2995"/>
                    <a:pt x="13006" y="2995"/>
                  </a:cubicBezTo>
                  <a:cubicBezTo>
                    <a:pt x="12729" y="2995"/>
                    <a:pt x="12454" y="2875"/>
                    <a:pt x="12432" y="2691"/>
                  </a:cubicBezTo>
                  <a:cubicBezTo>
                    <a:pt x="12406" y="2290"/>
                    <a:pt x="12782" y="1939"/>
                    <a:pt x="12807" y="1563"/>
                  </a:cubicBezTo>
                  <a:cubicBezTo>
                    <a:pt x="12858" y="1187"/>
                    <a:pt x="12757" y="761"/>
                    <a:pt x="12457" y="461"/>
                  </a:cubicBezTo>
                  <a:cubicBezTo>
                    <a:pt x="12112" y="135"/>
                    <a:pt x="11644" y="0"/>
                    <a:pt x="11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4227822" y="1759725"/>
              <a:ext cx="2184876" cy="513204"/>
            </a:xfrm>
            <a:custGeom>
              <a:avLst/>
              <a:gdLst/>
              <a:ahLst/>
              <a:cxnLst/>
              <a:rect l="l" t="t" r="r" b="b"/>
              <a:pathLst>
                <a:path w="28473" h="6688" extrusionOk="0">
                  <a:moveTo>
                    <a:pt x="19058" y="1"/>
                  </a:moveTo>
                  <a:cubicBezTo>
                    <a:pt x="18281" y="1"/>
                    <a:pt x="17484" y="204"/>
                    <a:pt x="16743" y="672"/>
                  </a:cubicBezTo>
                  <a:cubicBezTo>
                    <a:pt x="15415" y="1499"/>
                    <a:pt x="15239" y="3129"/>
                    <a:pt x="15590" y="4131"/>
                  </a:cubicBezTo>
                  <a:cubicBezTo>
                    <a:pt x="14577" y="3558"/>
                    <a:pt x="13631" y="3343"/>
                    <a:pt x="12751" y="3343"/>
                  </a:cubicBezTo>
                  <a:cubicBezTo>
                    <a:pt x="10974" y="3343"/>
                    <a:pt x="9470" y="4221"/>
                    <a:pt x="8247" y="4808"/>
                  </a:cubicBezTo>
                  <a:cubicBezTo>
                    <a:pt x="7335" y="5259"/>
                    <a:pt x="6696" y="5449"/>
                    <a:pt x="6190" y="5449"/>
                  </a:cubicBezTo>
                  <a:cubicBezTo>
                    <a:pt x="5404" y="5449"/>
                    <a:pt x="4943" y="4988"/>
                    <a:pt x="4287" y="4332"/>
                  </a:cubicBezTo>
                  <a:cubicBezTo>
                    <a:pt x="3728" y="3792"/>
                    <a:pt x="3239" y="3597"/>
                    <a:pt x="2855" y="3597"/>
                  </a:cubicBezTo>
                  <a:cubicBezTo>
                    <a:pt x="2241" y="3597"/>
                    <a:pt x="1894" y="4096"/>
                    <a:pt x="1956" y="4482"/>
                  </a:cubicBezTo>
                  <a:cubicBezTo>
                    <a:pt x="2006" y="4933"/>
                    <a:pt x="2532" y="5259"/>
                    <a:pt x="2482" y="5710"/>
                  </a:cubicBezTo>
                  <a:cubicBezTo>
                    <a:pt x="2468" y="5959"/>
                    <a:pt x="2231" y="6310"/>
                    <a:pt x="1782" y="6310"/>
                  </a:cubicBezTo>
                  <a:cubicBezTo>
                    <a:pt x="1462" y="6310"/>
                    <a:pt x="1034" y="6131"/>
                    <a:pt x="502" y="5610"/>
                  </a:cubicBezTo>
                  <a:lnTo>
                    <a:pt x="502" y="5610"/>
                  </a:lnTo>
                  <a:cubicBezTo>
                    <a:pt x="1" y="5810"/>
                    <a:pt x="377" y="6687"/>
                    <a:pt x="878" y="6687"/>
                  </a:cubicBezTo>
                  <a:lnTo>
                    <a:pt x="26292" y="6687"/>
                  </a:lnTo>
                  <a:cubicBezTo>
                    <a:pt x="28472" y="6687"/>
                    <a:pt x="26918" y="6637"/>
                    <a:pt x="25189" y="6312"/>
                  </a:cubicBezTo>
                  <a:cubicBezTo>
                    <a:pt x="22958" y="5911"/>
                    <a:pt x="23886" y="5334"/>
                    <a:pt x="23334" y="3003"/>
                  </a:cubicBezTo>
                  <a:cubicBezTo>
                    <a:pt x="22937" y="1359"/>
                    <a:pt x="21067" y="1"/>
                    <a:pt x="19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7171284" y="404263"/>
              <a:ext cx="1592481" cy="362726"/>
            </a:xfrm>
            <a:custGeom>
              <a:avLst/>
              <a:gdLst/>
              <a:ahLst/>
              <a:cxnLst/>
              <a:rect l="l" t="t" r="r" b="b"/>
              <a:pathLst>
                <a:path w="20753" h="4727" extrusionOk="0">
                  <a:moveTo>
                    <a:pt x="6558" y="1"/>
                  </a:moveTo>
                  <a:cubicBezTo>
                    <a:pt x="5115" y="1"/>
                    <a:pt x="3793" y="936"/>
                    <a:pt x="3459" y="2044"/>
                  </a:cubicBezTo>
                  <a:cubicBezTo>
                    <a:pt x="2983" y="3699"/>
                    <a:pt x="4035" y="4150"/>
                    <a:pt x="2406" y="4450"/>
                  </a:cubicBezTo>
                  <a:cubicBezTo>
                    <a:pt x="1153" y="4676"/>
                    <a:pt x="0" y="4726"/>
                    <a:pt x="1604" y="4726"/>
                  </a:cubicBezTo>
                  <a:lnTo>
                    <a:pt x="20100" y="4726"/>
                  </a:lnTo>
                  <a:cubicBezTo>
                    <a:pt x="20476" y="4726"/>
                    <a:pt x="20752" y="4075"/>
                    <a:pt x="20401" y="3949"/>
                  </a:cubicBezTo>
                  <a:lnTo>
                    <a:pt x="20401" y="3949"/>
                  </a:lnTo>
                  <a:cubicBezTo>
                    <a:pt x="20013" y="4317"/>
                    <a:pt x="19703" y="4443"/>
                    <a:pt x="19472" y="4443"/>
                  </a:cubicBezTo>
                  <a:cubicBezTo>
                    <a:pt x="19135" y="4443"/>
                    <a:pt x="18962" y="4177"/>
                    <a:pt x="18948" y="3999"/>
                  </a:cubicBezTo>
                  <a:cubicBezTo>
                    <a:pt x="18922" y="3674"/>
                    <a:pt x="19298" y="3448"/>
                    <a:pt x="19349" y="3097"/>
                  </a:cubicBezTo>
                  <a:cubicBezTo>
                    <a:pt x="19379" y="2820"/>
                    <a:pt x="19117" y="2458"/>
                    <a:pt x="18672" y="2458"/>
                  </a:cubicBezTo>
                  <a:cubicBezTo>
                    <a:pt x="18392" y="2458"/>
                    <a:pt x="18041" y="2600"/>
                    <a:pt x="17644" y="2997"/>
                  </a:cubicBezTo>
                  <a:cubicBezTo>
                    <a:pt x="17153" y="3472"/>
                    <a:pt x="16813" y="3816"/>
                    <a:pt x="16231" y="3816"/>
                  </a:cubicBezTo>
                  <a:cubicBezTo>
                    <a:pt x="15863" y="3816"/>
                    <a:pt x="15398" y="3678"/>
                    <a:pt x="14737" y="3348"/>
                  </a:cubicBezTo>
                  <a:cubicBezTo>
                    <a:pt x="13849" y="2912"/>
                    <a:pt x="12759" y="2275"/>
                    <a:pt x="11467" y="2275"/>
                  </a:cubicBezTo>
                  <a:cubicBezTo>
                    <a:pt x="10827" y="2275"/>
                    <a:pt x="10138" y="2431"/>
                    <a:pt x="9399" y="2846"/>
                  </a:cubicBezTo>
                  <a:cubicBezTo>
                    <a:pt x="9549" y="2345"/>
                    <a:pt x="9348" y="1217"/>
                    <a:pt x="8396" y="566"/>
                  </a:cubicBezTo>
                  <a:cubicBezTo>
                    <a:pt x="7806" y="170"/>
                    <a:pt x="7171" y="1"/>
                    <a:pt x="6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7360432" y="1549022"/>
              <a:ext cx="2654110" cy="577201"/>
            </a:xfrm>
            <a:custGeom>
              <a:avLst/>
              <a:gdLst/>
              <a:ahLst/>
              <a:cxnLst/>
              <a:rect l="l" t="t" r="r" b="b"/>
              <a:pathLst>
                <a:path w="34588" h="7522" extrusionOk="0">
                  <a:moveTo>
                    <a:pt x="26515" y="0"/>
                  </a:moveTo>
                  <a:cubicBezTo>
                    <a:pt x="24601" y="0"/>
                    <a:pt x="22492" y="832"/>
                    <a:pt x="21104" y="1958"/>
                  </a:cubicBezTo>
                  <a:cubicBezTo>
                    <a:pt x="20580" y="2383"/>
                    <a:pt x="19936" y="2599"/>
                    <a:pt x="19290" y="2599"/>
                  </a:cubicBezTo>
                  <a:cubicBezTo>
                    <a:pt x="18792" y="2599"/>
                    <a:pt x="18293" y="2470"/>
                    <a:pt x="17845" y="2209"/>
                  </a:cubicBezTo>
                  <a:cubicBezTo>
                    <a:pt x="17140" y="1806"/>
                    <a:pt x="16379" y="1612"/>
                    <a:pt x="15652" y="1612"/>
                  </a:cubicBezTo>
                  <a:cubicBezTo>
                    <a:pt x="13615" y="1612"/>
                    <a:pt x="11845" y="3134"/>
                    <a:pt x="12307" y="5868"/>
                  </a:cubicBezTo>
                  <a:cubicBezTo>
                    <a:pt x="11967" y="5973"/>
                    <a:pt x="11666" y="6035"/>
                    <a:pt x="11375" y="6035"/>
                  </a:cubicBezTo>
                  <a:cubicBezTo>
                    <a:pt x="11043" y="6035"/>
                    <a:pt x="10724" y="5955"/>
                    <a:pt x="10377" y="5768"/>
                  </a:cubicBezTo>
                  <a:cubicBezTo>
                    <a:pt x="9717" y="5404"/>
                    <a:pt x="9237" y="5264"/>
                    <a:pt x="8872" y="5264"/>
                  </a:cubicBezTo>
                  <a:cubicBezTo>
                    <a:pt x="7670" y="5264"/>
                    <a:pt x="7712" y="6774"/>
                    <a:pt x="6709" y="6774"/>
                  </a:cubicBezTo>
                  <a:cubicBezTo>
                    <a:pt x="6442" y="6774"/>
                    <a:pt x="6100" y="6667"/>
                    <a:pt x="5640" y="6394"/>
                  </a:cubicBezTo>
                  <a:cubicBezTo>
                    <a:pt x="4809" y="5910"/>
                    <a:pt x="4134" y="5700"/>
                    <a:pt x="3519" y="5700"/>
                  </a:cubicBezTo>
                  <a:cubicBezTo>
                    <a:pt x="2350" y="5700"/>
                    <a:pt x="1396" y="6455"/>
                    <a:pt x="1" y="7522"/>
                  </a:cubicBezTo>
                  <a:lnTo>
                    <a:pt x="34587" y="7522"/>
                  </a:lnTo>
                  <a:cubicBezTo>
                    <a:pt x="34495" y="7036"/>
                    <a:pt x="33869" y="6764"/>
                    <a:pt x="33242" y="6764"/>
                  </a:cubicBezTo>
                  <a:cubicBezTo>
                    <a:pt x="33189" y="6764"/>
                    <a:pt x="33136" y="6766"/>
                    <a:pt x="33084" y="6770"/>
                  </a:cubicBezTo>
                  <a:cubicBezTo>
                    <a:pt x="32432" y="6845"/>
                    <a:pt x="31805" y="7096"/>
                    <a:pt x="31154" y="7121"/>
                  </a:cubicBezTo>
                  <a:cubicBezTo>
                    <a:pt x="31101" y="7125"/>
                    <a:pt x="31048" y="7127"/>
                    <a:pt x="30994" y="7127"/>
                  </a:cubicBezTo>
                  <a:cubicBezTo>
                    <a:pt x="30357" y="7127"/>
                    <a:pt x="29671" y="6854"/>
                    <a:pt x="29625" y="6369"/>
                  </a:cubicBezTo>
                  <a:cubicBezTo>
                    <a:pt x="29550" y="5442"/>
                    <a:pt x="30452" y="4640"/>
                    <a:pt x="30527" y="3712"/>
                  </a:cubicBezTo>
                  <a:cubicBezTo>
                    <a:pt x="30627" y="2785"/>
                    <a:pt x="30402" y="1808"/>
                    <a:pt x="29650" y="1106"/>
                  </a:cubicBezTo>
                  <a:cubicBezTo>
                    <a:pt x="28831" y="325"/>
                    <a:pt x="27711" y="0"/>
                    <a:pt x="26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3"/>
            <p:cNvGrpSpPr/>
            <p:nvPr/>
          </p:nvGrpSpPr>
          <p:grpSpPr>
            <a:xfrm>
              <a:off x="5210099" y="3281237"/>
              <a:ext cx="1440546" cy="555792"/>
              <a:chOff x="5210099" y="3570199"/>
              <a:chExt cx="1440546" cy="555792"/>
            </a:xfrm>
          </p:grpSpPr>
          <p:sp>
            <p:nvSpPr>
              <p:cNvPr id="676" name="Google Shape;676;p3"/>
              <p:cNvSpPr/>
              <p:nvPr/>
            </p:nvSpPr>
            <p:spPr>
              <a:xfrm>
                <a:off x="5262048" y="3793038"/>
                <a:ext cx="1296284" cy="233198"/>
              </a:xfrm>
              <a:custGeom>
                <a:avLst/>
                <a:gdLst/>
                <a:ahLst/>
                <a:cxnLst/>
                <a:rect l="l" t="t" r="r" b="b"/>
                <a:pathLst>
                  <a:path w="16893" h="3039" extrusionOk="0">
                    <a:moveTo>
                      <a:pt x="4932" y="0"/>
                    </a:moveTo>
                    <a:cubicBezTo>
                      <a:pt x="2957" y="0"/>
                      <a:pt x="687" y="331"/>
                      <a:pt x="0" y="758"/>
                    </a:cubicBezTo>
                    <a:cubicBezTo>
                      <a:pt x="0" y="758"/>
                      <a:pt x="3158" y="3039"/>
                      <a:pt x="8722" y="3039"/>
                    </a:cubicBezTo>
                    <a:cubicBezTo>
                      <a:pt x="14286" y="3039"/>
                      <a:pt x="16892" y="1685"/>
                      <a:pt x="16892" y="1685"/>
                    </a:cubicBezTo>
                    <a:cubicBezTo>
                      <a:pt x="16892" y="1685"/>
                      <a:pt x="8922" y="482"/>
                      <a:pt x="6817" y="131"/>
                    </a:cubicBezTo>
                    <a:cubicBezTo>
                      <a:pt x="6278" y="41"/>
                      <a:pt x="5623" y="0"/>
                      <a:pt x="49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5210099" y="3851126"/>
                <a:ext cx="1440546" cy="274865"/>
              </a:xfrm>
              <a:custGeom>
                <a:avLst/>
                <a:gdLst/>
                <a:ahLst/>
                <a:cxnLst/>
                <a:rect l="l" t="t" r="r" b="b"/>
                <a:pathLst>
                  <a:path w="18773" h="3582" extrusionOk="0">
                    <a:moveTo>
                      <a:pt x="677" y="1"/>
                    </a:moveTo>
                    <a:cubicBezTo>
                      <a:pt x="677" y="1"/>
                      <a:pt x="0" y="352"/>
                      <a:pt x="326" y="1229"/>
                    </a:cubicBezTo>
                    <a:cubicBezTo>
                      <a:pt x="326" y="1229"/>
                      <a:pt x="8998" y="3259"/>
                      <a:pt x="10226" y="3485"/>
                    </a:cubicBezTo>
                    <a:cubicBezTo>
                      <a:pt x="10571" y="3549"/>
                      <a:pt x="11293" y="3581"/>
                      <a:pt x="12172" y="3581"/>
                    </a:cubicBezTo>
                    <a:cubicBezTo>
                      <a:pt x="14363" y="3581"/>
                      <a:pt x="17524" y="3384"/>
                      <a:pt x="18221" y="3009"/>
                    </a:cubicBezTo>
                    <a:cubicBezTo>
                      <a:pt x="18221" y="3009"/>
                      <a:pt x="18747" y="2708"/>
                      <a:pt x="18772" y="1831"/>
                    </a:cubicBezTo>
                    <a:cubicBezTo>
                      <a:pt x="18772" y="978"/>
                      <a:pt x="18071" y="527"/>
                      <a:pt x="17219" y="527"/>
                    </a:cubicBezTo>
                    <a:cubicBezTo>
                      <a:pt x="16366" y="527"/>
                      <a:pt x="13559" y="978"/>
                      <a:pt x="11830" y="1304"/>
                    </a:cubicBezTo>
                    <a:cubicBezTo>
                      <a:pt x="10611" y="1543"/>
                      <a:pt x="9507" y="1782"/>
                      <a:pt x="9059" y="1782"/>
                    </a:cubicBezTo>
                    <a:cubicBezTo>
                      <a:pt x="9037" y="1782"/>
                      <a:pt x="9017" y="1782"/>
                      <a:pt x="8998" y="1780"/>
                    </a:cubicBezTo>
                    <a:cubicBezTo>
                      <a:pt x="8823" y="1780"/>
                      <a:pt x="677" y="1"/>
                      <a:pt x="6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6129384" y="3601123"/>
                <a:ext cx="140272" cy="380913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4964" extrusionOk="0">
                    <a:moveTo>
                      <a:pt x="640" y="0"/>
                    </a:moveTo>
                    <a:cubicBezTo>
                      <a:pt x="632" y="0"/>
                      <a:pt x="627" y="1"/>
                      <a:pt x="627" y="1"/>
                    </a:cubicBezTo>
                    <a:cubicBezTo>
                      <a:pt x="351" y="1"/>
                      <a:pt x="151" y="427"/>
                      <a:pt x="426" y="828"/>
                    </a:cubicBezTo>
                    <a:cubicBezTo>
                      <a:pt x="426" y="828"/>
                      <a:pt x="226" y="1079"/>
                      <a:pt x="151" y="1229"/>
                    </a:cubicBezTo>
                    <a:cubicBezTo>
                      <a:pt x="51" y="1354"/>
                      <a:pt x="0" y="2708"/>
                      <a:pt x="76" y="2983"/>
                    </a:cubicBezTo>
                    <a:cubicBezTo>
                      <a:pt x="126" y="3259"/>
                      <a:pt x="201" y="4963"/>
                      <a:pt x="201" y="4963"/>
                    </a:cubicBezTo>
                    <a:lnTo>
                      <a:pt x="1479" y="4963"/>
                    </a:lnTo>
                    <a:cubicBezTo>
                      <a:pt x="1479" y="4963"/>
                      <a:pt x="1354" y="2958"/>
                      <a:pt x="1429" y="2883"/>
                    </a:cubicBezTo>
                    <a:cubicBezTo>
                      <a:pt x="1479" y="2833"/>
                      <a:pt x="1780" y="2783"/>
                      <a:pt x="1730" y="2206"/>
                    </a:cubicBezTo>
                    <a:cubicBezTo>
                      <a:pt x="1680" y="1605"/>
                      <a:pt x="1755" y="1605"/>
                      <a:pt x="1805" y="1404"/>
                    </a:cubicBezTo>
                    <a:cubicBezTo>
                      <a:pt x="1828" y="1177"/>
                      <a:pt x="1685" y="764"/>
                      <a:pt x="1116" y="764"/>
                    </a:cubicBezTo>
                    <a:cubicBezTo>
                      <a:pt x="1058" y="764"/>
                      <a:pt x="995" y="768"/>
                      <a:pt x="928" y="778"/>
                    </a:cubicBezTo>
                    <a:cubicBezTo>
                      <a:pt x="928" y="778"/>
                      <a:pt x="1103" y="602"/>
                      <a:pt x="1028" y="327"/>
                    </a:cubicBezTo>
                    <a:cubicBezTo>
                      <a:pt x="940" y="20"/>
                      <a:pt x="699" y="0"/>
                      <a:pt x="6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5752692" y="3576108"/>
                <a:ext cx="144032" cy="41360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5390" extrusionOk="0">
                    <a:moveTo>
                      <a:pt x="1239" y="1"/>
                    </a:moveTo>
                    <a:cubicBezTo>
                      <a:pt x="1182" y="1"/>
                      <a:pt x="935" y="20"/>
                      <a:pt x="824" y="352"/>
                    </a:cubicBezTo>
                    <a:cubicBezTo>
                      <a:pt x="749" y="628"/>
                      <a:pt x="949" y="778"/>
                      <a:pt x="949" y="778"/>
                    </a:cubicBezTo>
                    <a:cubicBezTo>
                      <a:pt x="896" y="773"/>
                      <a:pt x="845" y="770"/>
                      <a:pt x="796" y="770"/>
                    </a:cubicBezTo>
                    <a:cubicBezTo>
                      <a:pt x="170" y="770"/>
                      <a:pt x="1" y="1199"/>
                      <a:pt x="47" y="1455"/>
                    </a:cubicBezTo>
                    <a:cubicBezTo>
                      <a:pt x="72" y="1655"/>
                      <a:pt x="173" y="1655"/>
                      <a:pt x="122" y="2257"/>
                    </a:cubicBezTo>
                    <a:cubicBezTo>
                      <a:pt x="72" y="2858"/>
                      <a:pt x="373" y="2908"/>
                      <a:pt x="423" y="2958"/>
                    </a:cubicBezTo>
                    <a:cubicBezTo>
                      <a:pt x="498" y="3034"/>
                      <a:pt x="373" y="5089"/>
                      <a:pt x="373" y="5089"/>
                    </a:cubicBezTo>
                    <a:lnTo>
                      <a:pt x="1777" y="5389"/>
                    </a:lnTo>
                    <a:cubicBezTo>
                      <a:pt x="1777" y="5389"/>
                      <a:pt x="1752" y="3334"/>
                      <a:pt x="1827" y="3059"/>
                    </a:cubicBezTo>
                    <a:cubicBezTo>
                      <a:pt x="1877" y="2783"/>
                      <a:pt x="1827" y="1379"/>
                      <a:pt x="1752" y="1254"/>
                    </a:cubicBezTo>
                    <a:cubicBezTo>
                      <a:pt x="1651" y="1129"/>
                      <a:pt x="1451" y="853"/>
                      <a:pt x="1451" y="853"/>
                    </a:cubicBezTo>
                    <a:cubicBezTo>
                      <a:pt x="1726" y="452"/>
                      <a:pt x="1526" y="1"/>
                      <a:pt x="1250" y="1"/>
                    </a:cubicBezTo>
                    <a:cubicBezTo>
                      <a:pt x="1250" y="1"/>
                      <a:pt x="1246" y="1"/>
                      <a:pt x="1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5838942" y="3718298"/>
                <a:ext cx="309779" cy="270568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3526" extrusionOk="0">
                    <a:moveTo>
                      <a:pt x="2450" y="1"/>
                    </a:moveTo>
                    <a:cubicBezTo>
                      <a:pt x="2435" y="1"/>
                      <a:pt x="2421" y="1"/>
                      <a:pt x="2407" y="3"/>
                    </a:cubicBezTo>
                    <a:cubicBezTo>
                      <a:pt x="2181" y="28"/>
                      <a:pt x="1881" y="178"/>
                      <a:pt x="2081" y="805"/>
                    </a:cubicBezTo>
                    <a:cubicBezTo>
                      <a:pt x="2081" y="805"/>
                      <a:pt x="1605" y="855"/>
                      <a:pt x="1505" y="1306"/>
                    </a:cubicBezTo>
                    <a:cubicBezTo>
                      <a:pt x="1505" y="1306"/>
                      <a:pt x="928" y="1331"/>
                      <a:pt x="728" y="1732"/>
                    </a:cubicBezTo>
                    <a:cubicBezTo>
                      <a:pt x="527" y="2108"/>
                      <a:pt x="427" y="2058"/>
                      <a:pt x="327" y="2258"/>
                    </a:cubicBezTo>
                    <a:cubicBezTo>
                      <a:pt x="252" y="2434"/>
                      <a:pt x="1" y="2584"/>
                      <a:pt x="201" y="3386"/>
                    </a:cubicBezTo>
                    <a:cubicBezTo>
                      <a:pt x="201" y="3386"/>
                      <a:pt x="327" y="3461"/>
                      <a:pt x="803" y="3511"/>
                    </a:cubicBezTo>
                    <a:cubicBezTo>
                      <a:pt x="894" y="3521"/>
                      <a:pt x="978" y="3525"/>
                      <a:pt x="1057" y="3525"/>
                    </a:cubicBezTo>
                    <a:cubicBezTo>
                      <a:pt x="1389" y="3525"/>
                      <a:pt x="1609" y="3452"/>
                      <a:pt x="1730" y="3411"/>
                    </a:cubicBezTo>
                    <a:lnTo>
                      <a:pt x="4036" y="2960"/>
                    </a:lnTo>
                    <a:lnTo>
                      <a:pt x="3409" y="2860"/>
                    </a:lnTo>
                    <a:cubicBezTo>
                      <a:pt x="3409" y="2860"/>
                      <a:pt x="3334" y="1506"/>
                      <a:pt x="2607" y="1181"/>
                    </a:cubicBezTo>
                    <a:lnTo>
                      <a:pt x="2683" y="1005"/>
                    </a:lnTo>
                    <a:cubicBezTo>
                      <a:pt x="2696" y="1009"/>
                      <a:pt x="2710" y="1010"/>
                      <a:pt x="2724" y="1010"/>
                    </a:cubicBezTo>
                    <a:cubicBezTo>
                      <a:pt x="2815" y="1010"/>
                      <a:pt x="2912" y="945"/>
                      <a:pt x="2933" y="880"/>
                    </a:cubicBezTo>
                    <a:cubicBezTo>
                      <a:pt x="2958" y="805"/>
                      <a:pt x="2883" y="629"/>
                      <a:pt x="2883" y="404"/>
                    </a:cubicBezTo>
                    <a:cubicBezTo>
                      <a:pt x="2883" y="191"/>
                      <a:pt x="2683" y="1"/>
                      <a:pt x="24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5965938" y="3810610"/>
                <a:ext cx="159686" cy="113951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485" extrusionOk="0">
                    <a:moveTo>
                      <a:pt x="480" y="1"/>
                    </a:moveTo>
                    <a:cubicBezTo>
                      <a:pt x="229" y="1"/>
                      <a:pt x="49" y="194"/>
                      <a:pt x="25" y="454"/>
                    </a:cubicBezTo>
                    <a:cubicBezTo>
                      <a:pt x="0" y="755"/>
                      <a:pt x="877" y="1456"/>
                      <a:pt x="978" y="1481"/>
                    </a:cubicBezTo>
                    <a:cubicBezTo>
                      <a:pt x="982" y="1483"/>
                      <a:pt x="986" y="1484"/>
                      <a:pt x="992" y="1484"/>
                    </a:cubicBezTo>
                    <a:cubicBezTo>
                      <a:pt x="1123" y="1484"/>
                      <a:pt x="1656" y="928"/>
                      <a:pt x="1704" y="880"/>
                    </a:cubicBezTo>
                    <a:cubicBezTo>
                      <a:pt x="1754" y="830"/>
                      <a:pt x="1905" y="855"/>
                      <a:pt x="1955" y="830"/>
                    </a:cubicBezTo>
                    <a:cubicBezTo>
                      <a:pt x="1980" y="805"/>
                      <a:pt x="2080" y="679"/>
                      <a:pt x="2080" y="679"/>
                    </a:cubicBezTo>
                    <a:cubicBezTo>
                      <a:pt x="2080" y="679"/>
                      <a:pt x="2005" y="479"/>
                      <a:pt x="1955" y="454"/>
                    </a:cubicBezTo>
                    <a:cubicBezTo>
                      <a:pt x="1938" y="445"/>
                      <a:pt x="1896" y="443"/>
                      <a:pt x="1848" y="443"/>
                    </a:cubicBezTo>
                    <a:cubicBezTo>
                      <a:pt x="1752" y="443"/>
                      <a:pt x="1629" y="454"/>
                      <a:pt x="1629" y="454"/>
                    </a:cubicBezTo>
                    <a:cubicBezTo>
                      <a:pt x="1629" y="454"/>
                      <a:pt x="1604" y="203"/>
                      <a:pt x="1554" y="203"/>
                    </a:cubicBezTo>
                    <a:cubicBezTo>
                      <a:pt x="1479" y="203"/>
                      <a:pt x="1554" y="379"/>
                      <a:pt x="1529" y="479"/>
                    </a:cubicBezTo>
                    <a:cubicBezTo>
                      <a:pt x="1479" y="554"/>
                      <a:pt x="1454" y="755"/>
                      <a:pt x="1454" y="755"/>
                    </a:cubicBezTo>
                    <a:lnTo>
                      <a:pt x="1278" y="880"/>
                    </a:lnTo>
                    <a:lnTo>
                      <a:pt x="1128" y="880"/>
                    </a:lnTo>
                    <a:cubicBezTo>
                      <a:pt x="1128" y="880"/>
                      <a:pt x="827" y="53"/>
                      <a:pt x="526" y="3"/>
                    </a:cubicBezTo>
                    <a:cubicBezTo>
                      <a:pt x="511" y="1"/>
                      <a:pt x="495" y="1"/>
                      <a:pt x="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6077434" y="3753059"/>
                <a:ext cx="53945" cy="58012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56" extrusionOk="0">
                    <a:moveTo>
                      <a:pt x="402" y="1"/>
                    </a:moveTo>
                    <a:cubicBezTo>
                      <a:pt x="176" y="1"/>
                      <a:pt x="1" y="151"/>
                      <a:pt x="101" y="502"/>
                    </a:cubicBezTo>
                    <a:cubicBezTo>
                      <a:pt x="126" y="602"/>
                      <a:pt x="151" y="753"/>
                      <a:pt x="276" y="753"/>
                    </a:cubicBezTo>
                    <a:cubicBezTo>
                      <a:pt x="285" y="755"/>
                      <a:pt x="295" y="756"/>
                      <a:pt x="305" y="756"/>
                    </a:cubicBezTo>
                    <a:cubicBezTo>
                      <a:pt x="421" y="756"/>
                      <a:pt x="654" y="633"/>
                      <a:pt x="677" y="427"/>
                    </a:cubicBezTo>
                    <a:cubicBezTo>
                      <a:pt x="702" y="226"/>
                      <a:pt x="602" y="26"/>
                      <a:pt x="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6069761" y="3800634"/>
                <a:ext cx="84715" cy="14487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888" extrusionOk="0">
                    <a:moveTo>
                      <a:pt x="652" y="609"/>
                    </a:moveTo>
                    <a:lnTo>
                      <a:pt x="777" y="859"/>
                    </a:lnTo>
                    <a:cubicBezTo>
                      <a:pt x="777" y="859"/>
                      <a:pt x="727" y="935"/>
                      <a:pt x="677" y="1010"/>
                    </a:cubicBezTo>
                    <a:cubicBezTo>
                      <a:pt x="677" y="834"/>
                      <a:pt x="652" y="609"/>
                      <a:pt x="652" y="609"/>
                    </a:cubicBezTo>
                    <a:close/>
                    <a:moveTo>
                      <a:pt x="447" y="1"/>
                    </a:moveTo>
                    <a:cubicBezTo>
                      <a:pt x="401" y="1"/>
                      <a:pt x="353" y="3"/>
                      <a:pt x="301" y="7"/>
                    </a:cubicBezTo>
                    <a:cubicBezTo>
                      <a:pt x="0" y="7"/>
                      <a:pt x="0" y="308"/>
                      <a:pt x="51" y="559"/>
                    </a:cubicBezTo>
                    <a:lnTo>
                      <a:pt x="376" y="1561"/>
                    </a:lnTo>
                    <a:lnTo>
                      <a:pt x="401" y="1787"/>
                    </a:lnTo>
                    <a:lnTo>
                      <a:pt x="978" y="1887"/>
                    </a:lnTo>
                    <a:cubicBezTo>
                      <a:pt x="978" y="1887"/>
                      <a:pt x="978" y="1787"/>
                      <a:pt x="903" y="1762"/>
                    </a:cubicBezTo>
                    <a:cubicBezTo>
                      <a:pt x="828" y="1737"/>
                      <a:pt x="652" y="1687"/>
                      <a:pt x="652" y="1687"/>
                    </a:cubicBezTo>
                    <a:cubicBezTo>
                      <a:pt x="652" y="1687"/>
                      <a:pt x="577" y="1561"/>
                      <a:pt x="527" y="1436"/>
                    </a:cubicBezTo>
                    <a:cubicBezTo>
                      <a:pt x="602" y="1386"/>
                      <a:pt x="677" y="1311"/>
                      <a:pt x="702" y="1286"/>
                    </a:cubicBezTo>
                    <a:cubicBezTo>
                      <a:pt x="702" y="1260"/>
                      <a:pt x="702" y="1235"/>
                      <a:pt x="702" y="1210"/>
                    </a:cubicBezTo>
                    <a:cubicBezTo>
                      <a:pt x="752" y="1235"/>
                      <a:pt x="802" y="1260"/>
                      <a:pt x="802" y="1260"/>
                    </a:cubicBezTo>
                    <a:cubicBezTo>
                      <a:pt x="802" y="1261"/>
                      <a:pt x="803" y="1262"/>
                      <a:pt x="804" y="1262"/>
                    </a:cubicBezTo>
                    <a:cubicBezTo>
                      <a:pt x="824" y="1262"/>
                      <a:pt x="1103" y="957"/>
                      <a:pt x="1103" y="885"/>
                    </a:cubicBezTo>
                    <a:cubicBezTo>
                      <a:pt x="1078" y="809"/>
                      <a:pt x="903" y="258"/>
                      <a:pt x="853" y="133"/>
                    </a:cubicBezTo>
                    <a:cubicBezTo>
                      <a:pt x="811" y="50"/>
                      <a:pt x="666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6346697" y="3717377"/>
                <a:ext cx="200125" cy="19536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546" extrusionOk="0">
                    <a:moveTo>
                      <a:pt x="1145" y="0"/>
                    </a:moveTo>
                    <a:cubicBezTo>
                      <a:pt x="1115" y="0"/>
                      <a:pt x="1085" y="5"/>
                      <a:pt x="1053" y="15"/>
                    </a:cubicBezTo>
                    <a:cubicBezTo>
                      <a:pt x="777" y="90"/>
                      <a:pt x="752" y="541"/>
                      <a:pt x="953" y="691"/>
                    </a:cubicBezTo>
                    <a:cubicBezTo>
                      <a:pt x="953" y="691"/>
                      <a:pt x="652" y="792"/>
                      <a:pt x="627" y="867"/>
                    </a:cubicBezTo>
                    <a:cubicBezTo>
                      <a:pt x="577" y="942"/>
                      <a:pt x="527" y="1368"/>
                      <a:pt x="452" y="1443"/>
                    </a:cubicBezTo>
                    <a:cubicBezTo>
                      <a:pt x="376" y="1543"/>
                      <a:pt x="126" y="1769"/>
                      <a:pt x="126" y="1769"/>
                    </a:cubicBezTo>
                    <a:cubicBezTo>
                      <a:pt x="126" y="1769"/>
                      <a:pt x="76" y="2020"/>
                      <a:pt x="51" y="2095"/>
                    </a:cubicBezTo>
                    <a:cubicBezTo>
                      <a:pt x="51" y="2170"/>
                      <a:pt x="101" y="2371"/>
                      <a:pt x="101" y="2371"/>
                    </a:cubicBezTo>
                    <a:lnTo>
                      <a:pt x="1" y="2546"/>
                    </a:lnTo>
                    <a:lnTo>
                      <a:pt x="1880" y="2320"/>
                    </a:lnTo>
                    <a:cubicBezTo>
                      <a:pt x="1955" y="2170"/>
                      <a:pt x="1880" y="1594"/>
                      <a:pt x="1880" y="1594"/>
                    </a:cubicBezTo>
                    <a:lnTo>
                      <a:pt x="1880" y="1594"/>
                    </a:lnTo>
                    <a:lnTo>
                      <a:pt x="2131" y="1894"/>
                    </a:lnTo>
                    <a:lnTo>
                      <a:pt x="2106" y="2295"/>
                    </a:lnTo>
                    <a:lnTo>
                      <a:pt x="2482" y="2295"/>
                    </a:lnTo>
                    <a:cubicBezTo>
                      <a:pt x="2482" y="2295"/>
                      <a:pt x="2607" y="1794"/>
                      <a:pt x="2557" y="1694"/>
                    </a:cubicBezTo>
                    <a:cubicBezTo>
                      <a:pt x="2507" y="1619"/>
                      <a:pt x="1955" y="792"/>
                      <a:pt x="1905" y="716"/>
                    </a:cubicBezTo>
                    <a:cubicBezTo>
                      <a:pt x="1855" y="666"/>
                      <a:pt x="1579" y="616"/>
                      <a:pt x="1579" y="616"/>
                    </a:cubicBezTo>
                    <a:cubicBezTo>
                      <a:pt x="1579" y="390"/>
                      <a:pt x="1416" y="0"/>
                      <a:pt x="11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6214023" y="3693282"/>
                <a:ext cx="167359" cy="244478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3186" extrusionOk="0">
                    <a:moveTo>
                      <a:pt x="1103" y="1"/>
                    </a:moveTo>
                    <a:cubicBezTo>
                      <a:pt x="1087" y="1"/>
                      <a:pt x="1070" y="1"/>
                      <a:pt x="1053" y="3"/>
                    </a:cubicBezTo>
                    <a:cubicBezTo>
                      <a:pt x="677" y="28"/>
                      <a:pt x="677" y="504"/>
                      <a:pt x="777" y="780"/>
                    </a:cubicBezTo>
                    <a:cubicBezTo>
                      <a:pt x="852" y="980"/>
                      <a:pt x="251" y="1231"/>
                      <a:pt x="201" y="1456"/>
                    </a:cubicBezTo>
                    <a:cubicBezTo>
                      <a:pt x="100" y="1857"/>
                      <a:pt x="0" y="3186"/>
                      <a:pt x="0" y="3186"/>
                    </a:cubicBezTo>
                    <a:lnTo>
                      <a:pt x="2156" y="2885"/>
                    </a:lnTo>
                    <a:cubicBezTo>
                      <a:pt x="2156" y="2885"/>
                      <a:pt x="2181" y="1482"/>
                      <a:pt x="2131" y="1306"/>
                    </a:cubicBezTo>
                    <a:cubicBezTo>
                      <a:pt x="2055" y="1156"/>
                      <a:pt x="1604" y="880"/>
                      <a:pt x="1529" y="805"/>
                    </a:cubicBezTo>
                    <a:cubicBezTo>
                      <a:pt x="1456" y="756"/>
                      <a:pt x="1619" y="1"/>
                      <a:pt x="1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5838942" y="3675019"/>
                <a:ext cx="200125" cy="195444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547" extrusionOk="0">
                    <a:moveTo>
                      <a:pt x="1149" y="0"/>
                    </a:moveTo>
                    <a:cubicBezTo>
                      <a:pt x="1119" y="0"/>
                      <a:pt x="1087" y="5"/>
                      <a:pt x="1054" y="15"/>
                    </a:cubicBezTo>
                    <a:cubicBezTo>
                      <a:pt x="778" y="90"/>
                      <a:pt x="753" y="542"/>
                      <a:pt x="953" y="692"/>
                    </a:cubicBezTo>
                    <a:cubicBezTo>
                      <a:pt x="953" y="692"/>
                      <a:pt x="653" y="792"/>
                      <a:pt x="628" y="867"/>
                    </a:cubicBezTo>
                    <a:cubicBezTo>
                      <a:pt x="602" y="918"/>
                      <a:pt x="527" y="1369"/>
                      <a:pt x="452" y="1444"/>
                    </a:cubicBezTo>
                    <a:cubicBezTo>
                      <a:pt x="377" y="1519"/>
                      <a:pt x="126" y="1770"/>
                      <a:pt x="126" y="1770"/>
                    </a:cubicBezTo>
                    <a:cubicBezTo>
                      <a:pt x="126" y="1770"/>
                      <a:pt x="76" y="1995"/>
                      <a:pt x="51" y="2095"/>
                    </a:cubicBezTo>
                    <a:cubicBezTo>
                      <a:pt x="51" y="2171"/>
                      <a:pt x="101" y="2346"/>
                      <a:pt x="101" y="2346"/>
                    </a:cubicBezTo>
                    <a:lnTo>
                      <a:pt x="1" y="2547"/>
                    </a:lnTo>
                    <a:lnTo>
                      <a:pt x="1906" y="2296"/>
                    </a:lnTo>
                    <a:cubicBezTo>
                      <a:pt x="1956" y="2171"/>
                      <a:pt x="1906" y="1594"/>
                      <a:pt x="1906" y="1594"/>
                    </a:cubicBezTo>
                    <a:lnTo>
                      <a:pt x="1906" y="1594"/>
                    </a:lnTo>
                    <a:lnTo>
                      <a:pt x="2131" y="1895"/>
                    </a:lnTo>
                    <a:lnTo>
                      <a:pt x="2106" y="2296"/>
                    </a:lnTo>
                    <a:lnTo>
                      <a:pt x="2106" y="2296"/>
                    </a:lnTo>
                    <a:lnTo>
                      <a:pt x="2482" y="2271"/>
                    </a:lnTo>
                    <a:cubicBezTo>
                      <a:pt x="2482" y="2271"/>
                      <a:pt x="2607" y="1795"/>
                      <a:pt x="2557" y="1694"/>
                    </a:cubicBezTo>
                    <a:cubicBezTo>
                      <a:pt x="2507" y="1594"/>
                      <a:pt x="1981" y="792"/>
                      <a:pt x="1906" y="717"/>
                    </a:cubicBezTo>
                    <a:cubicBezTo>
                      <a:pt x="1856" y="642"/>
                      <a:pt x="1580" y="617"/>
                      <a:pt x="1580" y="617"/>
                    </a:cubicBezTo>
                    <a:cubicBezTo>
                      <a:pt x="1580" y="369"/>
                      <a:pt x="1418" y="0"/>
                      <a:pt x="1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5560087" y="3570199"/>
                <a:ext cx="169354" cy="273330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3562" extrusionOk="0">
                    <a:moveTo>
                      <a:pt x="1104" y="1"/>
                    </a:moveTo>
                    <a:cubicBezTo>
                      <a:pt x="1088" y="1"/>
                      <a:pt x="1071" y="1"/>
                      <a:pt x="1053" y="3"/>
                    </a:cubicBezTo>
                    <a:cubicBezTo>
                      <a:pt x="703" y="28"/>
                      <a:pt x="678" y="504"/>
                      <a:pt x="778" y="805"/>
                    </a:cubicBezTo>
                    <a:cubicBezTo>
                      <a:pt x="853" y="980"/>
                      <a:pt x="251" y="1256"/>
                      <a:pt x="201" y="1456"/>
                    </a:cubicBezTo>
                    <a:cubicBezTo>
                      <a:pt x="101" y="1857"/>
                      <a:pt x="1" y="3562"/>
                      <a:pt x="1" y="3562"/>
                    </a:cubicBezTo>
                    <a:lnTo>
                      <a:pt x="2156" y="3286"/>
                    </a:lnTo>
                    <a:cubicBezTo>
                      <a:pt x="2156" y="3286"/>
                      <a:pt x="2206" y="1482"/>
                      <a:pt x="2131" y="1331"/>
                    </a:cubicBezTo>
                    <a:cubicBezTo>
                      <a:pt x="2056" y="1156"/>
                      <a:pt x="1605" y="880"/>
                      <a:pt x="1530" y="830"/>
                    </a:cubicBezTo>
                    <a:cubicBezTo>
                      <a:pt x="1457" y="757"/>
                      <a:pt x="1620" y="1"/>
                      <a:pt x="1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5252380" y="3622149"/>
                <a:ext cx="294355" cy="300264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3913" extrusionOk="0">
                    <a:moveTo>
                      <a:pt x="2471" y="0"/>
                    </a:moveTo>
                    <a:cubicBezTo>
                      <a:pt x="2458" y="0"/>
                      <a:pt x="2445" y="1"/>
                      <a:pt x="2432" y="3"/>
                    </a:cubicBezTo>
                    <a:cubicBezTo>
                      <a:pt x="2181" y="28"/>
                      <a:pt x="1880" y="178"/>
                      <a:pt x="2081" y="805"/>
                    </a:cubicBezTo>
                    <a:cubicBezTo>
                      <a:pt x="2081" y="805"/>
                      <a:pt x="1630" y="880"/>
                      <a:pt x="1530" y="1306"/>
                    </a:cubicBezTo>
                    <a:cubicBezTo>
                      <a:pt x="1530" y="1306"/>
                      <a:pt x="953" y="1331"/>
                      <a:pt x="753" y="1732"/>
                    </a:cubicBezTo>
                    <a:cubicBezTo>
                      <a:pt x="552" y="2108"/>
                      <a:pt x="427" y="2083"/>
                      <a:pt x="352" y="2258"/>
                    </a:cubicBezTo>
                    <a:cubicBezTo>
                      <a:pt x="251" y="2434"/>
                      <a:pt x="1" y="2584"/>
                      <a:pt x="226" y="3411"/>
                    </a:cubicBezTo>
                    <a:cubicBezTo>
                      <a:pt x="226" y="3411"/>
                      <a:pt x="352" y="3486"/>
                      <a:pt x="828" y="3511"/>
                    </a:cubicBezTo>
                    <a:cubicBezTo>
                      <a:pt x="930" y="3523"/>
                      <a:pt x="1025" y="3528"/>
                      <a:pt x="1113" y="3528"/>
                    </a:cubicBezTo>
                    <a:cubicBezTo>
                      <a:pt x="1416" y="3528"/>
                      <a:pt x="1633" y="3469"/>
                      <a:pt x="1730" y="3411"/>
                    </a:cubicBezTo>
                    <a:lnTo>
                      <a:pt x="3835" y="3912"/>
                    </a:lnTo>
                    <a:lnTo>
                      <a:pt x="3434" y="2860"/>
                    </a:lnTo>
                    <a:cubicBezTo>
                      <a:pt x="3434" y="2860"/>
                      <a:pt x="3359" y="1506"/>
                      <a:pt x="2632" y="1180"/>
                    </a:cubicBezTo>
                    <a:lnTo>
                      <a:pt x="2708" y="1005"/>
                    </a:lnTo>
                    <a:cubicBezTo>
                      <a:pt x="2721" y="1008"/>
                      <a:pt x="2735" y="1010"/>
                      <a:pt x="2749" y="1010"/>
                    </a:cubicBezTo>
                    <a:cubicBezTo>
                      <a:pt x="2840" y="1010"/>
                      <a:pt x="2936" y="945"/>
                      <a:pt x="2958" y="880"/>
                    </a:cubicBezTo>
                    <a:cubicBezTo>
                      <a:pt x="2958" y="805"/>
                      <a:pt x="2908" y="654"/>
                      <a:pt x="2908" y="404"/>
                    </a:cubicBezTo>
                    <a:cubicBezTo>
                      <a:pt x="2908" y="191"/>
                      <a:pt x="2685" y="0"/>
                      <a:pt x="24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5458183" y="3704946"/>
                <a:ext cx="169354" cy="209793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2734" extrusionOk="0">
                    <a:moveTo>
                      <a:pt x="931" y="0"/>
                    </a:moveTo>
                    <a:cubicBezTo>
                      <a:pt x="922" y="0"/>
                      <a:pt x="912" y="1"/>
                      <a:pt x="903" y="1"/>
                    </a:cubicBezTo>
                    <a:cubicBezTo>
                      <a:pt x="502" y="1"/>
                      <a:pt x="502" y="528"/>
                      <a:pt x="627" y="703"/>
                    </a:cubicBezTo>
                    <a:cubicBezTo>
                      <a:pt x="627" y="703"/>
                      <a:pt x="351" y="803"/>
                      <a:pt x="201" y="1004"/>
                    </a:cubicBezTo>
                    <a:cubicBezTo>
                      <a:pt x="26" y="1229"/>
                      <a:pt x="1" y="2207"/>
                      <a:pt x="752" y="2608"/>
                    </a:cubicBezTo>
                    <a:lnTo>
                      <a:pt x="1329" y="2733"/>
                    </a:lnTo>
                    <a:cubicBezTo>
                      <a:pt x="1329" y="2733"/>
                      <a:pt x="2206" y="1881"/>
                      <a:pt x="2181" y="1580"/>
                    </a:cubicBezTo>
                    <a:cubicBezTo>
                      <a:pt x="2156" y="1254"/>
                      <a:pt x="1755" y="653"/>
                      <a:pt x="1279" y="578"/>
                    </a:cubicBezTo>
                    <a:cubicBezTo>
                      <a:pt x="1279" y="578"/>
                      <a:pt x="1375" y="0"/>
                      <a:pt x="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5658231" y="3704946"/>
                <a:ext cx="169277" cy="209793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734" extrusionOk="0">
                    <a:moveTo>
                      <a:pt x="906" y="0"/>
                    </a:moveTo>
                    <a:cubicBezTo>
                      <a:pt x="896" y="0"/>
                      <a:pt x="887" y="1"/>
                      <a:pt x="877" y="1"/>
                    </a:cubicBezTo>
                    <a:cubicBezTo>
                      <a:pt x="476" y="1"/>
                      <a:pt x="501" y="528"/>
                      <a:pt x="627" y="703"/>
                    </a:cubicBezTo>
                    <a:cubicBezTo>
                      <a:pt x="627" y="703"/>
                      <a:pt x="326" y="803"/>
                      <a:pt x="175" y="1004"/>
                    </a:cubicBezTo>
                    <a:cubicBezTo>
                      <a:pt x="25" y="1229"/>
                      <a:pt x="0" y="2207"/>
                      <a:pt x="727" y="2608"/>
                    </a:cubicBezTo>
                    <a:lnTo>
                      <a:pt x="1303" y="2733"/>
                    </a:lnTo>
                    <a:cubicBezTo>
                      <a:pt x="1303" y="2733"/>
                      <a:pt x="2206" y="1881"/>
                      <a:pt x="2180" y="1580"/>
                    </a:cubicBezTo>
                    <a:cubicBezTo>
                      <a:pt x="2155" y="1254"/>
                      <a:pt x="1729" y="653"/>
                      <a:pt x="1253" y="578"/>
                    </a:cubicBezTo>
                    <a:cubicBezTo>
                      <a:pt x="1253" y="578"/>
                      <a:pt x="1349" y="0"/>
                      <a:pt x="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1" name="Google Shape;691;p3"/>
            <p:cNvSpPr/>
            <p:nvPr/>
          </p:nvSpPr>
          <p:spPr>
            <a:xfrm>
              <a:off x="6696686" y="3704430"/>
              <a:ext cx="242406" cy="119400"/>
            </a:xfrm>
            <a:custGeom>
              <a:avLst/>
              <a:gdLst/>
              <a:ahLst/>
              <a:cxnLst/>
              <a:rect l="l" t="t" r="r" b="b"/>
              <a:pathLst>
                <a:path w="3159" h="1556" extrusionOk="0">
                  <a:moveTo>
                    <a:pt x="132" y="1"/>
                  </a:moveTo>
                  <a:cubicBezTo>
                    <a:pt x="50" y="1"/>
                    <a:pt x="1" y="2"/>
                    <a:pt x="1" y="2"/>
                  </a:cubicBezTo>
                  <a:cubicBezTo>
                    <a:pt x="1054" y="127"/>
                    <a:pt x="1956" y="428"/>
                    <a:pt x="1379" y="703"/>
                  </a:cubicBezTo>
                  <a:cubicBezTo>
                    <a:pt x="1379" y="703"/>
                    <a:pt x="2983" y="1079"/>
                    <a:pt x="2457" y="1556"/>
                  </a:cubicBezTo>
                  <a:cubicBezTo>
                    <a:pt x="2457" y="1556"/>
                    <a:pt x="3159" y="1104"/>
                    <a:pt x="1981" y="678"/>
                  </a:cubicBezTo>
                  <a:cubicBezTo>
                    <a:pt x="1981" y="678"/>
                    <a:pt x="2332" y="453"/>
                    <a:pt x="2056" y="227"/>
                  </a:cubicBezTo>
                  <a:cubicBezTo>
                    <a:pt x="1805" y="18"/>
                    <a:pt x="54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4983577" y="3675655"/>
              <a:ext cx="959341" cy="209026"/>
            </a:xfrm>
            <a:custGeom>
              <a:avLst/>
              <a:gdLst/>
              <a:ahLst/>
              <a:cxnLst/>
              <a:rect l="l" t="t" r="r" b="b"/>
              <a:pathLst>
                <a:path w="12502" h="2724" extrusionOk="0">
                  <a:moveTo>
                    <a:pt x="2351" y="1"/>
                  </a:moveTo>
                  <a:lnTo>
                    <a:pt x="2351" y="1"/>
                  </a:lnTo>
                  <a:cubicBezTo>
                    <a:pt x="2292" y="15"/>
                    <a:pt x="2237" y="34"/>
                    <a:pt x="2188" y="54"/>
                  </a:cubicBezTo>
                  <a:lnTo>
                    <a:pt x="2188" y="54"/>
                  </a:lnTo>
                  <a:cubicBezTo>
                    <a:pt x="2285" y="20"/>
                    <a:pt x="2351" y="1"/>
                    <a:pt x="2351" y="1"/>
                  </a:cubicBezTo>
                  <a:close/>
                  <a:moveTo>
                    <a:pt x="2188" y="54"/>
                  </a:moveTo>
                  <a:cubicBezTo>
                    <a:pt x="1624" y="255"/>
                    <a:pt x="1" y="981"/>
                    <a:pt x="3955" y="1580"/>
                  </a:cubicBezTo>
                  <a:cubicBezTo>
                    <a:pt x="4180" y="1605"/>
                    <a:pt x="4231" y="1830"/>
                    <a:pt x="4030" y="1905"/>
                  </a:cubicBezTo>
                  <a:cubicBezTo>
                    <a:pt x="2737" y="2547"/>
                    <a:pt x="4311" y="2723"/>
                    <a:pt x="6439" y="2723"/>
                  </a:cubicBezTo>
                  <a:cubicBezTo>
                    <a:pt x="9052" y="2723"/>
                    <a:pt x="12501" y="2457"/>
                    <a:pt x="12501" y="2457"/>
                  </a:cubicBezTo>
                  <a:cubicBezTo>
                    <a:pt x="6311" y="2457"/>
                    <a:pt x="5308" y="1329"/>
                    <a:pt x="5308" y="1329"/>
                  </a:cubicBezTo>
                  <a:cubicBezTo>
                    <a:pt x="1866" y="1212"/>
                    <a:pt x="1487" y="351"/>
                    <a:pt x="2188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5017801" y="3744870"/>
              <a:ext cx="194293" cy="72822"/>
            </a:xfrm>
            <a:custGeom>
              <a:avLst/>
              <a:gdLst/>
              <a:ahLst/>
              <a:cxnLst/>
              <a:rect l="l" t="t" r="r" b="b"/>
              <a:pathLst>
                <a:path w="2532" h="949" extrusionOk="0">
                  <a:moveTo>
                    <a:pt x="426" y="1"/>
                  </a:moveTo>
                  <a:lnTo>
                    <a:pt x="426" y="1"/>
                  </a:lnTo>
                  <a:cubicBezTo>
                    <a:pt x="0" y="101"/>
                    <a:pt x="376" y="477"/>
                    <a:pt x="476" y="602"/>
                  </a:cubicBezTo>
                  <a:cubicBezTo>
                    <a:pt x="577" y="728"/>
                    <a:pt x="75" y="828"/>
                    <a:pt x="552" y="903"/>
                  </a:cubicBezTo>
                  <a:cubicBezTo>
                    <a:pt x="707" y="935"/>
                    <a:pt x="887" y="948"/>
                    <a:pt x="1074" y="948"/>
                  </a:cubicBezTo>
                  <a:cubicBezTo>
                    <a:pt x="1758" y="948"/>
                    <a:pt x="2531" y="778"/>
                    <a:pt x="2531" y="778"/>
                  </a:cubicBezTo>
                  <a:cubicBezTo>
                    <a:pt x="1955" y="753"/>
                    <a:pt x="151" y="452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5475525" y="3775640"/>
              <a:ext cx="1382841" cy="144032"/>
            </a:xfrm>
            <a:custGeom>
              <a:avLst/>
              <a:gdLst/>
              <a:ahLst/>
              <a:cxnLst/>
              <a:rect l="l" t="t" r="r" b="b"/>
              <a:pathLst>
                <a:path w="18021" h="1877" extrusionOk="0">
                  <a:moveTo>
                    <a:pt x="16141" y="1"/>
                  </a:moveTo>
                  <a:cubicBezTo>
                    <a:pt x="16141" y="500"/>
                    <a:pt x="11502" y="808"/>
                    <a:pt x="7075" y="808"/>
                  </a:cubicBezTo>
                  <a:cubicBezTo>
                    <a:pt x="4168" y="808"/>
                    <a:pt x="1351" y="675"/>
                    <a:pt x="0" y="377"/>
                  </a:cubicBezTo>
                  <a:lnTo>
                    <a:pt x="0" y="377"/>
                  </a:lnTo>
                  <a:cubicBezTo>
                    <a:pt x="1910" y="862"/>
                    <a:pt x="4413" y="968"/>
                    <a:pt x="6598" y="968"/>
                  </a:cubicBezTo>
                  <a:cubicBezTo>
                    <a:pt x="8295" y="968"/>
                    <a:pt x="9801" y="904"/>
                    <a:pt x="10689" y="904"/>
                  </a:cubicBezTo>
                  <a:cubicBezTo>
                    <a:pt x="11554" y="904"/>
                    <a:pt x="11832" y="964"/>
                    <a:pt x="11128" y="1204"/>
                  </a:cubicBezTo>
                  <a:cubicBezTo>
                    <a:pt x="9678" y="1698"/>
                    <a:pt x="7089" y="1792"/>
                    <a:pt x="5313" y="1792"/>
                  </a:cubicBezTo>
                  <a:cubicBezTo>
                    <a:pt x="4202" y="1792"/>
                    <a:pt x="3409" y="1755"/>
                    <a:pt x="3409" y="1755"/>
                  </a:cubicBezTo>
                  <a:lnTo>
                    <a:pt x="3409" y="1755"/>
                  </a:lnTo>
                  <a:cubicBezTo>
                    <a:pt x="4236" y="1831"/>
                    <a:pt x="5365" y="1876"/>
                    <a:pt x="6529" y="1876"/>
                  </a:cubicBezTo>
                  <a:cubicBezTo>
                    <a:pt x="8820" y="1876"/>
                    <a:pt x="11248" y="1703"/>
                    <a:pt x="11780" y="1254"/>
                  </a:cubicBezTo>
                  <a:cubicBezTo>
                    <a:pt x="12127" y="972"/>
                    <a:pt x="12621" y="892"/>
                    <a:pt x="13068" y="892"/>
                  </a:cubicBezTo>
                  <a:cubicBezTo>
                    <a:pt x="13654" y="892"/>
                    <a:pt x="14161" y="1029"/>
                    <a:pt x="14161" y="1029"/>
                  </a:cubicBezTo>
                  <a:cubicBezTo>
                    <a:pt x="14161" y="1029"/>
                    <a:pt x="15330" y="1262"/>
                    <a:pt x="16296" y="1262"/>
                  </a:cubicBezTo>
                  <a:cubicBezTo>
                    <a:pt x="16778" y="1262"/>
                    <a:pt x="17210" y="1204"/>
                    <a:pt x="17419" y="1029"/>
                  </a:cubicBezTo>
                  <a:cubicBezTo>
                    <a:pt x="18020" y="502"/>
                    <a:pt x="16141" y="1"/>
                    <a:pt x="16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450520" y="3866034"/>
              <a:ext cx="359734" cy="42358"/>
            </a:xfrm>
            <a:custGeom>
              <a:avLst/>
              <a:gdLst/>
              <a:ahLst/>
              <a:cxnLst/>
              <a:rect l="l" t="t" r="r" b="b"/>
              <a:pathLst>
                <a:path w="4688" h="552" extrusionOk="0">
                  <a:moveTo>
                    <a:pt x="830" y="1"/>
                  </a:moveTo>
                  <a:cubicBezTo>
                    <a:pt x="650" y="1"/>
                    <a:pt x="477" y="34"/>
                    <a:pt x="327" y="101"/>
                  </a:cubicBezTo>
                  <a:cubicBezTo>
                    <a:pt x="126" y="201"/>
                    <a:pt x="1" y="327"/>
                    <a:pt x="302" y="452"/>
                  </a:cubicBezTo>
                  <a:cubicBezTo>
                    <a:pt x="486" y="526"/>
                    <a:pt x="772" y="552"/>
                    <a:pt x="1084" y="552"/>
                  </a:cubicBezTo>
                  <a:cubicBezTo>
                    <a:pt x="1834" y="552"/>
                    <a:pt x="2733" y="402"/>
                    <a:pt x="2733" y="402"/>
                  </a:cubicBezTo>
                  <a:cubicBezTo>
                    <a:pt x="2918" y="435"/>
                    <a:pt x="3103" y="449"/>
                    <a:pt x="3281" y="449"/>
                  </a:cubicBezTo>
                  <a:cubicBezTo>
                    <a:pt x="4045" y="449"/>
                    <a:pt x="4688" y="201"/>
                    <a:pt x="4688" y="201"/>
                  </a:cubicBezTo>
                  <a:lnTo>
                    <a:pt x="4688" y="201"/>
                  </a:lnTo>
                  <a:cubicBezTo>
                    <a:pt x="4225" y="277"/>
                    <a:pt x="3803" y="307"/>
                    <a:pt x="3414" y="307"/>
                  </a:cubicBezTo>
                  <a:cubicBezTo>
                    <a:pt x="2516" y="307"/>
                    <a:pt x="1785" y="148"/>
                    <a:pt x="1104" y="26"/>
                  </a:cubicBezTo>
                  <a:cubicBezTo>
                    <a:pt x="1012" y="9"/>
                    <a:pt x="920" y="1"/>
                    <a:pt x="8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7554430" y="5669437"/>
              <a:ext cx="48190" cy="40516"/>
            </a:xfrm>
            <a:custGeom>
              <a:avLst/>
              <a:gdLst/>
              <a:ahLst/>
              <a:cxnLst/>
              <a:rect l="l" t="t" r="r" b="b"/>
              <a:pathLst>
                <a:path w="628" h="528" extrusionOk="0">
                  <a:moveTo>
                    <a:pt x="241" y="1"/>
                  </a:moveTo>
                  <a:cubicBezTo>
                    <a:pt x="178" y="1"/>
                    <a:pt x="120" y="20"/>
                    <a:pt x="76" y="64"/>
                  </a:cubicBezTo>
                  <a:cubicBezTo>
                    <a:pt x="1" y="140"/>
                    <a:pt x="26" y="315"/>
                    <a:pt x="151" y="415"/>
                  </a:cubicBezTo>
                  <a:cubicBezTo>
                    <a:pt x="210" y="488"/>
                    <a:pt x="294" y="527"/>
                    <a:pt x="373" y="527"/>
                  </a:cubicBezTo>
                  <a:cubicBezTo>
                    <a:pt x="430" y="527"/>
                    <a:pt x="485" y="507"/>
                    <a:pt x="527" y="465"/>
                  </a:cubicBezTo>
                  <a:cubicBezTo>
                    <a:pt x="628" y="390"/>
                    <a:pt x="602" y="215"/>
                    <a:pt x="477" y="89"/>
                  </a:cubicBezTo>
                  <a:cubicBezTo>
                    <a:pt x="407" y="33"/>
                    <a:pt x="321" y="1"/>
                    <a:pt x="241" y="1"/>
                  </a:cubicBez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8333367" y="3810234"/>
              <a:ext cx="69292" cy="403933"/>
            </a:xfrm>
            <a:custGeom>
              <a:avLst/>
              <a:gdLst/>
              <a:ahLst/>
              <a:cxnLst/>
              <a:rect l="l" t="t" r="r" b="b"/>
              <a:pathLst>
                <a:path w="903" h="5264" extrusionOk="0">
                  <a:moveTo>
                    <a:pt x="777" y="1"/>
                  </a:moveTo>
                  <a:cubicBezTo>
                    <a:pt x="0" y="753"/>
                    <a:pt x="101" y="5214"/>
                    <a:pt x="101" y="5214"/>
                  </a:cubicBezTo>
                  <a:cubicBezTo>
                    <a:pt x="136" y="5204"/>
                    <a:pt x="181" y="5200"/>
                    <a:pt x="231" y="5200"/>
                  </a:cubicBezTo>
                  <a:cubicBezTo>
                    <a:pt x="429" y="5200"/>
                    <a:pt x="702" y="5264"/>
                    <a:pt x="702" y="5264"/>
                  </a:cubicBezTo>
                  <a:cubicBezTo>
                    <a:pt x="677" y="4286"/>
                    <a:pt x="426" y="853"/>
                    <a:pt x="903" y="151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F29F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8104466" y="4145106"/>
              <a:ext cx="834800" cy="776712"/>
            </a:xfrm>
            <a:custGeom>
              <a:avLst/>
              <a:gdLst/>
              <a:ahLst/>
              <a:cxnLst/>
              <a:rect l="l" t="t" r="r" b="b"/>
              <a:pathLst>
                <a:path w="10879" h="10122" extrusionOk="0">
                  <a:moveTo>
                    <a:pt x="4303" y="1"/>
                  </a:moveTo>
                  <a:cubicBezTo>
                    <a:pt x="4076" y="1"/>
                    <a:pt x="3844" y="16"/>
                    <a:pt x="3610" y="48"/>
                  </a:cubicBezTo>
                  <a:cubicBezTo>
                    <a:pt x="1404" y="399"/>
                    <a:pt x="1329" y="900"/>
                    <a:pt x="878" y="1551"/>
                  </a:cubicBezTo>
                  <a:cubicBezTo>
                    <a:pt x="1" y="2780"/>
                    <a:pt x="277" y="5862"/>
                    <a:pt x="1204" y="6865"/>
                  </a:cubicBezTo>
                  <a:cubicBezTo>
                    <a:pt x="1805" y="7516"/>
                    <a:pt x="3560" y="7767"/>
                    <a:pt x="4237" y="7817"/>
                  </a:cubicBezTo>
                  <a:cubicBezTo>
                    <a:pt x="5322" y="9646"/>
                    <a:pt x="6391" y="10121"/>
                    <a:pt x="7587" y="10121"/>
                  </a:cubicBezTo>
                  <a:cubicBezTo>
                    <a:pt x="7882" y="10121"/>
                    <a:pt x="8185" y="10092"/>
                    <a:pt x="8497" y="10048"/>
                  </a:cubicBezTo>
                  <a:cubicBezTo>
                    <a:pt x="10878" y="9722"/>
                    <a:pt x="10678" y="4208"/>
                    <a:pt x="9299" y="2479"/>
                  </a:cubicBezTo>
                  <a:cubicBezTo>
                    <a:pt x="8502" y="1499"/>
                    <a:pt x="6585" y="1"/>
                    <a:pt x="4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8269907" y="4153470"/>
              <a:ext cx="484735" cy="199204"/>
            </a:xfrm>
            <a:custGeom>
              <a:avLst/>
              <a:gdLst/>
              <a:ahLst/>
              <a:cxnLst/>
              <a:rect l="l" t="t" r="r" b="b"/>
              <a:pathLst>
                <a:path w="6317" h="2596" extrusionOk="0">
                  <a:moveTo>
                    <a:pt x="1485" y="1"/>
                  </a:moveTo>
                  <a:cubicBezTo>
                    <a:pt x="990" y="1"/>
                    <a:pt x="495" y="91"/>
                    <a:pt x="0" y="214"/>
                  </a:cubicBezTo>
                  <a:lnTo>
                    <a:pt x="451" y="139"/>
                  </a:lnTo>
                  <a:lnTo>
                    <a:pt x="677" y="89"/>
                  </a:lnTo>
                  <a:lnTo>
                    <a:pt x="903" y="89"/>
                  </a:lnTo>
                  <a:cubicBezTo>
                    <a:pt x="1053" y="64"/>
                    <a:pt x="1203" y="64"/>
                    <a:pt x="1354" y="64"/>
                  </a:cubicBezTo>
                  <a:lnTo>
                    <a:pt x="1780" y="64"/>
                  </a:lnTo>
                  <a:cubicBezTo>
                    <a:pt x="2381" y="114"/>
                    <a:pt x="2983" y="239"/>
                    <a:pt x="3534" y="465"/>
                  </a:cubicBezTo>
                  <a:cubicBezTo>
                    <a:pt x="4086" y="666"/>
                    <a:pt x="4612" y="966"/>
                    <a:pt x="5088" y="1317"/>
                  </a:cubicBezTo>
                  <a:cubicBezTo>
                    <a:pt x="5188" y="1417"/>
                    <a:pt x="5314" y="1493"/>
                    <a:pt x="5439" y="1593"/>
                  </a:cubicBezTo>
                  <a:cubicBezTo>
                    <a:pt x="5539" y="1693"/>
                    <a:pt x="5664" y="1793"/>
                    <a:pt x="5765" y="1894"/>
                  </a:cubicBezTo>
                  <a:lnTo>
                    <a:pt x="5915" y="2069"/>
                  </a:lnTo>
                  <a:lnTo>
                    <a:pt x="6066" y="2219"/>
                  </a:lnTo>
                  <a:cubicBezTo>
                    <a:pt x="6166" y="2345"/>
                    <a:pt x="6241" y="2470"/>
                    <a:pt x="6316" y="2595"/>
                  </a:cubicBezTo>
                  <a:cubicBezTo>
                    <a:pt x="6266" y="2470"/>
                    <a:pt x="6166" y="2345"/>
                    <a:pt x="6091" y="2219"/>
                  </a:cubicBezTo>
                  <a:lnTo>
                    <a:pt x="5940" y="2044"/>
                  </a:lnTo>
                  <a:lnTo>
                    <a:pt x="5790" y="1869"/>
                  </a:lnTo>
                  <a:cubicBezTo>
                    <a:pt x="5690" y="1768"/>
                    <a:pt x="5564" y="1668"/>
                    <a:pt x="5464" y="1568"/>
                  </a:cubicBezTo>
                  <a:cubicBezTo>
                    <a:pt x="5339" y="1468"/>
                    <a:pt x="5238" y="1367"/>
                    <a:pt x="5113" y="1267"/>
                  </a:cubicBezTo>
                  <a:cubicBezTo>
                    <a:pt x="4637" y="916"/>
                    <a:pt x="4111" y="590"/>
                    <a:pt x="3559" y="390"/>
                  </a:cubicBezTo>
                  <a:cubicBezTo>
                    <a:pt x="2983" y="164"/>
                    <a:pt x="2406" y="39"/>
                    <a:pt x="1805" y="14"/>
                  </a:cubicBezTo>
                  <a:cubicBezTo>
                    <a:pt x="1698" y="5"/>
                    <a:pt x="1592" y="1"/>
                    <a:pt x="1485" y="1"/>
                  </a:cubicBezTo>
                  <a:close/>
                </a:path>
              </a:pathLst>
            </a:custGeom>
            <a:solidFill>
              <a:srgbClr val="FFF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8612221" y="4398715"/>
              <a:ext cx="7750" cy="9745"/>
            </a:xfrm>
            <a:custGeom>
              <a:avLst/>
              <a:gdLst/>
              <a:ahLst/>
              <a:cxnLst/>
              <a:rect l="l" t="t" r="r" b="b"/>
              <a:pathLst>
                <a:path w="101" h="127" extrusionOk="0">
                  <a:moveTo>
                    <a:pt x="101" y="1"/>
                  </a:move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8581451" y="4427567"/>
              <a:ext cx="15424" cy="25092"/>
            </a:xfrm>
            <a:custGeom>
              <a:avLst/>
              <a:gdLst/>
              <a:ahLst/>
              <a:cxnLst/>
              <a:rect l="l" t="t" r="r" b="b"/>
              <a:pathLst>
                <a:path w="201" h="327" extrusionOk="0">
                  <a:moveTo>
                    <a:pt x="176" y="1"/>
                  </a:moveTo>
                  <a:lnTo>
                    <a:pt x="0" y="302"/>
                  </a:lnTo>
                  <a:lnTo>
                    <a:pt x="26" y="327"/>
                  </a:lnTo>
                  <a:lnTo>
                    <a:pt x="201" y="2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8560272" y="4473762"/>
              <a:ext cx="13582" cy="27011"/>
            </a:xfrm>
            <a:custGeom>
              <a:avLst/>
              <a:gdLst/>
              <a:ahLst/>
              <a:cxnLst/>
              <a:rect l="l" t="t" r="r" b="b"/>
              <a:pathLst>
                <a:path w="177" h="352" extrusionOk="0">
                  <a:moveTo>
                    <a:pt x="126" y="0"/>
                  </a:moveTo>
                  <a:lnTo>
                    <a:pt x="1" y="326"/>
                  </a:lnTo>
                  <a:lnTo>
                    <a:pt x="51" y="351"/>
                  </a:lnTo>
                  <a:lnTo>
                    <a:pt x="176" y="25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8544925" y="4523716"/>
              <a:ext cx="11587" cy="27011"/>
            </a:xfrm>
            <a:custGeom>
              <a:avLst/>
              <a:gdLst/>
              <a:ahLst/>
              <a:cxnLst/>
              <a:rect l="l" t="t" r="r" b="b"/>
              <a:pathLst>
                <a:path w="151" h="352" extrusionOk="0">
                  <a:moveTo>
                    <a:pt x="101" y="1"/>
                  </a:moveTo>
                  <a:lnTo>
                    <a:pt x="0" y="327"/>
                  </a:lnTo>
                  <a:lnTo>
                    <a:pt x="75" y="352"/>
                  </a:lnTo>
                  <a:lnTo>
                    <a:pt x="151" y="2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8537251" y="4573747"/>
              <a:ext cx="9669" cy="27011"/>
            </a:xfrm>
            <a:custGeom>
              <a:avLst/>
              <a:gdLst/>
              <a:ahLst/>
              <a:cxnLst/>
              <a:rect l="l" t="t" r="r" b="b"/>
              <a:pathLst>
                <a:path w="126" h="352" extrusionOk="0">
                  <a:moveTo>
                    <a:pt x="50" y="1"/>
                  </a:moveTo>
                  <a:lnTo>
                    <a:pt x="0" y="351"/>
                  </a:lnTo>
                  <a:lnTo>
                    <a:pt x="75" y="351"/>
                  </a:lnTo>
                  <a:lnTo>
                    <a:pt x="125" y="26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8533338" y="4627615"/>
              <a:ext cx="7827" cy="25092"/>
            </a:xfrm>
            <a:custGeom>
              <a:avLst/>
              <a:gdLst/>
              <a:ahLst/>
              <a:cxnLst/>
              <a:rect l="l" t="t" r="r" b="b"/>
              <a:pathLst>
                <a:path w="102" h="327" extrusionOk="0">
                  <a:moveTo>
                    <a:pt x="26" y="0"/>
                  </a:moveTo>
                  <a:lnTo>
                    <a:pt x="1" y="326"/>
                  </a:lnTo>
                  <a:lnTo>
                    <a:pt x="76" y="32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8533338" y="4679565"/>
              <a:ext cx="7827" cy="26934"/>
            </a:xfrm>
            <a:custGeom>
              <a:avLst/>
              <a:gdLst/>
              <a:ahLst/>
              <a:cxnLst/>
              <a:rect l="l" t="t" r="r" b="b"/>
              <a:pathLst>
                <a:path w="102" h="351" extrusionOk="0">
                  <a:moveTo>
                    <a:pt x="1" y="0"/>
                  </a:moveTo>
                  <a:lnTo>
                    <a:pt x="26" y="351"/>
                  </a:lnTo>
                  <a:lnTo>
                    <a:pt x="101" y="32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8539170" y="4731438"/>
              <a:ext cx="9669" cy="25092"/>
            </a:xfrm>
            <a:custGeom>
              <a:avLst/>
              <a:gdLst/>
              <a:ahLst/>
              <a:cxnLst/>
              <a:rect l="l" t="t" r="r" b="b"/>
              <a:pathLst>
                <a:path w="126" h="327" extrusionOk="0">
                  <a:moveTo>
                    <a:pt x="0" y="1"/>
                  </a:moveTo>
                  <a:lnTo>
                    <a:pt x="75" y="327"/>
                  </a:lnTo>
                  <a:lnTo>
                    <a:pt x="125" y="327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8552598" y="4781469"/>
              <a:ext cx="11587" cy="25092"/>
            </a:xfrm>
            <a:custGeom>
              <a:avLst/>
              <a:gdLst/>
              <a:ahLst/>
              <a:cxnLst/>
              <a:rect l="l" t="t" r="r" b="b"/>
              <a:pathLst>
                <a:path w="151" h="327" extrusionOk="0">
                  <a:moveTo>
                    <a:pt x="51" y="0"/>
                  </a:moveTo>
                  <a:lnTo>
                    <a:pt x="1" y="25"/>
                  </a:lnTo>
                  <a:lnTo>
                    <a:pt x="126" y="326"/>
                  </a:lnTo>
                  <a:lnTo>
                    <a:pt x="151" y="32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8573777" y="4829505"/>
              <a:ext cx="17342" cy="21256"/>
            </a:xfrm>
            <a:custGeom>
              <a:avLst/>
              <a:gdLst/>
              <a:ahLst/>
              <a:cxnLst/>
              <a:rect l="l" t="t" r="r" b="b"/>
              <a:pathLst>
                <a:path w="226" h="277" extrusionOk="0">
                  <a:moveTo>
                    <a:pt x="0" y="1"/>
                  </a:moveTo>
                  <a:cubicBezTo>
                    <a:pt x="75" y="101"/>
                    <a:pt x="126" y="201"/>
                    <a:pt x="201" y="277"/>
                  </a:cubicBezTo>
                  <a:lnTo>
                    <a:pt x="226" y="277"/>
                  </a:lnTo>
                  <a:cubicBezTo>
                    <a:pt x="151" y="176"/>
                    <a:pt x="100" y="76"/>
                    <a:pt x="25" y="1"/>
                  </a:cubicBez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8610303" y="4868026"/>
              <a:ext cx="9669" cy="5832"/>
            </a:xfrm>
            <a:custGeom>
              <a:avLst/>
              <a:gdLst/>
              <a:ahLst/>
              <a:cxnLst/>
              <a:rect l="l" t="t" r="r" b="b"/>
              <a:pathLst>
                <a:path w="126" h="76" extrusionOk="0">
                  <a:moveTo>
                    <a:pt x="0" y="0"/>
                  </a:moveTo>
                  <a:lnTo>
                    <a:pt x="126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8308351" y="3802561"/>
              <a:ext cx="103899" cy="432785"/>
            </a:xfrm>
            <a:custGeom>
              <a:avLst/>
              <a:gdLst/>
              <a:ahLst/>
              <a:cxnLst/>
              <a:rect l="l" t="t" r="r" b="b"/>
              <a:pathLst>
                <a:path w="1354" h="5640" extrusionOk="0">
                  <a:moveTo>
                    <a:pt x="1354" y="0"/>
                  </a:moveTo>
                  <a:lnTo>
                    <a:pt x="1229" y="101"/>
                  </a:lnTo>
                  <a:cubicBezTo>
                    <a:pt x="652" y="201"/>
                    <a:pt x="76" y="1680"/>
                    <a:pt x="1" y="5564"/>
                  </a:cubicBezTo>
                  <a:lnTo>
                    <a:pt x="627" y="5640"/>
                  </a:lnTo>
                  <a:cubicBezTo>
                    <a:pt x="627" y="5640"/>
                    <a:pt x="351" y="1554"/>
                    <a:pt x="1354" y="0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8289090" y="3381362"/>
              <a:ext cx="203962" cy="517731"/>
            </a:xfrm>
            <a:custGeom>
              <a:avLst/>
              <a:gdLst/>
              <a:ahLst/>
              <a:cxnLst/>
              <a:rect l="l" t="t" r="r" b="b"/>
              <a:pathLst>
                <a:path w="2658" h="6747" extrusionOk="0">
                  <a:moveTo>
                    <a:pt x="1379" y="1"/>
                  </a:moveTo>
                  <a:cubicBezTo>
                    <a:pt x="803" y="477"/>
                    <a:pt x="1" y="1154"/>
                    <a:pt x="1" y="1154"/>
                  </a:cubicBezTo>
                  <a:cubicBezTo>
                    <a:pt x="1" y="1154"/>
                    <a:pt x="1981" y="5063"/>
                    <a:pt x="1780" y="5214"/>
                  </a:cubicBezTo>
                  <a:cubicBezTo>
                    <a:pt x="1580" y="5339"/>
                    <a:pt x="1705" y="5840"/>
                    <a:pt x="1705" y="5840"/>
                  </a:cubicBezTo>
                  <a:lnTo>
                    <a:pt x="1304" y="5339"/>
                  </a:lnTo>
                  <a:cubicBezTo>
                    <a:pt x="1304" y="5339"/>
                    <a:pt x="1029" y="5464"/>
                    <a:pt x="878" y="5540"/>
                  </a:cubicBezTo>
                  <a:cubicBezTo>
                    <a:pt x="728" y="5590"/>
                    <a:pt x="1304" y="6692"/>
                    <a:pt x="1455" y="6743"/>
                  </a:cubicBezTo>
                  <a:cubicBezTo>
                    <a:pt x="1463" y="6745"/>
                    <a:pt x="1474" y="6747"/>
                    <a:pt x="1486" y="6747"/>
                  </a:cubicBezTo>
                  <a:cubicBezTo>
                    <a:pt x="1682" y="6747"/>
                    <a:pt x="2282" y="6392"/>
                    <a:pt x="2282" y="6392"/>
                  </a:cubicBezTo>
                  <a:cubicBezTo>
                    <a:pt x="2282" y="6392"/>
                    <a:pt x="2557" y="5840"/>
                    <a:pt x="2607" y="5590"/>
                  </a:cubicBezTo>
                  <a:cubicBezTo>
                    <a:pt x="2633" y="5565"/>
                    <a:pt x="2633" y="5565"/>
                    <a:pt x="2633" y="5540"/>
                  </a:cubicBezTo>
                  <a:cubicBezTo>
                    <a:pt x="2658" y="5339"/>
                    <a:pt x="1555" y="577"/>
                    <a:pt x="1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8289090" y="3417888"/>
              <a:ext cx="159762" cy="363570"/>
            </a:xfrm>
            <a:custGeom>
              <a:avLst/>
              <a:gdLst/>
              <a:ahLst/>
              <a:cxnLst/>
              <a:rect l="l" t="t" r="r" b="b"/>
              <a:pathLst>
                <a:path w="2082" h="4738" extrusionOk="0">
                  <a:moveTo>
                    <a:pt x="803" y="1"/>
                  </a:moveTo>
                  <a:cubicBezTo>
                    <a:pt x="377" y="352"/>
                    <a:pt x="1" y="678"/>
                    <a:pt x="1" y="678"/>
                  </a:cubicBezTo>
                  <a:cubicBezTo>
                    <a:pt x="1" y="678"/>
                    <a:pt x="1981" y="4587"/>
                    <a:pt x="1780" y="4738"/>
                  </a:cubicBezTo>
                  <a:lnTo>
                    <a:pt x="1931" y="4663"/>
                  </a:lnTo>
                  <a:cubicBezTo>
                    <a:pt x="2031" y="4587"/>
                    <a:pt x="2081" y="4462"/>
                    <a:pt x="2056" y="4337"/>
                  </a:cubicBezTo>
                  <a:lnTo>
                    <a:pt x="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8319861" y="4623779"/>
              <a:ext cx="342468" cy="752003"/>
            </a:xfrm>
            <a:custGeom>
              <a:avLst/>
              <a:gdLst/>
              <a:ahLst/>
              <a:cxnLst/>
              <a:rect l="l" t="t" r="r" b="b"/>
              <a:pathLst>
                <a:path w="4463" h="9800" extrusionOk="0">
                  <a:moveTo>
                    <a:pt x="2257" y="0"/>
                  </a:moveTo>
                  <a:lnTo>
                    <a:pt x="1" y="702"/>
                  </a:lnTo>
                  <a:cubicBezTo>
                    <a:pt x="1" y="702"/>
                    <a:pt x="2582" y="7168"/>
                    <a:pt x="2758" y="7970"/>
                  </a:cubicBezTo>
                  <a:lnTo>
                    <a:pt x="2232" y="9299"/>
                  </a:lnTo>
                  <a:lnTo>
                    <a:pt x="1655" y="9524"/>
                  </a:lnTo>
                  <a:lnTo>
                    <a:pt x="1630" y="9800"/>
                  </a:lnTo>
                  <a:lnTo>
                    <a:pt x="2933" y="9800"/>
                  </a:lnTo>
                  <a:lnTo>
                    <a:pt x="4287" y="8822"/>
                  </a:lnTo>
                  <a:cubicBezTo>
                    <a:pt x="4412" y="8722"/>
                    <a:pt x="4462" y="8572"/>
                    <a:pt x="4437" y="8421"/>
                  </a:cubicBezTo>
                  <a:cubicBezTo>
                    <a:pt x="4387" y="8221"/>
                    <a:pt x="4287" y="7920"/>
                    <a:pt x="4111" y="7644"/>
                  </a:cubicBezTo>
                  <a:cubicBezTo>
                    <a:pt x="3836" y="7218"/>
                    <a:pt x="2257" y="0"/>
                    <a:pt x="2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8071777" y="3744856"/>
              <a:ext cx="444372" cy="932484"/>
            </a:xfrm>
            <a:custGeom>
              <a:avLst/>
              <a:gdLst/>
              <a:ahLst/>
              <a:cxnLst/>
              <a:rect l="l" t="t" r="r" b="b"/>
              <a:pathLst>
                <a:path w="5791" h="12152" extrusionOk="0">
                  <a:moveTo>
                    <a:pt x="3810" y="1"/>
                  </a:moveTo>
                  <a:lnTo>
                    <a:pt x="1" y="301"/>
                  </a:lnTo>
                  <a:lnTo>
                    <a:pt x="2081" y="12131"/>
                  </a:lnTo>
                  <a:cubicBezTo>
                    <a:pt x="2270" y="12145"/>
                    <a:pt x="2453" y="12151"/>
                    <a:pt x="2628" y="12151"/>
                  </a:cubicBezTo>
                  <a:cubicBezTo>
                    <a:pt x="4684" y="12151"/>
                    <a:pt x="5790" y="11279"/>
                    <a:pt x="5790" y="11279"/>
                  </a:cubicBezTo>
                  <a:cubicBezTo>
                    <a:pt x="5790" y="11279"/>
                    <a:pt x="4086" y="5088"/>
                    <a:pt x="4211" y="4136"/>
                  </a:cubicBezTo>
                  <a:cubicBezTo>
                    <a:pt x="4337" y="3209"/>
                    <a:pt x="4813" y="1980"/>
                    <a:pt x="3810" y="1"/>
                  </a:cubicBez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8117971" y="4027548"/>
              <a:ext cx="136588" cy="650099"/>
            </a:xfrm>
            <a:custGeom>
              <a:avLst/>
              <a:gdLst/>
              <a:ahLst/>
              <a:cxnLst/>
              <a:rect l="l" t="t" r="r" b="b"/>
              <a:pathLst>
                <a:path w="1780" h="8472" extrusionOk="0">
                  <a:moveTo>
                    <a:pt x="0" y="1"/>
                  </a:moveTo>
                  <a:lnTo>
                    <a:pt x="1479" y="8447"/>
                  </a:lnTo>
                  <a:lnTo>
                    <a:pt x="1780" y="847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rgbClr val="140B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7852545" y="4712254"/>
              <a:ext cx="258597" cy="679181"/>
            </a:xfrm>
            <a:custGeom>
              <a:avLst/>
              <a:gdLst/>
              <a:ahLst/>
              <a:cxnLst/>
              <a:rect l="l" t="t" r="r" b="b"/>
              <a:pathLst>
                <a:path w="3370" h="8851" extrusionOk="0">
                  <a:moveTo>
                    <a:pt x="552" y="0"/>
                  </a:moveTo>
                  <a:lnTo>
                    <a:pt x="552" y="0"/>
                  </a:lnTo>
                  <a:cubicBezTo>
                    <a:pt x="552" y="0"/>
                    <a:pt x="1580" y="7344"/>
                    <a:pt x="1580" y="7719"/>
                  </a:cubicBezTo>
                  <a:cubicBezTo>
                    <a:pt x="1580" y="8070"/>
                    <a:pt x="101" y="8647"/>
                    <a:pt x="1" y="8847"/>
                  </a:cubicBezTo>
                  <a:cubicBezTo>
                    <a:pt x="1" y="8847"/>
                    <a:pt x="1449" y="8836"/>
                    <a:pt x="2414" y="8836"/>
                  </a:cubicBezTo>
                  <a:cubicBezTo>
                    <a:pt x="2897" y="8836"/>
                    <a:pt x="3259" y="8839"/>
                    <a:pt x="3259" y="8847"/>
                  </a:cubicBezTo>
                  <a:cubicBezTo>
                    <a:pt x="3259" y="8849"/>
                    <a:pt x="3259" y="8850"/>
                    <a:pt x="3259" y="8850"/>
                  </a:cubicBezTo>
                  <a:cubicBezTo>
                    <a:pt x="3268" y="8850"/>
                    <a:pt x="3369" y="8245"/>
                    <a:pt x="2983" y="7594"/>
                  </a:cubicBezTo>
                  <a:cubicBezTo>
                    <a:pt x="2582" y="6917"/>
                    <a:pt x="3284" y="2807"/>
                    <a:pt x="3284" y="226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7829448" y="3758285"/>
              <a:ext cx="427030" cy="981057"/>
            </a:xfrm>
            <a:custGeom>
              <a:avLst/>
              <a:gdLst/>
              <a:ahLst/>
              <a:cxnLst/>
              <a:rect l="l" t="t" r="r" b="b"/>
              <a:pathLst>
                <a:path w="5565" h="12785" extrusionOk="0">
                  <a:moveTo>
                    <a:pt x="4813" y="1"/>
                  </a:moveTo>
                  <a:lnTo>
                    <a:pt x="1" y="377"/>
                  </a:lnTo>
                  <a:cubicBezTo>
                    <a:pt x="277" y="1856"/>
                    <a:pt x="1" y="11956"/>
                    <a:pt x="1" y="11956"/>
                  </a:cubicBezTo>
                  <a:cubicBezTo>
                    <a:pt x="1" y="11956"/>
                    <a:pt x="1025" y="12785"/>
                    <a:pt x="2554" y="12785"/>
                  </a:cubicBezTo>
                  <a:cubicBezTo>
                    <a:pt x="3218" y="12785"/>
                    <a:pt x="3977" y="12629"/>
                    <a:pt x="4788" y="12181"/>
                  </a:cubicBezTo>
                  <a:cubicBezTo>
                    <a:pt x="4788" y="12181"/>
                    <a:pt x="4462" y="7695"/>
                    <a:pt x="4813" y="5364"/>
                  </a:cubicBezTo>
                  <a:cubicBezTo>
                    <a:pt x="5139" y="3034"/>
                    <a:pt x="5565" y="2056"/>
                    <a:pt x="4813" y="1"/>
                  </a:cubicBezTo>
                  <a:close/>
                </a:path>
              </a:pathLst>
            </a:custGeom>
            <a:solidFill>
              <a:srgbClr val="261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7829448" y="3758285"/>
              <a:ext cx="369326" cy="981287"/>
            </a:xfrm>
            <a:custGeom>
              <a:avLst/>
              <a:gdLst/>
              <a:ahLst/>
              <a:cxnLst/>
              <a:rect l="l" t="t" r="r" b="b"/>
              <a:pathLst>
                <a:path w="4813" h="12788" extrusionOk="0">
                  <a:moveTo>
                    <a:pt x="4813" y="1"/>
                  </a:moveTo>
                  <a:lnTo>
                    <a:pt x="1" y="377"/>
                  </a:lnTo>
                  <a:cubicBezTo>
                    <a:pt x="277" y="1856"/>
                    <a:pt x="1" y="11956"/>
                    <a:pt x="1" y="11956"/>
                  </a:cubicBezTo>
                  <a:cubicBezTo>
                    <a:pt x="1" y="11956"/>
                    <a:pt x="1040" y="12787"/>
                    <a:pt x="2587" y="12787"/>
                  </a:cubicBezTo>
                  <a:cubicBezTo>
                    <a:pt x="2651" y="12787"/>
                    <a:pt x="2717" y="12786"/>
                    <a:pt x="2783" y="12783"/>
                  </a:cubicBezTo>
                  <a:cubicBezTo>
                    <a:pt x="1379" y="12683"/>
                    <a:pt x="327" y="11956"/>
                    <a:pt x="327" y="11956"/>
                  </a:cubicBezTo>
                  <a:cubicBezTo>
                    <a:pt x="327" y="11956"/>
                    <a:pt x="602" y="1856"/>
                    <a:pt x="327" y="377"/>
                  </a:cubicBezTo>
                  <a:lnTo>
                    <a:pt x="4813" y="51"/>
                  </a:lnTo>
                  <a:cubicBezTo>
                    <a:pt x="4813" y="26"/>
                    <a:pt x="4813" y="26"/>
                    <a:pt x="4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7710278" y="2908214"/>
              <a:ext cx="653936" cy="902480"/>
            </a:xfrm>
            <a:custGeom>
              <a:avLst/>
              <a:gdLst/>
              <a:ahLst/>
              <a:cxnLst/>
              <a:rect l="l" t="t" r="r" b="b"/>
              <a:pathLst>
                <a:path w="8522" h="11761" extrusionOk="0">
                  <a:moveTo>
                    <a:pt x="4445" y="0"/>
                  </a:moveTo>
                  <a:cubicBezTo>
                    <a:pt x="4113" y="0"/>
                    <a:pt x="3743" y="30"/>
                    <a:pt x="3333" y="101"/>
                  </a:cubicBezTo>
                  <a:cubicBezTo>
                    <a:pt x="1404" y="402"/>
                    <a:pt x="251" y="1680"/>
                    <a:pt x="201" y="2257"/>
                  </a:cubicBezTo>
                  <a:cubicBezTo>
                    <a:pt x="0" y="4187"/>
                    <a:pt x="1554" y="11455"/>
                    <a:pt x="1554" y="11455"/>
                  </a:cubicBezTo>
                  <a:cubicBezTo>
                    <a:pt x="2499" y="11676"/>
                    <a:pt x="3390" y="11761"/>
                    <a:pt x="4199" y="11761"/>
                  </a:cubicBezTo>
                  <a:cubicBezTo>
                    <a:pt x="6778" y="11761"/>
                    <a:pt x="8521" y="10904"/>
                    <a:pt x="8521" y="10904"/>
                  </a:cubicBezTo>
                  <a:cubicBezTo>
                    <a:pt x="8521" y="10904"/>
                    <a:pt x="6917" y="7645"/>
                    <a:pt x="7118" y="4262"/>
                  </a:cubicBezTo>
                  <a:cubicBezTo>
                    <a:pt x="7193" y="3159"/>
                    <a:pt x="6967" y="929"/>
                    <a:pt x="6767" y="703"/>
                  </a:cubicBezTo>
                  <a:cubicBezTo>
                    <a:pt x="6584" y="541"/>
                    <a:pt x="5859" y="0"/>
                    <a:pt x="4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7727544" y="3179472"/>
              <a:ext cx="244324" cy="628920"/>
            </a:xfrm>
            <a:custGeom>
              <a:avLst/>
              <a:gdLst/>
              <a:ahLst/>
              <a:cxnLst/>
              <a:rect l="l" t="t" r="r" b="b"/>
              <a:pathLst>
                <a:path w="3184" h="8196" extrusionOk="0">
                  <a:moveTo>
                    <a:pt x="1" y="0"/>
                  </a:moveTo>
                  <a:lnTo>
                    <a:pt x="1" y="0"/>
                  </a:lnTo>
                  <a:cubicBezTo>
                    <a:pt x="226" y="2782"/>
                    <a:pt x="1329" y="7920"/>
                    <a:pt x="1329" y="7920"/>
                  </a:cubicBezTo>
                  <a:cubicBezTo>
                    <a:pt x="1981" y="8070"/>
                    <a:pt x="2582" y="8171"/>
                    <a:pt x="3184" y="8196"/>
                  </a:cubicBezTo>
                  <a:lnTo>
                    <a:pt x="1504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90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7208278" y="3671804"/>
              <a:ext cx="1209804" cy="1265514"/>
            </a:xfrm>
            <a:custGeom>
              <a:avLst/>
              <a:gdLst/>
              <a:ahLst/>
              <a:cxnLst/>
              <a:rect l="l" t="t" r="r" b="b"/>
              <a:pathLst>
                <a:path w="15766" h="16492" extrusionOk="0">
                  <a:moveTo>
                    <a:pt x="6965" y="3283"/>
                  </a:moveTo>
                  <a:cubicBezTo>
                    <a:pt x="6991" y="3283"/>
                    <a:pt x="7017" y="3283"/>
                    <a:pt x="7043" y="3283"/>
                  </a:cubicBezTo>
                  <a:cubicBezTo>
                    <a:pt x="9399" y="3308"/>
                    <a:pt x="11630" y="5589"/>
                    <a:pt x="11981" y="8371"/>
                  </a:cubicBezTo>
                  <a:cubicBezTo>
                    <a:pt x="12354" y="11137"/>
                    <a:pt x="10746" y="13334"/>
                    <a:pt x="8387" y="13334"/>
                  </a:cubicBezTo>
                  <a:cubicBezTo>
                    <a:pt x="8373" y="13334"/>
                    <a:pt x="8360" y="13334"/>
                    <a:pt x="8347" y="13334"/>
                  </a:cubicBezTo>
                  <a:cubicBezTo>
                    <a:pt x="5966" y="13283"/>
                    <a:pt x="3760" y="11028"/>
                    <a:pt x="3384" y="8246"/>
                  </a:cubicBezTo>
                  <a:cubicBezTo>
                    <a:pt x="3037" y="5495"/>
                    <a:pt x="4627" y="3283"/>
                    <a:pt x="6965" y="3283"/>
                  </a:cubicBezTo>
                  <a:close/>
                  <a:moveTo>
                    <a:pt x="6918" y="0"/>
                  </a:moveTo>
                  <a:cubicBezTo>
                    <a:pt x="2858" y="0"/>
                    <a:pt x="1" y="3684"/>
                    <a:pt x="552" y="8246"/>
                  </a:cubicBezTo>
                  <a:cubicBezTo>
                    <a:pt x="1103" y="12782"/>
                    <a:pt x="4813" y="16491"/>
                    <a:pt x="8873" y="16491"/>
                  </a:cubicBezTo>
                  <a:cubicBezTo>
                    <a:pt x="12933" y="16491"/>
                    <a:pt x="15765" y="12782"/>
                    <a:pt x="15239" y="8246"/>
                  </a:cubicBezTo>
                  <a:cubicBezTo>
                    <a:pt x="14687" y="3684"/>
                    <a:pt x="10978" y="0"/>
                    <a:pt x="6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7410244" y="3979512"/>
              <a:ext cx="569297" cy="740493"/>
            </a:xfrm>
            <a:custGeom>
              <a:avLst/>
              <a:gdLst/>
              <a:ahLst/>
              <a:cxnLst/>
              <a:rect l="l" t="t" r="r" b="b"/>
              <a:pathLst>
                <a:path w="7419" h="9650" extrusionOk="0">
                  <a:moveTo>
                    <a:pt x="2206" y="0"/>
                  </a:moveTo>
                  <a:lnTo>
                    <a:pt x="2206" y="0"/>
                  </a:lnTo>
                  <a:cubicBezTo>
                    <a:pt x="827" y="777"/>
                    <a:pt x="0" y="2506"/>
                    <a:pt x="276" y="4562"/>
                  </a:cubicBezTo>
                  <a:cubicBezTo>
                    <a:pt x="627" y="7319"/>
                    <a:pt x="2857" y="9599"/>
                    <a:pt x="5213" y="9649"/>
                  </a:cubicBezTo>
                  <a:cubicBezTo>
                    <a:pt x="6065" y="9649"/>
                    <a:pt x="6817" y="9374"/>
                    <a:pt x="7419" y="8897"/>
                  </a:cubicBezTo>
                  <a:lnTo>
                    <a:pt x="7419" y="8897"/>
                  </a:lnTo>
                  <a:cubicBezTo>
                    <a:pt x="6918" y="9173"/>
                    <a:pt x="6341" y="9324"/>
                    <a:pt x="5715" y="9324"/>
                  </a:cubicBezTo>
                  <a:cubicBezTo>
                    <a:pt x="3334" y="9273"/>
                    <a:pt x="1128" y="7018"/>
                    <a:pt x="752" y="4236"/>
                  </a:cubicBezTo>
                  <a:cubicBezTo>
                    <a:pt x="527" y="2431"/>
                    <a:pt x="1128" y="877"/>
                    <a:pt x="2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7456362" y="3671804"/>
              <a:ext cx="950133" cy="1198217"/>
            </a:xfrm>
            <a:custGeom>
              <a:avLst/>
              <a:gdLst/>
              <a:ahLst/>
              <a:cxnLst/>
              <a:rect l="l" t="t" r="r" b="b"/>
              <a:pathLst>
                <a:path w="12382" h="15615" extrusionOk="0">
                  <a:moveTo>
                    <a:pt x="3685" y="0"/>
                  </a:moveTo>
                  <a:cubicBezTo>
                    <a:pt x="2281" y="0"/>
                    <a:pt x="1028" y="426"/>
                    <a:pt x="1" y="1178"/>
                  </a:cubicBezTo>
                  <a:cubicBezTo>
                    <a:pt x="928" y="627"/>
                    <a:pt x="2006" y="326"/>
                    <a:pt x="3184" y="326"/>
                  </a:cubicBezTo>
                  <a:cubicBezTo>
                    <a:pt x="7244" y="326"/>
                    <a:pt x="10978" y="4010"/>
                    <a:pt x="11530" y="8572"/>
                  </a:cubicBezTo>
                  <a:cubicBezTo>
                    <a:pt x="11881" y="11554"/>
                    <a:pt x="10778" y="14161"/>
                    <a:pt x="8823" y="15614"/>
                  </a:cubicBezTo>
                  <a:cubicBezTo>
                    <a:pt x="11078" y="14261"/>
                    <a:pt x="12382" y="11454"/>
                    <a:pt x="12006" y="8246"/>
                  </a:cubicBezTo>
                  <a:cubicBezTo>
                    <a:pt x="11454" y="3684"/>
                    <a:pt x="7745" y="0"/>
                    <a:pt x="3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7660247" y="3265646"/>
              <a:ext cx="182783" cy="696754"/>
            </a:xfrm>
            <a:custGeom>
              <a:avLst/>
              <a:gdLst/>
              <a:ahLst/>
              <a:cxnLst/>
              <a:rect l="l" t="t" r="r" b="b"/>
              <a:pathLst>
                <a:path w="2382" h="9080" extrusionOk="0">
                  <a:moveTo>
                    <a:pt x="1586" y="1"/>
                  </a:moveTo>
                  <a:cubicBezTo>
                    <a:pt x="1105" y="1"/>
                    <a:pt x="599" y="279"/>
                    <a:pt x="351" y="682"/>
                  </a:cubicBezTo>
                  <a:cubicBezTo>
                    <a:pt x="326" y="1433"/>
                    <a:pt x="326" y="2110"/>
                    <a:pt x="326" y="2536"/>
                  </a:cubicBezTo>
                  <a:cubicBezTo>
                    <a:pt x="326" y="2536"/>
                    <a:pt x="126" y="4065"/>
                    <a:pt x="226" y="5393"/>
                  </a:cubicBezTo>
                  <a:cubicBezTo>
                    <a:pt x="301" y="6020"/>
                    <a:pt x="251" y="6697"/>
                    <a:pt x="251" y="7398"/>
                  </a:cubicBezTo>
                  <a:cubicBezTo>
                    <a:pt x="251" y="7599"/>
                    <a:pt x="0" y="8451"/>
                    <a:pt x="25" y="8702"/>
                  </a:cubicBezTo>
                  <a:cubicBezTo>
                    <a:pt x="49" y="9003"/>
                    <a:pt x="179" y="9079"/>
                    <a:pt x="413" y="9079"/>
                  </a:cubicBezTo>
                  <a:cubicBezTo>
                    <a:pt x="655" y="9079"/>
                    <a:pt x="1008" y="8998"/>
                    <a:pt x="1469" y="8998"/>
                  </a:cubicBezTo>
                  <a:cubicBezTo>
                    <a:pt x="1529" y="8998"/>
                    <a:pt x="1591" y="8999"/>
                    <a:pt x="1655" y="9002"/>
                  </a:cubicBezTo>
                  <a:cubicBezTo>
                    <a:pt x="1680" y="9003"/>
                    <a:pt x="1704" y="9004"/>
                    <a:pt x="1726" y="9004"/>
                  </a:cubicBezTo>
                  <a:cubicBezTo>
                    <a:pt x="2273" y="9004"/>
                    <a:pt x="2181" y="8727"/>
                    <a:pt x="2181" y="8727"/>
                  </a:cubicBezTo>
                  <a:lnTo>
                    <a:pt x="2005" y="8677"/>
                  </a:lnTo>
                  <a:cubicBezTo>
                    <a:pt x="2005" y="8677"/>
                    <a:pt x="1955" y="7373"/>
                    <a:pt x="1730" y="7148"/>
                  </a:cubicBezTo>
                  <a:cubicBezTo>
                    <a:pt x="1504" y="6897"/>
                    <a:pt x="2381" y="2712"/>
                    <a:pt x="2381" y="2336"/>
                  </a:cubicBezTo>
                  <a:cubicBezTo>
                    <a:pt x="2381" y="2085"/>
                    <a:pt x="2381" y="982"/>
                    <a:pt x="2381" y="356"/>
                  </a:cubicBezTo>
                  <a:cubicBezTo>
                    <a:pt x="2171" y="107"/>
                    <a:pt x="1883" y="1"/>
                    <a:pt x="1586" y="1"/>
                  </a:cubicBezTo>
                  <a:close/>
                </a:path>
              </a:pathLst>
            </a:custGeom>
            <a:solidFill>
              <a:srgbClr val="BA4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7669839" y="3265953"/>
              <a:ext cx="144339" cy="567455"/>
            </a:xfrm>
            <a:custGeom>
              <a:avLst/>
              <a:gdLst/>
              <a:ahLst/>
              <a:cxnLst/>
              <a:rect l="l" t="t" r="r" b="b"/>
              <a:pathLst>
                <a:path w="1881" h="7395" extrusionOk="0">
                  <a:moveTo>
                    <a:pt x="1463" y="0"/>
                  </a:moveTo>
                  <a:cubicBezTo>
                    <a:pt x="982" y="0"/>
                    <a:pt x="477" y="272"/>
                    <a:pt x="226" y="678"/>
                  </a:cubicBezTo>
                  <a:cubicBezTo>
                    <a:pt x="201" y="1429"/>
                    <a:pt x="201" y="2106"/>
                    <a:pt x="201" y="2532"/>
                  </a:cubicBezTo>
                  <a:cubicBezTo>
                    <a:pt x="201" y="2532"/>
                    <a:pt x="1" y="4061"/>
                    <a:pt x="101" y="5389"/>
                  </a:cubicBezTo>
                  <a:cubicBezTo>
                    <a:pt x="176" y="5941"/>
                    <a:pt x="151" y="6693"/>
                    <a:pt x="126" y="7394"/>
                  </a:cubicBezTo>
                  <a:cubicBezTo>
                    <a:pt x="201" y="5515"/>
                    <a:pt x="803" y="4638"/>
                    <a:pt x="1103" y="2833"/>
                  </a:cubicBezTo>
                  <a:cubicBezTo>
                    <a:pt x="1129" y="2607"/>
                    <a:pt x="1329" y="2257"/>
                    <a:pt x="1605" y="2106"/>
                  </a:cubicBezTo>
                  <a:cubicBezTo>
                    <a:pt x="1730" y="2031"/>
                    <a:pt x="1805" y="1881"/>
                    <a:pt x="1805" y="1730"/>
                  </a:cubicBezTo>
                  <a:lnTo>
                    <a:pt x="1880" y="76"/>
                  </a:lnTo>
                  <a:cubicBezTo>
                    <a:pt x="1748" y="24"/>
                    <a:pt x="1607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8412173" y="3810234"/>
              <a:ext cx="125155" cy="363570"/>
            </a:xfrm>
            <a:custGeom>
              <a:avLst/>
              <a:gdLst/>
              <a:ahLst/>
              <a:cxnLst/>
              <a:rect l="l" t="t" r="r" b="b"/>
              <a:pathLst>
                <a:path w="1631" h="4738" extrusionOk="0">
                  <a:moveTo>
                    <a:pt x="1" y="1"/>
                  </a:moveTo>
                  <a:lnTo>
                    <a:pt x="1" y="1"/>
                  </a:lnTo>
                  <a:cubicBezTo>
                    <a:pt x="82" y="85"/>
                    <a:pt x="167" y="171"/>
                    <a:pt x="254" y="264"/>
                  </a:cubicBezTo>
                  <a:lnTo>
                    <a:pt x="254" y="264"/>
                  </a:lnTo>
                  <a:cubicBezTo>
                    <a:pt x="237" y="226"/>
                    <a:pt x="219" y="188"/>
                    <a:pt x="201" y="151"/>
                  </a:cubicBezTo>
                  <a:lnTo>
                    <a:pt x="1" y="1"/>
                  </a:lnTo>
                  <a:close/>
                  <a:moveTo>
                    <a:pt x="254" y="264"/>
                  </a:moveTo>
                  <a:cubicBezTo>
                    <a:pt x="1008" y="1929"/>
                    <a:pt x="1104" y="4612"/>
                    <a:pt x="1104" y="4612"/>
                  </a:cubicBezTo>
                  <a:lnTo>
                    <a:pt x="1630" y="4738"/>
                  </a:lnTo>
                  <a:cubicBezTo>
                    <a:pt x="1499" y="1815"/>
                    <a:pt x="837" y="885"/>
                    <a:pt x="254" y="264"/>
                  </a:cubicBezTo>
                  <a:close/>
                </a:path>
              </a:pathLst>
            </a:custGeom>
            <a:solidFill>
              <a:srgbClr val="F29F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8402581" y="3802561"/>
              <a:ext cx="109731" cy="457801"/>
            </a:xfrm>
            <a:custGeom>
              <a:avLst/>
              <a:gdLst/>
              <a:ahLst/>
              <a:cxnLst/>
              <a:rect l="l" t="t" r="r" b="b"/>
              <a:pathLst>
                <a:path w="1430" h="5966" extrusionOk="0">
                  <a:moveTo>
                    <a:pt x="126" y="0"/>
                  </a:moveTo>
                  <a:lnTo>
                    <a:pt x="1" y="101"/>
                  </a:lnTo>
                  <a:cubicBezTo>
                    <a:pt x="778" y="1980"/>
                    <a:pt x="702" y="5765"/>
                    <a:pt x="702" y="5765"/>
                  </a:cubicBezTo>
                  <a:lnTo>
                    <a:pt x="1429" y="5965"/>
                  </a:lnTo>
                  <a:cubicBezTo>
                    <a:pt x="1429" y="5965"/>
                    <a:pt x="1128" y="827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7015059" y="2573650"/>
              <a:ext cx="1904946" cy="2902194"/>
            </a:xfrm>
            <a:custGeom>
              <a:avLst/>
              <a:gdLst/>
              <a:ahLst/>
              <a:cxnLst/>
              <a:rect l="l" t="t" r="r" b="b"/>
              <a:pathLst>
                <a:path w="24825" h="37821" extrusionOk="0">
                  <a:moveTo>
                    <a:pt x="10525" y="14430"/>
                  </a:moveTo>
                  <a:cubicBezTo>
                    <a:pt x="10641" y="14430"/>
                    <a:pt x="10621" y="14467"/>
                    <a:pt x="10639" y="14712"/>
                  </a:cubicBezTo>
                  <a:cubicBezTo>
                    <a:pt x="10138" y="14662"/>
                    <a:pt x="10238" y="14737"/>
                    <a:pt x="10288" y="14436"/>
                  </a:cubicBezTo>
                  <a:cubicBezTo>
                    <a:pt x="10401" y="14436"/>
                    <a:pt x="10475" y="14430"/>
                    <a:pt x="10525" y="14430"/>
                  </a:cubicBezTo>
                  <a:close/>
                  <a:moveTo>
                    <a:pt x="16810" y="11607"/>
                  </a:moveTo>
                  <a:cubicBezTo>
                    <a:pt x="16843" y="11607"/>
                    <a:pt x="16849" y="11669"/>
                    <a:pt x="16905" y="11780"/>
                  </a:cubicBezTo>
                  <a:cubicBezTo>
                    <a:pt x="19185" y="16291"/>
                    <a:pt x="18559" y="15339"/>
                    <a:pt x="18584" y="16642"/>
                  </a:cubicBezTo>
                  <a:lnTo>
                    <a:pt x="18584" y="16642"/>
                  </a:lnTo>
                  <a:cubicBezTo>
                    <a:pt x="18410" y="16469"/>
                    <a:pt x="18370" y="16403"/>
                    <a:pt x="18334" y="16403"/>
                  </a:cubicBezTo>
                  <a:cubicBezTo>
                    <a:pt x="18307" y="16403"/>
                    <a:pt x="18282" y="16439"/>
                    <a:pt x="18208" y="16492"/>
                  </a:cubicBezTo>
                  <a:cubicBezTo>
                    <a:pt x="17306" y="15414"/>
                    <a:pt x="16679" y="13158"/>
                    <a:pt x="16403" y="11930"/>
                  </a:cubicBezTo>
                  <a:cubicBezTo>
                    <a:pt x="16683" y="11706"/>
                    <a:pt x="16768" y="11607"/>
                    <a:pt x="16810" y="11607"/>
                  </a:cubicBezTo>
                  <a:close/>
                  <a:moveTo>
                    <a:pt x="18659" y="17118"/>
                  </a:moveTo>
                  <a:cubicBezTo>
                    <a:pt x="18860" y="18020"/>
                    <a:pt x="19035" y="19048"/>
                    <a:pt x="19085" y="20652"/>
                  </a:cubicBezTo>
                  <a:cubicBezTo>
                    <a:pt x="19085" y="20801"/>
                    <a:pt x="19111" y="20835"/>
                    <a:pt x="19049" y="20835"/>
                  </a:cubicBezTo>
                  <a:cubicBezTo>
                    <a:pt x="18997" y="20835"/>
                    <a:pt x="18884" y="20811"/>
                    <a:pt x="18642" y="20811"/>
                  </a:cubicBezTo>
                  <a:cubicBezTo>
                    <a:pt x="18539" y="20811"/>
                    <a:pt x="18413" y="20815"/>
                    <a:pt x="18258" y="20827"/>
                  </a:cubicBezTo>
                  <a:cubicBezTo>
                    <a:pt x="18194" y="20827"/>
                    <a:pt x="18157" y="20834"/>
                    <a:pt x="18134" y="20834"/>
                  </a:cubicBezTo>
                  <a:cubicBezTo>
                    <a:pt x="18094" y="20834"/>
                    <a:pt x="18099" y="20814"/>
                    <a:pt x="18083" y="20702"/>
                  </a:cubicBezTo>
                  <a:cubicBezTo>
                    <a:pt x="17907" y="19700"/>
                    <a:pt x="17957" y="19624"/>
                    <a:pt x="18033" y="19098"/>
                  </a:cubicBezTo>
                  <a:cubicBezTo>
                    <a:pt x="18459" y="16792"/>
                    <a:pt x="17732" y="17544"/>
                    <a:pt x="18659" y="17118"/>
                  </a:cubicBezTo>
                  <a:close/>
                  <a:moveTo>
                    <a:pt x="10508" y="17695"/>
                  </a:moveTo>
                  <a:cubicBezTo>
                    <a:pt x="10550" y="17695"/>
                    <a:pt x="10629" y="17710"/>
                    <a:pt x="10764" y="17745"/>
                  </a:cubicBezTo>
                  <a:cubicBezTo>
                    <a:pt x="11090" y="17845"/>
                    <a:pt x="11040" y="17594"/>
                    <a:pt x="11040" y="19574"/>
                  </a:cubicBezTo>
                  <a:cubicBezTo>
                    <a:pt x="11040" y="21755"/>
                    <a:pt x="10990" y="24562"/>
                    <a:pt x="10940" y="26843"/>
                  </a:cubicBezTo>
                  <a:cubicBezTo>
                    <a:pt x="10940" y="27231"/>
                    <a:pt x="11237" y="27545"/>
                    <a:pt x="11607" y="27545"/>
                  </a:cubicBezTo>
                  <a:cubicBezTo>
                    <a:pt x="11667" y="27545"/>
                    <a:pt x="11729" y="27537"/>
                    <a:pt x="11792" y="27519"/>
                  </a:cubicBezTo>
                  <a:cubicBezTo>
                    <a:pt x="12143" y="27444"/>
                    <a:pt x="12469" y="27269"/>
                    <a:pt x="12569" y="27218"/>
                  </a:cubicBezTo>
                  <a:lnTo>
                    <a:pt x="12569" y="27218"/>
                  </a:lnTo>
                  <a:cubicBezTo>
                    <a:pt x="12418" y="27369"/>
                    <a:pt x="11667" y="27895"/>
                    <a:pt x="10965" y="27895"/>
                  </a:cubicBezTo>
                  <a:cubicBezTo>
                    <a:pt x="5977" y="27820"/>
                    <a:pt x="3446" y="19499"/>
                    <a:pt x="8433" y="17720"/>
                  </a:cubicBezTo>
                  <a:lnTo>
                    <a:pt x="8433" y="17720"/>
                  </a:lnTo>
                  <a:cubicBezTo>
                    <a:pt x="8459" y="18020"/>
                    <a:pt x="8527" y="18096"/>
                    <a:pt x="8784" y="18096"/>
                  </a:cubicBezTo>
                  <a:cubicBezTo>
                    <a:pt x="9041" y="18096"/>
                    <a:pt x="9486" y="18020"/>
                    <a:pt x="10263" y="18020"/>
                  </a:cubicBezTo>
                  <a:cubicBezTo>
                    <a:pt x="10926" y="18020"/>
                    <a:pt x="10305" y="17695"/>
                    <a:pt x="10508" y="17695"/>
                  </a:cubicBezTo>
                  <a:close/>
                  <a:moveTo>
                    <a:pt x="12043" y="0"/>
                  </a:moveTo>
                  <a:cubicBezTo>
                    <a:pt x="11742" y="0"/>
                    <a:pt x="11516" y="351"/>
                    <a:pt x="11366" y="552"/>
                  </a:cubicBezTo>
                  <a:cubicBezTo>
                    <a:pt x="11240" y="326"/>
                    <a:pt x="11140" y="75"/>
                    <a:pt x="10714" y="75"/>
                  </a:cubicBezTo>
                  <a:cubicBezTo>
                    <a:pt x="9983" y="75"/>
                    <a:pt x="10532" y="930"/>
                    <a:pt x="9755" y="930"/>
                  </a:cubicBezTo>
                  <a:cubicBezTo>
                    <a:pt x="9733" y="930"/>
                    <a:pt x="9710" y="929"/>
                    <a:pt x="9687" y="928"/>
                  </a:cubicBezTo>
                  <a:cubicBezTo>
                    <a:pt x="9670" y="927"/>
                    <a:pt x="9653" y="926"/>
                    <a:pt x="9637" y="926"/>
                  </a:cubicBezTo>
                  <a:cubicBezTo>
                    <a:pt x="8891" y="926"/>
                    <a:pt x="9046" y="2030"/>
                    <a:pt x="9536" y="2030"/>
                  </a:cubicBezTo>
                  <a:cubicBezTo>
                    <a:pt x="9595" y="2030"/>
                    <a:pt x="9636" y="2018"/>
                    <a:pt x="9670" y="2018"/>
                  </a:cubicBezTo>
                  <a:cubicBezTo>
                    <a:pt x="9783" y="2018"/>
                    <a:pt x="9829" y="2150"/>
                    <a:pt x="10213" y="3284"/>
                  </a:cubicBezTo>
                  <a:cubicBezTo>
                    <a:pt x="10481" y="4042"/>
                    <a:pt x="10530" y="4244"/>
                    <a:pt x="11015" y="4244"/>
                  </a:cubicBezTo>
                  <a:cubicBezTo>
                    <a:pt x="11075" y="4244"/>
                    <a:pt x="11141" y="4241"/>
                    <a:pt x="11215" y="4236"/>
                  </a:cubicBezTo>
                  <a:lnTo>
                    <a:pt x="11366" y="4737"/>
                  </a:lnTo>
                  <a:cubicBezTo>
                    <a:pt x="8860" y="5890"/>
                    <a:pt x="9160" y="8196"/>
                    <a:pt x="8935" y="12857"/>
                  </a:cubicBezTo>
                  <a:cubicBezTo>
                    <a:pt x="8784" y="15865"/>
                    <a:pt x="9586" y="13910"/>
                    <a:pt x="6829" y="15289"/>
                  </a:cubicBezTo>
                  <a:cubicBezTo>
                    <a:pt x="1" y="18789"/>
                    <a:pt x="3904" y="30798"/>
                    <a:pt x="11467" y="30798"/>
                  </a:cubicBezTo>
                  <a:cubicBezTo>
                    <a:pt x="11649" y="30798"/>
                    <a:pt x="11832" y="30791"/>
                    <a:pt x="12017" y="30777"/>
                  </a:cubicBezTo>
                  <a:cubicBezTo>
                    <a:pt x="12076" y="30777"/>
                    <a:pt x="12112" y="30772"/>
                    <a:pt x="12135" y="30772"/>
                  </a:cubicBezTo>
                  <a:cubicBezTo>
                    <a:pt x="12182" y="30772"/>
                    <a:pt x="12176" y="30794"/>
                    <a:pt x="12193" y="30928"/>
                  </a:cubicBezTo>
                  <a:cubicBezTo>
                    <a:pt x="12945" y="36391"/>
                    <a:pt x="13195" y="35865"/>
                    <a:pt x="11742" y="36642"/>
                  </a:cubicBezTo>
                  <a:cubicBezTo>
                    <a:pt x="11608" y="36717"/>
                    <a:pt x="11547" y="36740"/>
                    <a:pt x="11620" y="36740"/>
                  </a:cubicBezTo>
                  <a:cubicBezTo>
                    <a:pt x="11727" y="36740"/>
                    <a:pt x="12118" y="36692"/>
                    <a:pt x="12986" y="36692"/>
                  </a:cubicBezTo>
                  <a:cubicBezTo>
                    <a:pt x="13311" y="36692"/>
                    <a:pt x="13703" y="36699"/>
                    <a:pt x="14173" y="36717"/>
                  </a:cubicBezTo>
                  <a:cubicBezTo>
                    <a:pt x="14223" y="35239"/>
                    <a:pt x="13496" y="37820"/>
                    <a:pt x="14098" y="30201"/>
                  </a:cubicBezTo>
                  <a:cubicBezTo>
                    <a:pt x="15150" y="29700"/>
                    <a:pt x="16027" y="28848"/>
                    <a:pt x="16579" y="27970"/>
                  </a:cubicBezTo>
                  <a:lnTo>
                    <a:pt x="16579" y="27970"/>
                  </a:lnTo>
                  <a:cubicBezTo>
                    <a:pt x="16605" y="27976"/>
                    <a:pt x="16754" y="28005"/>
                    <a:pt x="17456" y="28146"/>
                  </a:cubicBezTo>
                  <a:cubicBezTo>
                    <a:pt x="17657" y="28196"/>
                    <a:pt x="19937" y="34261"/>
                    <a:pt x="20063" y="34863"/>
                  </a:cubicBezTo>
                  <a:cubicBezTo>
                    <a:pt x="19411" y="36592"/>
                    <a:pt x="19611" y="36241"/>
                    <a:pt x="18860" y="36517"/>
                  </a:cubicBezTo>
                  <a:lnTo>
                    <a:pt x="19937" y="36517"/>
                  </a:lnTo>
                  <a:cubicBezTo>
                    <a:pt x="21341" y="35489"/>
                    <a:pt x="21416" y="35489"/>
                    <a:pt x="21366" y="35289"/>
                  </a:cubicBezTo>
                  <a:cubicBezTo>
                    <a:pt x="21040" y="34061"/>
                    <a:pt x="21366" y="36191"/>
                    <a:pt x="20012" y="30301"/>
                  </a:cubicBezTo>
                  <a:cubicBezTo>
                    <a:pt x="19951" y="30055"/>
                    <a:pt x="19932" y="29966"/>
                    <a:pt x="19974" y="29966"/>
                  </a:cubicBezTo>
                  <a:cubicBezTo>
                    <a:pt x="20086" y="29966"/>
                    <a:pt x="20630" y="30602"/>
                    <a:pt x="21942" y="30602"/>
                  </a:cubicBezTo>
                  <a:cubicBezTo>
                    <a:pt x="23120" y="30602"/>
                    <a:pt x="23697" y="30401"/>
                    <a:pt x="24123" y="29299"/>
                  </a:cubicBezTo>
                  <a:cubicBezTo>
                    <a:pt x="24825" y="27569"/>
                    <a:pt x="24499" y="24462"/>
                    <a:pt x="23521" y="23233"/>
                  </a:cubicBezTo>
                  <a:cubicBezTo>
                    <a:pt x="21842" y="21153"/>
                    <a:pt x="19812" y="21178"/>
                    <a:pt x="19812" y="20827"/>
                  </a:cubicBezTo>
                  <a:cubicBezTo>
                    <a:pt x="19737" y="19499"/>
                    <a:pt x="19561" y="18146"/>
                    <a:pt x="18860" y="17093"/>
                  </a:cubicBezTo>
                  <a:cubicBezTo>
                    <a:pt x="19221" y="16349"/>
                    <a:pt x="19212" y="16250"/>
                    <a:pt x="19208" y="16240"/>
                  </a:cubicBezTo>
                  <a:lnTo>
                    <a:pt x="19208" y="16240"/>
                  </a:lnTo>
                  <a:cubicBezTo>
                    <a:pt x="19208" y="16241"/>
                    <a:pt x="19209" y="16241"/>
                    <a:pt x="19210" y="16241"/>
                  </a:cubicBezTo>
                  <a:cubicBezTo>
                    <a:pt x="19210" y="16241"/>
                    <a:pt x="17256" y="6241"/>
                    <a:pt x="15852" y="5364"/>
                  </a:cubicBezTo>
                  <a:cubicBezTo>
                    <a:pt x="15351" y="4862"/>
                    <a:pt x="14223" y="4361"/>
                    <a:pt x="13521" y="4361"/>
                  </a:cubicBezTo>
                  <a:cubicBezTo>
                    <a:pt x="13220" y="4361"/>
                    <a:pt x="13296" y="4336"/>
                    <a:pt x="13070" y="3634"/>
                  </a:cubicBezTo>
                  <a:cubicBezTo>
                    <a:pt x="13321" y="3284"/>
                    <a:pt x="13195" y="3284"/>
                    <a:pt x="12970" y="3133"/>
                  </a:cubicBezTo>
                  <a:cubicBezTo>
                    <a:pt x="13546" y="2607"/>
                    <a:pt x="13396" y="2632"/>
                    <a:pt x="13145" y="2381"/>
                  </a:cubicBezTo>
                  <a:cubicBezTo>
                    <a:pt x="12895" y="2106"/>
                    <a:pt x="13246" y="1805"/>
                    <a:pt x="13195" y="1679"/>
                  </a:cubicBezTo>
                  <a:cubicBezTo>
                    <a:pt x="13142" y="1543"/>
                    <a:pt x="13053" y="1499"/>
                    <a:pt x="12958" y="1499"/>
                  </a:cubicBezTo>
                  <a:cubicBezTo>
                    <a:pt x="12790" y="1499"/>
                    <a:pt x="12603" y="1633"/>
                    <a:pt x="12552" y="1633"/>
                  </a:cubicBezTo>
                  <a:cubicBezTo>
                    <a:pt x="12509" y="1633"/>
                    <a:pt x="12561" y="1541"/>
                    <a:pt x="12794" y="1203"/>
                  </a:cubicBezTo>
                  <a:cubicBezTo>
                    <a:pt x="13070" y="752"/>
                    <a:pt x="12870" y="752"/>
                    <a:pt x="12569" y="677"/>
                  </a:cubicBezTo>
                  <a:cubicBezTo>
                    <a:pt x="11992" y="552"/>
                    <a:pt x="12418" y="0"/>
                    <a:pt x="12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587108" y="3282835"/>
              <a:ext cx="294279" cy="96686"/>
            </a:xfrm>
            <a:custGeom>
              <a:avLst/>
              <a:gdLst/>
              <a:ahLst/>
              <a:cxnLst/>
              <a:rect l="l" t="t" r="r" b="b"/>
              <a:pathLst>
                <a:path w="3835" h="1260" extrusionOk="0">
                  <a:moveTo>
                    <a:pt x="1051" y="1"/>
                  </a:moveTo>
                  <a:cubicBezTo>
                    <a:pt x="591" y="1"/>
                    <a:pt x="0" y="157"/>
                    <a:pt x="0" y="157"/>
                  </a:cubicBezTo>
                  <a:lnTo>
                    <a:pt x="1228" y="382"/>
                  </a:lnTo>
                  <a:lnTo>
                    <a:pt x="1905" y="1260"/>
                  </a:lnTo>
                  <a:lnTo>
                    <a:pt x="2757" y="959"/>
                  </a:lnTo>
                  <a:lnTo>
                    <a:pt x="3835" y="1260"/>
                  </a:lnTo>
                  <a:cubicBezTo>
                    <a:pt x="3835" y="1260"/>
                    <a:pt x="3233" y="608"/>
                    <a:pt x="3058" y="483"/>
                  </a:cubicBezTo>
                  <a:cubicBezTo>
                    <a:pt x="3039" y="471"/>
                    <a:pt x="3014" y="465"/>
                    <a:pt x="2985" y="465"/>
                  </a:cubicBezTo>
                  <a:cubicBezTo>
                    <a:pt x="2700" y="465"/>
                    <a:pt x="1980" y="959"/>
                    <a:pt x="1980" y="959"/>
                  </a:cubicBezTo>
                  <a:cubicBezTo>
                    <a:pt x="1980" y="959"/>
                    <a:pt x="1755" y="533"/>
                    <a:pt x="1554" y="157"/>
                  </a:cubicBezTo>
                  <a:cubicBezTo>
                    <a:pt x="1479" y="40"/>
                    <a:pt x="1281" y="1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931341" y="3054011"/>
              <a:ext cx="111649" cy="37063"/>
            </a:xfrm>
            <a:custGeom>
              <a:avLst/>
              <a:gdLst/>
              <a:ahLst/>
              <a:cxnLst/>
              <a:rect l="l" t="t" r="r" b="b"/>
              <a:pathLst>
                <a:path w="1455" h="483" extrusionOk="0">
                  <a:moveTo>
                    <a:pt x="1061" y="0"/>
                  </a:moveTo>
                  <a:cubicBezTo>
                    <a:pt x="975" y="0"/>
                    <a:pt x="903" y="14"/>
                    <a:pt x="878" y="56"/>
                  </a:cubicBezTo>
                  <a:cubicBezTo>
                    <a:pt x="778" y="206"/>
                    <a:pt x="702" y="382"/>
                    <a:pt x="702" y="382"/>
                  </a:cubicBezTo>
                  <a:cubicBezTo>
                    <a:pt x="702" y="382"/>
                    <a:pt x="433" y="175"/>
                    <a:pt x="328" y="175"/>
                  </a:cubicBezTo>
                  <a:cubicBezTo>
                    <a:pt x="317" y="175"/>
                    <a:pt x="308" y="177"/>
                    <a:pt x="301" y="181"/>
                  </a:cubicBezTo>
                  <a:cubicBezTo>
                    <a:pt x="226" y="232"/>
                    <a:pt x="1" y="482"/>
                    <a:pt x="1" y="482"/>
                  </a:cubicBezTo>
                  <a:lnTo>
                    <a:pt x="402" y="382"/>
                  </a:lnTo>
                  <a:lnTo>
                    <a:pt x="727" y="482"/>
                  </a:lnTo>
                  <a:lnTo>
                    <a:pt x="1003" y="156"/>
                  </a:lnTo>
                  <a:lnTo>
                    <a:pt x="1454" y="56"/>
                  </a:lnTo>
                  <a:cubicBezTo>
                    <a:pt x="1454" y="56"/>
                    <a:pt x="1231" y="0"/>
                    <a:pt x="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7131389" y="3375991"/>
              <a:ext cx="173114" cy="84332"/>
            </a:xfrm>
            <a:custGeom>
              <a:avLst/>
              <a:gdLst/>
              <a:ahLst/>
              <a:cxnLst/>
              <a:rect l="l" t="t" r="r" b="b"/>
              <a:pathLst>
                <a:path w="2256" h="1099" extrusionOk="0">
                  <a:moveTo>
                    <a:pt x="1892" y="1"/>
                  </a:moveTo>
                  <a:cubicBezTo>
                    <a:pt x="1647" y="1"/>
                    <a:pt x="1359" y="32"/>
                    <a:pt x="1303" y="171"/>
                  </a:cubicBezTo>
                  <a:cubicBezTo>
                    <a:pt x="1203" y="422"/>
                    <a:pt x="1103" y="722"/>
                    <a:pt x="1103" y="722"/>
                  </a:cubicBezTo>
                  <a:cubicBezTo>
                    <a:pt x="1103" y="722"/>
                    <a:pt x="637" y="509"/>
                    <a:pt x="457" y="509"/>
                  </a:cubicBezTo>
                  <a:cubicBezTo>
                    <a:pt x="432" y="509"/>
                    <a:pt x="413" y="513"/>
                    <a:pt x="401" y="522"/>
                  </a:cubicBezTo>
                  <a:cubicBezTo>
                    <a:pt x="301" y="622"/>
                    <a:pt x="0" y="1098"/>
                    <a:pt x="0" y="1098"/>
                  </a:cubicBezTo>
                  <a:lnTo>
                    <a:pt x="627" y="797"/>
                  </a:lnTo>
                  <a:lnTo>
                    <a:pt x="1178" y="898"/>
                  </a:lnTo>
                  <a:lnTo>
                    <a:pt x="1529" y="271"/>
                  </a:lnTo>
                  <a:lnTo>
                    <a:pt x="2256" y="21"/>
                  </a:lnTo>
                  <a:cubicBezTo>
                    <a:pt x="2256" y="21"/>
                    <a:pt x="2087" y="1"/>
                    <a:pt x="18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" name="Google Shape;733;p3"/>
          <p:cNvSpPr txBox="1">
            <a:spLocks noGrp="1"/>
          </p:cNvSpPr>
          <p:nvPr>
            <p:ph type="title"/>
          </p:nvPr>
        </p:nvSpPr>
        <p:spPr>
          <a:xfrm>
            <a:off x="720000" y="1748700"/>
            <a:ext cx="336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4" name="Google Shape;73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11300"/>
            <a:ext cx="125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5" name="Google Shape;735;p3"/>
          <p:cNvSpPr txBox="1">
            <a:spLocks noGrp="1"/>
          </p:cNvSpPr>
          <p:nvPr>
            <p:ph type="subTitle" idx="1"/>
          </p:nvPr>
        </p:nvSpPr>
        <p:spPr>
          <a:xfrm>
            <a:off x="720000" y="2590500"/>
            <a:ext cx="3365400" cy="3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5"/>
          <p:cNvGrpSpPr/>
          <p:nvPr/>
        </p:nvGrpSpPr>
        <p:grpSpPr>
          <a:xfrm>
            <a:off x="-234379" y="208798"/>
            <a:ext cx="10069936" cy="4975900"/>
            <a:chOff x="1401150" y="771825"/>
            <a:chExt cx="4782000" cy="2362950"/>
          </a:xfrm>
        </p:grpSpPr>
        <p:sp>
          <p:nvSpPr>
            <p:cNvPr id="770" name="Google Shape;770;p5"/>
            <p:cNvSpPr/>
            <p:nvPr/>
          </p:nvSpPr>
          <p:spPr>
            <a:xfrm>
              <a:off x="1401150" y="771825"/>
              <a:ext cx="4782000" cy="2362950"/>
            </a:xfrm>
            <a:custGeom>
              <a:avLst/>
              <a:gdLst/>
              <a:ahLst/>
              <a:cxnLst/>
              <a:rect l="l" t="t" r="r" b="b"/>
              <a:pathLst>
                <a:path w="191280" h="94518" extrusionOk="0">
                  <a:moveTo>
                    <a:pt x="14712" y="1960"/>
                  </a:moveTo>
                  <a:cubicBezTo>
                    <a:pt x="15589" y="1960"/>
                    <a:pt x="16441" y="2286"/>
                    <a:pt x="17093" y="2888"/>
                  </a:cubicBezTo>
                  <a:cubicBezTo>
                    <a:pt x="18221" y="3890"/>
                    <a:pt x="18672" y="5269"/>
                    <a:pt x="18772" y="6522"/>
                  </a:cubicBezTo>
                  <a:lnTo>
                    <a:pt x="18321" y="6321"/>
                  </a:lnTo>
                  <a:cubicBezTo>
                    <a:pt x="18293" y="6307"/>
                    <a:pt x="18265" y="6301"/>
                    <a:pt x="18238" y="6301"/>
                  </a:cubicBezTo>
                  <a:cubicBezTo>
                    <a:pt x="18169" y="6301"/>
                    <a:pt x="18107" y="6342"/>
                    <a:pt x="18070" y="6397"/>
                  </a:cubicBezTo>
                  <a:cubicBezTo>
                    <a:pt x="18045" y="6497"/>
                    <a:pt x="18070" y="6597"/>
                    <a:pt x="18171" y="6647"/>
                  </a:cubicBezTo>
                  <a:lnTo>
                    <a:pt x="18672" y="6873"/>
                  </a:lnTo>
                  <a:lnTo>
                    <a:pt x="18321" y="7299"/>
                  </a:lnTo>
                  <a:cubicBezTo>
                    <a:pt x="18246" y="7374"/>
                    <a:pt x="18246" y="7474"/>
                    <a:pt x="18321" y="7549"/>
                  </a:cubicBezTo>
                  <a:cubicBezTo>
                    <a:pt x="18371" y="7574"/>
                    <a:pt x="18396" y="7600"/>
                    <a:pt x="18446" y="7600"/>
                  </a:cubicBezTo>
                  <a:cubicBezTo>
                    <a:pt x="18496" y="7600"/>
                    <a:pt x="18547" y="7574"/>
                    <a:pt x="18572" y="7524"/>
                  </a:cubicBezTo>
                  <a:lnTo>
                    <a:pt x="18822" y="7249"/>
                  </a:lnTo>
                  <a:lnTo>
                    <a:pt x="18822" y="7249"/>
                  </a:lnTo>
                  <a:cubicBezTo>
                    <a:pt x="18822" y="7850"/>
                    <a:pt x="18772" y="8402"/>
                    <a:pt x="18722" y="8828"/>
                  </a:cubicBezTo>
                  <a:cubicBezTo>
                    <a:pt x="18647" y="9429"/>
                    <a:pt x="18496" y="10031"/>
                    <a:pt x="18346" y="10607"/>
                  </a:cubicBezTo>
                  <a:cubicBezTo>
                    <a:pt x="18196" y="10532"/>
                    <a:pt x="18045" y="10482"/>
                    <a:pt x="17895" y="10432"/>
                  </a:cubicBezTo>
                  <a:cubicBezTo>
                    <a:pt x="17882" y="10427"/>
                    <a:pt x="17868" y="10425"/>
                    <a:pt x="17854" y="10425"/>
                  </a:cubicBezTo>
                  <a:cubicBezTo>
                    <a:pt x="17787" y="10425"/>
                    <a:pt x="17711" y="10474"/>
                    <a:pt x="17669" y="10557"/>
                  </a:cubicBezTo>
                  <a:cubicBezTo>
                    <a:pt x="17644" y="10657"/>
                    <a:pt x="17694" y="10757"/>
                    <a:pt x="17795" y="10783"/>
                  </a:cubicBezTo>
                  <a:cubicBezTo>
                    <a:pt x="17945" y="10833"/>
                    <a:pt x="18095" y="10883"/>
                    <a:pt x="18221" y="10933"/>
                  </a:cubicBezTo>
                  <a:cubicBezTo>
                    <a:pt x="17970" y="11760"/>
                    <a:pt x="17619" y="12537"/>
                    <a:pt x="17193" y="13289"/>
                  </a:cubicBezTo>
                  <a:lnTo>
                    <a:pt x="14261" y="6622"/>
                  </a:lnTo>
                  <a:lnTo>
                    <a:pt x="11604" y="6622"/>
                  </a:lnTo>
                  <a:lnTo>
                    <a:pt x="13283" y="12286"/>
                  </a:lnTo>
                  <a:cubicBezTo>
                    <a:pt x="11780" y="10006"/>
                    <a:pt x="11153" y="7324"/>
                    <a:pt x="11629" y="4868"/>
                  </a:cubicBezTo>
                  <a:lnTo>
                    <a:pt x="11629" y="4868"/>
                  </a:lnTo>
                  <a:cubicBezTo>
                    <a:pt x="11729" y="4943"/>
                    <a:pt x="11830" y="5018"/>
                    <a:pt x="11905" y="5093"/>
                  </a:cubicBezTo>
                  <a:cubicBezTo>
                    <a:pt x="11955" y="5118"/>
                    <a:pt x="11980" y="5143"/>
                    <a:pt x="12030" y="5143"/>
                  </a:cubicBezTo>
                  <a:cubicBezTo>
                    <a:pt x="12080" y="5143"/>
                    <a:pt x="12130" y="5118"/>
                    <a:pt x="12156" y="5068"/>
                  </a:cubicBezTo>
                  <a:cubicBezTo>
                    <a:pt x="12231" y="4993"/>
                    <a:pt x="12231" y="4893"/>
                    <a:pt x="12156" y="4818"/>
                  </a:cubicBezTo>
                  <a:cubicBezTo>
                    <a:pt x="12005" y="4692"/>
                    <a:pt x="11855" y="4592"/>
                    <a:pt x="11704" y="4517"/>
                  </a:cubicBezTo>
                  <a:cubicBezTo>
                    <a:pt x="11830" y="3915"/>
                    <a:pt x="12055" y="3314"/>
                    <a:pt x="12481" y="2863"/>
                  </a:cubicBezTo>
                  <a:cubicBezTo>
                    <a:pt x="12481" y="2963"/>
                    <a:pt x="12481" y="3038"/>
                    <a:pt x="12506" y="3138"/>
                  </a:cubicBezTo>
                  <a:cubicBezTo>
                    <a:pt x="12506" y="3239"/>
                    <a:pt x="12582" y="3314"/>
                    <a:pt x="12682" y="3314"/>
                  </a:cubicBezTo>
                  <a:cubicBezTo>
                    <a:pt x="12782" y="3314"/>
                    <a:pt x="12857" y="3214"/>
                    <a:pt x="12857" y="3113"/>
                  </a:cubicBezTo>
                  <a:cubicBezTo>
                    <a:pt x="12832" y="2938"/>
                    <a:pt x="12832" y="2787"/>
                    <a:pt x="12857" y="2612"/>
                  </a:cubicBezTo>
                  <a:lnTo>
                    <a:pt x="13684" y="2888"/>
                  </a:lnTo>
                  <a:cubicBezTo>
                    <a:pt x="13709" y="2913"/>
                    <a:pt x="13709" y="2913"/>
                    <a:pt x="13735" y="2913"/>
                  </a:cubicBezTo>
                  <a:cubicBezTo>
                    <a:pt x="13810" y="2913"/>
                    <a:pt x="13885" y="2863"/>
                    <a:pt x="13910" y="2787"/>
                  </a:cubicBezTo>
                  <a:cubicBezTo>
                    <a:pt x="13935" y="2687"/>
                    <a:pt x="13885" y="2587"/>
                    <a:pt x="13810" y="2562"/>
                  </a:cubicBezTo>
                  <a:lnTo>
                    <a:pt x="13158" y="2336"/>
                  </a:lnTo>
                  <a:cubicBezTo>
                    <a:pt x="13384" y="2211"/>
                    <a:pt x="13659" y="2111"/>
                    <a:pt x="13960" y="2036"/>
                  </a:cubicBezTo>
                  <a:cubicBezTo>
                    <a:pt x="14211" y="1985"/>
                    <a:pt x="14461" y="1960"/>
                    <a:pt x="14712" y="1960"/>
                  </a:cubicBezTo>
                  <a:close/>
                  <a:moveTo>
                    <a:pt x="157445" y="1259"/>
                  </a:moveTo>
                  <a:cubicBezTo>
                    <a:pt x="157996" y="1259"/>
                    <a:pt x="158472" y="1484"/>
                    <a:pt x="158873" y="1960"/>
                  </a:cubicBezTo>
                  <a:cubicBezTo>
                    <a:pt x="159049" y="2136"/>
                    <a:pt x="159174" y="2361"/>
                    <a:pt x="159299" y="2637"/>
                  </a:cubicBezTo>
                  <a:cubicBezTo>
                    <a:pt x="159425" y="2888"/>
                    <a:pt x="159525" y="3163"/>
                    <a:pt x="159600" y="3414"/>
                  </a:cubicBezTo>
                  <a:lnTo>
                    <a:pt x="159324" y="3264"/>
                  </a:lnTo>
                  <a:cubicBezTo>
                    <a:pt x="159283" y="3236"/>
                    <a:pt x="159219" y="3216"/>
                    <a:pt x="159153" y="3216"/>
                  </a:cubicBezTo>
                  <a:cubicBezTo>
                    <a:pt x="159099" y="3216"/>
                    <a:pt x="159044" y="3230"/>
                    <a:pt x="158998" y="3264"/>
                  </a:cubicBezTo>
                  <a:cubicBezTo>
                    <a:pt x="158923" y="3314"/>
                    <a:pt x="158873" y="3389"/>
                    <a:pt x="158873" y="3464"/>
                  </a:cubicBezTo>
                  <a:cubicBezTo>
                    <a:pt x="158873" y="3564"/>
                    <a:pt x="158948" y="3640"/>
                    <a:pt x="159049" y="3640"/>
                  </a:cubicBezTo>
                  <a:cubicBezTo>
                    <a:pt x="159099" y="3640"/>
                    <a:pt x="159149" y="3615"/>
                    <a:pt x="159174" y="3589"/>
                  </a:cubicBezTo>
                  <a:lnTo>
                    <a:pt x="159550" y="3790"/>
                  </a:lnTo>
                  <a:lnTo>
                    <a:pt x="158998" y="4166"/>
                  </a:lnTo>
                  <a:cubicBezTo>
                    <a:pt x="158923" y="4216"/>
                    <a:pt x="158898" y="4341"/>
                    <a:pt x="158973" y="4417"/>
                  </a:cubicBezTo>
                  <a:cubicBezTo>
                    <a:pt x="158998" y="4467"/>
                    <a:pt x="159049" y="4492"/>
                    <a:pt x="159099" y="4492"/>
                  </a:cubicBezTo>
                  <a:cubicBezTo>
                    <a:pt x="159149" y="4492"/>
                    <a:pt x="159174" y="4492"/>
                    <a:pt x="159199" y="4467"/>
                  </a:cubicBezTo>
                  <a:lnTo>
                    <a:pt x="159775" y="4066"/>
                  </a:lnTo>
                  <a:lnTo>
                    <a:pt x="159775" y="4066"/>
                  </a:lnTo>
                  <a:cubicBezTo>
                    <a:pt x="160377" y="6422"/>
                    <a:pt x="159976" y="9103"/>
                    <a:pt x="158673" y="11484"/>
                  </a:cubicBezTo>
                  <a:cubicBezTo>
                    <a:pt x="158196" y="12336"/>
                    <a:pt x="157645" y="13088"/>
                    <a:pt x="156993" y="13765"/>
                  </a:cubicBezTo>
                  <a:cubicBezTo>
                    <a:pt x="156342" y="13214"/>
                    <a:pt x="155715" y="12512"/>
                    <a:pt x="155189" y="11735"/>
                  </a:cubicBezTo>
                  <a:cubicBezTo>
                    <a:pt x="155139" y="11635"/>
                    <a:pt x="155089" y="11534"/>
                    <a:pt x="155013" y="11434"/>
                  </a:cubicBezTo>
                  <a:lnTo>
                    <a:pt x="155013" y="11434"/>
                  </a:lnTo>
                  <a:cubicBezTo>
                    <a:pt x="155189" y="11484"/>
                    <a:pt x="155364" y="11534"/>
                    <a:pt x="155540" y="11559"/>
                  </a:cubicBezTo>
                  <a:cubicBezTo>
                    <a:pt x="155540" y="11559"/>
                    <a:pt x="155565" y="11585"/>
                    <a:pt x="155565" y="11585"/>
                  </a:cubicBezTo>
                  <a:cubicBezTo>
                    <a:pt x="155640" y="11585"/>
                    <a:pt x="155715" y="11509"/>
                    <a:pt x="155740" y="11434"/>
                  </a:cubicBezTo>
                  <a:cubicBezTo>
                    <a:pt x="155765" y="11334"/>
                    <a:pt x="155715" y="11234"/>
                    <a:pt x="155615" y="11209"/>
                  </a:cubicBezTo>
                  <a:cubicBezTo>
                    <a:pt x="155414" y="11184"/>
                    <a:pt x="155214" y="11108"/>
                    <a:pt x="155013" y="11058"/>
                  </a:cubicBezTo>
                  <a:lnTo>
                    <a:pt x="155715" y="10381"/>
                  </a:lnTo>
                  <a:cubicBezTo>
                    <a:pt x="155790" y="10306"/>
                    <a:pt x="155790" y="10206"/>
                    <a:pt x="155740" y="10131"/>
                  </a:cubicBezTo>
                  <a:cubicBezTo>
                    <a:pt x="155703" y="10093"/>
                    <a:pt x="155653" y="10074"/>
                    <a:pt x="155606" y="10074"/>
                  </a:cubicBezTo>
                  <a:cubicBezTo>
                    <a:pt x="155559" y="10074"/>
                    <a:pt x="155515" y="10093"/>
                    <a:pt x="155490" y="10131"/>
                  </a:cubicBezTo>
                  <a:lnTo>
                    <a:pt x="154688" y="10883"/>
                  </a:lnTo>
                  <a:cubicBezTo>
                    <a:pt x="153485" y="8602"/>
                    <a:pt x="153284" y="6071"/>
                    <a:pt x="154136" y="3940"/>
                  </a:cubicBezTo>
                  <a:cubicBezTo>
                    <a:pt x="154312" y="3489"/>
                    <a:pt x="154562" y="3088"/>
                    <a:pt x="154863" y="2737"/>
                  </a:cubicBezTo>
                  <a:lnTo>
                    <a:pt x="154938" y="3214"/>
                  </a:lnTo>
                  <a:cubicBezTo>
                    <a:pt x="154963" y="3314"/>
                    <a:pt x="155039" y="3364"/>
                    <a:pt x="155114" y="3364"/>
                  </a:cubicBezTo>
                  <a:lnTo>
                    <a:pt x="155139" y="3364"/>
                  </a:lnTo>
                  <a:cubicBezTo>
                    <a:pt x="155239" y="3364"/>
                    <a:pt x="155314" y="3264"/>
                    <a:pt x="155289" y="3163"/>
                  </a:cubicBezTo>
                  <a:lnTo>
                    <a:pt x="155214" y="2512"/>
                  </a:lnTo>
                  <a:lnTo>
                    <a:pt x="155214" y="2512"/>
                  </a:lnTo>
                  <a:cubicBezTo>
                    <a:pt x="155364" y="2562"/>
                    <a:pt x="155515" y="2612"/>
                    <a:pt x="155665" y="2662"/>
                  </a:cubicBezTo>
                  <a:lnTo>
                    <a:pt x="155715" y="2662"/>
                  </a:lnTo>
                  <a:cubicBezTo>
                    <a:pt x="155790" y="2662"/>
                    <a:pt x="155866" y="2612"/>
                    <a:pt x="155866" y="2537"/>
                  </a:cubicBezTo>
                  <a:cubicBezTo>
                    <a:pt x="155891" y="2437"/>
                    <a:pt x="155841" y="2336"/>
                    <a:pt x="155740" y="2311"/>
                  </a:cubicBezTo>
                  <a:cubicBezTo>
                    <a:pt x="155615" y="2286"/>
                    <a:pt x="155515" y="2236"/>
                    <a:pt x="155389" y="2211"/>
                  </a:cubicBezTo>
                  <a:cubicBezTo>
                    <a:pt x="155916" y="1710"/>
                    <a:pt x="156517" y="1384"/>
                    <a:pt x="157094" y="1284"/>
                  </a:cubicBezTo>
                  <a:cubicBezTo>
                    <a:pt x="157219" y="1259"/>
                    <a:pt x="157319" y="1259"/>
                    <a:pt x="157445" y="1259"/>
                  </a:cubicBezTo>
                  <a:close/>
                  <a:moveTo>
                    <a:pt x="119023" y="1885"/>
                  </a:moveTo>
                  <a:cubicBezTo>
                    <a:pt x="119124" y="1885"/>
                    <a:pt x="119199" y="1885"/>
                    <a:pt x="119299" y="1910"/>
                  </a:cubicBezTo>
                  <a:cubicBezTo>
                    <a:pt x="119499" y="1985"/>
                    <a:pt x="119700" y="2111"/>
                    <a:pt x="119875" y="2311"/>
                  </a:cubicBezTo>
                  <a:cubicBezTo>
                    <a:pt x="121655" y="4467"/>
                    <a:pt x="122307" y="7374"/>
                    <a:pt x="121855" y="10081"/>
                  </a:cubicBezTo>
                  <a:cubicBezTo>
                    <a:pt x="121705" y="9955"/>
                    <a:pt x="121555" y="9830"/>
                    <a:pt x="121404" y="9705"/>
                  </a:cubicBezTo>
                  <a:cubicBezTo>
                    <a:pt x="121370" y="9682"/>
                    <a:pt x="121332" y="9670"/>
                    <a:pt x="121292" y="9670"/>
                  </a:cubicBezTo>
                  <a:cubicBezTo>
                    <a:pt x="121244" y="9670"/>
                    <a:pt x="121195" y="9688"/>
                    <a:pt x="121154" y="9730"/>
                  </a:cubicBezTo>
                  <a:cubicBezTo>
                    <a:pt x="121104" y="9830"/>
                    <a:pt x="121129" y="9930"/>
                    <a:pt x="121204" y="9980"/>
                  </a:cubicBezTo>
                  <a:cubicBezTo>
                    <a:pt x="121354" y="10131"/>
                    <a:pt x="121505" y="10256"/>
                    <a:pt x="121655" y="10407"/>
                  </a:cubicBezTo>
                  <a:cubicBezTo>
                    <a:pt x="121454" y="10532"/>
                    <a:pt x="121229" y="10657"/>
                    <a:pt x="121003" y="10757"/>
                  </a:cubicBezTo>
                  <a:cubicBezTo>
                    <a:pt x="120928" y="10808"/>
                    <a:pt x="120878" y="10908"/>
                    <a:pt x="120928" y="11008"/>
                  </a:cubicBezTo>
                  <a:cubicBezTo>
                    <a:pt x="120978" y="11058"/>
                    <a:pt x="121028" y="11108"/>
                    <a:pt x="121104" y="11108"/>
                  </a:cubicBezTo>
                  <a:cubicBezTo>
                    <a:pt x="121129" y="11108"/>
                    <a:pt x="121154" y="11083"/>
                    <a:pt x="121179" y="11083"/>
                  </a:cubicBezTo>
                  <a:cubicBezTo>
                    <a:pt x="121354" y="10983"/>
                    <a:pt x="121530" y="10883"/>
                    <a:pt x="121705" y="10783"/>
                  </a:cubicBezTo>
                  <a:lnTo>
                    <a:pt x="121705" y="10783"/>
                  </a:lnTo>
                  <a:cubicBezTo>
                    <a:pt x="121404" y="11960"/>
                    <a:pt x="120928" y="13088"/>
                    <a:pt x="120226" y="14066"/>
                  </a:cubicBezTo>
                  <a:cubicBezTo>
                    <a:pt x="118647" y="12587"/>
                    <a:pt x="117620" y="10532"/>
                    <a:pt x="117294" y="8351"/>
                  </a:cubicBezTo>
                  <a:lnTo>
                    <a:pt x="117795" y="6622"/>
                  </a:lnTo>
                  <a:lnTo>
                    <a:pt x="117169" y="6622"/>
                  </a:lnTo>
                  <a:cubicBezTo>
                    <a:pt x="117194" y="6046"/>
                    <a:pt x="117244" y="5444"/>
                    <a:pt x="117344" y="4868"/>
                  </a:cubicBezTo>
                  <a:lnTo>
                    <a:pt x="118196" y="5219"/>
                  </a:lnTo>
                  <a:cubicBezTo>
                    <a:pt x="118221" y="5244"/>
                    <a:pt x="118246" y="5244"/>
                    <a:pt x="118271" y="5244"/>
                  </a:cubicBezTo>
                  <a:cubicBezTo>
                    <a:pt x="118347" y="5244"/>
                    <a:pt x="118397" y="5193"/>
                    <a:pt x="118447" y="5118"/>
                  </a:cubicBezTo>
                  <a:cubicBezTo>
                    <a:pt x="118472" y="5043"/>
                    <a:pt x="118422" y="4943"/>
                    <a:pt x="118347" y="4893"/>
                  </a:cubicBezTo>
                  <a:lnTo>
                    <a:pt x="117620" y="4592"/>
                  </a:lnTo>
                  <a:cubicBezTo>
                    <a:pt x="117745" y="4492"/>
                    <a:pt x="117870" y="4417"/>
                    <a:pt x="118021" y="4341"/>
                  </a:cubicBezTo>
                  <a:cubicBezTo>
                    <a:pt x="118096" y="4291"/>
                    <a:pt x="118121" y="4191"/>
                    <a:pt x="118071" y="4091"/>
                  </a:cubicBezTo>
                  <a:cubicBezTo>
                    <a:pt x="118039" y="4042"/>
                    <a:pt x="117985" y="4015"/>
                    <a:pt x="117931" y="4015"/>
                  </a:cubicBezTo>
                  <a:cubicBezTo>
                    <a:pt x="117902" y="4015"/>
                    <a:pt x="117872" y="4023"/>
                    <a:pt x="117845" y="4041"/>
                  </a:cubicBezTo>
                  <a:cubicBezTo>
                    <a:pt x="117720" y="4091"/>
                    <a:pt x="117595" y="4166"/>
                    <a:pt x="117494" y="4241"/>
                  </a:cubicBezTo>
                  <a:cubicBezTo>
                    <a:pt x="117595" y="3815"/>
                    <a:pt x="117745" y="3364"/>
                    <a:pt x="117921" y="2963"/>
                  </a:cubicBezTo>
                  <a:cubicBezTo>
                    <a:pt x="118221" y="2236"/>
                    <a:pt x="118597" y="1885"/>
                    <a:pt x="119023" y="1885"/>
                  </a:cubicBezTo>
                  <a:close/>
                  <a:moveTo>
                    <a:pt x="167144" y="1384"/>
                  </a:moveTo>
                  <a:cubicBezTo>
                    <a:pt x="167871" y="1384"/>
                    <a:pt x="168623" y="1735"/>
                    <a:pt x="169174" y="2361"/>
                  </a:cubicBezTo>
                  <a:cubicBezTo>
                    <a:pt x="169149" y="2412"/>
                    <a:pt x="169124" y="2437"/>
                    <a:pt x="169099" y="2487"/>
                  </a:cubicBezTo>
                  <a:cubicBezTo>
                    <a:pt x="168898" y="2437"/>
                    <a:pt x="168723" y="2412"/>
                    <a:pt x="168522" y="2361"/>
                  </a:cubicBezTo>
                  <a:cubicBezTo>
                    <a:pt x="168509" y="2358"/>
                    <a:pt x="168496" y="2357"/>
                    <a:pt x="168484" y="2357"/>
                  </a:cubicBezTo>
                  <a:cubicBezTo>
                    <a:pt x="168403" y="2357"/>
                    <a:pt x="168344" y="2425"/>
                    <a:pt x="168322" y="2512"/>
                  </a:cubicBezTo>
                  <a:cubicBezTo>
                    <a:pt x="168297" y="2612"/>
                    <a:pt x="168372" y="2687"/>
                    <a:pt x="168447" y="2712"/>
                  </a:cubicBezTo>
                  <a:cubicBezTo>
                    <a:pt x="168623" y="2737"/>
                    <a:pt x="168773" y="2787"/>
                    <a:pt x="168923" y="2813"/>
                  </a:cubicBezTo>
                  <a:cubicBezTo>
                    <a:pt x="168823" y="3013"/>
                    <a:pt x="168723" y="3188"/>
                    <a:pt x="168648" y="3389"/>
                  </a:cubicBezTo>
                  <a:cubicBezTo>
                    <a:pt x="168598" y="3489"/>
                    <a:pt x="168648" y="3589"/>
                    <a:pt x="168723" y="3615"/>
                  </a:cubicBezTo>
                  <a:cubicBezTo>
                    <a:pt x="168748" y="3640"/>
                    <a:pt x="168773" y="3640"/>
                    <a:pt x="168798" y="3640"/>
                  </a:cubicBezTo>
                  <a:cubicBezTo>
                    <a:pt x="168873" y="3640"/>
                    <a:pt x="168923" y="3589"/>
                    <a:pt x="168973" y="3539"/>
                  </a:cubicBezTo>
                  <a:cubicBezTo>
                    <a:pt x="169074" y="3314"/>
                    <a:pt x="169174" y="3113"/>
                    <a:pt x="169274" y="2888"/>
                  </a:cubicBezTo>
                  <a:cubicBezTo>
                    <a:pt x="169374" y="2913"/>
                    <a:pt x="169475" y="2938"/>
                    <a:pt x="169575" y="2963"/>
                  </a:cubicBezTo>
                  <a:cubicBezTo>
                    <a:pt x="170978" y="5269"/>
                    <a:pt x="170978" y="8226"/>
                    <a:pt x="169525" y="10908"/>
                  </a:cubicBezTo>
                  <a:cubicBezTo>
                    <a:pt x="168798" y="12236"/>
                    <a:pt x="167821" y="13339"/>
                    <a:pt x="166693" y="14166"/>
                  </a:cubicBezTo>
                  <a:cubicBezTo>
                    <a:pt x="166267" y="13665"/>
                    <a:pt x="165916" y="13088"/>
                    <a:pt x="165615" y="12487"/>
                  </a:cubicBezTo>
                  <a:cubicBezTo>
                    <a:pt x="165490" y="12236"/>
                    <a:pt x="165389" y="11960"/>
                    <a:pt x="165289" y="11710"/>
                  </a:cubicBezTo>
                  <a:lnTo>
                    <a:pt x="165289" y="11710"/>
                  </a:lnTo>
                  <a:cubicBezTo>
                    <a:pt x="165540" y="11760"/>
                    <a:pt x="165790" y="11835"/>
                    <a:pt x="166041" y="11885"/>
                  </a:cubicBezTo>
                  <a:lnTo>
                    <a:pt x="166066" y="11885"/>
                  </a:lnTo>
                  <a:cubicBezTo>
                    <a:pt x="166141" y="11885"/>
                    <a:pt x="166217" y="11835"/>
                    <a:pt x="166242" y="11760"/>
                  </a:cubicBezTo>
                  <a:cubicBezTo>
                    <a:pt x="166267" y="11660"/>
                    <a:pt x="166217" y="11559"/>
                    <a:pt x="166116" y="11534"/>
                  </a:cubicBezTo>
                  <a:cubicBezTo>
                    <a:pt x="165841" y="11484"/>
                    <a:pt x="165565" y="11409"/>
                    <a:pt x="165314" y="11334"/>
                  </a:cubicBezTo>
                  <a:cubicBezTo>
                    <a:pt x="165415" y="11209"/>
                    <a:pt x="165540" y="11083"/>
                    <a:pt x="165665" y="10958"/>
                  </a:cubicBezTo>
                  <a:cubicBezTo>
                    <a:pt x="165740" y="10883"/>
                    <a:pt x="165740" y="10757"/>
                    <a:pt x="165665" y="10707"/>
                  </a:cubicBezTo>
                  <a:cubicBezTo>
                    <a:pt x="165628" y="10670"/>
                    <a:pt x="165584" y="10651"/>
                    <a:pt x="165540" y="10651"/>
                  </a:cubicBezTo>
                  <a:cubicBezTo>
                    <a:pt x="165496" y="10651"/>
                    <a:pt x="165452" y="10670"/>
                    <a:pt x="165415" y="10707"/>
                  </a:cubicBezTo>
                  <a:cubicBezTo>
                    <a:pt x="165289" y="10808"/>
                    <a:pt x="165189" y="10933"/>
                    <a:pt x="165089" y="11058"/>
                  </a:cubicBezTo>
                  <a:cubicBezTo>
                    <a:pt x="164512" y="9103"/>
                    <a:pt x="164437" y="6772"/>
                    <a:pt x="164863" y="3990"/>
                  </a:cubicBezTo>
                  <a:cubicBezTo>
                    <a:pt x="165014" y="2938"/>
                    <a:pt x="165264" y="1860"/>
                    <a:pt x="166417" y="1484"/>
                  </a:cubicBezTo>
                  <a:cubicBezTo>
                    <a:pt x="166643" y="1409"/>
                    <a:pt x="166893" y="1384"/>
                    <a:pt x="167144" y="1384"/>
                  </a:cubicBezTo>
                  <a:close/>
                  <a:moveTo>
                    <a:pt x="93735" y="2612"/>
                  </a:moveTo>
                  <a:cubicBezTo>
                    <a:pt x="94186" y="2612"/>
                    <a:pt x="94637" y="2712"/>
                    <a:pt x="95063" y="2938"/>
                  </a:cubicBezTo>
                  <a:cubicBezTo>
                    <a:pt x="95590" y="3188"/>
                    <a:pt x="95991" y="3564"/>
                    <a:pt x="96316" y="3965"/>
                  </a:cubicBezTo>
                  <a:cubicBezTo>
                    <a:pt x="96191" y="3915"/>
                    <a:pt x="96041" y="3890"/>
                    <a:pt x="95915" y="3865"/>
                  </a:cubicBezTo>
                  <a:cubicBezTo>
                    <a:pt x="95902" y="3862"/>
                    <a:pt x="95889" y="3860"/>
                    <a:pt x="95876" y="3860"/>
                  </a:cubicBezTo>
                  <a:cubicBezTo>
                    <a:pt x="95790" y="3860"/>
                    <a:pt x="95712" y="3928"/>
                    <a:pt x="95690" y="4016"/>
                  </a:cubicBezTo>
                  <a:cubicBezTo>
                    <a:pt x="95690" y="4116"/>
                    <a:pt x="95740" y="4191"/>
                    <a:pt x="95840" y="4216"/>
                  </a:cubicBezTo>
                  <a:cubicBezTo>
                    <a:pt x="95966" y="4241"/>
                    <a:pt x="96116" y="4266"/>
                    <a:pt x="96241" y="4316"/>
                  </a:cubicBezTo>
                  <a:lnTo>
                    <a:pt x="96016" y="4993"/>
                  </a:lnTo>
                  <a:cubicBezTo>
                    <a:pt x="95966" y="5093"/>
                    <a:pt x="96016" y="5193"/>
                    <a:pt x="96116" y="5219"/>
                  </a:cubicBezTo>
                  <a:cubicBezTo>
                    <a:pt x="96141" y="5244"/>
                    <a:pt x="96141" y="5244"/>
                    <a:pt x="96166" y="5244"/>
                  </a:cubicBezTo>
                  <a:cubicBezTo>
                    <a:pt x="96241" y="5244"/>
                    <a:pt x="96316" y="5193"/>
                    <a:pt x="96341" y="5118"/>
                  </a:cubicBezTo>
                  <a:lnTo>
                    <a:pt x="96592" y="4391"/>
                  </a:lnTo>
                  <a:lnTo>
                    <a:pt x="96617" y="4391"/>
                  </a:lnTo>
                  <a:cubicBezTo>
                    <a:pt x="97344" y="5569"/>
                    <a:pt x="97419" y="6998"/>
                    <a:pt x="97419" y="7725"/>
                  </a:cubicBezTo>
                  <a:cubicBezTo>
                    <a:pt x="97394" y="10131"/>
                    <a:pt x="96291" y="12537"/>
                    <a:pt x="94387" y="14366"/>
                  </a:cubicBezTo>
                  <a:cubicBezTo>
                    <a:pt x="93309" y="12788"/>
                    <a:pt x="92582" y="10858"/>
                    <a:pt x="92006" y="8853"/>
                  </a:cubicBezTo>
                  <a:cubicBezTo>
                    <a:pt x="92181" y="8803"/>
                    <a:pt x="92356" y="8752"/>
                    <a:pt x="92532" y="8677"/>
                  </a:cubicBezTo>
                  <a:cubicBezTo>
                    <a:pt x="92607" y="8652"/>
                    <a:pt x="92657" y="8552"/>
                    <a:pt x="92632" y="8452"/>
                  </a:cubicBezTo>
                  <a:cubicBezTo>
                    <a:pt x="92595" y="8378"/>
                    <a:pt x="92532" y="8332"/>
                    <a:pt x="92471" y="8332"/>
                  </a:cubicBezTo>
                  <a:cubicBezTo>
                    <a:pt x="92449" y="8332"/>
                    <a:pt x="92427" y="8338"/>
                    <a:pt x="92407" y="8351"/>
                  </a:cubicBezTo>
                  <a:cubicBezTo>
                    <a:pt x="92231" y="8402"/>
                    <a:pt x="92056" y="8452"/>
                    <a:pt x="91905" y="8502"/>
                  </a:cubicBezTo>
                  <a:cubicBezTo>
                    <a:pt x="91855" y="8376"/>
                    <a:pt x="91805" y="8226"/>
                    <a:pt x="91780" y="8076"/>
                  </a:cubicBezTo>
                  <a:lnTo>
                    <a:pt x="92557" y="8001"/>
                  </a:lnTo>
                  <a:cubicBezTo>
                    <a:pt x="92657" y="8001"/>
                    <a:pt x="92732" y="7900"/>
                    <a:pt x="92732" y="7800"/>
                  </a:cubicBezTo>
                  <a:cubicBezTo>
                    <a:pt x="92707" y="7700"/>
                    <a:pt x="92632" y="7650"/>
                    <a:pt x="92532" y="7650"/>
                  </a:cubicBezTo>
                  <a:lnTo>
                    <a:pt x="91680" y="7725"/>
                  </a:lnTo>
                  <a:cubicBezTo>
                    <a:pt x="91655" y="7650"/>
                    <a:pt x="91630" y="7549"/>
                    <a:pt x="91605" y="7474"/>
                  </a:cubicBezTo>
                  <a:cubicBezTo>
                    <a:pt x="91204" y="5996"/>
                    <a:pt x="90903" y="4467"/>
                    <a:pt x="91880" y="3389"/>
                  </a:cubicBezTo>
                  <a:cubicBezTo>
                    <a:pt x="92206" y="3063"/>
                    <a:pt x="92632" y="2813"/>
                    <a:pt x="93083" y="2712"/>
                  </a:cubicBezTo>
                  <a:lnTo>
                    <a:pt x="93083" y="2712"/>
                  </a:lnTo>
                  <a:cubicBezTo>
                    <a:pt x="92958" y="2938"/>
                    <a:pt x="92858" y="3138"/>
                    <a:pt x="92732" y="3389"/>
                  </a:cubicBezTo>
                  <a:cubicBezTo>
                    <a:pt x="92707" y="3464"/>
                    <a:pt x="92732" y="3564"/>
                    <a:pt x="92833" y="3615"/>
                  </a:cubicBezTo>
                  <a:cubicBezTo>
                    <a:pt x="92858" y="3640"/>
                    <a:pt x="92883" y="3640"/>
                    <a:pt x="92908" y="3640"/>
                  </a:cubicBezTo>
                  <a:cubicBezTo>
                    <a:pt x="92958" y="3640"/>
                    <a:pt x="93033" y="3589"/>
                    <a:pt x="93058" y="3539"/>
                  </a:cubicBezTo>
                  <a:cubicBezTo>
                    <a:pt x="93184" y="3289"/>
                    <a:pt x="93309" y="3038"/>
                    <a:pt x="93434" y="2813"/>
                  </a:cubicBezTo>
                  <a:cubicBezTo>
                    <a:pt x="93610" y="2988"/>
                    <a:pt x="93785" y="3163"/>
                    <a:pt x="93961" y="3314"/>
                  </a:cubicBezTo>
                  <a:cubicBezTo>
                    <a:pt x="93986" y="3339"/>
                    <a:pt x="94036" y="3364"/>
                    <a:pt x="94086" y="3364"/>
                  </a:cubicBezTo>
                  <a:cubicBezTo>
                    <a:pt x="94136" y="3364"/>
                    <a:pt x="94186" y="3339"/>
                    <a:pt x="94211" y="3289"/>
                  </a:cubicBezTo>
                  <a:cubicBezTo>
                    <a:pt x="94286" y="3214"/>
                    <a:pt x="94261" y="3113"/>
                    <a:pt x="94186" y="3038"/>
                  </a:cubicBezTo>
                  <a:cubicBezTo>
                    <a:pt x="94036" y="2913"/>
                    <a:pt x="93885" y="2762"/>
                    <a:pt x="93735" y="2612"/>
                  </a:cubicBezTo>
                  <a:close/>
                  <a:moveTo>
                    <a:pt x="81003" y="2762"/>
                  </a:moveTo>
                  <a:cubicBezTo>
                    <a:pt x="81680" y="2762"/>
                    <a:pt x="82331" y="3013"/>
                    <a:pt x="82858" y="3439"/>
                  </a:cubicBezTo>
                  <a:cubicBezTo>
                    <a:pt x="83710" y="4116"/>
                    <a:pt x="84136" y="5093"/>
                    <a:pt x="84336" y="5970"/>
                  </a:cubicBezTo>
                  <a:lnTo>
                    <a:pt x="84086" y="5745"/>
                  </a:lnTo>
                  <a:cubicBezTo>
                    <a:pt x="84032" y="5691"/>
                    <a:pt x="83951" y="5650"/>
                    <a:pt x="83864" y="5650"/>
                  </a:cubicBezTo>
                  <a:cubicBezTo>
                    <a:pt x="83830" y="5650"/>
                    <a:pt x="83795" y="5656"/>
                    <a:pt x="83760" y="5670"/>
                  </a:cubicBezTo>
                  <a:cubicBezTo>
                    <a:pt x="83685" y="5695"/>
                    <a:pt x="83610" y="5770"/>
                    <a:pt x="83610" y="5845"/>
                  </a:cubicBezTo>
                  <a:cubicBezTo>
                    <a:pt x="83585" y="5945"/>
                    <a:pt x="83635" y="6021"/>
                    <a:pt x="83735" y="6046"/>
                  </a:cubicBezTo>
                  <a:cubicBezTo>
                    <a:pt x="83750" y="6053"/>
                    <a:pt x="83764" y="6056"/>
                    <a:pt x="83778" y="6056"/>
                  </a:cubicBezTo>
                  <a:cubicBezTo>
                    <a:pt x="83812" y="6056"/>
                    <a:pt x="83842" y="6038"/>
                    <a:pt x="83860" y="6021"/>
                  </a:cubicBezTo>
                  <a:lnTo>
                    <a:pt x="84186" y="6296"/>
                  </a:lnTo>
                  <a:lnTo>
                    <a:pt x="83760" y="6447"/>
                  </a:lnTo>
                  <a:cubicBezTo>
                    <a:pt x="83685" y="6472"/>
                    <a:pt x="83635" y="6572"/>
                    <a:pt x="83660" y="6672"/>
                  </a:cubicBezTo>
                  <a:cubicBezTo>
                    <a:pt x="83685" y="6747"/>
                    <a:pt x="83760" y="6772"/>
                    <a:pt x="83835" y="6772"/>
                  </a:cubicBezTo>
                  <a:lnTo>
                    <a:pt x="83885" y="6772"/>
                  </a:lnTo>
                  <a:lnTo>
                    <a:pt x="84462" y="6572"/>
                  </a:lnTo>
                  <a:cubicBezTo>
                    <a:pt x="84512" y="6798"/>
                    <a:pt x="84512" y="7023"/>
                    <a:pt x="84537" y="7199"/>
                  </a:cubicBezTo>
                  <a:cubicBezTo>
                    <a:pt x="84612" y="8452"/>
                    <a:pt x="84412" y="9730"/>
                    <a:pt x="83910" y="10933"/>
                  </a:cubicBezTo>
                  <a:cubicBezTo>
                    <a:pt x="83785" y="10732"/>
                    <a:pt x="83660" y="10557"/>
                    <a:pt x="83484" y="10381"/>
                  </a:cubicBezTo>
                  <a:cubicBezTo>
                    <a:pt x="83455" y="10338"/>
                    <a:pt x="83401" y="10311"/>
                    <a:pt x="83345" y="10311"/>
                  </a:cubicBezTo>
                  <a:cubicBezTo>
                    <a:pt x="83305" y="10311"/>
                    <a:pt x="83265" y="10325"/>
                    <a:pt x="83234" y="10356"/>
                  </a:cubicBezTo>
                  <a:cubicBezTo>
                    <a:pt x="83158" y="10432"/>
                    <a:pt x="83158" y="10532"/>
                    <a:pt x="83234" y="10607"/>
                  </a:cubicBezTo>
                  <a:cubicBezTo>
                    <a:pt x="83384" y="10808"/>
                    <a:pt x="83559" y="11008"/>
                    <a:pt x="83685" y="11234"/>
                  </a:cubicBezTo>
                  <a:lnTo>
                    <a:pt x="82958" y="11559"/>
                  </a:lnTo>
                  <a:cubicBezTo>
                    <a:pt x="82883" y="11585"/>
                    <a:pt x="82833" y="11710"/>
                    <a:pt x="82883" y="11785"/>
                  </a:cubicBezTo>
                  <a:cubicBezTo>
                    <a:pt x="82908" y="11860"/>
                    <a:pt x="82983" y="11885"/>
                    <a:pt x="83033" y="11885"/>
                  </a:cubicBezTo>
                  <a:lnTo>
                    <a:pt x="83108" y="11885"/>
                  </a:lnTo>
                  <a:lnTo>
                    <a:pt x="83585" y="11660"/>
                  </a:lnTo>
                  <a:lnTo>
                    <a:pt x="83585" y="11660"/>
                  </a:lnTo>
                  <a:cubicBezTo>
                    <a:pt x="83033" y="12737"/>
                    <a:pt x="82256" y="13740"/>
                    <a:pt x="81279" y="14592"/>
                  </a:cubicBezTo>
                  <a:cubicBezTo>
                    <a:pt x="80727" y="14066"/>
                    <a:pt x="80201" y="13439"/>
                    <a:pt x="79775" y="12762"/>
                  </a:cubicBezTo>
                  <a:cubicBezTo>
                    <a:pt x="79600" y="12512"/>
                    <a:pt x="79474" y="12261"/>
                    <a:pt x="79324" y="12011"/>
                  </a:cubicBezTo>
                  <a:lnTo>
                    <a:pt x="78597" y="10356"/>
                  </a:lnTo>
                  <a:cubicBezTo>
                    <a:pt x="77996" y="8552"/>
                    <a:pt x="77920" y="6672"/>
                    <a:pt x="78422" y="4943"/>
                  </a:cubicBezTo>
                  <a:cubicBezTo>
                    <a:pt x="78447" y="4818"/>
                    <a:pt x="78497" y="4667"/>
                    <a:pt x="78547" y="4517"/>
                  </a:cubicBezTo>
                  <a:lnTo>
                    <a:pt x="79199" y="5043"/>
                  </a:lnTo>
                  <a:cubicBezTo>
                    <a:pt x="79224" y="5093"/>
                    <a:pt x="79274" y="5093"/>
                    <a:pt x="79299" y="5093"/>
                  </a:cubicBezTo>
                  <a:cubicBezTo>
                    <a:pt x="79349" y="5093"/>
                    <a:pt x="79399" y="5068"/>
                    <a:pt x="79449" y="5018"/>
                  </a:cubicBezTo>
                  <a:cubicBezTo>
                    <a:pt x="79499" y="4943"/>
                    <a:pt x="79499" y="4843"/>
                    <a:pt x="79424" y="4767"/>
                  </a:cubicBezTo>
                  <a:lnTo>
                    <a:pt x="78873" y="4316"/>
                  </a:lnTo>
                  <a:lnTo>
                    <a:pt x="79499" y="4041"/>
                  </a:lnTo>
                  <a:cubicBezTo>
                    <a:pt x="79600" y="4016"/>
                    <a:pt x="79625" y="3890"/>
                    <a:pt x="79600" y="3815"/>
                  </a:cubicBezTo>
                  <a:cubicBezTo>
                    <a:pt x="79561" y="3738"/>
                    <a:pt x="79494" y="3706"/>
                    <a:pt x="79419" y="3706"/>
                  </a:cubicBezTo>
                  <a:cubicBezTo>
                    <a:pt x="79396" y="3706"/>
                    <a:pt x="79373" y="3709"/>
                    <a:pt x="79349" y="3715"/>
                  </a:cubicBezTo>
                  <a:lnTo>
                    <a:pt x="78798" y="3965"/>
                  </a:lnTo>
                  <a:cubicBezTo>
                    <a:pt x="79098" y="3389"/>
                    <a:pt x="79600" y="2938"/>
                    <a:pt x="80452" y="2787"/>
                  </a:cubicBezTo>
                  <a:cubicBezTo>
                    <a:pt x="80527" y="2787"/>
                    <a:pt x="80577" y="2787"/>
                    <a:pt x="80652" y="2762"/>
                  </a:cubicBezTo>
                  <a:lnTo>
                    <a:pt x="80752" y="3364"/>
                  </a:lnTo>
                  <a:cubicBezTo>
                    <a:pt x="80752" y="3464"/>
                    <a:pt x="80828" y="3514"/>
                    <a:pt x="80928" y="3514"/>
                  </a:cubicBezTo>
                  <a:lnTo>
                    <a:pt x="80953" y="3514"/>
                  </a:lnTo>
                  <a:cubicBezTo>
                    <a:pt x="81053" y="3489"/>
                    <a:pt x="81103" y="3414"/>
                    <a:pt x="81103" y="3314"/>
                  </a:cubicBezTo>
                  <a:lnTo>
                    <a:pt x="81003" y="2762"/>
                  </a:lnTo>
                  <a:close/>
                  <a:moveTo>
                    <a:pt x="66542" y="1409"/>
                  </a:moveTo>
                  <a:cubicBezTo>
                    <a:pt x="66918" y="1434"/>
                    <a:pt x="67294" y="1610"/>
                    <a:pt x="67620" y="1910"/>
                  </a:cubicBezTo>
                  <a:cubicBezTo>
                    <a:pt x="68597" y="2762"/>
                    <a:pt x="69349" y="3840"/>
                    <a:pt x="69825" y="5093"/>
                  </a:cubicBezTo>
                  <a:cubicBezTo>
                    <a:pt x="69800" y="5143"/>
                    <a:pt x="69750" y="5219"/>
                    <a:pt x="69725" y="5269"/>
                  </a:cubicBezTo>
                  <a:cubicBezTo>
                    <a:pt x="69549" y="5319"/>
                    <a:pt x="69349" y="5344"/>
                    <a:pt x="69173" y="5369"/>
                  </a:cubicBezTo>
                  <a:cubicBezTo>
                    <a:pt x="69073" y="5394"/>
                    <a:pt x="68998" y="5469"/>
                    <a:pt x="69023" y="5569"/>
                  </a:cubicBezTo>
                  <a:cubicBezTo>
                    <a:pt x="69023" y="5670"/>
                    <a:pt x="69098" y="5720"/>
                    <a:pt x="69198" y="5720"/>
                  </a:cubicBezTo>
                  <a:lnTo>
                    <a:pt x="69224" y="5720"/>
                  </a:lnTo>
                  <a:cubicBezTo>
                    <a:pt x="69324" y="5720"/>
                    <a:pt x="69424" y="5695"/>
                    <a:pt x="69549" y="5670"/>
                  </a:cubicBezTo>
                  <a:lnTo>
                    <a:pt x="69549" y="5670"/>
                  </a:lnTo>
                  <a:cubicBezTo>
                    <a:pt x="69499" y="5770"/>
                    <a:pt x="69449" y="5895"/>
                    <a:pt x="69399" y="5996"/>
                  </a:cubicBezTo>
                  <a:cubicBezTo>
                    <a:pt x="69374" y="6096"/>
                    <a:pt x="69424" y="6196"/>
                    <a:pt x="69499" y="6221"/>
                  </a:cubicBezTo>
                  <a:cubicBezTo>
                    <a:pt x="69524" y="6246"/>
                    <a:pt x="69549" y="6246"/>
                    <a:pt x="69574" y="6246"/>
                  </a:cubicBezTo>
                  <a:cubicBezTo>
                    <a:pt x="69650" y="6246"/>
                    <a:pt x="69700" y="6196"/>
                    <a:pt x="69725" y="6121"/>
                  </a:cubicBezTo>
                  <a:cubicBezTo>
                    <a:pt x="69800" y="5945"/>
                    <a:pt x="69900" y="5770"/>
                    <a:pt x="69975" y="5569"/>
                  </a:cubicBezTo>
                  <a:cubicBezTo>
                    <a:pt x="70201" y="6271"/>
                    <a:pt x="70351" y="6998"/>
                    <a:pt x="70401" y="7750"/>
                  </a:cubicBezTo>
                  <a:cubicBezTo>
                    <a:pt x="70477" y="9103"/>
                    <a:pt x="70301" y="10432"/>
                    <a:pt x="69850" y="11660"/>
                  </a:cubicBezTo>
                  <a:lnTo>
                    <a:pt x="69725" y="11058"/>
                  </a:lnTo>
                  <a:cubicBezTo>
                    <a:pt x="69703" y="10971"/>
                    <a:pt x="69625" y="10903"/>
                    <a:pt x="69539" y="10903"/>
                  </a:cubicBezTo>
                  <a:cubicBezTo>
                    <a:pt x="69526" y="10903"/>
                    <a:pt x="69512" y="10905"/>
                    <a:pt x="69499" y="10908"/>
                  </a:cubicBezTo>
                  <a:cubicBezTo>
                    <a:pt x="69424" y="10933"/>
                    <a:pt x="69349" y="11033"/>
                    <a:pt x="69374" y="11133"/>
                  </a:cubicBezTo>
                  <a:lnTo>
                    <a:pt x="69474" y="11559"/>
                  </a:lnTo>
                  <a:lnTo>
                    <a:pt x="69249" y="11484"/>
                  </a:lnTo>
                  <a:cubicBezTo>
                    <a:pt x="69222" y="11471"/>
                    <a:pt x="69195" y="11465"/>
                    <a:pt x="69169" y="11465"/>
                  </a:cubicBezTo>
                  <a:cubicBezTo>
                    <a:pt x="69100" y="11465"/>
                    <a:pt x="69041" y="11511"/>
                    <a:pt x="69023" y="11585"/>
                  </a:cubicBezTo>
                  <a:cubicBezTo>
                    <a:pt x="68973" y="11685"/>
                    <a:pt x="69023" y="11785"/>
                    <a:pt x="69123" y="11810"/>
                  </a:cubicBezTo>
                  <a:lnTo>
                    <a:pt x="69549" y="11960"/>
                  </a:lnTo>
                  <a:lnTo>
                    <a:pt x="69599" y="12236"/>
                  </a:lnTo>
                  <a:cubicBezTo>
                    <a:pt x="69274" y="12988"/>
                    <a:pt x="68823" y="13690"/>
                    <a:pt x="68271" y="14316"/>
                  </a:cubicBezTo>
                  <a:cubicBezTo>
                    <a:pt x="68171" y="14442"/>
                    <a:pt x="68071" y="14542"/>
                    <a:pt x="67945" y="14667"/>
                  </a:cubicBezTo>
                  <a:cubicBezTo>
                    <a:pt x="67168" y="13915"/>
                    <a:pt x="66467" y="13013"/>
                    <a:pt x="65890" y="12011"/>
                  </a:cubicBezTo>
                  <a:cubicBezTo>
                    <a:pt x="65640" y="11585"/>
                    <a:pt x="65439" y="11158"/>
                    <a:pt x="65239" y="10732"/>
                  </a:cubicBezTo>
                  <a:lnTo>
                    <a:pt x="65715" y="10432"/>
                  </a:lnTo>
                  <a:cubicBezTo>
                    <a:pt x="65790" y="10381"/>
                    <a:pt x="65815" y="10281"/>
                    <a:pt x="65765" y="10181"/>
                  </a:cubicBezTo>
                  <a:cubicBezTo>
                    <a:pt x="65732" y="10132"/>
                    <a:pt x="65679" y="10105"/>
                    <a:pt x="65619" y="10105"/>
                  </a:cubicBezTo>
                  <a:cubicBezTo>
                    <a:pt x="65585" y="10105"/>
                    <a:pt x="65550" y="10113"/>
                    <a:pt x="65514" y="10131"/>
                  </a:cubicBezTo>
                  <a:lnTo>
                    <a:pt x="65113" y="10381"/>
                  </a:lnTo>
                  <a:cubicBezTo>
                    <a:pt x="65063" y="10256"/>
                    <a:pt x="65013" y="10131"/>
                    <a:pt x="64963" y="9980"/>
                  </a:cubicBezTo>
                  <a:cubicBezTo>
                    <a:pt x="65213" y="9905"/>
                    <a:pt x="65464" y="9830"/>
                    <a:pt x="65690" y="9730"/>
                  </a:cubicBezTo>
                  <a:cubicBezTo>
                    <a:pt x="65790" y="9705"/>
                    <a:pt x="65815" y="9605"/>
                    <a:pt x="65790" y="9504"/>
                  </a:cubicBezTo>
                  <a:cubicBezTo>
                    <a:pt x="65769" y="9442"/>
                    <a:pt x="65681" y="9398"/>
                    <a:pt x="65608" y="9398"/>
                  </a:cubicBezTo>
                  <a:cubicBezTo>
                    <a:pt x="65593" y="9398"/>
                    <a:pt x="65578" y="9400"/>
                    <a:pt x="65564" y="9404"/>
                  </a:cubicBezTo>
                  <a:cubicBezTo>
                    <a:pt x="65339" y="9504"/>
                    <a:pt x="65088" y="9579"/>
                    <a:pt x="64838" y="9655"/>
                  </a:cubicBezTo>
                  <a:cubicBezTo>
                    <a:pt x="64136" y="7449"/>
                    <a:pt x="64111" y="5118"/>
                    <a:pt x="64787" y="3038"/>
                  </a:cubicBezTo>
                  <a:cubicBezTo>
                    <a:pt x="64812" y="2963"/>
                    <a:pt x="64838" y="2913"/>
                    <a:pt x="64863" y="2863"/>
                  </a:cubicBezTo>
                  <a:cubicBezTo>
                    <a:pt x="64888" y="2888"/>
                    <a:pt x="64913" y="2913"/>
                    <a:pt x="64963" y="2913"/>
                  </a:cubicBezTo>
                  <a:lnTo>
                    <a:pt x="64988" y="2913"/>
                  </a:lnTo>
                  <a:cubicBezTo>
                    <a:pt x="65088" y="2913"/>
                    <a:pt x="65163" y="2838"/>
                    <a:pt x="65163" y="2762"/>
                  </a:cubicBezTo>
                  <a:cubicBezTo>
                    <a:pt x="65213" y="2537"/>
                    <a:pt x="65239" y="2286"/>
                    <a:pt x="65289" y="2061"/>
                  </a:cubicBezTo>
                  <a:cubicBezTo>
                    <a:pt x="65539" y="2211"/>
                    <a:pt x="65790" y="2311"/>
                    <a:pt x="66041" y="2437"/>
                  </a:cubicBezTo>
                  <a:cubicBezTo>
                    <a:pt x="66066" y="2437"/>
                    <a:pt x="66091" y="2462"/>
                    <a:pt x="66116" y="2462"/>
                  </a:cubicBezTo>
                  <a:cubicBezTo>
                    <a:pt x="66191" y="2462"/>
                    <a:pt x="66241" y="2412"/>
                    <a:pt x="66266" y="2336"/>
                  </a:cubicBezTo>
                  <a:cubicBezTo>
                    <a:pt x="66316" y="2261"/>
                    <a:pt x="66266" y="2136"/>
                    <a:pt x="66191" y="2111"/>
                  </a:cubicBezTo>
                  <a:cubicBezTo>
                    <a:pt x="65940" y="2011"/>
                    <a:pt x="65715" y="1885"/>
                    <a:pt x="65489" y="1760"/>
                  </a:cubicBezTo>
                  <a:cubicBezTo>
                    <a:pt x="65740" y="1534"/>
                    <a:pt x="66041" y="1409"/>
                    <a:pt x="66391" y="1409"/>
                  </a:cubicBezTo>
                  <a:close/>
                  <a:moveTo>
                    <a:pt x="179475" y="1559"/>
                  </a:moveTo>
                  <a:cubicBezTo>
                    <a:pt x="179650" y="1559"/>
                    <a:pt x="179851" y="1584"/>
                    <a:pt x="180026" y="1660"/>
                  </a:cubicBezTo>
                  <a:cubicBezTo>
                    <a:pt x="180327" y="1760"/>
                    <a:pt x="180578" y="1960"/>
                    <a:pt x="180853" y="2261"/>
                  </a:cubicBezTo>
                  <a:cubicBezTo>
                    <a:pt x="181104" y="2512"/>
                    <a:pt x="181354" y="2813"/>
                    <a:pt x="181555" y="3113"/>
                  </a:cubicBezTo>
                  <a:cubicBezTo>
                    <a:pt x="181405" y="3088"/>
                    <a:pt x="181254" y="3038"/>
                    <a:pt x="181104" y="3013"/>
                  </a:cubicBezTo>
                  <a:cubicBezTo>
                    <a:pt x="181087" y="3009"/>
                    <a:pt x="181069" y="3007"/>
                    <a:pt x="181053" y="3007"/>
                  </a:cubicBezTo>
                  <a:cubicBezTo>
                    <a:pt x="180971" y="3007"/>
                    <a:pt x="180899" y="3055"/>
                    <a:pt x="180878" y="3138"/>
                  </a:cubicBezTo>
                  <a:cubicBezTo>
                    <a:pt x="180853" y="3239"/>
                    <a:pt x="180928" y="3339"/>
                    <a:pt x="181029" y="3364"/>
                  </a:cubicBezTo>
                  <a:cubicBezTo>
                    <a:pt x="181229" y="3414"/>
                    <a:pt x="181455" y="3464"/>
                    <a:pt x="181655" y="3514"/>
                  </a:cubicBezTo>
                  <a:cubicBezTo>
                    <a:pt x="181555" y="3665"/>
                    <a:pt x="181455" y="3815"/>
                    <a:pt x="181380" y="3990"/>
                  </a:cubicBezTo>
                  <a:cubicBezTo>
                    <a:pt x="181329" y="4091"/>
                    <a:pt x="181354" y="4191"/>
                    <a:pt x="181455" y="4241"/>
                  </a:cubicBezTo>
                  <a:lnTo>
                    <a:pt x="181530" y="4241"/>
                  </a:lnTo>
                  <a:cubicBezTo>
                    <a:pt x="181605" y="4241"/>
                    <a:pt x="181655" y="4216"/>
                    <a:pt x="181680" y="4166"/>
                  </a:cubicBezTo>
                  <a:cubicBezTo>
                    <a:pt x="181755" y="4016"/>
                    <a:pt x="181856" y="3865"/>
                    <a:pt x="181931" y="3740"/>
                  </a:cubicBezTo>
                  <a:cubicBezTo>
                    <a:pt x="182908" y="5419"/>
                    <a:pt x="183309" y="7474"/>
                    <a:pt x="183034" y="9630"/>
                  </a:cubicBezTo>
                  <a:cubicBezTo>
                    <a:pt x="182933" y="10331"/>
                    <a:pt x="182758" y="11033"/>
                    <a:pt x="182532" y="11685"/>
                  </a:cubicBezTo>
                  <a:lnTo>
                    <a:pt x="182257" y="11434"/>
                  </a:lnTo>
                  <a:cubicBezTo>
                    <a:pt x="182168" y="11360"/>
                    <a:pt x="182088" y="11338"/>
                    <a:pt x="182026" y="11338"/>
                  </a:cubicBezTo>
                  <a:cubicBezTo>
                    <a:pt x="181984" y="11338"/>
                    <a:pt x="181951" y="11349"/>
                    <a:pt x="181931" y="11359"/>
                  </a:cubicBezTo>
                  <a:cubicBezTo>
                    <a:pt x="181856" y="11384"/>
                    <a:pt x="181806" y="11459"/>
                    <a:pt x="181806" y="11559"/>
                  </a:cubicBezTo>
                  <a:cubicBezTo>
                    <a:pt x="181831" y="11660"/>
                    <a:pt x="181881" y="11735"/>
                    <a:pt x="181956" y="11760"/>
                  </a:cubicBezTo>
                  <a:cubicBezTo>
                    <a:pt x="181973" y="11768"/>
                    <a:pt x="181987" y="11771"/>
                    <a:pt x="182000" y="11771"/>
                  </a:cubicBezTo>
                  <a:cubicBezTo>
                    <a:pt x="182026" y="11771"/>
                    <a:pt x="182048" y="11760"/>
                    <a:pt x="182081" y="11760"/>
                  </a:cubicBezTo>
                  <a:lnTo>
                    <a:pt x="182407" y="12036"/>
                  </a:lnTo>
                  <a:cubicBezTo>
                    <a:pt x="182031" y="13013"/>
                    <a:pt x="181480" y="13940"/>
                    <a:pt x="180828" y="14717"/>
                  </a:cubicBezTo>
                  <a:cubicBezTo>
                    <a:pt x="180026" y="14116"/>
                    <a:pt x="179349" y="13364"/>
                    <a:pt x="178773" y="12487"/>
                  </a:cubicBezTo>
                  <a:lnTo>
                    <a:pt x="180502" y="6622"/>
                  </a:lnTo>
                  <a:lnTo>
                    <a:pt x="177846" y="6622"/>
                  </a:lnTo>
                  <a:lnTo>
                    <a:pt x="177194" y="8076"/>
                  </a:lnTo>
                  <a:cubicBezTo>
                    <a:pt x="177094" y="7224"/>
                    <a:pt x="177044" y="6371"/>
                    <a:pt x="177119" y="5469"/>
                  </a:cubicBezTo>
                  <a:lnTo>
                    <a:pt x="177119" y="5469"/>
                  </a:lnTo>
                  <a:lnTo>
                    <a:pt x="177595" y="5645"/>
                  </a:lnTo>
                  <a:lnTo>
                    <a:pt x="177645" y="5645"/>
                  </a:lnTo>
                  <a:cubicBezTo>
                    <a:pt x="177720" y="5645"/>
                    <a:pt x="177796" y="5595"/>
                    <a:pt x="177821" y="5519"/>
                  </a:cubicBezTo>
                  <a:cubicBezTo>
                    <a:pt x="177846" y="5444"/>
                    <a:pt x="177796" y="5344"/>
                    <a:pt x="177695" y="5294"/>
                  </a:cubicBezTo>
                  <a:lnTo>
                    <a:pt x="177144" y="5118"/>
                  </a:lnTo>
                  <a:cubicBezTo>
                    <a:pt x="177144" y="4993"/>
                    <a:pt x="177169" y="4893"/>
                    <a:pt x="177169" y="4792"/>
                  </a:cubicBezTo>
                  <a:cubicBezTo>
                    <a:pt x="177344" y="4843"/>
                    <a:pt x="177520" y="4918"/>
                    <a:pt x="177695" y="4993"/>
                  </a:cubicBezTo>
                  <a:lnTo>
                    <a:pt x="177770" y="4993"/>
                  </a:lnTo>
                  <a:cubicBezTo>
                    <a:pt x="177846" y="4993"/>
                    <a:pt x="177896" y="4968"/>
                    <a:pt x="177921" y="4893"/>
                  </a:cubicBezTo>
                  <a:cubicBezTo>
                    <a:pt x="177971" y="4792"/>
                    <a:pt x="177921" y="4692"/>
                    <a:pt x="177846" y="4642"/>
                  </a:cubicBezTo>
                  <a:cubicBezTo>
                    <a:pt x="177645" y="4567"/>
                    <a:pt x="177445" y="4492"/>
                    <a:pt x="177219" y="4417"/>
                  </a:cubicBezTo>
                  <a:cubicBezTo>
                    <a:pt x="177395" y="3439"/>
                    <a:pt x="177921" y="2261"/>
                    <a:pt x="178723" y="1785"/>
                  </a:cubicBezTo>
                  <a:cubicBezTo>
                    <a:pt x="178948" y="1635"/>
                    <a:pt x="179224" y="1559"/>
                    <a:pt x="179475" y="1559"/>
                  </a:cubicBezTo>
                  <a:close/>
                  <a:moveTo>
                    <a:pt x="28772" y="858"/>
                  </a:moveTo>
                  <a:cubicBezTo>
                    <a:pt x="29098" y="858"/>
                    <a:pt x="29424" y="908"/>
                    <a:pt x="29750" y="1033"/>
                  </a:cubicBezTo>
                  <a:cubicBezTo>
                    <a:pt x="30602" y="1359"/>
                    <a:pt x="31329" y="2086"/>
                    <a:pt x="31705" y="3013"/>
                  </a:cubicBezTo>
                  <a:cubicBezTo>
                    <a:pt x="31955" y="3615"/>
                    <a:pt x="32131" y="4241"/>
                    <a:pt x="32256" y="4893"/>
                  </a:cubicBezTo>
                  <a:lnTo>
                    <a:pt x="31705" y="4567"/>
                  </a:lnTo>
                  <a:cubicBezTo>
                    <a:pt x="31679" y="4550"/>
                    <a:pt x="31652" y="4542"/>
                    <a:pt x="31624" y="4542"/>
                  </a:cubicBezTo>
                  <a:cubicBezTo>
                    <a:pt x="31568" y="4542"/>
                    <a:pt x="31512" y="4575"/>
                    <a:pt x="31479" y="4642"/>
                  </a:cubicBezTo>
                  <a:cubicBezTo>
                    <a:pt x="31429" y="4717"/>
                    <a:pt x="31454" y="4818"/>
                    <a:pt x="31529" y="4868"/>
                  </a:cubicBezTo>
                  <a:lnTo>
                    <a:pt x="32106" y="5219"/>
                  </a:lnTo>
                  <a:lnTo>
                    <a:pt x="31705" y="5620"/>
                  </a:lnTo>
                  <a:cubicBezTo>
                    <a:pt x="31629" y="5695"/>
                    <a:pt x="31629" y="5820"/>
                    <a:pt x="31705" y="5895"/>
                  </a:cubicBezTo>
                  <a:cubicBezTo>
                    <a:pt x="31730" y="5920"/>
                    <a:pt x="31780" y="5945"/>
                    <a:pt x="31830" y="5945"/>
                  </a:cubicBezTo>
                  <a:cubicBezTo>
                    <a:pt x="31880" y="5945"/>
                    <a:pt x="31930" y="5920"/>
                    <a:pt x="31955" y="5870"/>
                  </a:cubicBezTo>
                  <a:lnTo>
                    <a:pt x="32331" y="5469"/>
                  </a:lnTo>
                  <a:lnTo>
                    <a:pt x="32331" y="5469"/>
                  </a:lnTo>
                  <a:cubicBezTo>
                    <a:pt x="32582" y="7750"/>
                    <a:pt x="31980" y="10156"/>
                    <a:pt x="30602" y="12286"/>
                  </a:cubicBezTo>
                  <a:cubicBezTo>
                    <a:pt x="30000" y="13214"/>
                    <a:pt x="29299" y="14041"/>
                    <a:pt x="28496" y="14742"/>
                  </a:cubicBezTo>
                  <a:cubicBezTo>
                    <a:pt x="27745" y="14016"/>
                    <a:pt x="27093" y="13239"/>
                    <a:pt x="26542" y="12412"/>
                  </a:cubicBezTo>
                  <a:lnTo>
                    <a:pt x="26542" y="12412"/>
                  </a:lnTo>
                  <a:lnTo>
                    <a:pt x="27093" y="12487"/>
                  </a:lnTo>
                  <a:lnTo>
                    <a:pt x="27118" y="12487"/>
                  </a:lnTo>
                  <a:cubicBezTo>
                    <a:pt x="27218" y="12487"/>
                    <a:pt x="27293" y="12412"/>
                    <a:pt x="27319" y="12336"/>
                  </a:cubicBezTo>
                  <a:cubicBezTo>
                    <a:pt x="27319" y="12236"/>
                    <a:pt x="27243" y="12136"/>
                    <a:pt x="27143" y="12136"/>
                  </a:cubicBezTo>
                  <a:lnTo>
                    <a:pt x="26366" y="12011"/>
                  </a:lnTo>
                  <a:lnTo>
                    <a:pt x="26567" y="11484"/>
                  </a:lnTo>
                  <a:cubicBezTo>
                    <a:pt x="26617" y="11409"/>
                    <a:pt x="26567" y="11309"/>
                    <a:pt x="26466" y="11259"/>
                  </a:cubicBezTo>
                  <a:cubicBezTo>
                    <a:pt x="26449" y="11253"/>
                    <a:pt x="26430" y="11250"/>
                    <a:pt x="26410" y="11250"/>
                  </a:cubicBezTo>
                  <a:cubicBezTo>
                    <a:pt x="26347" y="11250"/>
                    <a:pt x="26279" y="11282"/>
                    <a:pt x="26241" y="11359"/>
                  </a:cubicBezTo>
                  <a:lnTo>
                    <a:pt x="26116" y="11685"/>
                  </a:lnTo>
                  <a:cubicBezTo>
                    <a:pt x="25414" y="10407"/>
                    <a:pt x="24963" y="9028"/>
                    <a:pt x="24787" y="7600"/>
                  </a:cubicBezTo>
                  <a:lnTo>
                    <a:pt x="24787" y="7600"/>
                  </a:lnTo>
                  <a:cubicBezTo>
                    <a:pt x="24913" y="7700"/>
                    <a:pt x="25063" y="7800"/>
                    <a:pt x="25188" y="7925"/>
                  </a:cubicBezTo>
                  <a:cubicBezTo>
                    <a:pt x="25238" y="7950"/>
                    <a:pt x="25263" y="7950"/>
                    <a:pt x="25314" y="7950"/>
                  </a:cubicBezTo>
                  <a:cubicBezTo>
                    <a:pt x="25364" y="7950"/>
                    <a:pt x="25414" y="7925"/>
                    <a:pt x="25439" y="7875"/>
                  </a:cubicBezTo>
                  <a:cubicBezTo>
                    <a:pt x="25514" y="7800"/>
                    <a:pt x="25489" y="7700"/>
                    <a:pt x="25414" y="7625"/>
                  </a:cubicBezTo>
                  <a:cubicBezTo>
                    <a:pt x="25213" y="7474"/>
                    <a:pt x="25013" y="7324"/>
                    <a:pt x="24787" y="7173"/>
                  </a:cubicBezTo>
                  <a:lnTo>
                    <a:pt x="25113" y="6848"/>
                  </a:lnTo>
                  <a:cubicBezTo>
                    <a:pt x="25163" y="6772"/>
                    <a:pt x="25163" y="6672"/>
                    <a:pt x="25113" y="6597"/>
                  </a:cubicBezTo>
                  <a:cubicBezTo>
                    <a:pt x="25079" y="6563"/>
                    <a:pt x="25035" y="6550"/>
                    <a:pt x="24990" y="6550"/>
                  </a:cubicBezTo>
                  <a:cubicBezTo>
                    <a:pt x="24935" y="6550"/>
                    <a:pt x="24879" y="6570"/>
                    <a:pt x="24837" y="6597"/>
                  </a:cubicBezTo>
                  <a:lnTo>
                    <a:pt x="24712" y="6747"/>
                  </a:lnTo>
                  <a:cubicBezTo>
                    <a:pt x="24712" y="6722"/>
                    <a:pt x="24712" y="6722"/>
                    <a:pt x="24712" y="6697"/>
                  </a:cubicBezTo>
                  <a:cubicBezTo>
                    <a:pt x="24662" y="4893"/>
                    <a:pt x="25514" y="2838"/>
                    <a:pt x="26742" y="1710"/>
                  </a:cubicBezTo>
                  <a:lnTo>
                    <a:pt x="27143" y="2211"/>
                  </a:lnTo>
                  <a:cubicBezTo>
                    <a:pt x="27168" y="2261"/>
                    <a:pt x="27218" y="2286"/>
                    <a:pt x="27268" y="2286"/>
                  </a:cubicBezTo>
                  <a:cubicBezTo>
                    <a:pt x="27319" y="2286"/>
                    <a:pt x="27344" y="2261"/>
                    <a:pt x="27394" y="2236"/>
                  </a:cubicBezTo>
                  <a:cubicBezTo>
                    <a:pt x="27469" y="2161"/>
                    <a:pt x="27469" y="2061"/>
                    <a:pt x="27419" y="1985"/>
                  </a:cubicBezTo>
                  <a:lnTo>
                    <a:pt x="27018" y="1484"/>
                  </a:lnTo>
                  <a:cubicBezTo>
                    <a:pt x="27043" y="1459"/>
                    <a:pt x="27068" y="1434"/>
                    <a:pt x="27093" y="1434"/>
                  </a:cubicBezTo>
                  <a:cubicBezTo>
                    <a:pt x="27293" y="1284"/>
                    <a:pt x="27494" y="1183"/>
                    <a:pt x="27694" y="1108"/>
                  </a:cubicBezTo>
                  <a:lnTo>
                    <a:pt x="27820" y="1685"/>
                  </a:lnTo>
                  <a:cubicBezTo>
                    <a:pt x="27845" y="1760"/>
                    <a:pt x="27920" y="1810"/>
                    <a:pt x="27995" y="1810"/>
                  </a:cubicBezTo>
                  <a:lnTo>
                    <a:pt x="28045" y="1810"/>
                  </a:lnTo>
                  <a:cubicBezTo>
                    <a:pt x="28121" y="1785"/>
                    <a:pt x="28196" y="1710"/>
                    <a:pt x="28171" y="1610"/>
                  </a:cubicBezTo>
                  <a:lnTo>
                    <a:pt x="28020" y="958"/>
                  </a:lnTo>
                  <a:cubicBezTo>
                    <a:pt x="28271" y="883"/>
                    <a:pt x="28522" y="858"/>
                    <a:pt x="28772" y="858"/>
                  </a:cubicBezTo>
                  <a:close/>
                  <a:moveTo>
                    <a:pt x="143485" y="1334"/>
                  </a:moveTo>
                  <a:cubicBezTo>
                    <a:pt x="143961" y="1334"/>
                    <a:pt x="144437" y="1484"/>
                    <a:pt x="144863" y="1785"/>
                  </a:cubicBezTo>
                  <a:cubicBezTo>
                    <a:pt x="144938" y="1835"/>
                    <a:pt x="144988" y="1910"/>
                    <a:pt x="145064" y="1960"/>
                  </a:cubicBezTo>
                  <a:lnTo>
                    <a:pt x="144738" y="2662"/>
                  </a:lnTo>
                  <a:cubicBezTo>
                    <a:pt x="144688" y="2762"/>
                    <a:pt x="144738" y="2863"/>
                    <a:pt x="144813" y="2888"/>
                  </a:cubicBezTo>
                  <a:cubicBezTo>
                    <a:pt x="144838" y="2913"/>
                    <a:pt x="144863" y="2913"/>
                    <a:pt x="144888" y="2913"/>
                  </a:cubicBezTo>
                  <a:cubicBezTo>
                    <a:pt x="144963" y="2913"/>
                    <a:pt x="145013" y="2888"/>
                    <a:pt x="145064" y="2813"/>
                  </a:cubicBezTo>
                  <a:lnTo>
                    <a:pt x="145339" y="2211"/>
                  </a:lnTo>
                  <a:cubicBezTo>
                    <a:pt x="145540" y="2437"/>
                    <a:pt x="145715" y="2687"/>
                    <a:pt x="145866" y="2988"/>
                  </a:cubicBezTo>
                  <a:lnTo>
                    <a:pt x="145264" y="3339"/>
                  </a:lnTo>
                  <a:cubicBezTo>
                    <a:pt x="145189" y="3389"/>
                    <a:pt x="145164" y="3489"/>
                    <a:pt x="145214" y="3589"/>
                  </a:cubicBezTo>
                  <a:cubicBezTo>
                    <a:pt x="145239" y="3640"/>
                    <a:pt x="145289" y="3665"/>
                    <a:pt x="145364" y="3665"/>
                  </a:cubicBezTo>
                  <a:cubicBezTo>
                    <a:pt x="145389" y="3665"/>
                    <a:pt x="145414" y="3665"/>
                    <a:pt x="145465" y="3640"/>
                  </a:cubicBezTo>
                  <a:lnTo>
                    <a:pt x="146016" y="3314"/>
                  </a:lnTo>
                  <a:cubicBezTo>
                    <a:pt x="146793" y="5118"/>
                    <a:pt x="146968" y="7173"/>
                    <a:pt x="146642" y="9128"/>
                  </a:cubicBezTo>
                  <a:cubicBezTo>
                    <a:pt x="146592" y="9028"/>
                    <a:pt x="146517" y="8928"/>
                    <a:pt x="146442" y="8828"/>
                  </a:cubicBezTo>
                  <a:cubicBezTo>
                    <a:pt x="146398" y="8784"/>
                    <a:pt x="146346" y="8757"/>
                    <a:pt x="146295" y="8757"/>
                  </a:cubicBezTo>
                  <a:cubicBezTo>
                    <a:pt x="146259" y="8757"/>
                    <a:pt x="146223" y="8771"/>
                    <a:pt x="146191" y="8803"/>
                  </a:cubicBezTo>
                  <a:cubicBezTo>
                    <a:pt x="146116" y="8853"/>
                    <a:pt x="146091" y="8978"/>
                    <a:pt x="146166" y="9053"/>
                  </a:cubicBezTo>
                  <a:cubicBezTo>
                    <a:pt x="146267" y="9178"/>
                    <a:pt x="146342" y="9304"/>
                    <a:pt x="146442" y="9429"/>
                  </a:cubicBezTo>
                  <a:cubicBezTo>
                    <a:pt x="146166" y="9529"/>
                    <a:pt x="145891" y="9630"/>
                    <a:pt x="145615" y="9705"/>
                  </a:cubicBezTo>
                  <a:cubicBezTo>
                    <a:pt x="145540" y="9730"/>
                    <a:pt x="145490" y="9830"/>
                    <a:pt x="145515" y="9930"/>
                  </a:cubicBezTo>
                  <a:cubicBezTo>
                    <a:pt x="145540" y="10006"/>
                    <a:pt x="145590" y="10056"/>
                    <a:pt x="145665" y="10056"/>
                  </a:cubicBezTo>
                  <a:lnTo>
                    <a:pt x="145740" y="10056"/>
                  </a:lnTo>
                  <a:cubicBezTo>
                    <a:pt x="145991" y="9955"/>
                    <a:pt x="146267" y="9880"/>
                    <a:pt x="146517" y="9780"/>
                  </a:cubicBezTo>
                  <a:lnTo>
                    <a:pt x="146517" y="9780"/>
                  </a:lnTo>
                  <a:cubicBezTo>
                    <a:pt x="146091" y="11635"/>
                    <a:pt x="145239" y="13364"/>
                    <a:pt x="143986" y="14767"/>
                  </a:cubicBezTo>
                  <a:cubicBezTo>
                    <a:pt x="143685" y="14542"/>
                    <a:pt x="143409" y="14291"/>
                    <a:pt x="143134" y="14041"/>
                  </a:cubicBezTo>
                  <a:cubicBezTo>
                    <a:pt x="143008" y="13940"/>
                    <a:pt x="142883" y="13815"/>
                    <a:pt x="142783" y="13690"/>
                  </a:cubicBezTo>
                  <a:lnTo>
                    <a:pt x="139675" y="6622"/>
                  </a:lnTo>
                  <a:lnTo>
                    <a:pt x="139650" y="6622"/>
                  </a:lnTo>
                  <a:cubicBezTo>
                    <a:pt x="139650" y="6447"/>
                    <a:pt x="139650" y="6246"/>
                    <a:pt x="139675" y="6046"/>
                  </a:cubicBezTo>
                  <a:cubicBezTo>
                    <a:pt x="139725" y="5369"/>
                    <a:pt x="139926" y="4642"/>
                    <a:pt x="140226" y="3990"/>
                  </a:cubicBezTo>
                  <a:cubicBezTo>
                    <a:pt x="140377" y="4166"/>
                    <a:pt x="140502" y="4341"/>
                    <a:pt x="140602" y="4542"/>
                  </a:cubicBezTo>
                  <a:cubicBezTo>
                    <a:pt x="140627" y="4592"/>
                    <a:pt x="140703" y="4642"/>
                    <a:pt x="140753" y="4642"/>
                  </a:cubicBezTo>
                  <a:cubicBezTo>
                    <a:pt x="140778" y="4642"/>
                    <a:pt x="140828" y="4617"/>
                    <a:pt x="140853" y="4617"/>
                  </a:cubicBezTo>
                  <a:cubicBezTo>
                    <a:pt x="140928" y="4567"/>
                    <a:pt x="140953" y="4442"/>
                    <a:pt x="140903" y="4366"/>
                  </a:cubicBezTo>
                  <a:cubicBezTo>
                    <a:pt x="140803" y="4191"/>
                    <a:pt x="140703" y="4041"/>
                    <a:pt x="140577" y="3865"/>
                  </a:cubicBezTo>
                  <a:lnTo>
                    <a:pt x="140928" y="3765"/>
                  </a:lnTo>
                  <a:cubicBezTo>
                    <a:pt x="141003" y="3740"/>
                    <a:pt x="141053" y="3640"/>
                    <a:pt x="141028" y="3539"/>
                  </a:cubicBezTo>
                  <a:cubicBezTo>
                    <a:pt x="141008" y="3456"/>
                    <a:pt x="140935" y="3408"/>
                    <a:pt x="140854" y="3408"/>
                  </a:cubicBezTo>
                  <a:cubicBezTo>
                    <a:pt x="140837" y="3408"/>
                    <a:pt x="140820" y="3410"/>
                    <a:pt x="140803" y="3414"/>
                  </a:cubicBezTo>
                  <a:lnTo>
                    <a:pt x="140477" y="3539"/>
                  </a:lnTo>
                  <a:cubicBezTo>
                    <a:pt x="140978" y="2687"/>
                    <a:pt x="141655" y="1960"/>
                    <a:pt x="142407" y="1610"/>
                  </a:cubicBezTo>
                  <a:cubicBezTo>
                    <a:pt x="142758" y="1434"/>
                    <a:pt x="143134" y="1334"/>
                    <a:pt x="143485" y="1334"/>
                  </a:cubicBezTo>
                  <a:close/>
                  <a:moveTo>
                    <a:pt x="80151" y="13890"/>
                  </a:moveTo>
                  <a:cubicBezTo>
                    <a:pt x="80427" y="14241"/>
                    <a:pt x="80702" y="14542"/>
                    <a:pt x="81003" y="14843"/>
                  </a:cubicBezTo>
                  <a:cubicBezTo>
                    <a:pt x="80903" y="14918"/>
                    <a:pt x="80803" y="15018"/>
                    <a:pt x="80677" y="15093"/>
                  </a:cubicBezTo>
                  <a:lnTo>
                    <a:pt x="80151" y="13890"/>
                  </a:lnTo>
                  <a:close/>
                  <a:moveTo>
                    <a:pt x="143134" y="14517"/>
                  </a:moveTo>
                  <a:cubicBezTo>
                    <a:pt x="143334" y="14692"/>
                    <a:pt x="143535" y="14868"/>
                    <a:pt x="143735" y="15018"/>
                  </a:cubicBezTo>
                  <a:cubicBezTo>
                    <a:pt x="143660" y="15118"/>
                    <a:pt x="143560" y="15194"/>
                    <a:pt x="143460" y="15294"/>
                  </a:cubicBezTo>
                  <a:lnTo>
                    <a:pt x="143134" y="14517"/>
                  </a:lnTo>
                  <a:close/>
                  <a:moveTo>
                    <a:pt x="130953" y="2011"/>
                  </a:moveTo>
                  <a:cubicBezTo>
                    <a:pt x="131454" y="2011"/>
                    <a:pt x="131931" y="2186"/>
                    <a:pt x="132307" y="2562"/>
                  </a:cubicBezTo>
                  <a:cubicBezTo>
                    <a:pt x="135038" y="5244"/>
                    <a:pt x="135464" y="9930"/>
                    <a:pt x="133259" y="12988"/>
                  </a:cubicBezTo>
                  <a:cubicBezTo>
                    <a:pt x="132482" y="14066"/>
                    <a:pt x="131429" y="14918"/>
                    <a:pt x="130226" y="15494"/>
                  </a:cubicBezTo>
                  <a:cubicBezTo>
                    <a:pt x="129750" y="15068"/>
                    <a:pt x="129324" y="14617"/>
                    <a:pt x="128948" y="14116"/>
                  </a:cubicBezTo>
                  <a:cubicBezTo>
                    <a:pt x="128221" y="13113"/>
                    <a:pt x="127720" y="11935"/>
                    <a:pt x="127469" y="10707"/>
                  </a:cubicBezTo>
                  <a:lnTo>
                    <a:pt x="127469" y="10707"/>
                  </a:lnTo>
                  <a:lnTo>
                    <a:pt x="127820" y="10883"/>
                  </a:lnTo>
                  <a:cubicBezTo>
                    <a:pt x="127845" y="10908"/>
                    <a:pt x="127870" y="10908"/>
                    <a:pt x="127896" y="10908"/>
                  </a:cubicBezTo>
                  <a:cubicBezTo>
                    <a:pt x="127971" y="10908"/>
                    <a:pt x="128046" y="10883"/>
                    <a:pt x="128071" y="10808"/>
                  </a:cubicBezTo>
                  <a:cubicBezTo>
                    <a:pt x="128121" y="10732"/>
                    <a:pt x="128071" y="10632"/>
                    <a:pt x="127996" y="10582"/>
                  </a:cubicBezTo>
                  <a:lnTo>
                    <a:pt x="127620" y="10407"/>
                  </a:lnTo>
                  <a:cubicBezTo>
                    <a:pt x="127795" y="10206"/>
                    <a:pt x="127971" y="10006"/>
                    <a:pt x="128121" y="9805"/>
                  </a:cubicBezTo>
                  <a:cubicBezTo>
                    <a:pt x="128171" y="9730"/>
                    <a:pt x="128146" y="9605"/>
                    <a:pt x="128071" y="9554"/>
                  </a:cubicBezTo>
                  <a:cubicBezTo>
                    <a:pt x="128039" y="9523"/>
                    <a:pt x="128004" y="9509"/>
                    <a:pt x="127967" y="9509"/>
                  </a:cubicBezTo>
                  <a:cubicBezTo>
                    <a:pt x="127916" y="9509"/>
                    <a:pt x="127864" y="9536"/>
                    <a:pt x="127820" y="9579"/>
                  </a:cubicBezTo>
                  <a:cubicBezTo>
                    <a:pt x="127695" y="9780"/>
                    <a:pt x="127545" y="9955"/>
                    <a:pt x="127394" y="10131"/>
                  </a:cubicBezTo>
                  <a:cubicBezTo>
                    <a:pt x="127018" y="7499"/>
                    <a:pt x="127745" y="4667"/>
                    <a:pt x="129525" y="2662"/>
                  </a:cubicBezTo>
                  <a:cubicBezTo>
                    <a:pt x="129875" y="2261"/>
                    <a:pt x="130352" y="2036"/>
                    <a:pt x="130903" y="2011"/>
                  </a:cubicBezTo>
                  <a:close/>
                  <a:moveTo>
                    <a:pt x="55589" y="707"/>
                  </a:moveTo>
                  <a:cubicBezTo>
                    <a:pt x="55865" y="707"/>
                    <a:pt x="56166" y="757"/>
                    <a:pt x="56442" y="833"/>
                  </a:cubicBezTo>
                  <a:cubicBezTo>
                    <a:pt x="56291" y="908"/>
                    <a:pt x="56166" y="983"/>
                    <a:pt x="56015" y="1058"/>
                  </a:cubicBezTo>
                  <a:cubicBezTo>
                    <a:pt x="55940" y="1108"/>
                    <a:pt x="55915" y="1209"/>
                    <a:pt x="55965" y="1309"/>
                  </a:cubicBezTo>
                  <a:cubicBezTo>
                    <a:pt x="55990" y="1359"/>
                    <a:pt x="56066" y="1384"/>
                    <a:pt x="56116" y="1384"/>
                  </a:cubicBezTo>
                  <a:cubicBezTo>
                    <a:pt x="56141" y="1384"/>
                    <a:pt x="56191" y="1384"/>
                    <a:pt x="56216" y="1359"/>
                  </a:cubicBezTo>
                  <a:cubicBezTo>
                    <a:pt x="56341" y="1284"/>
                    <a:pt x="56492" y="1209"/>
                    <a:pt x="56642" y="1133"/>
                  </a:cubicBezTo>
                  <a:lnTo>
                    <a:pt x="56642" y="1133"/>
                  </a:lnTo>
                  <a:cubicBezTo>
                    <a:pt x="56642" y="1334"/>
                    <a:pt x="56617" y="1509"/>
                    <a:pt x="56592" y="1710"/>
                  </a:cubicBezTo>
                  <a:cubicBezTo>
                    <a:pt x="56567" y="1785"/>
                    <a:pt x="56642" y="1885"/>
                    <a:pt x="56742" y="1910"/>
                  </a:cubicBezTo>
                  <a:lnTo>
                    <a:pt x="56767" y="1910"/>
                  </a:lnTo>
                  <a:cubicBezTo>
                    <a:pt x="56843" y="1910"/>
                    <a:pt x="56918" y="1860"/>
                    <a:pt x="56943" y="1760"/>
                  </a:cubicBezTo>
                  <a:cubicBezTo>
                    <a:pt x="56993" y="1534"/>
                    <a:pt x="56993" y="1309"/>
                    <a:pt x="56993" y="1083"/>
                  </a:cubicBezTo>
                  <a:cubicBezTo>
                    <a:pt x="57619" y="1409"/>
                    <a:pt x="58146" y="1935"/>
                    <a:pt x="58497" y="2612"/>
                  </a:cubicBezTo>
                  <a:cubicBezTo>
                    <a:pt x="58622" y="2838"/>
                    <a:pt x="58722" y="3038"/>
                    <a:pt x="58797" y="3264"/>
                  </a:cubicBezTo>
                  <a:lnTo>
                    <a:pt x="58697" y="3214"/>
                  </a:lnTo>
                  <a:cubicBezTo>
                    <a:pt x="58664" y="3197"/>
                    <a:pt x="58630" y="3188"/>
                    <a:pt x="58599" y="3188"/>
                  </a:cubicBezTo>
                  <a:cubicBezTo>
                    <a:pt x="58536" y="3188"/>
                    <a:pt x="58480" y="3222"/>
                    <a:pt x="58447" y="3289"/>
                  </a:cubicBezTo>
                  <a:cubicBezTo>
                    <a:pt x="58396" y="3364"/>
                    <a:pt x="58447" y="3489"/>
                    <a:pt x="58522" y="3514"/>
                  </a:cubicBezTo>
                  <a:lnTo>
                    <a:pt x="58948" y="3740"/>
                  </a:lnTo>
                  <a:lnTo>
                    <a:pt x="58421" y="4291"/>
                  </a:lnTo>
                  <a:cubicBezTo>
                    <a:pt x="58371" y="4366"/>
                    <a:pt x="58371" y="4467"/>
                    <a:pt x="58447" y="4542"/>
                  </a:cubicBezTo>
                  <a:cubicBezTo>
                    <a:pt x="58472" y="4567"/>
                    <a:pt x="58522" y="4592"/>
                    <a:pt x="58572" y="4592"/>
                  </a:cubicBezTo>
                  <a:cubicBezTo>
                    <a:pt x="58622" y="4592"/>
                    <a:pt x="58672" y="4567"/>
                    <a:pt x="58697" y="4542"/>
                  </a:cubicBezTo>
                  <a:lnTo>
                    <a:pt x="59123" y="4066"/>
                  </a:lnTo>
                  <a:lnTo>
                    <a:pt x="59123" y="4066"/>
                  </a:lnTo>
                  <a:cubicBezTo>
                    <a:pt x="59800" y="6171"/>
                    <a:pt x="59700" y="8502"/>
                    <a:pt x="58873" y="10732"/>
                  </a:cubicBezTo>
                  <a:lnTo>
                    <a:pt x="58547" y="10081"/>
                  </a:lnTo>
                  <a:cubicBezTo>
                    <a:pt x="58511" y="10027"/>
                    <a:pt x="58448" y="9985"/>
                    <a:pt x="58388" y="9985"/>
                  </a:cubicBezTo>
                  <a:cubicBezTo>
                    <a:pt x="58365" y="9985"/>
                    <a:pt x="58342" y="9992"/>
                    <a:pt x="58321" y="10006"/>
                  </a:cubicBezTo>
                  <a:cubicBezTo>
                    <a:pt x="58221" y="10056"/>
                    <a:pt x="58196" y="10156"/>
                    <a:pt x="58246" y="10256"/>
                  </a:cubicBezTo>
                  <a:lnTo>
                    <a:pt x="58572" y="10933"/>
                  </a:lnTo>
                  <a:lnTo>
                    <a:pt x="57920" y="11033"/>
                  </a:lnTo>
                  <a:cubicBezTo>
                    <a:pt x="57820" y="11058"/>
                    <a:pt x="57770" y="11158"/>
                    <a:pt x="57770" y="11234"/>
                  </a:cubicBezTo>
                  <a:cubicBezTo>
                    <a:pt x="57795" y="11334"/>
                    <a:pt x="57870" y="11409"/>
                    <a:pt x="57945" y="11409"/>
                  </a:cubicBezTo>
                  <a:cubicBezTo>
                    <a:pt x="57970" y="11409"/>
                    <a:pt x="57970" y="11384"/>
                    <a:pt x="57970" y="11384"/>
                  </a:cubicBezTo>
                  <a:lnTo>
                    <a:pt x="58647" y="11284"/>
                  </a:lnTo>
                  <a:lnTo>
                    <a:pt x="58647" y="11284"/>
                  </a:lnTo>
                  <a:cubicBezTo>
                    <a:pt x="58421" y="11835"/>
                    <a:pt x="58171" y="12361"/>
                    <a:pt x="57845" y="12863"/>
                  </a:cubicBezTo>
                  <a:cubicBezTo>
                    <a:pt x="57193" y="13915"/>
                    <a:pt x="56442" y="14843"/>
                    <a:pt x="55589" y="15595"/>
                  </a:cubicBezTo>
                  <a:cubicBezTo>
                    <a:pt x="54637" y="14918"/>
                    <a:pt x="53835" y="14041"/>
                    <a:pt x="53208" y="13063"/>
                  </a:cubicBezTo>
                  <a:lnTo>
                    <a:pt x="55113" y="6622"/>
                  </a:lnTo>
                  <a:lnTo>
                    <a:pt x="52431" y="6622"/>
                  </a:lnTo>
                  <a:lnTo>
                    <a:pt x="51529" y="8652"/>
                  </a:lnTo>
                  <a:cubicBezTo>
                    <a:pt x="51354" y="7274"/>
                    <a:pt x="51404" y="5845"/>
                    <a:pt x="51780" y="4492"/>
                  </a:cubicBezTo>
                  <a:cubicBezTo>
                    <a:pt x="51780" y="4467"/>
                    <a:pt x="51805" y="4417"/>
                    <a:pt x="51830" y="4366"/>
                  </a:cubicBezTo>
                  <a:lnTo>
                    <a:pt x="52106" y="4241"/>
                  </a:lnTo>
                  <a:cubicBezTo>
                    <a:pt x="52281" y="4417"/>
                    <a:pt x="52457" y="4617"/>
                    <a:pt x="52557" y="4818"/>
                  </a:cubicBezTo>
                  <a:cubicBezTo>
                    <a:pt x="52607" y="4893"/>
                    <a:pt x="52657" y="4918"/>
                    <a:pt x="52732" y="4918"/>
                  </a:cubicBezTo>
                  <a:cubicBezTo>
                    <a:pt x="52757" y="4918"/>
                    <a:pt x="52782" y="4918"/>
                    <a:pt x="52807" y="4893"/>
                  </a:cubicBezTo>
                  <a:cubicBezTo>
                    <a:pt x="52883" y="4868"/>
                    <a:pt x="52933" y="4742"/>
                    <a:pt x="52883" y="4667"/>
                  </a:cubicBezTo>
                  <a:cubicBezTo>
                    <a:pt x="52782" y="4442"/>
                    <a:pt x="52632" y="4266"/>
                    <a:pt x="52457" y="4091"/>
                  </a:cubicBezTo>
                  <a:lnTo>
                    <a:pt x="52657" y="3990"/>
                  </a:lnTo>
                  <a:cubicBezTo>
                    <a:pt x="52757" y="3965"/>
                    <a:pt x="52807" y="3865"/>
                    <a:pt x="52757" y="3765"/>
                  </a:cubicBezTo>
                  <a:cubicBezTo>
                    <a:pt x="52719" y="3688"/>
                    <a:pt x="52651" y="3656"/>
                    <a:pt x="52588" y="3656"/>
                  </a:cubicBezTo>
                  <a:cubicBezTo>
                    <a:pt x="52569" y="3656"/>
                    <a:pt x="52549" y="3659"/>
                    <a:pt x="52532" y="3665"/>
                  </a:cubicBezTo>
                  <a:lnTo>
                    <a:pt x="52156" y="3840"/>
                  </a:lnTo>
                  <a:cubicBezTo>
                    <a:pt x="52106" y="3815"/>
                    <a:pt x="52081" y="3790"/>
                    <a:pt x="52030" y="3765"/>
                  </a:cubicBezTo>
                  <a:cubicBezTo>
                    <a:pt x="52281" y="3188"/>
                    <a:pt x="52582" y="2662"/>
                    <a:pt x="52933" y="2211"/>
                  </a:cubicBezTo>
                  <a:lnTo>
                    <a:pt x="53359" y="2662"/>
                  </a:lnTo>
                  <a:cubicBezTo>
                    <a:pt x="53409" y="2687"/>
                    <a:pt x="53459" y="2712"/>
                    <a:pt x="53484" y="2712"/>
                  </a:cubicBezTo>
                  <a:cubicBezTo>
                    <a:pt x="53534" y="2712"/>
                    <a:pt x="53584" y="2687"/>
                    <a:pt x="53609" y="2662"/>
                  </a:cubicBezTo>
                  <a:cubicBezTo>
                    <a:pt x="53685" y="2587"/>
                    <a:pt x="53685" y="2487"/>
                    <a:pt x="53634" y="2412"/>
                  </a:cubicBezTo>
                  <a:lnTo>
                    <a:pt x="53158" y="1910"/>
                  </a:lnTo>
                  <a:cubicBezTo>
                    <a:pt x="53534" y="1509"/>
                    <a:pt x="53960" y="1183"/>
                    <a:pt x="54386" y="983"/>
                  </a:cubicBezTo>
                  <a:cubicBezTo>
                    <a:pt x="54787" y="782"/>
                    <a:pt x="55188" y="707"/>
                    <a:pt x="55589" y="707"/>
                  </a:cubicBezTo>
                  <a:close/>
                  <a:moveTo>
                    <a:pt x="106617" y="2011"/>
                  </a:moveTo>
                  <a:lnTo>
                    <a:pt x="106041" y="2762"/>
                  </a:lnTo>
                  <a:cubicBezTo>
                    <a:pt x="105966" y="2838"/>
                    <a:pt x="105991" y="2963"/>
                    <a:pt x="106066" y="3013"/>
                  </a:cubicBezTo>
                  <a:cubicBezTo>
                    <a:pt x="106091" y="3038"/>
                    <a:pt x="106141" y="3063"/>
                    <a:pt x="106166" y="3063"/>
                  </a:cubicBezTo>
                  <a:cubicBezTo>
                    <a:pt x="106241" y="3063"/>
                    <a:pt x="106291" y="3038"/>
                    <a:pt x="106316" y="2988"/>
                  </a:cubicBezTo>
                  <a:lnTo>
                    <a:pt x="106993" y="2111"/>
                  </a:lnTo>
                  <a:lnTo>
                    <a:pt x="107494" y="2712"/>
                  </a:lnTo>
                  <a:cubicBezTo>
                    <a:pt x="107545" y="2762"/>
                    <a:pt x="107595" y="2762"/>
                    <a:pt x="107645" y="2762"/>
                  </a:cubicBezTo>
                  <a:cubicBezTo>
                    <a:pt x="107670" y="2762"/>
                    <a:pt x="107720" y="2762"/>
                    <a:pt x="107745" y="2737"/>
                  </a:cubicBezTo>
                  <a:cubicBezTo>
                    <a:pt x="107820" y="2662"/>
                    <a:pt x="107845" y="2562"/>
                    <a:pt x="107770" y="2487"/>
                  </a:cubicBezTo>
                  <a:lnTo>
                    <a:pt x="107394" y="2036"/>
                  </a:lnTo>
                  <a:lnTo>
                    <a:pt x="107394" y="2036"/>
                  </a:lnTo>
                  <a:cubicBezTo>
                    <a:pt x="108422" y="2186"/>
                    <a:pt x="109349" y="2787"/>
                    <a:pt x="109976" y="3690"/>
                  </a:cubicBezTo>
                  <a:cubicBezTo>
                    <a:pt x="110602" y="4642"/>
                    <a:pt x="110853" y="5695"/>
                    <a:pt x="110853" y="6722"/>
                  </a:cubicBezTo>
                  <a:lnTo>
                    <a:pt x="110627" y="6497"/>
                  </a:lnTo>
                  <a:cubicBezTo>
                    <a:pt x="110590" y="6459"/>
                    <a:pt x="110540" y="6440"/>
                    <a:pt x="110493" y="6440"/>
                  </a:cubicBezTo>
                  <a:cubicBezTo>
                    <a:pt x="110446" y="6440"/>
                    <a:pt x="110402" y="6459"/>
                    <a:pt x="110377" y="6497"/>
                  </a:cubicBezTo>
                  <a:cubicBezTo>
                    <a:pt x="110301" y="6572"/>
                    <a:pt x="110301" y="6697"/>
                    <a:pt x="110377" y="6747"/>
                  </a:cubicBezTo>
                  <a:lnTo>
                    <a:pt x="110803" y="7173"/>
                  </a:lnTo>
                  <a:lnTo>
                    <a:pt x="110201" y="7524"/>
                  </a:lnTo>
                  <a:cubicBezTo>
                    <a:pt x="110126" y="7574"/>
                    <a:pt x="110101" y="7675"/>
                    <a:pt x="110151" y="7775"/>
                  </a:cubicBezTo>
                  <a:cubicBezTo>
                    <a:pt x="110176" y="7825"/>
                    <a:pt x="110251" y="7850"/>
                    <a:pt x="110301" y="7850"/>
                  </a:cubicBezTo>
                  <a:cubicBezTo>
                    <a:pt x="110327" y="7850"/>
                    <a:pt x="110377" y="7850"/>
                    <a:pt x="110402" y="7825"/>
                  </a:cubicBezTo>
                  <a:lnTo>
                    <a:pt x="110828" y="7574"/>
                  </a:lnTo>
                  <a:lnTo>
                    <a:pt x="110828" y="7574"/>
                  </a:lnTo>
                  <a:cubicBezTo>
                    <a:pt x="110728" y="8502"/>
                    <a:pt x="110477" y="9404"/>
                    <a:pt x="110201" y="10181"/>
                  </a:cubicBezTo>
                  <a:cubicBezTo>
                    <a:pt x="109424" y="12286"/>
                    <a:pt x="107971" y="14241"/>
                    <a:pt x="106191" y="15645"/>
                  </a:cubicBezTo>
                  <a:cubicBezTo>
                    <a:pt x="105139" y="14717"/>
                    <a:pt x="104337" y="13539"/>
                    <a:pt x="103785" y="12261"/>
                  </a:cubicBezTo>
                  <a:lnTo>
                    <a:pt x="103785" y="12261"/>
                  </a:lnTo>
                  <a:cubicBezTo>
                    <a:pt x="103936" y="12311"/>
                    <a:pt x="104086" y="12361"/>
                    <a:pt x="104236" y="12412"/>
                  </a:cubicBezTo>
                  <a:cubicBezTo>
                    <a:pt x="104236" y="12412"/>
                    <a:pt x="104261" y="12437"/>
                    <a:pt x="104286" y="12437"/>
                  </a:cubicBezTo>
                  <a:cubicBezTo>
                    <a:pt x="104362" y="12437"/>
                    <a:pt x="104437" y="12387"/>
                    <a:pt x="104462" y="12311"/>
                  </a:cubicBezTo>
                  <a:cubicBezTo>
                    <a:pt x="104487" y="12211"/>
                    <a:pt x="104437" y="12111"/>
                    <a:pt x="104337" y="12086"/>
                  </a:cubicBezTo>
                  <a:cubicBezTo>
                    <a:pt x="104086" y="11986"/>
                    <a:pt x="103860" y="11910"/>
                    <a:pt x="103610" y="11810"/>
                  </a:cubicBezTo>
                  <a:cubicBezTo>
                    <a:pt x="103610" y="11760"/>
                    <a:pt x="103585" y="11735"/>
                    <a:pt x="103585" y="11710"/>
                  </a:cubicBezTo>
                  <a:lnTo>
                    <a:pt x="103910" y="11033"/>
                  </a:lnTo>
                  <a:cubicBezTo>
                    <a:pt x="103961" y="10958"/>
                    <a:pt x="103936" y="10833"/>
                    <a:pt x="103835" y="10808"/>
                  </a:cubicBezTo>
                  <a:cubicBezTo>
                    <a:pt x="103810" y="10791"/>
                    <a:pt x="103780" y="10783"/>
                    <a:pt x="103749" y="10783"/>
                  </a:cubicBezTo>
                  <a:cubicBezTo>
                    <a:pt x="103688" y="10783"/>
                    <a:pt x="103626" y="10816"/>
                    <a:pt x="103610" y="10883"/>
                  </a:cubicBezTo>
                  <a:lnTo>
                    <a:pt x="103409" y="11234"/>
                  </a:lnTo>
                  <a:cubicBezTo>
                    <a:pt x="102758" y="9128"/>
                    <a:pt x="102758" y="6772"/>
                    <a:pt x="103610" y="4742"/>
                  </a:cubicBezTo>
                  <a:cubicBezTo>
                    <a:pt x="104311" y="3063"/>
                    <a:pt x="105314" y="2136"/>
                    <a:pt x="106617" y="2011"/>
                  </a:cubicBezTo>
                  <a:close/>
                  <a:moveTo>
                    <a:pt x="41429" y="1133"/>
                  </a:moveTo>
                  <a:cubicBezTo>
                    <a:pt x="42632" y="1133"/>
                    <a:pt x="43785" y="1785"/>
                    <a:pt x="44537" y="2863"/>
                  </a:cubicBezTo>
                  <a:cubicBezTo>
                    <a:pt x="44837" y="3314"/>
                    <a:pt x="45113" y="3765"/>
                    <a:pt x="45314" y="4241"/>
                  </a:cubicBezTo>
                  <a:lnTo>
                    <a:pt x="45264" y="4341"/>
                  </a:lnTo>
                  <a:lnTo>
                    <a:pt x="44712" y="4341"/>
                  </a:lnTo>
                  <a:cubicBezTo>
                    <a:pt x="44612" y="4341"/>
                    <a:pt x="44537" y="4417"/>
                    <a:pt x="44537" y="4517"/>
                  </a:cubicBezTo>
                  <a:cubicBezTo>
                    <a:pt x="44537" y="4617"/>
                    <a:pt x="44612" y="4692"/>
                    <a:pt x="44712" y="4692"/>
                  </a:cubicBezTo>
                  <a:lnTo>
                    <a:pt x="45013" y="4692"/>
                  </a:lnTo>
                  <a:lnTo>
                    <a:pt x="44762" y="5043"/>
                  </a:lnTo>
                  <a:cubicBezTo>
                    <a:pt x="44712" y="5118"/>
                    <a:pt x="44737" y="5219"/>
                    <a:pt x="44812" y="5269"/>
                  </a:cubicBezTo>
                  <a:cubicBezTo>
                    <a:pt x="44837" y="5294"/>
                    <a:pt x="44888" y="5319"/>
                    <a:pt x="44913" y="5319"/>
                  </a:cubicBezTo>
                  <a:cubicBezTo>
                    <a:pt x="44963" y="5319"/>
                    <a:pt x="45013" y="5294"/>
                    <a:pt x="45063" y="5244"/>
                  </a:cubicBezTo>
                  <a:lnTo>
                    <a:pt x="45439" y="4692"/>
                  </a:lnTo>
                  <a:lnTo>
                    <a:pt x="45489" y="4692"/>
                  </a:lnTo>
                  <a:cubicBezTo>
                    <a:pt x="46291" y="6848"/>
                    <a:pt x="46141" y="9304"/>
                    <a:pt x="45038" y="11710"/>
                  </a:cubicBezTo>
                  <a:cubicBezTo>
                    <a:pt x="45013" y="11785"/>
                    <a:pt x="44963" y="11885"/>
                    <a:pt x="44913" y="11960"/>
                  </a:cubicBezTo>
                  <a:cubicBezTo>
                    <a:pt x="44913" y="11885"/>
                    <a:pt x="44913" y="11785"/>
                    <a:pt x="44938" y="11710"/>
                  </a:cubicBezTo>
                  <a:cubicBezTo>
                    <a:pt x="44938" y="11610"/>
                    <a:pt x="44862" y="11509"/>
                    <a:pt x="44762" y="11509"/>
                  </a:cubicBezTo>
                  <a:cubicBezTo>
                    <a:pt x="44662" y="11509"/>
                    <a:pt x="44587" y="11585"/>
                    <a:pt x="44562" y="11685"/>
                  </a:cubicBezTo>
                  <a:cubicBezTo>
                    <a:pt x="44562" y="11835"/>
                    <a:pt x="44562" y="12011"/>
                    <a:pt x="44537" y="12161"/>
                  </a:cubicBezTo>
                  <a:lnTo>
                    <a:pt x="44236" y="12036"/>
                  </a:lnTo>
                  <a:cubicBezTo>
                    <a:pt x="44219" y="12031"/>
                    <a:pt x="44202" y="12029"/>
                    <a:pt x="44185" y="12029"/>
                  </a:cubicBezTo>
                  <a:cubicBezTo>
                    <a:pt x="44103" y="12029"/>
                    <a:pt x="44027" y="12078"/>
                    <a:pt x="43985" y="12161"/>
                  </a:cubicBezTo>
                  <a:cubicBezTo>
                    <a:pt x="43960" y="12236"/>
                    <a:pt x="44010" y="12336"/>
                    <a:pt x="44111" y="12387"/>
                  </a:cubicBezTo>
                  <a:lnTo>
                    <a:pt x="44537" y="12537"/>
                  </a:lnTo>
                  <a:cubicBezTo>
                    <a:pt x="44537" y="12587"/>
                    <a:pt x="44537" y="12637"/>
                    <a:pt x="44537" y="12687"/>
                  </a:cubicBezTo>
                  <a:cubicBezTo>
                    <a:pt x="43860" y="13840"/>
                    <a:pt x="42983" y="14868"/>
                    <a:pt x="41955" y="15695"/>
                  </a:cubicBezTo>
                  <a:cubicBezTo>
                    <a:pt x="41228" y="15043"/>
                    <a:pt x="40552" y="14266"/>
                    <a:pt x="39975" y="13414"/>
                  </a:cubicBezTo>
                  <a:cubicBezTo>
                    <a:pt x="39825" y="13163"/>
                    <a:pt x="39675" y="12938"/>
                    <a:pt x="39524" y="12687"/>
                  </a:cubicBezTo>
                  <a:cubicBezTo>
                    <a:pt x="39675" y="12487"/>
                    <a:pt x="39800" y="12286"/>
                    <a:pt x="39950" y="12086"/>
                  </a:cubicBezTo>
                  <a:cubicBezTo>
                    <a:pt x="40000" y="12011"/>
                    <a:pt x="39975" y="11885"/>
                    <a:pt x="39875" y="11835"/>
                  </a:cubicBezTo>
                  <a:cubicBezTo>
                    <a:pt x="39850" y="11818"/>
                    <a:pt x="39819" y="11810"/>
                    <a:pt x="39788" y="11810"/>
                  </a:cubicBezTo>
                  <a:cubicBezTo>
                    <a:pt x="39725" y="11810"/>
                    <a:pt x="39658" y="11843"/>
                    <a:pt x="39624" y="11910"/>
                  </a:cubicBezTo>
                  <a:cubicBezTo>
                    <a:pt x="39549" y="12061"/>
                    <a:pt x="39424" y="12211"/>
                    <a:pt x="39324" y="12336"/>
                  </a:cubicBezTo>
                  <a:cubicBezTo>
                    <a:pt x="39198" y="12111"/>
                    <a:pt x="39073" y="11885"/>
                    <a:pt x="38973" y="11635"/>
                  </a:cubicBezTo>
                  <a:lnTo>
                    <a:pt x="39474" y="11133"/>
                  </a:lnTo>
                  <a:cubicBezTo>
                    <a:pt x="39524" y="11058"/>
                    <a:pt x="39524" y="10958"/>
                    <a:pt x="39474" y="10883"/>
                  </a:cubicBezTo>
                  <a:cubicBezTo>
                    <a:pt x="39436" y="10845"/>
                    <a:pt x="39386" y="10826"/>
                    <a:pt x="39336" y="10826"/>
                  </a:cubicBezTo>
                  <a:cubicBezTo>
                    <a:pt x="39286" y="10826"/>
                    <a:pt x="39236" y="10845"/>
                    <a:pt x="39198" y="10883"/>
                  </a:cubicBezTo>
                  <a:lnTo>
                    <a:pt x="38822" y="11284"/>
                  </a:lnTo>
                  <a:cubicBezTo>
                    <a:pt x="38070" y="9504"/>
                    <a:pt x="37770" y="7650"/>
                    <a:pt x="37970" y="5895"/>
                  </a:cubicBezTo>
                  <a:lnTo>
                    <a:pt x="37970" y="5895"/>
                  </a:lnTo>
                  <a:cubicBezTo>
                    <a:pt x="38070" y="5970"/>
                    <a:pt x="38146" y="6046"/>
                    <a:pt x="38246" y="6121"/>
                  </a:cubicBezTo>
                  <a:cubicBezTo>
                    <a:pt x="38271" y="6146"/>
                    <a:pt x="38296" y="6146"/>
                    <a:pt x="38346" y="6146"/>
                  </a:cubicBezTo>
                  <a:cubicBezTo>
                    <a:pt x="38396" y="6146"/>
                    <a:pt x="38446" y="6121"/>
                    <a:pt x="38497" y="6071"/>
                  </a:cubicBezTo>
                  <a:cubicBezTo>
                    <a:pt x="38547" y="5996"/>
                    <a:pt x="38522" y="5895"/>
                    <a:pt x="38446" y="5820"/>
                  </a:cubicBezTo>
                  <a:cubicBezTo>
                    <a:pt x="38296" y="5720"/>
                    <a:pt x="38171" y="5595"/>
                    <a:pt x="38020" y="5469"/>
                  </a:cubicBezTo>
                  <a:cubicBezTo>
                    <a:pt x="38020" y="5444"/>
                    <a:pt x="38020" y="5419"/>
                    <a:pt x="38020" y="5394"/>
                  </a:cubicBezTo>
                  <a:cubicBezTo>
                    <a:pt x="38171" y="5294"/>
                    <a:pt x="38296" y="5193"/>
                    <a:pt x="38421" y="5068"/>
                  </a:cubicBezTo>
                  <a:cubicBezTo>
                    <a:pt x="38497" y="4993"/>
                    <a:pt x="38497" y="4893"/>
                    <a:pt x="38421" y="4818"/>
                  </a:cubicBezTo>
                  <a:cubicBezTo>
                    <a:pt x="38384" y="4780"/>
                    <a:pt x="38340" y="4761"/>
                    <a:pt x="38296" y="4761"/>
                  </a:cubicBezTo>
                  <a:cubicBezTo>
                    <a:pt x="38252" y="4761"/>
                    <a:pt x="38208" y="4780"/>
                    <a:pt x="38171" y="4818"/>
                  </a:cubicBezTo>
                  <a:cubicBezTo>
                    <a:pt x="38171" y="4818"/>
                    <a:pt x="38154" y="4818"/>
                    <a:pt x="38148" y="4831"/>
                  </a:cubicBezTo>
                  <a:lnTo>
                    <a:pt x="38148" y="4831"/>
                  </a:lnTo>
                  <a:cubicBezTo>
                    <a:pt x="38223" y="4434"/>
                    <a:pt x="38348" y="4012"/>
                    <a:pt x="38497" y="3640"/>
                  </a:cubicBezTo>
                  <a:cubicBezTo>
                    <a:pt x="38747" y="2988"/>
                    <a:pt x="39098" y="2236"/>
                    <a:pt x="39725" y="1735"/>
                  </a:cubicBezTo>
                  <a:lnTo>
                    <a:pt x="39725" y="1735"/>
                  </a:lnTo>
                  <a:cubicBezTo>
                    <a:pt x="39700" y="1810"/>
                    <a:pt x="39675" y="1860"/>
                    <a:pt x="39649" y="1960"/>
                  </a:cubicBezTo>
                  <a:cubicBezTo>
                    <a:pt x="39624" y="2036"/>
                    <a:pt x="39675" y="2136"/>
                    <a:pt x="39775" y="2161"/>
                  </a:cubicBezTo>
                  <a:lnTo>
                    <a:pt x="39825" y="2161"/>
                  </a:lnTo>
                  <a:cubicBezTo>
                    <a:pt x="39900" y="2161"/>
                    <a:pt x="39975" y="2111"/>
                    <a:pt x="40000" y="2036"/>
                  </a:cubicBezTo>
                  <a:cubicBezTo>
                    <a:pt x="40025" y="1860"/>
                    <a:pt x="40101" y="1710"/>
                    <a:pt x="40151" y="1559"/>
                  </a:cubicBezTo>
                  <a:lnTo>
                    <a:pt x="40802" y="2061"/>
                  </a:lnTo>
                  <a:cubicBezTo>
                    <a:pt x="40827" y="2086"/>
                    <a:pt x="40852" y="2111"/>
                    <a:pt x="40903" y="2111"/>
                  </a:cubicBezTo>
                  <a:cubicBezTo>
                    <a:pt x="40953" y="2111"/>
                    <a:pt x="41003" y="2086"/>
                    <a:pt x="41053" y="2036"/>
                  </a:cubicBezTo>
                  <a:cubicBezTo>
                    <a:pt x="41103" y="1960"/>
                    <a:pt x="41103" y="1860"/>
                    <a:pt x="41028" y="1785"/>
                  </a:cubicBezTo>
                  <a:lnTo>
                    <a:pt x="40426" y="1309"/>
                  </a:lnTo>
                  <a:cubicBezTo>
                    <a:pt x="40727" y="1183"/>
                    <a:pt x="41053" y="1133"/>
                    <a:pt x="41429" y="1133"/>
                  </a:cubicBezTo>
                  <a:close/>
                  <a:moveTo>
                    <a:pt x="178648" y="12913"/>
                  </a:moveTo>
                  <a:cubicBezTo>
                    <a:pt x="179199" y="13715"/>
                    <a:pt x="179851" y="14417"/>
                    <a:pt x="180603" y="14993"/>
                  </a:cubicBezTo>
                  <a:cubicBezTo>
                    <a:pt x="180126" y="15494"/>
                    <a:pt x="179575" y="15945"/>
                    <a:pt x="178999" y="16321"/>
                  </a:cubicBezTo>
                  <a:cubicBezTo>
                    <a:pt x="178497" y="16647"/>
                    <a:pt x="177971" y="16898"/>
                    <a:pt x="177395" y="17123"/>
                  </a:cubicBezTo>
                  <a:lnTo>
                    <a:pt x="178648" y="12913"/>
                  </a:lnTo>
                  <a:close/>
                  <a:moveTo>
                    <a:pt x="12406" y="17600"/>
                  </a:moveTo>
                  <a:lnTo>
                    <a:pt x="12406" y="17600"/>
                  </a:lnTo>
                  <a:cubicBezTo>
                    <a:pt x="12431" y="17625"/>
                    <a:pt x="12481" y="17625"/>
                    <a:pt x="12506" y="17650"/>
                  </a:cubicBezTo>
                  <a:cubicBezTo>
                    <a:pt x="12481" y="17650"/>
                    <a:pt x="12456" y="17675"/>
                    <a:pt x="12431" y="17675"/>
                  </a:cubicBezTo>
                  <a:cubicBezTo>
                    <a:pt x="12406" y="17650"/>
                    <a:pt x="12406" y="17625"/>
                    <a:pt x="12406" y="17600"/>
                  </a:cubicBezTo>
                  <a:close/>
                  <a:moveTo>
                    <a:pt x="117068" y="9103"/>
                  </a:moveTo>
                  <a:cubicBezTo>
                    <a:pt x="117520" y="11108"/>
                    <a:pt x="118522" y="12988"/>
                    <a:pt x="120001" y="14366"/>
                  </a:cubicBezTo>
                  <a:cubicBezTo>
                    <a:pt x="119850" y="14567"/>
                    <a:pt x="119675" y="14767"/>
                    <a:pt x="119499" y="14943"/>
                  </a:cubicBezTo>
                  <a:cubicBezTo>
                    <a:pt x="118196" y="16346"/>
                    <a:pt x="116417" y="17299"/>
                    <a:pt x="114537" y="17700"/>
                  </a:cubicBezTo>
                  <a:lnTo>
                    <a:pt x="117068" y="9103"/>
                  </a:lnTo>
                  <a:close/>
                  <a:moveTo>
                    <a:pt x="14612" y="16798"/>
                  </a:moveTo>
                  <a:lnTo>
                    <a:pt x="14912" y="17775"/>
                  </a:lnTo>
                  <a:lnTo>
                    <a:pt x="13183" y="17775"/>
                  </a:lnTo>
                  <a:cubicBezTo>
                    <a:pt x="13183" y="17750"/>
                    <a:pt x="13208" y="17725"/>
                    <a:pt x="13208" y="17700"/>
                  </a:cubicBezTo>
                  <a:cubicBezTo>
                    <a:pt x="13283" y="17675"/>
                    <a:pt x="13359" y="17625"/>
                    <a:pt x="13459" y="17575"/>
                  </a:cubicBezTo>
                  <a:cubicBezTo>
                    <a:pt x="13860" y="17349"/>
                    <a:pt x="14236" y="17098"/>
                    <a:pt x="14612" y="16798"/>
                  </a:cubicBezTo>
                  <a:close/>
                  <a:moveTo>
                    <a:pt x="28471" y="15219"/>
                  </a:moveTo>
                  <a:cubicBezTo>
                    <a:pt x="28522" y="15244"/>
                    <a:pt x="28572" y="15294"/>
                    <a:pt x="28622" y="15344"/>
                  </a:cubicBezTo>
                  <a:cubicBezTo>
                    <a:pt x="29023" y="15695"/>
                    <a:pt x="29449" y="15996"/>
                    <a:pt x="29875" y="16296"/>
                  </a:cubicBezTo>
                  <a:cubicBezTo>
                    <a:pt x="29674" y="16372"/>
                    <a:pt x="29499" y="16447"/>
                    <a:pt x="29324" y="16522"/>
                  </a:cubicBezTo>
                  <a:cubicBezTo>
                    <a:pt x="29223" y="16572"/>
                    <a:pt x="29198" y="16672"/>
                    <a:pt x="29223" y="16747"/>
                  </a:cubicBezTo>
                  <a:cubicBezTo>
                    <a:pt x="29273" y="16823"/>
                    <a:pt x="29324" y="16873"/>
                    <a:pt x="29399" y="16873"/>
                  </a:cubicBezTo>
                  <a:cubicBezTo>
                    <a:pt x="29424" y="16873"/>
                    <a:pt x="29449" y="16848"/>
                    <a:pt x="29474" y="16848"/>
                  </a:cubicBezTo>
                  <a:cubicBezTo>
                    <a:pt x="29725" y="16722"/>
                    <a:pt x="30000" y="16622"/>
                    <a:pt x="30276" y="16547"/>
                  </a:cubicBezTo>
                  <a:cubicBezTo>
                    <a:pt x="31128" y="17073"/>
                    <a:pt x="32030" y="17499"/>
                    <a:pt x="32933" y="17775"/>
                  </a:cubicBezTo>
                  <a:lnTo>
                    <a:pt x="19148" y="17775"/>
                  </a:lnTo>
                  <a:lnTo>
                    <a:pt x="18872" y="17148"/>
                  </a:lnTo>
                  <a:lnTo>
                    <a:pt x="18872" y="17148"/>
                  </a:lnTo>
                  <a:cubicBezTo>
                    <a:pt x="19883" y="17501"/>
                    <a:pt x="20937" y="17677"/>
                    <a:pt x="21974" y="17677"/>
                  </a:cubicBezTo>
                  <a:cubicBezTo>
                    <a:pt x="22043" y="17677"/>
                    <a:pt x="22112" y="17676"/>
                    <a:pt x="22181" y="17675"/>
                  </a:cubicBezTo>
                  <a:cubicBezTo>
                    <a:pt x="24411" y="17625"/>
                    <a:pt x="26642" y="16722"/>
                    <a:pt x="28471" y="15219"/>
                  </a:cubicBezTo>
                  <a:close/>
                  <a:moveTo>
                    <a:pt x="41955" y="16171"/>
                  </a:moveTo>
                  <a:cubicBezTo>
                    <a:pt x="42707" y="16823"/>
                    <a:pt x="43534" y="17349"/>
                    <a:pt x="44411" y="17775"/>
                  </a:cubicBezTo>
                  <a:lnTo>
                    <a:pt x="38998" y="17775"/>
                  </a:lnTo>
                  <a:cubicBezTo>
                    <a:pt x="40050" y="17424"/>
                    <a:pt x="41053" y="16873"/>
                    <a:pt x="41955" y="16171"/>
                  </a:cubicBezTo>
                  <a:close/>
                  <a:moveTo>
                    <a:pt x="53058" y="13489"/>
                  </a:moveTo>
                  <a:cubicBezTo>
                    <a:pt x="53685" y="14392"/>
                    <a:pt x="54436" y="15194"/>
                    <a:pt x="55314" y="15845"/>
                  </a:cubicBezTo>
                  <a:cubicBezTo>
                    <a:pt x="54336" y="16672"/>
                    <a:pt x="53233" y="17349"/>
                    <a:pt x="52106" y="17775"/>
                  </a:cubicBezTo>
                  <a:lnTo>
                    <a:pt x="51805" y="17775"/>
                  </a:lnTo>
                  <a:lnTo>
                    <a:pt x="53058" y="13489"/>
                  </a:lnTo>
                  <a:close/>
                  <a:moveTo>
                    <a:pt x="67945" y="15168"/>
                  </a:moveTo>
                  <a:cubicBezTo>
                    <a:pt x="69274" y="16321"/>
                    <a:pt x="70802" y="17148"/>
                    <a:pt x="72457" y="17524"/>
                  </a:cubicBezTo>
                  <a:cubicBezTo>
                    <a:pt x="73090" y="17661"/>
                    <a:pt x="73735" y="17729"/>
                    <a:pt x="74384" y="17729"/>
                  </a:cubicBezTo>
                  <a:cubicBezTo>
                    <a:pt x="75404" y="17729"/>
                    <a:pt x="76433" y="17561"/>
                    <a:pt x="77444" y="17224"/>
                  </a:cubicBezTo>
                  <a:lnTo>
                    <a:pt x="77620" y="17775"/>
                  </a:lnTo>
                  <a:lnTo>
                    <a:pt x="53008" y="17775"/>
                  </a:lnTo>
                  <a:cubicBezTo>
                    <a:pt x="53935" y="17324"/>
                    <a:pt x="54812" y="16773"/>
                    <a:pt x="55614" y="16071"/>
                  </a:cubicBezTo>
                  <a:cubicBezTo>
                    <a:pt x="55740" y="16146"/>
                    <a:pt x="55890" y="16246"/>
                    <a:pt x="56041" y="16321"/>
                  </a:cubicBezTo>
                  <a:cubicBezTo>
                    <a:pt x="57563" y="17263"/>
                    <a:pt x="59344" y="17713"/>
                    <a:pt x="61128" y="17713"/>
                  </a:cubicBezTo>
                  <a:cubicBezTo>
                    <a:pt x="62810" y="17713"/>
                    <a:pt x="64494" y="17313"/>
                    <a:pt x="65965" y="16547"/>
                  </a:cubicBezTo>
                  <a:lnTo>
                    <a:pt x="66818" y="17073"/>
                  </a:lnTo>
                  <a:cubicBezTo>
                    <a:pt x="66843" y="17098"/>
                    <a:pt x="66868" y="17098"/>
                    <a:pt x="66918" y="17098"/>
                  </a:cubicBezTo>
                  <a:cubicBezTo>
                    <a:pt x="66968" y="17098"/>
                    <a:pt x="67018" y="17073"/>
                    <a:pt x="67068" y="17023"/>
                  </a:cubicBezTo>
                  <a:cubicBezTo>
                    <a:pt x="67118" y="16923"/>
                    <a:pt x="67093" y="16823"/>
                    <a:pt x="66993" y="16773"/>
                  </a:cubicBezTo>
                  <a:lnTo>
                    <a:pt x="66316" y="16346"/>
                  </a:lnTo>
                  <a:cubicBezTo>
                    <a:pt x="66918" y="16021"/>
                    <a:pt x="67469" y="15620"/>
                    <a:pt x="67945" y="15168"/>
                  </a:cubicBezTo>
                  <a:close/>
                  <a:moveTo>
                    <a:pt x="94311" y="14918"/>
                  </a:moveTo>
                  <a:cubicBezTo>
                    <a:pt x="95088" y="15945"/>
                    <a:pt x="96016" y="16798"/>
                    <a:pt x="97194" y="17399"/>
                  </a:cubicBezTo>
                  <a:cubicBezTo>
                    <a:pt x="97469" y="17549"/>
                    <a:pt x="97745" y="17675"/>
                    <a:pt x="98021" y="17775"/>
                  </a:cubicBezTo>
                  <a:lnTo>
                    <a:pt x="81855" y="17775"/>
                  </a:lnTo>
                  <a:lnTo>
                    <a:pt x="80828" y="15444"/>
                  </a:lnTo>
                  <a:cubicBezTo>
                    <a:pt x="80978" y="15319"/>
                    <a:pt x="81128" y="15219"/>
                    <a:pt x="81279" y="15093"/>
                  </a:cubicBezTo>
                  <a:cubicBezTo>
                    <a:pt x="82707" y="16397"/>
                    <a:pt x="84437" y="17274"/>
                    <a:pt x="86291" y="17549"/>
                  </a:cubicBezTo>
                  <a:cubicBezTo>
                    <a:pt x="86696" y="17607"/>
                    <a:pt x="87103" y="17635"/>
                    <a:pt x="87512" y="17635"/>
                  </a:cubicBezTo>
                  <a:cubicBezTo>
                    <a:pt x="89259" y="17635"/>
                    <a:pt x="91028" y="17121"/>
                    <a:pt x="92632" y="16146"/>
                  </a:cubicBezTo>
                  <a:lnTo>
                    <a:pt x="92632" y="16146"/>
                  </a:lnTo>
                  <a:cubicBezTo>
                    <a:pt x="92607" y="16372"/>
                    <a:pt x="92557" y="16572"/>
                    <a:pt x="92507" y="16798"/>
                  </a:cubicBezTo>
                  <a:cubicBezTo>
                    <a:pt x="92482" y="16898"/>
                    <a:pt x="92532" y="16998"/>
                    <a:pt x="92607" y="17023"/>
                  </a:cubicBezTo>
                  <a:lnTo>
                    <a:pt x="92657" y="17023"/>
                  </a:lnTo>
                  <a:cubicBezTo>
                    <a:pt x="92757" y="17023"/>
                    <a:pt x="92808" y="16973"/>
                    <a:pt x="92833" y="16898"/>
                  </a:cubicBezTo>
                  <a:cubicBezTo>
                    <a:pt x="92908" y="16697"/>
                    <a:pt x="92933" y="16472"/>
                    <a:pt x="92983" y="16271"/>
                  </a:cubicBezTo>
                  <a:lnTo>
                    <a:pt x="93635" y="16622"/>
                  </a:lnTo>
                  <a:cubicBezTo>
                    <a:pt x="93660" y="16622"/>
                    <a:pt x="93685" y="16647"/>
                    <a:pt x="93710" y="16647"/>
                  </a:cubicBezTo>
                  <a:cubicBezTo>
                    <a:pt x="93785" y="16647"/>
                    <a:pt x="93835" y="16597"/>
                    <a:pt x="93885" y="16547"/>
                  </a:cubicBezTo>
                  <a:cubicBezTo>
                    <a:pt x="93910" y="16447"/>
                    <a:pt x="93885" y="16346"/>
                    <a:pt x="93810" y="16296"/>
                  </a:cubicBezTo>
                  <a:lnTo>
                    <a:pt x="93033" y="15895"/>
                  </a:lnTo>
                  <a:cubicBezTo>
                    <a:pt x="93409" y="15645"/>
                    <a:pt x="93785" y="15369"/>
                    <a:pt x="94111" y="15093"/>
                  </a:cubicBezTo>
                  <a:cubicBezTo>
                    <a:pt x="94186" y="15018"/>
                    <a:pt x="94261" y="14968"/>
                    <a:pt x="94311" y="14918"/>
                  </a:cubicBezTo>
                  <a:close/>
                  <a:moveTo>
                    <a:pt x="106166" y="16096"/>
                  </a:moveTo>
                  <a:cubicBezTo>
                    <a:pt x="106467" y="16346"/>
                    <a:pt x="106768" y="16597"/>
                    <a:pt x="107093" y="16798"/>
                  </a:cubicBezTo>
                  <a:cubicBezTo>
                    <a:pt x="107745" y="17224"/>
                    <a:pt x="108472" y="17549"/>
                    <a:pt x="109199" y="17775"/>
                  </a:cubicBezTo>
                  <a:lnTo>
                    <a:pt x="103008" y="17775"/>
                  </a:lnTo>
                  <a:cubicBezTo>
                    <a:pt x="103184" y="17725"/>
                    <a:pt x="103359" y="17650"/>
                    <a:pt x="103534" y="17575"/>
                  </a:cubicBezTo>
                  <a:cubicBezTo>
                    <a:pt x="103986" y="17424"/>
                    <a:pt x="104412" y="17199"/>
                    <a:pt x="104813" y="16973"/>
                  </a:cubicBezTo>
                  <a:cubicBezTo>
                    <a:pt x="105088" y="17123"/>
                    <a:pt x="105339" y="17249"/>
                    <a:pt x="105615" y="17349"/>
                  </a:cubicBezTo>
                  <a:cubicBezTo>
                    <a:pt x="105640" y="17374"/>
                    <a:pt x="105665" y="17374"/>
                    <a:pt x="105690" y="17374"/>
                  </a:cubicBezTo>
                  <a:cubicBezTo>
                    <a:pt x="105765" y="17374"/>
                    <a:pt x="105840" y="17324"/>
                    <a:pt x="105865" y="17249"/>
                  </a:cubicBezTo>
                  <a:cubicBezTo>
                    <a:pt x="105890" y="17174"/>
                    <a:pt x="105840" y="17073"/>
                    <a:pt x="105765" y="17023"/>
                  </a:cubicBezTo>
                  <a:cubicBezTo>
                    <a:pt x="105565" y="16948"/>
                    <a:pt x="105364" y="16873"/>
                    <a:pt x="105189" y="16773"/>
                  </a:cubicBezTo>
                  <a:cubicBezTo>
                    <a:pt x="105514" y="16572"/>
                    <a:pt x="105840" y="16346"/>
                    <a:pt x="106166" y="16096"/>
                  </a:cubicBezTo>
                  <a:close/>
                  <a:moveTo>
                    <a:pt x="120276" y="14592"/>
                  </a:moveTo>
                  <a:cubicBezTo>
                    <a:pt x="120527" y="14818"/>
                    <a:pt x="120803" y="15018"/>
                    <a:pt x="121078" y="15219"/>
                  </a:cubicBezTo>
                  <a:cubicBezTo>
                    <a:pt x="122600" y="16243"/>
                    <a:pt x="124404" y="16734"/>
                    <a:pt x="126198" y="16734"/>
                  </a:cubicBezTo>
                  <a:cubicBezTo>
                    <a:pt x="127565" y="16734"/>
                    <a:pt x="128926" y="16448"/>
                    <a:pt x="130151" y="15895"/>
                  </a:cubicBezTo>
                  <a:cubicBezTo>
                    <a:pt x="131179" y="16747"/>
                    <a:pt x="132407" y="17374"/>
                    <a:pt x="133710" y="17775"/>
                  </a:cubicBezTo>
                  <a:lnTo>
                    <a:pt x="115565" y="17775"/>
                  </a:lnTo>
                  <a:cubicBezTo>
                    <a:pt x="117169" y="17274"/>
                    <a:pt x="118647" y="16422"/>
                    <a:pt x="119775" y="15194"/>
                  </a:cubicBezTo>
                  <a:cubicBezTo>
                    <a:pt x="119951" y="14993"/>
                    <a:pt x="120101" y="14793"/>
                    <a:pt x="120276" y="14592"/>
                  </a:cubicBezTo>
                  <a:close/>
                  <a:moveTo>
                    <a:pt x="140277" y="17675"/>
                  </a:moveTo>
                  <a:lnTo>
                    <a:pt x="140302" y="17775"/>
                  </a:lnTo>
                  <a:lnTo>
                    <a:pt x="139951" y="17775"/>
                  </a:lnTo>
                  <a:cubicBezTo>
                    <a:pt x="140076" y="17750"/>
                    <a:pt x="140176" y="17700"/>
                    <a:pt x="140277" y="17675"/>
                  </a:cubicBezTo>
                  <a:close/>
                  <a:moveTo>
                    <a:pt x="157044" y="14266"/>
                  </a:moveTo>
                  <a:cubicBezTo>
                    <a:pt x="157921" y="14968"/>
                    <a:pt x="158923" y="15494"/>
                    <a:pt x="159976" y="15795"/>
                  </a:cubicBezTo>
                  <a:lnTo>
                    <a:pt x="159625" y="16346"/>
                  </a:lnTo>
                  <a:cubicBezTo>
                    <a:pt x="159575" y="16422"/>
                    <a:pt x="159600" y="16522"/>
                    <a:pt x="159675" y="16572"/>
                  </a:cubicBezTo>
                  <a:cubicBezTo>
                    <a:pt x="159700" y="16597"/>
                    <a:pt x="159750" y="16597"/>
                    <a:pt x="159775" y="16597"/>
                  </a:cubicBezTo>
                  <a:cubicBezTo>
                    <a:pt x="159826" y="16597"/>
                    <a:pt x="159901" y="16572"/>
                    <a:pt x="159926" y="16522"/>
                  </a:cubicBezTo>
                  <a:lnTo>
                    <a:pt x="160327" y="15895"/>
                  </a:lnTo>
                  <a:cubicBezTo>
                    <a:pt x="160552" y="15945"/>
                    <a:pt x="160778" y="15970"/>
                    <a:pt x="161003" y="16021"/>
                  </a:cubicBezTo>
                  <a:cubicBezTo>
                    <a:pt x="161029" y="16221"/>
                    <a:pt x="161079" y="16422"/>
                    <a:pt x="161104" y="16597"/>
                  </a:cubicBezTo>
                  <a:cubicBezTo>
                    <a:pt x="161129" y="16697"/>
                    <a:pt x="161204" y="16747"/>
                    <a:pt x="161279" y="16747"/>
                  </a:cubicBezTo>
                  <a:lnTo>
                    <a:pt x="161329" y="16747"/>
                  </a:lnTo>
                  <a:cubicBezTo>
                    <a:pt x="161430" y="16722"/>
                    <a:pt x="161480" y="16622"/>
                    <a:pt x="161455" y="16522"/>
                  </a:cubicBezTo>
                  <a:cubicBezTo>
                    <a:pt x="161430" y="16372"/>
                    <a:pt x="161404" y="16221"/>
                    <a:pt x="161379" y="16071"/>
                  </a:cubicBezTo>
                  <a:lnTo>
                    <a:pt x="161379" y="16071"/>
                  </a:lnTo>
                  <a:cubicBezTo>
                    <a:pt x="161580" y="16096"/>
                    <a:pt x="161755" y="16096"/>
                    <a:pt x="161956" y="16096"/>
                  </a:cubicBezTo>
                  <a:cubicBezTo>
                    <a:pt x="161994" y="16096"/>
                    <a:pt x="162031" y="16097"/>
                    <a:pt x="162069" y="16097"/>
                  </a:cubicBezTo>
                  <a:cubicBezTo>
                    <a:pt x="163683" y="16097"/>
                    <a:pt x="165247" y="15573"/>
                    <a:pt x="166643" y="14642"/>
                  </a:cubicBezTo>
                  <a:cubicBezTo>
                    <a:pt x="167144" y="15244"/>
                    <a:pt x="167770" y="15770"/>
                    <a:pt x="168447" y="16221"/>
                  </a:cubicBezTo>
                  <a:lnTo>
                    <a:pt x="168096" y="16497"/>
                  </a:lnTo>
                  <a:cubicBezTo>
                    <a:pt x="168021" y="16572"/>
                    <a:pt x="168021" y="16672"/>
                    <a:pt x="168071" y="16773"/>
                  </a:cubicBezTo>
                  <a:cubicBezTo>
                    <a:pt x="168121" y="16798"/>
                    <a:pt x="168171" y="16823"/>
                    <a:pt x="168222" y="16823"/>
                  </a:cubicBezTo>
                  <a:cubicBezTo>
                    <a:pt x="168247" y="16823"/>
                    <a:pt x="168297" y="16798"/>
                    <a:pt x="168322" y="16773"/>
                  </a:cubicBezTo>
                  <a:lnTo>
                    <a:pt x="168748" y="16422"/>
                  </a:lnTo>
                  <a:cubicBezTo>
                    <a:pt x="169550" y="16923"/>
                    <a:pt x="170452" y="17324"/>
                    <a:pt x="171405" y="17575"/>
                  </a:cubicBezTo>
                  <a:cubicBezTo>
                    <a:pt x="171655" y="17650"/>
                    <a:pt x="171931" y="17725"/>
                    <a:pt x="172181" y="17775"/>
                  </a:cubicBezTo>
                  <a:lnTo>
                    <a:pt x="144562" y="17775"/>
                  </a:lnTo>
                  <a:lnTo>
                    <a:pt x="143635" y="15645"/>
                  </a:lnTo>
                  <a:cubicBezTo>
                    <a:pt x="143760" y="15519"/>
                    <a:pt x="143911" y="15369"/>
                    <a:pt x="144036" y="15244"/>
                  </a:cubicBezTo>
                  <a:cubicBezTo>
                    <a:pt x="145890" y="16577"/>
                    <a:pt x="148022" y="17287"/>
                    <a:pt x="150142" y="17287"/>
                  </a:cubicBezTo>
                  <a:cubicBezTo>
                    <a:pt x="150573" y="17287"/>
                    <a:pt x="151002" y="17258"/>
                    <a:pt x="151429" y="17199"/>
                  </a:cubicBezTo>
                  <a:cubicBezTo>
                    <a:pt x="153510" y="16898"/>
                    <a:pt x="155465" y="15845"/>
                    <a:pt x="157044" y="14266"/>
                  </a:cubicBezTo>
                  <a:close/>
                  <a:moveTo>
                    <a:pt x="15614" y="20707"/>
                  </a:moveTo>
                  <a:lnTo>
                    <a:pt x="10827" y="25494"/>
                  </a:lnTo>
                  <a:lnTo>
                    <a:pt x="6040" y="20707"/>
                  </a:lnTo>
                  <a:close/>
                  <a:moveTo>
                    <a:pt x="26266" y="20707"/>
                  </a:moveTo>
                  <a:lnTo>
                    <a:pt x="21504" y="25494"/>
                  </a:lnTo>
                  <a:lnTo>
                    <a:pt x="16717" y="20707"/>
                  </a:lnTo>
                  <a:close/>
                  <a:moveTo>
                    <a:pt x="36943" y="20707"/>
                  </a:moveTo>
                  <a:lnTo>
                    <a:pt x="32156" y="25494"/>
                  </a:lnTo>
                  <a:lnTo>
                    <a:pt x="27394" y="20707"/>
                  </a:lnTo>
                  <a:close/>
                  <a:moveTo>
                    <a:pt x="47619" y="20707"/>
                  </a:moveTo>
                  <a:lnTo>
                    <a:pt x="42832" y="25494"/>
                  </a:lnTo>
                  <a:lnTo>
                    <a:pt x="38045" y="20707"/>
                  </a:lnTo>
                  <a:close/>
                  <a:moveTo>
                    <a:pt x="58271" y="20707"/>
                  </a:moveTo>
                  <a:lnTo>
                    <a:pt x="53509" y="25494"/>
                  </a:lnTo>
                  <a:lnTo>
                    <a:pt x="48722" y="20707"/>
                  </a:lnTo>
                  <a:close/>
                  <a:moveTo>
                    <a:pt x="68948" y="20707"/>
                  </a:moveTo>
                  <a:lnTo>
                    <a:pt x="64161" y="25494"/>
                  </a:lnTo>
                  <a:lnTo>
                    <a:pt x="59399" y="20707"/>
                  </a:lnTo>
                  <a:close/>
                  <a:moveTo>
                    <a:pt x="79625" y="20707"/>
                  </a:moveTo>
                  <a:lnTo>
                    <a:pt x="74838" y="25494"/>
                  </a:lnTo>
                  <a:lnTo>
                    <a:pt x="70051" y="20707"/>
                  </a:lnTo>
                  <a:close/>
                  <a:moveTo>
                    <a:pt x="90276" y="20707"/>
                  </a:moveTo>
                  <a:lnTo>
                    <a:pt x="85514" y="25494"/>
                  </a:lnTo>
                  <a:lnTo>
                    <a:pt x="80727" y="20707"/>
                  </a:lnTo>
                  <a:close/>
                  <a:moveTo>
                    <a:pt x="100953" y="20707"/>
                  </a:moveTo>
                  <a:lnTo>
                    <a:pt x="96166" y="25494"/>
                  </a:lnTo>
                  <a:lnTo>
                    <a:pt x="91404" y="20707"/>
                  </a:lnTo>
                  <a:close/>
                  <a:moveTo>
                    <a:pt x="111605" y="20707"/>
                  </a:moveTo>
                  <a:lnTo>
                    <a:pt x="106843" y="25494"/>
                  </a:lnTo>
                  <a:lnTo>
                    <a:pt x="102056" y="20707"/>
                  </a:lnTo>
                  <a:close/>
                  <a:moveTo>
                    <a:pt x="122281" y="20707"/>
                  </a:moveTo>
                  <a:lnTo>
                    <a:pt x="117520" y="25494"/>
                  </a:lnTo>
                  <a:lnTo>
                    <a:pt x="112733" y="20707"/>
                  </a:lnTo>
                  <a:close/>
                  <a:moveTo>
                    <a:pt x="132958" y="20707"/>
                  </a:moveTo>
                  <a:lnTo>
                    <a:pt x="128171" y="25494"/>
                  </a:lnTo>
                  <a:lnTo>
                    <a:pt x="123409" y="20707"/>
                  </a:lnTo>
                  <a:close/>
                  <a:moveTo>
                    <a:pt x="143610" y="20707"/>
                  </a:moveTo>
                  <a:lnTo>
                    <a:pt x="138848" y="25494"/>
                  </a:lnTo>
                  <a:lnTo>
                    <a:pt x="134061" y="20707"/>
                  </a:lnTo>
                  <a:close/>
                  <a:moveTo>
                    <a:pt x="154287" y="20707"/>
                  </a:moveTo>
                  <a:lnTo>
                    <a:pt x="149500" y="25494"/>
                  </a:lnTo>
                  <a:lnTo>
                    <a:pt x="144738" y="20707"/>
                  </a:lnTo>
                  <a:close/>
                  <a:moveTo>
                    <a:pt x="164963" y="20707"/>
                  </a:moveTo>
                  <a:lnTo>
                    <a:pt x="160176" y="25494"/>
                  </a:lnTo>
                  <a:lnTo>
                    <a:pt x="155389" y="20707"/>
                  </a:lnTo>
                  <a:close/>
                  <a:moveTo>
                    <a:pt x="175615" y="20707"/>
                  </a:moveTo>
                  <a:lnTo>
                    <a:pt x="170853" y="25494"/>
                  </a:lnTo>
                  <a:lnTo>
                    <a:pt x="166066" y="20707"/>
                  </a:lnTo>
                  <a:close/>
                  <a:moveTo>
                    <a:pt x="186292" y="20707"/>
                  </a:moveTo>
                  <a:lnTo>
                    <a:pt x="181505" y="25494"/>
                  </a:lnTo>
                  <a:lnTo>
                    <a:pt x="176743" y="20707"/>
                  </a:lnTo>
                  <a:close/>
                  <a:moveTo>
                    <a:pt x="16166" y="21158"/>
                  </a:moveTo>
                  <a:lnTo>
                    <a:pt x="21003" y="25996"/>
                  </a:lnTo>
                  <a:lnTo>
                    <a:pt x="16166" y="30833"/>
                  </a:lnTo>
                  <a:lnTo>
                    <a:pt x="11328" y="25996"/>
                  </a:lnTo>
                  <a:lnTo>
                    <a:pt x="16166" y="21158"/>
                  </a:lnTo>
                  <a:close/>
                  <a:moveTo>
                    <a:pt x="26842" y="21158"/>
                  </a:moveTo>
                  <a:lnTo>
                    <a:pt x="31654" y="25996"/>
                  </a:lnTo>
                  <a:lnTo>
                    <a:pt x="26842" y="30833"/>
                  </a:lnTo>
                  <a:lnTo>
                    <a:pt x="22005" y="25996"/>
                  </a:lnTo>
                  <a:lnTo>
                    <a:pt x="26842" y="21158"/>
                  </a:lnTo>
                  <a:close/>
                  <a:moveTo>
                    <a:pt x="37494" y="21158"/>
                  </a:moveTo>
                  <a:lnTo>
                    <a:pt x="42331" y="25996"/>
                  </a:lnTo>
                  <a:lnTo>
                    <a:pt x="37494" y="30833"/>
                  </a:lnTo>
                  <a:lnTo>
                    <a:pt x="32657" y="25996"/>
                  </a:lnTo>
                  <a:lnTo>
                    <a:pt x="37494" y="21158"/>
                  </a:lnTo>
                  <a:close/>
                  <a:moveTo>
                    <a:pt x="48171" y="21158"/>
                  </a:moveTo>
                  <a:lnTo>
                    <a:pt x="53008" y="25996"/>
                  </a:lnTo>
                  <a:lnTo>
                    <a:pt x="48171" y="30833"/>
                  </a:lnTo>
                  <a:lnTo>
                    <a:pt x="43334" y="25996"/>
                  </a:lnTo>
                  <a:lnTo>
                    <a:pt x="48171" y="21158"/>
                  </a:lnTo>
                  <a:close/>
                  <a:moveTo>
                    <a:pt x="58822" y="21158"/>
                  </a:moveTo>
                  <a:lnTo>
                    <a:pt x="63660" y="25996"/>
                  </a:lnTo>
                  <a:lnTo>
                    <a:pt x="58822" y="30833"/>
                  </a:lnTo>
                  <a:lnTo>
                    <a:pt x="54010" y="25996"/>
                  </a:lnTo>
                  <a:lnTo>
                    <a:pt x="58822" y="21158"/>
                  </a:lnTo>
                  <a:close/>
                  <a:moveTo>
                    <a:pt x="69499" y="21158"/>
                  </a:moveTo>
                  <a:lnTo>
                    <a:pt x="74336" y="25996"/>
                  </a:lnTo>
                  <a:lnTo>
                    <a:pt x="69499" y="30833"/>
                  </a:lnTo>
                  <a:lnTo>
                    <a:pt x="64662" y="25996"/>
                  </a:lnTo>
                  <a:lnTo>
                    <a:pt x="69499" y="21158"/>
                  </a:lnTo>
                  <a:close/>
                  <a:moveTo>
                    <a:pt x="80176" y="21158"/>
                  </a:moveTo>
                  <a:lnTo>
                    <a:pt x="84988" y="25996"/>
                  </a:lnTo>
                  <a:lnTo>
                    <a:pt x="80176" y="30833"/>
                  </a:lnTo>
                  <a:lnTo>
                    <a:pt x="75339" y="25996"/>
                  </a:lnTo>
                  <a:lnTo>
                    <a:pt x="80176" y="21158"/>
                  </a:lnTo>
                  <a:close/>
                  <a:moveTo>
                    <a:pt x="90828" y="21158"/>
                  </a:moveTo>
                  <a:lnTo>
                    <a:pt x="95665" y="25996"/>
                  </a:lnTo>
                  <a:lnTo>
                    <a:pt x="90828" y="30833"/>
                  </a:lnTo>
                  <a:lnTo>
                    <a:pt x="86016" y="25996"/>
                  </a:lnTo>
                  <a:lnTo>
                    <a:pt x="90828" y="21158"/>
                  </a:lnTo>
                  <a:close/>
                  <a:moveTo>
                    <a:pt x="101504" y="21158"/>
                  </a:moveTo>
                  <a:lnTo>
                    <a:pt x="106342" y="25996"/>
                  </a:lnTo>
                  <a:lnTo>
                    <a:pt x="101504" y="30833"/>
                  </a:lnTo>
                  <a:lnTo>
                    <a:pt x="96667" y="25996"/>
                  </a:lnTo>
                  <a:lnTo>
                    <a:pt x="101504" y="21158"/>
                  </a:lnTo>
                  <a:close/>
                  <a:moveTo>
                    <a:pt x="112181" y="21158"/>
                  </a:moveTo>
                  <a:lnTo>
                    <a:pt x="116993" y="25996"/>
                  </a:lnTo>
                  <a:lnTo>
                    <a:pt x="112181" y="30833"/>
                  </a:lnTo>
                  <a:lnTo>
                    <a:pt x="107344" y="25996"/>
                  </a:lnTo>
                  <a:lnTo>
                    <a:pt x="112181" y="21158"/>
                  </a:lnTo>
                  <a:close/>
                  <a:moveTo>
                    <a:pt x="122833" y="21158"/>
                  </a:moveTo>
                  <a:lnTo>
                    <a:pt x="127670" y="25996"/>
                  </a:lnTo>
                  <a:lnTo>
                    <a:pt x="122833" y="30833"/>
                  </a:lnTo>
                  <a:lnTo>
                    <a:pt x="118021" y="25996"/>
                  </a:lnTo>
                  <a:lnTo>
                    <a:pt x="122833" y="21158"/>
                  </a:lnTo>
                  <a:close/>
                  <a:moveTo>
                    <a:pt x="133510" y="21158"/>
                  </a:moveTo>
                  <a:lnTo>
                    <a:pt x="138347" y="25996"/>
                  </a:lnTo>
                  <a:lnTo>
                    <a:pt x="133510" y="30833"/>
                  </a:lnTo>
                  <a:lnTo>
                    <a:pt x="128672" y="25996"/>
                  </a:lnTo>
                  <a:lnTo>
                    <a:pt x="133510" y="21158"/>
                  </a:lnTo>
                  <a:close/>
                  <a:moveTo>
                    <a:pt x="144186" y="21158"/>
                  </a:moveTo>
                  <a:lnTo>
                    <a:pt x="148998" y="25996"/>
                  </a:lnTo>
                  <a:lnTo>
                    <a:pt x="144186" y="30833"/>
                  </a:lnTo>
                  <a:lnTo>
                    <a:pt x="139349" y="25996"/>
                  </a:lnTo>
                  <a:lnTo>
                    <a:pt x="144186" y="21158"/>
                  </a:lnTo>
                  <a:close/>
                  <a:moveTo>
                    <a:pt x="154838" y="21158"/>
                  </a:moveTo>
                  <a:lnTo>
                    <a:pt x="159675" y="25996"/>
                  </a:lnTo>
                  <a:lnTo>
                    <a:pt x="154838" y="30833"/>
                  </a:lnTo>
                  <a:lnTo>
                    <a:pt x="150026" y="25996"/>
                  </a:lnTo>
                  <a:lnTo>
                    <a:pt x="154838" y="21158"/>
                  </a:lnTo>
                  <a:close/>
                  <a:moveTo>
                    <a:pt x="165515" y="21158"/>
                  </a:moveTo>
                  <a:lnTo>
                    <a:pt x="170352" y="25996"/>
                  </a:lnTo>
                  <a:lnTo>
                    <a:pt x="165515" y="30833"/>
                  </a:lnTo>
                  <a:lnTo>
                    <a:pt x="160678" y="25996"/>
                  </a:lnTo>
                  <a:lnTo>
                    <a:pt x="165515" y="21158"/>
                  </a:lnTo>
                  <a:close/>
                  <a:moveTo>
                    <a:pt x="176192" y="21158"/>
                  </a:moveTo>
                  <a:lnTo>
                    <a:pt x="181004" y="25996"/>
                  </a:lnTo>
                  <a:lnTo>
                    <a:pt x="176192" y="30833"/>
                  </a:lnTo>
                  <a:lnTo>
                    <a:pt x="171354" y="25996"/>
                  </a:lnTo>
                  <a:lnTo>
                    <a:pt x="176192" y="21158"/>
                  </a:lnTo>
                  <a:close/>
                  <a:moveTo>
                    <a:pt x="10827" y="26497"/>
                  </a:moveTo>
                  <a:lnTo>
                    <a:pt x="15664" y="31334"/>
                  </a:lnTo>
                  <a:lnTo>
                    <a:pt x="10827" y="36171"/>
                  </a:lnTo>
                  <a:lnTo>
                    <a:pt x="5990" y="31334"/>
                  </a:lnTo>
                  <a:lnTo>
                    <a:pt x="10827" y="26497"/>
                  </a:lnTo>
                  <a:close/>
                  <a:moveTo>
                    <a:pt x="21504" y="26497"/>
                  </a:moveTo>
                  <a:lnTo>
                    <a:pt x="26316" y="31334"/>
                  </a:lnTo>
                  <a:lnTo>
                    <a:pt x="21504" y="36171"/>
                  </a:lnTo>
                  <a:lnTo>
                    <a:pt x="16667" y="31334"/>
                  </a:lnTo>
                  <a:lnTo>
                    <a:pt x="21504" y="26497"/>
                  </a:lnTo>
                  <a:close/>
                  <a:moveTo>
                    <a:pt x="32156" y="26497"/>
                  </a:moveTo>
                  <a:lnTo>
                    <a:pt x="36993" y="31334"/>
                  </a:lnTo>
                  <a:lnTo>
                    <a:pt x="32156" y="36171"/>
                  </a:lnTo>
                  <a:lnTo>
                    <a:pt x="27344" y="31334"/>
                  </a:lnTo>
                  <a:lnTo>
                    <a:pt x="32156" y="26497"/>
                  </a:lnTo>
                  <a:close/>
                  <a:moveTo>
                    <a:pt x="42832" y="26497"/>
                  </a:moveTo>
                  <a:lnTo>
                    <a:pt x="47670" y="31334"/>
                  </a:lnTo>
                  <a:lnTo>
                    <a:pt x="42832" y="36171"/>
                  </a:lnTo>
                  <a:lnTo>
                    <a:pt x="37995" y="31334"/>
                  </a:lnTo>
                  <a:lnTo>
                    <a:pt x="42832" y="26497"/>
                  </a:lnTo>
                  <a:close/>
                  <a:moveTo>
                    <a:pt x="53509" y="26497"/>
                  </a:moveTo>
                  <a:lnTo>
                    <a:pt x="58321" y="31334"/>
                  </a:lnTo>
                  <a:lnTo>
                    <a:pt x="53509" y="36171"/>
                  </a:lnTo>
                  <a:lnTo>
                    <a:pt x="48672" y="31334"/>
                  </a:lnTo>
                  <a:lnTo>
                    <a:pt x="53509" y="26497"/>
                  </a:lnTo>
                  <a:close/>
                  <a:moveTo>
                    <a:pt x="64161" y="26497"/>
                  </a:moveTo>
                  <a:lnTo>
                    <a:pt x="68998" y="31334"/>
                  </a:lnTo>
                  <a:lnTo>
                    <a:pt x="64161" y="36171"/>
                  </a:lnTo>
                  <a:lnTo>
                    <a:pt x="59349" y="31334"/>
                  </a:lnTo>
                  <a:lnTo>
                    <a:pt x="64161" y="26497"/>
                  </a:lnTo>
                  <a:close/>
                  <a:moveTo>
                    <a:pt x="74838" y="26497"/>
                  </a:moveTo>
                  <a:lnTo>
                    <a:pt x="79675" y="31334"/>
                  </a:lnTo>
                  <a:lnTo>
                    <a:pt x="74838" y="36171"/>
                  </a:lnTo>
                  <a:lnTo>
                    <a:pt x="70000" y="31334"/>
                  </a:lnTo>
                  <a:lnTo>
                    <a:pt x="74838" y="26497"/>
                  </a:lnTo>
                  <a:close/>
                  <a:moveTo>
                    <a:pt x="85514" y="26497"/>
                  </a:moveTo>
                  <a:lnTo>
                    <a:pt x="90326" y="31334"/>
                  </a:lnTo>
                  <a:lnTo>
                    <a:pt x="85514" y="36171"/>
                  </a:lnTo>
                  <a:lnTo>
                    <a:pt x="80677" y="31334"/>
                  </a:lnTo>
                  <a:lnTo>
                    <a:pt x="85514" y="26497"/>
                  </a:lnTo>
                  <a:close/>
                  <a:moveTo>
                    <a:pt x="96166" y="26497"/>
                  </a:moveTo>
                  <a:lnTo>
                    <a:pt x="101003" y="31334"/>
                  </a:lnTo>
                  <a:lnTo>
                    <a:pt x="96166" y="36171"/>
                  </a:lnTo>
                  <a:lnTo>
                    <a:pt x="91354" y="31334"/>
                  </a:lnTo>
                  <a:lnTo>
                    <a:pt x="96166" y="26497"/>
                  </a:lnTo>
                  <a:close/>
                  <a:moveTo>
                    <a:pt x="106843" y="26497"/>
                  </a:moveTo>
                  <a:lnTo>
                    <a:pt x="111680" y="31334"/>
                  </a:lnTo>
                  <a:lnTo>
                    <a:pt x="106843" y="36171"/>
                  </a:lnTo>
                  <a:lnTo>
                    <a:pt x="102006" y="31334"/>
                  </a:lnTo>
                  <a:lnTo>
                    <a:pt x="106843" y="26497"/>
                  </a:lnTo>
                  <a:close/>
                  <a:moveTo>
                    <a:pt x="117520" y="26497"/>
                  </a:moveTo>
                  <a:lnTo>
                    <a:pt x="122332" y="31334"/>
                  </a:lnTo>
                  <a:lnTo>
                    <a:pt x="117520" y="36171"/>
                  </a:lnTo>
                  <a:lnTo>
                    <a:pt x="112682" y="31334"/>
                  </a:lnTo>
                  <a:lnTo>
                    <a:pt x="117520" y="26497"/>
                  </a:lnTo>
                  <a:close/>
                  <a:moveTo>
                    <a:pt x="128171" y="26497"/>
                  </a:moveTo>
                  <a:lnTo>
                    <a:pt x="133008" y="31334"/>
                  </a:lnTo>
                  <a:lnTo>
                    <a:pt x="128171" y="36171"/>
                  </a:lnTo>
                  <a:lnTo>
                    <a:pt x="123334" y="31334"/>
                  </a:lnTo>
                  <a:lnTo>
                    <a:pt x="128171" y="26497"/>
                  </a:lnTo>
                  <a:close/>
                  <a:moveTo>
                    <a:pt x="138848" y="26497"/>
                  </a:moveTo>
                  <a:lnTo>
                    <a:pt x="143660" y="31334"/>
                  </a:lnTo>
                  <a:lnTo>
                    <a:pt x="138848" y="36171"/>
                  </a:lnTo>
                  <a:lnTo>
                    <a:pt x="134011" y="31334"/>
                  </a:lnTo>
                  <a:lnTo>
                    <a:pt x="138848" y="26497"/>
                  </a:lnTo>
                  <a:close/>
                  <a:moveTo>
                    <a:pt x="149500" y="26497"/>
                  </a:moveTo>
                  <a:lnTo>
                    <a:pt x="154337" y="31334"/>
                  </a:lnTo>
                  <a:lnTo>
                    <a:pt x="149500" y="36171"/>
                  </a:lnTo>
                  <a:lnTo>
                    <a:pt x="144688" y="31334"/>
                  </a:lnTo>
                  <a:lnTo>
                    <a:pt x="149500" y="26497"/>
                  </a:lnTo>
                  <a:close/>
                  <a:moveTo>
                    <a:pt x="160176" y="26497"/>
                  </a:moveTo>
                  <a:lnTo>
                    <a:pt x="165014" y="31334"/>
                  </a:lnTo>
                  <a:lnTo>
                    <a:pt x="160176" y="36171"/>
                  </a:lnTo>
                  <a:lnTo>
                    <a:pt x="155339" y="31334"/>
                  </a:lnTo>
                  <a:lnTo>
                    <a:pt x="160176" y="26497"/>
                  </a:lnTo>
                  <a:close/>
                  <a:moveTo>
                    <a:pt x="170853" y="26497"/>
                  </a:moveTo>
                  <a:lnTo>
                    <a:pt x="175665" y="31334"/>
                  </a:lnTo>
                  <a:lnTo>
                    <a:pt x="170853" y="36171"/>
                  </a:lnTo>
                  <a:lnTo>
                    <a:pt x="166016" y="31334"/>
                  </a:lnTo>
                  <a:lnTo>
                    <a:pt x="170853" y="26497"/>
                  </a:lnTo>
                  <a:close/>
                  <a:moveTo>
                    <a:pt x="181505" y="26497"/>
                  </a:moveTo>
                  <a:lnTo>
                    <a:pt x="186342" y="31334"/>
                  </a:lnTo>
                  <a:lnTo>
                    <a:pt x="181505" y="36171"/>
                  </a:lnTo>
                  <a:lnTo>
                    <a:pt x="176693" y="31334"/>
                  </a:lnTo>
                  <a:lnTo>
                    <a:pt x="181505" y="26497"/>
                  </a:lnTo>
                  <a:close/>
                  <a:moveTo>
                    <a:pt x="16166" y="31835"/>
                  </a:moveTo>
                  <a:lnTo>
                    <a:pt x="21003" y="36672"/>
                  </a:lnTo>
                  <a:lnTo>
                    <a:pt x="16166" y="41509"/>
                  </a:lnTo>
                  <a:lnTo>
                    <a:pt x="11328" y="36672"/>
                  </a:lnTo>
                  <a:lnTo>
                    <a:pt x="16166" y="31835"/>
                  </a:lnTo>
                  <a:close/>
                  <a:moveTo>
                    <a:pt x="26842" y="31835"/>
                  </a:moveTo>
                  <a:lnTo>
                    <a:pt x="31654" y="36672"/>
                  </a:lnTo>
                  <a:lnTo>
                    <a:pt x="26842" y="41509"/>
                  </a:lnTo>
                  <a:lnTo>
                    <a:pt x="22005" y="36672"/>
                  </a:lnTo>
                  <a:lnTo>
                    <a:pt x="26842" y="31835"/>
                  </a:lnTo>
                  <a:close/>
                  <a:moveTo>
                    <a:pt x="37494" y="31835"/>
                  </a:moveTo>
                  <a:lnTo>
                    <a:pt x="42331" y="36672"/>
                  </a:lnTo>
                  <a:lnTo>
                    <a:pt x="37494" y="41509"/>
                  </a:lnTo>
                  <a:lnTo>
                    <a:pt x="32657" y="36672"/>
                  </a:lnTo>
                  <a:lnTo>
                    <a:pt x="37494" y="31835"/>
                  </a:lnTo>
                  <a:close/>
                  <a:moveTo>
                    <a:pt x="48171" y="31835"/>
                  </a:moveTo>
                  <a:lnTo>
                    <a:pt x="53008" y="36672"/>
                  </a:lnTo>
                  <a:lnTo>
                    <a:pt x="48171" y="41509"/>
                  </a:lnTo>
                  <a:lnTo>
                    <a:pt x="43334" y="36672"/>
                  </a:lnTo>
                  <a:lnTo>
                    <a:pt x="48171" y="31835"/>
                  </a:lnTo>
                  <a:close/>
                  <a:moveTo>
                    <a:pt x="58822" y="31835"/>
                  </a:moveTo>
                  <a:lnTo>
                    <a:pt x="63660" y="36672"/>
                  </a:lnTo>
                  <a:lnTo>
                    <a:pt x="58822" y="41509"/>
                  </a:lnTo>
                  <a:lnTo>
                    <a:pt x="54010" y="36672"/>
                  </a:lnTo>
                  <a:lnTo>
                    <a:pt x="58822" y="31835"/>
                  </a:lnTo>
                  <a:close/>
                  <a:moveTo>
                    <a:pt x="69499" y="31835"/>
                  </a:moveTo>
                  <a:lnTo>
                    <a:pt x="74336" y="36672"/>
                  </a:lnTo>
                  <a:lnTo>
                    <a:pt x="69499" y="41509"/>
                  </a:lnTo>
                  <a:lnTo>
                    <a:pt x="64662" y="36672"/>
                  </a:lnTo>
                  <a:lnTo>
                    <a:pt x="69499" y="31835"/>
                  </a:lnTo>
                  <a:close/>
                  <a:moveTo>
                    <a:pt x="80176" y="31835"/>
                  </a:moveTo>
                  <a:lnTo>
                    <a:pt x="84988" y="36672"/>
                  </a:lnTo>
                  <a:lnTo>
                    <a:pt x="80176" y="41509"/>
                  </a:lnTo>
                  <a:lnTo>
                    <a:pt x="75339" y="36672"/>
                  </a:lnTo>
                  <a:lnTo>
                    <a:pt x="80176" y="31835"/>
                  </a:lnTo>
                  <a:close/>
                  <a:moveTo>
                    <a:pt x="90828" y="31835"/>
                  </a:moveTo>
                  <a:lnTo>
                    <a:pt x="95665" y="36672"/>
                  </a:lnTo>
                  <a:lnTo>
                    <a:pt x="90828" y="41509"/>
                  </a:lnTo>
                  <a:lnTo>
                    <a:pt x="86016" y="36672"/>
                  </a:lnTo>
                  <a:lnTo>
                    <a:pt x="90828" y="31835"/>
                  </a:lnTo>
                  <a:close/>
                  <a:moveTo>
                    <a:pt x="101504" y="31835"/>
                  </a:moveTo>
                  <a:lnTo>
                    <a:pt x="106342" y="36672"/>
                  </a:lnTo>
                  <a:lnTo>
                    <a:pt x="101504" y="41509"/>
                  </a:lnTo>
                  <a:lnTo>
                    <a:pt x="96667" y="36672"/>
                  </a:lnTo>
                  <a:lnTo>
                    <a:pt x="101504" y="31835"/>
                  </a:lnTo>
                  <a:close/>
                  <a:moveTo>
                    <a:pt x="112181" y="31835"/>
                  </a:moveTo>
                  <a:lnTo>
                    <a:pt x="116993" y="36672"/>
                  </a:lnTo>
                  <a:lnTo>
                    <a:pt x="112181" y="41509"/>
                  </a:lnTo>
                  <a:lnTo>
                    <a:pt x="107344" y="36672"/>
                  </a:lnTo>
                  <a:lnTo>
                    <a:pt x="112181" y="31835"/>
                  </a:lnTo>
                  <a:close/>
                  <a:moveTo>
                    <a:pt x="122833" y="31835"/>
                  </a:moveTo>
                  <a:lnTo>
                    <a:pt x="127670" y="36672"/>
                  </a:lnTo>
                  <a:lnTo>
                    <a:pt x="122833" y="41509"/>
                  </a:lnTo>
                  <a:lnTo>
                    <a:pt x="118021" y="36672"/>
                  </a:lnTo>
                  <a:lnTo>
                    <a:pt x="122833" y="31835"/>
                  </a:lnTo>
                  <a:close/>
                  <a:moveTo>
                    <a:pt x="133510" y="31835"/>
                  </a:moveTo>
                  <a:lnTo>
                    <a:pt x="138347" y="36672"/>
                  </a:lnTo>
                  <a:lnTo>
                    <a:pt x="133510" y="41509"/>
                  </a:lnTo>
                  <a:lnTo>
                    <a:pt x="128672" y="36672"/>
                  </a:lnTo>
                  <a:lnTo>
                    <a:pt x="133510" y="31835"/>
                  </a:lnTo>
                  <a:close/>
                  <a:moveTo>
                    <a:pt x="144186" y="31835"/>
                  </a:moveTo>
                  <a:lnTo>
                    <a:pt x="148998" y="36672"/>
                  </a:lnTo>
                  <a:lnTo>
                    <a:pt x="144186" y="41509"/>
                  </a:lnTo>
                  <a:lnTo>
                    <a:pt x="139349" y="36672"/>
                  </a:lnTo>
                  <a:lnTo>
                    <a:pt x="144186" y="31835"/>
                  </a:lnTo>
                  <a:close/>
                  <a:moveTo>
                    <a:pt x="154838" y="31835"/>
                  </a:moveTo>
                  <a:lnTo>
                    <a:pt x="159675" y="36672"/>
                  </a:lnTo>
                  <a:lnTo>
                    <a:pt x="154838" y="41509"/>
                  </a:lnTo>
                  <a:lnTo>
                    <a:pt x="150026" y="36672"/>
                  </a:lnTo>
                  <a:lnTo>
                    <a:pt x="154838" y="31835"/>
                  </a:lnTo>
                  <a:close/>
                  <a:moveTo>
                    <a:pt x="165515" y="31835"/>
                  </a:moveTo>
                  <a:lnTo>
                    <a:pt x="170352" y="36672"/>
                  </a:lnTo>
                  <a:lnTo>
                    <a:pt x="165515" y="41509"/>
                  </a:lnTo>
                  <a:lnTo>
                    <a:pt x="160678" y="36672"/>
                  </a:lnTo>
                  <a:lnTo>
                    <a:pt x="165515" y="31835"/>
                  </a:lnTo>
                  <a:close/>
                  <a:moveTo>
                    <a:pt x="176192" y="31835"/>
                  </a:moveTo>
                  <a:lnTo>
                    <a:pt x="181004" y="36672"/>
                  </a:lnTo>
                  <a:lnTo>
                    <a:pt x="176192" y="41509"/>
                  </a:lnTo>
                  <a:lnTo>
                    <a:pt x="171354" y="36672"/>
                  </a:lnTo>
                  <a:lnTo>
                    <a:pt x="176192" y="31835"/>
                  </a:lnTo>
                  <a:close/>
                  <a:moveTo>
                    <a:pt x="10827" y="37174"/>
                  </a:moveTo>
                  <a:lnTo>
                    <a:pt x="15664" y="42011"/>
                  </a:lnTo>
                  <a:lnTo>
                    <a:pt x="10827" y="46823"/>
                  </a:lnTo>
                  <a:lnTo>
                    <a:pt x="5990" y="42011"/>
                  </a:lnTo>
                  <a:lnTo>
                    <a:pt x="10827" y="37174"/>
                  </a:lnTo>
                  <a:close/>
                  <a:moveTo>
                    <a:pt x="21504" y="37174"/>
                  </a:moveTo>
                  <a:lnTo>
                    <a:pt x="26316" y="42011"/>
                  </a:lnTo>
                  <a:lnTo>
                    <a:pt x="21504" y="46823"/>
                  </a:lnTo>
                  <a:lnTo>
                    <a:pt x="16667" y="42011"/>
                  </a:lnTo>
                  <a:lnTo>
                    <a:pt x="21504" y="37174"/>
                  </a:lnTo>
                  <a:close/>
                  <a:moveTo>
                    <a:pt x="32156" y="37174"/>
                  </a:moveTo>
                  <a:lnTo>
                    <a:pt x="36993" y="42011"/>
                  </a:lnTo>
                  <a:lnTo>
                    <a:pt x="32156" y="46823"/>
                  </a:lnTo>
                  <a:lnTo>
                    <a:pt x="27344" y="42011"/>
                  </a:lnTo>
                  <a:lnTo>
                    <a:pt x="32156" y="37174"/>
                  </a:lnTo>
                  <a:close/>
                  <a:moveTo>
                    <a:pt x="42832" y="37174"/>
                  </a:moveTo>
                  <a:lnTo>
                    <a:pt x="47670" y="42011"/>
                  </a:lnTo>
                  <a:lnTo>
                    <a:pt x="42832" y="46823"/>
                  </a:lnTo>
                  <a:lnTo>
                    <a:pt x="37995" y="42011"/>
                  </a:lnTo>
                  <a:lnTo>
                    <a:pt x="42832" y="37174"/>
                  </a:lnTo>
                  <a:close/>
                  <a:moveTo>
                    <a:pt x="53509" y="37174"/>
                  </a:moveTo>
                  <a:lnTo>
                    <a:pt x="58321" y="42011"/>
                  </a:lnTo>
                  <a:lnTo>
                    <a:pt x="53509" y="46823"/>
                  </a:lnTo>
                  <a:lnTo>
                    <a:pt x="48672" y="42011"/>
                  </a:lnTo>
                  <a:lnTo>
                    <a:pt x="53509" y="37174"/>
                  </a:lnTo>
                  <a:close/>
                  <a:moveTo>
                    <a:pt x="64161" y="37174"/>
                  </a:moveTo>
                  <a:lnTo>
                    <a:pt x="68998" y="42011"/>
                  </a:lnTo>
                  <a:lnTo>
                    <a:pt x="64161" y="46823"/>
                  </a:lnTo>
                  <a:lnTo>
                    <a:pt x="59349" y="42011"/>
                  </a:lnTo>
                  <a:lnTo>
                    <a:pt x="64161" y="37174"/>
                  </a:lnTo>
                  <a:close/>
                  <a:moveTo>
                    <a:pt x="74838" y="37174"/>
                  </a:moveTo>
                  <a:lnTo>
                    <a:pt x="79675" y="42011"/>
                  </a:lnTo>
                  <a:lnTo>
                    <a:pt x="74838" y="46823"/>
                  </a:lnTo>
                  <a:lnTo>
                    <a:pt x="70000" y="42011"/>
                  </a:lnTo>
                  <a:lnTo>
                    <a:pt x="74838" y="37174"/>
                  </a:lnTo>
                  <a:close/>
                  <a:moveTo>
                    <a:pt x="85514" y="37174"/>
                  </a:moveTo>
                  <a:lnTo>
                    <a:pt x="90326" y="42011"/>
                  </a:lnTo>
                  <a:lnTo>
                    <a:pt x="85514" y="46823"/>
                  </a:lnTo>
                  <a:lnTo>
                    <a:pt x="80677" y="42011"/>
                  </a:lnTo>
                  <a:lnTo>
                    <a:pt x="85514" y="37174"/>
                  </a:lnTo>
                  <a:close/>
                  <a:moveTo>
                    <a:pt x="96166" y="37174"/>
                  </a:moveTo>
                  <a:lnTo>
                    <a:pt x="101003" y="42011"/>
                  </a:lnTo>
                  <a:lnTo>
                    <a:pt x="96166" y="46823"/>
                  </a:lnTo>
                  <a:lnTo>
                    <a:pt x="91354" y="42011"/>
                  </a:lnTo>
                  <a:lnTo>
                    <a:pt x="96166" y="37174"/>
                  </a:lnTo>
                  <a:close/>
                  <a:moveTo>
                    <a:pt x="106843" y="37174"/>
                  </a:moveTo>
                  <a:lnTo>
                    <a:pt x="111680" y="42011"/>
                  </a:lnTo>
                  <a:lnTo>
                    <a:pt x="106843" y="46823"/>
                  </a:lnTo>
                  <a:lnTo>
                    <a:pt x="102006" y="42011"/>
                  </a:lnTo>
                  <a:lnTo>
                    <a:pt x="106843" y="37174"/>
                  </a:lnTo>
                  <a:close/>
                  <a:moveTo>
                    <a:pt x="117520" y="37174"/>
                  </a:moveTo>
                  <a:lnTo>
                    <a:pt x="122332" y="42011"/>
                  </a:lnTo>
                  <a:lnTo>
                    <a:pt x="117520" y="46823"/>
                  </a:lnTo>
                  <a:lnTo>
                    <a:pt x="112682" y="42011"/>
                  </a:lnTo>
                  <a:lnTo>
                    <a:pt x="117520" y="37174"/>
                  </a:lnTo>
                  <a:close/>
                  <a:moveTo>
                    <a:pt x="128171" y="37174"/>
                  </a:moveTo>
                  <a:lnTo>
                    <a:pt x="133008" y="42011"/>
                  </a:lnTo>
                  <a:lnTo>
                    <a:pt x="128171" y="46823"/>
                  </a:lnTo>
                  <a:lnTo>
                    <a:pt x="123334" y="42011"/>
                  </a:lnTo>
                  <a:lnTo>
                    <a:pt x="128171" y="37174"/>
                  </a:lnTo>
                  <a:close/>
                  <a:moveTo>
                    <a:pt x="138848" y="37174"/>
                  </a:moveTo>
                  <a:lnTo>
                    <a:pt x="143660" y="42011"/>
                  </a:lnTo>
                  <a:lnTo>
                    <a:pt x="138848" y="46823"/>
                  </a:lnTo>
                  <a:lnTo>
                    <a:pt x="134011" y="42011"/>
                  </a:lnTo>
                  <a:lnTo>
                    <a:pt x="138848" y="37174"/>
                  </a:lnTo>
                  <a:close/>
                  <a:moveTo>
                    <a:pt x="149500" y="37174"/>
                  </a:moveTo>
                  <a:lnTo>
                    <a:pt x="154337" y="42011"/>
                  </a:lnTo>
                  <a:lnTo>
                    <a:pt x="149500" y="46823"/>
                  </a:lnTo>
                  <a:lnTo>
                    <a:pt x="144688" y="42011"/>
                  </a:lnTo>
                  <a:lnTo>
                    <a:pt x="149500" y="37174"/>
                  </a:lnTo>
                  <a:close/>
                  <a:moveTo>
                    <a:pt x="160176" y="37174"/>
                  </a:moveTo>
                  <a:lnTo>
                    <a:pt x="165014" y="42011"/>
                  </a:lnTo>
                  <a:lnTo>
                    <a:pt x="160176" y="46823"/>
                  </a:lnTo>
                  <a:lnTo>
                    <a:pt x="155339" y="42011"/>
                  </a:lnTo>
                  <a:lnTo>
                    <a:pt x="160176" y="37174"/>
                  </a:lnTo>
                  <a:close/>
                  <a:moveTo>
                    <a:pt x="170853" y="37174"/>
                  </a:moveTo>
                  <a:lnTo>
                    <a:pt x="175665" y="42011"/>
                  </a:lnTo>
                  <a:lnTo>
                    <a:pt x="170853" y="46823"/>
                  </a:lnTo>
                  <a:lnTo>
                    <a:pt x="166016" y="42011"/>
                  </a:lnTo>
                  <a:lnTo>
                    <a:pt x="170853" y="37174"/>
                  </a:lnTo>
                  <a:close/>
                  <a:moveTo>
                    <a:pt x="181505" y="37174"/>
                  </a:moveTo>
                  <a:lnTo>
                    <a:pt x="186342" y="42011"/>
                  </a:lnTo>
                  <a:lnTo>
                    <a:pt x="181505" y="46823"/>
                  </a:lnTo>
                  <a:lnTo>
                    <a:pt x="176693" y="42011"/>
                  </a:lnTo>
                  <a:lnTo>
                    <a:pt x="181505" y="37174"/>
                  </a:lnTo>
                  <a:close/>
                  <a:moveTo>
                    <a:pt x="16166" y="42512"/>
                  </a:moveTo>
                  <a:lnTo>
                    <a:pt x="21003" y="47324"/>
                  </a:lnTo>
                  <a:lnTo>
                    <a:pt x="16166" y="52161"/>
                  </a:lnTo>
                  <a:lnTo>
                    <a:pt x="11328" y="47324"/>
                  </a:lnTo>
                  <a:lnTo>
                    <a:pt x="16166" y="42512"/>
                  </a:lnTo>
                  <a:close/>
                  <a:moveTo>
                    <a:pt x="26842" y="42512"/>
                  </a:moveTo>
                  <a:lnTo>
                    <a:pt x="31654" y="47324"/>
                  </a:lnTo>
                  <a:lnTo>
                    <a:pt x="26842" y="52161"/>
                  </a:lnTo>
                  <a:lnTo>
                    <a:pt x="22005" y="47324"/>
                  </a:lnTo>
                  <a:lnTo>
                    <a:pt x="26842" y="42512"/>
                  </a:lnTo>
                  <a:close/>
                  <a:moveTo>
                    <a:pt x="37494" y="42512"/>
                  </a:moveTo>
                  <a:lnTo>
                    <a:pt x="42331" y="47324"/>
                  </a:lnTo>
                  <a:lnTo>
                    <a:pt x="37494" y="52161"/>
                  </a:lnTo>
                  <a:lnTo>
                    <a:pt x="32657" y="47324"/>
                  </a:lnTo>
                  <a:lnTo>
                    <a:pt x="37494" y="42512"/>
                  </a:lnTo>
                  <a:close/>
                  <a:moveTo>
                    <a:pt x="48171" y="42512"/>
                  </a:moveTo>
                  <a:lnTo>
                    <a:pt x="53008" y="47324"/>
                  </a:lnTo>
                  <a:lnTo>
                    <a:pt x="48171" y="52161"/>
                  </a:lnTo>
                  <a:lnTo>
                    <a:pt x="43334" y="47324"/>
                  </a:lnTo>
                  <a:lnTo>
                    <a:pt x="48171" y="42512"/>
                  </a:lnTo>
                  <a:close/>
                  <a:moveTo>
                    <a:pt x="58822" y="42512"/>
                  </a:moveTo>
                  <a:lnTo>
                    <a:pt x="63660" y="47324"/>
                  </a:lnTo>
                  <a:lnTo>
                    <a:pt x="58822" y="52161"/>
                  </a:lnTo>
                  <a:lnTo>
                    <a:pt x="54010" y="47324"/>
                  </a:lnTo>
                  <a:lnTo>
                    <a:pt x="58822" y="42512"/>
                  </a:lnTo>
                  <a:close/>
                  <a:moveTo>
                    <a:pt x="69499" y="42512"/>
                  </a:moveTo>
                  <a:lnTo>
                    <a:pt x="74336" y="47324"/>
                  </a:lnTo>
                  <a:lnTo>
                    <a:pt x="69499" y="52161"/>
                  </a:lnTo>
                  <a:lnTo>
                    <a:pt x="64662" y="47324"/>
                  </a:lnTo>
                  <a:lnTo>
                    <a:pt x="69499" y="42512"/>
                  </a:lnTo>
                  <a:close/>
                  <a:moveTo>
                    <a:pt x="80176" y="42512"/>
                  </a:moveTo>
                  <a:lnTo>
                    <a:pt x="84988" y="47324"/>
                  </a:lnTo>
                  <a:lnTo>
                    <a:pt x="80176" y="52161"/>
                  </a:lnTo>
                  <a:lnTo>
                    <a:pt x="75339" y="47324"/>
                  </a:lnTo>
                  <a:lnTo>
                    <a:pt x="80176" y="42512"/>
                  </a:lnTo>
                  <a:close/>
                  <a:moveTo>
                    <a:pt x="90828" y="42512"/>
                  </a:moveTo>
                  <a:lnTo>
                    <a:pt x="95665" y="47324"/>
                  </a:lnTo>
                  <a:lnTo>
                    <a:pt x="90828" y="52161"/>
                  </a:lnTo>
                  <a:lnTo>
                    <a:pt x="86016" y="47324"/>
                  </a:lnTo>
                  <a:lnTo>
                    <a:pt x="90828" y="42512"/>
                  </a:lnTo>
                  <a:close/>
                  <a:moveTo>
                    <a:pt x="101504" y="42512"/>
                  </a:moveTo>
                  <a:lnTo>
                    <a:pt x="106342" y="47324"/>
                  </a:lnTo>
                  <a:lnTo>
                    <a:pt x="101504" y="52161"/>
                  </a:lnTo>
                  <a:lnTo>
                    <a:pt x="96667" y="47324"/>
                  </a:lnTo>
                  <a:lnTo>
                    <a:pt x="101504" y="42512"/>
                  </a:lnTo>
                  <a:close/>
                  <a:moveTo>
                    <a:pt x="112181" y="42512"/>
                  </a:moveTo>
                  <a:lnTo>
                    <a:pt x="116993" y="47324"/>
                  </a:lnTo>
                  <a:lnTo>
                    <a:pt x="112181" y="52161"/>
                  </a:lnTo>
                  <a:lnTo>
                    <a:pt x="107344" y="47324"/>
                  </a:lnTo>
                  <a:lnTo>
                    <a:pt x="112181" y="42512"/>
                  </a:lnTo>
                  <a:close/>
                  <a:moveTo>
                    <a:pt x="122833" y="42512"/>
                  </a:moveTo>
                  <a:lnTo>
                    <a:pt x="127670" y="47324"/>
                  </a:lnTo>
                  <a:lnTo>
                    <a:pt x="122833" y="52161"/>
                  </a:lnTo>
                  <a:lnTo>
                    <a:pt x="118021" y="47324"/>
                  </a:lnTo>
                  <a:lnTo>
                    <a:pt x="122833" y="42512"/>
                  </a:lnTo>
                  <a:close/>
                  <a:moveTo>
                    <a:pt x="133510" y="42512"/>
                  </a:moveTo>
                  <a:lnTo>
                    <a:pt x="138347" y="47324"/>
                  </a:lnTo>
                  <a:lnTo>
                    <a:pt x="133510" y="52161"/>
                  </a:lnTo>
                  <a:lnTo>
                    <a:pt x="128672" y="47324"/>
                  </a:lnTo>
                  <a:lnTo>
                    <a:pt x="133510" y="42512"/>
                  </a:lnTo>
                  <a:close/>
                  <a:moveTo>
                    <a:pt x="144186" y="42512"/>
                  </a:moveTo>
                  <a:lnTo>
                    <a:pt x="148998" y="47324"/>
                  </a:lnTo>
                  <a:lnTo>
                    <a:pt x="144186" y="52161"/>
                  </a:lnTo>
                  <a:lnTo>
                    <a:pt x="139349" y="47324"/>
                  </a:lnTo>
                  <a:lnTo>
                    <a:pt x="144186" y="42512"/>
                  </a:lnTo>
                  <a:close/>
                  <a:moveTo>
                    <a:pt x="154838" y="42512"/>
                  </a:moveTo>
                  <a:lnTo>
                    <a:pt x="159675" y="47324"/>
                  </a:lnTo>
                  <a:lnTo>
                    <a:pt x="154838" y="52161"/>
                  </a:lnTo>
                  <a:lnTo>
                    <a:pt x="150026" y="47324"/>
                  </a:lnTo>
                  <a:lnTo>
                    <a:pt x="154838" y="42512"/>
                  </a:lnTo>
                  <a:close/>
                  <a:moveTo>
                    <a:pt x="165515" y="42512"/>
                  </a:moveTo>
                  <a:lnTo>
                    <a:pt x="170352" y="47324"/>
                  </a:lnTo>
                  <a:lnTo>
                    <a:pt x="165515" y="52161"/>
                  </a:lnTo>
                  <a:lnTo>
                    <a:pt x="160678" y="47324"/>
                  </a:lnTo>
                  <a:lnTo>
                    <a:pt x="165515" y="42512"/>
                  </a:lnTo>
                  <a:close/>
                  <a:moveTo>
                    <a:pt x="176192" y="42512"/>
                  </a:moveTo>
                  <a:lnTo>
                    <a:pt x="181004" y="47324"/>
                  </a:lnTo>
                  <a:lnTo>
                    <a:pt x="176192" y="52161"/>
                  </a:lnTo>
                  <a:lnTo>
                    <a:pt x="171354" y="47324"/>
                  </a:lnTo>
                  <a:lnTo>
                    <a:pt x="176192" y="42512"/>
                  </a:lnTo>
                  <a:close/>
                  <a:moveTo>
                    <a:pt x="10827" y="47850"/>
                  </a:moveTo>
                  <a:lnTo>
                    <a:pt x="15664" y="52662"/>
                  </a:lnTo>
                  <a:lnTo>
                    <a:pt x="10827" y="57500"/>
                  </a:lnTo>
                  <a:lnTo>
                    <a:pt x="5990" y="52662"/>
                  </a:lnTo>
                  <a:lnTo>
                    <a:pt x="10827" y="47850"/>
                  </a:lnTo>
                  <a:close/>
                  <a:moveTo>
                    <a:pt x="21504" y="47850"/>
                  </a:moveTo>
                  <a:lnTo>
                    <a:pt x="26316" y="52662"/>
                  </a:lnTo>
                  <a:lnTo>
                    <a:pt x="21504" y="57500"/>
                  </a:lnTo>
                  <a:lnTo>
                    <a:pt x="16667" y="52662"/>
                  </a:lnTo>
                  <a:lnTo>
                    <a:pt x="21504" y="47850"/>
                  </a:lnTo>
                  <a:close/>
                  <a:moveTo>
                    <a:pt x="32156" y="47850"/>
                  </a:moveTo>
                  <a:lnTo>
                    <a:pt x="36993" y="52662"/>
                  </a:lnTo>
                  <a:lnTo>
                    <a:pt x="32156" y="57500"/>
                  </a:lnTo>
                  <a:lnTo>
                    <a:pt x="27344" y="52662"/>
                  </a:lnTo>
                  <a:lnTo>
                    <a:pt x="32156" y="47850"/>
                  </a:lnTo>
                  <a:close/>
                  <a:moveTo>
                    <a:pt x="42832" y="47850"/>
                  </a:moveTo>
                  <a:lnTo>
                    <a:pt x="47670" y="52662"/>
                  </a:lnTo>
                  <a:lnTo>
                    <a:pt x="42832" y="57500"/>
                  </a:lnTo>
                  <a:lnTo>
                    <a:pt x="37995" y="52662"/>
                  </a:lnTo>
                  <a:lnTo>
                    <a:pt x="42832" y="47850"/>
                  </a:lnTo>
                  <a:close/>
                  <a:moveTo>
                    <a:pt x="53509" y="47850"/>
                  </a:moveTo>
                  <a:lnTo>
                    <a:pt x="58321" y="52662"/>
                  </a:lnTo>
                  <a:lnTo>
                    <a:pt x="53509" y="57500"/>
                  </a:lnTo>
                  <a:lnTo>
                    <a:pt x="48672" y="52662"/>
                  </a:lnTo>
                  <a:lnTo>
                    <a:pt x="53509" y="47850"/>
                  </a:lnTo>
                  <a:close/>
                  <a:moveTo>
                    <a:pt x="64161" y="47850"/>
                  </a:moveTo>
                  <a:lnTo>
                    <a:pt x="68998" y="52662"/>
                  </a:lnTo>
                  <a:lnTo>
                    <a:pt x="64161" y="57500"/>
                  </a:lnTo>
                  <a:lnTo>
                    <a:pt x="59349" y="52662"/>
                  </a:lnTo>
                  <a:lnTo>
                    <a:pt x="64161" y="47850"/>
                  </a:lnTo>
                  <a:close/>
                  <a:moveTo>
                    <a:pt x="74838" y="47850"/>
                  </a:moveTo>
                  <a:lnTo>
                    <a:pt x="79675" y="52662"/>
                  </a:lnTo>
                  <a:lnTo>
                    <a:pt x="74838" y="57500"/>
                  </a:lnTo>
                  <a:lnTo>
                    <a:pt x="70000" y="52662"/>
                  </a:lnTo>
                  <a:lnTo>
                    <a:pt x="74838" y="47850"/>
                  </a:lnTo>
                  <a:close/>
                  <a:moveTo>
                    <a:pt x="85514" y="47850"/>
                  </a:moveTo>
                  <a:lnTo>
                    <a:pt x="90326" y="52662"/>
                  </a:lnTo>
                  <a:lnTo>
                    <a:pt x="85514" y="57500"/>
                  </a:lnTo>
                  <a:lnTo>
                    <a:pt x="80677" y="52662"/>
                  </a:lnTo>
                  <a:lnTo>
                    <a:pt x="85514" y="47850"/>
                  </a:lnTo>
                  <a:close/>
                  <a:moveTo>
                    <a:pt x="96166" y="47850"/>
                  </a:moveTo>
                  <a:lnTo>
                    <a:pt x="101003" y="52662"/>
                  </a:lnTo>
                  <a:lnTo>
                    <a:pt x="96166" y="57500"/>
                  </a:lnTo>
                  <a:lnTo>
                    <a:pt x="91354" y="52662"/>
                  </a:lnTo>
                  <a:lnTo>
                    <a:pt x="96166" y="47850"/>
                  </a:lnTo>
                  <a:close/>
                  <a:moveTo>
                    <a:pt x="106843" y="47850"/>
                  </a:moveTo>
                  <a:lnTo>
                    <a:pt x="111680" y="52662"/>
                  </a:lnTo>
                  <a:lnTo>
                    <a:pt x="106843" y="57500"/>
                  </a:lnTo>
                  <a:lnTo>
                    <a:pt x="102006" y="52662"/>
                  </a:lnTo>
                  <a:lnTo>
                    <a:pt x="106843" y="47850"/>
                  </a:lnTo>
                  <a:close/>
                  <a:moveTo>
                    <a:pt x="117520" y="47850"/>
                  </a:moveTo>
                  <a:lnTo>
                    <a:pt x="122332" y="52662"/>
                  </a:lnTo>
                  <a:lnTo>
                    <a:pt x="117520" y="57500"/>
                  </a:lnTo>
                  <a:lnTo>
                    <a:pt x="112682" y="52662"/>
                  </a:lnTo>
                  <a:lnTo>
                    <a:pt x="117520" y="47850"/>
                  </a:lnTo>
                  <a:close/>
                  <a:moveTo>
                    <a:pt x="128171" y="47850"/>
                  </a:moveTo>
                  <a:lnTo>
                    <a:pt x="133008" y="52662"/>
                  </a:lnTo>
                  <a:lnTo>
                    <a:pt x="128171" y="57500"/>
                  </a:lnTo>
                  <a:lnTo>
                    <a:pt x="123334" y="52662"/>
                  </a:lnTo>
                  <a:lnTo>
                    <a:pt x="128171" y="47850"/>
                  </a:lnTo>
                  <a:close/>
                  <a:moveTo>
                    <a:pt x="138848" y="47850"/>
                  </a:moveTo>
                  <a:lnTo>
                    <a:pt x="143660" y="52662"/>
                  </a:lnTo>
                  <a:lnTo>
                    <a:pt x="138848" y="57500"/>
                  </a:lnTo>
                  <a:lnTo>
                    <a:pt x="134011" y="52662"/>
                  </a:lnTo>
                  <a:lnTo>
                    <a:pt x="138848" y="47850"/>
                  </a:lnTo>
                  <a:close/>
                  <a:moveTo>
                    <a:pt x="149500" y="47850"/>
                  </a:moveTo>
                  <a:lnTo>
                    <a:pt x="154337" y="52662"/>
                  </a:lnTo>
                  <a:lnTo>
                    <a:pt x="149500" y="57500"/>
                  </a:lnTo>
                  <a:lnTo>
                    <a:pt x="144688" y="52662"/>
                  </a:lnTo>
                  <a:lnTo>
                    <a:pt x="149500" y="47850"/>
                  </a:lnTo>
                  <a:close/>
                  <a:moveTo>
                    <a:pt x="160176" y="47850"/>
                  </a:moveTo>
                  <a:lnTo>
                    <a:pt x="165014" y="52662"/>
                  </a:lnTo>
                  <a:lnTo>
                    <a:pt x="160176" y="57500"/>
                  </a:lnTo>
                  <a:lnTo>
                    <a:pt x="155339" y="52662"/>
                  </a:lnTo>
                  <a:lnTo>
                    <a:pt x="160176" y="47850"/>
                  </a:lnTo>
                  <a:close/>
                  <a:moveTo>
                    <a:pt x="170853" y="47850"/>
                  </a:moveTo>
                  <a:lnTo>
                    <a:pt x="175665" y="52662"/>
                  </a:lnTo>
                  <a:lnTo>
                    <a:pt x="170853" y="57500"/>
                  </a:lnTo>
                  <a:lnTo>
                    <a:pt x="166016" y="52662"/>
                  </a:lnTo>
                  <a:lnTo>
                    <a:pt x="170853" y="47850"/>
                  </a:lnTo>
                  <a:close/>
                  <a:moveTo>
                    <a:pt x="181505" y="47850"/>
                  </a:moveTo>
                  <a:lnTo>
                    <a:pt x="186342" y="52662"/>
                  </a:lnTo>
                  <a:lnTo>
                    <a:pt x="181505" y="57500"/>
                  </a:lnTo>
                  <a:lnTo>
                    <a:pt x="176693" y="52662"/>
                  </a:lnTo>
                  <a:lnTo>
                    <a:pt x="181505" y="47850"/>
                  </a:lnTo>
                  <a:close/>
                  <a:moveTo>
                    <a:pt x="16166" y="53164"/>
                  </a:moveTo>
                  <a:lnTo>
                    <a:pt x="21003" y="58001"/>
                  </a:lnTo>
                  <a:lnTo>
                    <a:pt x="16166" y="62838"/>
                  </a:lnTo>
                  <a:lnTo>
                    <a:pt x="11328" y="58001"/>
                  </a:lnTo>
                  <a:lnTo>
                    <a:pt x="16166" y="53164"/>
                  </a:lnTo>
                  <a:close/>
                  <a:moveTo>
                    <a:pt x="26842" y="53164"/>
                  </a:moveTo>
                  <a:lnTo>
                    <a:pt x="31654" y="58001"/>
                  </a:lnTo>
                  <a:lnTo>
                    <a:pt x="26842" y="62838"/>
                  </a:lnTo>
                  <a:lnTo>
                    <a:pt x="22005" y="58001"/>
                  </a:lnTo>
                  <a:lnTo>
                    <a:pt x="26842" y="53164"/>
                  </a:lnTo>
                  <a:close/>
                  <a:moveTo>
                    <a:pt x="37494" y="53164"/>
                  </a:moveTo>
                  <a:lnTo>
                    <a:pt x="42331" y="58001"/>
                  </a:lnTo>
                  <a:lnTo>
                    <a:pt x="37494" y="62838"/>
                  </a:lnTo>
                  <a:lnTo>
                    <a:pt x="32657" y="58001"/>
                  </a:lnTo>
                  <a:lnTo>
                    <a:pt x="37494" y="53164"/>
                  </a:lnTo>
                  <a:close/>
                  <a:moveTo>
                    <a:pt x="48171" y="53164"/>
                  </a:moveTo>
                  <a:lnTo>
                    <a:pt x="53008" y="58001"/>
                  </a:lnTo>
                  <a:lnTo>
                    <a:pt x="48171" y="62838"/>
                  </a:lnTo>
                  <a:lnTo>
                    <a:pt x="43334" y="58001"/>
                  </a:lnTo>
                  <a:lnTo>
                    <a:pt x="48171" y="53164"/>
                  </a:lnTo>
                  <a:close/>
                  <a:moveTo>
                    <a:pt x="58822" y="53164"/>
                  </a:moveTo>
                  <a:lnTo>
                    <a:pt x="63660" y="58001"/>
                  </a:lnTo>
                  <a:lnTo>
                    <a:pt x="58822" y="62838"/>
                  </a:lnTo>
                  <a:lnTo>
                    <a:pt x="54010" y="58001"/>
                  </a:lnTo>
                  <a:lnTo>
                    <a:pt x="58822" y="53164"/>
                  </a:lnTo>
                  <a:close/>
                  <a:moveTo>
                    <a:pt x="69499" y="53164"/>
                  </a:moveTo>
                  <a:lnTo>
                    <a:pt x="74336" y="58001"/>
                  </a:lnTo>
                  <a:lnTo>
                    <a:pt x="69499" y="62838"/>
                  </a:lnTo>
                  <a:lnTo>
                    <a:pt x="64662" y="58001"/>
                  </a:lnTo>
                  <a:lnTo>
                    <a:pt x="69499" y="53164"/>
                  </a:lnTo>
                  <a:close/>
                  <a:moveTo>
                    <a:pt x="80176" y="53164"/>
                  </a:moveTo>
                  <a:lnTo>
                    <a:pt x="84988" y="58001"/>
                  </a:lnTo>
                  <a:lnTo>
                    <a:pt x="80176" y="62838"/>
                  </a:lnTo>
                  <a:lnTo>
                    <a:pt x="75339" y="58001"/>
                  </a:lnTo>
                  <a:lnTo>
                    <a:pt x="80176" y="53164"/>
                  </a:lnTo>
                  <a:close/>
                  <a:moveTo>
                    <a:pt x="90828" y="53164"/>
                  </a:moveTo>
                  <a:lnTo>
                    <a:pt x="95665" y="58001"/>
                  </a:lnTo>
                  <a:lnTo>
                    <a:pt x="90828" y="62838"/>
                  </a:lnTo>
                  <a:lnTo>
                    <a:pt x="86016" y="58001"/>
                  </a:lnTo>
                  <a:lnTo>
                    <a:pt x="90828" y="53164"/>
                  </a:lnTo>
                  <a:close/>
                  <a:moveTo>
                    <a:pt x="101504" y="53164"/>
                  </a:moveTo>
                  <a:lnTo>
                    <a:pt x="106342" y="58001"/>
                  </a:lnTo>
                  <a:lnTo>
                    <a:pt x="101504" y="62838"/>
                  </a:lnTo>
                  <a:lnTo>
                    <a:pt x="96667" y="58001"/>
                  </a:lnTo>
                  <a:lnTo>
                    <a:pt x="101504" y="53164"/>
                  </a:lnTo>
                  <a:close/>
                  <a:moveTo>
                    <a:pt x="112181" y="53164"/>
                  </a:moveTo>
                  <a:lnTo>
                    <a:pt x="116993" y="58001"/>
                  </a:lnTo>
                  <a:lnTo>
                    <a:pt x="112181" y="62838"/>
                  </a:lnTo>
                  <a:lnTo>
                    <a:pt x="107344" y="58001"/>
                  </a:lnTo>
                  <a:lnTo>
                    <a:pt x="112181" y="53164"/>
                  </a:lnTo>
                  <a:close/>
                  <a:moveTo>
                    <a:pt x="122833" y="53164"/>
                  </a:moveTo>
                  <a:lnTo>
                    <a:pt x="127670" y="58001"/>
                  </a:lnTo>
                  <a:lnTo>
                    <a:pt x="122833" y="62838"/>
                  </a:lnTo>
                  <a:lnTo>
                    <a:pt x="118021" y="58001"/>
                  </a:lnTo>
                  <a:lnTo>
                    <a:pt x="122833" y="53164"/>
                  </a:lnTo>
                  <a:close/>
                  <a:moveTo>
                    <a:pt x="133510" y="53164"/>
                  </a:moveTo>
                  <a:lnTo>
                    <a:pt x="138347" y="58001"/>
                  </a:lnTo>
                  <a:lnTo>
                    <a:pt x="133510" y="62838"/>
                  </a:lnTo>
                  <a:lnTo>
                    <a:pt x="128672" y="58001"/>
                  </a:lnTo>
                  <a:lnTo>
                    <a:pt x="133510" y="53164"/>
                  </a:lnTo>
                  <a:close/>
                  <a:moveTo>
                    <a:pt x="144186" y="53164"/>
                  </a:moveTo>
                  <a:lnTo>
                    <a:pt x="148998" y="58001"/>
                  </a:lnTo>
                  <a:lnTo>
                    <a:pt x="144186" y="62838"/>
                  </a:lnTo>
                  <a:lnTo>
                    <a:pt x="139349" y="58001"/>
                  </a:lnTo>
                  <a:lnTo>
                    <a:pt x="144186" y="53164"/>
                  </a:lnTo>
                  <a:close/>
                  <a:moveTo>
                    <a:pt x="154838" y="53164"/>
                  </a:moveTo>
                  <a:lnTo>
                    <a:pt x="159675" y="58001"/>
                  </a:lnTo>
                  <a:lnTo>
                    <a:pt x="154838" y="62838"/>
                  </a:lnTo>
                  <a:lnTo>
                    <a:pt x="150026" y="58001"/>
                  </a:lnTo>
                  <a:lnTo>
                    <a:pt x="154838" y="53164"/>
                  </a:lnTo>
                  <a:close/>
                  <a:moveTo>
                    <a:pt x="165515" y="53164"/>
                  </a:moveTo>
                  <a:lnTo>
                    <a:pt x="170352" y="58001"/>
                  </a:lnTo>
                  <a:lnTo>
                    <a:pt x="165515" y="62838"/>
                  </a:lnTo>
                  <a:lnTo>
                    <a:pt x="160678" y="58001"/>
                  </a:lnTo>
                  <a:lnTo>
                    <a:pt x="165515" y="53164"/>
                  </a:lnTo>
                  <a:close/>
                  <a:moveTo>
                    <a:pt x="176192" y="53164"/>
                  </a:moveTo>
                  <a:lnTo>
                    <a:pt x="181004" y="58001"/>
                  </a:lnTo>
                  <a:lnTo>
                    <a:pt x="176192" y="62838"/>
                  </a:lnTo>
                  <a:lnTo>
                    <a:pt x="171354" y="58001"/>
                  </a:lnTo>
                  <a:lnTo>
                    <a:pt x="176192" y="53164"/>
                  </a:lnTo>
                  <a:close/>
                  <a:moveTo>
                    <a:pt x="10827" y="58502"/>
                  </a:moveTo>
                  <a:lnTo>
                    <a:pt x="15664" y="63339"/>
                  </a:lnTo>
                  <a:lnTo>
                    <a:pt x="10827" y="68176"/>
                  </a:lnTo>
                  <a:lnTo>
                    <a:pt x="5990" y="63339"/>
                  </a:lnTo>
                  <a:lnTo>
                    <a:pt x="10827" y="58502"/>
                  </a:lnTo>
                  <a:close/>
                  <a:moveTo>
                    <a:pt x="21504" y="58502"/>
                  </a:moveTo>
                  <a:lnTo>
                    <a:pt x="26316" y="63339"/>
                  </a:lnTo>
                  <a:lnTo>
                    <a:pt x="21504" y="68176"/>
                  </a:lnTo>
                  <a:lnTo>
                    <a:pt x="16667" y="63339"/>
                  </a:lnTo>
                  <a:lnTo>
                    <a:pt x="21504" y="58502"/>
                  </a:lnTo>
                  <a:close/>
                  <a:moveTo>
                    <a:pt x="32156" y="58502"/>
                  </a:moveTo>
                  <a:lnTo>
                    <a:pt x="36993" y="63339"/>
                  </a:lnTo>
                  <a:lnTo>
                    <a:pt x="32156" y="68176"/>
                  </a:lnTo>
                  <a:lnTo>
                    <a:pt x="27344" y="63339"/>
                  </a:lnTo>
                  <a:lnTo>
                    <a:pt x="32156" y="58502"/>
                  </a:lnTo>
                  <a:close/>
                  <a:moveTo>
                    <a:pt x="42832" y="58502"/>
                  </a:moveTo>
                  <a:lnTo>
                    <a:pt x="47670" y="63339"/>
                  </a:lnTo>
                  <a:lnTo>
                    <a:pt x="42832" y="68176"/>
                  </a:lnTo>
                  <a:lnTo>
                    <a:pt x="37995" y="63339"/>
                  </a:lnTo>
                  <a:lnTo>
                    <a:pt x="42832" y="58502"/>
                  </a:lnTo>
                  <a:close/>
                  <a:moveTo>
                    <a:pt x="53509" y="58502"/>
                  </a:moveTo>
                  <a:lnTo>
                    <a:pt x="58321" y="63339"/>
                  </a:lnTo>
                  <a:lnTo>
                    <a:pt x="53509" y="68176"/>
                  </a:lnTo>
                  <a:lnTo>
                    <a:pt x="48672" y="63339"/>
                  </a:lnTo>
                  <a:lnTo>
                    <a:pt x="53509" y="58502"/>
                  </a:lnTo>
                  <a:close/>
                  <a:moveTo>
                    <a:pt x="64161" y="58502"/>
                  </a:moveTo>
                  <a:lnTo>
                    <a:pt x="68998" y="63339"/>
                  </a:lnTo>
                  <a:lnTo>
                    <a:pt x="64161" y="68176"/>
                  </a:lnTo>
                  <a:lnTo>
                    <a:pt x="59349" y="63339"/>
                  </a:lnTo>
                  <a:lnTo>
                    <a:pt x="64161" y="58502"/>
                  </a:lnTo>
                  <a:close/>
                  <a:moveTo>
                    <a:pt x="74838" y="58502"/>
                  </a:moveTo>
                  <a:lnTo>
                    <a:pt x="79675" y="63339"/>
                  </a:lnTo>
                  <a:lnTo>
                    <a:pt x="74838" y="68176"/>
                  </a:lnTo>
                  <a:lnTo>
                    <a:pt x="70000" y="63339"/>
                  </a:lnTo>
                  <a:lnTo>
                    <a:pt x="74838" y="58502"/>
                  </a:lnTo>
                  <a:close/>
                  <a:moveTo>
                    <a:pt x="85514" y="58502"/>
                  </a:moveTo>
                  <a:lnTo>
                    <a:pt x="90326" y="63339"/>
                  </a:lnTo>
                  <a:lnTo>
                    <a:pt x="85514" y="68176"/>
                  </a:lnTo>
                  <a:lnTo>
                    <a:pt x="80677" y="63339"/>
                  </a:lnTo>
                  <a:lnTo>
                    <a:pt x="85514" y="58502"/>
                  </a:lnTo>
                  <a:close/>
                  <a:moveTo>
                    <a:pt x="96166" y="58502"/>
                  </a:moveTo>
                  <a:lnTo>
                    <a:pt x="101003" y="63339"/>
                  </a:lnTo>
                  <a:lnTo>
                    <a:pt x="96166" y="68176"/>
                  </a:lnTo>
                  <a:lnTo>
                    <a:pt x="91354" y="63339"/>
                  </a:lnTo>
                  <a:lnTo>
                    <a:pt x="96166" y="58502"/>
                  </a:lnTo>
                  <a:close/>
                  <a:moveTo>
                    <a:pt x="106843" y="58502"/>
                  </a:moveTo>
                  <a:lnTo>
                    <a:pt x="111680" y="63339"/>
                  </a:lnTo>
                  <a:lnTo>
                    <a:pt x="106843" y="68176"/>
                  </a:lnTo>
                  <a:lnTo>
                    <a:pt x="102006" y="63339"/>
                  </a:lnTo>
                  <a:lnTo>
                    <a:pt x="106843" y="58502"/>
                  </a:lnTo>
                  <a:close/>
                  <a:moveTo>
                    <a:pt x="117520" y="58502"/>
                  </a:moveTo>
                  <a:lnTo>
                    <a:pt x="122332" y="63339"/>
                  </a:lnTo>
                  <a:lnTo>
                    <a:pt x="117520" y="68176"/>
                  </a:lnTo>
                  <a:lnTo>
                    <a:pt x="112682" y="63339"/>
                  </a:lnTo>
                  <a:lnTo>
                    <a:pt x="117520" y="58502"/>
                  </a:lnTo>
                  <a:close/>
                  <a:moveTo>
                    <a:pt x="128171" y="58502"/>
                  </a:moveTo>
                  <a:lnTo>
                    <a:pt x="133008" y="63339"/>
                  </a:lnTo>
                  <a:lnTo>
                    <a:pt x="128171" y="68176"/>
                  </a:lnTo>
                  <a:lnTo>
                    <a:pt x="123334" y="63339"/>
                  </a:lnTo>
                  <a:lnTo>
                    <a:pt x="128171" y="58502"/>
                  </a:lnTo>
                  <a:close/>
                  <a:moveTo>
                    <a:pt x="138848" y="58502"/>
                  </a:moveTo>
                  <a:lnTo>
                    <a:pt x="143660" y="63339"/>
                  </a:lnTo>
                  <a:lnTo>
                    <a:pt x="138848" y="68176"/>
                  </a:lnTo>
                  <a:lnTo>
                    <a:pt x="134011" y="63339"/>
                  </a:lnTo>
                  <a:lnTo>
                    <a:pt x="138848" y="58502"/>
                  </a:lnTo>
                  <a:close/>
                  <a:moveTo>
                    <a:pt x="149500" y="58502"/>
                  </a:moveTo>
                  <a:lnTo>
                    <a:pt x="154337" y="63339"/>
                  </a:lnTo>
                  <a:lnTo>
                    <a:pt x="149500" y="68176"/>
                  </a:lnTo>
                  <a:lnTo>
                    <a:pt x="144688" y="63339"/>
                  </a:lnTo>
                  <a:lnTo>
                    <a:pt x="149500" y="58502"/>
                  </a:lnTo>
                  <a:close/>
                  <a:moveTo>
                    <a:pt x="160176" y="58502"/>
                  </a:moveTo>
                  <a:lnTo>
                    <a:pt x="165014" y="63339"/>
                  </a:lnTo>
                  <a:lnTo>
                    <a:pt x="160176" y="68176"/>
                  </a:lnTo>
                  <a:lnTo>
                    <a:pt x="155339" y="63339"/>
                  </a:lnTo>
                  <a:lnTo>
                    <a:pt x="160176" y="58502"/>
                  </a:lnTo>
                  <a:close/>
                  <a:moveTo>
                    <a:pt x="170853" y="58502"/>
                  </a:moveTo>
                  <a:lnTo>
                    <a:pt x="175665" y="63339"/>
                  </a:lnTo>
                  <a:lnTo>
                    <a:pt x="170853" y="68176"/>
                  </a:lnTo>
                  <a:lnTo>
                    <a:pt x="166016" y="63339"/>
                  </a:lnTo>
                  <a:lnTo>
                    <a:pt x="170853" y="58502"/>
                  </a:lnTo>
                  <a:close/>
                  <a:moveTo>
                    <a:pt x="181505" y="58502"/>
                  </a:moveTo>
                  <a:lnTo>
                    <a:pt x="186342" y="63339"/>
                  </a:lnTo>
                  <a:lnTo>
                    <a:pt x="181505" y="68176"/>
                  </a:lnTo>
                  <a:lnTo>
                    <a:pt x="176693" y="63339"/>
                  </a:lnTo>
                  <a:lnTo>
                    <a:pt x="181505" y="58502"/>
                  </a:lnTo>
                  <a:close/>
                  <a:moveTo>
                    <a:pt x="16166" y="63840"/>
                  </a:moveTo>
                  <a:lnTo>
                    <a:pt x="21003" y="68678"/>
                  </a:lnTo>
                  <a:lnTo>
                    <a:pt x="16166" y="73490"/>
                  </a:lnTo>
                  <a:lnTo>
                    <a:pt x="11328" y="68678"/>
                  </a:lnTo>
                  <a:lnTo>
                    <a:pt x="16166" y="63840"/>
                  </a:lnTo>
                  <a:close/>
                  <a:moveTo>
                    <a:pt x="26842" y="63840"/>
                  </a:moveTo>
                  <a:lnTo>
                    <a:pt x="31654" y="68678"/>
                  </a:lnTo>
                  <a:lnTo>
                    <a:pt x="26842" y="73490"/>
                  </a:lnTo>
                  <a:lnTo>
                    <a:pt x="22005" y="68678"/>
                  </a:lnTo>
                  <a:lnTo>
                    <a:pt x="26842" y="63840"/>
                  </a:lnTo>
                  <a:close/>
                  <a:moveTo>
                    <a:pt x="37494" y="63840"/>
                  </a:moveTo>
                  <a:lnTo>
                    <a:pt x="42331" y="68678"/>
                  </a:lnTo>
                  <a:lnTo>
                    <a:pt x="37494" y="73490"/>
                  </a:lnTo>
                  <a:lnTo>
                    <a:pt x="32657" y="68678"/>
                  </a:lnTo>
                  <a:lnTo>
                    <a:pt x="37494" y="63840"/>
                  </a:lnTo>
                  <a:close/>
                  <a:moveTo>
                    <a:pt x="48171" y="63840"/>
                  </a:moveTo>
                  <a:lnTo>
                    <a:pt x="53008" y="68678"/>
                  </a:lnTo>
                  <a:lnTo>
                    <a:pt x="48171" y="73490"/>
                  </a:lnTo>
                  <a:lnTo>
                    <a:pt x="43334" y="68678"/>
                  </a:lnTo>
                  <a:lnTo>
                    <a:pt x="48171" y="63840"/>
                  </a:lnTo>
                  <a:close/>
                  <a:moveTo>
                    <a:pt x="58822" y="63840"/>
                  </a:moveTo>
                  <a:lnTo>
                    <a:pt x="63660" y="68678"/>
                  </a:lnTo>
                  <a:lnTo>
                    <a:pt x="58822" y="73490"/>
                  </a:lnTo>
                  <a:lnTo>
                    <a:pt x="54010" y="68678"/>
                  </a:lnTo>
                  <a:lnTo>
                    <a:pt x="58822" y="63840"/>
                  </a:lnTo>
                  <a:close/>
                  <a:moveTo>
                    <a:pt x="69499" y="63840"/>
                  </a:moveTo>
                  <a:lnTo>
                    <a:pt x="74336" y="68678"/>
                  </a:lnTo>
                  <a:lnTo>
                    <a:pt x="69499" y="73490"/>
                  </a:lnTo>
                  <a:lnTo>
                    <a:pt x="64662" y="68678"/>
                  </a:lnTo>
                  <a:lnTo>
                    <a:pt x="69499" y="63840"/>
                  </a:lnTo>
                  <a:close/>
                  <a:moveTo>
                    <a:pt x="80176" y="63840"/>
                  </a:moveTo>
                  <a:lnTo>
                    <a:pt x="84988" y="68678"/>
                  </a:lnTo>
                  <a:lnTo>
                    <a:pt x="80176" y="73490"/>
                  </a:lnTo>
                  <a:lnTo>
                    <a:pt x="75339" y="68678"/>
                  </a:lnTo>
                  <a:lnTo>
                    <a:pt x="80176" y="63840"/>
                  </a:lnTo>
                  <a:close/>
                  <a:moveTo>
                    <a:pt x="90828" y="63840"/>
                  </a:moveTo>
                  <a:lnTo>
                    <a:pt x="95665" y="68678"/>
                  </a:lnTo>
                  <a:lnTo>
                    <a:pt x="90828" y="73490"/>
                  </a:lnTo>
                  <a:lnTo>
                    <a:pt x="86016" y="68678"/>
                  </a:lnTo>
                  <a:lnTo>
                    <a:pt x="90828" y="63840"/>
                  </a:lnTo>
                  <a:close/>
                  <a:moveTo>
                    <a:pt x="101504" y="63840"/>
                  </a:moveTo>
                  <a:lnTo>
                    <a:pt x="106342" y="68678"/>
                  </a:lnTo>
                  <a:lnTo>
                    <a:pt x="101504" y="73490"/>
                  </a:lnTo>
                  <a:lnTo>
                    <a:pt x="96667" y="68678"/>
                  </a:lnTo>
                  <a:lnTo>
                    <a:pt x="101504" y="63840"/>
                  </a:lnTo>
                  <a:close/>
                  <a:moveTo>
                    <a:pt x="112181" y="63840"/>
                  </a:moveTo>
                  <a:lnTo>
                    <a:pt x="116993" y="68678"/>
                  </a:lnTo>
                  <a:lnTo>
                    <a:pt x="112181" y="73490"/>
                  </a:lnTo>
                  <a:lnTo>
                    <a:pt x="107344" y="68678"/>
                  </a:lnTo>
                  <a:lnTo>
                    <a:pt x="112181" y="63840"/>
                  </a:lnTo>
                  <a:close/>
                  <a:moveTo>
                    <a:pt x="122833" y="63840"/>
                  </a:moveTo>
                  <a:lnTo>
                    <a:pt x="127670" y="68678"/>
                  </a:lnTo>
                  <a:lnTo>
                    <a:pt x="122833" y="73490"/>
                  </a:lnTo>
                  <a:lnTo>
                    <a:pt x="118021" y="68678"/>
                  </a:lnTo>
                  <a:lnTo>
                    <a:pt x="122833" y="63840"/>
                  </a:lnTo>
                  <a:close/>
                  <a:moveTo>
                    <a:pt x="133510" y="63840"/>
                  </a:moveTo>
                  <a:lnTo>
                    <a:pt x="138347" y="68678"/>
                  </a:lnTo>
                  <a:lnTo>
                    <a:pt x="133510" y="73490"/>
                  </a:lnTo>
                  <a:lnTo>
                    <a:pt x="128672" y="68678"/>
                  </a:lnTo>
                  <a:lnTo>
                    <a:pt x="133510" y="63840"/>
                  </a:lnTo>
                  <a:close/>
                  <a:moveTo>
                    <a:pt x="144186" y="63840"/>
                  </a:moveTo>
                  <a:lnTo>
                    <a:pt x="148998" y="68678"/>
                  </a:lnTo>
                  <a:lnTo>
                    <a:pt x="144186" y="73490"/>
                  </a:lnTo>
                  <a:lnTo>
                    <a:pt x="139349" y="68678"/>
                  </a:lnTo>
                  <a:lnTo>
                    <a:pt x="144186" y="63840"/>
                  </a:lnTo>
                  <a:close/>
                  <a:moveTo>
                    <a:pt x="154838" y="63840"/>
                  </a:moveTo>
                  <a:lnTo>
                    <a:pt x="159675" y="68678"/>
                  </a:lnTo>
                  <a:lnTo>
                    <a:pt x="154838" y="73490"/>
                  </a:lnTo>
                  <a:lnTo>
                    <a:pt x="150026" y="68678"/>
                  </a:lnTo>
                  <a:lnTo>
                    <a:pt x="154838" y="63840"/>
                  </a:lnTo>
                  <a:close/>
                  <a:moveTo>
                    <a:pt x="165515" y="63840"/>
                  </a:moveTo>
                  <a:lnTo>
                    <a:pt x="170352" y="68678"/>
                  </a:lnTo>
                  <a:lnTo>
                    <a:pt x="165515" y="73490"/>
                  </a:lnTo>
                  <a:lnTo>
                    <a:pt x="160678" y="68678"/>
                  </a:lnTo>
                  <a:lnTo>
                    <a:pt x="165515" y="63840"/>
                  </a:lnTo>
                  <a:close/>
                  <a:moveTo>
                    <a:pt x="176192" y="63840"/>
                  </a:moveTo>
                  <a:lnTo>
                    <a:pt x="181004" y="68678"/>
                  </a:lnTo>
                  <a:lnTo>
                    <a:pt x="176192" y="73490"/>
                  </a:lnTo>
                  <a:lnTo>
                    <a:pt x="171354" y="68678"/>
                  </a:lnTo>
                  <a:lnTo>
                    <a:pt x="176192" y="63840"/>
                  </a:lnTo>
                  <a:close/>
                  <a:moveTo>
                    <a:pt x="10827" y="69179"/>
                  </a:moveTo>
                  <a:lnTo>
                    <a:pt x="15664" y="74016"/>
                  </a:lnTo>
                  <a:lnTo>
                    <a:pt x="10827" y="78828"/>
                  </a:lnTo>
                  <a:lnTo>
                    <a:pt x="5990" y="74016"/>
                  </a:lnTo>
                  <a:lnTo>
                    <a:pt x="10827" y="69179"/>
                  </a:lnTo>
                  <a:close/>
                  <a:moveTo>
                    <a:pt x="21504" y="69179"/>
                  </a:moveTo>
                  <a:lnTo>
                    <a:pt x="26316" y="74016"/>
                  </a:lnTo>
                  <a:lnTo>
                    <a:pt x="21504" y="78828"/>
                  </a:lnTo>
                  <a:lnTo>
                    <a:pt x="16667" y="74016"/>
                  </a:lnTo>
                  <a:lnTo>
                    <a:pt x="21504" y="69179"/>
                  </a:lnTo>
                  <a:close/>
                  <a:moveTo>
                    <a:pt x="32156" y="69179"/>
                  </a:moveTo>
                  <a:lnTo>
                    <a:pt x="36993" y="74016"/>
                  </a:lnTo>
                  <a:lnTo>
                    <a:pt x="32156" y="78828"/>
                  </a:lnTo>
                  <a:lnTo>
                    <a:pt x="27344" y="74016"/>
                  </a:lnTo>
                  <a:lnTo>
                    <a:pt x="32156" y="69179"/>
                  </a:lnTo>
                  <a:close/>
                  <a:moveTo>
                    <a:pt x="42832" y="69179"/>
                  </a:moveTo>
                  <a:lnTo>
                    <a:pt x="47670" y="74016"/>
                  </a:lnTo>
                  <a:lnTo>
                    <a:pt x="42832" y="78828"/>
                  </a:lnTo>
                  <a:lnTo>
                    <a:pt x="37995" y="74016"/>
                  </a:lnTo>
                  <a:lnTo>
                    <a:pt x="42832" y="69179"/>
                  </a:lnTo>
                  <a:close/>
                  <a:moveTo>
                    <a:pt x="53509" y="69179"/>
                  </a:moveTo>
                  <a:lnTo>
                    <a:pt x="58321" y="74016"/>
                  </a:lnTo>
                  <a:lnTo>
                    <a:pt x="53509" y="78828"/>
                  </a:lnTo>
                  <a:lnTo>
                    <a:pt x="48672" y="74016"/>
                  </a:lnTo>
                  <a:lnTo>
                    <a:pt x="53509" y="69179"/>
                  </a:lnTo>
                  <a:close/>
                  <a:moveTo>
                    <a:pt x="64161" y="69179"/>
                  </a:moveTo>
                  <a:lnTo>
                    <a:pt x="68998" y="74016"/>
                  </a:lnTo>
                  <a:lnTo>
                    <a:pt x="64161" y="78828"/>
                  </a:lnTo>
                  <a:lnTo>
                    <a:pt x="59349" y="74016"/>
                  </a:lnTo>
                  <a:lnTo>
                    <a:pt x="64161" y="69179"/>
                  </a:lnTo>
                  <a:close/>
                  <a:moveTo>
                    <a:pt x="74838" y="69179"/>
                  </a:moveTo>
                  <a:lnTo>
                    <a:pt x="79675" y="74016"/>
                  </a:lnTo>
                  <a:lnTo>
                    <a:pt x="74838" y="78828"/>
                  </a:lnTo>
                  <a:lnTo>
                    <a:pt x="70000" y="74016"/>
                  </a:lnTo>
                  <a:lnTo>
                    <a:pt x="74838" y="69179"/>
                  </a:lnTo>
                  <a:close/>
                  <a:moveTo>
                    <a:pt x="85514" y="69179"/>
                  </a:moveTo>
                  <a:lnTo>
                    <a:pt x="90326" y="74016"/>
                  </a:lnTo>
                  <a:lnTo>
                    <a:pt x="85514" y="78828"/>
                  </a:lnTo>
                  <a:lnTo>
                    <a:pt x="80677" y="74016"/>
                  </a:lnTo>
                  <a:lnTo>
                    <a:pt x="85514" y="69179"/>
                  </a:lnTo>
                  <a:close/>
                  <a:moveTo>
                    <a:pt x="96166" y="69179"/>
                  </a:moveTo>
                  <a:lnTo>
                    <a:pt x="101003" y="74016"/>
                  </a:lnTo>
                  <a:lnTo>
                    <a:pt x="96166" y="78828"/>
                  </a:lnTo>
                  <a:lnTo>
                    <a:pt x="91354" y="74016"/>
                  </a:lnTo>
                  <a:lnTo>
                    <a:pt x="96166" y="69179"/>
                  </a:lnTo>
                  <a:close/>
                  <a:moveTo>
                    <a:pt x="106843" y="69179"/>
                  </a:moveTo>
                  <a:lnTo>
                    <a:pt x="111680" y="74016"/>
                  </a:lnTo>
                  <a:lnTo>
                    <a:pt x="106843" y="78828"/>
                  </a:lnTo>
                  <a:lnTo>
                    <a:pt x="102006" y="74016"/>
                  </a:lnTo>
                  <a:lnTo>
                    <a:pt x="106843" y="69179"/>
                  </a:lnTo>
                  <a:close/>
                  <a:moveTo>
                    <a:pt x="117520" y="69179"/>
                  </a:moveTo>
                  <a:lnTo>
                    <a:pt x="122332" y="74016"/>
                  </a:lnTo>
                  <a:lnTo>
                    <a:pt x="117520" y="78828"/>
                  </a:lnTo>
                  <a:lnTo>
                    <a:pt x="112682" y="74016"/>
                  </a:lnTo>
                  <a:lnTo>
                    <a:pt x="117520" y="69179"/>
                  </a:lnTo>
                  <a:close/>
                  <a:moveTo>
                    <a:pt x="128171" y="69179"/>
                  </a:moveTo>
                  <a:lnTo>
                    <a:pt x="133008" y="74016"/>
                  </a:lnTo>
                  <a:lnTo>
                    <a:pt x="128171" y="78828"/>
                  </a:lnTo>
                  <a:lnTo>
                    <a:pt x="123334" y="74016"/>
                  </a:lnTo>
                  <a:lnTo>
                    <a:pt x="128171" y="69179"/>
                  </a:lnTo>
                  <a:close/>
                  <a:moveTo>
                    <a:pt x="138848" y="69179"/>
                  </a:moveTo>
                  <a:lnTo>
                    <a:pt x="143660" y="74016"/>
                  </a:lnTo>
                  <a:lnTo>
                    <a:pt x="138848" y="78828"/>
                  </a:lnTo>
                  <a:lnTo>
                    <a:pt x="134011" y="74016"/>
                  </a:lnTo>
                  <a:lnTo>
                    <a:pt x="138848" y="69179"/>
                  </a:lnTo>
                  <a:close/>
                  <a:moveTo>
                    <a:pt x="149500" y="69179"/>
                  </a:moveTo>
                  <a:lnTo>
                    <a:pt x="154337" y="74016"/>
                  </a:lnTo>
                  <a:lnTo>
                    <a:pt x="149500" y="78828"/>
                  </a:lnTo>
                  <a:lnTo>
                    <a:pt x="144688" y="74016"/>
                  </a:lnTo>
                  <a:lnTo>
                    <a:pt x="149500" y="69179"/>
                  </a:lnTo>
                  <a:close/>
                  <a:moveTo>
                    <a:pt x="160176" y="69179"/>
                  </a:moveTo>
                  <a:lnTo>
                    <a:pt x="165014" y="74016"/>
                  </a:lnTo>
                  <a:lnTo>
                    <a:pt x="160176" y="78828"/>
                  </a:lnTo>
                  <a:lnTo>
                    <a:pt x="155339" y="74016"/>
                  </a:lnTo>
                  <a:lnTo>
                    <a:pt x="160176" y="69179"/>
                  </a:lnTo>
                  <a:close/>
                  <a:moveTo>
                    <a:pt x="170853" y="69179"/>
                  </a:moveTo>
                  <a:lnTo>
                    <a:pt x="175665" y="74016"/>
                  </a:lnTo>
                  <a:lnTo>
                    <a:pt x="170853" y="78828"/>
                  </a:lnTo>
                  <a:lnTo>
                    <a:pt x="166016" y="74016"/>
                  </a:lnTo>
                  <a:lnTo>
                    <a:pt x="170853" y="69179"/>
                  </a:lnTo>
                  <a:close/>
                  <a:moveTo>
                    <a:pt x="16166" y="74517"/>
                  </a:moveTo>
                  <a:lnTo>
                    <a:pt x="21003" y="79329"/>
                  </a:lnTo>
                  <a:lnTo>
                    <a:pt x="16166" y="84166"/>
                  </a:lnTo>
                  <a:lnTo>
                    <a:pt x="11328" y="79329"/>
                  </a:lnTo>
                  <a:lnTo>
                    <a:pt x="16166" y="74517"/>
                  </a:lnTo>
                  <a:close/>
                  <a:moveTo>
                    <a:pt x="26842" y="74517"/>
                  </a:moveTo>
                  <a:lnTo>
                    <a:pt x="31654" y="79329"/>
                  </a:lnTo>
                  <a:lnTo>
                    <a:pt x="26842" y="84166"/>
                  </a:lnTo>
                  <a:lnTo>
                    <a:pt x="22005" y="79329"/>
                  </a:lnTo>
                  <a:lnTo>
                    <a:pt x="26842" y="74517"/>
                  </a:lnTo>
                  <a:close/>
                  <a:moveTo>
                    <a:pt x="37494" y="74517"/>
                  </a:moveTo>
                  <a:lnTo>
                    <a:pt x="42331" y="79329"/>
                  </a:lnTo>
                  <a:lnTo>
                    <a:pt x="37494" y="84166"/>
                  </a:lnTo>
                  <a:lnTo>
                    <a:pt x="32657" y="79329"/>
                  </a:lnTo>
                  <a:lnTo>
                    <a:pt x="37494" y="74517"/>
                  </a:lnTo>
                  <a:close/>
                  <a:moveTo>
                    <a:pt x="48171" y="74517"/>
                  </a:moveTo>
                  <a:lnTo>
                    <a:pt x="53008" y="79329"/>
                  </a:lnTo>
                  <a:lnTo>
                    <a:pt x="48171" y="84166"/>
                  </a:lnTo>
                  <a:lnTo>
                    <a:pt x="43334" y="79329"/>
                  </a:lnTo>
                  <a:lnTo>
                    <a:pt x="48171" y="74517"/>
                  </a:lnTo>
                  <a:close/>
                  <a:moveTo>
                    <a:pt x="58822" y="74517"/>
                  </a:moveTo>
                  <a:lnTo>
                    <a:pt x="63660" y="79329"/>
                  </a:lnTo>
                  <a:lnTo>
                    <a:pt x="58822" y="84166"/>
                  </a:lnTo>
                  <a:lnTo>
                    <a:pt x="54010" y="79329"/>
                  </a:lnTo>
                  <a:lnTo>
                    <a:pt x="58822" y="74517"/>
                  </a:lnTo>
                  <a:close/>
                  <a:moveTo>
                    <a:pt x="69499" y="74517"/>
                  </a:moveTo>
                  <a:lnTo>
                    <a:pt x="74336" y="79329"/>
                  </a:lnTo>
                  <a:lnTo>
                    <a:pt x="69499" y="84166"/>
                  </a:lnTo>
                  <a:lnTo>
                    <a:pt x="64662" y="79329"/>
                  </a:lnTo>
                  <a:lnTo>
                    <a:pt x="69499" y="74517"/>
                  </a:lnTo>
                  <a:close/>
                  <a:moveTo>
                    <a:pt x="80176" y="74517"/>
                  </a:moveTo>
                  <a:lnTo>
                    <a:pt x="84988" y="79329"/>
                  </a:lnTo>
                  <a:lnTo>
                    <a:pt x="80176" y="84166"/>
                  </a:lnTo>
                  <a:lnTo>
                    <a:pt x="75339" y="79329"/>
                  </a:lnTo>
                  <a:lnTo>
                    <a:pt x="80176" y="74517"/>
                  </a:lnTo>
                  <a:close/>
                  <a:moveTo>
                    <a:pt x="90828" y="74517"/>
                  </a:moveTo>
                  <a:lnTo>
                    <a:pt x="95665" y="79329"/>
                  </a:lnTo>
                  <a:lnTo>
                    <a:pt x="90828" y="84166"/>
                  </a:lnTo>
                  <a:lnTo>
                    <a:pt x="86016" y="79329"/>
                  </a:lnTo>
                  <a:lnTo>
                    <a:pt x="90828" y="74517"/>
                  </a:lnTo>
                  <a:close/>
                  <a:moveTo>
                    <a:pt x="101504" y="74517"/>
                  </a:moveTo>
                  <a:lnTo>
                    <a:pt x="106342" y="79329"/>
                  </a:lnTo>
                  <a:lnTo>
                    <a:pt x="101504" y="84166"/>
                  </a:lnTo>
                  <a:lnTo>
                    <a:pt x="96667" y="79329"/>
                  </a:lnTo>
                  <a:lnTo>
                    <a:pt x="101504" y="74517"/>
                  </a:lnTo>
                  <a:close/>
                  <a:moveTo>
                    <a:pt x="112181" y="74517"/>
                  </a:moveTo>
                  <a:lnTo>
                    <a:pt x="116993" y="79329"/>
                  </a:lnTo>
                  <a:lnTo>
                    <a:pt x="112181" y="84166"/>
                  </a:lnTo>
                  <a:lnTo>
                    <a:pt x="107344" y="79329"/>
                  </a:lnTo>
                  <a:lnTo>
                    <a:pt x="112181" y="74517"/>
                  </a:lnTo>
                  <a:close/>
                  <a:moveTo>
                    <a:pt x="122833" y="74517"/>
                  </a:moveTo>
                  <a:lnTo>
                    <a:pt x="127670" y="79329"/>
                  </a:lnTo>
                  <a:lnTo>
                    <a:pt x="122833" y="84166"/>
                  </a:lnTo>
                  <a:lnTo>
                    <a:pt x="118021" y="79329"/>
                  </a:lnTo>
                  <a:lnTo>
                    <a:pt x="122833" y="74517"/>
                  </a:lnTo>
                  <a:close/>
                  <a:moveTo>
                    <a:pt x="133510" y="74517"/>
                  </a:moveTo>
                  <a:lnTo>
                    <a:pt x="138347" y="79329"/>
                  </a:lnTo>
                  <a:lnTo>
                    <a:pt x="133510" y="84166"/>
                  </a:lnTo>
                  <a:lnTo>
                    <a:pt x="128672" y="79329"/>
                  </a:lnTo>
                  <a:lnTo>
                    <a:pt x="133510" y="74517"/>
                  </a:lnTo>
                  <a:close/>
                  <a:moveTo>
                    <a:pt x="144186" y="74517"/>
                  </a:moveTo>
                  <a:lnTo>
                    <a:pt x="148998" y="79329"/>
                  </a:lnTo>
                  <a:lnTo>
                    <a:pt x="144186" y="84166"/>
                  </a:lnTo>
                  <a:lnTo>
                    <a:pt x="139349" y="79329"/>
                  </a:lnTo>
                  <a:lnTo>
                    <a:pt x="144186" y="74517"/>
                  </a:lnTo>
                  <a:close/>
                  <a:moveTo>
                    <a:pt x="154838" y="74517"/>
                  </a:moveTo>
                  <a:lnTo>
                    <a:pt x="159675" y="79329"/>
                  </a:lnTo>
                  <a:lnTo>
                    <a:pt x="154838" y="84166"/>
                  </a:lnTo>
                  <a:lnTo>
                    <a:pt x="150026" y="79329"/>
                  </a:lnTo>
                  <a:lnTo>
                    <a:pt x="154838" y="74517"/>
                  </a:lnTo>
                  <a:close/>
                  <a:moveTo>
                    <a:pt x="165515" y="74517"/>
                  </a:moveTo>
                  <a:lnTo>
                    <a:pt x="170352" y="79329"/>
                  </a:lnTo>
                  <a:lnTo>
                    <a:pt x="165515" y="84166"/>
                  </a:lnTo>
                  <a:lnTo>
                    <a:pt x="160678" y="79329"/>
                  </a:lnTo>
                  <a:lnTo>
                    <a:pt x="165515" y="74517"/>
                  </a:lnTo>
                  <a:close/>
                  <a:moveTo>
                    <a:pt x="21504" y="79830"/>
                  </a:moveTo>
                  <a:lnTo>
                    <a:pt x="26316" y="84668"/>
                  </a:lnTo>
                  <a:lnTo>
                    <a:pt x="21504" y="89505"/>
                  </a:lnTo>
                  <a:lnTo>
                    <a:pt x="16667" y="84668"/>
                  </a:lnTo>
                  <a:lnTo>
                    <a:pt x="21504" y="79830"/>
                  </a:lnTo>
                  <a:close/>
                  <a:moveTo>
                    <a:pt x="32156" y="79830"/>
                  </a:moveTo>
                  <a:lnTo>
                    <a:pt x="36993" y="84668"/>
                  </a:lnTo>
                  <a:lnTo>
                    <a:pt x="32156" y="89505"/>
                  </a:lnTo>
                  <a:lnTo>
                    <a:pt x="27344" y="84668"/>
                  </a:lnTo>
                  <a:lnTo>
                    <a:pt x="32156" y="79830"/>
                  </a:lnTo>
                  <a:close/>
                  <a:moveTo>
                    <a:pt x="42832" y="79830"/>
                  </a:moveTo>
                  <a:lnTo>
                    <a:pt x="47670" y="84668"/>
                  </a:lnTo>
                  <a:lnTo>
                    <a:pt x="42832" y="89505"/>
                  </a:lnTo>
                  <a:lnTo>
                    <a:pt x="37995" y="84668"/>
                  </a:lnTo>
                  <a:lnTo>
                    <a:pt x="42832" y="79830"/>
                  </a:lnTo>
                  <a:close/>
                  <a:moveTo>
                    <a:pt x="53509" y="79830"/>
                  </a:moveTo>
                  <a:lnTo>
                    <a:pt x="58321" y="84668"/>
                  </a:lnTo>
                  <a:lnTo>
                    <a:pt x="53509" y="89505"/>
                  </a:lnTo>
                  <a:lnTo>
                    <a:pt x="48672" y="84668"/>
                  </a:lnTo>
                  <a:lnTo>
                    <a:pt x="53509" y="79830"/>
                  </a:lnTo>
                  <a:close/>
                  <a:moveTo>
                    <a:pt x="64161" y="79830"/>
                  </a:moveTo>
                  <a:lnTo>
                    <a:pt x="68998" y="84668"/>
                  </a:lnTo>
                  <a:lnTo>
                    <a:pt x="64161" y="89505"/>
                  </a:lnTo>
                  <a:lnTo>
                    <a:pt x="59349" y="84668"/>
                  </a:lnTo>
                  <a:lnTo>
                    <a:pt x="64161" y="79830"/>
                  </a:lnTo>
                  <a:close/>
                  <a:moveTo>
                    <a:pt x="74838" y="79830"/>
                  </a:moveTo>
                  <a:lnTo>
                    <a:pt x="79675" y="84668"/>
                  </a:lnTo>
                  <a:lnTo>
                    <a:pt x="74838" y="89505"/>
                  </a:lnTo>
                  <a:lnTo>
                    <a:pt x="70000" y="84668"/>
                  </a:lnTo>
                  <a:lnTo>
                    <a:pt x="74838" y="79830"/>
                  </a:lnTo>
                  <a:close/>
                  <a:moveTo>
                    <a:pt x="85514" y="79830"/>
                  </a:moveTo>
                  <a:lnTo>
                    <a:pt x="90326" y="84668"/>
                  </a:lnTo>
                  <a:lnTo>
                    <a:pt x="85514" y="89505"/>
                  </a:lnTo>
                  <a:lnTo>
                    <a:pt x="80677" y="84668"/>
                  </a:lnTo>
                  <a:lnTo>
                    <a:pt x="85514" y="79830"/>
                  </a:lnTo>
                  <a:close/>
                  <a:moveTo>
                    <a:pt x="96166" y="79830"/>
                  </a:moveTo>
                  <a:lnTo>
                    <a:pt x="101003" y="84668"/>
                  </a:lnTo>
                  <a:lnTo>
                    <a:pt x="96166" y="89505"/>
                  </a:lnTo>
                  <a:lnTo>
                    <a:pt x="91354" y="84668"/>
                  </a:lnTo>
                  <a:lnTo>
                    <a:pt x="96166" y="79830"/>
                  </a:lnTo>
                  <a:close/>
                  <a:moveTo>
                    <a:pt x="106843" y="79830"/>
                  </a:moveTo>
                  <a:lnTo>
                    <a:pt x="111680" y="84668"/>
                  </a:lnTo>
                  <a:lnTo>
                    <a:pt x="106843" y="89505"/>
                  </a:lnTo>
                  <a:lnTo>
                    <a:pt x="102006" y="84668"/>
                  </a:lnTo>
                  <a:lnTo>
                    <a:pt x="106843" y="79830"/>
                  </a:lnTo>
                  <a:close/>
                  <a:moveTo>
                    <a:pt x="117520" y="79830"/>
                  </a:moveTo>
                  <a:lnTo>
                    <a:pt x="122332" y="84668"/>
                  </a:lnTo>
                  <a:lnTo>
                    <a:pt x="117520" y="89505"/>
                  </a:lnTo>
                  <a:lnTo>
                    <a:pt x="112682" y="84668"/>
                  </a:lnTo>
                  <a:lnTo>
                    <a:pt x="117520" y="79830"/>
                  </a:lnTo>
                  <a:close/>
                  <a:moveTo>
                    <a:pt x="128171" y="79830"/>
                  </a:moveTo>
                  <a:lnTo>
                    <a:pt x="133008" y="84668"/>
                  </a:lnTo>
                  <a:lnTo>
                    <a:pt x="128171" y="89505"/>
                  </a:lnTo>
                  <a:lnTo>
                    <a:pt x="123334" y="84668"/>
                  </a:lnTo>
                  <a:lnTo>
                    <a:pt x="128171" y="79830"/>
                  </a:lnTo>
                  <a:close/>
                  <a:moveTo>
                    <a:pt x="138848" y="79830"/>
                  </a:moveTo>
                  <a:lnTo>
                    <a:pt x="143660" y="84668"/>
                  </a:lnTo>
                  <a:lnTo>
                    <a:pt x="138848" y="89505"/>
                  </a:lnTo>
                  <a:lnTo>
                    <a:pt x="134011" y="84668"/>
                  </a:lnTo>
                  <a:lnTo>
                    <a:pt x="138848" y="79830"/>
                  </a:lnTo>
                  <a:close/>
                  <a:moveTo>
                    <a:pt x="149500" y="79830"/>
                  </a:moveTo>
                  <a:lnTo>
                    <a:pt x="154337" y="84668"/>
                  </a:lnTo>
                  <a:lnTo>
                    <a:pt x="149500" y="89505"/>
                  </a:lnTo>
                  <a:lnTo>
                    <a:pt x="144688" y="84668"/>
                  </a:lnTo>
                  <a:lnTo>
                    <a:pt x="149500" y="79830"/>
                  </a:lnTo>
                  <a:close/>
                  <a:moveTo>
                    <a:pt x="160176" y="79830"/>
                  </a:moveTo>
                  <a:lnTo>
                    <a:pt x="165014" y="84668"/>
                  </a:lnTo>
                  <a:lnTo>
                    <a:pt x="160176" y="89505"/>
                  </a:lnTo>
                  <a:lnTo>
                    <a:pt x="155339" y="84668"/>
                  </a:lnTo>
                  <a:lnTo>
                    <a:pt x="160176" y="79830"/>
                  </a:lnTo>
                  <a:close/>
                  <a:moveTo>
                    <a:pt x="56662" y="1"/>
                  </a:moveTo>
                  <a:cubicBezTo>
                    <a:pt x="56597" y="1"/>
                    <a:pt x="56535" y="66"/>
                    <a:pt x="56492" y="131"/>
                  </a:cubicBezTo>
                  <a:cubicBezTo>
                    <a:pt x="56467" y="181"/>
                    <a:pt x="56492" y="306"/>
                    <a:pt x="56567" y="356"/>
                  </a:cubicBezTo>
                  <a:cubicBezTo>
                    <a:pt x="56567" y="356"/>
                    <a:pt x="56567" y="381"/>
                    <a:pt x="56592" y="381"/>
                  </a:cubicBezTo>
                  <a:cubicBezTo>
                    <a:pt x="56592" y="432"/>
                    <a:pt x="56592" y="457"/>
                    <a:pt x="56592" y="507"/>
                  </a:cubicBezTo>
                  <a:cubicBezTo>
                    <a:pt x="56248" y="399"/>
                    <a:pt x="55908" y="342"/>
                    <a:pt x="55571" y="342"/>
                  </a:cubicBezTo>
                  <a:cubicBezTo>
                    <a:pt x="55123" y="342"/>
                    <a:pt x="54679" y="443"/>
                    <a:pt x="54236" y="657"/>
                  </a:cubicBezTo>
                  <a:cubicBezTo>
                    <a:pt x="53735" y="908"/>
                    <a:pt x="53309" y="1259"/>
                    <a:pt x="52933" y="1660"/>
                  </a:cubicBezTo>
                  <a:lnTo>
                    <a:pt x="52632" y="1359"/>
                  </a:lnTo>
                  <a:cubicBezTo>
                    <a:pt x="52604" y="1317"/>
                    <a:pt x="52554" y="1299"/>
                    <a:pt x="52502" y="1299"/>
                  </a:cubicBezTo>
                  <a:cubicBezTo>
                    <a:pt x="52459" y="1299"/>
                    <a:pt x="52415" y="1311"/>
                    <a:pt x="52381" y="1334"/>
                  </a:cubicBezTo>
                  <a:cubicBezTo>
                    <a:pt x="52306" y="1409"/>
                    <a:pt x="52306" y="1509"/>
                    <a:pt x="52381" y="1584"/>
                  </a:cubicBezTo>
                  <a:lnTo>
                    <a:pt x="52682" y="1935"/>
                  </a:lnTo>
                  <a:cubicBezTo>
                    <a:pt x="52281" y="2437"/>
                    <a:pt x="51955" y="3038"/>
                    <a:pt x="51705" y="3589"/>
                  </a:cubicBezTo>
                  <a:cubicBezTo>
                    <a:pt x="51629" y="3564"/>
                    <a:pt x="51554" y="3539"/>
                    <a:pt x="51479" y="3514"/>
                  </a:cubicBezTo>
                  <a:cubicBezTo>
                    <a:pt x="51462" y="3510"/>
                    <a:pt x="51445" y="3508"/>
                    <a:pt x="51428" y="3508"/>
                  </a:cubicBezTo>
                  <a:cubicBezTo>
                    <a:pt x="51347" y="3508"/>
                    <a:pt x="51274" y="3557"/>
                    <a:pt x="51254" y="3640"/>
                  </a:cubicBezTo>
                  <a:cubicBezTo>
                    <a:pt x="51228" y="3715"/>
                    <a:pt x="51279" y="3815"/>
                    <a:pt x="51379" y="3840"/>
                  </a:cubicBezTo>
                  <a:cubicBezTo>
                    <a:pt x="51454" y="3865"/>
                    <a:pt x="51504" y="3890"/>
                    <a:pt x="51579" y="3940"/>
                  </a:cubicBezTo>
                  <a:cubicBezTo>
                    <a:pt x="51554" y="3990"/>
                    <a:pt x="51554" y="4041"/>
                    <a:pt x="51529" y="4116"/>
                  </a:cubicBezTo>
                  <a:lnTo>
                    <a:pt x="50878" y="4391"/>
                  </a:lnTo>
                  <a:cubicBezTo>
                    <a:pt x="50777" y="4442"/>
                    <a:pt x="50752" y="4542"/>
                    <a:pt x="50777" y="4617"/>
                  </a:cubicBezTo>
                  <a:cubicBezTo>
                    <a:pt x="50802" y="4692"/>
                    <a:pt x="50878" y="4742"/>
                    <a:pt x="50953" y="4742"/>
                  </a:cubicBezTo>
                  <a:cubicBezTo>
                    <a:pt x="50978" y="4742"/>
                    <a:pt x="51003" y="4717"/>
                    <a:pt x="51003" y="4717"/>
                  </a:cubicBezTo>
                  <a:lnTo>
                    <a:pt x="51404" y="4542"/>
                  </a:lnTo>
                  <a:lnTo>
                    <a:pt x="51404" y="4542"/>
                  </a:lnTo>
                  <a:cubicBezTo>
                    <a:pt x="51003" y="6096"/>
                    <a:pt x="50978" y="7700"/>
                    <a:pt x="51279" y="9254"/>
                  </a:cubicBezTo>
                  <a:lnTo>
                    <a:pt x="47544" y="17775"/>
                  </a:lnTo>
                  <a:lnTo>
                    <a:pt x="45314" y="17775"/>
                  </a:lnTo>
                  <a:cubicBezTo>
                    <a:pt x="44211" y="17349"/>
                    <a:pt x="43183" y="16722"/>
                    <a:pt x="42231" y="15945"/>
                  </a:cubicBezTo>
                  <a:cubicBezTo>
                    <a:pt x="43108" y="15219"/>
                    <a:pt x="43910" y="14341"/>
                    <a:pt x="44537" y="13339"/>
                  </a:cubicBezTo>
                  <a:cubicBezTo>
                    <a:pt x="44537" y="13339"/>
                    <a:pt x="44537" y="13364"/>
                    <a:pt x="44537" y="13364"/>
                  </a:cubicBezTo>
                  <a:cubicBezTo>
                    <a:pt x="44562" y="13464"/>
                    <a:pt x="44637" y="13539"/>
                    <a:pt x="44712" y="13539"/>
                  </a:cubicBezTo>
                  <a:lnTo>
                    <a:pt x="44737" y="13539"/>
                  </a:lnTo>
                  <a:cubicBezTo>
                    <a:pt x="44837" y="13539"/>
                    <a:pt x="44913" y="13439"/>
                    <a:pt x="44913" y="13364"/>
                  </a:cubicBezTo>
                  <a:cubicBezTo>
                    <a:pt x="44888" y="13163"/>
                    <a:pt x="44888" y="12963"/>
                    <a:pt x="44888" y="12762"/>
                  </a:cubicBezTo>
                  <a:cubicBezTo>
                    <a:pt x="44913" y="12737"/>
                    <a:pt x="44913" y="12712"/>
                    <a:pt x="44938" y="12687"/>
                  </a:cubicBezTo>
                  <a:lnTo>
                    <a:pt x="45665" y="12963"/>
                  </a:lnTo>
                  <a:cubicBezTo>
                    <a:pt x="45690" y="12988"/>
                    <a:pt x="45715" y="12988"/>
                    <a:pt x="45740" y="12988"/>
                  </a:cubicBezTo>
                  <a:cubicBezTo>
                    <a:pt x="45790" y="12988"/>
                    <a:pt x="45865" y="12938"/>
                    <a:pt x="45890" y="12863"/>
                  </a:cubicBezTo>
                  <a:cubicBezTo>
                    <a:pt x="45940" y="12788"/>
                    <a:pt x="45890" y="12687"/>
                    <a:pt x="45790" y="12637"/>
                  </a:cubicBezTo>
                  <a:lnTo>
                    <a:pt x="45113" y="12387"/>
                  </a:lnTo>
                  <a:cubicBezTo>
                    <a:pt x="45188" y="12211"/>
                    <a:pt x="45289" y="12036"/>
                    <a:pt x="45364" y="11860"/>
                  </a:cubicBezTo>
                  <a:cubicBezTo>
                    <a:pt x="46492" y="9429"/>
                    <a:pt x="46642" y="6898"/>
                    <a:pt x="45865" y="4692"/>
                  </a:cubicBezTo>
                  <a:lnTo>
                    <a:pt x="46266" y="4692"/>
                  </a:lnTo>
                  <a:cubicBezTo>
                    <a:pt x="46366" y="4692"/>
                    <a:pt x="46441" y="4617"/>
                    <a:pt x="46441" y="4517"/>
                  </a:cubicBezTo>
                  <a:cubicBezTo>
                    <a:pt x="46441" y="4417"/>
                    <a:pt x="46366" y="4341"/>
                    <a:pt x="46266" y="4341"/>
                  </a:cubicBezTo>
                  <a:lnTo>
                    <a:pt x="45740" y="4341"/>
                  </a:lnTo>
                  <a:cubicBezTo>
                    <a:pt x="45740" y="4316"/>
                    <a:pt x="45715" y="4316"/>
                    <a:pt x="45715" y="4291"/>
                  </a:cubicBezTo>
                  <a:lnTo>
                    <a:pt x="46040" y="3815"/>
                  </a:lnTo>
                  <a:cubicBezTo>
                    <a:pt x="46116" y="3740"/>
                    <a:pt x="46091" y="3640"/>
                    <a:pt x="46015" y="3564"/>
                  </a:cubicBezTo>
                  <a:cubicBezTo>
                    <a:pt x="45980" y="3547"/>
                    <a:pt x="45944" y="3538"/>
                    <a:pt x="45911" y="3538"/>
                  </a:cubicBezTo>
                  <a:cubicBezTo>
                    <a:pt x="45850" y="3538"/>
                    <a:pt x="45797" y="3566"/>
                    <a:pt x="45765" y="3615"/>
                  </a:cubicBezTo>
                  <a:lnTo>
                    <a:pt x="45539" y="3915"/>
                  </a:lnTo>
                  <a:cubicBezTo>
                    <a:pt x="45339" y="3489"/>
                    <a:pt x="45113" y="3063"/>
                    <a:pt x="44837" y="2662"/>
                  </a:cubicBezTo>
                  <a:cubicBezTo>
                    <a:pt x="44010" y="1484"/>
                    <a:pt x="42757" y="782"/>
                    <a:pt x="41454" y="757"/>
                  </a:cubicBezTo>
                  <a:lnTo>
                    <a:pt x="41429" y="757"/>
                  </a:lnTo>
                  <a:cubicBezTo>
                    <a:pt x="41078" y="757"/>
                    <a:pt x="40777" y="808"/>
                    <a:pt x="40502" y="908"/>
                  </a:cubicBezTo>
                  <a:cubicBezTo>
                    <a:pt x="40552" y="833"/>
                    <a:pt x="40602" y="757"/>
                    <a:pt x="40652" y="707"/>
                  </a:cubicBezTo>
                  <a:cubicBezTo>
                    <a:pt x="40702" y="607"/>
                    <a:pt x="40677" y="507"/>
                    <a:pt x="40602" y="457"/>
                  </a:cubicBezTo>
                  <a:cubicBezTo>
                    <a:pt x="40570" y="425"/>
                    <a:pt x="40534" y="411"/>
                    <a:pt x="40498" y="411"/>
                  </a:cubicBezTo>
                  <a:cubicBezTo>
                    <a:pt x="40447" y="411"/>
                    <a:pt x="40395" y="438"/>
                    <a:pt x="40351" y="482"/>
                  </a:cubicBezTo>
                  <a:cubicBezTo>
                    <a:pt x="40226" y="632"/>
                    <a:pt x="40126" y="808"/>
                    <a:pt x="40025" y="983"/>
                  </a:cubicBezTo>
                  <a:lnTo>
                    <a:pt x="39750" y="732"/>
                  </a:lnTo>
                  <a:cubicBezTo>
                    <a:pt x="39705" y="710"/>
                    <a:pt x="39660" y="697"/>
                    <a:pt x="39617" y="697"/>
                  </a:cubicBezTo>
                  <a:cubicBezTo>
                    <a:pt x="39564" y="697"/>
                    <a:pt x="39515" y="716"/>
                    <a:pt x="39474" y="757"/>
                  </a:cubicBezTo>
                  <a:cubicBezTo>
                    <a:pt x="39424" y="833"/>
                    <a:pt x="39424" y="958"/>
                    <a:pt x="39499" y="1008"/>
                  </a:cubicBezTo>
                  <a:lnTo>
                    <a:pt x="39775" y="1234"/>
                  </a:lnTo>
                  <a:cubicBezTo>
                    <a:pt x="38923" y="1785"/>
                    <a:pt x="38446" y="2737"/>
                    <a:pt x="38171" y="3514"/>
                  </a:cubicBezTo>
                  <a:cubicBezTo>
                    <a:pt x="37970" y="4041"/>
                    <a:pt x="37820" y="4617"/>
                    <a:pt x="37720" y="5168"/>
                  </a:cubicBezTo>
                  <a:cubicBezTo>
                    <a:pt x="37569" y="5043"/>
                    <a:pt x="37444" y="4893"/>
                    <a:pt x="37294" y="4742"/>
                  </a:cubicBezTo>
                  <a:cubicBezTo>
                    <a:pt x="37266" y="4701"/>
                    <a:pt x="37216" y="4682"/>
                    <a:pt x="37163" y="4682"/>
                  </a:cubicBezTo>
                  <a:cubicBezTo>
                    <a:pt x="37121" y="4682"/>
                    <a:pt x="37077" y="4695"/>
                    <a:pt x="37043" y="4717"/>
                  </a:cubicBezTo>
                  <a:cubicBezTo>
                    <a:pt x="36968" y="4792"/>
                    <a:pt x="36968" y="4918"/>
                    <a:pt x="37043" y="4993"/>
                  </a:cubicBezTo>
                  <a:cubicBezTo>
                    <a:pt x="37168" y="5143"/>
                    <a:pt x="37294" y="5269"/>
                    <a:pt x="37444" y="5419"/>
                  </a:cubicBezTo>
                  <a:cubicBezTo>
                    <a:pt x="37294" y="5519"/>
                    <a:pt x="37168" y="5620"/>
                    <a:pt x="37018" y="5695"/>
                  </a:cubicBezTo>
                  <a:cubicBezTo>
                    <a:pt x="36943" y="5745"/>
                    <a:pt x="36918" y="5870"/>
                    <a:pt x="36968" y="5945"/>
                  </a:cubicBezTo>
                  <a:cubicBezTo>
                    <a:pt x="36993" y="5996"/>
                    <a:pt x="37068" y="6021"/>
                    <a:pt x="37118" y="6021"/>
                  </a:cubicBezTo>
                  <a:cubicBezTo>
                    <a:pt x="37143" y="6021"/>
                    <a:pt x="37193" y="6021"/>
                    <a:pt x="37218" y="5996"/>
                  </a:cubicBezTo>
                  <a:cubicBezTo>
                    <a:pt x="37369" y="5920"/>
                    <a:pt x="37494" y="5820"/>
                    <a:pt x="37619" y="5720"/>
                  </a:cubicBezTo>
                  <a:lnTo>
                    <a:pt x="37619" y="5720"/>
                  </a:lnTo>
                  <a:cubicBezTo>
                    <a:pt x="37394" y="7625"/>
                    <a:pt x="37720" y="9655"/>
                    <a:pt x="38547" y="11559"/>
                  </a:cubicBezTo>
                  <a:lnTo>
                    <a:pt x="38045" y="12061"/>
                  </a:lnTo>
                  <a:cubicBezTo>
                    <a:pt x="37995" y="12111"/>
                    <a:pt x="37995" y="12236"/>
                    <a:pt x="38045" y="12311"/>
                  </a:cubicBezTo>
                  <a:cubicBezTo>
                    <a:pt x="38096" y="12336"/>
                    <a:pt x="38146" y="12361"/>
                    <a:pt x="38171" y="12361"/>
                  </a:cubicBezTo>
                  <a:cubicBezTo>
                    <a:pt x="38221" y="12361"/>
                    <a:pt x="38271" y="12336"/>
                    <a:pt x="38321" y="12311"/>
                  </a:cubicBezTo>
                  <a:lnTo>
                    <a:pt x="38697" y="11910"/>
                  </a:lnTo>
                  <a:cubicBezTo>
                    <a:pt x="38822" y="12161"/>
                    <a:pt x="38948" y="12387"/>
                    <a:pt x="39098" y="12637"/>
                  </a:cubicBezTo>
                  <a:cubicBezTo>
                    <a:pt x="38923" y="12838"/>
                    <a:pt x="38747" y="13013"/>
                    <a:pt x="38572" y="13189"/>
                  </a:cubicBezTo>
                  <a:cubicBezTo>
                    <a:pt x="38497" y="13239"/>
                    <a:pt x="38497" y="13364"/>
                    <a:pt x="38572" y="13439"/>
                  </a:cubicBezTo>
                  <a:cubicBezTo>
                    <a:pt x="38597" y="13464"/>
                    <a:pt x="38647" y="13489"/>
                    <a:pt x="38697" y="13489"/>
                  </a:cubicBezTo>
                  <a:cubicBezTo>
                    <a:pt x="38722" y="13489"/>
                    <a:pt x="38772" y="13464"/>
                    <a:pt x="38822" y="13439"/>
                  </a:cubicBezTo>
                  <a:cubicBezTo>
                    <a:pt x="38973" y="13289"/>
                    <a:pt x="39123" y="13138"/>
                    <a:pt x="39273" y="12963"/>
                  </a:cubicBezTo>
                  <a:cubicBezTo>
                    <a:pt x="39399" y="13189"/>
                    <a:pt x="39549" y="13414"/>
                    <a:pt x="39675" y="13615"/>
                  </a:cubicBezTo>
                  <a:cubicBezTo>
                    <a:pt x="40276" y="14492"/>
                    <a:pt x="40953" y="15269"/>
                    <a:pt x="41680" y="15920"/>
                  </a:cubicBezTo>
                  <a:cubicBezTo>
                    <a:pt x="40451" y="16873"/>
                    <a:pt x="39048" y="17524"/>
                    <a:pt x="37594" y="17775"/>
                  </a:cubicBezTo>
                  <a:lnTo>
                    <a:pt x="34461" y="17775"/>
                  </a:lnTo>
                  <a:cubicBezTo>
                    <a:pt x="33183" y="17575"/>
                    <a:pt x="31930" y="17123"/>
                    <a:pt x="30752" y="16422"/>
                  </a:cubicBezTo>
                  <a:lnTo>
                    <a:pt x="30777" y="16422"/>
                  </a:lnTo>
                  <a:cubicBezTo>
                    <a:pt x="30877" y="16422"/>
                    <a:pt x="30928" y="16321"/>
                    <a:pt x="30928" y="16221"/>
                  </a:cubicBezTo>
                  <a:cubicBezTo>
                    <a:pt x="30903" y="16121"/>
                    <a:pt x="30802" y="16071"/>
                    <a:pt x="30727" y="16071"/>
                  </a:cubicBezTo>
                  <a:cubicBezTo>
                    <a:pt x="30577" y="16096"/>
                    <a:pt x="30451" y="16121"/>
                    <a:pt x="30326" y="16171"/>
                  </a:cubicBezTo>
                  <a:cubicBezTo>
                    <a:pt x="29825" y="15845"/>
                    <a:pt x="29324" y="15469"/>
                    <a:pt x="28872" y="15068"/>
                  </a:cubicBezTo>
                  <a:cubicBezTo>
                    <a:pt x="28822" y="15043"/>
                    <a:pt x="28797" y="15018"/>
                    <a:pt x="28747" y="14968"/>
                  </a:cubicBezTo>
                  <a:cubicBezTo>
                    <a:pt x="29574" y="14266"/>
                    <a:pt x="30301" y="13414"/>
                    <a:pt x="30903" y="12487"/>
                  </a:cubicBezTo>
                  <a:cubicBezTo>
                    <a:pt x="32306" y="10306"/>
                    <a:pt x="32933" y="7875"/>
                    <a:pt x="32707" y="5569"/>
                  </a:cubicBezTo>
                  <a:lnTo>
                    <a:pt x="32707" y="5569"/>
                  </a:lnTo>
                  <a:lnTo>
                    <a:pt x="33133" y="5820"/>
                  </a:lnTo>
                  <a:cubicBezTo>
                    <a:pt x="33158" y="5820"/>
                    <a:pt x="33183" y="5845"/>
                    <a:pt x="33233" y="5845"/>
                  </a:cubicBezTo>
                  <a:cubicBezTo>
                    <a:pt x="33283" y="5845"/>
                    <a:pt x="33359" y="5795"/>
                    <a:pt x="33384" y="5745"/>
                  </a:cubicBezTo>
                  <a:cubicBezTo>
                    <a:pt x="33434" y="5670"/>
                    <a:pt x="33409" y="5544"/>
                    <a:pt x="33309" y="5494"/>
                  </a:cubicBezTo>
                  <a:lnTo>
                    <a:pt x="32682" y="5118"/>
                  </a:lnTo>
                  <a:lnTo>
                    <a:pt x="33133" y="4642"/>
                  </a:lnTo>
                  <a:cubicBezTo>
                    <a:pt x="33208" y="4592"/>
                    <a:pt x="33208" y="4467"/>
                    <a:pt x="33133" y="4391"/>
                  </a:cubicBezTo>
                  <a:cubicBezTo>
                    <a:pt x="33099" y="4369"/>
                    <a:pt x="33060" y="4357"/>
                    <a:pt x="33021" y="4357"/>
                  </a:cubicBezTo>
                  <a:cubicBezTo>
                    <a:pt x="32973" y="4357"/>
                    <a:pt x="32924" y="4375"/>
                    <a:pt x="32882" y="4417"/>
                  </a:cubicBezTo>
                  <a:lnTo>
                    <a:pt x="32582" y="4717"/>
                  </a:lnTo>
                  <a:cubicBezTo>
                    <a:pt x="32456" y="4091"/>
                    <a:pt x="32281" y="3464"/>
                    <a:pt x="32030" y="2888"/>
                  </a:cubicBezTo>
                  <a:cubicBezTo>
                    <a:pt x="31604" y="1860"/>
                    <a:pt x="30827" y="1058"/>
                    <a:pt x="29875" y="682"/>
                  </a:cubicBezTo>
                  <a:cubicBezTo>
                    <a:pt x="29508" y="555"/>
                    <a:pt x="29142" y="492"/>
                    <a:pt x="28780" y="492"/>
                  </a:cubicBezTo>
                  <a:cubicBezTo>
                    <a:pt x="28498" y="492"/>
                    <a:pt x="28219" y="530"/>
                    <a:pt x="27945" y="607"/>
                  </a:cubicBezTo>
                  <a:lnTo>
                    <a:pt x="27895" y="356"/>
                  </a:lnTo>
                  <a:cubicBezTo>
                    <a:pt x="27874" y="273"/>
                    <a:pt x="27802" y="225"/>
                    <a:pt x="27721" y="225"/>
                  </a:cubicBezTo>
                  <a:cubicBezTo>
                    <a:pt x="27704" y="225"/>
                    <a:pt x="27687" y="227"/>
                    <a:pt x="27669" y="231"/>
                  </a:cubicBezTo>
                  <a:cubicBezTo>
                    <a:pt x="27569" y="256"/>
                    <a:pt x="27519" y="331"/>
                    <a:pt x="27544" y="432"/>
                  </a:cubicBezTo>
                  <a:lnTo>
                    <a:pt x="27594" y="732"/>
                  </a:lnTo>
                  <a:cubicBezTo>
                    <a:pt x="27369" y="833"/>
                    <a:pt x="27118" y="958"/>
                    <a:pt x="26892" y="1133"/>
                  </a:cubicBezTo>
                  <a:cubicBezTo>
                    <a:pt x="26867" y="1158"/>
                    <a:pt x="26817" y="1183"/>
                    <a:pt x="26792" y="1209"/>
                  </a:cubicBezTo>
                  <a:lnTo>
                    <a:pt x="26617" y="1008"/>
                  </a:lnTo>
                  <a:cubicBezTo>
                    <a:pt x="26573" y="964"/>
                    <a:pt x="26521" y="938"/>
                    <a:pt x="26470" y="938"/>
                  </a:cubicBezTo>
                  <a:cubicBezTo>
                    <a:pt x="26434" y="938"/>
                    <a:pt x="26398" y="951"/>
                    <a:pt x="26366" y="983"/>
                  </a:cubicBezTo>
                  <a:cubicBezTo>
                    <a:pt x="26291" y="1033"/>
                    <a:pt x="26266" y="1158"/>
                    <a:pt x="26341" y="1234"/>
                  </a:cubicBezTo>
                  <a:lnTo>
                    <a:pt x="26517" y="1434"/>
                  </a:lnTo>
                  <a:cubicBezTo>
                    <a:pt x="25188" y="2637"/>
                    <a:pt x="24286" y="4767"/>
                    <a:pt x="24361" y="6697"/>
                  </a:cubicBezTo>
                  <a:cubicBezTo>
                    <a:pt x="24361" y="6772"/>
                    <a:pt x="24361" y="6823"/>
                    <a:pt x="24361" y="6898"/>
                  </a:cubicBezTo>
                  <a:cubicBezTo>
                    <a:pt x="24261" y="6798"/>
                    <a:pt x="24136" y="6722"/>
                    <a:pt x="24010" y="6647"/>
                  </a:cubicBezTo>
                  <a:cubicBezTo>
                    <a:pt x="23985" y="6630"/>
                    <a:pt x="23957" y="6622"/>
                    <a:pt x="23929" y="6622"/>
                  </a:cubicBezTo>
                  <a:cubicBezTo>
                    <a:pt x="23874" y="6622"/>
                    <a:pt x="23818" y="6655"/>
                    <a:pt x="23785" y="6722"/>
                  </a:cubicBezTo>
                  <a:cubicBezTo>
                    <a:pt x="23710" y="6798"/>
                    <a:pt x="23735" y="6898"/>
                    <a:pt x="23835" y="6948"/>
                  </a:cubicBezTo>
                  <a:cubicBezTo>
                    <a:pt x="23960" y="7048"/>
                    <a:pt x="24111" y="7148"/>
                    <a:pt x="24261" y="7224"/>
                  </a:cubicBezTo>
                  <a:lnTo>
                    <a:pt x="23710" y="7800"/>
                  </a:lnTo>
                  <a:cubicBezTo>
                    <a:pt x="23634" y="7875"/>
                    <a:pt x="23634" y="7975"/>
                    <a:pt x="23710" y="8051"/>
                  </a:cubicBezTo>
                  <a:cubicBezTo>
                    <a:pt x="23735" y="8101"/>
                    <a:pt x="23785" y="8101"/>
                    <a:pt x="23835" y="8101"/>
                  </a:cubicBezTo>
                  <a:cubicBezTo>
                    <a:pt x="23885" y="8101"/>
                    <a:pt x="23935" y="8076"/>
                    <a:pt x="23960" y="8051"/>
                  </a:cubicBezTo>
                  <a:lnTo>
                    <a:pt x="24411" y="7574"/>
                  </a:lnTo>
                  <a:cubicBezTo>
                    <a:pt x="24587" y="9078"/>
                    <a:pt x="25088" y="10582"/>
                    <a:pt x="25865" y="11935"/>
                  </a:cubicBezTo>
                  <a:lnTo>
                    <a:pt x="25364" y="11885"/>
                  </a:lnTo>
                  <a:cubicBezTo>
                    <a:pt x="25328" y="11868"/>
                    <a:pt x="25293" y="11850"/>
                    <a:pt x="25266" y="11850"/>
                  </a:cubicBezTo>
                  <a:cubicBezTo>
                    <a:pt x="25255" y="11850"/>
                    <a:pt x="25246" y="11853"/>
                    <a:pt x="25238" y="11860"/>
                  </a:cubicBezTo>
                  <a:lnTo>
                    <a:pt x="25188" y="11860"/>
                  </a:lnTo>
                  <a:cubicBezTo>
                    <a:pt x="25088" y="11885"/>
                    <a:pt x="25038" y="11960"/>
                    <a:pt x="25038" y="12036"/>
                  </a:cubicBezTo>
                  <a:cubicBezTo>
                    <a:pt x="25038" y="12136"/>
                    <a:pt x="25088" y="12211"/>
                    <a:pt x="25188" y="12211"/>
                  </a:cubicBezTo>
                  <a:lnTo>
                    <a:pt x="25865" y="12311"/>
                  </a:lnTo>
                  <a:lnTo>
                    <a:pt x="25614" y="12888"/>
                  </a:lnTo>
                  <a:cubicBezTo>
                    <a:pt x="25589" y="12988"/>
                    <a:pt x="25614" y="13088"/>
                    <a:pt x="25715" y="13113"/>
                  </a:cubicBezTo>
                  <a:cubicBezTo>
                    <a:pt x="25740" y="13138"/>
                    <a:pt x="25765" y="13138"/>
                    <a:pt x="25790" y="13138"/>
                  </a:cubicBezTo>
                  <a:cubicBezTo>
                    <a:pt x="25865" y="13138"/>
                    <a:pt x="25915" y="13088"/>
                    <a:pt x="25940" y="13013"/>
                  </a:cubicBezTo>
                  <a:lnTo>
                    <a:pt x="26166" y="12462"/>
                  </a:lnTo>
                  <a:cubicBezTo>
                    <a:pt x="26742" y="13364"/>
                    <a:pt x="27419" y="14216"/>
                    <a:pt x="28221" y="14968"/>
                  </a:cubicBezTo>
                  <a:cubicBezTo>
                    <a:pt x="26441" y="16422"/>
                    <a:pt x="24311" y="17274"/>
                    <a:pt x="22181" y="17324"/>
                  </a:cubicBezTo>
                  <a:cubicBezTo>
                    <a:pt x="22121" y="17325"/>
                    <a:pt x="22062" y="17326"/>
                    <a:pt x="22003" y="17326"/>
                  </a:cubicBezTo>
                  <a:cubicBezTo>
                    <a:pt x="20884" y="17326"/>
                    <a:pt x="19767" y="17102"/>
                    <a:pt x="18672" y="16697"/>
                  </a:cubicBezTo>
                  <a:lnTo>
                    <a:pt x="17369" y="13715"/>
                  </a:lnTo>
                  <a:cubicBezTo>
                    <a:pt x="17870" y="12888"/>
                    <a:pt x="18271" y="12011"/>
                    <a:pt x="18572" y="11083"/>
                  </a:cubicBezTo>
                  <a:cubicBezTo>
                    <a:pt x="18797" y="11184"/>
                    <a:pt x="19023" y="11309"/>
                    <a:pt x="19248" y="11434"/>
                  </a:cubicBezTo>
                  <a:cubicBezTo>
                    <a:pt x="19273" y="11459"/>
                    <a:pt x="19324" y="11459"/>
                    <a:pt x="19349" y="11459"/>
                  </a:cubicBezTo>
                  <a:cubicBezTo>
                    <a:pt x="19399" y="11459"/>
                    <a:pt x="19474" y="11434"/>
                    <a:pt x="19499" y="11384"/>
                  </a:cubicBezTo>
                  <a:cubicBezTo>
                    <a:pt x="19549" y="11284"/>
                    <a:pt x="19524" y="11184"/>
                    <a:pt x="19424" y="11133"/>
                  </a:cubicBezTo>
                  <a:cubicBezTo>
                    <a:pt x="19198" y="10983"/>
                    <a:pt x="18948" y="10858"/>
                    <a:pt x="18672" y="10732"/>
                  </a:cubicBezTo>
                  <a:cubicBezTo>
                    <a:pt x="18847" y="10131"/>
                    <a:pt x="18973" y="9529"/>
                    <a:pt x="19073" y="8878"/>
                  </a:cubicBezTo>
                  <a:cubicBezTo>
                    <a:pt x="19148" y="8402"/>
                    <a:pt x="19198" y="7775"/>
                    <a:pt x="19173" y="7098"/>
                  </a:cubicBezTo>
                  <a:lnTo>
                    <a:pt x="19173" y="7098"/>
                  </a:lnTo>
                  <a:lnTo>
                    <a:pt x="19850" y="7399"/>
                  </a:lnTo>
                  <a:cubicBezTo>
                    <a:pt x="19875" y="7424"/>
                    <a:pt x="19900" y="7424"/>
                    <a:pt x="19925" y="7424"/>
                  </a:cubicBezTo>
                  <a:cubicBezTo>
                    <a:pt x="19950" y="7424"/>
                    <a:pt x="20000" y="7399"/>
                    <a:pt x="20025" y="7374"/>
                  </a:cubicBezTo>
                  <a:lnTo>
                    <a:pt x="20151" y="7299"/>
                  </a:lnTo>
                  <a:cubicBezTo>
                    <a:pt x="20226" y="7224"/>
                    <a:pt x="20251" y="7123"/>
                    <a:pt x="20176" y="7048"/>
                  </a:cubicBezTo>
                  <a:cubicBezTo>
                    <a:pt x="20146" y="6989"/>
                    <a:pt x="20100" y="6965"/>
                    <a:pt x="20051" y="6965"/>
                  </a:cubicBezTo>
                  <a:cubicBezTo>
                    <a:pt x="20017" y="6965"/>
                    <a:pt x="19981" y="6977"/>
                    <a:pt x="19950" y="6998"/>
                  </a:cubicBezTo>
                  <a:lnTo>
                    <a:pt x="19900" y="7048"/>
                  </a:lnTo>
                  <a:lnTo>
                    <a:pt x="19273" y="6747"/>
                  </a:lnTo>
                  <a:lnTo>
                    <a:pt x="19649" y="6321"/>
                  </a:lnTo>
                  <a:cubicBezTo>
                    <a:pt x="19699" y="6246"/>
                    <a:pt x="19699" y="6146"/>
                    <a:pt x="19624" y="6071"/>
                  </a:cubicBezTo>
                  <a:cubicBezTo>
                    <a:pt x="19590" y="6048"/>
                    <a:pt x="19552" y="6036"/>
                    <a:pt x="19512" y="6036"/>
                  </a:cubicBezTo>
                  <a:cubicBezTo>
                    <a:pt x="19464" y="6036"/>
                    <a:pt x="19415" y="6054"/>
                    <a:pt x="19374" y="6096"/>
                  </a:cubicBezTo>
                  <a:lnTo>
                    <a:pt x="19123" y="6371"/>
                  </a:lnTo>
                  <a:cubicBezTo>
                    <a:pt x="18973" y="5068"/>
                    <a:pt x="18522" y="3665"/>
                    <a:pt x="17344" y="2612"/>
                  </a:cubicBezTo>
                  <a:cubicBezTo>
                    <a:pt x="16600" y="1947"/>
                    <a:pt x="15643" y="1602"/>
                    <a:pt x="14687" y="1602"/>
                  </a:cubicBezTo>
                  <a:cubicBezTo>
                    <a:pt x="14418" y="1602"/>
                    <a:pt x="14149" y="1630"/>
                    <a:pt x="13885" y="1685"/>
                  </a:cubicBezTo>
                  <a:cubicBezTo>
                    <a:pt x="13484" y="1785"/>
                    <a:pt x="13183" y="1910"/>
                    <a:pt x="12907" y="2061"/>
                  </a:cubicBezTo>
                  <a:cubicBezTo>
                    <a:pt x="12907" y="2011"/>
                    <a:pt x="12907" y="1960"/>
                    <a:pt x="12907" y="1910"/>
                  </a:cubicBezTo>
                  <a:cubicBezTo>
                    <a:pt x="12958" y="1910"/>
                    <a:pt x="12983" y="1885"/>
                    <a:pt x="13008" y="1860"/>
                  </a:cubicBezTo>
                  <a:cubicBezTo>
                    <a:pt x="13083" y="1785"/>
                    <a:pt x="13083" y="1685"/>
                    <a:pt x="13008" y="1610"/>
                  </a:cubicBezTo>
                  <a:cubicBezTo>
                    <a:pt x="13008" y="1584"/>
                    <a:pt x="12983" y="1559"/>
                    <a:pt x="13008" y="1534"/>
                  </a:cubicBezTo>
                  <a:cubicBezTo>
                    <a:pt x="13033" y="1434"/>
                    <a:pt x="12958" y="1334"/>
                    <a:pt x="12882" y="1309"/>
                  </a:cubicBezTo>
                  <a:cubicBezTo>
                    <a:pt x="12865" y="1304"/>
                    <a:pt x="12848" y="1302"/>
                    <a:pt x="12831" y="1302"/>
                  </a:cubicBezTo>
                  <a:cubicBezTo>
                    <a:pt x="12750" y="1302"/>
                    <a:pt x="12678" y="1351"/>
                    <a:pt x="12657" y="1434"/>
                  </a:cubicBezTo>
                  <a:cubicBezTo>
                    <a:pt x="12657" y="1434"/>
                    <a:pt x="12657" y="1434"/>
                    <a:pt x="12657" y="1459"/>
                  </a:cubicBezTo>
                  <a:cubicBezTo>
                    <a:pt x="12582" y="1660"/>
                    <a:pt x="12557" y="1885"/>
                    <a:pt x="12531" y="2111"/>
                  </a:cubicBezTo>
                  <a:lnTo>
                    <a:pt x="12080" y="1960"/>
                  </a:lnTo>
                  <a:cubicBezTo>
                    <a:pt x="12063" y="1956"/>
                    <a:pt x="12045" y="1954"/>
                    <a:pt x="12028" y="1954"/>
                  </a:cubicBezTo>
                  <a:cubicBezTo>
                    <a:pt x="11947" y="1954"/>
                    <a:pt x="11875" y="1999"/>
                    <a:pt x="11855" y="2061"/>
                  </a:cubicBezTo>
                  <a:cubicBezTo>
                    <a:pt x="11830" y="2161"/>
                    <a:pt x="11880" y="2261"/>
                    <a:pt x="11955" y="2311"/>
                  </a:cubicBezTo>
                  <a:lnTo>
                    <a:pt x="12381" y="2437"/>
                  </a:lnTo>
                  <a:cubicBezTo>
                    <a:pt x="11830" y="2988"/>
                    <a:pt x="11529" y="3690"/>
                    <a:pt x="11379" y="4366"/>
                  </a:cubicBezTo>
                  <a:cubicBezTo>
                    <a:pt x="11153" y="4291"/>
                    <a:pt x="10953" y="4241"/>
                    <a:pt x="10727" y="4216"/>
                  </a:cubicBezTo>
                  <a:cubicBezTo>
                    <a:pt x="10627" y="4216"/>
                    <a:pt x="10526" y="4291"/>
                    <a:pt x="10526" y="4391"/>
                  </a:cubicBezTo>
                  <a:cubicBezTo>
                    <a:pt x="10526" y="4492"/>
                    <a:pt x="10602" y="4567"/>
                    <a:pt x="10702" y="4567"/>
                  </a:cubicBezTo>
                  <a:cubicBezTo>
                    <a:pt x="10902" y="4592"/>
                    <a:pt x="11103" y="4642"/>
                    <a:pt x="11303" y="4717"/>
                  </a:cubicBezTo>
                  <a:cubicBezTo>
                    <a:pt x="11278" y="4742"/>
                    <a:pt x="11278" y="4742"/>
                    <a:pt x="11278" y="4767"/>
                  </a:cubicBezTo>
                  <a:cubicBezTo>
                    <a:pt x="10727" y="7625"/>
                    <a:pt x="11579" y="10783"/>
                    <a:pt x="13584" y="13339"/>
                  </a:cubicBezTo>
                  <a:lnTo>
                    <a:pt x="14511" y="16447"/>
                  </a:lnTo>
                  <a:cubicBezTo>
                    <a:pt x="14110" y="16747"/>
                    <a:pt x="13709" y="17023"/>
                    <a:pt x="13283" y="17274"/>
                  </a:cubicBezTo>
                  <a:cubicBezTo>
                    <a:pt x="13158" y="17324"/>
                    <a:pt x="13033" y="17399"/>
                    <a:pt x="12933" y="17449"/>
                  </a:cubicBezTo>
                  <a:cubicBezTo>
                    <a:pt x="12732" y="17349"/>
                    <a:pt x="12557" y="17274"/>
                    <a:pt x="12381" y="17199"/>
                  </a:cubicBezTo>
                  <a:cubicBezTo>
                    <a:pt x="12356" y="17023"/>
                    <a:pt x="12356" y="16823"/>
                    <a:pt x="12381" y="16647"/>
                  </a:cubicBezTo>
                  <a:cubicBezTo>
                    <a:pt x="12381" y="16547"/>
                    <a:pt x="12306" y="16472"/>
                    <a:pt x="12206" y="16472"/>
                  </a:cubicBezTo>
                  <a:cubicBezTo>
                    <a:pt x="12193" y="16468"/>
                    <a:pt x="12180" y="16467"/>
                    <a:pt x="12167" y="16467"/>
                  </a:cubicBezTo>
                  <a:cubicBezTo>
                    <a:pt x="12087" y="16467"/>
                    <a:pt x="12027" y="16535"/>
                    <a:pt x="12005" y="16622"/>
                  </a:cubicBezTo>
                  <a:cubicBezTo>
                    <a:pt x="12005" y="16773"/>
                    <a:pt x="12005" y="16948"/>
                    <a:pt x="12005" y="17098"/>
                  </a:cubicBezTo>
                  <a:cubicBezTo>
                    <a:pt x="11780" y="17023"/>
                    <a:pt x="11529" y="16973"/>
                    <a:pt x="11303" y="16948"/>
                  </a:cubicBezTo>
                  <a:cubicBezTo>
                    <a:pt x="11203" y="16948"/>
                    <a:pt x="11128" y="17023"/>
                    <a:pt x="11103" y="17098"/>
                  </a:cubicBezTo>
                  <a:cubicBezTo>
                    <a:pt x="11103" y="17199"/>
                    <a:pt x="11178" y="17299"/>
                    <a:pt x="11253" y="17299"/>
                  </a:cubicBezTo>
                  <a:cubicBezTo>
                    <a:pt x="11529" y="17324"/>
                    <a:pt x="11780" y="17399"/>
                    <a:pt x="12030" y="17474"/>
                  </a:cubicBezTo>
                  <a:cubicBezTo>
                    <a:pt x="12055" y="17575"/>
                    <a:pt x="12055" y="17675"/>
                    <a:pt x="12080" y="17775"/>
                  </a:cubicBezTo>
                  <a:lnTo>
                    <a:pt x="5614" y="17775"/>
                  </a:lnTo>
                  <a:cubicBezTo>
                    <a:pt x="4887" y="17474"/>
                    <a:pt x="4186" y="17073"/>
                    <a:pt x="3584" y="16547"/>
                  </a:cubicBezTo>
                  <a:cubicBezTo>
                    <a:pt x="927" y="14216"/>
                    <a:pt x="401" y="9905"/>
                    <a:pt x="2506" y="7299"/>
                  </a:cubicBezTo>
                  <a:cubicBezTo>
                    <a:pt x="2557" y="7224"/>
                    <a:pt x="2557" y="7098"/>
                    <a:pt x="2456" y="7048"/>
                  </a:cubicBezTo>
                  <a:cubicBezTo>
                    <a:pt x="2425" y="7017"/>
                    <a:pt x="2389" y="7003"/>
                    <a:pt x="2352" y="7003"/>
                  </a:cubicBezTo>
                  <a:cubicBezTo>
                    <a:pt x="2301" y="7003"/>
                    <a:pt x="2249" y="7030"/>
                    <a:pt x="2206" y="7073"/>
                  </a:cubicBezTo>
                  <a:cubicBezTo>
                    <a:pt x="0" y="9830"/>
                    <a:pt x="551" y="14366"/>
                    <a:pt x="3359" y="16823"/>
                  </a:cubicBezTo>
                  <a:cubicBezTo>
                    <a:pt x="3785" y="17199"/>
                    <a:pt x="4261" y="17499"/>
                    <a:pt x="4762" y="17775"/>
                  </a:cubicBezTo>
                  <a:lnTo>
                    <a:pt x="2256" y="17775"/>
                  </a:lnTo>
                  <a:lnTo>
                    <a:pt x="2256" y="20707"/>
                  </a:lnTo>
                  <a:lnTo>
                    <a:pt x="5038" y="20707"/>
                  </a:lnTo>
                  <a:lnTo>
                    <a:pt x="10326" y="25996"/>
                  </a:lnTo>
                  <a:lnTo>
                    <a:pt x="5489" y="30833"/>
                  </a:lnTo>
                  <a:lnTo>
                    <a:pt x="2256" y="27600"/>
                  </a:lnTo>
                  <a:lnTo>
                    <a:pt x="2256" y="28602"/>
                  </a:lnTo>
                  <a:lnTo>
                    <a:pt x="4988" y="31334"/>
                  </a:lnTo>
                  <a:lnTo>
                    <a:pt x="2256" y="34066"/>
                  </a:lnTo>
                  <a:lnTo>
                    <a:pt x="2256" y="35068"/>
                  </a:lnTo>
                  <a:lnTo>
                    <a:pt x="5489" y="31835"/>
                  </a:lnTo>
                  <a:lnTo>
                    <a:pt x="10326" y="36672"/>
                  </a:lnTo>
                  <a:lnTo>
                    <a:pt x="5489" y="41509"/>
                  </a:lnTo>
                  <a:lnTo>
                    <a:pt x="2256" y="38251"/>
                  </a:lnTo>
                  <a:lnTo>
                    <a:pt x="2256" y="39279"/>
                  </a:lnTo>
                  <a:lnTo>
                    <a:pt x="4988" y="42011"/>
                  </a:lnTo>
                  <a:lnTo>
                    <a:pt x="2256" y="44743"/>
                  </a:lnTo>
                  <a:lnTo>
                    <a:pt x="2256" y="45745"/>
                  </a:lnTo>
                  <a:lnTo>
                    <a:pt x="5489" y="42512"/>
                  </a:lnTo>
                  <a:lnTo>
                    <a:pt x="10326" y="47324"/>
                  </a:lnTo>
                  <a:lnTo>
                    <a:pt x="5489" y="52161"/>
                  </a:lnTo>
                  <a:lnTo>
                    <a:pt x="2256" y="48928"/>
                  </a:lnTo>
                  <a:lnTo>
                    <a:pt x="2256" y="49931"/>
                  </a:lnTo>
                  <a:lnTo>
                    <a:pt x="4988" y="52662"/>
                  </a:lnTo>
                  <a:lnTo>
                    <a:pt x="2256" y="55394"/>
                  </a:lnTo>
                  <a:lnTo>
                    <a:pt x="2256" y="56422"/>
                  </a:lnTo>
                  <a:lnTo>
                    <a:pt x="5489" y="53164"/>
                  </a:lnTo>
                  <a:lnTo>
                    <a:pt x="10326" y="58001"/>
                  </a:lnTo>
                  <a:lnTo>
                    <a:pt x="5489" y="62838"/>
                  </a:lnTo>
                  <a:lnTo>
                    <a:pt x="2256" y="59605"/>
                  </a:lnTo>
                  <a:lnTo>
                    <a:pt x="2256" y="60607"/>
                  </a:lnTo>
                  <a:lnTo>
                    <a:pt x="4988" y="63339"/>
                  </a:lnTo>
                  <a:lnTo>
                    <a:pt x="2256" y="66071"/>
                  </a:lnTo>
                  <a:lnTo>
                    <a:pt x="2256" y="67074"/>
                  </a:lnTo>
                  <a:lnTo>
                    <a:pt x="5489" y="63840"/>
                  </a:lnTo>
                  <a:lnTo>
                    <a:pt x="10326" y="68678"/>
                  </a:lnTo>
                  <a:lnTo>
                    <a:pt x="5489" y="73490"/>
                  </a:lnTo>
                  <a:lnTo>
                    <a:pt x="2256" y="70257"/>
                  </a:lnTo>
                  <a:lnTo>
                    <a:pt x="2256" y="71259"/>
                  </a:lnTo>
                  <a:lnTo>
                    <a:pt x="4988" y="74016"/>
                  </a:lnTo>
                  <a:lnTo>
                    <a:pt x="2256" y="76748"/>
                  </a:lnTo>
                  <a:lnTo>
                    <a:pt x="2256" y="77750"/>
                  </a:lnTo>
                  <a:lnTo>
                    <a:pt x="5489" y="74517"/>
                  </a:lnTo>
                  <a:lnTo>
                    <a:pt x="10326" y="79329"/>
                  </a:lnTo>
                  <a:lnTo>
                    <a:pt x="2256" y="87399"/>
                  </a:lnTo>
                  <a:lnTo>
                    <a:pt x="2256" y="88427"/>
                  </a:lnTo>
                  <a:lnTo>
                    <a:pt x="10827" y="79830"/>
                  </a:lnTo>
                  <a:lnTo>
                    <a:pt x="15664" y="84668"/>
                  </a:lnTo>
                  <a:lnTo>
                    <a:pt x="5815" y="94517"/>
                  </a:lnTo>
                  <a:lnTo>
                    <a:pt x="6817" y="94517"/>
                  </a:lnTo>
                  <a:lnTo>
                    <a:pt x="16166" y="85169"/>
                  </a:lnTo>
                  <a:lnTo>
                    <a:pt x="21003" y="90006"/>
                  </a:lnTo>
                  <a:lnTo>
                    <a:pt x="16466" y="94517"/>
                  </a:lnTo>
                  <a:lnTo>
                    <a:pt x="17469" y="94517"/>
                  </a:lnTo>
                  <a:lnTo>
                    <a:pt x="21504" y="90507"/>
                  </a:lnTo>
                  <a:lnTo>
                    <a:pt x="25514" y="94517"/>
                  </a:lnTo>
                  <a:lnTo>
                    <a:pt x="26517" y="94517"/>
                  </a:lnTo>
                  <a:lnTo>
                    <a:pt x="22005" y="90006"/>
                  </a:lnTo>
                  <a:lnTo>
                    <a:pt x="26842" y="85169"/>
                  </a:lnTo>
                  <a:lnTo>
                    <a:pt x="31654" y="90006"/>
                  </a:lnTo>
                  <a:lnTo>
                    <a:pt x="27143" y="94517"/>
                  </a:lnTo>
                  <a:lnTo>
                    <a:pt x="28146" y="94517"/>
                  </a:lnTo>
                  <a:lnTo>
                    <a:pt x="32156" y="90507"/>
                  </a:lnTo>
                  <a:lnTo>
                    <a:pt x="36191" y="94517"/>
                  </a:lnTo>
                  <a:lnTo>
                    <a:pt x="37193" y="94517"/>
                  </a:lnTo>
                  <a:lnTo>
                    <a:pt x="32657" y="90006"/>
                  </a:lnTo>
                  <a:lnTo>
                    <a:pt x="37494" y="85169"/>
                  </a:lnTo>
                  <a:lnTo>
                    <a:pt x="42331" y="90006"/>
                  </a:lnTo>
                  <a:lnTo>
                    <a:pt x="37795" y="94517"/>
                  </a:lnTo>
                  <a:lnTo>
                    <a:pt x="38822" y="94517"/>
                  </a:lnTo>
                  <a:lnTo>
                    <a:pt x="42832" y="90507"/>
                  </a:lnTo>
                  <a:lnTo>
                    <a:pt x="46842" y="94517"/>
                  </a:lnTo>
                  <a:lnTo>
                    <a:pt x="47870" y="94517"/>
                  </a:lnTo>
                  <a:lnTo>
                    <a:pt x="43334" y="90006"/>
                  </a:lnTo>
                  <a:lnTo>
                    <a:pt x="48171" y="85169"/>
                  </a:lnTo>
                  <a:lnTo>
                    <a:pt x="53008" y="90006"/>
                  </a:lnTo>
                  <a:lnTo>
                    <a:pt x="48472" y="94517"/>
                  </a:lnTo>
                  <a:lnTo>
                    <a:pt x="49474" y="94517"/>
                  </a:lnTo>
                  <a:lnTo>
                    <a:pt x="53509" y="90507"/>
                  </a:lnTo>
                  <a:lnTo>
                    <a:pt x="57519" y="94517"/>
                  </a:lnTo>
                  <a:lnTo>
                    <a:pt x="58522" y="94517"/>
                  </a:lnTo>
                  <a:lnTo>
                    <a:pt x="54010" y="90006"/>
                  </a:lnTo>
                  <a:lnTo>
                    <a:pt x="58822" y="85169"/>
                  </a:lnTo>
                  <a:lnTo>
                    <a:pt x="63660" y="90006"/>
                  </a:lnTo>
                  <a:lnTo>
                    <a:pt x="59148" y="94517"/>
                  </a:lnTo>
                  <a:lnTo>
                    <a:pt x="60151" y="94517"/>
                  </a:lnTo>
                  <a:lnTo>
                    <a:pt x="64161" y="90507"/>
                  </a:lnTo>
                  <a:lnTo>
                    <a:pt x="68196" y="94517"/>
                  </a:lnTo>
                  <a:lnTo>
                    <a:pt x="69198" y="94517"/>
                  </a:lnTo>
                  <a:lnTo>
                    <a:pt x="64662" y="90006"/>
                  </a:lnTo>
                  <a:lnTo>
                    <a:pt x="69499" y="85169"/>
                  </a:lnTo>
                  <a:lnTo>
                    <a:pt x="74336" y="90006"/>
                  </a:lnTo>
                  <a:lnTo>
                    <a:pt x="69800" y="94517"/>
                  </a:lnTo>
                  <a:lnTo>
                    <a:pt x="70828" y="94517"/>
                  </a:lnTo>
                  <a:lnTo>
                    <a:pt x="74838" y="90507"/>
                  </a:lnTo>
                  <a:lnTo>
                    <a:pt x="78848" y="94517"/>
                  </a:lnTo>
                  <a:lnTo>
                    <a:pt x="79850" y="94517"/>
                  </a:lnTo>
                  <a:lnTo>
                    <a:pt x="75339" y="90006"/>
                  </a:lnTo>
                  <a:lnTo>
                    <a:pt x="80176" y="85169"/>
                  </a:lnTo>
                  <a:lnTo>
                    <a:pt x="84988" y="90006"/>
                  </a:lnTo>
                  <a:lnTo>
                    <a:pt x="80477" y="94517"/>
                  </a:lnTo>
                  <a:lnTo>
                    <a:pt x="81479" y="94517"/>
                  </a:lnTo>
                  <a:lnTo>
                    <a:pt x="85514" y="90507"/>
                  </a:lnTo>
                  <a:lnTo>
                    <a:pt x="89524" y="94517"/>
                  </a:lnTo>
                  <a:lnTo>
                    <a:pt x="90527" y="94517"/>
                  </a:lnTo>
                  <a:lnTo>
                    <a:pt x="86016" y="90006"/>
                  </a:lnTo>
                  <a:lnTo>
                    <a:pt x="90828" y="85169"/>
                  </a:lnTo>
                  <a:lnTo>
                    <a:pt x="95665" y="90006"/>
                  </a:lnTo>
                  <a:lnTo>
                    <a:pt x="91153" y="94517"/>
                  </a:lnTo>
                  <a:lnTo>
                    <a:pt x="92156" y="94517"/>
                  </a:lnTo>
                  <a:lnTo>
                    <a:pt x="96166" y="90507"/>
                  </a:lnTo>
                  <a:lnTo>
                    <a:pt x="100201" y="94517"/>
                  </a:lnTo>
                  <a:lnTo>
                    <a:pt x="101204" y="94517"/>
                  </a:lnTo>
                  <a:lnTo>
                    <a:pt x="96667" y="90006"/>
                  </a:lnTo>
                  <a:lnTo>
                    <a:pt x="101504" y="85169"/>
                  </a:lnTo>
                  <a:lnTo>
                    <a:pt x="106342" y="90006"/>
                  </a:lnTo>
                  <a:lnTo>
                    <a:pt x="101805" y="94517"/>
                  </a:lnTo>
                  <a:lnTo>
                    <a:pt x="102833" y="94517"/>
                  </a:lnTo>
                  <a:lnTo>
                    <a:pt x="106843" y="90507"/>
                  </a:lnTo>
                  <a:lnTo>
                    <a:pt x="110853" y="94517"/>
                  </a:lnTo>
                  <a:lnTo>
                    <a:pt x="111855" y="94517"/>
                  </a:lnTo>
                  <a:lnTo>
                    <a:pt x="107344" y="90006"/>
                  </a:lnTo>
                  <a:lnTo>
                    <a:pt x="112181" y="85169"/>
                  </a:lnTo>
                  <a:lnTo>
                    <a:pt x="116993" y="90006"/>
                  </a:lnTo>
                  <a:lnTo>
                    <a:pt x="112482" y="94517"/>
                  </a:lnTo>
                  <a:lnTo>
                    <a:pt x="113484" y="94517"/>
                  </a:lnTo>
                  <a:lnTo>
                    <a:pt x="117520" y="90507"/>
                  </a:lnTo>
                  <a:lnTo>
                    <a:pt x="121530" y="94517"/>
                  </a:lnTo>
                  <a:lnTo>
                    <a:pt x="122532" y="94517"/>
                  </a:lnTo>
                  <a:lnTo>
                    <a:pt x="118021" y="90006"/>
                  </a:lnTo>
                  <a:lnTo>
                    <a:pt x="122833" y="85169"/>
                  </a:lnTo>
                  <a:lnTo>
                    <a:pt x="127670" y="90006"/>
                  </a:lnTo>
                  <a:lnTo>
                    <a:pt x="123159" y="94517"/>
                  </a:lnTo>
                  <a:lnTo>
                    <a:pt x="124161" y="94517"/>
                  </a:lnTo>
                  <a:lnTo>
                    <a:pt x="128171" y="90507"/>
                  </a:lnTo>
                  <a:lnTo>
                    <a:pt x="132181" y="94517"/>
                  </a:lnTo>
                  <a:lnTo>
                    <a:pt x="133209" y="94517"/>
                  </a:lnTo>
                  <a:lnTo>
                    <a:pt x="128672" y="90006"/>
                  </a:lnTo>
                  <a:lnTo>
                    <a:pt x="133510" y="85169"/>
                  </a:lnTo>
                  <a:lnTo>
                    <a:pt x="138347" y="90006"/>
                  </a:lnTo>
                  <a:lnTo>
                    <a:pt x="133810" y="94517"/>
                  </a:lnTo>
                  <a:lnTo>
                    <a:pt x="134813" y="94517"/>
                  </a:lnTo>
                  <a:lnTo>
                    <a:pt x="138848" y="90507"/>
                  </a:lnTo>
                  <a:lnTo>
                    <a:pt x="142858" y="94517"/>
                  </a:lnTo>
                  <a:lnTo>
                    <a:pt x="143861" y="94517"/>
                  </a:lnTo>
                  <a:lnTo>
                    <a:pt x="139349" y="90006"/>
                  </a:lnTo>
                  <a:lnTo>
                    <a:pt x="144186" y="85169"/>
                  </a:lnTo>
                  <a:lnTo>
                    <a:pt x="148998" y="90006"/>
                  </a:lnTo>
                  <a:lnTo>
                    <a:pt x="144487" y="94517"/>
                  </a:lnTo>
                  <a:lnTo>
                    <a:pt x="145490" y="94517"/>
                  </a:lnTo>
                  <a:lnTo>
                    <a:pt x="149500" y="90507"/>
                  </a:lnTo>
                  <a:lnTo>
                    <a:pt x="153535" y="94517"/>
                  </a:lnTo>
                  <a:lnTo>
                    <a:pt x="154537" y="94517"/>
                  </a:lnTo>
                  <a:lnTo>
                    <a:pt x="150026" y="90006"/>
                  </a:lnTo>
                  <a:lnTo>
                    <a:pt x="154838" y="85169"/>
                  </a:lnTo>
                  <a:lnTo>
                    <a:pt x="159675" y="90006"/>
                  </a:lnTo>
                  <a:lnTo>
                    <a:pt x="155164" y="94517"/>
                  </a:lnTo>
                  <a:lnTo>
                    <a:pt x="156166" y="94517"/>
                  </a:lnTo>
                  <a:lnTo>
                    <a:pt x="160176" y="90507"/>
                  </a:lnTo>
                  <a:lnTo>
                    <a:pt x="164186" y="94517"/>
                  </a:lnTo>
                  <a:lnTo>
                    <a:pt x="165214" y="94517"/>
                  </a:lnTo>
                  <a:lnTo>
                    <a:pt x="160678" y="90006"/>
                  </a:lnTo>
                  <a:lnTo>
                    <a:pt x="165515" y="85169"/>
                  </a:lnTo>
                  <a:lnTo>
                    <a:pt x="174863" y="94517"/>
                  </a:lnTo>
                  <a:lnTo>
                    <a:pt x="175866" y="94517"/>
                  </a:lnTo>
                  <a:lnTo>
                    <a:pt x="166016" y="84668"/>
                  </a:lnTo>
                  <a:lnTo>
                    <a:pt x="170853" y="79830"/>
                  </a:lnTo>
                  <a:lnTo>
                    <a:pt x="185540" y="94517"/>
                  </a:lnTo>
                  <a:lnTo>
                    <a:pt x="186542" y="94517"/>
                  </a:lnTo>
                  <a:lnTo>
                    <a:pt x="171354" y="79329"/>
                  </a:lnTo>
                  <a:lnTo>
                    <a:pt x="176192" y="74517"/>
                  </a:lnTo>
                  <a:lnTo>
                    <a:pt x="190502" y="88828"/>
                  </a:lnTo>
                  <a:lnTo>
                    <a:pt x="190502" y="87826"/>
                  </a:lnTo>
                  <a:lnTo>
                    <a:pt x="176693" y="74016"/>
                  </a:lnTo>
                  <a:lnTo>
                    <a:pt x="181505" y="69179"/>
                  </a:lnTo>
                  <a:lnTo>
                    <a:pt x="190502" y="78151"/>
                  </a:lnTo>
                  <a:lnTo>
                    <a:pt x="190502" y="77149"/>
                  </a:lnTo>
                  <a:lnTo>
                    <a:pt x="182006" y="68678"/>
                  </a:lnTo>
                  <a:lnTo>
                    <a:pt x="186843" y="63840"/>
                  </a:lnTo>
                  <a:lnTo>
                    <a:pt x="190502" y="67500"/>
                  </a:lnTo>
                  <a:lnTo>
                    <a:pt x="190502" y="66497"/>
                  </a:lnTo>
                  <a:lnTo>
                    <a:pt x="187344" y="63339"/>
                  </a:lnTo>
                  <a:lnTo>
                    <a:pt x="190502" y="60181"/>
                  </a:lnTo>
                  <a:lnTo>
                    <a:pt x="190502" y="59179"/>
                  </a:lnTo>
                  <a:lnTo>
                    <a:pt x="186843" y="62838"/>
                  </a:lnTo>
                  <a:lnTo>
                    <a:pt x="182006" y="58001"/>
                  </a:lnTo>
                  <a:lnTo>
                    <a:pt x="186843" y="53164"/>
                  </a:lnTo>
                  <a:lnTo>
                    <a:pt x="190502" y="56823"/>
                  </a:lnTo>
                  <a:lnTo>
                    <a:pt x="190502" y="55820"/>
                  </a:lnTo>
                  <a:lnTo>
                    <a:pt x="187344" y="52662"/>
                  </a:lnTo>
                  <a:lnTo>
                    <a:pt x="190502" y="49530"/>
                  </a:lnTo>
                  <a:lnTo>
                    <a:pt x="190502" y="48502"/>
                  </a:lnTo>
                  <a:lnTo>
                    <a:pt x="186843" y="52161"/>
                  </a:lnTo>
                  <a:lnTo>
                    <a:pt x="182006" y="47324"/>
                  </a:lnTo>
                  <a:lnTo>
                    <a:pt x="186843" y="42512"/>
                  </a:lnTo>
                  <a:lnTo>
                    <a:pt x="190502" y="46146"/>
                  </a:lnTo>
                  <a:lnTo>
                    <a:pt x="190502" y="45144"/>
                  </a:lnTo>
                  <a:lnTo>
                    <a:pt x="187344" y="42011"/>
                  </a:lnTo>
                  <a:lnTo>
                    <a:pt x="190502" y="38853"/>
                  </a:lnTo>
                  <a:lnTo>
                    <a:pt x="190502" y="37850"/>
                  </a:lnTo>
                  <a:lnTo>
                    <a:pt x="186843" y="41509"/>
                  </a:lnTo>
                  <a:lnTo>
                    <a:pt x="182006" y="36672"/>
                  </a:lnTo>
                  <a:lnTo>
                    <a:pt x="186843" y="31835"/>
                  </a:lnTo>
                  <a:lnTo>
                    <a:pt x="190502" y="35494"/>
                  </a:lnTo>
                  <a:lnTo>
                    <a:pt x="190502" y="34492"/>
                  </a:lnTo>
                  <a:lnTo>
                    <a:pt x="187344" y="31334"/>
                  </a:lnTo>
                  <a:lnTo>
                    <a:pt x="190502" y="28176"/>
                  </a:lnTo>
                  <a:lnTo>
                    <a:pt x="190502" y="27174"/>
                  </a:lnTo>
                  <a:lnTo>
                    <a:pt x="186843" y="30833"/>
                  </a:lnTo>
                  <a:lnTo>
                    <a:pt x="182006" y="25996"/>
                  </a:lnTo>
                  <a:lnTo>
                    <a:pt x="187294" y="20707"/>
                  </a:lnTo>
                  <a:lnTo>
                    <a:pt x="190502" y="20707"/>
                  </a:lnTo>
                  <a:lnTo>
                    <a:pt x="190502" y="17775"/>
                  </a:lnTo>
                  <a:lnTo>
                    <a:pt x="177194" y="17775"/>
                  </a:lnTo>
                  <a:lnTo>
                    <a:pt x="177269" y="17524"/>
                  </a:lnTo>
                  <a:cubicBezTo>
                    <a:pt x="177946" y="17299"/>
                    <a:pt x="178598" y="16998"/>
                    <a:pt x="179199" y="16622"/>
                  </a:cubicBezTo>
                  <a:cubicBezTo>
                    <a:pt x="179826" y="16221"/>
                    <a:pt x="180377" y="15745"/>
                    <a:pt x="180878" y="15194"/>
                  </a:cubicBezTo>
                  <a:cubicBezTo>
                    <a:pt x="180928" y="15219"/>
                    <a:pt x="180979" y="15244"/>
                    <a:pt x="181029" y="15294"/>
                  </a:cubicBezTo>
                  <a:cubicBezTo>
                    <a:pt x="182158" y="16031"/>
                    <a:pt x="183551" y="16415"/>
                    <a:pt x="184971" y="16415"/>
                  </a:cubicBezTo>
                  <a:cubicBezTo>
                    <a:pt x="185820" y="16415"/>
                    <a:pt x="186678" y="16277"/>
                    <a:pt x="187495" y="15996"/>
                  </a:cubicBezTo>
                  <a:cubicBezTo>
                    <a:pt x="189349" y="15369"/>
                    <a:pt x="190678" y="14116"/>
                    <a:pt x="191254" y="12487"/>
                  </a:cubicBezTo>
                  <a:cubicBezTo>
                    <a:pt x="191279" y="12387"/>
                    <a:pt x="191229" y="12286"/>
                    <a:pt x="191129" y="12236"/>
                  </a:cubicBezTo>
                  <a:cubicBezTo>
                    <a:pt x="191116" y="12232"/>
                    <a:pt x="191102" y="12230"/>
                    <a:pt x="191088" y="12230"/>
                  </a:cubicBezTo>
                  <a:cubicBezTo>
                    <a:pt x="191021" y="12230"/>
                    <a:pt x="190945" y="12278"/>
                    <a:pt x="190903" y="12361"/>
                  </a:cubicBezTo>
                  <a:cubicBezTo>
                    <a:pt x="190377" y="13890"/>
                    <a:pt x="189124" y="15068"/>
                    <a:pt x="187370" y="15670"/>
                  </a:cubicBezTo>
                  <a:cubicBezTo>
                    <a:pt x="186592" y="15932"/>
                    <a:pt x="185775" y="16061"/>
                    <a:pt x="184969" y="16061"/>
                  </a:cubicBezTo>
                  <a:cubicBezTo>
                    <a:pt x="183619" y="16061"/>
                    <a:pt x="182296" y="15699"/>
                    <a:pt x="181229" y="14993"/>
                  </a:cubicBezTo>
                  <a:cubicBezTo>
                    <a:pt x="181179" y="14968"/>
                    <a:pt x="181154" y="14943"/>
                    <a:pt x="181129" y="14918"/>
                  </a:cubicBezTo>
                  <a:cubicBezTo>
                    <a:pt x="181781" y="14141"/>
                    <a:pt x="182307" y="13264"/>
                    <a:pt x="182683" y="12286"/>
                  </a:cubicBezTo>
                  <a:lnTo>
                    <a:pt x="183084" y="12612"/>
                  </a:lnTo>
                  <a:cubicBezTo>
                    <a:pt x="183109" y="12637"/>
                    <a:pt x="183159" y="12662"/>
                    <a:pt x="183209" y="12662"/>
                  </a:cubicBezTo>
                  <a:cubicBezTo>
                    <a:pt x="183259" y="12662"/>
                    <a:pt x="183309" y="12637"/>
                    <a:pt x="183334" y="12612"/>
                  </a:cubicBezTo>
                  <a:cubicBezTo>
                    <a:pt x="183410" y="12537"/>
                    <a:pt x="183385" y="12412"/>
                    <a:pt x="183309" y="12361"/>
                  </a:cubicBezTo>
                  <a:lnTo>
                    <a:pt x="182833" y="11935"/>
                  </a:lnTo>
                  <a:cubicBezTo>
                    <a:pt x="183084" y="11209"/>
                    <a:pt x="183284" y="10457"/>
                    <a:pt x="183385" y="9655"/>
                  </a:cubicBezTo>
                  <a:cubicBezTo>
                    <a:pt x="183660" y="7524"/>
                    <a:pt x="183284" y="5444"/>
                    <a:pt x="182332" y="3715"/>
                  </a:cubicBezTo>
                  <a:lnTo>
                    <a:pt x="182332" y="3715"/>
                  </a:lnTo>
                  <a:cubicBezTo>
                    <a:pt x="182507" y="3765"/>
                    <a:pt x="182683" y="3815"/>
                    <a:pt x="182858" y="3865"/>
                  </a:cubicBezTo>
                  <a:cubicBezTo>
                    <a:pt x="182883" y="3890"/>
                    <a:pt x="182883" y="3890"/>
                    <a:pt x="182908" y="3890"/>
                  </a:cubicBezTo>
                  <a:cubicBezTo>
                    <a:pt x="182984" y="3890"/>
                    <a:pt x="183059" y="3840"/>
                    <a:pt x="183084" y="3765"/>
                  </a:cubicBezTo>
                  <a:cubicBezTo>
                    <a:pt x="183109" y="3665"/>
                    <a:pt x="183059" y="3564"/>
                    <a:pt x="182958" y="3539"/>
                  </a:cubicBezTo>
                  <a:cubicBezTo>
                    <a:pt x="182733" y="3464"/>
                    <a:pt x="182482" y="3389"/>
                    <a:pt x="182257" y="3314"/>
                  </a:cubicBezTo>
                  <a:cubicBezTo>
                    <a:pt x="182332" y="3214"/>
                    <a:pt x="182432" y="3113"/>
                    <a:pt x="182507" y="3013"/>
                  </a:cubicBezTo>
                  <a:cubicBezTo>
                    <a:pt x="182583" y="2963"/>
                    <a:pt x="182583" y="2863"/>
                    <a:pt x="182532" y="2787"/>
                  </a:cubicBezTo>
                  <a:cubicBezTo>
                    <a:pt x="182489" y="2744"/>
                    <a:pt x="182437" y="2717"/>
                    <a:pt x="182386" y="2717"/>
                  </a:cubicBezTo>
                  <a:cubicBezTo>
                    <a:pt x="182349" y="2717"/>
                    <a:pt x="182313" y="2731"/>
                    <a:pt x="182282" y="2762"/>
                  </a:cubicBezTo>
                  <a:lnTo>
                    <a:pt x="182156" y="2838"/>
                  </a:lnTo>
                  <a:cubicBezTo>
                    <a:pt x="182106" y="2863"/>
                    <a:pt x="182081" y="2913"/>
                    <a:pt x="182081" y="2963"/>
                  </a:cubicBezTo>
                  <a:cubicBezTo>
                    <a:pt x="182031" y="3013"/>
                    <a:pt x="182006" y="3063"/>
                    <a:pt x="181981" y="3088"/>
                  </a:cubicBezTo>
                  <a:cubicBezTo>
                    <a:pt x="181730" y="2712"/>
                    <a:pt x="181430" y="2336"/>
                    <a:pt x="181129" y="2011"/>
                  </a:cubicBezTo>
                  <a:cubicBezTo>
                    <a:pt x="180803" y="1685"/>
                    <a:pt x="180502" y="1459"/>
                    <a:pt x="180151" y="1334"/>
                  </a:cubicBezTo>
                  <a:cubicBezTo>
                    <a:pt x="179922" y="1240"/>
                    <a:pt x="179692" y="1194"/>
                    <a:pt x="179463" y="1194"/>
                  </a:cubicBezTo>
                  <a:cubicBezTo>
                    <a:pt x="179145" y="1194"/>
                    <a:pt x="178829" y="1284"/>
                    <a:pt x="178522" y="1459"/>
                  </a:cubicBezTo>
                  <a:cubicBezTo>
                    <a:pt x="177645" y="2011"/>
                    <a:pt x="177094" y="3239"/>
                    <a:pt x="176893" y="4316"/>
                  </a:cubicBezTo>
                  <a:cubicBezTo>
                    <a:pt x="176768" y="4266"/>
                    <a:pt x="176668" y="4241"/>
                    <a:pt x="176567" y="4216"/>
                  </a:cubicBezTo>
                  <a:cubicBezTo>
                    <a:pt x="176550" y="4212"/>
                    <a:pt x="176533" y="4210"/>
                    <a:pt x="176516" y="4210"/>
                  </a:cubicBezTo>
                  <a:cubicBezTo>
                    <a:pt x="176435" y="4210"/>
                    <a:pt x="176363" y="4258"/>
                    <a:pt x="176342" y="4341"/>
                  </a:cubicBezTo>
                  <a:cubicBezTo>
                    <a:pt x="176317" y="4417"/>
                    <a:pt x="176367" y="4517"/>
                    <a:pt x="176467" y="4542"/>
                  </a:cubicBezTo>
                  <a:cubicBezTo>
                    <a:pt x="176593" y="4592"/>
                    <a:pt x="176718" y="4617"/>
                    <a:pt x="176843" y="4667"/>
                  </a:cubicBezTo>
                  <a:cubicBezTo>
                    <a:pt x="176818" y="4767"/>
                    <a:pt x="176818" y="4893"/>
                    <a:pt x="176793" y="4993"/>
                  </a:cubicBezTo>
                  <a:lnTo>
                    <a:pt x="176367" y="4843"/>
                  </a:lnTo>
                  <a:cubicBezTo>
                    <a:pt x="176349" y="4838"/>
                    <a:pt x="176331" y="4836"/>
                    <a:pt x="176314" y="4836"/>
                  </a:cubicBezTo>
                  <a:cubicBezTo>
                    <a:pt x="176234" y="4836"/>
                    <a:pt x="176162" y="4881"/>
                    <a:pt x="176141" y="4943"/>
                  </a:cubicBezTo>
                  <a:cubicBezTo>
                    <a:pt x="176091" y="5043"/>
                    <a:pt x="176141" y="5143"/>
                    <a:pt x="176242" y="5168"/>
                  </a:cubicBezTo>
                  <a:lnTo>
                    <a:pt x="176768" y="5369"/>
                  </a:lnTo>
                  <a:cubicBezTo>
                    <a:pt x="176693" y="6497"/>
                    <a:pt x="176743" y="7625"/>
                    <a:pt x="176943" y="8677"/>
                  </a:cubicBezTo>
                  <a:lnTo>
                    <a:pt x="173059" y="17549"/>
                  </a:lnTo>
                  <a:cubicBezTo>
                    <a:pt x="172532" y="17499"/>
                    <a:pt x="172006" y="17399"/>
                    <a:pt x="171505" y="17249"/>
                  </a:cubicBezTo>
                  <a:cubicBezTo>
                    <a:pt x="170628" y="16998"/>
                    <a:pt x="169801" y="16622"/>
                    <a:pt x="169049" y="16171"/>
                  </a:cubicBezTo>
                  <a:lnTo>
                    <a:pt x="169525" y="15770"/>
                  </a:lnTo>
                  <a:cubicBezTo>
                    <a:pt x="169600" y="15720"/>
                    <a:pt x="169625" y="15595"/>
                    <a:pt x="169550" y="15519"/>
                  </a:cubicBezTo>
                  <a:cubicBezTo>
                    <a:pt x="169522" y="15478"/>
                    <a:pt x="169472" y="15459"/>
                    <a:pt x="169420" y="15459"/>
                  </a:cubicBezTo>
                  <a:cubicBezTo>
                    <a:pt x="169377" y="15459"/>
                    <a:pt x="169333" y="15472"/>
                    <a:pt x="169299" y="15494"/>
                  </a:cubicBezTo>
                  <a:lnTo>
                    <a:pt x="168723" y="15970"/>
                  </a:lnTo>
                  <a:cubicBezTo>
                    <a:pt x="168046" y="15544"/>
                    <a:pt x="167445" y="15018"/>
                    <a:pt x="166918" y="14442"/>
                  </a:cubicBezTo>
                  <a:cubicBezTo>
                    <a:pt x="168096" y="13590"/>
                    <a:pt x="169099" y="12437"/>
                    <a:pt x="169826" y="11083"/>
                  </a:cubicBezTo>
                  <a:cubicBezTo>
                    <a:pt x="171279" y="8402"/>
                    <a:pt x="171354" y="5469"/>
                    <a:pt x="170051" y="3088"/>
                  </a:cubicBezTo>
                  <a:lnTo>
                    <a:pt x="170051" y="3088"/>
                  </a:lnTo>
                  <a:cubicBezTo>
                    <a:pt x="170252" y="3138"/>
                    <a:pt x="170452" y="3163"/>
                    <a:pt x="170653" y="3239"/>
                  </a:cubicBezTo>
                  <a:lnTo>
                    <a:pt x="170678" y="3239"/>
                  </a:lnTo>
                  <a:cubicBezTo>
                    <a:pt x="170778" y="3239"/>
                    <a:pt x="170828" y="3188"/>
                    <a:pt x="170853" y="3113"/>
                  </a:cubicBezTo>
                  <a:cubicBezTo>
                    <a:pt x="170878" y="3013"/>
                    <a:pt x="170828" y="2913"/>
                    <a:pt x="170728" y="2888"/>
                  </a:cubicBezTo>
                  <a:cubicBezTo>
                    <a:pt x="170427" y="2813"/>
                    <a:pt x="170126" y="2712"/>
                    <a:pt x="169801" y="2637"/>
                  </a:cubicBezTo>
                  <a:cubicBezTo>
                    <a:pt x="169750" y="2562"/>
                    <a:pt x="169700" y="2487"/>
                    <a:pt x="169650" y="2412"/>
                  </a:cubicBezTo>
                  <a:cubicBezTo>
                    <a:pt x="169625" y="2386"/>
                    <a:pt x="169625" y="2361"/>
                    <a:pt x="169600" y="2336"/>
                  </a:cubicBezTo>
                  <a:cubicBezTo>
                    <a:pt x="169700" y="2161"/>
                    <a:pt x="169801" y="2011"/>
                    <a:pt x="169926" y="1835"/>
                  </a:cubicBezTo>
                  <a:cubicBezTo>
                    <a:pt x="169976" y="1760"/>
                    <a:pt x="169951" y="1660"/>
                    <a:pt x="169876" y="1584"/>
                  </a:cubicBezTo>
                  <a:cubicBezTo>
                    <a:pt x="169849" y="1567"/>
                    <a:pt x="169816" y="1558"/>
                    <a:pt x="169783" y="1558"/>
                  </a:cubicBezTo>
                  <a:cubicBezTo>
                    <a:pt x="169721" y="1558"/>
                    <a:pt x="169657" y="1586"/>
                    <a:pt x="169625" y="1635"/>
                  </a:cubicBezTo>
                  <a:cubicBezTo>
                    <a:pt x="169525" y="1760"/>
                    <a:pt x="169450" y="1910"/>
                    <a:pt x="169349" y="2036"/>
                  </a:cubicBezTo>
                  <a:cubicBezTo>
                    <a:pt x="168755" y="1385"/>
                    <a:pt x="167953" y="1024"/>
                    <a:pt x="167139" y="1024"/>
                  </a:cubicBezTo>
                  <a:cubicBezTo>
                    <a:pt x="166855" y="1024"/>
                    <a:pt x="166570" y="1068"/>
                    <a:pt x="166292" y="1158"/>
                  </a:cubicBezTo>
                  <a:cubicBezTo>
                    <a:pt x="164963" y="1584"/>
                    <a:pt x="164663" y="2838"/>
                    <a:pt x="164512" y="3940"/>
                  </a:cubicBezTo>
                  <a:cubicBezTo>
                    <a:pt x="164061" y="6798"/>
                    <a:pt x="164161" y="9178"/>
                    <a:pt x="164738" y="11158"/>
                  </a:cubicBezTo>
                  <a:cubicBezTo>
                    <a:pt x="164562" y="11108"/>
                    <a:pt x="164362" y="11058"/>
                    <a:pt x="164186" y="10983"/>
                  </a:cubicBezTo>
                  <a:cubicBezTo>
                    <a:pt x="164174" y="10979"/>
                    <a:pt x="164159" y="10977"/>
                    <a:pt x="164144" y="10977"/>
                  </a:cubicBezTo>
                  <a:cubicBezTo>
                    <a:pt x="164071" y="10977"/>
                    <a:pt x="163982" y="11025"/>
                    <a:pt x="163961" y="11108"/>
                  </a:cubicBezTo>
                  <a:cubicBezTo>
                    <a:pt x="163936" y="11184"/>
                    <a:pt x="163986" y="11309"/>
                    <a:pt x="164086" y="11334"/>
                  </a:cubicBezTo>
                  <a:cubicBezTo>
                    <a:pt x="164287" y="11409"/>
                    <a:pt x="164487" y="11459"/>
                    <a:pt x="164713" y="11534"/>
                  </a:cubicBezTo>
                  <a:cubicBezTo>
                    <a:pt x="164562" y="11735"/>
                    <a:pt x="164412" y="11960"/>
                    <a:pt x="164287" y="12211"/>
                  </a:cubicBezTo>
                  <a:cubicBezTo>
                    <a:pt x="164237" y="12286"/>
                    <a:pt x="164287" y="12387"/>
                    <a:pt x="164362" y="12437"/>
                  </a:cubicBezTo>
                  <a:cubicBezTo>
                    <a:pt x="164387" y="12462"/>
                    <a:pt x="164412" y="12462"/>
                    <a:pt x="164462" y="12462"/>
                  </a:cubicBezTo>
                  <a:cubicBezTo>
                    <a:pt x="164512" y="12462"/>
                    <a:pt x="164587" y="12437"/>
                    <a:pt x="164613" y="12361"/>
                  </a:cubicBezTo>
                  <a:cubicBezTo>
                    <a:pt x="164713" y="12186"/>
                    <a:pt x="164838" y="11986"/>
                    <a:pt x="164938" y="11810"/>
                  </a:cubicBezTo>
                  <a:cubicBezTo>
                    <a:pt x="165064" y="12086"/>
                    <a:pt x="165164" y="12387"/>
                    <a:pt x="165289" y="12637"/>
                  </a:cubicBezTo>
                  <a:cubicBezTo>
                    <a:pt x="165590" y="13264"/>
                    <a:pt x="165966" y="13840"/>
                    <a:pt x="166392" y="14366"/>
                  </a:cubicBezTo>
                  <a:cubicBezTo>
                    <a:pt x="165071" y="15247"/>
                    <a:pt x="163559" y="15746"/>
                    <a:pt x="162089" y="15746"/>
                  </a:cubicBezTo>
                  <a:cubicBezTo>
                    <a:pt x="162053" y="15746"/>
                    <a:pt x="162017" y="15746"/>
                    <a:pt x="161981" y="15745"/>
                  </a:cubicBezTo>
                  <a:cubicBezTo>
                    <a:pt x="161755" y="15745"/>
                    <a:pt x="161530" y="15720"/>
                    <a:pt x="161304" y="15695"/>
                  </a:cubicBezTo>
                  <a:cubicBezTo>
                    <a:pt x="161279" y="15569"/>
                    <a:pt x="161279" y="15419"/>
                    <a:pt x="161254" y="15294"/>
                  </a:cubicBezTo>
                  <a:cubicBezTo>
                    <a:pt x="161232" y="15207"/>
                    <a:pt x="161173" y="15139"/>
                    <a:pt x="161092" y="15139"/>
                  </a:cubicBezTo>
                  <a:cubicBezTo>
                    <a:pt x="161080" y="15139"/>
                    <a:pt x="161067" y="15140"/>
                    <a:pt x="161054" y="15143"/>
                  </a:cubicBezTo>
                  <a:cubicBezTo>
                    <a:pt x="160953" y="15143"/>
                    <a:pt x="160878" y="15244"/>
                    <a:pt x="160903" y="15319"/>
                  </a:cubicBezTo>
                  <a:cubicBezTo>
                    <a:pt x="160903" y="15444"/>
                    <a:pt x="160928" y="15544"/>
                    <a:pt x="160953" y="15645"/>
                  </a:cubicBezTo>
                  <a:cubicBezTo>
                    <a:pt x="160803" y="15620"/>
                    <a:pt x="160678" y="15595"/>
                    <a:pt x="160527" y="15569"/>
                  </a:cubicBezTo>
                  <a:lnTo>
                    <a:pt x="160628" y="15419"/>
                  </a:lnTo>
                  <a:cubicBezTo>
                    <a:pt x="160678" y="15319"/>
                    <a:pt x="160653" y="15219"/>
                    <a:pt x="160577" y="15168"/>
                  </a:cubicBezTo>
                  <a:cubicBezTo>
                    <a:pt x="160551" y="15151"/>
                    <a:pt x="160518" y="15142"/>
                    <a:pt x="160484" y="15142"/>
                  </a:cubicBezTo>
                  <a:cubicBezTo>
                    <a:pt x="160423" y="15142"/>
                    <a:pt x="160359" y="15170"/>
                    <a:pt x="160327" y="15219"/>
                  </a:cubicBezTo>
                  <a:lnTo>
                    <a:pt x="160176" y="15469"/>
                  </a:lnTo>
                  <a:cubicBezTo>
                    <a:pt x="159149" y="15194"/>
                    <a:pt x="158171" y="14692"/>
                    <a:pt x="157294" y="14016"/>
                  </a:cubicBezTo>
                  <a:cubicBezTo>
                    <a:pt x="157921" y="13314"/>
                    <a:pt x="158497" y="12512"/>
                    <a:pt x="158998" y="11635"/>
                  </a:cubicBezTo>
                  <a:cubicBezTo>
                    <a:pt x="160302" y="9254"/>
                    <a:pt x="160728" y="6547"/>
                    <a:pt x="160176" y="4141"/>
                  </a:cubicBezTo>
                  <a:lnTo>
                    <a:pt x="160176" y="4141"/>
                  </a:lnTo>
                  <a:lnTo>
                    <a:pt x="160678" y="4417"/>
                  </a:lnTo>
                  <a:cubicBezTo>
                    <a:pt x="160703" y="4442"/>
                    <a:pt x="160728" y="4442"/>
                    <a:pt x="160753" y="4442"/>
                  </a:cubicBezTo>
                  <a:cubicBezTo>
                    <a:pt x="160828" y="4442"/>
                    <a:pt x="160878" y="4417"/>
                    <a:pt x="160903" y="4341"/>
                  </a:cubicBezTo>
                  <a:cubicBezTo>
                    <a:pt x="160953" y="4266"/>
                    <a:pt x="160928" y="4166"/>
                    <a:pt x="160853" y="4116"/>
                  </a:cubicBezTo>
                  <a:lnTo>
                    <a:pt x="160227" y="3765"/>
                  </a:lnTo>
                  <a:lnTo>
                    <a:pt x="160753" y="3389"/>
                  </a:lnTo>
                  <a:cubicBezTo>
                    <a:pt x="160828" y="3339"/>
                    <a:pt x="160853" y="3239"/>
                    <a:pt x="160803" y="3138"/>
                  </a:cubicBezTo>
                  <a:cubicBezTo>
                    <a:pt x="160759" y="3095"/>
                    <a:pt x="160707" y="3068"/>
                    <a:pt x="160656" y="3068"/>
                  </a:cubicBezTo>
                  <a:cubicBezTo>
                    <a:pt x="160620" y="3068"/>
                    <a:pt x="160584" y="3082"/>
                    <a:pt x="160552" y="3113"/>
                  </a:cubicBezTo>
                  <a:lnTo>
                    <a:pt x="160001" y="3489"/>
                  </a:lnTo>
                  <a:cubicBezTo>
                    <a:pt x="159901" y="3138"/>
                    <a:pt x="159775" y="2813"/>
                    <a:pt x="159625" y="2487"/>
                  </a:cubicBezTo>
                  <a:cubicBezTo>
                    <a:pt x="159500" y="2186"/>
                    <a:pt x="159324" y="1935"/>
                    <a:pt x="159149" y="1710"/>
                  </a:cubicBezTo>
                  <a:cubicBezTo>
                    <a:pt x="158689" y="1166"/>
                    <a:pt x="158089" y="902"/>
                    <a:pt x="157438" y="902"/>
                  </a:cubicBezTo>
                  <a:cubicBezTo>
                    <a:pt x="157308" y="902"/>
                    <a:pt x="157176" y="912"/>
                    <a:pt x="157044" y="933"/>
                  </a:cubicBezTo>
                  <a:cubicBezTo>
                    <a:pt x="156367" y="1033"/>
                    <a:pt x="155690" y="1409"/>
                    <a:pt x="155114" y="1935"/>
                  </a:cubicBezTo>
                  <a:lnTo>
                    <a:pt x="155039" y="1359"/>
                  </a:lnTo>
                  <a:cubicBezTo>
                    <a:pt x="155013" y="1259"/>
                    <a:pt x="154938" y="1209"/>
                    <a:pt x="154838" y="1209"/>
                  </a:cubicBezTo>
                  <a:cubicBezTo>
                    <a:pt x="154738" y="1234"/>
                    <a:pt x="154663" y="1309"/>
                    <a:pt x="154688" y="1409"/>
                  </a:cubicBezTo>
                  <a:lnTo>
                    <a:pt x="154763" y="1985"/>
                  </a:lnTo>
                  <a:cubicBezTo>
                    <a:pt x="154612" y="1935"/>
                    <a:pt x="154462" y="1885"/>
                    <a:pt x="154312" y="1835"/>
                  </a:cubicBezTo>
                  <a:cubicBezTo>
                    <a:pt x="154285" y="1822"/>
                    <a:pt x="154258" y="1815"/>
                    <a:pt x="154233" y="1815"/>
                  </a:cubicBezTo>
                  <a:cubicBezTo>
                    <a:pt x="154163" y="1815"/>
                    <a:pt x="154104" y="1862"/>
                    <a:pt x="154086" y="1935"/>
                  </a:cubicBezTo>
                  <a:cubicBezTo>
                    <a:pt x="154036" y="2011"/>
                    <a:pt x="154086" y="2111"/>
                    <a:pt x="154186" y="2161"/>
                  </a:cubicBezTo>
                  <a:cubicBezTo>
                    <a:pt x="154362" y="2236"/>
                    <a:pt x="154537" y="2286"/>
                    <a:pt x="154713" y="2361"/>
                  </a:cubicBezTo>
                  <a:cubicBezTo>
                    <a:pt x="154337" y="2787"/>
                    <a:pt x="154036" y="3264"/>
                    <a:pt x="153810" y="3790"/>
                  </a:cubicBezTo>
                  <a:cubicBezTo>
                    <a:pt x="152933" y="5970"/>
                    <a:pt x="153109" y="8527"/>
                    <a:pt x="154287" y="10858"/>
                  </a:cubicBezTo>
                  <a:cubicBezTo>
                    <a:pt x="154111" y="10808"/>
                    <a:pt x="153936" y="10757"/>
                    <a:pt x="153785" y="10682"/>
                  </a:cubicBezTo>
                  <a:cubicBezTo>
                    <a:pt x="153768" y="10678"/>
                    <a:pt x="153750" y="10676"/>
                    <a:pt x="153733" y="10676"/>
                  </a:cubicBezTo>
                  <a:cubicBezTo>
                    <a:pt x="153652" y="10676"/>
                    <a:pt x="153580" y="10721"/>
                    <a:pt x="153560" y="10783"/>
                  </a:cubicBezTo>
                  <a:cubicBezTo>
                    <a:pt x="153510" y="10883"/>
                    <a:pt x="153560" y="10983"/>
                    <a:pt x="153660" y="11008"/>
                  </a:cubicBezTo>
                  <a:cubicBezTo>
                    <a:pt x="153861" y="11108"/>
                    <a:pt x="154086" y="11158"/>
                    <a:pt x="154312" y="11234"/>
                  </a:cubicBezTo>
                  <a:lnTo>
                    <a:pt x="153986" y="11559"/>
                  </a:lnTo>
                  <a:cubicBezTo>
                    <a:pt x="153911" y="11635"/>
                    <a:pt x="153911" y="11735"/>
                    <a:pt x="153961" y="11810"/>
                  </a:cubicBezTo>
                  <a:cubicBezTo>
                    <a:pt x="154011" y="11835"/>
                    <a:pt x="154061" y="11860"/>
                    <a:pt x="154086" y="11860"/>
                  </a:cubicBezTo>
                  <a:cubicBezTo>
                    <a:pt x="154136" y="11860"/>
                    <a:pt x="154186" y="11835"/>
                    <a:pt x="154211" y="11810"/>
                  </a:cubicBezTo>
                  <a:lnTo>
                    <a:pt x="154612" y="11459"/>
                  </a:lnTo>
                  <a:cubicBezTo>
                    <a:pt x="154688" y="11610"/>
                    <a:pt x="154788" y="11760"/>
                    <a:pt x="154913" y="11935"/>
                  </a:cubicBezTo>
                  <a:cubicBezTo>
                    <a:pt x="155440" y="12737"/>
                    <a:pt x="156066" y="13439"/>
                    <a:pt x="156768" y="14041"/>
                  </a:cubicBezTo>
                  <a:cubicBezTo>
                    <a:pt x="155239" y="15544"/>
                    <a:pt x="153359" y="16547"/>
                    <a:pt x="151379" y="16848"/>
                  </a:cubicBezTo>
                  <a:cubicBezTo>
                    <a:pt x="150988" y="16901"/>
                    <a:pt x="150591" y="16928"/>
                    <a:pt x="150192" y="16928"/>
                  </a:cubicBezTo>
                  <a:cubicBezTo>
                    <a:pt x="148168" y="16928"/>
                    <a:pt x="146087" y="16245"/>
                    <a:pt x="144287" y="14968"/>
                  </a:cubicBezTo>
                  <a:cubicBezTo>
                    <a:pt x="145490" y="13615"/>
                    <a:pt x="146367" y="11910"/>
                    <a:pt x="146818" y="10106"/>
                  </a:cubicBezTo>
                  <a:cubicBezTo>
                    <a:pt x="146868" y="10231"/>
                    <a:pt x="146918" y="10356"/>
                    <a:pt x="146968" y="10482"/>
                  </a:cubicBezTo>
                  <a:cubicBezTo>
                    <a:pt x="146993" y="10557"/>
                    <a:pt x="147069" y="10607"/>
                    <a:pt x="147144" y="10607"/>
                  </a:cubicBezTo>
                  <a:lnTo>
                    <a:pt x="147194" y="10607"/>
                  </a:lnTo>
                  <a:cubicBezTo>
                    <a:pt x="147294" y="10557"/>
                    <a:pt x="147344" y="10457"/>
                    <a:pt x="147294" y="10381"/>
                  </a:cubicBezTo>
                  <a:cubicBezTo>
                    <a:pt x="147219" y="10106"/>
                    <a:pt x="147094" y="9855"/>
                    <a:pt x="146968" y="9630"/>
                  </a:cubicBezTo>
                  <a:cubicBezTo>
                    <a:pt x="147269" y="9504"/>
                    <a:pt x="147595" y="9404"/>
                    <a:pt x="147896" y="9279"/>
                  </a:cubicBezTo>
                  <a:cubicBezTo>
                    <a:pt x="147996" y="9254"/>
                    <a:pt x="148046" y="9153"/>
                    <a:pt x="147996" y="9053"/>
                  </a:cubicBezTo>
                  <a:cubicBezTo>
                    <a:pt x="147978" y="8980"/>
                    <a:pt x="147919" y="8933"/>
                    <a:pt x="147849" y="8933"/>
                  </a:cubicBezTo>
                  <a:cubicBezTo>
                    <a:pt x="147824" y="8933"/>
                    <a:pt x="147797" y="8939"/>
                    <a:pt x="147770" y="8953"/>
                  </a:cubicBezTo>
                  <a:cubicBezTo>
                    <a:pt x="147520" y="9053"/>
                    <a:pt x="147244" y="9128"/>
                    <a:pt x="146993" y="9229"/>
                  </a:cubicBezTo>
                  <a:cubicBezTo>
                    <a:pt x="147344" y="7173"/>
                    <a:pt x="147144" y="5043"/>
                    <a:pt x="146317" y="3113"/>
                  </a:cubicBezTo>
                  <a:lnTo>
                    <a:pt x="147044" y="2687"/>
                  </a:lnTo>
                  <a:cubicBezTo>
                    <a:pt x="147119" y="2637"/>
                    <a:pt x="147144" y="2512"/>
                    <a:pt x="147094" y="2437"/>
                  </a:cubicBezTo>
                  <a:cubicBezTo>
                    <a:pt x="147061" y="2388"/>
                    <a:pt x="147008" y="2360"/>
                    <a:pt x="146954" y="2360"/>
                  </a:cubicBezTo>
                  <a:cubicBezTo>
                    <a:pt x="146924" y="2360"/>
                    <a:pt x="146895" y="2369"/>
                    <a:pt x="146868" y="2386"/>
                  </a:cubicBezTo>
                  <a:lnTo>
                    <a:pt x="146166" y="2787"/>
                  </a:lnTo>
                  <a:cubicBezTo>
                    <a:pt x="145991" y="2437"/>
                    <a:pt x="145765" y="2136"/>
                    <a:pt x="145490" y="1860"/>
                  </a:cubicBezTo>
                  <a:lnTo>
                    <a:pt x="145640" y="1534"/>
                  </a:lnTo>
                  <a:cubicBezTo>
                    <a:pt x="145690" y="1459"/>
                    <a:pt x="145640" y="1334"/>
                    <a:pt x="145565" y="1309"/>
                  </a:cubicBezTo>
                  <a:cubicBezTo>
                    <a:pt x="145537" y="1295"/>
                    <a:pt x="145509" y="1289"/>
                    <a:pt x="145482" y="1289"/>
                  </a:cubicBezTo>
                  <a:cubicBezTo>
                    <a:pt x="145412" y="1289"/>
                    <a:pt x="145350" y="1330"/>
                    <a:pt x="145314" y="1384"/>
                  </a:cubicBezTo>
                  <a:lnTo>
                    <a:pt x="145214" y="1635"/>
                  </a:lnTo>
                  <a:cubicBezTo>
                    <a:pt x="145164" y="1584"/>
                    <a:pt x="145114" y="1534"/>
                    <a:pt x="145064" y="1509"/>
                  </a:cubicBezTo>
                  <a:cubicBezTo>
                    <a:pt x="144565" y="1153"/>
                    <a:pt x="144034" y="975"/>
                    <a:pt x="143490" y="975"/>
                  </a:cubicBezTo>
                  <a:cubicBezTo>
                    <a:pt x="143076" y="975"/>
                    <a:pt x="142654" y="1078"/>
                    <a:pt x="142231" y="1284"/>
                  </a:cubicBezTo>
                  <a:cubicBezTo>
                    <a:pt x="141429" y="1685"/>
                    <a:pt x="140678" y="2437"/>
                    <a:pt x="140151" y="3364"/>
                  </a:cubicBezTo>
                  <a:cubicBezTo>
                    <a:pt x="140026" y="3239"/>
                    <a:pt x="139926" y="3113"/>
                    <a:pt x="139775" y="2988"/>
                  </a:cubicBezTo>
                  <a:cubicBezTo>
                    <a:pt x="139741" y="2965"/>
                    <a:pt x="139703" y="2953"/>
                    <a:pt x="139663" y="2953"/>
                  </a:cubicBezTo>
                  <a:cubicBezTo>
                    <a:pt x="139615" y="2953"/>
                    <a:pt x="139566" y="2972"/>
                    <a:pt x="139525" y="3013"/>
                  </a:cubicBezTo>
                  <a:cubicBezTo>
                    <a:pt x="139475" y="3088"/>
                    <a:pt x="139475" y="3188"/>
                    <a:pt x="139550" y="3264"/>
                  </a:cubicBezTo>
                  <a:cubicBezTo>
                    <a:pt x="139700" y="3389"/>
                    <a:pt x="139850" y="3539"/>
                    <a:pt x="139976" y="3690"/>
                  </a:cubicBezTo>
                  <a:lnTo>
                    <a:pt x="139224" y="3915"/>
                  </a:lnTo>
                  <a:cubicBezTo>
                    <a:pt x="139124" y="3965"/>
                    <a:pt x="139074" y="4066"/>
                    <a:pt x="139099" y="4141"/>
                  </a:cubicBezTo>
                  <a:cubicBezTo>
                    <a:pt x="139124" y="4216"/>
                    <a:pt x="139199" y="4266"/>
                    <a:pt x="139274" y="4266"/>
                  </a:cubicBezTo>
                  <a:lnTo>
                    <a:pt x="139324" y="4266"/>
                  </a:lnTo>
                  <a:lnTo>
                    <a:pt x="139775" y="4116"/>
                  </a:lnTo>
                  <a:lnTo>
                    <a:pt x="139775" y="4116"/>
                  </a:lnTo>
                  <a:cubicBezTo>
                    <a:pt x="139525" y="4742"/>
                    <a:pt x="139349" y="5394"/>
                    <a:pt x="139324" y="6021"/>
                  </a:cubicBezTo>
                  <a:cubicBezTo>
                    <a:pt x="139299" y="6221"/>
                    <a:pt x="139299" y="6422"/>
                    <a:pt x="139299" y="6622"/>
                  </a:cubicBezTo>
                  <a:lnTo>
                    <a:pt x="136993" y="6622"/>
                  </a:lnTo>
                  <a:lnTo>
                    <a:pt x="140176" y="17324"/>
                  </a:lnTo>
                  <a:cubicBezTo>
                    <a:pt x="139600" y="17524"/>
                    <a:pt x="138998" y="17675"/>
                    <a:pt x="138372" y="17775"/>
                  </a:cubicBezTo>
                  <a:lnTo>
                    <a:pt x="135289" y="17775"/>
                  </a:lnTo>
                  <a:cubicBezTo>
                    <a:pt x="133535" y="17524"/>
                    <a:pt x="131881" y="16823"/>
                    <a:pt x="130502" y="15745"/>
                  </a:cubicBezTo>
                  <a:cubicBezTo>
                    <a:pt x="131705" y="15143"/>
                    <a:pt x="132758" y="14291"/>
                    <a:pt x="133560" y="13189"/>
                  </a:cubicBezTo>
                  <a:cubicBezTo>
                    <a:pt x="135865" y="9980"/>
                    <a:pt x="135389" y="5118"/>
                    <a:pt x="132532" y="2286"/>
                  </a:cubicBezTo>
                  <a:cubicBezTo>
                    <a:pt x="132127" y="1882"/>
                    <a:pt x="131565" y="1658"/>
                    <a:pt x="130972" y="1658"/>
                  </a:cubicBezTo>
                  <a:cubicBezTo>
                    <a:pt x="130941" y="1658"/>
                    <a:pt x="130909" y="1658"/>
                    <a:pt x="130878" y="1660"/>
                  </a:cubicBezTo>
                  <a:cubicBezTo>
                    <a:pt x="130251" y="1660"/>
                    <a:pt x="129675" y="1935"/>
                    <a:pt x="129249" y="2412"/>
                  </a:cubicBezTo>
                  <a:cubicBezTo>
                    <a:pt x="127444" y="4492"/>
                    <a:pt x="126667" y="7374"/>
                    <a:pt x="127018" y="10081"/>
                  </a:cubicBezTo>
                  <a:lnTo>
                    <a:pt x="126642" y="9880"/>
                  </a:lnTo>
                  <a:cubicBezTo>
                    <a:pt x="126642" y="9855"/>
                    <a:pt x="126642" y="9830"/>
                    <a:pt x="126617" y="9805"/>
                  </a:cubicBezTo>
                  <a:cubicBezTo>
                    <a:pt x="126576" y="9743"/>
                    <a:pt x="126501" y="9698"/>
                    <a:pt x="126420" y="9698"/>
                  </a:cubicBezTo>
                  <a:cubicBezTo>
                    <a:pt x="126402" y="9698"/>
                    <a:pt x="126384" y="9700"/>
                    <a:pt x="126367" y="9705"/>
                  </a:cubicBezTo>
                  <a:cubicBezTo>
                    <a:pt x="126266" y="9755"/>
                    <a:pt x="126191" y="9855"/>
                    <a:pt x="126216" y="9955"/>
                  </a:cubicBezTo>
                  <a:cubicBezTo>
                    <a:pt x="126241" y="10081"/>
                    <a:pt x="126342" y="10156"/>
                    <a:pt x="126392" y="10156"/>
                  </a:cubicBezTo>
                  <a:lnTo>
                    <a:pt x="127043" y="10507"/>
                  </a:lnTo>
                  <a:cubicBezTo>
                    <a:pt x="126893" y="10657"/>
                    <a:pt x="126743" y="10808"/>
                    <a:pt x="126567" y="10958"/>
                  </a:cubicBezTo>
                  <a:cubicBezTo>
                    <a:pt x="126492" y="11008"/>
                    <a:pt x="126492" y="11133"/>
                    <a:pt x="126542" y="11209"/>
                  </a:cubicBezTo>
                  <a:cubicBezTo>
                    <a:pt x="126592" y="11234"/>
                    <a:pt x="126642" y="11259"/>
                    <a:pt x="126693" y="11259"/>
                  </a:cubicBezTo>
                  <a:cubicBezTo>
                    <a:pt x="126718" y="11259"/>
                    <a:pt x="126768" y="11259"/>
                    <a:pt x="126818" y="11209"/>
                  </a:cubicBezTo>
                  <a:cubicBezTo>
                    <a:pt x="126918" y="11108"/>
                    <a:pt x="127043" y="11008"/>
                    <a:pt x="127169" y="10908"/>
                  </a:cubicBezTo>
                  <a:cubicBezTo>
                    <a:pt x="127419" y="12136"/>
                    <a:pt x="127921" y="13314"/>
                    <a:pt x="128672" y="14316"/>
                  </a:cubicBezTo>
                  <a:cubicBezTo>
                    <a:pt x="129023" y="14793"/>
                    <a:pt x="129424" y="15244"/>
                    <a:pt x="129850" y="15645"/>
                  </a:cubicBezTo>
                  <a:cubicBezTo>
                    <a:pt x="128705" y="16133"/>
                    <a:pt x="127446" y="16387"/>
                    <a:pt x="126184" y="16387"/>
                  </a:cubicBezTo>
                  <a:cubicBezTo>
                    <a:pt x="124465" y="16387"/>
                    <a:pt x="122739" y="15915"/>
                    <a:pt x="121279" y="14918"/>
                  </a:cubicBezTo>
                  <a:cubicBezTo>
                    <a:pt x="121003" y="14742"/>
                    <a:pt x="120728" y="14542"/>
                    <a:pt x="120477" y="14316"/>
                  </a:cubicBezTo>
                  <a:cubicBezTo>
                    <a:pt x="121229" y="13289"/>
                    <a:pt x="121755" y="12086"/>
                    <a:pt x="122056" y="10858"/>
                  </a:cubicBezTo>
                  <a:cubicBezTo>
                    <a:pt x="122106" y="10958"/>
                    <a:pt x="122181" y="11033"/>
                    <a:pt x="122231" y="11133"/>
                  </a:cubicBezTo>
                  <a:cubicBezTo>
                    <a:pt x="122281" y="11184"/>
                    <a:pt x="122332" y="11209"/>
                    <a:pt x="122382" y="11209"/>
                  </a:cubicBezTo>
                  <a:cubicBezTo>
                    <a:pt x="122432" y="11209"/>
                    <a:pt x="122457" y="11209"/>
                    <a:pt x="122482" y="11184"/>
                  </a:cubicBezTo>
                  <a:cubicBezTo>
                    <a:pt x="122557" y="11133"/>
                    <a:pt x="122582" y="11033"/>
                    <a:pt x="122532" y="10933"/>
                  </a:cubicBezTo>
                  <a:cubicBezTo>
                    <a:pt x="122432" y="10783"/>
                    <a:pt x="122332" y="10632"/>
                    <a:pt x="122206" y="10507"/>
                  </a:cubicBezTo>
                  <a:cubicBezTo>
                    <a:pt x="122482" y="10356"/>
                    <a:pt x="122733" y="10206"/>
                    <a:pt x="122983" y="10031"/>
                  </a:cubicBezTo>
                  <a:cubicBezTo>
                    <a:pt x="123058" y="9980"/>
                    <a:pt x="123083" y="9880"/>
                    <a:pt x="123033" y="9780"/>
                  </a:cubicBezTo>
                  <a:cubicBezTo>
                    <a:pt x="123001" y="9731"/>
                    <a:pt x="122937" y="9704"/>
                    <a:pt x="122876" y="9704"/>
                  </a:cubicBezTo>
                  <a:cubicBezTo>
                    <a:pt x="122842" y="9704"/>
                    <a:pt x="122809" y="9712"/>
                    <a:pt x="122783" y="9730"/>
                  </a:cubicBezTo>
                  <a:cubicBezTo>
                    <a:pt x="122582" y="9855"/>
                    <a:pt x="122407" y="9980"/>
                    <a:pt x="122206" y="10081"/>
                  </a:cubicBezTo>
                  <a:cubicBezTo>
                    <a:pt x="122657" y="7274"/>
                    <a:pt x="121981" y="4291"/>
                    <a:pt x="120151" y="2086"/>
                  </a:cubicBezTo>
                  <a:cubicBezTo>
                    <a:pt x="119926" y="1835"/>
                    <a:pt x="119675" y="1660"/>
                    <a:pt x="119374" y="1559"/>
                  </a:cubicBezTo>
                  <a:cubicBezTo>
                    <a:pt x="119271" y="1534"/>
                    <a:pt x="119159" y="1516"/>
                    <a:pt x="119041" y="1516"/>
                  </a:cubicBezTo>
                  <a:cubicBezTo>
                    <a:pt x="118582" y="1516"/>
                    <a:pt x="118033" y="1776"/>
                    <a:pt x="117595" y="2813"/>
                  </a:cubicBezTo>
                  <a:cubicBezTo>
                    <a:pt x="117394" y="3314"/>
                    <a:pt x="117219" y="3840"/>
                    <a:pt x="117093" y="4366"/>
                  </a:cubicBezTo>
                  <a:lnTo>
                    <a:pt x="116542" y="4141"/>
                  </a:lnTo>
                  <a:cubicBezTo>
                    <a:pt x="116521" y="4127"/>
                    <a:pt x="116496" y="4121"/>
                    <a:pt x="116471" y="4121"/>
                  </a:cubicBezTo>
                  <a:cubicBezTo>
                    <a:pt x="116405" y="4121"/>
                    <a:pt x="116335" y="4162"/>
                    <a:pt x="116317" y="4216"/>
                  </a:cubicBezTo>
                  <a:cubicBezTo>
                    <a:pt x="116266" y="4316"/>
                    <a:pt x="116317" y="4417"/>
                    <a:pt x="116417" y="4467"/>
                  </a:cubicBezTo>
                  <a:lnTo>
                    <a:pt x="116893" y="4667"/>
                  </a:lnTo>
                  <a:cubicBezTo>
                    <a:pt x="116718" y="4818"/>
                    <a:pt x="116542" y="4968"/>
                    <a:pt x="116392" y="5143"/>
                  </a:cubicBezTo>
                  <a:cubicBezTo>
                    <a:pt x="116317" y="5219"/>
                    <a:pt x="116317" y="5319"/>
                    <a:pt x="116392" y="5394"/>
                  </a:cubicBezTo>
                  <a:cubicBezTo>
                    <a:pt x="116417" y="5419"/>
                    <a:pt x="116467" y="5444"/>
                    <a:pt x="116517" y="5444"/>
                  </a:cubicBezTo>
                  <a:cubicBezTo>
                    <a:pt x="116567" y="5444"/>
                    <a:pt x="116617" y="5419"/>
                    <a:pt x="116642" y="5394"/>
                  </a:cubicBezTo>
                  <a:cubicBezTo>
                    <a:pt x="116743" y="5294"/>
                    <a:pt x="116843" y="5193"/>
                    <a:pt x="116943" y="5093"/>
                  </a:cubicBezTo>
                  <a:lnTo>
                    <a:pt x="116943" y="5093"/>
                  </a:lnTo>
                  <a:cubicBezTo>
                    <a:pt x="116868" y="5620"/>
                    <a:pt x="116818" y="6121"/>
                    <a:pt x="116818" y="6622"/>
                  </a:cubicBezTo>
                  <a:lnTo>
                    <a:pt x="115139" y="6622"/>
                  </a:lnTo>
                  <a:lnTo>
                    <a:pt x="110276" y="17700"/>
                  </a:lnTo>
                  <a:cubicBezTo>
                    <a:pt x="109224" y="17474"/>
                    <a:pt x="108196" y="17073"/>
                    <a:pt x="107294" y="16497"/>
                  </a:cubicBezTo>
                  <a:cubicBezTo>
                    <a:pt x="106993" y="16321"/>
                    <a:pt x="106717" y="16096"/>
                    <a:pt x="106442" y="15895"/>
                  </a:cubicBezTo>
                  <a:cubicBezTo>
                    <a:pt x="108271" y="14442"/>
                    <a:pt x="109750" y="12462"/>
                    <a:pt x="110527" y="10306"/>
                  </a:cubicBezTo>
                  <a:cubicBezTo>
                    <a:pt x="110828" y="9479"/>
                    <a:pt x="111078" y="8527"/>
                    <a:pt x="111179" y="7524"/>
                  </a:cubicBezTo>
                  <a:lnTo>
                    <a:pt x="111680" y="8001"/>
                  </a:lnTo>
                  <a:cubicBezTo>
                    <a:pt x="111705" y="8026"/>
                    <a:pt x="111755" y="8051"/>
                    <a:pt x="111805" y="8051"/>
                  </a:cubicBezTo>
                  <a:cubicBezTo>
                    <a:pt x="111855" y="8051"/>
                    <a:pt x="111880" y="8026"/>
                    <a:pt x="111931" y="8001"/>
                  </a:cubicBezTo>
                  <a:cubicBezTo>
                    <a:pt x="111981" y="7925"/>
                    <a:pt x="111981" y="7800"/>
                    <a:pt x="111931" y="7725"/>
                  </a:cubicBezTo>
                  <a:lnTo>
                    <a:pt x="111379" y="7224"/>
                  </a:lnTo>
                  <a:lnTo>
                    <a:pt x="111880" y="6923"/>
                  </a:lnTo>
                  <a:cubicBezTo>
                    <a:pt x="111981" y="6873"/>
                    <a:pt x="112006" y="6772"/>
                    <a:pt x="111956" y="6672"/>
                  </a:cubicBezTo>
                  <a:cubicBezTo>
                    <a:pt x="111923" y="6624"/>
                    <a:pt x="111860" y="6596"/>
                    <a:pt x="111798" y="6596"/>
                  </a:cubicBezTo>
                  <a:cubicBezTo>
                    <a:pt x="111765" y="6596"/>
                    <a:pt x="111732" y="6604"/>
                    <a:pt x="111705" y="6622"/>
                  </a:cubicBezTo>
                  <a:lnTo>
                    <a:pt x="111204" y="6923"/>
                  </a:lnTo>
                  <a:cubicBezTo>
                    <a:pt x="111229" y="5745"/>
                    <a:pt x="110978" y="4567"/>
                    <a:pt x="110276" y="3489"/>
                  </a:cubicBezTo>
                  <a:cubicBezTo>
                    <a:pt x="109575" y="2462"/>
                    <a:pt x="108497" y="1810"/>
                    <a:pt x="107344" y="1685"/>
                  </a:cubicBezTo>
                  <a:lnTo>
                    <a:pt x="107645" y="1309"/>
                  </a:lnTo>
                  <a:cubicBezTo>
                    <a:pt x="107695" y="1234"/>
                    <a:pt x="107695" y="1108"/>
                    <a:pt x="107620" y="1058"/>
                  </a:cubicBezTo>
                  <a:cubicBezTo>
                    <a:pt x="107588" y="1027"/>
                    <a:pt x="107548" y="1013"/>
                    <a:pt x="107508" y="1013"/>
                  </a:cubicBezTo>
                  <a:cubicBezTo>
                    <a:pt x="107453" y="1013"/>
                    <a:pt x="107398" y="1040"/>
                    <a:pt x="107369" y="1083"/>
                  </a:cubicBezTo>
                  <a:lnTo>
                    <a:pt x="106993" y="1559"/>
                  </a:lnTo>
                  <a:lnTo>
                    <a:pt x="106617" y="1108"/>
                  </a:lnTo>
                  <a:cubicBezTo>
                    <a:pt x="106574" y="1065"/>
                    <a:pt x="106521" y="1038"/>
                    <a:pt x="106471" y="1038"/>
                  </a:cubicBezTo>
                  <a:cubicBezTo>
                    <a:pt x="106434" y="1038"/>
                    <a:pt x="106398" y="1052"/>
                    <a:pt x="106367" y="1083"/>
                  </a:cubicBezTo>
                  <a:cubicBezTo>
                    <a:pt x="106291" y="1133"/>
                    <a:pt x="106266" y="1259"/>
                    <a:pt x="106342" y="1334"/>
                  </a:cubicBezTo>
                  <a:lnTo>
                    <a:pt x="106617" y="1660"/>
                  </a:lnTo>
                  <a:cubicBezTo>
                    <a:pt x="105164" y="1785"/>
                    <a:pt x="104036" y="2787"/>
                    <a:pt x="103284" y="4617"/>
                  </a:cubicBezTo>
                  <a:cubicBezTo>
                    <a:pt x="102357" y="6798"/>
                    <a:pt x="102407" y="9329"/>
                    <a:pt x="103159" y="11610"/>
                  </a:cubicBezTo>
                  <a:cubicBezTo>
                    <a:pt x="102958" y="11509"/>
                    <a:pt x="102758" y="11434"/>
                    <a:pt x="102582" y="11334"/>
                  </a:cubicBezTo>
                  <a:cubicBezTo>
                    <a:pt x="102549" y="11317"/>
                    <a:pt x="102515" y="11309"/>
                    <a:pt x="102484" y="11309"/>
                  </a:cubicBezTo>
                  <a:cubicBezTo>
                    <a:pt x="102421" y="11309"/>
                    <a:pt x="102365" y="11342"/>
                    <a:pt x="102331" y="11409"/>
                  </a:cubicBezTo>
                  <a:cubicBezTo>
                    <a:pt x="102281" y="11484"/>
                    <a:pt x="102331" y="11610"/>
                    <a:pt x="102407" y="11635"/>
                  </a:cubicBezTo>
                  <a:cubicBezTo>
                    <a:pt x="102607" y="11760"/>
                    <a:pt x="102833" y="11860"/>
                    <a:pt x="103058" y="11935"/>
                  </a:cubicBezTo>
                  <a:lnTo>
                    <a:pt x="102707" y="12612"/>
                  </a:lnTo>
                  <a:cubicBezTo>
                    <a:pt x="102682" y="12687"/>
                    <a:pt x="102707" y="12813"/>
                    <a:pt x="102808" y="12838"/>
                  </a:cubicBezTo>
                  <a:cubicBezTo>
                    <a:pt x="102833" y="12863"/>
                    <a:pt x="102858" y="12863"/>
                    <a:pt x="102883" y="12863"/>
                  </a:cubicBezTo>
                  <a:cubicBezTo>
                    <a:pt x="102933" y="12863"/>
                    <a:pt x="103008" y="12838"/>
                    <a:pt x="103033" y="12762"/>
                  </a:cubicBezTo>
                  <a:lnTo>
                    <a:pt x="103359" y="12136"/>
                  </a:lnTo>
                  <a:cubicBezTo>
                    <a:pt x="103910" y="13564"/>
                    <a:pt x="104788" y="14843"/>
                    <a:pt x="105890" y="15870"/>
                  </a:cubicBezTo>
                  <a:cubicBezTo>
                    <a:pt x="105540" y="16121"/>
                    <a:pt x="105189" y="16346"/>
                    <a:pt x="104813" y="16572"/>
                  </a:cubicBezTo>
                  <a:cubicBezTo>
                    <a:pt x="104612" y="16422"/>
                    <a:pt x="104387" y="16271"/>
                    <a:pt x="104186" y="16121"/>
                  </a:cubicBezTo>
                  <a:cubicBezTo>
                    <a:pt x="104155" y="16089"/>
                    <a:pt x="104119" y="16075"/>
                    <a:pt x="104082" y="16075"/>
                  </a:cubicBezTo>
                  <a:cubicBezTo>
                    <a:pt x="104031" y="16075"/>
                    <a:pt x="103979" y="16102"/>
                    <a:pt x="103936" y="16146"/>
                  </a:cubicBezTo>
                  <a:cubicBezTo>
                    <a:pt x="103885" y="16221"/>
                    <a:pt x="103885" y="16321"/>
                    <a:pt x="103961" y="16397"/>
                  </a:cubicBezTo>
                  <a:cubicBezTo>
                    <a:pt x="104136" y="16522"/>
                    <a:pt x="104286" y="16647"/>
                    <a:pt x="104462" y="16747"/>
                  </a:cubicBezTo>
                  <a:cubicBezTo>
                    <a:pt x="104111" y="16948"/>
                    <a:pt x="103760" y="17123"/>
                    <a:pt x="103409" y="17249"/>
                  </a:cubicBezTo>
                  <a:cubicBezTo>
                    <a:pt x="102732" y="17524"/>
                    <a:pt x="102081" y="17700"/>
                    <a:pt x="101429" y="17775"/>
                  </a:cubicBezTo>
                  <a:lnTo>
                    <a:pt x="99499" y="17775"/>
                  </a:lnTo>
                  <a:cubicBezTo>
                    <a:pt x="98748" y="17675"/>
                    <a:pt x="98021" y="17449"/>
                    <a:pt x="97344" y="17098"/>
                  </a:cubicBezTo>
                  <a:cubicBezTo>
                    <a:pt x="96216" y="16497"/>
                    <a:pt x="95314" y="15670"/>
                    <a:pt x="94587" y="14667"/>
                  </a:cubicBezTo>
                  <a:cubicBezTo>
                    <a:pt x="96592" y="12762"/>
                    <a:pt x="97745" y="10256"/>
                    <a:pt x="97770" y="7725"/>
                  </a:cubicBezTo>
                  <a:cubicBezTo>
                    <a:pt x="97795" y="7023"/>
                    <a:pt x="97695" y="5720"/>
                    <a:pt x="97118" y="4542"/>
                  </a:cubicBezTo>
                  <a:lnTo>
                    <a:pt x="97118" y="4542"/>
                  </a:lnTo>
                  <a:cubicBezTo>
                    <a:pt x="97219" y="4567"/>
                    <a:pt x="97319" y="4592"/>
                    <a:pt x="97419" y="4642"/>
                  </a:cubicBezTo>
                  <a:lnTo>
                    <a:pt x="97469" y="4642"/>
                  </a:lnTo>
                  <a:cubicBezTo>
                    <a:pt x="97544" y="4642"/>
                    <a:pt x="97620" y="4592"/>
                    <a:pt x="97645" y="4517"/>
                  </a:cubicBezTo>
                  <a:cubicBezTo>
                    <a:pt x="97670" y="4417"/>
                    <a:pt x="97620" y="4316"/>
                    <a:pt x="97544" y="4291"/>
                  </a:cubicBezTo>
                  <a:cubicBezTo>
                    <a:pt x="97319" y="4216"/>
                    <a:pt x="97093" y="4141"/>
                    <a:pt x="96868" y="4091"/>
                  </a:cubicBezTo>
                  <a:cubicBezTo>
                    <a:pt x="96818" y="4041"/>
                    <a:pt x="96793" y="3990"/>
                    <a:pt x="96742" y="3940"/>
                  </a:cubicBezTo>
                  <a:lnTo>
                    <a:pt x="96918" y="3464"/>
                  </a:lnTo>
                  <a:cubicBezTo>
                    <a:pt x="96943" y="3364"/>
                    <a:pt x="96893" y="3264"/>
                    <a:pt x="96793" y="3239"/>
                  </a:cubicBezTo>
                  <a:cubicBezTo>
                    <a:pt x="96775" y="3233"/>
                    <a:pt x="96754" y="3230"/>
                    <a:pt x="96733" y="3230"/>
                  </a:cubicBezTo>
                  <a:cubicBezTo>
                    <a:pt x="96664" y="3230"/>
                    <a:pt x="96586" y="3262"/>
                    <a:pt x="96567" y="3339"/>
                  </a:cubicBezTo>
                  <a:lnTo>
                    <a:pt x="96492" y="3589"/>
                  </a:lnTo>
                  <a:cubicBezTo>
                    <a:pt x="96141" y="3214"/>
                    <a:pt x="95740" y="2888"/>
                    <a:pt x="95214" y="2612"/>
                  </a:cubicBezTo>
                  <a:cubicBezTo>
                    <a:pt x="94737" y="2386"/>
                    <a:pt x="94236" y="2261"/>
                    <a:pt x="93735" y="2261"/>
                  </a:cubicBezTo>
                  <a:cubicBezTo>
                    <a:pt x="93810" y="2136"/>
                    <a:pt x="93885" y="2011"/>
                    <a:pt x="93961" y="1910"/>
                  </a:cubicBezTo>
                  <a:cubicBezTo>
                    <a:pt x="94011" y="1810"/>
                    <a:pt x="93986" y="1710"/>
                    <a:pt x="93910" y="1660"/>
                  </a:cubicBezTo>
                  <a:cubicBezTo>
                    <a:pt x="93875" y="1642"/>
                    <a:pt x="93839" y="1634"/>
                    <a:pt x="93806" y="1634"/>
                  </a:cubicBezTo>
                  <a:cubicBezTo>
                    <a:pt x="93745" y="1634"/>
                    <a:pt x="93692" y="1661"/>
                    <a:pt x="93660" y="1710"/>
                  </a:cubicBezTo>
                  <a:cubicBezTo>
                    <a:pt x="93560" y="1860"/>
                    <a:pt x="93459" y="2036"/>
                    <a:pt x="93359" y="2211"/>
                  </a:cubicBezTo>
                  <a:cubicBezTo>
                    <a:pt x="93234" y="2036"/>
                    <a:pt x="93108" y="1885"/>
                    <a:pt x="92983" y="1710"/>
                  </a:cubicBezTo>
                  <a:cubicBezTo>
                    <a:pt x="92951" y="1661"/>
                    <a:pt x="92897" y="1634"/>
                    <a:pt x="92837" y="1634"/>
                  </a:cubicBezTo>
                  <a:cubicBezTo>
                    <a:pt x="92803" y="1634"/>
                    <a:pt x="92768" y="1642"/>
                    <a:pt x="92732" y="1660"/>
                  </a:cubicBezTo>
                  <a:cubicBezTo>
                    <a:pt x="92657" y="1710"/>
                    <a:pt x="92632" y="1835"/>
                    <a:pt x="92682" y="1910"/>
                  </a:cubicBezTo>
                  <a:cubicBezTo>
                    <a:pt x="92808" y="2061"/>
                    <a:pt x="92908" y="2211"/>
                    <a:pt x="93033" y="2361"/>
                  </a:cubicBezTo>
                  <a:cubicBezTo>
                    <a:pt x="92482" y="2487"/>
                    <a:pt x="92006" y="2737"/>
                    <a:pt x="91605" y="3163"/>
                  </a:cubicBezTo>
                  <a:cubicBezTo>
                    <a:pt x="90502" y="4366"/>
                    <a:pt x="90853" y="6071"/>
                    <a:pt x="91254" y="7549"/>
                  </a:cubicBezTo>
                  <a:cubicBezTo>
                    <a:pt x="91279" y="7625"/>
                    <a:pt x="91304" y="7700"/>
                    <a:pt x="91329" y="7775"/>
                  </a:cubicBezTo>
                  <a:lnTo>
                    <a:pt x="90652" y="7850"/>
                  </a:lnTo>
                  <a:cubicBezTo>
                    <a:pt x="90552" y="7850"/>
                    <a:pt x="90477" y="7950"/>
                    <a:pt x="90502" y="8051"/>
                  </a:cubicBezTo>
                  <a:cubicBezTo>
                    <a:pt x="90502" y="8126"/>
                    <a:pt x="90577" y="8201"/>
                    <a:pt x="90677" y="8201"/>
                  </a:cubicBezTo>
                  <a:lnTo>
                    <a:pt x="91429" y="8126"/>
                  </a:lnTo>
                  <a:cubicBezTo>
                    <a:pt x="91454" y="8276"/>
                    <a:pt x="91504" y="8427"/>
                    <a:pt x="91554" y="8577"/>
                  </a:cubicBezTo>
                  <a:cubicBezTo>
                    <a:pt x="91379" y="8627"/>
                    <a:pt x="91179" y="8652"/>
                    <a:pt x="91003" y="8677"/>
                  </a:cubicBezTo>
                  <a:cubicBezTo>
                    <a:pt x="90903" y="8702"/>
                    <a:pt x="90853" y="8777"/>
                    <a:pt x="90853" y="8878"/>
                  </a:cubicBezTo>
                  <a:cubicBezTo>
                    <a:pt x="90853" y="8978"/>
                    <a:pt x="90953" y="9028"/>
                    <a:pt x="91028" y="9028"/>
                  </a:cubicBezTo>
                  <a:lnTo>
                    <a:pt x="91053" y="9028"/>
                  </a:lnTo>
                  <a:cubicBezTo>
                    <a:pt x="91254" y="9003"/>
                    <a:pt x="91454" y="8978"/>
                    <a:pt x="91655" y="8928"/>
                  </a:cubicBezTo>
                  <a:cubicBezTo>
                    <a:pt x="92256" y="10983"/>
                    <a:pt x="92983" y="12988"/>
                    <a:pt x="94111" y="14617"/>
                  </a:cubicBezTo>
                  <a:cubicBezTo>
                    <a:pt x="94036" y="14692"/>
                    <a:pt x="93961" y="14742"/>
                    <a:pt x="93885" y="14818"/>
                  </a:cubicBezTo>
                  <a:cubicBezTo>
                    <a:pt x="93610" y="15043"/>
                    <a:pt x="93334" y="15269"/>
                    <a:pt x="93033" y="15469"/>
                  </a:cubicBezTo>
                  <a:cubicBezTo>
                    <a:pt x="93033" y="15344"/>
                    <a:pt x="93033" y="15219"/>
                    <a:pt x="93033" y="15093"/>
                  </a:cubicBezTo>
                  <a:cubicBezTo>
                    <a:pt x="93033" y="14993"/>
                    <a:pt x="92933" y="14918"/>
                    <a:pt x="92833" y="14918"/>
                  </a:cubicBezTo>
                  <a:cubicBezTo>
                    <a:pt x="92757" y="14943"/>
                    <a:pt x="92682" y="15018"/>
                    <a:pt x="92682" y="15118"/>
                  </a:cubicBezTo>
                  <a:cubicBezTo>
                    <a:pt x="92682" y="15319"/>
                    <a:pt x="92682" y="15519"/>
                    <a:pt x="92682" y="15695"/>
                  </a:cubicBezTo>
                  <a:lnTo>
                    <a:pt x="92331" y="15519"/>
                  </a:lnTo>
                  <a:cubicBezTo>
                    <a:pt x="92331" y="15494"/>
                    <a:pt x="92331" y="15444"/>
                    <a:pt x="92306" y="15419"/>
                  </a:cubicBezTo>
                  <a:cubicBezTo>
                    <a:pt x="92269" y="15363"/>
                    <a:pt x="92203" y="15335"/>
                    <a:pt x="92141" y="15335"/>
                  </a:cubicBezTo>
                  <a:cubicBezTo>
                    <a:pt x="92120" y="15335"/>
                    <a:pt x="92100" y="15338"/>
                    <a:pt x="92081" y="15344"/>
                  </a:cubicBezTo>
                  <a:cubicBezTo>
                    <a:pt x="92006" y="15369"/>
                    <a:pt x="91930" y="15469"/>
                    <a:pt x="91930" y="15519"/>
                  </a:cubicBezTo>
                  <a:cubicBezTo>
                    <a:pt x="91905" y="15595"/>
                    <a:pt x="91930" y="15720"/>
                    <a:pt x="92081" y="15795"/>
                  </a:cubicBezTo>
                  <a:lnTo>
                    <a:pt x="92331" y="15920"/>
                  </a:lnTo>
                  <a:cubicBezTo>
                    <a:pt x="90812" y="16812"/>
                    <a:pt x="89145" y="17278"/>
                    <a:pt x="87502" y="17278"/>
                  </a:cubicBezTo>
                  <a:cubicBezTo>
                    <a:pt x="87113" y="17278"/>
                    <a:pt x="86725" y="17251"/>
                    <a:pt x="86341" y="17199"/>
                  </a:cubicBezTo>
                  <a:cubicBezTo>
                    <a:pt x="84587" y="16923"/>
                    <a:pt x="82908" y="16121"/>
                    <a:pt x="81529" y="14843"/>
                  </a:cubicBezTo>
                  <a:cubicBezTo>
                    <a:pt x="82582" y="13915"/>
                    <a:pt x="83384" y="12838"/>
                    <a:pt x="83960" y="11710"/>
                  </a:cubicBezTo>
                  <a:cubicBezTo>
                    <a:pt x="84011" y="11810"/>
                    <a:pt x="84061" y="11910"/>
                    <a:pt x="84111" y="12011"/>
                  </a:cubicBezTo>
                  <a:cubicBezTo>
                    <a:pt x="84136" y="12086"/>
                    <a:pt x="84186" y="12136"/>
                    <a:pt x="84261" y="12136"/>
                  </a:cubicBezTo>
                  <a:cubicBezTo>
                    <a:pt x="84286" y="12136"/>
                    <a:pt x="84311" y="12111"/>
                    <a:pt x="84336" y="12111"/>
                  </a:cubicBezTo>
                  <a:cubicBezTo>
                    <a:pt x="84437" y="12061"/>
                    <a:pt x="84462" y="11960"/>
                    <a:pt x="84437" y="11885"/>
                  </a:cubicBezTo>
                  <a:cubicBezTo>
                    <a:pt x="84361" y="11710"/>
                    <a:pt x="84286" y="11534"/>
                    <a:pt x="84186" y="11384"/>
                  </a:cubicBezTo>
                  <a:lnTo>
                    <a:pt x="84963" y="11033"/>
                  </a:lnTo>
                  <a:cubicBezTo>
                    <a:pt x="85063" y="10983"/>
                    <a:pt x="85088" y="10883"/>
                    <a:pt x="85063" y="10808"/>
                  </a:cubicBezTo>
                  <a:cubicBezTo>
                    <a:pt x="85027" y="10734"/>
                    <a:pt x="84963" y="10688"/>
                    <a:pt x="84892" y="10688"/>
                  </a:cubicBezTo>
                  <a:cubicBezTo>
                    <a:pt x="84866" y="10688"/>
                    <a:pt x="84839" y="10694"/>
                    <a:pt x="84813" y="10707"/>
                  </a:cubicBezTo>
                  <a:lnTo>
                    <a:pt x="84286" y="10958"/>
                  </a:lnTo>
                  <a:cubicBezTo>
                    <a:pt x="84762" y="9730"/>
                    <a:pt x="84988" y="8452"/>
                    <a:pt x="84888" y="7173"/>
                  </a:cubicBezTo>
                  <a:cubicBezTo>
                    <a:pt x="84888" y="7073"/>
                    <a:pt x="84863" y="6998"/>
                    <a:pt x="84863" y="6898"/>
                  </a:cubicBezTo>
                  <a:lnTo>
                    <a:pt x="84863" y="6898"/>
                  </a:lnTo>
                  <a:lnTo>
                    <a:pt x="85339" y="7324"/>
                  </a:lnTo>
                  <a:cubicBezTo>
                    <a:pt x="85389" y="7349"/>
                    <a:pt x="85414" y="7374"/>
                    <a:pt x="85464" y="7374"/>
                  </a:cubicBezTo>
                  <a:cubicBezTo>
                    <a:pt x="85514" y="7374"/>
                    <a:pt x="85564" y="7349"/>
                    <a:pt x="85590" y="7299"/>
                  </a:cubicBezTo>
                  <a:cubicBezTo>
                    <a:pt x="85665" y="7224"/>
                    <a:pt x="85665" y="7123"/>
                    <a:pt x="85590" y="7048"/>
                  </a:cubicBezTo>
                  <a:lnTo>
                    <a:pt x="84863" y="6422"/>
                  </a:lnTo>
                  <a:lnTo>
                    <a:pt x="85564" y="6196"/>
                  </a:lnTo>
                  <a:cubicBezTo>
                    <a:pt x="85665" y="6146"/>
                    <a:pt x="85715" y="6046"/>
                    <a:pt x="85665" y="5945"/>
                  </a:cubicBezTo>
                  <a:cubicBezTo>
                    <a:pt x="85644" y="5884"/>
                    <a:pt x="85573" y="5839"/>
                    <a:pt x="85492" y="5839"/>
                  </a:cubicBezTo>
                  <a:cubicBezTo>
                    <a:pt x="85475" y="5839"/>
                    <a:pt x="85457" y="5841"/>
                    <a:pt x="85439" y="5845"/>
                  </a:cubicBezTo>
                  <a:lnTo>
                    <a:pt x="84737" y="6096"/>
                  </a:lnTo>
                  <a:cubicBezTo>
                    <a:pt x="84462" y="4843"/>
                    <a:pt x="83910" y="3815"/>
                    <a:pt x="83083" y="3163"/>
                  </a:cubicBezTo>
                  <a:cubicBezTo>
                    <a:pt x="82482" y="2662"/>
                    <a:pt x="81730" y="2386"/>
                    <a:pt x="80953" y="2386"/>
                  </a:cubicBezTo>
                  <a:lnTo>
                    <a:pt x="80878" y="1960"/>
                  </a:lnTo>
                  <a:cubicBezTo>
                    <a:pt x="80853" y="1860"/>
                    <a:pt x="80777" y="1810"/>
                    <a:pt x="80677" y="1810"/>
                  </a:cubicBezTo>
                  <a:cubicBezTo>
                    <a:pt x="80577" y="1835"/>
                    <a:pt x="80502" y="1935"/>
                    <a:pt x="80527" y="2011"/>
                  </a:cubicBezTo>
                  <a:lnTo>
                    <a:pt x="80602" y="2412"/>
                  </a:lnTo>
                  <a:cubicBezTo>
                    <a:pt x="80527" y="2412"/>
                    <a:pt x="80477" y="2437"/>
                    <a:pt x="80402" y="2437"/>
                  </a:cubicBezTo>
                  <a:cubicBezTo>
                    <a:pt x="79324" y="2612"/>
                    <a:pt x="78747" y="3214"/>
                    <a:pt x="78397" y="3940"/>
                  </a:cubicBezTo>
                  <a:lnTo>
                    <a:pt x="77920" y="3539"/>
                  </a:lnTo>
                  <a:cubicBezTo>
                    <a:pt x="77887" y="3517"/>
                    <a:pt x="77843" y="3504"/>
                    <a:pt x="77800" y="3504"/>
                  </a:cubicBezTo>
                  <a:cubicBezTo>
                    <a:pt x="77748" y="3504"/>
                    <a:pt x="77697" y="3523"/>
                    <a:pt x="77670" y="3564"/>
                  </a:cubicBezTo>
                  <a:cubicBezTo>
                    <a:pt x="77595" y="3640"/>
                    <a:pt x="77620" y="3765"/>
                    <a:pt x="77695" y="3815"/>
                  </a:cubicBezTo>
                  <a:lnTo>
                    <a:pt x="78196" y="4241"/>
                  </a:lnTo>
                  <a:lnTo>
                    <a:pt x="77544" y="4517"/>
                  </a:lnTo>
                  <a:cubicBezTo>
                    <a:pt x="77469" y="4567"/>
                    <a:pt x="77419" y="4667"/>
                    <a:pt x="77469" y="4767"/>
                  </a:cubicBezTo>
                  <a:cubicBezTo>
                    <a:pt x="77494" y="4818"/>
                    <a:pt x="77544" y="4868"/>
                    <a:pt x="77620" y="4868"/>
                  </a:cubicBezTo>
                  <a:cubicBezTo>
                    <a:pt x="77645" y="4868"/>
                    <a:pt x="77670" y="4868"/>
                    <a:pt x="77695" y="4843"/>
                  </a:cubicBezTo>
                  <a:lnTo>
                    <a:pt x="78121" y="4667"/>
                  </a:lnTo>
                  <a:lnTo>
                    <a:pt x="78121" y="4667"/>
                  </a:lnTo>
                  <a:cubicBezTo>
                    <a:pt x="78096" y="4717"/>
                    <a:pt x="78096" y="4792"/>
                    <a:pt x="78071" y="4843"/>
                  </a:cubicBezTo>
                  <a:cubicBezTo>
                    <a:pt x="77720" y="6046"/>
                    <a:pt x="77645" y="7299"/>
                    <a:pt x="77820" y="8552"/>
                  </a:cubicBezTo>
                  <a:lnTo>
                    <a:pt x="76968" y="6622"/>
                  </a:lnTo>
                  <a:lnTo>
                    <a:pt x="74311" y="6622"/>
                  </a:lnTo>
                  <a:lnTo>
                    <a:pt x="77344" y="16898"/>
                  </a:lnTo>
                  <a:cubicBezTo>
                    <a:pt x="76371" y="17207"/>
                    <a:pt x="75360" y="17373"/>
                    <a:pt x="74364" y="17373"/>
                  </a:cubicBezTo>
                  <a:cubicBezTo>
                    <a:pt x="73743" y="17373"/>
                    <a:pt x="73128" y="17308"/>
                    <a:pt x="72532" y="17174"/>
                  </a:cubicBezTo>
                  <a:cubicBezTo>
                    <a:pt x="70953" y="16823"/>
                    <a:pt x="69474" y="16046"/>
                    <a:pt x="68221" y="14918"/>
                  </a:cubicBezTo>
                  <a:cubicBezTo>
                    <a:pt x="68321" y="14793"/>
                    <a:pt x="68447" y="14667"/>
                    <a:pt x="68547" y="14542"/>
                  </a:cubicBezTo>
                  <a:cubicBezTo>
                    <a:pt x="69023" y="14016"/>
                    <a:pt x="69399" y="13439"/>
                    <a:pt x="69725" y="12813"/>
                  </a:cubicBezTo>
                  <a:lnTo>
                    <a:pt x="69750" y="12938"/>
                  </a:lnTo>
                  <a:cubicBezTo>
                    <a:pt x="69775" y="13013"/>
                    <a:pt x="69850" y="13063"/>
                    <a:pt x="69925" y="13063"/>
                  </a:cubicBezTo>
                  <a:lnTo>
                    <a:pt x="69975" y="13063"/>
                  </a:lnTo>
                  <a:cubicBezTo>
                    <a:pt x="70076" y="13038"/>
                    <a:pt x="70126" y="12963"/>
                    <a:pt x="70101" y="12863"/>
                  </a:cubicBezTo>
                  <a:lnTo>
                    <a:pt x="69975" y="12286"/>
                  </a:lnTo>
                  <a:cubicBezTo>
                    <a:pt x="70000" y="12236"/>
                    <a:pt x="70026" y="12186"/>
                    <a:pt x="70051" y="12136"/>
                  </a:cubicBezTo>
                  <a:lnTo>
                    <a:pt x="70602" y="12311"/>
                  </a:lnTo>
                  <a:cubicBezTo>
                    <a:pt x="70627" y="12336"/>
                    <a:pt x="70652" y="12336"/>
                    <a:pt x="70652" y="12336"/>
                  </a:cubicBezTo>
                  <a:cubicBezTo>
                    <a:pt x="70727" y="12336"/>
                    <a:pt x="70802" y="12286"/>
                    <a:pt x="70828" y="12211"/>
                  </a:cubicBezTo>
                  <a:cubicBezTo>
                    <a:pt x="70853" y="12111"/>
                    <a:pt x="70802" y="12011"/>
                    <a:pt x="70727" y="11986"/>
                  </a:cubicBezTo>
                  <a:lnTo>
                    <a:pt x="70176" y="11785"/>
                  </a:lnTo>
                  <a:cubicBezTo>
                    <a:pt x="70652" y="10532"/>
                    <a:pt x="70853" y="9128"/>
                    <a:pt x="70752" y="7725"/>
                  </a:cubicBezTo>
                  <a:cubicBezTo>
                    <a:pt x="70702" y="6948"/>
                    <a:pt x="70552" y="6196"/>
                    <a:pt x="70326" y="5469"/>
                  </a:cubicBezTo>
                  <a:cubicBezTo>
                    <a:pt x="70552" y="5394"/>
                    <a:pt x="70777" y="5319"/>
                    <a:pt x="71003" y="5219"/>
                  </a:cubicBezTo>
                  <a:cubicBezTo>
                    <a:pt x="71078" y="5193"/>
                    <a:pt x="71128" y="5093"/>
                    <a:pt x="71078" y="4993"/>
                  </a:cubicBezTo>
                  <a:cubicBezTo>
                    <a:pt x="71059" y="4916"/>
                    <a:pt x="70996" y="4884"/>
                    <a:pt x="70923" y="4884"/>
                  </a:cubicBezTo>
                  <a:cubicBezTo>
                    <a:pt x="70900" y="4884"/>
                    <a:pt x="70876" y="4887"/>
                    <a:pt x="70853" y="4893"/>
                  </a:cubicBezTo>
                  <a:cubicBezTo>
                    <a:pt x="70652" y="4993"/>
                    <a:pt x="70427" y="5068"/>
                    <a:pt x="70226" y="5143"/>
                  </a:cubicBezTo>
                  <a:cubicBezTo>
                    <a:pt x="70226" y="5143"/>
                    <a:pt x="70226" y="5118"/>
                    <a:pt x="70226" y="5118"/>
                  </a:cubicBezTo>
                  <a:cubicBezTo>
                    <a:pt x="70326" y="4943"/>
                    <a:pt x="70427" y="4742"/>
                    <a:pt x="70552" y="4567"/>
                  </a:cubicBezTo>
                  <a:cubicBezTo>
                    <a:pt x="70602" y="4492"/>
                    <a:pt x="70577" y="4391"/>
                    <a:pt x="70502" y="4341"/>
                  </a:cubicBezTo>
                  <a:cubicBezTo>
                    <a:pt x="70470" y="4310"/>
                    <a:pt x="70430" y="4296"/>
                    <a:pt x="70390" y="4296"/>
                  </a:cubicBezTo>
                  <a:cubicBezTo>
                    <a:pt x="70335" y="4296"/>
                    <a:pt x="70280" y="4323"/>
                    <a:pt x="70251" y="4366"/>
                  </a:cubicBezTo>
                  <a:cubicBezTo>
                    <a:pt x="70176" y="4492"/>
                    <a:pt x="70101" y="4592"/>
                    <a:pt x="70051" y="4717"/>
                  </a:cubicBezTo>
                  <a:cubicBezTo>
                    <a:pt x="69549" y="3514"/>
                    <a:pt x="68823" y="2462"/>
                    <a:pt x="67845" y="1635"/>
                  </a:cubicBezTo>
                  <a:cubicBezTo>
                    <a:pt x="67469" y="1309"/>
                    <a:pt x="67018" y="1083"/>
                    <a:pt x="66592" y="1058"/>
                  </a:cubicBezTo>
                  <a:cubicBezTo>
                    <a:pt x="66518" y="1051"/>
                    <a:pt x="66447" y="1047"/>
                    <a:pt x="66378" y="1047"/>
                  </a:cubicBezTo>
                  <a:cubicBezTo>
                    <a:pt x="65981" y="1047"/>
                    <a:pt x="65670" y="1167"/>
                    <a:pt x="65414" y="1359"/>
                  </a:cubicBezTo>
                  <a:cubicBezTo>
                    <a:pt x="65439" y="1234"/>
                    <a:pt x="65464" y="1108"/>
                    <a:pt x="65489" y="958"/>
                  </a:cubicBezTo>
                  <a:cubicBezTo>
                    <a:pt x="65514" y="858"/>
                    <a:pt x="65439" y="782"/>
                    <a:pt x="65339" y="757"/>
                  </a:cubicBezTo>
                  <a:cubicBezTo>
                    <a:pt x="65322" y="753"/>
                    <a:pt x="65305" y="751"/>
                    <a:pt x="65290" y="751"/>
                  </a:cubicBezTo>
                  <a:cubicBezTo>
                    <a:pt x="65214" y="751"/>
                    <a:pt x="65159" y="800"/>
                    <a:pt x="65138" y="883"/>
                  </a:cubicBezTo>
                  <a:cubicBezTo>
                    <a:pt x="65088" y="1083"/>
                    <a:pt x="65063" y="1284"/>
                    <a:pt x="65013" y="1484"/>
                  </a:cubicBezTo>
                  <a:cubicBezTo>
                    <a:pt x="64938" y="1459"/>
                    <a:pt x="64863" y="1409"/>
                    <a:pt x="64787" y="1359"/>
                  </a:cubicBezTo>
                  <a:cubicBezTo>
                    <a:pt x="64752" y="1341"/>
                    <a:pt x="64716" y="1333"/>
                    <a:pt x="64683" y="1333"/>
                  </a:cubicBezTo>
                  <a:cubicBezTo>
                    <a:pt x="64622" y="1333"/>
                    <a:pt x="64569" y="1360"/>
                    <a:pt x="64537" y="1409"/>
                  </a:cubicBezTo>
                  <a:cubicBezTo>
                    <a:pt x="64487" y="1484"/>
                    <a:pt x="64512" y="1610"/>
                    <a:pt x="64587" y="1660"/>
                  </a:cubicBezTo>
                  <a:cubicBezTo>
                    <a:pt x="64712" y="1735"/>
                    <a:pt x="64812" y="1785"/>
                    <a:pt x="64938" y="1860"/>
                  </a:cubicBezTo>
                  <a:cubicBezTo>
                    <a:pt x="64662" y="2261"/>
                    <a:pt x="64537" y="2687"/>
                    <a:pt x="64462" y="2913"/>
                  </a:cubicBezTo>
                  <a:cubicBezTo>
                    <a:pt x="63760" y="5068"/>
                    <a:pt x="63785" y="7474"/>
                    <a:pt x="64512" y="9730"/>
                  </a:cubicBezTo>
                  <a:cubicBezTo>
                    <a:pt x="64336" y="9780"/>
                    <a:pt x="64161" y="9830"/>
                    <a:pt x="63985" y="9855"/>
                  </a:cubicBezTo>
                  <a:cubicBezTo>
                    <a:pt x="63885" y="9880"/>
                    <a:pt x="63835" y="9980"/>
                    <a:pt x="63835" y="10056"/>
                  </a:cubicBezTo>
                  <a:cubicBezTo>
                    <a:pt x="63860" y="10156"/>
                    <a:pt x="63935" y="10206"/>
                    <a:pt x="64010" y="10206"/>
                  </a:cubicBezTo>
                  <a:lnTo>
                    <a:pt x="64061" y="10206"/>
                  </a:lnTo>
                  <a:cubicBezTo>
                    <a:pt x="64236" y="10181"/>
                    <a:pt x="64437" y="10131"/>
                    <a:pt x="64612" y="10081"/>
                  </a:cubicBezTo>
                  <a:cubicBezTo>
                    <a:pt x="64687" y="10256"/>
                    <a:pt x="64737" y="10407"/>
                    <a:pt x="64812" y="10582"/>
                  </a:cubicBezTo>
                  <a:lnTo>
                    <a:pt x="64211" y="10958"/>
                  </a:lnTo>
                  <a:cubicBezTo>
                    <a:pt x="64111" y="11008"/>
                    <a:pt x="64086" y="11108"/>
                    <a:pt x="64136" y="11184"/>
                  </a:cubicBezTo>
                  <a:cubicBezTo>
                    <a:pt x="64186" y="11259"/>
                    <a:pt x="64236" y="11284"/>
                    <a:pt x="64286" y="11284"/>
                  </a:cubicBezTo>
                  <a:cubicBezTo>
                    <a:pt x="64336" y="11284"/>
                    <a:pt x="64361" y="11259"/>
                    <a:pt x="64386" y="11259"/>
                  </a:cubicBezTo>
                  <a:lnTo>
                    <a:pt x="64938" y="10908"/>
                  </a:lnTo>
                  <a:cubicBezTo>
                    <a:pt x="65138" y="11334"/>
                    <a:pt x="65339" y="11760"/>
                    <a:pt x="65564" y="12186"/>
                  </a:cubicBezTo>
                  <a:cubicBezTo>
                    <a:pt x="66166" y="13214"/>
                    <a:pt x="66893" y="14141"/>
                    <a:pt x="67695" y="14918"/>
                  </a:cubicBezTo>
                  <a:cubicBezTo>
                    <a:pt x="67168" y="15394"/>
                    <a:pt x="66592" y="15795"/>
                    <a:pt x="65965" y="16146"/>
                  </a:cubicBezTo>
                  <a:lnTo>
                    <a:pt x="65665" y="15945"/>
                  </a:lnTo>
                  <a:cubicBezTo>
                    <a:pt x="65665" y="15895"/>
                    <a:pt x="65640" y="15870"/>
                    <a:pt x="65614" y="15845"/>
                  </a:cubicBezTo>
                  <a:cubicBezTo>
                    <a:pt x="65577" y="15789"/>
                    <a:pt x="65525" y="15761"/>
                    <a:pt x="65459" y="15761"/>
                  </a:cubicBezTo>
                  <a:cubicBezTo>
                    <a:pt x="65437" y="15761"/>
                    <a:pt x="65414" y="15764"/>
                    <a:pt x="65389" y="15770"/>
                  </a:cubicBezTo>
                  <a:cubicBezTo>
                    <a:pt x="65339" y="15795"/>
                    <a:pt x="65264" y="15870"/>
                    <a:pt x="65264" y="15945"/>
                  </a:cubicBezTo>
                  <a:cubicBezTo>
                    <a:pt x="65239" y="15996"/>
                    <a:pt x="65264" y="16121"/>
                    <a:pt x="65389" y="16196"/>
                  </a:cubicBezTo>
                  <a:lnTo>
                    <a:pt x="65614" y="16321"/>
                  </a:lnTo>
                  <a:cubicBezTo>
                    <a:pt x="64230" y="17002"/>
                    <a:pt x="62670" y="17358"/>
                    <a:pt x="61112" y="17358"/>
                  </a:cubicBezTo>
                  <a:cubicBezTo>
                    <a:pt x="59398" y="17358"/>
                    <a:pt x="57686" y="16927"/>
                    <a:pt x="56216" y="16021"/>
                  </a:cubicBezTo>
                  <a:cubicBezTo>
                    <a:pt x="56091" y="15970"/>
                    <a:pt x="55990" y="15895"/>
                    <a:pt x="55890" y="15820"/>
                  </a:cubicBezTo>
                  <a:cubicBezTo>
                    <a:pt x="56742" y="15018"/>
                    <a:pt x="57494" y="14091"/>
                    <a:pt x="58146" y="13063"/>
                  </a:cubicBezTo>
                  <a:cubicBezTo>
                    <a:pt x="58447" y="12587"/>
                    <a:pt x="58697" y="12086"/>
                    <a:pt x="58923" y="11610"/>
                  </a:cubicBezTo>
                  <a:lnTo>
                    <a:pt x="58998" y="11760"/>
                  </a:lnTo>
                  <a:cubicBezTo>
                    <a:pt x="59023" y="11835"/>
                    <a:pt x="59098" y="11860"/>
                    <a:pt x="59173" y="11860"/>
                  </a:cubicBezTo>
                  <a:lnTo>
                    <a:pt x="59249" y="11860"/>
                  </a:lnTo>
                  <a:cubicBezTo>
                    <a:pt x="59324" y="11810"/>
                    <a:pt x="59374" y="11710"/>
                    <a:pt x="59324" y="11610"/>
                  </a:cubicBezTo>
                  <a:lnTo>
                    <a:pt x="59123" y="11209"/>
                  </a:lnTo>
                  <a:lnTo>
                    <a:pt x="60000" y="11083"/>
                  </a:lnTo>
                  <a:cubicBezTo>
                    <a:pt x="60101" y="11083"/>
                    <a:pt x="60151" y="10983"/>
                    <a:pt x="60151" y="10883"/>
                  </a:cubicBezTo>
                  <a:cubicBezTo>
                    <a:pt x="60129" y="10796"/>
                    <a:pt x="60051" y="10728"/>
                    <a:pt x="59981" y="10728"/>
                  </a:cubicBezTo>
                  <a:cubicBezTo>
                    <a:pt x="59971" y="10728"/>
                    <a:pt x="59960" y="10729"/>
                    <a:pt x="59950" y="10732"/>
                  </a:cubicBezTo>
                  <a:lnTo>
                    <a:pt x="59223" y="10833"/>
                  </a:lnTo>
                  <a:cubicBezTo>
                    <a:pt x="60076" y="8552"/>
                    <a:pt x="60151" y="6171"/>
                    <a:pt x="59474" y="3990"/>
                  </a:cubicBezTo>
                  <a:lnTo>
                    <a:pt x="59474" y="3990"/>
                  </a:lnTo>
                  <a:lnTo>
                    <a:pt x="60151" y="4341"/>
                  </a:lnTo>
                  <a:cubicBezTo>
                    <a:pt x="60176" y="4366"/>
                    <a:pt x="60201" y="4366"/>
                    <a:pt x="60226" y="4366"/>
                  </a:cubicBezTo>
                  <a:cubicBezTo>
                    <a:pt x="60301" y="4366"/>
                    <a:pt x="60351" y="4341"/>
                    <a:pt x="60401" y="4266"/>
                  </a:cubicBezTo>
                  <a:cubicBezTo>
                    <a:pt x="60426" y="4191"/>
                    <a:pt x="60401" y="4091"/>
                    <a:pt x="60326" y="4041"/>
                  </a:cubicBezTo>
                  <a:lnTo>
                    <a:pt x="59524" y="3640"/>
                  </a:lnTo>
                  <a:lnTo>
                    <a:pt x="59975" y="3138"/>
                  </a:lnTo>
                  <a:cubicBezTo>
                    <a:pt x="60051" y="3063"/>
                    <a:pt x="60051" y="2938"/>
                    <a:pt x="59975" y="2888"/>
                  </a:cubicBezTo>
                  <a:cubicBezTo>
                    <a:pt x="59938" y="2850"/>
                    <a:pt x="59888" y="2831"/>
                    <a:pt x="59841" y="2831"/>
                  </a:cubicBezTo>
                  <a:cubicBezTo>
                    <a:pt x="59794" y="2831"/>
                    <a:pt x="59750" y="2850"/>
                    <a:pt x="59725" y="2888"/>
                  </a:cubicBezTo>
                  <a:lnTo>
                    <a:pt x="59249" y="3414"/>
                  </a:lnTo>
                  <a:cubicBezTo>
                    <a:pt x="59123" y="3088"/>
                    <a:pt x="58973" y="2762"/>
                    <a:pt x="58822" y="2462"/>
                  </a:cubicBezTo>
                  <a:cubicBezTo>
                    <a:pt x="58472" y="1810"/>
                    <a:pt x="57970" y="1259"/>
                    <a:pt x="57394" y="908"/>
                  </a:cubicBezTo>
                  <a:cubicBezTo>
                    <a:pt x="57569" y="858"/>
                    <a:pt x="57745" y="833"/>
                    <a:pt x="57895" y="833"/>
                  </a:cubicBezTo>
                  <a:cubicBezTo>
                    <a:pt x="57995" y="808"/>
                    <a:pt x="58071" y="732"/>
                    <a:pt x="58071" y="632"/>
                  </a:cubicBezTo>
                  <a:cubicBezTo>
                    <a:pt x="58071" y="532"/>
                    <a:pt x="57970" y="457"/>
                    <a:pt x="57870" y="457"/>
                  </a:cubicBezTo>
                  <a:cubicBezTo>
                    <a:pt x="57569" y="482"/>
                    <a:pt x="57269" y="557"/>
                    <a:pt x="56968" y="632"/>
                  </a:cubicBezTo>
                  <a:cubicBezTo>
                    <a:pt x="56968" y="482"/>
                    <a:pt x="56943" y="356"/>
                    <a:pt x="56918" y="206"/>
                  </a:cubicBezTo>
                  <a:cubicBezTo>
                    <a:pt x="56868" y="31"/>
                    <a:pt x="56742" y="5"/>
                    <a:pt x="56692" y="5"/>
                  </a:cubicBezTo>
                  <a:cubicBezTo>
                    <a:pt x="56682" y="2"/>
                    <a:pt x="56672" y="1"/>
                    <a:pt x="56662" y="1"/>
                  </a:cubicBez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5540250" y="2511925"/>
              <a:ext cx="623475" cy="622850"/>
            </a:xfrm>
            <a:custGeom>
              <a:avLst/>
              <a:gdLst/>
              <a:ahLst/>
              <a:cxnLst/>
              <a:rect l="l" t="t" r="r" b="b"/>
              <a:pathLst>
                <a:path w="24939" h="24914" extrusionOk="0">
                  <a:moveTo>
                    <a:pt x="24938" y="1"/>
                  </a:moveTo>
                  <a:lnTo>
                    <a:pt x="1" y="24913"/>
                  </a:lnTo>
                  <a:lnTo>
                    <a:pt x="1054" y="24913"/>
                  </a:lnTo>
                  <a:lnTo>
                    <a:pt x="24938" y="1028"/>
                  </a:lnTo>
                  <a:lnTo>
                    <a:pt x="24938" y="1"/>
                  </a:ln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457525" y="2788875"/>
              <a:ext cx="345900" cy="345900"/>
            </a:xfrm>
            <a:custGeom>
              <a:avLst/>
              <a:gdLst/>
              <a:ahLst/>
              <a:cxnLst/>
              <a:rect l="l" t="t" r="r" b="b"/>
              <a:pathLst>
                <a:path w="13836" h="13836" extrusionOk="0">
                  <a:moveTo>
                    <a:pt x="1" y="1"/>
                  </a:moveTo>
                  <a:lnTo>
                    <a:pt x="1" y="1028"/>
                  </a:lnTo>
                  <a:lnTo>
                    <a:pt x="12808" y="13835"/>
                  </a:lnTo>
                  <a:lnTo>
                    <a:pt x="13835" y="13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5"/>
          <p:cNvGrpSpPr/>
          <p:nvPr/>
        </p:nvGrpSpPr>
        <p:grpSpPr>
          <a:xfrm>
            <a:off x="-74900" y="4214513"/>
            <a:ext cx="9695243" cy="1996403"/>
            <a:chOff x="-74900" y="4402988"/>
            <a:chExt cx="9695243" cy="1996403"/>
          </a:xfrm>
        </p:grpSpPr>
        <p:sp>
          <p:nvSpPr>
            <p:cNvPr id="774" name="Google Shape;774;p5"/>
            <p:cNvSpPr/>
            <p:nvPr/>
          </p:nvSpPr>
          <p:spPr>
            <a:xfrm>
              <a:off x="-74900" y="4572400"/>
              <a:ext cx="9695243" cy="1826991"/>
            </a:xfrm>
            <a:custGeom>
              <a:avLst/>
              <a:gdLst/>
              <a:ahLst/>
              <a:cxnLst/>
              <a:rect l="l" t="t" r="r" b="b"/>
              <a:pathLst>
                <a:path w="188248" h="108058" extrusionOk="0">
                  <a:moveTo>
                    <a:pt x="182333" y="1"/>
                  </a:moveTo>
                  <a:cubicBezTo>
                    <a:pt x="181461" y="1"/>
                    <a:pt x="180687" y="79"/>
                    <a:pt x="180328" y="312"/>
                  </a:cubicBezTo>
                  <a:cubicBezTo>
                    <a:pt x="179275" y="1039"/>
                    <a:pt x="177120" y="6202"/>
                    <a:pt x="177120" y="6202"/>
                  </a:cubicBezTo>
                  <a:cubicBezTo>
                    <a:pt x="177120" y="6202"/>
                    <a:pt x="174714" y="7848"/>
                    <a:pt x="172400" y="7848"/>
                  </a:cubicBezTo>
                  <a:cubicBezTo>
                    <a:pt x="172192" y="7848"/>
                    <a:pt x="171985" y="7835"/>
                    <a:pt x="171781" y="7806"/>
                  </a:cubicBezTo>
                  <a:cubicBezTo>
                    <a:pt x="169480" y="7484"/>
                    <a:pt x="165086" y="5809"/>
                    <a:pt x="163413" y="5809"/>
                  </a:cubicBezTo>
                  <a:cubicBezTo>
                    <a:pt x="163264" y="5809"/>
                    <a:pt x="163137" y="5823"/>
                    <a:pt x="163034" y="5851"/>
                  </a:cubicBezTo>
                  <a:cubicBezTo>
                    <a:pt x="162891" y="5891"/>
                    <a:pt x="162734" y="5908"/>
                    <a:pt x="162564" y="5908"/>
                  </a:cubicBezTo>
                  <a:cubicBezTo>
                    <a:pt x="161669" y="5908"/>
                    <a:pt x="160414" y="5441"/>
                    <a:pt x="158907" y="5441"/>
                  </a:cubicBezTo>
                  <a:cubicBezTo>
                    <a:pt x="158196" y="5441"/>
                    <a:pt x="157429" y="5545"/>
                    <a:pt x="156618" y="5851"/>
                  </a:cubicBezTo>
                  <a:cubicBezTo>
                    <a:pt x="153786" y="6929"/>
                    <a:pt x="151104" y="8533"/>
                    <a:pt x="148247" y="10488"/>
                  </a:cubicBezTo>
                  <a:cubicBezTo>
                    <a:pt x="146094" y="11961"/>
                    <a:pt x="144353" y="14146"/>
                    <a:pt x="142328" y="14146"/>
                  </a:cubicBezTo>
                  <a:cubicBezTo>
                    <a:pt x="141666" y="14146"/>
                    <a:pt x="140974" y="13913"/>
                    <a:pt x="140227" y="13345"/>
                  </a:cubicBezTo>
                  <a:cubicBezTo>
                    <a:pt x="137194" y="11014"/>
                    <a:pt x="136117" y="10488"/>
                    <a:pt x="135215" y="9310"/>
                  </a:cubicBezTo>
                  <a:cubicBezTo>
                    <a:pt x="134991" y="9009"/>
                    <a:pt x="134219" y="8905"/>
                    <a:pt x="133186" y="8905"/>
                  </a:cubicBezTo>
                  <a:cubicBezTo>
                    <a:pt x="130817" y="8905"/>
                    <a:pt x="127072" y="9455"/>
                    <a:pt x="125387" y="9455"/>
                  </a:cubicBezTo>
                  <a:cubicBezTo>
                    <a:pt x="124928" y="9455"/>
                    <a:pt x="124622" y="9414"/>
                    <a:pt x="124538" y="9310"/>
                  </a:cubicBezTo>
                  <a:cubicBezTo>
                    <a:pt x="124438" y="9192"/>
                    <a:pt x="124205" y="9144"/>
                    <a:pt x="123886" y="9144"/>
                  </a:cubicBezTo>
                  <a:cubicBezTo>
                    <a:pt x="122435" y="9144"/>
                    <a:pt x="119191" y="10137"/>
                    <a:pt x="118473" y="10137"/>
                  </a:cubicBezTo>
                  <a:cubicBezTo>
                    <a:pt x="117570" y="10137"/>
                    <a:pt x="117570" y="10312"/>
                    <a:pt x="114187" y="11866"/>
                  </a:cubicBezTo>
                  <a:cubicBezTo>
                    <a:pt x="112836" y="12487"/>
                    <a:pt x="111968" y="12704"/>
                    <a:pt x="111197" y="12704"/>
                  </a:cubicBezTo>
                  <a:cubicBezTo>
                    <a:pt x="110036" y="12704"/>
                    <a:pt x="109092" y="12213"/>
                    <a:pt x="107044" y="11866"/>
                  </a:cubicBezTo>
                  <a:cubicBezTo>
                    <a:pt x="103660" y="11290"/>
                    <a:pt x="103485" y="11741"/>
                    <a:pt x="101179" y="10839"/>
                  </a:cubicBezTo>
                  <a:cubicBezTo>
                    <a:pt x="98848" y="9962"/>
                    <a:pt x="95640" y="9761"/>
                    <a:pt x="93811" y="9310"/>
                  </a:cubicBezTo>
                  <a:cubicBezTo>
                    <a:pt x="93588" y="9253"/>
                    <a:pt x="93354" y="9226"/>
                    <a:pt x="93109" y="9226"/>
                  </a:cubicBezTo>
                  <a:cubicBezTo>
                    <a:pt x="91312" y="9226"/>
                    <a:pt x="88990" y="10653"/>
                    <a:pt x="87269" y="11866"/>
                  </a:cubicBezTo>
                  <a:cubicBezTo>
                    <a:pt x="85289" y="13245"/>
                    <a:pt x="81906" y="14598"/>
                    <a:pt x="79425" y="15125"/>
                  </a:cubicBezTo>
                  <a:cubicBezTo>
                    <a:pt x="76918" y="15651"/>
                    <a:pt x="76217" y="17881"/>
                    <a:pt x="76217" y="17881"/>
                  </a:cubicBezTo>
                  <a:cubicBezTo>
                    <a:pt x="73485" y="16829"/>
                    <a:pt x="71054" y="15200"/>
                    <a:pt x="69099" y="13044"/>
                  </a:cubicBezTo>
                  <a:cubicBezTo>
                    <a:pt x="68347" y="12242"/>
                    <a:pt x="67720" y="11515"/>
                    <a:pt x="67470" y="11114"/>
                  </a:cubicBezTo>
                  <a:cubicBezTo>
                    <a:pt x="67290" y="10819"/>
                    <a:pt x="66897" y="10716"/>
                    <a:pt x="66374" y="10716"/>
                  </a:cubicBezTo>
                  <a:cubicBezTo>
                    <a:pt x="65179" y="10716"/>
                    <a:pt x="63303" y="11252"/>
                    <a:pt x="61722" y="11252"/>
                  </a:cubicBezTo>
                  <a:cubicBezTo>
                    <a:pt x="61296" y="11252"/>
                    <a:pt x="60891" y="11213"/>
                    <a:pt x="60527" y="11114"/>
                  </a:cubicBezTo>
                  <a:cubicBezTo>
                    <a:pt x="58197" y="10488"/>
                    <a:pt x="55164" y="8884"/>
                    <a:pt x="54638" y="8708"/>
                  </a:cubicBezTo>
                  <a:cubicBezTo>
                    <a:pt x="54561" y="8684"/>
                    <a:pt x="54434" y="8673"/>
                    <a:pt x="54268" y="8673"/>
                  </a:cubicBezTo>
                  <a:cubicBezTo>
                    <a:pt x="53229" y="8673"/>
                    <a:pt x="50656" y="9094"/>
                    <a:pt x="49274" y="9310"/>
                  </a:cubicBezTo>
                  <a:cubicBezTo>
                    <a:pt x="47928" y="9520"/>
                    <a:pt x="44444" y="11338"/>
                    <a:pt x="43049" y="11338"/>
                  </a:cubicBezTo>
                  <a:cubicBezTo>
                    <a:pt x="42782" y="11338"/>
                    <a:pt x="42592" y="11271"/>
                    <a:pt x="42507" y="11114"/>
                  </a:cubicBezTo>
                  <a:cubicBezTo>
                    <a:pt x="42257" y="10650"/>
                    <a:pt x="41440" y="10446"/>
                    <a:pt x="40498" y="10446"/>
                  </a:cubicBezTo>
                  <a:cubicBezTo>
                    <a:pt x="39459" y="10446"/>
                    <a:pt x="38269" y="10694"/>
                    <a:pt x="37520" y="11114"/>
                  </a:cubicBezTo>
                  <a:cubicBezTo>
                    <a:pt x="36091" y="11917"/>
                    <a:pt x="31279" y="15125"/>
                    <a:pt x="31279" y="15125"/>
                  </a:cubicBezTo>
                  <a:cubicBezTo>
                    <a:pt x="31279" y="15125"/>
                    <a:pt x="29296" y="15203"/>
                    <a:pt x="27395" y="15203"/>
                  </a:cubicBezTo>
                  <a:cubicBezTo>
                    <a:pt x="26445" y="15203"/>
                    <a:pt x="25515" y="15183"/>
                    <a:pt x="24863" y="15125"/>
                  </a:cubicBezTo>
                  <a:cubicBezTo>
                    <a:pt x="24735" y="15112"/>
                    <a:pt x="24591" y="15106"/>
                    <a:pt x="24432" y="15106"/>
                  </a:cubicBezTo>
                  <a:cubicBezTo>
                    <a:pt x="22132" y="15106"/>
                    <a:pt x="16868" y="16378"/>
                    <a:pt x="16868" y="16378"/>
                  </a:cubicBezTo>
                  <a:cubicBezTo>
                    <a:pt x="16868" y="16378"/>
                    <a:pt x="14036" y="10338"/>
                    <a:pt x="12607" y="8708"/>
                  </a:cubicBezTo>
                  <a:cubicBezTo>
                    <a:pt x="11179" y="7079"/>
                    <a:pt x="2382" y="5851"/>
                    <a:pt x="2382" y="5851"/>
                  </a:cubicBezTo>
                  <a:lnTo>
                    <a:pt x="1" y="5851"/>
                  </a:lnTo>
                  <a:lnTo>
                    <a:pt x="1" y="108057"/>
                  </a:lnTo>
                  <a:lnTo>
                    <a:pt x="188247" y="108057"/>
                  </a:lnTo>
                  <a:lnTo>
                    <a:pt x="188247" y="1741"/>
                  </a:lnTo>
                  <a:lnTo>
                    <a:pt x="186217" y="312"/>
                  </a:lnTo>
                  <a:cubicBezTo>
                    <a:pt x="186217" y="312"/>
                    <a:pt x="184079" y="1"/>
                    <a:pt x="182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3681950" y="4649925"/>
              <a:ext cx="269450" cy="285300"/>
            </a:xfrm>
            <a:custGeom>
              <a:avLst/>
              <a:gdLst/>
              <a:ahLst/>
              <a:cxnLst/>
              <a:rect l="l" t="t" r="r" b="b"/>
              <a:pathLst>
                <a:path w="10778" h="11412" extrusionOk="0">
                  <a:moveTo>
                    <a:pt x="6087" y="1"/>
                  </a:moveTo>
                  <a:cubicBezTo>
                    <a:pt x="6072" y="1"/>
                    <a:pt x="6056" y="3"/>
                    <a:pt x="6040" y="8"/>
                  </a:cubicBezTo>
                  <a:cubicBezTo>
                    <a:pt x="5138" y="259"/>
                    <a:pt x="5439" y="8128"/>
                    <a:pt x="5439" y="8128"/>
                  </a:cubicBezTo>
                  <a:cubicBezTo>
                    <a:pt x="5439" y="8128"/>
                    <a:pt x="3751" y="2268"/>
                    <a:pt x="2711" y="2268"/>
                  </a:cubicBezTo>
                  <a:cubicBezTo>
                    <a:pt x="2675" y="2268"/>
                    <a:pt x="2641" y="2275"/>
                    <a:pt x="2607" y="2289"/>
                  </a:cubicBezTo>
                  <a:cubicBezTo>
                    <a:pt x="1579" y="2690"/>
                    <a:pt x="4537" y="8830"/>
                    <a:pt x="4537" y="8830"/>
                  </a:cubicBezTo>
                  <a:cubicBezTo>
                    <a:pt x="4537" y="8830"/>
                    <a:pt x="2666" y="6435"/>
                    <a:pt x="1466" y="6435"/>
                  </a:cubicBezTo>
                  <a:cubicBezTo>
                    <a:pt x="1355" y="6435"/>
                    <a:pt x="1250" y="6455"/>
                    <a:pt x="1153" y="6499"/>
                  </a:cubicBezTo>
                  <a:cubicBezTo>
                    <a:pt x="0" y="7026"/>
                    <a:pt x="6040" y="11412"/>
                    <a:pt x="6040" y="11412"/>
                  </a:cubicBezTo>
                  <a:cubicBezTo>
                    <a:pt x="6040" y="11412"/>
                    <a:pt x="10777" y="2665"/>
                    <a:pt x="9524" y="2489"/>
                  </a:cubicBezTo>
                  <a:cubicBezTo>
                    <a:pt x="9503" y="2486"/>
                    <a:pt x="9482" y="2485"/>
                    <a:pt x="9460" y="2485"/>
                  </a:cubicBezTo>
                  <a:cubicBezTo>
                    <a:pt x="8217" y="2485"/>
                    <a:pt x="6667" y="7401"/>
                    <a:pt x="6667" y="7401"/>
                  </a:cubicBezTo>
                  <a:cubicBezTo>
                    <a:pt x="6667" y="7401"/>
                    <a:pt x="6933" y="1"/>
                    <a:pt x="6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8298975" y="4427075"/>
              <a:ext cx="263825" cy="289300"/>
            </a:xfrm>
            <a:custGeom>
              <a:avLst/>
              <a:gdLst/>
              <a:ahLst/>
              <a:cxnLst/>
              <a:rect l="l" t="t" r="r" b="b"/>
              <a:pathLst>
                <a:path w="10553" h="11572" extrusionOk="0">
                  <a:moveTo>
                    <a:pt x="4602" y="0"/>
                  </a:moveTo>
                  <a:cubicBezTo>
                    <a:pt x="4565" y="0"/>
                    <a:pt x="4526" y="6"/>
                    <a:pt x="4487" y="18"/>
                  </a:cubicBezTo>
                  <a:cubicBezTo>
                    <a:pt x="3008" y="444"/>
                    <a:pt x="5013" y="8489"/>
                    <a:pt x="5013" y="8489"/>
                  </a:cubicBezTo>
                  <a:cubicBezTo>
                    <a:pt x="5013" y="8489"/>
                    <a:pt x="2753" y="4840"/>
                    <a:pt x="1496" y="4840"/>
                  </a:cubicBezTo>
                  <a:cubicBezTo>
                    <a:pt x="1371" y="4840"/>
                    <a:pt x="1256" y="4876"/>
                    <a:pt x="1154" y="4955"/>
                  </a:cubicBezTo>
                  <a:cubicBezTo>
                    <a:pt x="1" y="5832"/>
                    <a:pt x="4612" y="9642"/>
                    <a:pt x="4612" y="9642"/>
                  </a:cubicBezTo>
                  <a:cubicBezTo>
                    <a:pt x="4612" y="9642"/>
                    <a:pt x="3081" y="8497"/>
                    <a:pt x="1960" y="8497"/>
                  </a:cubicBezTo>
                  <a:cubicBezTo>
                    <a:pt x="1543" y="8497"/>
                    <a:pt x="1182" y="8656"/>
                    <a:pt x="978" y="9091"/>
                  </a:cubicBezTo>
                  <a:cubicBezTo>
                    <a:pt x="201" y="10695"/>
                    <a:pt x="6166" y="11572"/>
                    <a:pt x="6166" y="11572"/>
                  </a:cubicBezTo>
                  <a:cubicBezTo>
                    <a:pt x="6166" y="11572"/>
                    <a:pt x="10552" y="6785"/>
                    <a:pt x="9449" y="6284"/>
                  </a:cubicBezTo>
                  <a:cubicBezTo>
                    <a:pt x="9354" y="6241"/>
                    <a:pt x="9260" y="6222"/>
                    <a:pt x="9167" y="6222"/>
                  </a:cubicBezTo>
                  <a:cubicBezTo>
                    <a:pt x="8167" y="6222"/>
                    <a:pt x="7369" y="8489"/>
                    <a:pt x="7369" y="8489"/>
                  </a:cubicBezTo>
                  <a:cubicBezTo>
                    <a:pt x="7369" y="8489"/>
                    <a:pt x="8647" y="2399"/>
                    <a:pt x="7570" y="2349"/>
                  </a:cubicBezTo>
                  <a:cubicBezTo>
                    <a:pt x="7563" y="2348"/>
                    <a:pt x="7556" y="2348"/>
                    <a:pt x="7549" y="2348"/>
                  </a:cubicBezTo>
                  <a:cubicBezTo>
                    <a:pt x="6488" y="2348"/>
                    <a:pt x="6166" y="7963"/>
                    <a:pt x="6166" y="7963"/>
                  </a:cubicBezTo>
                  <a:cubicBezTo>
                    <a:pt x="6166" y="7963"/>
                    <a:pt x="6000" y="0"/>
                    <a:pt x="4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7" name="Google Shape;777;p5"/>
            <p:cNvGrpSpPr/>
            <p:nvPr/>
          </p:nvGrpSpPr>
          <p:grpSpPr>
            <a:xfrm>
              <a:off x="356300" y="4402988"/>
              <a:ext cx="525725" cy="458700"/>
              <a:chOff x="159250" y="4542025"/>
              <a:chExt cx="525725" cy="458700"/>
            </a:xfrm>
          </p:grpSpPr>
          <p:sp>
            <p:nvSpPr>
              <p:cNvPr id="778" name="Google Shape;778;p5"/>
              <p:cNvSpPr/>
              <p:nvPr/>
            </p:nvSpPr>
            <p:spPr>
              <a:xfrm>
                <a:off x="431175" y="4553800"/>
                <a:ext cx="158550" cy="446925"/>
              </a:xfrm>
              <a:custGeom>
                <a:avLst/>
                <a:gdLst/>
                <a:ahLst/>
                <a:cxnLst/>
                <a:rect l="l" t="t" r="r" b="b"/>
                <a:pathLst>
                  <a:path w="6342" h="17877" extrusionOk="0">
                    <a:moveTo>
                      <a:pt x="3155" y="0"/>
                    </a:moveTo>
                    <a:cubicBezTo>
                      <a:pt x="383" y="0"/>
                      <a:pt x="1" y="17877"/>
                      <a:pt x="1" y="17877"/>
                    </a:cubicBezTo>
                    <a:cubicBezTo>
                      <a:pt x="1" y="17877"/>
                      <a:pt x="6341" y="959"/>
                      <a:pt x="3359" y="32"/>
                    </a:cubicBezTo>
                    <a:cubicBezTo>
                      <a:pt x="3290" y="11"/>
                      <a:pt x="3221" y="0"/>
                      <a:pt x="3155" y="0"/>
                    </a:cubicBezTo>
                    <a:close/>
                  </a:path>
                </a:pathLst>
              </a:custGeom>
              <a:solidFill>
                <a:srgbClr val="1F16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>
                <a:off x="431175" y="4607350"/>
                <a:ext cx="253800" cy="393375"/>
              </a:xfrm>
              <a:custGeom>
                <a:avLst/>
                <a:gdLst/>
                <a:ahLst/>
                <a:cxnLst/>
                <a:rect l="l" t="t" r="r" b="b"/>
                <a:pathLst>
                  <a:path w="10152" h="15735" extrusionOk="0">
                    <a:moveTo>
                      <a:pt x="7114" y="0"/>
                    </a:moveTo>
                    <a:cubicBezTo>
                      <a:pt x="4426" y="0"/>
                      <a:pt x="1" y="15735"/>
                      <a:pt x="1" y="15735"/>
                    </a:cubicBezTo>
                    <a:cubicBezTo>
                      <a:pt x="1" y="15735"/>
                      <a:pt x="10151" y="2226"/>
                      <a:pt x="7570" y="171"/>
                    </a:cubicBezTo>
                    <a:cubicBezTo>
                      <a:pt x="7424" y="55"/>
                      <a:pt x="7272" y="0"/>
                      <a:pt x="7114" y="0"/>
                    </a:cubicBezTo>
                    <a:close/>
                  </a:path>
                </a:pathLst>
              </a:custGeom>
              <a:solidFill>
                <a:srgbClr val="1F16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>
                <a:off x="339700" y="4542025"/>
                <a:ext cx="151700" cy="458700"/>
              </a:xfrm>
              <a:custGeom>
                <a:avLst/>
                <a:gdLst/>
                <a:ahLst/>
                <a:cxnLst/>
                <a:rect l="l" t="t" r="r" b="b"/>
                <a:pathLst>
                  <a:path w="6068" h="18348" extrusionOk="0">
                    <a:moveTo>
                      <a:pt x="3101" y="1"/>
                    </a:moveTo>
                    <a:cubicBezTo>
                      <a:pt x="3087" y="1"/>
                      <a:pt x="3072" y="1"/>
                      <a:pt x="3058" y="2"/>
                    </a:cubicBezTo>
                    <a:cubicBezTo>
                      <a:pt x="0" y="177"/>
                      <a:pt x="3660" y="18348"/>
                      <a:pt x="3660" y="18348"/>
                    </a:cubicBezTo>
                    <a:cubicBezTo>
                      <a:pt x="3660" y="18348"/>
                      <a:pt x="6068" y="1"/>
                      <a:pt x="3101" y="1"/>
                    </a:cubicBezTo>
                    <a:close/>
                  </a:path>
                </a:pathLst>
              </a:custGeom>
              <a:solidFill>
                <a:srgbClr val="1F16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5"/>
              <p:cNvSpPr/>
              <p:nvPr/>
            </p:nvSpPr>
            <p:spPr>
              <a:xfrm>
                <a:off x="240700" y="4566100"/>
                <a:ext cx="190500" cy="434625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17385" extrusionOk="0">
                    <a:moveTo>
                      <a:pt x="3147" y="1"/>
                    </a:moveTo>
                    <a:cubicBezTo>
                      <a:pt x="3051" y="1"/>
                      <a:pt x="2955" y="22"/>
                      <a:pt x="2858" y="66"/>
                    </a:cubicBezTo>
                    <a:cubicBezTo>
                      <a:pt x="1" y="1395"/>
                      <a:pt x="7620" y="17385"/>
                      <a:pt x="7620" y="17385"/>
                    </a:cubicBezTo>
                    <a:cubicBezTo>
                      <a:pt x="7620" y="17385"/>
                      <a:pt x="5865" y="1"/>
                      <a:pt x="3147" y="1"/>
                    </a:cubicBezTo>
                    <a:close/>
                  </a:path>
                </a:pathLst>
              </a:custGeom>
              <a:solidFill>
                <a:srgbClr val="1F16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5"/>
              <p:cNvSpPr/>
              <p:nvPr/>
            </p:nvSpPr>
            <p:spPr>
              <a:xfrm>
                <a:off x="159250" y="4624950"/>
                <a:ext cx="271950" cy="375775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5031" extrusionOk="0">
                    <a:moveTo>
                      <a:pt x="2966" y="1"/>
                    </a:moveTo>
                    <a:cubicBezTo>
                      <a:pt x="2783" y="1"/>
                      <a:pt x="2613" y="70"/>
                      <a:pt x="2457" y="219"/>
                    </a:cubicBezTo>
                    <a:cubicBezTo>
                      <a:pt x="0" y="2524"/>
                      <a:pt x="10878" y="15031"/>
                      <a:pt x="10878" y="15031"/>
                    </a:cubicBezTo>
                    <a:cubicBezTo>
                      <a:pt x="10878" y="15031"/>
                      <a:pt x="5648" y="1"/>
                      <a:pt x="2966" y="1"/>
                    </a:cubicBezTo>
                    <a:close/>
                  </a:path>
                </a:pathLst>
              </a:custGeom>
              <a:solidFill>
                <a:srgbClr val="1F16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3" name="Google Shape;783;p5"/>
          <p:cNvSpPr/>
          <p:nvPr/>
        </p:nvSpPr>
        <p:spPr>
          <a:xfrm>
            <a:off x="7557608" y="626742"/>
            <a:ext cx="3375672" cy="783424"/>
          </a:xfrm>
          <a:custGeom>
            <a:avLst/>
            <a:gdLst/>
            <a:ahLst/>
            <a:cxnLst/>
            <a:rect l="l" t="t" r="r" b="b"/>
            <a:pathLst>
              <a:path w="31179" h="7236" extrusionOk="0">
                <a:moveTo>
                  <a:pt x="9813" y="0"/>
                </a:moveTo>
                <a:cubicBezTo>
                  <a:pt x="7606" y="0"/>
                  <a:pt x="6160" y="1549"/>
                  <a:pt x="5639" y="3200"/>
                </a:cubicBezTo>
                <a:cubicBezTo>
                  <a:pt x="4837" y="5681"/>
                  <a:pt x="6041" y="6383"/>
                  <a:pt x="3609" y="6809"/>
                </a:cubicBezTo>
                <a:cubicBezTo>
                  <a:pt x="1730" y="7160"/>
                  <a:pt x="0" y="7235"/>
                  <a:pt x="2381" y="7235"/>
                </a:cubicBezTo>
                <a:lnTo>
                  <a:pt x="30201" y="7235"/>
                </a:lnTo>
                <a:cubicBezTo>
                  <a:pt x="30777" y="7235"/>
                  <a:pt x="31178" y="6283"/>
                  <a:pt x="30652" y="6057"/>
                </a:cubicBezTo>
                <a:lnTo>
                  <a:pt x="30652" y="6057"/>
                </a:lnTo>
                <a:cubicBezTo>
                  <a:pt x="30064" y="6625"/>
                  <a:pt x="29595" y="6819"/>
                  <a:pt x="29245" y="6819"/>
                </a:cubicBezTo>
                <a:cubicBezTo>
                  <a:pt x="28744" y="6819"/>
                  <a:pt x="28486" y="6423"/>
                  <a:pt x="28472" y="6158"/>
                </a:cubicBezTo>
                <a:cubicBezTo>
                  <a:pt x="28422" y="5656"/>
                  <a:pt x="28998" y="5305"/>
                  <a:pt x="29048" y="4804"/>
                </a:cubicBezTo>
                <a:cubicBezTo>
                  <a:pt x="29110" y="4388"/>
                  <a:pt x="28726" y="3840"/>
                  <a:pt x="28055" y="3840"/>
                </a:cubicBezTo>
                <a:cubicBezTo>
                  <a:pt x="27634" y="3840"/>
                  <a:pt x="27100" y="4055"/>
                  <a:pt x="26492" y="4654"/>
                </a:cubicBezTo>
                <a:cubicBezTo>
                  <a:pt x="25774" y="5372"/>
                  <a:pt x="25270" y="5876"/>
                  <a:pt x="24406" y="5876"/>
                </a:cubicBezTo>
                <a:cubicBezTo>
                  <a:pt x="23854" y="5876"/>
                  <a:pt x="23154" y="5669"/>
                  <a:pt x="22156" y="5180"/>
                </a:cubicBezTo>
                <a:cubicBezTo>
                  <a:pt x="20815" y="4527"/>
                  <a:pt x="19172" y="3559"/>
                  <a:pt x="17227" y="3559"/>
                </a:cubicBezTo>
                <a:cubicBezTo>
                  <a:pt x="16262" y="3559"/>
                  <a:pt x="15224" y="3797"/>
                  <a:pt x="14111" y="4428"/>
                </a:cubicBezTo>
                <a:cubicBezTo>
                  <a:pt x="14512" y="3326"/>
                  <a:pt x="14061" y="1496"/>
                  <a:pt x="12782" y="819"/>
                </a:cubicBezTo>
                <a:cubicBezTo>
                  <a:pt x="11680" y="243"/>
                  <a:pt x="10687" y="0"/>
                  <a:pt x="98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"/>
          <p:cNvSpPr/>
          <p:nvPr/>
        </p:nvSpPr>
        <p:spPr>
          <a:xfrm flipH="1">
            <a:off x="-324519" y="921349"/>
            <a:ext cx="2127534" cy="459569"/>
          </a:xfrm>
          <a:custGeom>
            <a:avLst/>
            <a:gdLst/>
            <a:ahLst/>
            <a:cxnLst/>
            <a:rect l="l" t="t" r="r" b="b"/>
            <a:pathLst>
              <a:path w="25684" h="5548" extrusionOk="0">
                <a:moveTo>
                  <a:pt x="17517" y="0"/>
                </a:moveTo>
                <a:cubicBezTo>
                  <a:pt x="15433" y="0"/>
                  <a:pt x="13172" y="978"/>
                  <a:pt x="12382" y="2615"/>
                </a:cubicBezTo>
                <a:cubicBezTo>
                  <a:pt x="11623" y="2197"/>
                  <a:pt x="10820" y="2008"/>
                  <a:pt x="10053" y="2008"/>
                </a:cubicBezTo>
                <a:cubicBezTo>
                  <a:pt x="8337" y="2008"/>
                  <a:pt x="6794" y="2949"/>
                  <a:pt x="6292" y="4369"/>
                </a:cubicBezTo>
                <a:cubicBezTo>
                  <a:pt x="5754" y="4282"/>
                  <a:pt x="5234" y="4244"/>
                  <a:pt x="4738" y="4244"/>
                </a:cubicBezTo>
                <a:cubicBezTo>
                  <a:pt x="2390" y="4244"/>
                  <a:pt x="580" y="5092"/>
                  <a:pt x="1" y="5547"/>
                </a:cubicBezTo>
                <a:lnTo>
                  <a:pt x="25189" y="5547"/>
                </a:lnTo>
                <a:cubicBezTo>
                  <a:pt x="25684" y="3528"/>
                  <a:pt x="24332" y="1628"/>
                  <a:pt x="22513" y="1628"/>
                </a:cubicBezTo>
                <a:cubicBezTo>
                  <a:pt x="22119" y="1628"/>
                  <a:pt x="21703" y="1717"/>
                  <a:pt x="21279" y="1913"/>
                </a:cubicBezTo>
                <a:cubicBezTo>
                  <a:pt x="20644" y="588"/>
                  <a:pt x="19134" y="0"/>
                  <a:pt x="17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5"/>
          <p:cNvSpPr txBox="1">
            <a:spLocks noGrp="1"/>
          </p:cNvSpPr>
          <p:nvPr>
            <p:ph type="title" idx="2"/>
          </p:nvPr>
        </p:nvSpPr>
        <p:spPr>
          <a:xfrm>
            <a:off x="1720575" y="2571750"/>
            <a:ext cx="257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5"/>
          <p:cNvSpPr txBox="1">
            <a:spLocks noGrp="1"/>
          </p:cNvSpPr>
          <p:nvPr>
            <p:ph type="title" idx="3"/>
          </p:nvPr>
        </p:nvSpPr>
        <p:spPr>
          <a:xfrm>
            <a:off x="4846434" y="2571750"/>
            <a:ext cx="257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5"/>
          <p:cNvSpPr txBox="1">
            <a:spLocks noGrp="1"/>
          </p:cNvSpPr>
          <p:nvPr>
            <p:ph type="subTitle" idx="1"/>
          </p:nvPr>
        </p:nvSpPr>
        <p:spPr>
          <a:xfrm>
            <a:off x="4846435" y="2910101"/>
            <a:ext cx="25770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9" name="Google Shape;789;p5"/>
          <p:cNvSpPr txBox="1">
            <a:spLocks noGrp="1"/>
          </p:cNvSpPr>
          <p:nvPr>
            <p:ph type="subTitle" idx="4"/>
          </p:nvPr>
        </p:nvSpPr>
        <p:spPr>
          <a:xfrm>
            <a:off x="1720575" y="2910101"/>
            <a:ext cx="25770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6"/>
          <p:cNvGrpSpPr/>
          <p:nvPr/>
        </p:nvGrpSpPr>
        <p:grpSpPr>
          <a:xfrm>
            <a:off x="-234379" y="208798"/>
            <a:ext cx="10069936" cy="4975900"/>
            <a:chOff x="1401150" y="771825"/>
            <a:chExt cx="4782000" cy="2362950"/>
          </a:xfrm>
        </p:grpSpPr>
        <p:sp>
          <p:nvSpPr>
            <p:cNvPr id="792" name="Google Shape;792;p6"/>
            <p:cNvSpPr/>
            <p:nvPr/>
          </p:nvSpPr>
          <p:spPr>
            <a:xfrm>
              <a:off x="1401150" y="771825"/>
              <a:ext cx="4782000" cy="2362950"/>
            </a:xfrm>
            <a:custGeom>
              <a:avLst/>
              <a:gdLst/>
              <a:ahLst/>
              <a:cxnLst/>
              <a:rect l="l" t="t" r="r" b="b"/>
              <a:pathLst>
                <a:path w="191280" h="94518" extrusionOk="0">
                  <a:moveTo>
                    <a:pt x="14712" y="1960"/>
                  </a:moveTo>
                  <a:cubicBezTo>
                    <a:pt x="15589" y="1960"/>
                    <a:pt x="16441" y="2286"/>
                    <a:pt x="17093" y="2888"/>
                  </a:cubicBezTo>
                  <a:cubicBezTo>
                    <a:pt x="18221" y="3890"/>
                    <a:pt x="18672" y="5269"/>
                    <a:pt x="18772" y="6522"/>
                  </a:cubicBezTo>
                  <a:lnTo>
                    <a:pt x="18321" y="6321"/>
                  </a:lnTo>
                  <a:cubicBezTo>
                    <a:pt x="18293" y="6307"/>
                    <a:pt x="18265" y="6301"/>
                    <a:pt x="18238" y="6301"/>
                  </a:cubicBezTo>
                  <a:cubicBezTo>
                    <a:pt x="18169" y="6301"/>
                    <a:pt x="18107" y="6342"/>
                    <a:pt x="18070" y="6397"/>
                  </a:cubicBezTo>
                  <a:cubicBezTo>
                    <a:pt x="18045" y="6497"/>
                    <a:pt x="18070" y="6597"/>
                    <a:pt x="18171" y="6647"/>
                  </a:cubicBezTo>
                  <a:lnTo>
                    <a:pt x="18672" y="6873"/>
                  </a:lnTo>
                  <a:lnTo>
                    <a:pt x="18321" y="7299"/>
                  </a:lnTo>
                  <a:cubicBezTo>
                    <a:pt x="18246" y="7374"/>
                    <a:pt x="18246" y="7474"/>
                    <a:pt x="18321" y="7549"/>
                  </a:cubicBezTo>
                  <a:cubicBezTo>
                    <a:pt x="18371" y="7574"/>
                    <a:pt x="18396" y="7600"/>
                    <a:pt x="18446" y="7600"/>
                  </a:cubicBezTo>
                  <a:cubicBezTo>
                    <a:pt x="18496" y="7600"/>
                    <a:pt x="18547" y="7574"/>
                    <a:pt x="18572" y="7524"/>
                  </a:cubicBezTo>
                  <a:lnTo>
                    <a:pt x="18822" y="7249"/>
                  </a:lnTo>
                  <a:lnTo>
                    <a:pt x="18822" y="7249"/>
                  </a:lnTo>
                  <a:cubicBezTo>
                    <a:pt x="18822" y="7850"/>
                    <a:pt x="18772" y="8402"/>
                    <a:pt x="18722" y="8828"/>
                  </a:cubicBezTo>
                  <a:cubicBezTo>
                    <a:pt x="18647" y="9429"/>
                    <a:pt x="18496" y="10031"/>
                    <a:pt x="18346" y="10607"/>
                  </a:cubicBezTo>
                  <a:cubicBezTo>
                    <a:pt x="18196" y="10532"/>
                    <a:pt x="18045" y="10482"/>
                    <a:pt x="17895" y="10432"/>
                  </a:cubicBezTo>
                  <a:cubicBezTo>
                    <a:pt x="17882" y="10427"/>
                    <a:pt x="17868" y="10425"/>
                    <a:pt x="17854" y="10425"/>
                  </a:cubicBezTo>
                  <a:cubicBezTo>
                    <a:pt x="17787" y="10425"/>
                    <a:pt x="17711" y="10474"/>
                    <a:pt x="17669" y="10557"/>
                  </a:cubicBezTo>
                  <a:cubicBezTo>
                    <a:pt x="17644" y="10657"/>
                    <a:pt x="17694" y="10757"/>
                    <a:pt x="17795" y="10783"/>
                  </a:cubicBezTo>
                  <a:cubicBezTo>
                    <a:pt x="17945" y="10833"/>
                    <a:pt x="18095" y="10883"/>
                    <a:pt x="18221" y="10933"/>
                  </a:cubicBezTo>
                  <a:cubicBezTo>
                    <a:pt x="17970" y="11760"/>
                    <a:pt x="17619" y="12537"/>
                    <a:pt x="17193" y="13289"/>
                  </a:cubicBezTo>
                  <a:lnTo>
                    <a:pt x="14261" y="6622"/>
                  </a:lnTo>
                  <a:lnTo>
                    <a:pt x="11604" y="6622"/>
                  </a:lnTo>
                  <a:lnTo>
                    <a:pt x="13283" y="12286"/>
                  </a:lnTo>
                  <a:cubicBezTo>
                    <a:pt x="11780" y="10006"/>
                    <a:pt x="11153" y="7324"/>
                    <a:pt x="11629" y="4868"/>
                  </a:cubicBezTo>
                  <a:lnTo>
                    <a:pt x="11629" y="4868"/>
                  </a:lnTo>
                  <a:cubicBezTo>
                    <a:pt x="11729" y="4943"/>
                    <a:pt x="11830" y="5018"/>
                    <a:pt x="11905" y="5093"/>
                  </a:cubicBezTo>
                  <a:cubicBezTo>
                    <a:pt x="11955" y="5118"/>
                    <a:pt x="11980" y="5143"/>
                    <a:pt x="12030" y="5143"/>
                  </a:cubicBezTo>
                  <a:cubicBezTo>
                    <a:pt x="12080" y="5143"/>
                    <a:pt x="12130" y="5118"/>
                    <a:pt x="12156" y="5068"/>
                  </a:cubicBezTo>
                  <a:cubicBezTo>
                    <a:pt x="12231" y="4993"/>
                    <a:pt x="12231" y="4893"/>
                    <a:pt x="12156" y="4818"/>
                  </a:cubicBezTo>
                  <a:cubicBezTo>
                    <a:pt x="12005" y="4692"/>
                    <a:pt x="11855" y="4592"/>
                    <a:pt x="11704" y="4517"/>
                  </a:cubicBezTo>
                  <a:cubicBezTo>
                    <a:pt x="11830" y="3915"/>
                    <a:pt x="12055" y="3314"/>
                    <a:pt x="12481" y="2863"/>
                  </a:cubicBezTo>
                  <a:cubicBezTo>
                    <a:pt x="12481" y="2963"/>
                    <a:pt x="12481" y="3038"/>
                    <a:pt x="12506" y="3138"/>
                  </a:cubicBezTo>
                  <a:cubicBezTo>
                    <a:pt x="12506" y="3239"/>
                    <a:pt x="12582" y="3314"/>
                    <a:pt x="12682" y="3314"/>
                  </a:cubicBezTo>
                  <a:cubicBezTo>
                    <a:pt x="12782" y="3314"/>
                    <a:pt x="12857" y="3214"/>
                    <a:pt x="12857" y="3113"/>
                  </a:cubicBezTo>
                  <a:cubicBezTo>
                    <a:pt x="12832" y="2938"/>
                    <a:pt x="12832" y="2787"/>
                    <a:pt x="12857" y="2612"/>
                  </a:cubicBezTo>
                  <a:lnTo>
                    <a:pt x="13684" y="2888"/>
                  </a:lnTo>
                  <a:cubicBezTo>
                    <a:pt x="13709" y="2913"/>
                    <a:pt x="13709" y="2913"/>
                    <a:pt x="13735" y="2913"/>
                  </a:cubicBezTo>
                  <a:cubicBezTo>
                    <a:pt x="13810" y="2913"/>
                    <a:pt x="13885" y="2863"/>
                    <a:pt x="13910" y="2787"/>
                  </a:cubicBezTo>
                  <a:cubicBezTo>
                    <a:pt x="13935" y="2687"/>
                    <a:pt x="13885" y="2587"/>
                    <a:pt x="13810" y="2562"/>
                  </a:cubicBezTo>
                  <a:lnTo>
                    <a:pt x="13158" y="2336"/>
                  </a:lnTo>
                  <a:cubicBezTo>
                    <a:pt x="13384" y="2211"/>
                    <a:pt x="13659" y="2111"/>
                    <a:pt x="13960" y="2036"/>
                  </a:cubicBezTo>
                  <a:cubicBezTo>
                    <a:pt x="14211" y="1985"/>
                    <a:pt x="14461" y="1960"/>
                    <a:pt x="14712" y="1960"/>
                  </a:cubicBezTo>
                  <a:close/>
                  <a:moveTo>
                    <a:pt x="157445" y="1259"/>
                  </a:moveTo>
                  <a:cubicBezTo>
                    <a:pt x="157996" y="1259"/>
                    <a:pt x="158472" y="1484"/>
                    <a:pt x="158873" y="1960"/>
                  </a:cubicBezTo>
                  <a:cubicBezTo>
                    <a:pt x="159049" y="2136"/>
                    <a:pt x="159174" y="2361"/>
                    <a:pt x="159299" y="2637"/>
                  </a:cubicBezTo>
                  <a:cubicBezTo>
                    <a:pt x="159425" y="2888"/>
                    <a:pt x="159525" y="3163"/>
                    <a:pt x="159600" y="3414"/>
                  </a:cubicBezTo>
                  <a:lnTo>
                    <a:pt x="159324" y="3264"/>
                  </a:lnTo>
                  <a:cubicBezTo>
                    <a:pt x="159283" y="3236"/>
                    <a:pt x="159219" y="3216"/>
                    <a:pt x="159153" y="3216"/>
                  </a:cubicBezTo>
                  <a:cubicBezTo>
                    <a:pt x="159099" y="3216"/>
                    <a:pt x="159044" y="3230"/>
                    <a:pt x="158998" y="3264"/>
                  </a:cubicBezTo>
                  <a:cubicBezTo>
                    <a:pt x="158923" y="3314"/>
                    <a:pt x="158873" y="3389"/>
                    <a:pt x="158873" y="3464"/>
                  </a:cubicBezTo>
                  <a:cubicBezTo>
                    <a:pt x="158873" y="3564"/>
                    <a:pt x="158948" y="3640"/>
                    <a:pt x="159049" y="3640"/>
                  </a:cubicBezTo>
                  <a:cubicBezTo>
                    <a:pt x="159099" y="3640"/>
                    <a:pt x="159149" y="3615"/>
                    <a:pt x="159174" y="3589"/>
                  </a:cubicBezTo>
                  <a:lnTo>
                    <a:pt x="159550" y="3790"/>
                  </a:lnTo>
                  <a:lnTo>
                    <a:pt x="158998" y="4166"/>
                  </a:lnTo>
                  <a:cubicBezTo>
                    <a:pt x="158923" y="4216"/>
                    <a:pt x="158898" y="4341"/>
                    <a:pt x="158973" y="4417"/>
                  </a:cubicBezTo>
                  <a:cubicBezTo>
                    <a:pt x="158998" y="4467"/>
                    <a:pt x="159049" y="4492"/>
                    <a:pt x="159099" y="4492"/>
                  </a:cubicBezTo>
                  <a:cubicBezTo>
                    <a:pt x="159149" y="4492"/>
                    <a:pt x="159174" y="4492"/>
                    <a:pt x="159199" y="4467"/>
                  </a:cubicBezTo>
                  <a:lnTo>
                    <a:pt x="159775" y="4066"/>
                  </a:lnTo>
                  <a:lnTo>
                    <a:pt x="159775" y="4066"/>
                  </a:lnTo>
                  <a:cubicBezTo>
                    <a:pt x="160377" y="6422"/>
                    <a:pt x="159976" y="9103"/>
                    <a:pt x="158673" y="11484"/>
                  </a:cubicBezTo>
                  <a:cubicBezTo>
                    <a:pt x="158196" y="12336"/>
                    <a:pt x="157645" y="13088"/>
                    <a:pt x="156993" y="13765"/>
                  </a:cubicBezTo>
                  <a:cubicBezTo>
                    <a:pt x="156342" y="13214"/>
                    <a:pt x="155715" y="12512"/>
                    <a:pt x="155189" y="11735"/>
                  </a:cubicBezTo>
                  <a:cubicBezTo>
                    <a:pt x="155139" y="11635"/>
                    <a:pt x="155089" y="11534"/>
                    <a:pt x="155013" y="11434"/>
                  </a:cubicBezTo>
                  <a:lnTo>
                    <a:pt x="155013" y="11434"/>
                  </a:lnTo>
                  <a:cubicBezTo>
                    <a:pt x="155189" y="11484"/>
                    <a:pt x="155364" y="11534"/>
                    <a:pt x="155540" y="11559"/>
                  </a:cubicBezTo>
                  <a:cubicBezTo>
                    <a:pt x="155540" y="11559"/>
                    <a:pt x="155565" y="11585"/>
                    <a:pt x="155565" y="11585"/>
                  </a:cubicBezTo>
                  <a:cubicBezTo>
                    <a:pt x="155640" y="11585"/>
                    <a:pt x="155715" y="11509"/>
                    <a:pt x="155740" y="11434"/>
                  </a:cubicBezTo>
                  <a:cubicBezTo>
                    <a:pt x="155765" y="11334"/>
                    <a:pt x="155715" y="11234"/>
                    <a:pt x="155615" y="11209"/>
                  </a:cubicBezTo>
                  <a:cubicBezTo>
                    <a:pt x="155414" y="11184"/>
                    <a:pt x="155214" y="11108"/>
                    <a:pt x="155013" y="11058"/>
                  </a:cubicBezTo>
                  <a:lnTo>
                    <a:pt x="155715" y="10381"/>
                  </a:lnTo>
                  <a:cubicBezTo>
                    <a:pt x="155790" y="10306"/>
                    <a:pt x="155790" y="10206"/>
                    <a:pt x="155740" y="10131"/>
                  </a:cubicBezTo>
                  <a:cubicBezTo>
                    <a:pt x="155703" y="10093"/>
                    <a:pt x="155653" y="10074"/>
                    <a:pt x="155606" y="10074"/>
                  </a:cubicBezTo>
                  <a:cubicBezTo>
                    <a:pt x="155559" y="10074"/>
                    <a:pt x="155515" y="10093"/>
                    <a:pt x="155490" y="10131"/>
                  </a:cubicBezTo>
                  <a:lnTo>
                    <a:pt x="154688" y="10883"/>
                  </a:lnTo>
                  <a:cubicBezTo>
                    <a:pt x="153485" y="8602"/>
                    <a:pt x="153284" y="6071"/>
                    <a:pt x="154136" y="3940"/>
                  </a:cubicBezTo>
                  <a:cubicBezTo>
                    <a:pt x="154312" y="3489"/>
                    <a:pt x="154562" y="3088"/>
                    <a:pt x="154863" y="2737"/>
                  </a:cubicBezTo>
                  <a:lnTo>
                    <a:pt x="154938" y="3214"/>
                  </a:lnTo>
                  <a:cubicBezTo>
                    <a:pt x="154963" y="3314"/>
                    <a:pt x="155039" y="3364"/>
                    <a:pt x="155114" y="3364"/>
                  </a:cubicBezTo>
                  <a:lnTo>
                    <a:pt x="155139" y="3364"/>
                  </a:lnTo>
                  <a:cubicBezTo>
                    <a:pt x="155239" y="3364"/>
                    <a:pt x="155314" y="3264"/>
                    <a:pt x="155289" y="3163"/>
                  </a:cubicBezTo>
                  <a:lnTo>
                    <a:pt x="155214" y="2512"/>
                  </a:lnTo>
                  <a:lnTo>
                    <a:pt x="155214" y="2512"/>
                  </a:lnTo>
                  <a:cubicBezTo>
                    <a:pt x="155364" y="2562"/>
                    <a:pt x="155515" y="2612"/>
                    <a:pt x="155665" y="2662"/>
                  </a:cubicBezTo>
                  <a:lnTo>
                    <a:pt x="155715" y="2662"/>
                  </a:lnTo>
                  <a:cubicBezTo>
                    <a:pt x="155790" y="2662"/>
                    <a:pt x="155866" y="2612"/>
                    <a:pt x="155866" y="2537"/>
                  </a:cubicBezTo>
                  <a:cubicBezTo>
                    <a:pt x="155891" y="2437"/>
                    <a:pt x="155841" y="2336"/>
                    <a:pt x="155740" y="2311"/>
                  </a:cubicBezTo>
                  <a:cubicBezTo>
                    <a:pt x="155615" y="2286"/>
                    <a:pt x="155515" y="2236"/>
                    <a:pt x="155389" y="2211"/>
                  </a:cubicBezTo>
                  <a:cubicBezTo>
                    <a:pt x="155916" y="1710"/>
                    <a:pt x="156517" y="1384"/>
                    <a:pt x="157094" y="1284"/>
                  </a:cubicBezTo>
                  <a:cubicBezTo>
                    <a:pt x="157219" y="1259"/>
                    <a:pt x="157319" y="1259"/>
                    <a:pt x="157445" y="1259"/>
                  </a:cubicBezTo>
                  <a:close/>
                  <a:moveTo>
                    <a:pt x="119023" y="1885"/>
                  </a:moveTo>
                  <a:cubicBezTo>
                    <a:pt x="119124" y="1885"/>
                    <a:pt x="119199" y="1885"/>
                    <a:pt x="119299" y="1910"/>
                  </a:cubicBezTo>
                  <a:cubicBezTo>
                    <a:pt x="119499" y="1985"/>
                    <a:pt x="119700" y="2111"/>
                    <a:pt x="119875" y="2311"/>
                  </a:cubicBezTo>
                  <a:cubicBezTo>
                    <a:pt x="121655" y="4467"/>
                    <a:pt x="122307" y="7374"/>
                    <a:pt x="121855" y="10081"/>
                  </a:cubicBezTo>
                  <a:cubicBezTo>
                    <a:pt x="121705" y="9955"/>
                    <a:pt x="121555" y="9830"/>
                    <a:pt x="121404" y="9705"/>
                  </a:cubicBezTo>
                  <a:cubicBezTo>
                    <a:pt x="121370" y="9682"/>
                    <a:pt x="121332" y="9670"/>
                    <a:pt x="121292" y="9670"/>
                  </a:cubicBezTo>
                  <a:cubicBezTo>
                    <a:pt x="121244" y="9670"/>
                    <a:pt x="121195" y="9688"/>
                    <a:pt x="121154" y="9730"/>
                  </a:cubicBezTo>
                  <a:cubicBezTo>
                    <a:pt x="121104" y="9830"/>
                    <a:pt x="121129" y="9930"/>
                    <a:pt x="121204" y="9980"/>
                  </a:cubicBezTo>
                  <a:cubicBezTo>
                    <a:pt x="121354" y="10131"/>
                    <a:pt x="121505" y="10256"/>
                    <a:pt x="121655" y="10407"/>
                  </a:cubicBezTo>
                  <a:cubicBezTo>
                    <a:pt x="121454" y="10532"/>
                    <a:pt x="121229" y="10657"/>
                    <a:pt x="121003" y="10757"/>
                  </a:cubicBezTo>
                  <a:cubicBezTo>
                    <a:pt x="120928" y="10808"/>
                    <a:pt x="120878" y="10908"/>
                    <a:pt x="120928" y="11008"/>
                  </a:cubicBezTo>
                  <a:cubicBezTo>
                    <a:pt x="120978" y="11058"/>
                    <a:pt x="121028" y="11108"/>
                    <a:pt x="121104" y="11108"/>
                  </a:cubicBezTo>
                  <a:cubicBezTo>
                    <a:pt x="121129" y="11108"/>
                    <a:pt x="121154" y="11083"/>
                    <a:pt x="121179" y="11083"/>
                  </a:cubicBezTo>
                  <a:cubicBezTo>
                    <a:pt x="121354" y="10983"/>
                    <a:pt x="121530" y="10883"/>
                    <a:pt x="121705" y="10783"/>
                  </a:cubicBezTo>
                  <a:lnTo>
                    <a:pt x="121705" y="10783"/>
                  </a:lnTo>
                  <a:cubicBezTo>
                    <a:pt x="121404" y="11960"/>
                    <a:pt x="120928" y="13088"/>
                    <a:pt x="120226" y="14066"/>
                  </a:cubicBezTo>
                  <a:cubicBezTo>
                    <a:pt x="118647" y="12587"/>
                    <a:pt x="117620" y="10532"/>
                    <a:pt x="117294" y="8351"/>
                  </a:cubicBezTo>
                  <a:lnTo>
                    <a:pt x="117795" y="6622"/>
                  </a:lnTo>
                  <a:lnTo>
                    <a:pt x="117169" y="6622"/>
                  </a:lnTo>
                  <a:cubicBezTo>
                    <a:pt x="117194" y="6046"/>
                    <a:pt x="117244" y="5444"/>
                    <a:pt x="117344" y="4868"/>
                  </a:cubicBezTo>
                  <a:lnTo>
                    <a:pt x="118196" y="5219"/>
                  </a:lnTo>
                  <a:cubicBezTo>
                    <a:pt x="118221" y="5244"/>
                    <a:pt x="118246" y="5244"/>
                    <a:pt x="118271" y="5244"/>
                  </a:cubicBezTo>
                  <a:cubicBezTo>
                    <a:pt x="118347" y="5244"/>
                    <a:pt x="118397" y="5193"/>
                    <a:pt x="118447" y="5118"/>
                  </a:cubicBezTo>
                  <a:cubicBezTo>
                    <a:pt x="118472" y="5043"/>
                    <a:pt x="118422" y="4943"/>
                    <a:pt x="118347" y="4893"/>
                  </a:cubicBezTo>
                  <a:lnTo>
                    <a:pt x="117620" y="4592"/>
                  </a:lnTo>
                  <a:cubicBezTo>
                    <a:pt x="117745" y="4492"/>
                    <a:pt x="117870" y="4417"/>
                    <a:pt x="118021" y="4341"/>
                  </a:cubicBezTo>
                  <a:cubicBezTo>
                    <a:pt x="118096" y="4291"/>
                    <a:pt x="118121" y="4191"/>
                    <a:pt x="118071" y="4091"/>
                  </a:cubicBezTo>
                  <a:cubicBezTo>
                    <a:pt x="118039" y="4042"/>
                    <a:pt x="117985" y="4015"/>
                    <a:pt x="117931" y="4015"/>
                  </a:cubicBezTo>
                  <a:cubicBezTo>
                    <a:pt x="117902" y="4015"/>
                    <a:pt x="117872" y="4023"/>
                    <a:pt x="117845" y="4041"/>
                  </a:cubicBezTo>
                  <a:cubicBezTo>
                    <a:pt x="117720" y="4091"/>
                    <a:pt x="117595" y="4166"/>
                    <a:pt x="117494" y="4241"/>
                  </a:cubicBezTo>
                  <a:cubicBezTo>
                    <a:pt x="117595" y="3815"/>
                    <a:pt x="117745" y="3364"/>
                    <a:pt x="117921" y="2963"/>
                  </a:cubicBezTo>
                  <a:cubicBezTo>
                    <a:pt x="118221" y="2236"/>
                    <a:pt x="118597" y="1885"/>
                    <a:pt x="119023" y="1885"/>
                  </a:cubicBezTo>
                  <a:close/>
                  <a:moveTo>
                    <a:pt x="167144" y="1384"/>
                  </a:moveTo>
                  <a:cubicBezTo>
                    <a:pt x="167871" y="1384"/>
                    <a:pt x="168623" y="1735"/>
                    <a:pt x="169174" y="2361"/>
                  </a:cubicBezTo>
                  <a:cubicBezTo>
                    <a:pt x="169149" y="2412"/>
                    <a:pt x="169124" y="2437"/>
                    <a:pt x="169099" y="2487"/>
                  </a:cubicBezTo>
                  <a:cubicBezTo>
                    <a:pt x="168898" y="2437"/>
                    <a:pt x="168723" y="2412"/>
                    <a:pt x="168522" y="2361"/>
                  </a:cubicBezTo>
                  <a:cubicBezTo>
                    <a:pt x="168509" y="2358"/>
                    <a:pt x="168496" y="2357"/>
                    <a:pt x="168484" y="2357"/>
                  </a:cubicBezTo>
                  <a:cubicBezTo>
                    <a:pt x="168403" y="2357"/>
                    <a:pt x="168344" y="2425"/>
                    <a:pt x="168322" y="2512"/>
                  </a:cubicBezTo>
                  <a:cubicBezTo>
                    <a:pt x="168297" y="2612"/>
                    <a:pt x="168372" y="2687"/>
                    <a:pt x="168447" y="2712"/>
                  </a:cubicBezTo>
                  <a:cubicBezTo>
                    <a:pt x="168623" y="2737"/>
                    <a:pt x="168773" y="2787"/>
                    <a:pt x="168923" y="2813"/>
                  </a:cubicBezTo>
                  <a:cubicBezTo>
                    <a:pt x="168823" y="3013"/>
                    <a:pt x="168723" y="3188"/>
                    <a:pt x="168648" y="3389"/>
                  </a:cubicBezTo>
                  <a:cubicBezTo>
                    <a:pt x="168598" y="3489"/>
                    <a:pt x="168648" y="3589"/>
                    <a:pt x="168723" y="3615"/>
                  </a:cubicBezTo>
                  <a:cubicBezTo>
                    <a:pt x="168748" y="3640"/>
                    <a:pt x="168773" y="3640"/>
                    <a:pt x="168798" y="3640"/>
                  </a:cubicBezTo>
                  <a:cubicBezTo>
                    <a:pt x="168873" y="3640"/>
                    <a:pt x="168923" y="3589"/>
                    <a:pt x="168973" y="3539"/>
                  </a:cubicBezTo>
                  <a:cubicBezTo>
                    <a:pt x="169074" y="3314"/>
                    <a:pt x="169174" y="3113"/>
                    <a:pt x="169274" y="2888"/>
                  </a:cubicBezTo>
                  <a:cubicBezTo>
                    <a:pt x="169374" y="2913"/>
                    <a:pt x="169475" y="2938"/>
                    <a:pt x="169575" y="2963"/>
                  </a:cubicBezTo>
                  <a:cubicBezTo>
                    <a:pt x="170978" y="5269"/>
                    <a:pt x="170978" y="8226"/>
                    <a:pt x="169525" y="10908"/>
                  </a:cubicBezTo>
                  <a:cubicBezTo>
                    <a:pt x="168798" y="12236"/>
                    <a:pt x="167821" y="13339"/>
                    <a:pt x="166693" y="14166"/>
                  </a:cubicBezTo>
                  <a:cubicBezTo>
                    <a:pt x="166267" y="13665"/>
                    <a:pt x="165916" y="13088"/>
                    <a:pt x="165615" y="12487"/>
                  </a:cubicBezTo>
                  <a:cubicBezTo>
                    <a:pt x="165490" y="12236"/>
                    <a:pt x="165389" y="11960"/>
                    <a:pt x="165289" y="11710"/>
                  </a:cubicBezTo>
                  <a:lnTo>
                    <a:pt x="165289" y="11710"/>
                  </a:lnTo>
                  <a:cubicBezTo>
                    <a:pt x="165540" y="11760"/>
                    <a:pt x="165790" y="11835"/>
                    <a:pt x="166041" y="11885"/>
                  </a:cubicBezTo>
                  <a:lnTo>
                    <a:pt x="166066" y="11885"/>
                  </a:lnTo>
                  <a:cubicBezTo>
                    <a:pt x="166141" y="11885"/>
                    <a:pt x="166217" y="11835"/>
                    <a:pt x="166242" y="11760"/>
                  </a:cubicBezTo>
                  <a:cubicBezTo>
                    <a:pt x="166267" y="11660"/>
                    <a:pt x="166217" y="11559"/>
                    <a:pt x="166116" y="11534"/>
                  </a:cubicBezTo>
                  <a:cubicBezTo>
                    <a:pt x="165841" y="11484"/>
                    <a:pt x="165565" y="11409"/>
                    <a:pt x="165314" y="11334"/>
                  </a:cubicBezTo>
                  <a:cubicBezTo>
                    <a:pt x="165415" y="11209"/>
                    <a:pt x="165540" y="11083"/>
                    <a:pt x="165665" y="10958"/>
                  </a:cubicBezTo>
                  <a:cubicBezTo>
                    <a:pt x="165740" y="10883"/>
                    <a:pt x="165740" y="10757"/>
                    <a:pt x="165665" y="10707"/>
                  </a:cubicBezTo>
                  <a:cubicBezTo>
                    <a:pt x="165628" y="10670"/>
                    <a:pt x="165584" y="10651"/>
                    <a:pt x="165540" y="10651"/>
                  </a:cubicBezTo>
                  <a:cubicBezTo>
                    <a:pt x="165496" y="10651"/>
                    <a:pt x="165452" y="10670"/>
                    <a:pt x="165415" y="10707"/>
                  </a:cubicBezTo>
                  <a:cubicBezTo>
                    <a:pt x="165289" y="10808"/>
                    <a:pt x="165189" y="10933"/>
                    <a:pt x="165089" y="11058"/>
                  </a:cubicBezTo>
                  <a:cubicBezTo>
                    <a:pt x="164512" y="9103"/>
                    <a:pt x="164437" y="6772"/>
                    <a:pt x="164863" y="3990"/>
                  </a:cubicBezTo>
                  <a:cubicBezTo>
                    <a:pt x="165014" y="2938"/>
                    <a:pt x="165264" y="1860"/>
                    <a:pt x="166417" y="1484"/>
                  </a:cubicBezTo>
                  <a:cubicBezTo>
                    <a:pt x="166643" y="1409"/>
                    <a:pt x="166893" y="1384"/>
                    <a:pt x="167144" y="1384"/>
                  </a:cubicBezTo>
                  <a:close/>
                  <a:moveTo>
                    <a:pt x="93735" y="2612"/>
                  </a:moveTo>
                  <a:cubicBezTo>
                    <a:pt x="94186" y="2612"/>
                    <a:pt x="94637" y="2712"/>
                    <a:pt x="95063" y="2938"/>
                  </a:cubicBezTo>
                  <a:cubicBezTo>
                    <a:pt x="95590" y="3188"/>
                    <a:pt x="95991" y="3564"/>
                    <a:pt x="96316" y="3965"/>
                  </a:cubicBezTo>
                  <a:cubicBezTo>
                    <a:pt x="96191" y="3915"/>
                    <a:pt x="96041" y="3890"/>
                    <a:pt x="95915" y="3865"/>
                  </a:cubicBezTo>
                  <a:cubicBezTo>
                    <a:pt x="95902" y="3862"/>
                    <a:pt x="95889" y="3860"/>
                    <a:pt x="95876" y="3860"/>
                  </a:cubicBezTo>
                  <a:cubicBezTo>
                    <a:pt x="95790" y="3860"/>
                    <a:pt x="95712" y="3928"/>
                    <a:pt x="95690" y="4016"/>
                  </a:cubicBezTo>
                  <a:cubicBezTo>
                    <a:pt x="95690" y="4116"/>
                    <a:pt x="95740" y="4191"/>
                    <a:pt x="95840" y="4216"/>
                  </a:cubicBezTo>
                  <a:cubicBezTo>
                    <a:pt x="95966" y="4241"/>
                    <a:pt x="96116" y="4266"/>
                    <a:pt x="96241" y="4316"/>
                  </a:cubicBezTo>
                  <a:lnTo>
                    <a:pt x="96016" y="4993"/>
                  </a:lnTo>
                  <a:cubicBezTo>
                    <a:pt x="95966" y="5093"/>
                    <a:pt x="96016" y="5193"/>
                    <a:pt x="96116" y="5219"/>
                  </a:cubicBezTo>
                  <a:cubicBezTo>
                    <a:pt x="96141" y="5244"/>
                    <a:pt x="96141" y="5244"/>
                    <a:pt x="96166" y="5244"/>
                  </a:cubicBezTo>
                  <a:cubicBezTo>
                    <a:pt x="96241" y="5244"/>
                    <a:pt x="96316" y="5193"/>
                    <a:pt x="96341" y="5118"/>
                  </a:cubicBezTo>
                  <a:lnTo>
                    <a:pt x="96592" y="4391"/>
                  </a:lnTo>
                  <a:lnTo>
                    <a:pt x="96617" y="4391"/>
                  </a:lnTo>
                  <a:cubicBezTo>
                    <a:pt x="97344" y="5569"/>
                    <a:pt x="97419" y="6998"/>
                    <a:pt x="97419" y="7725"/>
                  </a:cubicBezTo>
                  <a:cubicBezTo>
                    <a:pt x="97394" y="10131"/>
                    <a:pt x="96291" y="12537"/>
                    <a:pt x="94387" y="14366"/>
                  </a:cubicBezTo>
                  <a:cubicBezTo>
                    <a:pt x="93309" y="12788"/>
                    <a:pt x="92582" y="10858"/>
                    <a:pt x="92006" y="8853"/>
                  </a:cubicBezTo>
                  <a:cubicBezTo>
                    <a:pt x="92181" y="8803"/>
                    <a:pt x="92356" y="8752"/>
                    <a:pt x="92532" y="8677"/>
                  </a:cubicBezTo>
                  <a:cubicBezTo>
                    <a:pt x="92607" y="8652"/>
                    <a:pt x="92657" y="8552"/>
                    <a:pt x="92632" y="8452"/>
                  </a:cubicBezTo>
                  <a:cubicBezTo>
                    <a:pt x="92595" y="8378"/>
                    <a:pt x="92532" y="8332"/>
                    <a:pt x="92471" y="8332"/>
                  </a:cubicBezTo>
                  <a:cubicBezTo>
                    <a:pt x="92449" y="8332"/>
                    <a:pt x="92427" y="8338"/>
                    <a:pt x="92407" y="8351"/>
                  </a:cubicBezTo>
                  <a:cubicBezTo>
                    <a:pt x="92231" y="8402"/>
                    <a:pt x="92056" y="8452"/>
                    <a:pt x="91905" y="8502"/>
                  </a:cubicBezTo>
                  <a:cubicBezTo>
                    <a:pt x="91855" y="8376"/>
                    <a:pt x="91805" y="8226"/>
                    <a:pt x="91780" y="8076"/>
                  </a:cubicBezTo>
                  <a:lnTo>
                    <a:pt x="92557" y="8001"/>
                  </a:lnTo>
                  <a:cubicBezTo>
                    <a:pt x="92657" y="8001"/>
                    <a:pt x="92732" y="7900"/>
                    <a:pt x="92732" y="7800"/>
                  </a:cubicBezTo>
                  <a:cubicBezTo>
                    <a:pt x="92707" y="7700"/>
                    <a:pt x="92632" y="7650"/>
                    <a:pt x="92532" y="7650"/>
                  </a:cubicBezTo>
                  <a:lnTo>
                    <a:pt x="91680" y="7725"/>
                  </a:lnTo>
                  <a:cubicBezTo>
                    <a:pt x="91655" y="7650"/>
                    <a:pt x="91630" y="7549"/>
                    <a:pt x="91605" y="7474"/>
                  </a:cubicBezTo>
                  <a:cubicBezTo>
                    <a:pt x="91204" y="5996"/>
                    <a:pt x="90903" y="4467"/>
                    <a:pt x="91880" y="3389"/>
                  </a:cubicBezTo>
                  <a:cubicBezTo>
                    <a:pt x="92206" y="3063"/>
                    <a:pt x="92632" y="2813"/>
                    <a:pt x="93083" y="2712"/>
                  </a:cubicBezTo>
                  <a:lnTo>
                    <a:pt x="93083" y="2712"/>
                  </a:lnTo>
                  <a:cubicBezTo>
                    <a:pt x="92958" y="2938"/>
                    <a:pt x="92858" y="3138"/>
                    <a:pt x="92732" y="3389"/>
                  </a:cubicBezTo>
                  <a:cubicBezTo>
                    <a:pt x="92707" y="3464"/>
                    <a:pt x="92732" y="3564"/>
                    <a:pt x="92833" y="3615"/>
                  </a:cubicBezTo>
                  <a:cubicBezTo>
                    <a:pt x="92858" y="3640"/>
                    <a:pt x="92883" y="3640"/>
                    <a:pt x="92908" y="3640"/>
                  </a:cubicBezTo>
                  <a:cubicBezTo>
                    <a:pt x="92958" y="3640"/>
                    <a:pt x="93033" y="3589"/>
                    <a:pt x="93058" y="3539"/>
                  </a:cubicBezTo>
                  <a:cubicBezTo>
                    <a:pt x="93184" y="3289"/>
                    <a:pt x="93309" y="3038"/>
                    <a:pt x="93434" y="2813"/>
                  </a:cubicBezTo>
                  <a:cubicBezTo>
                    <a:pt x="93610" y="2988"/>
                    <a:pt x="93785" y="3163"/>
                    <a:pt x="93961" y="3314"/>
                  </a:cubicBezTo>
                  <a:cubicBezTo>
                    <a:pt x="93986" y="3339"/>
                    <a:pt x="94036" y="3364"/>
                    <a:pt x="94086" y="3364"/>
                  </a:cubicBezTo>
                  <a:cubicBezTo>
                    <a:pt x="94136" y="3364"/>
                    <a:pt x="94186" y="3339"/>
                    <a:pt x="94211" y="3289"/>
                  </a:cubicBezTo>
                  <a:cubicBezTo>
                    <a:pt x="94286" y="3214"/>
                    <a:pt x="94261" y="3113"/>
                    <a:pt x="94186" y="3038"/>
                  </a:cubicBezTo>
                  <a:cubicBezTo>
                    <a:pt x="94036" y="2913"/>
                    <a:pt x="93885" y="2762"/>
                    <a:pt x="93735" y="2612"/>
                  </a:cubicBezTo>
                  <a:close/>
                  <a:moveTo>
                    <a:pt x="81003" y="2762"/>
                  </a:moveTo>
                  <a:cubicBezTo>
                    <a:pt x="81680" y="2762"/>
                    <a:pt x="82331" y="3013"/>
                    <a:pt x="82858" y="3439"/>
                  </a:cubicBezTo>
                  <a:cubicBezTo>
                    <a:pt x="83710" y="4116"/>
                    <a:pt x="84136" y="5093"/>
                    <a:pt x="84336" y="5970"/>
                  </a:cubicBezTo>
                  <a:lnTo>
                    <a:pt x="84086" y="5745"/>
                  </a:lnTo>
                  <a:cubicBezTo>
                    <a:pt x="84032" y="5691"/>
                    <a:pt x="83951" y="5650"/>
                    <a:pt x="83864" y="5650"/>
                  </a:cubicBezTo>
                  <a:cubicBezTo>
                    <a:pt x="83830" y="5650"/>
                    <a:pt x="83795" y="5656"/>
                    <a:pt x="83760" y="5670"/>
                  </a:cubicBezTo>
                  <a:cubicBezTo>
                    <a:pt x="83685" y="5695"/>
                    <a:pt x="83610" y="5770"/>
                    <a:pt x="83610" y="5845"/>
                  </a:cubicBezTo>
                  <a:cubicBezTo>
                    <a:pt x="83585" y="5945"/>
                    <a:pt x="83635" y="6021"/>
                    <a:pt x="83735" y="6046"/>
                  </a:cubicBezTo>
                  <a:cubicBezTo>
                    <a:pt x="83750" y="6053"/>
                    <a:pt x="83764" y="6056"/>
                    <a:pt x="83778" y="6056"/>
                  </a:cubicBezTo>
                  <a:cubicBezTo>
                    <a:pt x="83812" y="6056"/>
                    <a:pt x="83842" y="6038"/>
                    <a:pt x="83860" y="6021"/>
                  </a:cubicBezTo>
                  <a:lnTo>
                    <a:pt x="84186" y="6296"/>
                  </a:lnTo>
                  <a:lnTo>
                    <a:pt x="83760" y="6447"/>
                  </a:lnTo>
                  <a:cubicBezTo>
                    <a:pt x="83685" y="6472"/>
                    <a:pt x="83635" y="6572"/>
                    <a:pt x="83660" y="6672"/>
                  </a:cubicBezTo>
                  <a:cubicBezTo>
                    <a:pt x="83685" y="6747"/>
                    <a:pt x="83760" y="6772"/>
                    <a:pt x="83835" y="6772"/>
                  </a:cubicBezTo>
                  <a:lnTo>
                    <a:pt x="83885" y="6772"/>
                  </a:lnTo>
                  <a:lnTo>
                    <a:pt x="84462" y="6572"/>
                  </a:lnTo>
                  <a:cubicBezTo>
                    <a:pt x="84512" y="6798"/>
                    <a:pt x="84512" y="7023"/>
                    <a:pt x="84537" y="7199"/>
                  </a:cubicBezTo>
                  <a:cubicBezTo>
                    <a:pt x="84612" y="8452"/>
                    <a:pt x="84412" y="9730"/>
                    <a:pt x="83910" y="10933"/>
                  </a:cubicBezTo>
                  <a:cubicBezTo>
                    <a:pt x="83785" y="10732"/>
                    <a:pt x="83660" y="10557"/>
                    <a:pt x="83484" y="10381"/>
                  </a:cubicBezTo>
                  <a:cubicBezTo>
                    <a:pt x="83455" y="10338"/>
                    <a:pt x="83401" y="10311"/>
                    <a:pt x="83345" y="10311"/>
                  </a:cubicBezTo>
                  <a:cubicBezTo>
                    <a:pt x="83305" y="10311"/>
                    <a:pt x="83265" y="10325"/>
                    <a:pt x="83234" y="10356"/>
                  </a:cubicBezTo>
                  <a:cubicBezTo>
                    <a:pt x="83158" y="10432"/>
                    <a:pt x="83158" y="10532"/>
                    <a:pt x="83234" y="10607"/>
                  </a:cubicBezTo>
                  <a:cubicBezTo>
                    <a:pt x="83384" y="10808"/>
                    <a:pt x="83559" y="11008"/>
                    <a:pt x="83685" y="11234"/>
                  </a:cubicBezTo>
                  <a:lnTo>
                    <a:pt x="82958" y="11559"/>
                  </a:lnTo>
                  <a:cubicBezTo>
                    <a:pt x="82883" y="11585"/>
                    <a:pt x="82833" y="11710"/>
                    <a:pt x="82883" y="11785"/>
                  </a:cubicBezTo>
                  <a:cubicBezTo>
                    <a:pt x="82908" y="11860"/>
                    <a:pt x="82983" y="11885"/>
                    <a:pt x="83033" y="11885"/>
                  </a:cubicBezTo>
                  <a:lnTo>
                    <a:pt x="83108" y="11885"/>
                  </a:lnTo>
                  <a:lnTo>
                    <a:pt x="83585" y="11660"/>
                  </a:lnTo>
                  <a:lnTo>
                    <a:pt x="83585" y="11660"/>
                  </a:lnTo>
                  <a:cubicBezTo>
                    <a:pt x="83033" y="12737"/>
                    <a:pt x="82256" y="13740"/>
                    <a:pt x="81279" y="14592"/>
                  </a:cubicBezTo>
                  <a:cubicBezTo>
                    <a:pt x="80727" y="14066"/>
                    <a:pt x="80201" y="13439"/>
                    <a:pt x="79775" y="12762"/>
                  </a:cubicBezTo>
                  <a:cubicBezTo>
                    <a:pt x="79600" y="12512"/>
                    <a:pt x="79474" y="12261"/>
                    <a:pt x="79324" y="12011"/>
                  </a:cubicBezTo>
                  <a:lnTo>
                    <a:pt x="78597" y="10356"/>
                  </a:lnTo>
                  <a:cubicBezTo>
                    <a:pt x="77996" y="8552"/>
                    <a:pt x="77920" y="6672"/>
                    <a:pt x="78422" y="4943"/>
                  </a:cubicBezTo>
                  <a:cubicBezTo>
                    <a:pt x="78447" y="4818"/>
                    <a:pt x="78497" y="4667"/>
                    <a:pt x="78547" y="4517"/>
                  </a:cubicBezTo>
                  <a:lnTo>
                    <a:pt x="79199" y="5043"/>
                  </a:lnTo>
                  <a:cubicBezTo>
                    <a:pt x="79224" y="5093"/>
                    <a:pt x="79274" y="5093"/>
                    <a:pt x="79299" y="5093"/>
                  </a:cubicBezTo>
                  <a:cubicBezTo>
                    <a:pt x="79349" y="5093"/>
                    <a:pt x="79399" y="5068"/>
                    <a:pt x="79449" y="5018"/>
                  </a:cubicBezTo>
                  <a:cubicBezTo>
                    <a:pt x="79499" y="4943"/>
                    <a:pt x="79499" y="4843"/>
                    <a:pt x="79424" y="4767"/>
                  </a:cubicBezTo>
                  <a:lnTo>
                    <a:pt x="78873" y="4316"/>
                  </a:lnTo>
                  <a:lnTo>
                    <a:pt x="79499" y="4041"/>
                  </a:lnTo>
                  <a:cubicBezTo>
                    <a:pt x="79600" y="4016"/>
                    <a:pt x="79625" y="3890"/>
                    <a:pt x="79600" y="3815"/>
                  </a:cubicBezTo>
                  <a:cubicBezTo>
                    <a:pt x="79561" y="3738"/>
                    <a:pt x="79494" y="3706"/>
                    <a:pt x="79419" y="3706"/>
                  </a:cubicBezTo>
                  <a:cubicBezTo>
                    <a:pt x="79396" y="3706"/>
                    <a:pt x="79373" y="3709"/>
                    <a:pt x="79349" y="3715"/>
                  </a:cubicBezTo>
                  <a:lnTo>
                    <a:pt x="78798" y="3965"/>
                  </a:lnTo>
                  <a:cubicBezTo>
                    <a:pt x="79098" y="3389"/>
                    <a:pt x="79600" y="2938"/>
                    <a:pt x="80452" y="2787"/>
                  </a:cubicBezTo>
                  <a:cubicBezTo>
                    <a:pt x="80527" y="2787"/>
                    <a:pt x="80577" y="2787"/>
                    <a:pt x="80652" y="2762"/>
                  </a:cubicBezTo>
                  <a:lnTo>
                    <a:pt x="80752" y="3364"/>
                  </a:lnTo>
                  <a:cubicBezTo>
                    <a:pt x="80752" y="3464"/>
                    <a:pt x="80828" y="3514"/>
                    <a:pt x="80928" y="3514"/>
                  </a:cubicBezTo>
                  <a:lnTo>
                    <a:pt x="80953" y="3514"/>
                  </a:lnTo>
                  <a:cubicBezTo>
                    <a:pt x="81053" y="3489"/>
                    <a:pt x="81103" y="3414"/>
                    <a:pt x="81103" y="3314"/>
                  </a:cubicBezTo>
                  <a:lnTo>
                    <a:pt x="81003" y="2762"/>
                  </a:lnTo>
                  <a:close/>
                  <a:moveTo>
                    <a:pt x="66542" y="1409"/>
                  </a:moveTo>
                  <a:cubicBezTo>
                    <a:pt x="66918" y="1434"/>
                    <a:pt x="67294" y="1610"/>
                    <a:pt x="67620" y="1910"/>
                  </a:cubicBezTo>
                  <a:cubicBezTo>
                    <a:pt x="68597" y="2762"/>
                    <a:pt x="69349" y="3840"/>
                    <a:pt x="69825" y="5093"/>
                  </a:cubicBezTo>
                  <a:cubicBezTo>
                    <a:pt x="69800" y="5143"/>
                    <a:pt x="69750" y="5219"/>
                    <a:pt x="69725" y="5269"/>
                  </a:cubicBezTo>
                  <a:cubicBezTo>
                    <a:pt x="69549" y="5319"/>
                    <a:pt x="69349" y="5344"/>
                    <a:pt x="69173" y="5369"/>
                  </a:cubicBezTo>
                  <a:cubicBezTo>
                    <a:pt x="69073" y="5394"/>
                    <a:pt x="68998" y="5469"/>
                    <a:pt x="69023" y="5569"/>
                  </a:cubicBezTo>
                  <a:cubicBezTo>
                    <a:pt x="69023" y="5670"/>
                    <a:pt x="69098" y="5720"/>
                    <a:pt x="69198" y="5720"/>
                  </a:cubicBezTo>
                  <a:lnTo>
                    <a:pt x="69224" y="5720"/>
                  </a:lnTo>
                  <a:cubicBezTo>
                    <a:pt x="69324" y="5720"/>
                    <a:pt x="69424" y="5695"/>
                    <a:pt x="69549" y="5670"/>
                  </a:cubicBezTo>
                  <a:lnTo>
                    <a:pt x="69549" y="5670"/>
                  </a:lnTo>
                  <a:cubicBezTo>
                    <a:pt x="69499" y="5770"/>
                    <a:pt x="69449" y="5895"/>
                    <a:pt x="69399" y="5996"/>
                  </a:cubicBezTo>
                  <a:cubicBezTo>
                    <a:pt x="69374" y="6096"/>
                    <a:pt x="69424" y="6196"/>
                    <a:pt x="69499" y="6221"/>
                  </a:cubicBezTo>
                  <a:cubicBezTo>
                    <a:pt x="69524" y="6246"/>
                    <a:pt x="69549" y="6246"/>
                    <a:pt x="69574" y="6246"/>
                  </a:cubicBezTo>
                  <a:cubicBezTo>
                    <a:pt x="69650" y="6246"/>
                    <a:pt x="69700" y="6196"/>
                    <a:pt x="69725" y="6121"/>
                  </a:cubicBezTo>
                  <a:cubicBezTo>
                    <a:pt x="69800" y="5945"/>
                    <a:pt x="69900" y="5770"/>
                    <a:pt x="69975" y="5569"/>
                  </a:cubicBezTo>
                  <a:cubicBezTo>
                    <a:pt x="70201" y="6271"/>
                    <a:pt x="70351" y="6998"/>
                    <a:pt x="70401" y="7750"/>
                  </a:cubicBezTo>
                  <a:cubicBezTo>
                    <a:pt x="70477" y="9103"/>
                    <a:pt x="70301" y="10432"/>
                    <a:pt x="69850" y="11660"/>
                  </a:cubicBezTo>
                  <a:lnTo>
                    <a:pt x="69725" y="11058"/>
                  </a:lnTo>
                  <a:cubicBezTo>
                    <a:pt x="69703" y="10971"/>
                    <a:pt x="69625" y="10903"/>
                    <a:pt x="69539" y="10903"/>
                  </a:cubicBezTo>
                  <a:cubicBezTo>
                    <a:pt x="69526" y="10903"/>
                    <a:pt x="69512" y="10905"/>
                    <a:pt x="69499" y="10908"/>
                  </a:cubicBezTo>
                  <a:cubicBezTo>
                    <a:pt x="69424" y="10933"/>
                    <a:pt x="69349" y="11033"/>
                    <a:pt x="69374" y="11133"/>
                  </a:cubicBezTo>
                  <a:lnTo>
                    <a:pt x="69474" y="11559"/>
                  </a:lnTo>
                  <a:lnTo>
                    <a:pt x="69249" y="11484"/>
                  </a:lnTo>
                  <a:cubicBezTo>
                    <a:pt x="69222" y="11471"/>
                    <a:pt x="69195" y="11465"/>
                    <a:pt x="69169" y="11465"/>
                  </a:cubicBezTo>
                  <a:cubicBezTo>
                    <a:pt x="69100" y="11465"/>
                    <a:pt x="69041" y="11511"/>
                    <a:pt x="69023" y="11585"/>
                  </a:cubicBezTo>
                  <a:cubicBezTo>
                    <a:pt x="68973" y="11685"/>
                    <a:pt x="69023" y="11785"/>
                    <a:pt x="69123" y="11810"/>
                  </a:cubicBezTo>
                  <a:lnTo>
                    <a:pt x="69549" y="11960"/>
                  </a:lnTo>
                  <a:lnTo>
                    <a:pt x="69599" y="12236"/>
                  </a:lnTo>
                  <a:cubicBezTo>
                    <a:pt x="69274" y="12988"/>
                    <a:pt x="68823" y="13690"/>
                    <a:pt x="68271" y="14316"/>
                  </a:cubicBezTo>
                  <a:cubicBezTo>
                    <a:pt x="68171" y="14442"/>
                    <a:pt x="68071" y="14542"/>
                    <a:pt x="67945" y="14667"/>
                  </a:cubicBezTo>
                  <a:cubicBezTo>
                    <a:pt x="67168" y="13915"/>
                    <a:pt x="66467" y="13013"/>
                    <a:pt x="65890" y="12011"/>
                  </a:cubicBezTo>
                  <a:cubicBezTo>
                    <a:pt x="65640" y="11585"/>
                    <a:pt x="65439" y="11158"/>
                    <a:pt x="65239" y="10732"/>
                  </a:cubicBezTo>
                  <a:lnTo>
                    <a:pt x="65715" y="10432"/>
                  </a:lnTo>
                  <a:cubicBezTo>
                    <a:pt x="65790" y="10381"/>
                    <a:pt x="65815" y="10281"/>
                    <a:pt x="65765" y="10181"/>
                  </a:cubicBezTo>
                  <a:cubicBezTo>
                    <a:pt x="65732" y="10132"/>
                    <a:pt x="65679" y="10105"/>
                    <a:pt x="65619" y="10105"/>
                  </a:cubicBezTo>
                  <a:cubicBezTo>
                    <a:pt x="65585" y="10105"/>
                    <a:pt x="65550" y="10113"/>
                    <a:pt x="65514" y="10131"/>
                  </a:cubicBezTo>
                  <a:lnTo>
                    <a:pt x="65113" y="10381"/>
                  </a:lnTo>
                  <a:cubicBezTo>
                    <a:pt x="65063" y="10256"/>
                    <a:pt x="65013" y="10131"/>
                    <a:pt x="64963" y="9980"/>
                  </a:cubicBezTo>
                  <a:cubicBezTo>
                    <a:pt x="65213" y="9905"/>
                    <a:pt x="65464" y="9830"/>
                    <a:pt x="65690" y="9730"/>
                  </a:cubicBezTo>
                  <a:cubicBezTo>
                    <a:pt x="65790" y="9705"/>
                    <a:pt x="65815" y="9605"/>
                    <a:pt x="65790" y="9504"/>
                  </a:cubicBezTo>
                  <a:cubicBezTo>
                    <a:pt x="65769" y="9442"/>
                    <a:pt x="65681" y="9398"/>
                    <a:pt x="65608" y="9398"/>
                  </a:cubicBezTo>
                  <a:cubicBezTo>
                    <a:pt x="65593" y="9398"/>
                    <a:pt x="65578" y="9400"/>
                    <a:pt x="65564" y="9404"/>
                  </a:cubicBezTo>
                  <a:cubicBezTo>
                    <a:pt x="65339" y="9504"/>
                    <a:pt x="65088" y="9579"/>
                    <a:pt x="64838" y="9655"/>
                  </a:cubicBezTo>
                  <a:cubicBezTo>
                    <a:pt x="64136" y="7449"/>
                    <a:pt x="64111" y="5118"/>
                    <a:pt x="64787" y="3038"/>
                  </a:cubicBezTo>
                  <a:cubicBezTo>
                    <a:pt x="64812" y="2963"/>
                    <a:pt x="64838" y="2913"/>
                    <a:pt x="64863" y="2863"/>
                  </a:cubicBezTo>
                  <a:cubicBezTo>
                    <a:pt x="64888" y="2888"/>
                    <a:pt x="64913" y="2913"/>
                    <a:pt x="64963" y="2913"/>
                  </a:cubicBezTo>
                  <a:lnTo>
                    <a:pt x="64988" y="2913"/>
                  </a:lnTo>
                  <a:cubicBezTo>
                    <a:pt x="65088" y="2913"/>
                    <a:pt x="65163" y="2838"/>
                    <a:pt x="65163" y="2762"/>
                  </a:cubicBezTo>
                  <a:cubicBezTo>
                    <a:pt x="65213" y="2537"/>
                    <a:pt x="65239" y="2286"/>
                    <a:pt x="65289" y="2061"/>
                  </a:cubicBezTo>
                  <a:cubicBezTo>
                    <a:pt x="65539" y="2211"/>
                    <a:pt x="65790" y="2311"/>
                    <a:pt x="66041" y="2437"/>
                  </a:cubicBezTo>
                  <a:cubicBezTo>
                    <a:pt x="66066" y="2437"/>
                    <a:pt x="66091" y="2462"/>
                    <a:pt x="66116" y="2462"/>
                  </a:cubicBezTo>
                  <a:cubicBezTo>
                    <a:pt x="66191" y="2462"/>
                    <a:pt x="66241" y="2412"/>
                    <a:pt x="66266" y="2336"/>
                  </a:cubicBezTo>
                  <a:cubicBezTo>
                    <a:pt x="66316" y="2261"/>
                    <a:pt x="66266" y="2136"/>
                    <a:pt x="66191" y="2111"/>
                  </a:cubicBezTo>
                  <a:cubicBezTo>
                    <a:pt x="65940" y="2011"/>
                    <a:pt x="65715" y="1885"/>
                    <a:pt x="65489" y="1760"/>
                  </a:cubicBezTo>
                  <a:cubicBezTo>
                    <a:pt x="65740" y="1534"/>
                    <a:pt x="66041" y="1409"/>
                    <a:pt x="66391" y="1409"/>
                  </a:cubicBezTo>
                  <a:close/>
                  <a:moveTo>
                    <a:pt x="179475" y="1559"/>
                  </a:moveTo>
                  <a:cubicBezTo>
                    <a:pt x="179650" y="1559"/>
                    <a:pt x="179851" y="1584"/>
                    <a:pt x="180026" y="1660"/>
                  </a:cubicBezTo>
                  <a:cubicBezTo>
                    <a:pt x="180327" y="1760"/>
                    <a:pt x="180578" y="1960"/>
                    <a:pt x="180853" y="2261"/>
                  </a:cubicBezTo>
                  <a:cubicBezTo>
                    <a:pt x="181104" y="2512"/>
                    <a:pt x="181354" y="2813"/>
                    <a:pt x="181555" y="3113"/>
                  </a:cubicBezTo>
                  <a:cubicBezTo>
                    <a:pt x="181405" y="3088"/>
                    <a:pt x="181254" y="3038"/>
                    <a:pt x="181104" y="3013"/>
                  </a:cubicBezTo>
                  <a:cubicBezTo>
                    <a:pt x="181087" y="3009"/>
                    <a:pt x="181069" y="3007"/>
                    <a:pt x="181053" y="3007"/>
                  </a:cubicBezTo>
                  <a:cubicBezTo>
                    <a:pt x="180971" y="3007"/>
                    <a:pt x="180899" y="3055"/>
                    <a:pt x="180878" y="3138"/>
                  </a:cubicBezTo>
                  <a:cubicBezTo>
                    <a:pt x="180853" y="3239"/>
                    <a:pt x="180928" y="3339"/>
                    <a:pt x="181029" y="3364"/>
                  </a:cubicBezTo>
                  <a:cubicBezTo>
                    <a:pt x="181229" y="3414"/>
                    <a:pt x="181455" y="3464"/>
                    <a:pt x="181655" y="3514"/>
                  </a:cubicBezTo>
                  <a:cubicBezTo>
                    <a:pt x="181555" y="3665"/>
                    <a:pt x="181455" y="3815"/>
                    <a:pt x="181380" y="3990"/>
                  </a:cubicBezTo>
                  <a:cubicBezTo>
                    <a:pt x="181329" y="4091"/>
                    <a:pt x="181354" y="4191"/>
                    <a:pt x="181455" y="4241"/>
                  </a:cubicBezTo>
                  <a:lnTo>
                    <a:pt x="181530" y="4241"/>
                  </a:lnTo>
                  <a:cubicBezTo>
                    <a:pt x="181605" y="4241"/>
                    <a:pt x="181655" y="4216"/>
                    <a:pt x="181680" y="4166"/>
                  </a:cubicBezTo>
                  <a:cubicBezTo>
                    <a:pt x="181755" y="4016"/>
                    <a:pt x="181856" y="3865"/>
                    <a:pt x="181931" y="3740"/>
                  </a:cubicBezTo>
                  <a:cubicBezTo>
                    <a:pt x="182908" y="5419"/>
                    <a:pt x="183309" y="7474"/>
                    <a:pt x="183034" y="9630"/>
                  </a:cubicBezTo>
                  <a:cubicBezTo>
                    <a:pt x="182933" y="10331"/>
                    <a:pt x="182758" y="11033"/>
                    <a:pt x="182532" y="11685"/>
                  </a:cubicBezTo>
                  <a:lnTo>
                    <a:pt x="182257" y="11434"/>
                  </a:lnTo>
                  <a:cubicBezTo>
                    <a:pt x="182168" y="11360"/>
                    <a:pt x="182088" y="11338"/>
                    <a:pt x="182026" y="11338"/>
                  </a:cubicBezTo>
                  <a:cubicBezTo>
                    <a:pt x="181984" y="11338"/>
                    <a:pt x="181951" y="11349"/>
                    <a:pt x="181931" y="11359"/>
                  </a:cubicBezTo>
                  <a:cubicBezTo>
                    <a:pt x="181856" y="11384"/>
                    <a:pt x="181806" y="11459"/>
                    <a:pt x="181806" y="11559"/>
                  </a:cubicBezTo>
                  <a:cubicBezTo>
                    <a:pt x="181831" y="11660"/>
                    <a:pt x="181881" y="11735"/>
                    <a:pt x="181956" y="11760"/>
                  </a:cubicBezTo>
                  <a:cubicBezTo>
                    <a:pt x="181973" y="11768"/>
                    <a:pt x="181987" y="11771"/>
                    <a:pt x="182000" y="11771"/>
                  </a:cubicBezTo>
                  <a:cubicBezTo>
                    <a:pt x="182026" y="11771"/>
                    <a:pt x="182048" y="11760"/>
                    <a:pt x="182081" y="11760"/>
                  </a:cubicBezTo>
                  <a:lnTo>
                    <a:pt x="182407" y="12036"/>
                  </a:lnTo>
                  <a:cubicBezTo>
                    <a:pt x="182031" y="13013"/>
                    <a:pt x="181480" y="13940"/>
                    <a:pt x="180828" y="14717"/>
                  </a:cubicBezTo>
                  <a:cubicBezTo>
                    <a:pt x="180026" y="14116"/>
                    <a:pt x="179349" y="13364"/>
                    <a:pt x="178773" y="12487"/>
                  </a:cubicBezTo>
                  <a:lnTo>
                    <a:pt x="180502" y="6622"/>
                  </a:lnTo>
                  <a:lnTo>
                    <a:pt x="177846" y="6622"/>
                  </a:lnTo>
                  <a:lnTo>
                    <a:pt x="177194" y="8076"/>
                  </a:lnTo>
                  <a:cubicBezTo>
                    <a:pt x="177094" y="7224"/>
                    <a:pt x="177044" y="6371"/>
                    <a:pt x="177119" y="5469"/>
                  </a:cubicBezTo>
                  <a:lnTo>
                    <a:pt x="177119" y="5469"/>
                  </a:lnTo>
                  <a:lnTo>
                    <a:pt x="177595" y="5645"/>
                  </a:lnTo>
                  <a:lnTo>
                    <a:pt x="177645" y="5645"/>
                  </a:lnTo>
                  <a:cubicBezTo>
                    <a:pt x="177720" y="5645"/>
                    <a:pt x="177796" y="5595"/>
                    <a:pt x="177821" y="5519"/>
                  </a:cubicBezTo>
                  <a:cubicBezTo>
                    <a:pt x="177846" y="5444"/>
                    <a:pt x="177796" y="5344"/>
                    <a:pt x="177695" y="5294"/>
                  </a:cubicBezTo>
                  <a:lnTo>
                    <a:pt x="177144" y="5118"/>
                  </a:lnTo>
                  <a:cubicBezTo>
                    <a:pt x="177144" y="4993"/>
                    <a:pt x="177169" y="4893"/>
                    <a:pt x="177169" y="4792"/>
                  </a:cubicBezTo>
                  <a:cubicBezTo>
                    <a:pt x="177344" y="4843"/>
                    <a:pt x="177520" y="4918"/>
                    <a:pt x="177695" y="4993"/>
                  </a:cubicBezTo>
                  <a:lnTo>
                    <a:pt x="177770" y="4993"/>
                  </a:lnTo>
                  <a:cubicBezTo>
                    <a:pt x="177846" y="4993"/>
                    <a:pt x="177896" y="4968"/>
                    <a:pt x="177921" y="4893"/>
                  </a:cubicBezTo>
                  <a:cubicBezTo>
                    <a:pt x="177971" y="4792"/>
                    <a:pt x="177921" y="4692"/>
                    <a:pt x="177846" y="4642"/>
                  </a:cubicBezTo>
                  <a:cubicBezTo>
                    <a:pt x="177645" y="4567"/>
                    <a:pt x="177445" y="4492"/>
                    <a:pt x="177219" y="4417"/>
                  </a:cubicBezTo>
                  <a:cubicBezTo>
                    <a:pt x="177395" y="3439"/>
                    <a:pt x="177921" y="2261"/>
                    <a:pt x="178723" y="1785"/>
                  </a:cubicBezTo>
                  <a:cubicBezTo>
                    <a:pt x="178948" y="1635"/>
                    <a:pt x="179224" y="1559"/>
                    <a:pt x="179475" y="1559"/>
                  </a:cubicBezTo>
                  <a:close/>
                  <a:moveTo>
                    <a:pt x="28772" y="858"/>
                  </a:moveTo>
                  <a:cubicBezTo>
                    <a:pt x="29098" y="858"/>
                    <a:pt x="29424" y="908"/>
                    <a:pt x="29750" y="1033"/>
                  </a:cubicBezTo>
                  <a:cubicBezTo>
                    <a:pt x="30602" y="1359"/>
                    <a:pt x="31329" y="2086"/>
                    <a:pt x="31705" y="3013"/>
                  </a:cubicBezTo>
                  <a:cubicBezTo>
                    <a:pt x="31955" y="3615"/>
                    <a:pt x="32131" y="4241"/>
                    <a:pt x="32256" y="4893"/>
                  </a:cubicBezTo>
                  <a:lnTo>
                    <a:pt x="31705" y="4567"/>
                  </a:lnTo>
                  <a:cubicBezTo>
                    <a:pt x="31679" y="4550"/>
                    <a:pt x="31652" y="4542"/>
                    <a:pt x="31624" y="4542"/>
                  </a:cubicBezTo>
                  <a:cubicBezTo>
                    <a:pt x="31568" y="4542"/>
                    <a:pt x="31512" y="4575"/>
                    <a:pt x="31479" y="4642"/>
                  </a:cubicBezTo>
                  <a:cubicBezTo>
                    <a:pt x="31429" y="4717"/>
                    <a:pt x="31454" y="4818"/>
                    <a:pt x="31529" y="4868"/>
                  </a:cubicBezTo>
                  <a:lnTo>
                    <a:pt x="32106" y="5219"/>
                  </a:lnTo>
                  <a:lnTo>
                    <a:pt x="31705" y="5620"/>
                  </a:lnTo>
                  <a:cubicBezTo>
                    <a:pt x="31629" y="5695"/>
                    <a:pt x="31629" y="5820"/>
                    <a:pt x="31705" y="5895"/>
                  </a:cubicBezTo>
                  <a:cubicBezTo>
                    <a:pt x="31730" y="5920"/>
                    <a:pt x="31780" y="5945"/>
                    <a:pt x="31830" y="5945"/>
                  </a:cubicBezTo>
                  <a:cubicBezTo>
                    <a:pt x="31880" y="5945"/>
                    <a:pt x="31930" y="5920"/>
                    <a:pt x="31955" y="5870"/>
                  </a:cubicBezTo>
                  <a:lnTo>
                    <a:pt x="32331" y="5469"/>
                  </a:lnTo>
                  <a:lnTo>
                    <a:pt x="32331" y="5469"/>
                  </a:lnTo>
                  <a:cubicBezTo>
                    <a:pt x="32582" y="7750"/>
                    <a:pt x="31980" y="10156"/>
                    <a:pt x="30602" y="12286"/>
                  </a:cubicBezTo>
                  <a:cubicBezTo>
                    <a:pt x="30000" y="13214"/>
                    <a:pt x="29299" y="14041"/>
                    <a:pt x="28496" y="14742"/>
                  </a:cubicBezTo>
                  <a:cubicBezTo>
                    <a:pt x="27745" y="14016"/>
                    <a:pt x="27093" y="13239"/>
                    <a:pt x="26542" y="12412"/>
                  </a:cubicBezTo>
                  <a:lnTo>
                    <a:pt x="26542" y="12412"/>
                  </a:lnTo>
                  <a:lnTo>
                    <a:pt x="27093" y="12487"/>
                  </a:lnTo>
                  <a:lnTo>
                    <a:pt x="27118" y="12487"/>
                  </a:lnTo>
                  <a:cubicBezTo>
                    <a:pt x="27218" y="12487"/>
                    <a:pt x="27293" y="12412"/>
                    <a:pt x="27319" y="12336"/>
                  </a:cubicBezTo>
                  <a:cubicBezTo>
                    <a:pt x="27319" y="12236"/>
                    <a:pt x="27243" y="12136"/>
                    <a:pt x="27143" y="12136"/>
                  </a:cubicBezTo>
                  <a:lnTo>
                    <a:pt x="26366" y="12011"/>
                  </a:lnTo>
                  <a:lnTo>
                    <a:pt x="26567" y="11484"/>
                  </a:lnTo>
                  <a:cubicBezTo>
                    <a:pt x="26617" y="11409"/>
                    <a:pt x="26567" y="11309"/>
                    <a:pt x="26466" y="11259"/>
                  </a:cubicBezTo>
                  <a:cubicBezTo>
                    <a:pt x="26449" y="11253"/>
                    <a:pt x="26430" y="11250"/>
                    <a:pt x="26410" y="11250"/>
                  </a:cubicBezTo>
                  <a:cubicBezTo>
                    <a:pt x="26347" y="11250"/>
                    <a:pt x="26279" y="11282"/>
                    <a:pt x="26241" y="11359"/>
                  </a:cubicBezTo>
                  <a:lnTo>
                    <a:pt x="26116" y="11685"/>
                  </a:lnTo>
                  <a:cubicBezTo>
                    <a:pt x="25414" y="10407"/>
                    <a:pt x="24963" y="9028"/>
                    <a:pt x="24787" y="7600"/>
                  </a:cubicBezTo>
                  <a:lnTo>
                    <a:pt x="24787" y="7600"/>
                  </a:lnTo>
                  <a:cubicBezTo>
                    <a:pt x="24913" y="7700"/>
                    <a:pt x="25063" y="7800"/>
                    <a:pt x="25188" y="7925"/>
                  </a:cubicBezTo>
                  <a:cubicBezTo>
                    <a:pt x="25238" y="7950"/>
                    <a:pt x="25263" y="7950"/>
                    <a:pt x="25314" y="7950"/>
                  </a:cubicBezTo>
                  <a:cubicBezTo>
                    <a:pt x="25364" y="7950"/>
                    <a:pt x="25414" y="7925"/>
                    <a:pt x="25439" y="7875"/>
                  </a:cubicBezTo>
                  <a:cubicBezTo>
                    <a:pt x="25514" y="7800"/>
                    <a:pt x="25489" y="7700"/>
                    <a:pt x="25414" y="7625"/>
                  </a:cubicBezTo>
                  <a:cubicBezTo>
                    <a:pt x="25213" y="7474"/>
                    <a:pt x="25013" y="7324"/>
                    <a:pt x="24787" y="7173"/>
                  </a:cubicBezTo>
                  <a:lnTo>
                    <a:pt x="25113" y="6848"/>
                  </a:lnTo>
                  <a:cubicBezTo>
                    <a:pt x="25163" y="6772"/>
                    <a:pt x="25163" y="6672"/>
                    <a:pt x="25113" y="6597"/>
                  </a:cubicBezTo>
                  <a:cubicBezTo>
                    <a:pt x="25079" y="6563"/>
                    <a:pt x="25035" y="6550"/>
                    <a:pt x="24990" y="6550"/>
                  </a:cubicBezTo>
                  <a:cubicBezTo>
                    <a:pt x="24935" y="6550"/>
                    <a:pt x="24879" y="6570"/>
                    <a:pt x="24837" y="6597"/>
                  </a:cubicBezTo>
                  <a:lnTo>
                    <a:pt x="24712" y="6747"/>
                  </a:lnTo>
                  <a:cubicBezTo>
                    <a:pt x="24712" y="6722"/>
                    <a:pt x="24712" y="6722"/>
                    <a:pt x="24712" y="6697"/>
                  </a:cubicBezTo>
                  <a:cubicBezTo>
                    <a:pt x="24662" y="4893"/>
                    <a:pt x="25514" y="2838"/>
                    <a:pt x="26742" y="1710"/>
                  </a:cubicBezTo>
                  <a:lnTo>
                    <a:pt x="27143" y="2211"/>
                  </a:lnTo>
                  <a:cubicBezTo>
                    <a:pt x="27168" y="2261"/>
                    <a:pt x="27218" y="2286"/>
                    <a:pt x="27268" y="2286"/>
                  </a:cubicBezTo>
                  <a:cubicBezTo>
                    <a:pt x="27319" y="2286"/>
                    <a:pt x="27344" y="2261"/>
                    <a:pt x="27394" y="2236"/>
                  </a:cubicBezTo>
                  <a:cubicBezTo>
                    <a:pt x="27469" y="2161"/>
                    <a:pt x="27469" y="2061"/>
                    <a:pt x="27419" y="1985"/>
                  </a:cubicBezTo>
                  <a:lnTo>
                    <a:pt x="27018" y="1484"/>
                  </a:lnTo>
                  <a:cubicBezTo>
                    <a:pt x="27043" y="1459"/>
                    <a:pt x="27068" y="1434"/>
                    <a:pt x="27093" y="1434"/>
                  </a:cubicBezTo>
                  <a:cubicBezTo>
                    <a:pt x="27293" y="1284"/>
                    <a:pt x="27494" y="1183"/>
                    <a:pt x="27694" y="1108"/>
                  </a:cubicBezTo>
                  <a:lnTo>
                    <a:pt x="27820" y="1685"/>
                  </a:lnTo>
                  <a:cubicBezTo>
                    <a:pt x="27845" y="1760"/>
                    <a:pt x="27920" y="1810"/>
                    <a:pt x="27995" y="1810"/>
                  </a:cubicBezTo>
                  <a:lnTo>
                    <a:pt x="28045" y="1810"/>
                  </a:lnTo>
                  <a:cubicBezTo>
                    <a:pt x="28121" y="1785"/>
                    <a:pt x="28196" y="1710"/>
                    <a:pt x="28171" y="1610"/>
                  </a:cubicBezTo>
                  <a:lnTo>
                    <a:pt x="28020" y="958"/>
                  </a:lnTo>
                  <a:cubicBezTo>
                    <a:pt x="28271" y="883"/>
                    <a:pt x="28522" y="858"/>
                    <a:pt x="28772" y="858"/>
                  </a:cubicBezTo>
                  <a:close/>
                  <a:moveTo>
                    <a:pt x="143485" y="1334"/>
                  </a:moveTo>
                  <a:cubicBezTo>
                    <a:pt x="143961" y="1334"/>
                    <a:pt x="144437" y="1484"/>
                    <a:pt x="144863" y="1785"/>
                  </a:cubicBezTo>
                  <a:cubicBezTo>
                    <a:pt x="144938" y="1835"/>
                    <a:pt x="144988" y="1910"/>
                    <a:pt x="145064" y="1960"/>
                  </a:cubicBezTo>
                  <a:lnTo>
                    <a:pt x="144738" y="2662"/>
                  </a:lnTo>
                  <a:cubicBezTo>
                    <a:pt x="144688" y="2762"/>
                    <a:pt x="144738" y="2863"/>
                    <a:pt x="144813" y="2888"/>
                  </a:cubicBezTo>
                  <a:cubicBezTo>
                    <a:pt x="144838" y="2913"/>
                    <a:pt x="144863" y="2913"/>
                    <a:pt x="144888" y="2913"/>
                  </a:cubicBezTo>
                  <a:cubicBezTo>
                    <a:pt x="144963" y="2913"/>
                    <a:pt x="145013" y="2888"/>
                    <a:pt x="145064" y="2813"/>
                  </a:cubicBezTo>
                  <a:lnTo>
                    <a:pt x="145339" y="2211"/>
                  </a:lnTo>
                  <a:cubicBezTo>
                    <a:pt x="145540" y="2437"/>
                    <a:pt x="145715" y="2687"/>
                    <a:pt x="145866" y="2988"/>
                  </a:cubicBezTo>
                  <a:lnTo>
                    <a:pt x="145264" y="3339"/>
                  </a:lnTo>
                  <a:cubicBezTo>
                    <a:pt x="145189" y="3389"/>
                    <a:pt x="145164" y="3489"/>
                    <a:pt x="145214" y="3589"/>
                  </a:cubicBezTo>
                  <a:cubicBezTo>
                    <a:pt x="145239" y="3640"/>
                    <a:pt x="145289" y="3665"/>
                    <a:pt x="145364" y="3665"/>
                  </a:cubicBezTo>
                  <a:cubicBezTo>
                    <a:pt x="145389" y="3665"/>
                    <a:pt x="145414" y="3665"/>
                    <a:pt x="145465" y="3640"/>
                  </a:cubicBezTo>
                  <a:lnTo>
                    <a:pt x="146016" y="3314"/>
                  </a:lnTo>
                  <a:cubicBezTo>
                    <a:pt x="146793" y="5118"/>
                    <a:pt x="146968" y="7173"/>
                    <a:pt x="146642" y="9128"/>
                  </a:cubicBezTo>
                  <a:cubicBezTo>
                    <a:pt x="146592" y="9028"/>
                    <a:pt x="146517" y="8928"/>
                    <a:pt x="146442" y="8828"/>
                  </a:cubicBezTo>
                  <a:cubicBezTo>
                    <a:pt x="146398" y="8784"/>
                    <a:pt x="146346" y="8757"/>
                    <a:pt x="146295" y="8757"/>
                  </a:cubicBezTo>
                  <a:cubicBezTo>
                    <a:pt x="146259" y="8757"/>
                    <a:pt x="146223" y="8771"/>
                    <a:pt x="146191" y="8803"/>
                  </a:cubicBezTo>
                  <a:cubicBezTo>
                    <a:pt x="146116" y="8853"/>
                    <a:pt x="146091" y="8978"/>
                    <a:pt x="146166" y="9053"/>
                  </a:cubicBezTo>
                  <a:cubicBezTo>
                    <a:pt x="146267" y="9178"/>
                    <a:pt x="146342" y="9304"/>
                    <a:pt x="146442" y="9429"/>
                  </a:cubicBezTo>
                  <a:cubicBezTo>
                    <a:pt x="146166" y="9529"/>
                    <a:pt x="145891" y="9630"/>
                    <a:pt x="145615" y="9705"/>
                  </a:cubicBezTo>
                  <a:cubicBezTo>
                    <a:pt x="145540" y="9730"/>
                    <a:pt x="145490" y="9830"/>
                    <a:pt x="145515" y="9930"/>
                  </a:cubicBezTo>
                  <a:cubicBezTo>
                    <a:pt x="145540" y="10006"/>
                    <a:pt x="145590" y="10056"/>
                    <a:pt x="145665" y="10056"/>
                  </a:cubicBezTo>
                  <a:lnTo>
                    <a:pt x="145740" y="10056"/>
                  </a:lnTo>
                  <a:cubicBezTo>
                    <a:pt x="145991" y="9955"/>
                    <a:pt x="146267" y="9880"/>
                    <a:pt x="146517" y="9780"/>
                  </a:cubicBezTo>
                  <a:lnTo>
                    <a:pt x="146517" y="9780"/>
                  </a:lnTo>
                  <a:cubicBezTo>
                    <a:pt x="146091" y="11635"/>
                    <a:pt x="145239" y="13364"/>
                    <a:pt x="143986" y="14767"/>
                  </a:cubicBezTo>
                  <a:cubicBezTo>
                    <a:pt x="143685" y="14542"/>
                    <a:pt x="143409" y="14291"/>
                    <a:pt x="143134" y="14041"/>
                  </a:cubicBezTo>
                  <a:cubicBezTo>
                    <a:pt x="143008" y="13940"/>
                    <a:pt x="142883" y="13815"/>
                    <a:pt x="142783" y="13690"/>
                  </a:cubicBezTo>
                  <a:lnTo>
                    <a:pt x="139675" y="6622"/>
                  </a:lnTo>
                  <a:lnTo>
                    <a:pt x="139650" y="6622"/>
                  </a:lnTo>
                  <a:cubicBezTo>
                    <a:pt x="139650" y="6447"/>
                    <a:pt x="139650" y="6246"/>
                    <a:pt x="139675" y="6046"/>
                  </a:cubicBezTo>
                  <a:cubicBezTo>
                    <a:pt x="139725" y="5369"/>
                    <a:pt x="139926" y="4642"/>
                    <a:pt x="140226" y="3990"/>
                  </a:cubicBezTo>
                  <a:cubicBezTo>
                    <a:pt x="140377" y="4166"/>
                    <a:pt x="140502" y="4341"/>
                    <a:pt x="140602" y="4542"/>
                  </a:cubicBezTo>
                  <a:cubicBezTo>
                    <a:pt x="140627" y="4592"/>
                    <a:pt x="140703" y="4642"/>
                    <a:pt x="140753" y="4642"/>
                  </a:cubicBezTo>
                  <a:cubicBezTo>
                    <a:pt x="140778" y="4642"/>
                    <a:pt x="140828" y="4617"/>
                    <a:pt x="140853" y="4617"/>
                  </a:cubicBezTo>
                  <a:cubicBezTo>
                    <a:pt x="140928" y="4567"/>
                    <a:pt x="140953" y="4442"/>
                    <a:pt x="140903" y="4366"/>
                  </a:cubicBezTo>
                  <a:cubicBezTo>
                    <a:pt x="140803" y="4191"/>
                    <a:pt x="140703" y="4041"/>
                    <a:pt x="140577" y="3865"/>
                  </a:cubicBezTo>
                  <a:lnTo>
                    <a:pt x="140928" y="3765"/>
                  </a:lnTo>
                  <a:cubicBezTo>
                    <a:pt x="141003" y="3740"/>
                    <a:pt x="141053" y="3640"/>
                    <a:pt x="141028" y="3539"/>
                  </a:cubicBezTo>
                  <a:cubicBezTo>
                    <a:pt x="141008" y="3456"/>
                    <a:pt x="140935" y="3408"/>
                    <a:pt x="140854" y="3408"/>
                  </a:cubicBezTo>
                  <a:cubicBezTo>
                    <a:pt x="140837" y="3408"/>
                    <a:pt x="140820" y="3410"/>
                    <a:pt x="140803" y="3414"/>
                  </a:cubicBezTo>
                  <a:lnTo>
                    <a:pt x="140477" y="3539"/>
                  </a:lnTo>
                  <a:cubicBezTo>
                    <a:pt x="140978" y="2687"/>
                    <a:pt x="141655" y="1960"/>
                    <a:pt x="142407" y="1610"/>
                  </a:cubicBezTo>
                  <a:cubicBezTo>
                    <a:pt x="142758" y="1434"/>
                    <a:pt x="143134" y="1334"/>
                    <a:pt x="143485" y="1334"/>
                  </a:cubicBezTo>
                  <a:close/>
                  <a:moveTo>
                    <a:pt x="80151" y="13890"/>
                  </a:moveTo>
                  <a:cubicBezTo>
                    <a:pt x="80427" y="14241"/>
                    <a:pt x="80702" y="14542"/>
                    <a:pt x="81003" y="14843"/>
                  </a:cubicBezTo>
                  <a:cubicBezTo>
                    <a:pt x="80903" y="14918"/>
                    <a:pt x="80803" y="15018"/>
                    <a:pt x="80677" y="15093"/>
                  </a:cubicBezTo>
                  <a:lnTo>
                    <a:pt x="80151" y="13890"/>
                  </a:lnTo>
                  <a:close/>
                  <a:moveTo>
                    <a:pt x="143134" y="14517"/>
                  </a:moveTo>
                  <a:cubicBezTo>
                    <a:pt x="143334" y="14692"/>
                    <a:pt x="143535" y="14868"/>
                    <a:pt x="143735" y="15018"/>
                  </a:cubicBezTo>
                  <a:cubicBezTo>
                    <a:pt x="143660" y="15118"/>
                    <a:pt x="143560" y="15194"/>
                    <a:pt x="143460" y="15294"/>
                  </a:cubicBezTo>
                  <a:lnTo>
                    <a:pt x="143134" y="14517"/>
                  </a:lnTo>
                  <a:close/>
                  <a:moveTo>
                    <a:pt x="130953" y="2011"/>
                  </a:moveTo>
                  <a:cubicBezTo>
                    <a:pt x="131454" y="2011"/>
                    <a:pt x="131931" y="2186"/>
                    <a:pt x="132307" y="2562"/>
                  </a:cubicBezTo>
                  <a:cubicBezTo>
                    <a:pt x="135038" y="5244"/>
                    <a:pt x="135464" y="9930"/>
                    <a:pt x="133259" y="12988"/>
                  </a:cubicBezTo>
                  <a:cubicBezTo>
                    <a:pt x="132482" y="14066"/>
                    <a:pt x="131429" y="14918"/>
                    <a:pt x="130226" y="15494"/>
                  </a:cubicBezTo>
                  <a:cubicBezTo>
                    <a:pt x="129750" y="15068"/>
                    <a:pt x="129324" y="14617"/>
                    <a:pt x="128948" y="14116"/>
                  </a:cubicBezTo>
                  <a:cubicBezTo>
                    <a:pt x="128221" y="13113"/>
                    <a:pt x="127720" y="11935"/>
                    <a:pt x="127469" y="10707"/>
                  </a:cubicBezTo>
                  <a:lnTo>
                    <a:pt x="127469" y="10707"/>
                  </a:lnTo>
                  <a:lnTo>
                    <a:pt x="127820" y="10883"/>
                  </a:lnTo>
                  <a:cubicBezTo>
                    <a:pt x="127845" y="10908"/>
                    <a:pt x="127870" y="10908"/>
                    <a:pt x="127896" y="10908"/>
                  </a:cubicBezTo>
                  <a:cubicBezTo>
                    <a:pt x="127971" y="10908"/>
                    <a:pt x="128046" y="10883"/>
                    <a:pt x="128071" y="10808"/>
                  </a:cubicBezTo>
                  <a:cubicBezTo>
                    <a:pt x="128121" y="10732"/>
                    <a:pt x="128071" y="10632"/>
                    <a:pt x="127996" y="10582"/>
                  </a:cubicBezTo>
                  <a:lnTo>
                    <a:pt x="127620" y="10407"/>
                  </a:lnTo>
                  <a:cubicBezTo>
                    <a:pt x="127795" y="10206"/>
                    <a:pt x="127971" y="10006"/>
                    <a:pt x="128121" y="9805"/>
                  </a:cubicBezTo>
                  <a:cubicBezTo>
                    <a:pt x="128171" y="9730"/>
                    <a:pt x="128146" y="9605"/>
                    <a:pt x="128071" y="9554"/>
                  </a:cubicBezTo>
                  <a:cubicBezTo>
                    <a:pt x="128039" y="9523"/>
                    <a:pt x="128004" y="9509"/>
                    <a:pt x="127967" y="9509"/>
                  </a:cubicBezTo>
                  <a:cubicBezTo>
                    <a:pt x="127916" y="9509"/>
                    <a:pt x="127864" y="9536"/>
                    <a:pt x="127820" y="9579"/>
                  </a:cubicBezTo>
                  <a:cubicBezTo>
                    <a:pt x="127695" y="9780"/>
                    <a:pt x="127545" y="9955"/>
                    <a:pt x="127394" y="10131"/>
                  </a:cubicBezTo>
                  <a:cubicBezTo>
                    <a:pt x="127018" y="7499"/>
                    <a:pt x="127745" y="4667"/>
                    <a:pt x="129525" y="2662"/>
                  </a:cubicBezTo>
                  <a:cubicBezTo>
                    <a:pt x="129875" y="2261"/>
                    <a:pt x="130352" y="2036"/>
                    <a:pt x="130903" y="2011"/>
                  </a:cubicBezTo>
                  <a:close/>
                  <a:moveTo>
                    <a:pt x="55589" y="707"/>
                  </a:moveTo>
                  <a:cubicBezTo>
                    <a:pt x="55865" y="707"/>
                    <a:pt x="56166" y="757"/>
                    <a:pt x="56442" y="833"/>
                  </a:cubicBezTo>
                  <a:cubicBezTo>
                    <a:pt x="56291" y="908"/>
                    <a:pt x="56166" y="983"/>
                    <a:pt x="56015" y="1058"/>
                  </a:cubicBezTo>
                  <a:cubicBezTo>
                    <a:pt x="55940" y="1108"/>
                    <a:pt x="55915" y="1209"/>
                    <a:pt x="55965" y="1309"/>
                  </a:cubicBezTo>
                  <a:cubicBezTo>
                    <a:pt x="55990" y="1359"/>
                    <a:pt x="56066" y="1384"/>
                    <a:pt x="56116" y="1384"/>
                  </a:cubicBezTo>
                  <a:cubicBezTo>
                    <a:pt x="56141" y="1384"/>
                    <a:pt x="56191" y="1384"/>
                    <a:pt x="56216" y="1359"/>
                  </a:cubicBezTo>
                  <a:cubicBezTo>
                    <a:pt x="56341" y="1284"/>
                    <a:pt x="56492" y="1209"/>
                    <a:pt x="56642" y="1133"/>
                  </a:cubicBezTo>
                  <a:lnTo>
                    <a:pt x="56642" y="1133"/>
                  </a:lnTo>
                  <a:cubicBezTo>
                    <a:pt x="56642" y="1334"/>
                    <a:pt x="56617" y="1509"/>
                    <a:pt x="56592" y="1710"/>
                  </a:cubicBezTo>
                  <a:cubicBezTo>
                    <a:pt x="56567" y="1785"/>
                    <a:pt x="56642" y="1885"/>
                    <a:pt x="56742" y="1910"/>
                  </a:cubicBezTo>
                  <a:lnTo>
                    <a:pt x="56767" y="1910"/>
                  </a:lnTo>
                  <a:cubicBezTo>
                    <a:pt x="56843" y="1910"/>
                    <a:pt x="56918" y="1860"/>
                    <a:pt x="56943" y="1760"/>
                  </a:cubicBezTo>
                  <a:cubicBezTo>
                    <a:pt x="56993" y="1534"/>
                    <a:pt x="56993" y="1309"/>
                    <a:pt x="56993" y="1083"/>
                  </a:cubicBezTo>
                  <a:cubicBezTo>
                    <a:pt x="57619" y="1409"/>
                    <a:pt x="58146" y="1935"/>
                    <a:pt x="58497" y="2612"/>
                  </a:cubicBezTo>
                  <a:cubicBezTo>
                    <a:pt x="58622" y="2838"/>
                    <a:pt x="58722" y="3038"/>
                    <a:pt x="58797" y="3264"/>
                  </a:cubicBezTo>
                  <a:lnTo>
                    <a:pt x="58697" y="3214"/>
                  </a:lnTo>
                  <a:cubicBezTo>
                    <a:pt x="58664" y="3197"/>
                    <a:pt x="58630" y="3188"/>
                    <a:pt x="58599" y="3188"/>
                  </a:cubicBezTo>
                  <a:cubicBezTo>
                    <a:pt x="58536" y="3188"/>
                    <a:pt x="58480" y="3222"/>
                    <a:pt x="58447" y="3289"/>
                  </a:cubicBezTo>
                  <a:cubicBezTo>
                    <a:pt x="58396" y="3364"/>
                    <a:pt x="58447" y="3489"/>
                    <a:pt x="58522" y="3514"/>
                  </a:cubicBezTo>
                  <a:lnTo>
                    <a:pt x="58948" y="3740"/>
                  </a:lnTo>
                  <a:lnTo>
                    <a:pt x="58421" y="4291"/>
                  </a:lnTo>
                  <a:cubicBezTo>
                    <a:pt x="58371" y="4366"/>
                    <a:pt x="58371" y="4467"/>
                    <a:pt x="58447" y="4542"/>
                  </a:cubicBezTo>
                  <a:cubicBezTo>
                    <a:pt x="58472" y="4567"/>
                    <a:pt x="58522" y="4592"/>
                    <a:pt x="58572" y="4592"/>
                  </a:cubicBezTo>
                  <a:cubicBezTo>
                    <a:pt x="58622" y="4592"/>
                    <a:pt x="58672" y="4567"/>
                    <a:pt x="58697" y="4542"/>
                  </a:cubicBezTo>
                  <a:lnTo>
                    <a:pt x="59123" y="4066"/>
                  </a:lnTo>
                  <a:lnTo>
                    <a:pt x="59123" y="4066"/>
                  </a:lnTo>
                  <a:cubicBezTo>
                    <a:pt x="59800" y="6171"/>
                    <a:pt x="59700" y="8502"/>
                    <a:pt x="58873" y="10732"/>
                  </a:cubicBezTo>
                  <a:lnTo>
                    <a:pt x="58547" y="10081"/>
                  </a:lnTo>
                  <a:cubicBezTo>
                    <a:pt x="58511" y="10027"/>
                    <a:pt x="58448" y="9985"/>
                    <a:pt x="58388" y="9985"/>
                  </a:cubicBezTo>
                  <a:cubicBezTo>
                    <a:pt x="58365" y="9985"/>
                    <a:pt x="58342" y="9992"/>
                    <a:pt x="58321" y="10006"/>
                  </a:cubicBezTo>
                  <a:cubicBezTo>
                    <a:pt x="58221" y="10056"/>
                    <a:pt x="58196" y="10156"/>
                    <a:pt x="58246" y="10256"/>
                  </a:cubicBezTo>
                  <a:lnTo>
                    <a:pt x="58572" y="10933"/>
                  </a:lnTo>
                  <a:lnTo>
                    <a:pt x="57920" y="11033"/>
                  </a:lnTo>
                  <a:cubicBezTo>
                    <a:pt x="57820" y="11058"/>
                    <a:pt x="57770" y="11158"/>
                    <a:pt x="57770" y="11234"/>
                  </a:cubicBezTo>
                  <a:cubicBezTo>
                    <a:pt x="57795" y="11334"/>
                    <a:pt x="57870" y="11409"/>
                    <a:pt x="57945" y="11409"/>
                  </a:cubicBezTo>
                  <a:cubicBezTo>
                    <a:pt x="57970" y="11409"/>
                    <a:pt x="57970" y="11384"/>
                    <a:pt x="57970" y="11384"/>
                  </a:cubicBezTo>
                  <a:lnTo>
                    <a:pt x="58647" y="11284"/>
                  </a:lnTo>
                  <a:lnTo>
                    <a:pt x="58647" y="11284"/>
                  </a:lnTo>
                  <a:cubicBezTo>
                    <a:pt x="58421" y="11835"/>
                    <a:pt x="58171" y="12361"/>
                    <a:pt x="57845" y="12863"/>
                  </a:cubicBezTo>
                  <a:cubicBezTo>
                    <a:pt x="57193" y="13915"/>
                    <a:pt x="56442" y="14843"/>
                    <a:pt x="55589" y="15595"/>
                  </a:cubicBezTo>
                  <a:cubicBezTo>
                    <a:pt x="54637" y="14918"/>
                    <a:pt x="53835" y="14041"/>
                    <a:pt x="53208" y="13063"/>
                  </a:cubicBezTo>
                  <a:lnTo>
                    <a:pt x="55113" y="6622"/>
                  </a:lnTo>
                  <a:lnTo>
                    <a:pt x="52431" y="6622"/>
                  </a:lnTo>
                  <a:lnTo>
                    <a:pt x="51529" y="8652"/>
                  </a:lnTo>
                  <a:cubicBezTo>
                    <a:pt x="51354" y="7274"/>
                    <a:pt x="51404" y="5845"/>
                    <a:pt x="51780" y="4492"/>
                  </a:cubicBezTo>
                  <a:cubicBezTo>
                    <a:pt x="51780" y="4467"/>
                    <a:pt x="51805" y="4417"/>
                    <a:pt x="51830" y="4366"/>
                  </a:cubicBezTo>
                  <a:lnTo>
                    <a:pt x="52106" y="4241"/>
                  </a:lnTo>
                  <a:cubicBezTo>
                    <a:pt x="52281" y="4417"/>
                    <a:pt x="52457" y="4617"/>
                    <a:pt x="52557" y="4818"/>
                  </a:cubicBezTo>
                  <a:cubicBezTo>
                    <a:pt x="52607" y="4893"/>
                    <a:pt x="52657" y="4918"/>
                    <a:pt x="52732" y="4918"/>
                  </a:cubicBezTo>
                  <a:cubicBezTo>
                    <a:pt x="52757" y="4918"/>
                    <a:pt x="52782" y="4918"/>
                    <a:pt x="52807" y="4893"/>
                  </a:cubicBezTo>
                  <a:cubicBezTo>
                    <a:pt x="52883" y="4868"/>
                    <a:pt x="52933" y="4742"/>
                    <a:pt x="52883" y="4667"/>
                  </a:cubicBezTo>
                  <a:cubicBezTo>
                    <a:pt x="52782" y="4442"/>
                    <a:pt x="52632" y="4266"/>
                    <a:pt x="52457" y="4091"/>
                  </a:cubicBezTo>
                  <a:lnTo>
                    <a:pt x="52657" y="3990"/>
                  </a:lnTo>
                  <a:cubicBezTo>
                    <a:pt x="52757" y="3965"/>
                    <a:pt x="52807" y="3865"/>
                    <a:pt x="52757" y="3765"/>
                  </a:cubicBezTo>
                  <a:cubicBezTo>
                    <a:pt x="52719" y="3688"/>
                    <a:pt x="52651" y="3656"/>
                    <a:pt x="52588" y="3656"/>
                  </a:cubicBezTo>
                  <a:cubicBezTo>
                    <a:pt x="52569" y="3656"/>
                    <a:pt x="52549" y="3659"/>
                    <a:pt x="52532" y="3665"/>
                  </a:cubicBezTo>
                  <a:lnTo>
                    <a:pt x="52156" y="3840"/>
                  </a:lnTo>
                  <a:cubicBezTo>
                    <a:pt x="52106" y="3815"/>
                    <a:pt x="52081" y="3790"/>
                    <a:pt x="52030" y="3765"/>
                  </a:cubicBezTo>
                  <a:cubicBezTo>
                    <a:pt x="52281" y="3188"/>
                    <a:pt x="52582" y="2662"/>
                    <a:pt x="52933" y="2211"/>
                  </a:cubicBezTo>
                  <a:lnTo>
                    <a:pt x="53359" y="2662"/>
                  </a:lnTo>
                  <a:cubicBezTo>
                    <a:pt x="53409" y="2687"/>
                    <a:pt x="53459" y="2712"/>
                    <a:pt x="53484" y="2712"/>
                  </a:cubicBezTo>
                  <a:cubicBezTo>
                    <a:pt x="53534" y="2712"/>
                    <a:pt x="53584" y="2687"/>
                    <a:pt x="53609" y="2662"/>
                  </a:cubicBezTo>
                  <a:cubicBezTo>
                    <a:pt x="53685" y="2587"/>
                    <a:pt x="53685" y="2487"/>
                    <a:pt x="53634" y="2412"/>
                  </a:cubicBezTo>
                  <a:lnTo>
                    <a:pt x="53158" y="1910"/>
                  </a:lnTo>
                  <a:cubicBezTo>
                    <a:pt x="53534" y="1509"/>
                    <a:pt x="53960" y="1183"/>
                    <a:pt x="54386" y="983"/>
                  </a:cubicBezTo>
                  <a:cubicBezTo>
                    <a:pt x="54787" y="782"/>
                    <a:pt x="55188" y="707"/>
                    <a:pt x="55589" y="707"/>
                  </a:cubicBezTo>
                  <a:close/>
                  <a:moveTo>
                    <a:pt x="106617" y="2011"/>
                  </a:moveTo>
                  <a:lnTo>
                    <a:pt x="106041" y="2762"/>
                  </a:lnTo>
                  <a:cubicBezTo>
                    <a:pt x="105966" y="2838"/>
                    <a:pt x="105991" y="2963"/>
                    <a:pt x="106066" y="3013"/>
                  </a:cubicBezTo>
                  <a:cubicBezTo>
                    <a:pt x="106091" y="3038"/>
                    <a:pt x="106141" y="3063"/>
                    <a:pt x="106166" y="3063"/>
                  </a:cubicBezTo>
                  <a:cubicBezTo>
                    <a:pt x="106241" y="3063"/>
                    <a:pt x="106291" y="3038"/>
                    <a:pt x="106316" y="2988"/>
                  </a:cubicBezTo>
                  <a:lnTo>
                    <a:pt x="106993" y="2111"/>
                  </a:lnTo>
                  <a:lnTo>
                    <a:pt x="107494" y="2712"/>
                  </a:lnTo>
                  <a:cubicBezTo>
                    <a:pt x="107545" y="2762"/>
                    <a:pt x="107595" y="2762"/>
                    <a:pt x="107645" y="2762"/>
                  </a:cubicBezTo>
                  <a:cubicBezTo>
                    <a:pt x="107670" y="2762"/>
                    <a:pt x="107720" y="2762"/>
                    <a:pt x="107745" y="2737"/>
                  </a:cubicBezTo>
                  <a:cubicBezTo>
                    <a:pt x="107820" y="2662"/>
                    <a:pt x="107845" y="2562"/>
                    <a:pt x="107770" y="2487"/>
                  </a:cubicBezTo>
                  <a:lnTo>
                    <a:pt x="107394" y="2036"/>
                  </a:lnTo>
                  <a:lnTo>
                    <a:pt x="107394" y="2036"/>
                  </a:lnTo>
                  <a:cubicBezTo>
                    <a:pt x="108422" y="2186"/>
                    <a:pt x="109349" y="2787"/>
                    <a:pt x="109976" y="3690"/>
                  </a:cubicBezTo>
                  <a:cubicBezTo>
                    <a:pt x="110602" y="4642"/>
                    <a:pt x="110853" y="5695"/>
                    <a:pt x="110853" y="6722"/>
                  </a:cubicBezTo>
                  <a:lnTo>
                    <a:pt x="110627" y="6497"/>
                  </a:lnTo>
                  <a:cubicBezTo>
                    <a:pt x="110590" y="6459"/>
                    <a:pt x="110540" y="6440"/>
                    <a:pt x="110493" y="6440"/>
                  </a:cubicBezTo>
                  <a:cubicBezTo>
                    <a:pt x="110446" y="6440"/>
                    <a:pt x="110402" y="6459"/>
                    <a:pt x="110377" y="6497"/>
                  </a:cubicBezTo>
                  <a:cubicBezTo>
                    <a:pt x="110301" y="6572"/>
                    <a:pt x="110301" y="6697"/>
                    <a:pt x="110377" y="6747"/>
                  </a:cubicBezTo>
                  <a:lnTo>
                    <a:pt x="110803" y="7173"/>
                  </a:lnTo>
                  <a:lnTo>
                    <a:pt x="110201" y="7524"/>
                  </a:lnTo>
                  <a:cubicBezTo>
                    <a:pt x="110126" y="7574"/>
                    <a:pt x="110101" y="7675"/>
                    <a:pt x="110151" y="7775"/>
                  </a:cubicBezTo>
                  <a:cubicBezTo>
                    <a:pt x="110176" y="7825"/>
                    <a:pt x="110251" y="7850"/>
                    <a:pt x="110301" y="7850"/>
                  </a:cubicBezTo>
                  <a:cubicBezTo>
                    <a:pt x="110327" y="7850"/>
                    <a:pt x="110377" y="7850"/>
                    <a:pt x="110402" y="7825"/>
                  </a:cubicBezTo>
                  <a:lnTo>
                    <a:pt x="110828" y="7574"/>
                  </a:lnTo>
                  <a:lnTo>
                    <a:pt x="110828" y="7574"/>
                  </a:lnTo>
                  <a:cubicBezTo>
                    <a:pt x="110728" y="8502"/>
                    <a:pt x="110477" y="9404"/>
                    <a:pt x="110201" y="10181"/>
                  </a:cubicBezTo>
                  <a:cubicBezTo>
                    <a:pt x="109424" y="12286"/>
                    <a:pt x="107971" y="14241"/>
                    <a:pt x="106191" y="15645"/>
                  </a:cubicBezTo>
                  <a:cubicBezTo>
                    <a:pt x="105139" y="14717"/>
                    <a:pt x="104337" y="13539"/>
                    <a:pt x="103785" y="12261"/>
                  </a:cubicBezTo>
                  <a:lnTo>
                    <a:pt x="103785" y="12261"/>
                  </a:lnTo>
                  <a:cubicBezTo>
                    <a:pt x="103936" y="12311"/>
                    <a:pt x="104086" y="12361"/>
                    <a:pt x="104236" y="12412"/>
                  </a:cubicBezTo>
                  <a:cubicBezTo>
                    <a:pt x="104236" y="12412"/>
                    <a:pt x="104261" y="12437"/>
                    <a:pt x="104286" y="12437"/>
                  </a:cubicBezTo>
                  <a:cubicBezTo>
                    <a:pt x="104362" y="12437"/>
                    <a:pt x="104437" y="12387"/>
                    <a:pt x="104462" y="12311"/>
                  </a:cubicBezTo>
                  <a:cubicBezTo>
                    <a:pt x="104487" y="12211"/>
                    <a:pt x="104437" y="12111"/>
                    <a:pt x="104337" y="12086"/>
                  </a:cubicBezTo>
                  <a:cubicBezTo>
                    <a:pt x="104086" y="11986"/>
                    <a:pt x="103860" y="11910"/>
                    <a:pt x="103610" y="11810"/>
                  </a:cubicBezTo>
                  <a:cubicBezTo>
                    <a:pt x="103610" y="11760"/>
                    <a:pt x="103585" y="11735"/>
                    <a:pt x="103585" y="11710"/>
                  </a:cubicBezTo>
                  <a:lnTo>
                    <a:pt x="103910" y="11033"/>
                  </a:lnTo>
                  <a:cubicBezTo>
                    <a:pt x="103961" y="10958"/>
                    <a:pt x="103936" y="10833"/>
                    <a:pt x="103835" y="10808"/>
                  </a:cubicBezTo>
                  <a:cubicBezTo>
                    <a:pt x="103810" y="10791"/>
                    <a:pt x="103780" y="10783"/>
                    <a:pt x="103749" y="10783"/>
                  </a:cubicBezTo>
                  <a:cubicBezTo>
                    <a:pt x="103688" y="10783"/>
                    <a:pt x="103626" y="10816"/>
                    <a:pt x="103610" y="10883"/>
                  </a:cubicBezTo>
                  <a:lnTo>
                    <a:pt x="103409" y="11234"/>
                  </a:lnTo>
                  <a:cubicBezTo>
                    <a:pt x="102758" y="9128"/>
                    <a:pt x="102758" y="6772"/>
                    <a:pt x="103610" y="4742"/>
                  </a:cubicBezTo>
                  <a:cubicBezTo>
                    <a:pt x="104311" y="3063"/>
                    <a:pt x="105314" y="2136"/>
                    <a:pt x="106617" y="2011"/>
                  </a:cubicBezTo>
                  <a:close/>
                  <a:moveTo>
                    <a:pt x="41429" y="1133"/>
                  </a:moveTo>
                  <a:cubicBezTo>
                    <a:pt x="42632" y="1133"/>
                    <a:pt x="43785" y="1785"/>
                    <a:pt x="44537" y="2863"/>
                  </a:cubicBezTo>
                  <a:cubicBezTo>
                    <a:pt x="44837" y="3314"/>
                    <a:pt x="45113" y="3765"/>
                    <a:pt x="45314" y="4241"/>
                  </a:cubicBezTo>
                  <a:lnTo>
                    <a:pt x="45264" y="4341"/>
                  </a:lnTo>
                  <a:lnTo>
                    <a:pt x="44712" y="4341"/>
                  </a:lnTo>
                  <a:cubicBezTo>
                    <a:pt x="44612" y="4341"/>
                    <a:pt x="44537" y="4417"/>
                    <a:pt x="44537" y="4517"/>
                  </a:cubicBezTo>
                  <a:cubicBezTo>
                    <a:pt x="44537" y="4617"/>
                    <a:pt x="44612" y="4692"/>
                    <a:pt x="44712" y="4692"/>
                  </a:cubicBezTo>
                  <a:lnTo>
                    <a:pt x="45013" y="4692"/>
                  </a:lnTo>
                  <a:lnTo>
                    <a:pt x="44762" y="5043"/>
                  </a:lnTo>
                  <a:cubicBezTo>
                    <a:pt x="44712" y="5118"/>
                    <a:pt x="44737" y="5219"/>
                    <a:pt x="44812" y="5269"/>
                  </a:cubicBezTo>
                  <a:cubicBezTo>
                    <a:pt x="44837" y="5294"/>
                    <a:pt x="44888" y="5319"/>
                    <a:pt x="44913" y="5319"/>
                  </a:cubicBezTo>
                  <a:cubicBezTo>
                    <a:pt x="44963" y="5319"/>
                    <a:pt x="45013" y="5294"/>
                    <a:pt x="45063" y="5244"/>
                  </a:cubicBezTo>
                  <a:lnTo>
                    <a:pt x="45439" y="4692"/>
                  </a:lnTo>
                  <a:lnTo>
                    <a:pt x="45489" y="4692"/>
                  </a:lnTo>
                  <a:cubicBezTo>
                    <a:pt x="46291" y="6848"/>
                    <a:pt x="46141" y="9304"/>
                    <a:pt x="45038" y="11710"/>
                  </a:cubicBezTo>
                  <a:cubicBezTo>
                    <a:pt x="45013" y="11785"/>
                    <a:pt x="44963" y="11885"/>
                    <a:pt x="44913" y="11960"/>
                  </a:cubicBezTo>
                  <a:cubicBezTo>
                    <a:pt x="44913" y="11885"/>
                    <a:pt x="44913" y="11785"/>
                    <a:pt x="44938" y="11710"/>
                  </a:cubicBezTo>
                  <a:cubicBezTo>
                    <a:pt x="44938" y="11610"/>
                    <a:pt x="44862" y="11509"/>
                    <a:pt x="44762" y="11509"/>
                  </a:cubicBezTo>
                  <a:cubicBezTo>
                    <a:pt x="44662" y="11509"/>
                    <a:pt x="44587" y="11585"/>
                    <a:pt x="44562" y="11685"/>
                  </a:cubicBezTo>
                  <a:cubicBezTo>
                    <a:pt x="44562" y="11835"/>
                    <a:pt x="44562" y="12011"/>
                    <a:pt x="44537" y="12161"/>
                  </a:cubicBezTo>
                  <a:lnTo>
                    <a:pt x="44236" y="12036"/>
                  </a:lnTo>
                  <a:cubicBezTo>
                    <a:pt x="44219" y="12031"/>
                    <a:pt x="44202" y="12029"/>
                    <a:pt x="44185" y="12029"/>
                  </a:cubicBezTo>
                  <a:cubicBezTo>
                    <a:pt x="44103" y="12029"/>
                    <a:pt x="44027" y="12078"/>
                    <a:pt x="43985" y="12161"/>
                  </a:cubicBezTo>
                  <a:cubicBezTo>
                    <a:pt x="43960" y="12236"/>
                    <a:pt x="44010" y="12336"/>
                    <a:pt x="44111" y="12387"/>
                  </a:cubicBezTo>
                  <a:lnTo>
                    <a:pt x="44537" y="12537"/>
                  </a:lnTo>
                  <a:cubicBezTo>
                    <a:pt x="44537" y="12587"/>
                    <a:pt x="44537" y="12637"/>
                    <a:pt x="44537" y="12687"/>
                  </a:cubicBezTo>
                  <a:cubicBezTo>
                    <a:pt x="43860" y="13840"/>
                    <a:pt x="42983" y="14868"/>
                    <a:pt x="41955" y="15695"/>
                  </a:cubicBezTo>
                  <a:cubicBezTo>
                    <a:pt x="41228" y="15043"/>
                    <a:pt x="40552" y="14266"/>
                    <a:pt x="39975" y="13414"/>
                  </a:cubicBezTo>
                  <a:cubicBezTo>
                    <a:pt x="39825" y="13163"/>
                    <a:pt x="39675" y="12938"/>
                    <a:pt x="39524" y="12687"/>
                  </a:cubicBezTo>
                  <a:cubicBezTo>
                    <a:pt x="39675" y="12487"/>
                    <a:pt x="39800" y="12286"/>
                    <a:pt x="39950" y="12086"/>
                  </a:cubicBezTo>
                  <a:cubicBezTo>
                    <a:pt x="40000" y="12011"/>
                    <a:pt x="39975" y="11885"/>
                    <a:pt x="39875" y="11835"/>
                  </a:cubicBezTo>
                  <a:cubicBezTo>
                    <a:pt x="39850" y="11818"/>
                    <a:pt x="39819" y="11810"/>
                    <a:pt x="39788" y="11810"/>
                  </a:cubicBezTo>
                  <a:cubicBezTo>
                    <a:pt x="39725" y="11810"/>
                    <a:pt x="39658" y="11843"/>
                    <a:pt x="39624" y="11910"/>
                  </a:cubicBezTo>
                  <a:cubicBezTo>
                    <a:pt x="39549" y="12061"/>
                    <a:pt x="39424" y="12211"/>
                    <a:pt x="39324" y="12336"/>
                  </a:cubicBezTo>
                  <a:cubicBezTo>
                    <a:pt x="39198" y="12111"/>
                    <a:pt x="39073" y="11885"/>
                    <a:pt x="38973" y="11635"/>
                  </a:cubicBezTo>
                  <a:lnTo>
                    <a:pt x="39474" y="11133"/>
                  </a:lnTo>
                  <a:cubicBezTo>
                    <a:pt x="39524" y="11058"/>
                    <a:pt x="39524" y="10958"/>
                    <a:pt x="39474" y="10883"/>
                  </a:cubicBezTo>
                  <a:cubicBezTo>
                    <a:pt x="39436" y="10845"/>
                    <a:pt x="39386" y="10826"/>
                    <a:pt x="39336" y="10826"/>
                  </a:cubicBezTo>
                  <a:cubicBezTo>
                    <a:pt x="39286" y="10826"/>
                    <a:pt x="39236" y="10845"/>
                    <a:pt x="39198" y="10883"/>
                  </a:cubicBezTo>
                  <a:lnTo>
                    <a:pt x="38822" y="11284"/>
                  </a:lnTo>
                  <a:cubicBezTo>
                    <a:pt x="38070" y="9504"/>
                    <a:pt x="37770" y="7650"/>
                    <a:pt x="37970" y="5895"/>
                  </a:cubicBezTo>
                  <a:lnTo>
                    <a:pt x="37970" y="5895"/>
                  </a:lnTo>
                  <a:cubicBezTo>
                    <a:pt x="38070" y="5970"/>
                    <a:pt x="38146" y="6046"/>
                    <a:pt x="38246" y="6121"/>
                  </a:cubicBezTo>
                  <a:cubicBezTo>
                    <a:pt x="38271" y="6146"/>
                    <a:pt x="38296" y="6146"/>
                    <a:pt x="38346" y="6146"/>
                  </a:cubicBezTo>
                  <a:cubicBezTo>
                    <a:pt x="38396" y="6146"/>
                    <a:pt x="38446" y="6121"/>
                    <a:pt x="38497" y="6071"/>
                  </a:cubicBezTo>
                  <a:cubicBezTo>
                    <a:pt x="38547" y="5996"/>
                    <a:pt x="38522" y="5895"/>
                    <a:pt x="38446" y="5820"/>
                  </a:cubicBezTo>
                  <a:cubicBezTo>
                    <a:pt x="38296" y="5720"/>
                    <a:pt x="38171" y="5595"/>
                    <a:pt x="38020" y="5469"/>
                  </a:cubicBezTo>
                  <a:cubicBezTo>
                    <a:pt x="38020" y="5444"/>
                    <a:pt x="38020" y="5419"/>
                    <a:pt x="38020" y="5394"/>
                  </a:cubicBezTo>
                  <a:cubicBezTo>
                    <a:pt x="38171" y="5294"/>
                    <a:pt x="38296" y="5193"/>
                    <a:pt x="38421" y="5068"/>
                  </a:cubicBezTo>
                  <a:cubicBezTo>
                    <a:pt x="38497" y="4993"/>
                    <a:pt x="38497" y="4893"/>
                    <a:pt x="38421" y="4818"/>
                  </a:cubicBezTo>
                  <a:cubicBezTo>
                    <a:pt x="38384" y="4780"/>
                    <a:pt x="38340" y="4761"/>
                    <a:pt x="38296" y="4761"/>
                  </a:cubicBezTo>
                  <a:cubicBezTo>
                    <a:pt x="38252" y="4761"/>
                    <a:pt x="38208" y="4780"/>
                    <a:pt x="38171" y="4818"/>
                  </a:cubicBezTo>
                  <a:cubicBezTo>
                    <a:pt x="38171" y="4818"/>
                    <a:pt x="38154" y="4818"/>
                    <a:pt x="38148" y="4831"/>
                  </a:cubicBezTo>
                  <a:lnTo>
                    <a:pt x="38148" y="4831"/>
                  </a:lnTo>
                  <a:cubicBezTo>
                    <a:pt x="38223" y="4434"/>
                    <a:pt x="38348" y="4012"/>
                    <a:pt x="38497" y="3640"/>
                  </a:cubicBezTo>
                  <a:cubicBezTo>
                    <a:pt x="38747" y="2988"/>
                    <a:pt x="39098" y="2236"/>
                    <a:pt x="39725" y="1735"/>
                  </a:cubicBezTo>
                  <a:lnTo>
                    <a:pt x="39725" y="1735"/>
                  </a:lnTo>
                  <a:cubicBezTo>
                    <a:pt x="39700" y="1810"/>
                    <a:pt x="39675" y="1860"/>
                    <a:pt x="39649" y="1960"/>
                  </a:cubicBezTo>
                  <a:cubicBezTo>
                    <a:pt x="39624" y="2036"/>
                    <a:pt x="39675" y="2136"/>
                    <a:pt x="39775" y="2161"/>
                  </a:cubicBezTo>
                  <a:lnTo>
                    <a:pt x="39825" y="2161"/>
                  </a:lnTo>
                  <a:cubicBezTo>
                    <a:pt x="39900" y="2161"/>
                    <a:pt x="39975" y="2111"/>
                    <a:pt x="40000" y="2036"/>
                  </a:cubicBezTo>
                  <a:cubicBezTo>
                    <a:pt x="40025" y="1860"/>
                    <a:pt x="40101" y="1710"/>
                    <a:pt x="40151" y="1559"/>
                  </a:cubicBezTo>
                  <a:lnTo>
                    <a:pt x="40802" y="2061"/>
                  </a:lnTo>
                  <a:cubicBezTo>
                    <a:pt x="40827" y="2086"/>
                    <a:pt x="40852" y="2111"/>
                    <a:pt x="40903" y="2111"/>
                  </a:cubicBezTo>
                  <a:cubicBezTo>
                    <a:pt x="40953" y="2111"/>
                    <a:pt x="41003" y="2086"/>
                    <a:pt x="41053" y="2036"/>
                  </a:cubicBezTo>
                  <a:cubicBezTo>
                    <a:pt x="41103" y="1960"/>
                    <a:pt x="41103" y="1860"/>
                    <a:pt x="41028" y="1785"/>
                  </a:cubicBezTo>
                  <a:lnTo>
                    <a:pt x="40426" y="1309"/>
                  </a:lnTo>
                  <a:cubicBezTo>
                    <a:pt x="40727" y="1183"/>
                    <a:pt x="41053" y="1133"/>
                    <a:pt x="41429" y="1133"/>
                  </a:cubicBezTo>
                  <a:close/>
                  <a:moveTo>
                    <a:pt x="178648" y="12913"/>
                  </a:moveTo>
                  <a:cubicBezTo>
                    <a:pt x="179199" y="13715"/>
                    <a:pt x="179851" y="14417"/>
                    <a:pt x="180603" y="14993"/>
                  </a:cubicBezTo>
                  <a:cubicBezTo>
                    <a:pt x="180126" y="15494"/>
                    <a:pt x="179575" y="15945"/>
                    <a:pt x="178999" y="16321"/>
                  </a:cubicBezTo>
                  <a:cubicBezTo>
                    <a:pt x="178497" y="16647"/>
                    <a:pt x="177971" y="16898"/>
                    <a:pt x="177395" y="17123"/>
                  </a:cubicBezTo>
                  <a:lnTo>
                    <a:pt x="178648" y="12913"/>
                  </a:lnTo>
                  <a:close/>
                  <a:moveTo>
                    <a:pt x="12406" y="17600"/>
                  </a:moveTo>
                  <a:lnTo>
                    <a:pt x="12406" y="17600"/>
                  </a:lnTo>
                  <a:cubicBezTo>
                    <a:pt x="12431" y="17625"/>
                    <a:pt x="12481" y="17625"/>
                    <a:pt x="12506" y="17650"/>
                  </a:cubicBezTo>
                  <a:cubicBezTo>
                    <a:pt x="12481" y="17650"/>
                    <a:pt x="12456" y="17675"/>
                    <a:pt x="12431" y="17675"/>
                  </a:cubicBezTo>
                  <a:cubicBezTo>
                    <a:pt x="12406" y="17650"/>
                    <a:pt x="12406" y="17625"/>
                    <a:pt x="12406" y="17600"/>
                  </a:cubicBezTo>
                  <a:close/>
                  <a:moveTo>
                    <a:pt x="117068" y="9103"/>
                  </a:moveTo>
                  <a:cubicBezTo>
                    <a:pt x="117520" y="11108"/>
                    <a:pt x="118522" y="12988"/>
                    <a:pt x="120001" y="14366"/>
                  </a:cubicBezTo>
                  <a:cubicBezTo>
                    <a:pt x="119850" y="14567"/>
                    <a:pt x="119675" y="14767"/>
                    <a:pt x="119499" y="14943"/>
                  </a:cubicBezTo>
                  <a:cubicBezTo>
                    <a:pt x="118196" y="16346"/>
                    <a:pt x="116417" y="17299"/>
                    <a:pt x="114537" y="17700"/>
                  </a:cubicBezTo>
                  <a:lnTo>
                    <a:pt x="117068" y="9103"/>
                  </a:lnTo>
                  <a:close/>
                  <a:moveTo>
                    <a:pt x="14612" y="16798"/>
                  </a:moveTo>
                  <a:lnTo>
                    <a:pt x="14912" y="17775"/>
                  </a:lnTo>
                  <a:lnTo>
                    <a:pt x="13183" y="17775"/>
                  </a:lnTo>
                  <a:cubicBezTo>
                    <a:pt x="13183" y="17750"/>
                    <a:pt x="13208" y="17725"/>
                    <a:pt x="13208" y="17700"/>
                  </a:cubicBezTo>
                  <a:cubicBezTo>
                    <a:pt x="13283" y="17675"/>
                    <a:pt x="13359" y="17625"/>
                    <a:pt x="13459" y="17575"/>
                  </a:cubicBezTo>
                  <a:cubicBezTo>
                    <a:pt x="13860" y="17349"/>
                    <a:pt x="14236" y="17098"/>
                    <a:pt x="14612" y="16798"/>
                  </a:cubicBezTo>
                  <a:close/>
                  <a:moveTo>
                    <a:pt x="28471" y="15219"/>
                  </a:moveTo>
                  <a:cubicBezTo>
                    <a:pt x="28522" y="15244"/>
                    <a:pt x="28572" y="15294"/>
                    <a:pt x="28622" y="15344"/>
                  </a:cubicBezTo>
                  <a:cubicBezTo>
                    <a:pt x="29023" y="15695"/>
                    <a:pt x="29449" y="15996"/>
                    <a:pt x="29875" y="16296"/>
                  </a:cubicBezTo>
                  <a:cubicBezTo>
                    <a:pt x="29674" y="16372"/>
                    <a:pt x="29499" y="16447"/>
                    <a:pt x="29324" y="16522"/>
                  </a:cubicBezTo>
                  <a:cubicBezTo>
                    <a:pt x="29223" y="16572"/>
                    <a:pt x="29198" y="16672"/>
                    <a:pt x="29223" y="16747"/>
                  </a:cubicBezTo>
                  <a:cubicBezTo>
                    <a:pt x="29273" y="16823"/>
                    <a:pt x="29324" y="16873"/>
                    <a:pt x="29399" y="16873"/>
                  </a:cubicBezTo>
                  <a:cubicBezTo>
                    <a:pt x="29424" y="16873"/>
                    <a:pt x="29449" y="16848"/>
                    <a:pt x="29474" y="16848"/>
                  </a:cubicBezTo>
                  <a:cubicBezTo>
                    <a:pt x="29725" y="16722"/>
                    <a:pt x="30000" y="16622"/>
                    <a:pt x="30276" y="16547"/>
                  </a:cubicBezTo>
                  <a:cubicBezTo>
                    <a:pt x="31128" y="17073"/>
                    <a:pt x="32030" y="17499"/>
                    <a:pt x="32933" y="17775"/>
                  </a:cubicBezTo>
                  <a:lnTo>
                    <a:pt x="19148" y="17775"/>
                  </a:lnTo>
                  <a:lnTo>
                    <a:pt x="18872" y="17148"/>
                  </a:lnTo>
                  <a:lnTo>
                    <a:pt x="18872" y="17148"/>
                  </a:lnTo>
                  <a:cubicBezTo>
                    <a:pt x="19883" y="17501"/>
                    <a:pt x="20937" y="17677"/>
                    <a:pt x="21974" y="17677"/>
                  </a:cubicBezTo>
                  <a:cubicBezTo>
                    <a:pt x="22043" y="17677"/>
                    <a:pt x="22112" y="17676"/>
                    <a:pt x="22181" y="17675"/>
                  </a:cubicBezTo>
                  <a:cubicBezTo>
                    <a:pt x="24411" y="17625"/>
                    <a:pt x="26642" y="16722"/>
                    <a:pt x="28471" y="15219"/>
                  </a:cubicBezTo>
                  <a:close/>
                  <a:moveTo>
                    <a:pt x="41955" y="16171"/>
                  </a:moveTo>
                  <a:cubicBezTo>
                    <a:pt x="42707" y="16823"/>
                    <a:pt x="43534" y="17349"/>
                    <a:pt x="44411" y="17775"/>
                  </a:cubicBezTo>
                  <a:lnTo>
                    <a:pt x="38998" y="17775"/>
                  </a:lnTo>
                  <a:cubicBezTo>
                    <a:pt x="40050" y="17424"/>
                    <a:pt x="41053" y="16873"/>
                    <a:pt x="41955" y="16171"/>
                  </a:cubicBezTo>
                  <a:close/>
                  <a:moveTo>
                    <a:pt x="53058" y="13489"/>
                  </a:moveTo>
                  <a:cubicBezTo>
                    <a:pt x="53685" y="14392"/>
                    <a:pt x="54436" y="15194"/>
                    <a:pt x="55314" y="15845"/>
                  </a:cubicBezTo>
                  <a:cubicBezTo>
                    <a:pt x="54336" y="16672"/>
                    <a:pt x="53233" y="17349"/>
                    <a:pt x="52106" y="17775"/>
                  </a:cubicBezTo>
                  <a:lnTo>
                    <a:pt x="51805" y="17775"/>
                  </a:lnTo>
                  <a:lnTo>
                    <a:pt x="53058" y="13489"/>
                  </a:lnTo>
                  <a:close/>
                  <a:moveTo>
                    <a:pt x="67945" y="15168"/>
                  </a:moveTo>
                  <a:cubicBezTo>
                    <a:pt x="69274" y="16321"/>
                    <a:pt x="70802" y="17148"/>
                    <a:pt x="72457" y="17524"/>
                  </a:cubicBezTo>
                  <a:cubicBezTo>
                    <a:pt x="73090" y="17661"/>
                    <a:pt x="73735" y="17729"/>
                    <a:pt x="74384" y="17729"/>
                  </a:cubicBezTo>
                  <a:cubicBezTo>
                    <a:pt x="75404" y="17729"/>
                    <a:pt x="76433" y="17561"/>
                    <a:pt x="77444" y="17224"/>
                  </a:cubicBezTo>
                  <a:lnTo>
                    <a:pt x="77620" y="17775"/>
                  </a:lnTo>
                  <a:lnTo>
                    <a:pt x="53008" y="17775"/>
                  </a:lnTo>
                  <a:cubicBezTo>
                    <a:pt x="53935" y="17324"/>
                    <a:pt x="54812" y="16773"/>
                    <a:pt x="55614" y="16071"/>
                  </a:cubicBezTo>
                  <a:cubicBezTo>
                    <a:pt x="55740" y="16146"/>
                    <a:pt x="55890" y="16246"/>
                    <a:pt x="56041" y="16321"/>
                  </a:cubicBezTo>
                  <a:cubicBezTo>
                    <a:pt x="57563" y="17263"/>
                    <a:pt x="59344" y="17713"/>
                    <a:pt x="61128" y="17713"/>
                  </a:cubicBezTo>
                  <a:cubicBezTo>
                    <a:pt x="62810" y="17713"/>
                    <a:pt x="64494" y="17313"/>
                    <a:pt x="65965" y="16547"/>
                  </a:cubicBezTo>
                  <a:lnTo>
                    <a:pt x="66818" y="17073"/>
                  </a:lnTo>
                  <a:cubicBezTo>
                    <a:pt x="66843" y="17098"/>
                    <a:pt x="66868" y="17098"/>
                    <a:pt x="66918" y="17098"/>
                  </a:cubicBezTo>
                  <a:cubicBezTo>
                    <a:pt x="66968" y="17098"/>
                    <a:pt x="67018" y="17073"/>
                    <a:pt x="67068" y="17023"/>
                  </a:cubicBezTo>
                  <a:cubicBezTo>
                    <a:pt x="67118" y="16923"/>
                    <a:pt x="67093" y="16823"/>
                    <a:pt x="66993" y="16773"/>
                  </a:cubicBezTo>
                  <a:lnTo>
                    <a:pt x="66316" y="16346"/>
                  </a:lnTo>
                  <a:cubicBezTo>
                    <a:pt x="66918" y="16021"/>
                    <a:pt x="67469" y="15620"/>
                    <a:pt x="67945" y="15168"/>
                  </a:cubicBezTo>
                  <a:close/>
                  <a:moveTo>
                    <a:pt x="94311" y="14918"/>
                  </a:moveTo>
                  <a:cubicBezTo>
                    <a:pt x="95088" y="15945"/>
                    <a:pt x="96016" y="16798"/>
                    <a:pt x="97194" y="17399"/>
                  </a:cubicBezTo>
                  <a:cubicBezTo>
                    <a:pt x="97469" y="17549"/>
                    <a:pt x="97745" y="17675"/>
                    <a:pt x="98021" y="17775"/>
                  </a:cubicBezTo>
                  <a:lnTo>
                    <a:pt x="81855" y="17775"/>
                  </a:lnTo>
                  <a:lnTo>
                    <a:pt x="80828" y="15444"/>
                  </a:lnTo>
                  <a:cubicBezTo>
                    <a:pt x="80978" y="15319"/>
                    <a:pt x="81128" y="15219"/>
                    <a:pt x="81279" y="15093"/>
                  </a:cubicBezTo>
                  <a:cubicBezTo>
                    <a:pt x="82707" y="16397"/>
                    <a:pt x="84437" y="17274"/>
                    <a:pt x="86291" y="17549"/>
                  </a:cubicBezTo>
                  <a:cubicBezTo>
                    <a:pt x="86696" y="17607"/>
                    <a:pt x="87103" y="17635"/>
                    <a:pt x="87512" y="17635"/>
                  </a:cubicBezTo>
                  <a:cubicBezTo>
                    <a:pt x="89259" y="17635"/>
                    <a:pt x="91028" y="17121"/>
                    <a:pt x="92632" y="16146"/>
                  </a:cubicBezTo>
                  <a:lnTo>
                    <a:pt x="92632" y="16146"/>
                  </a:lnTo>
                  <a:cubicBezTo>
                    <a:pt x="92607" y="16372"/>
                    <a:pt x="92557" y="16572"/>
                    <a:pt x="92507" y="16798"/>
                  </a:cubicBezTo>
                  <a:cubicBezTo>
                    <a:pt x="92482" y="16898"/>
                    <a:pt x="92532" y="16998"/>
                    <a:pt x="92607" y="17023"/>
                  </a:cubicBezTo>
                  <a:lnTo>
                    <a:pt x="92657" y="17023"/>
                  </a:lnTo>
                  <a:cubicBezTo>
                    <a:pt x="92757" y="17023"/>
                    <a:pt x="92808" y="16973"/>
                    <a:pt x="92833" y="16898"/>
                  </a:cubicBezTo>
                  <a:cubicBezTo>
                    <a:pt x="92908" y="16697"/>
                    <a:pt x="92933" y="16472"/>
                    <a:pt x="92983" y="16271"/>
                  </a:cubicBezTo>
                  <a:lnTo>
                    <a:pt x="93635" y="16622"/>
                  </a:lnTo>
                  <a:cubicBezTo>
                    <a:pt x="93660" y="16622"/>
                    <a:pt x="93685" y="16647"/>
                    <a:pt x="93710" y="16647"/>
                  </a:cubicBezTo>
                  <a:cubicBezTo>
                    <a:pt x="93785" y="16647"/>
                    <a:pt x="93835" y="16597"/>
                    <a:pt x="93885" y="16547"/>
                  </a:cubicBezTo>
                  <a:cubicBezTo>
                    <a:pt x="93910" y="16447"/>
                    <a:pt x="93885" y="16346"/>
                    <a:pt x="93810" y="16296"/>
                  </a:cubicBezTo>
                  <a:lnTo>
                    <a:pt x="93033" y="15895"/>
                  </a:lnTo>
                  <a:cubicBezTo>
                    <a:pt x="93409" y="15645"/>
                    <a:pt x="93785" y="15369"/>
                    <a:pt x="94111" y="15093"/>
                  </a:cubicBezTo>
                  <a:cubicBezTo>
                    <a:pt x="94186" y="15018"/>
                    <a:pt x="94261" y="14968"/>
                    <a:pt x="94311" y="14918"/>
                  </a:cubicBezTo>
                  <a:close/>
                  <a:moveTo>
                    <a:pt x="106166" y="16096"/>
                  </a:moveTo>
                  <a:cubicBezTo>
                    <a:pt x="106467" y="16346"/>
                    <a:pt x="106768" y="16597"/>
                    <a:pt x="107093" y="16798"/>
                  </a:cubicBezTo>
                  <a:cubicBezTo>
                    <a:pt x="107745" y="17224"/>
                    <a:pt x="108472" y="17549"/>
                    <a:pt x="109199" y="17775"/>
                  </a:cubicBezTo>
                  <a:lnTo>
                    <a:pt x="103008" y="17775"/>
                  </a:lnTo>
                  <a:cubicBezTo>
                    <a:pt x="103184" y="17725"/>
                    <a:pt x="103359" y="17650"/>
                    <a:pt x="103534" y="17575"/>
                  </a:cubicBezTo>
                  <a:cubicBezTo>
                    <a:pt x="103986" y="17424"/>
                    <a:pt x="104412" y="17199"/>
                    <a:pt x="104813" y="16973"/>
                  </a:cubicBezTo>
                  <a:cubicBezTo>
                    <a:pt x="105088" y="17123"/>
                    <a:pt x="105339" y="17249"/>
                    <a:pt x="105615" y="17349"/>
                  </a:cubicBezTo>
                  <a:cubicBezTo>
                    <a:pt x="105640" y="17374"/>
                    <a:pt x="105665" y="17374"/>
                    <a:pt x="105690" y="17374"/>
                  </a:cubicBezTo>
                  <a:cubicBezTo>
                    <a:pt x="105765" y="17374"/>
                    <a:pt x="105840" y="17324"/>
                    <a:pt x="105865" y="17249"/>
                  </a:cubicBezTo>
                  <a:cubicBezTo>
                    <a:pt x="105890" y="17174"/>
                    <a:pt x="105840" y="17073"/>
                    <a:pt x="105765" y="17023"/>
                  </a:cubicBezTo>
                  <a:cubicBezTo>
                    <a:pt x="105565" y="16948"/>
                    <a:pt x="105364" y="16873"/>
                    <a:pt x="105189" y="16773"/>
                  </a:cubicBezTo>
                  <a:cubicBezTo>
                    <a:pt x="105514" y="16572"/>
                    <a:pt x="105840" y="16346"/>
                    <a:pt x="106166" y="16096"/>
                  </a:cubicBezTo>
                  <a:close/>
                  <a:moveTo>
                    <a:pt x="120276" y="14592"/>
                  </a:moveTo>
                  <a:cubicBezTo>
                    <a:pt x="120527" y="14818"/>
                    <a:pt x="120803" y="15018"/>
                    <a:pt x="121078" y="15219"/>
                  </a:cubicBezTo>
                  <a:cubicBezTo>
                    <a:pt x="122600" y="16243"/>
                    <a:pt x="124404" y="16734"/>
                    <a:pt x="126198" y="16734"/>
                  </a:cubicBezTo>
                  <a:cubicBezTo>
                    <a:pt x="127565" y="16734"/>
                    <a:pt x="128926" y="16448"/>
                    <a:pt x="130151" y="15895"/>
                  </a:cubicBezTo>
                  <a:cubicBezTo>
                    <a:pt x="131179" y="16747"/>
                    <a:pt x="132407" y="17374"/>
                    <a:pt x="133710" y="17775"/>
                  </a:cubicBezTo>
                  <a:lnTo>
                    <a:pt x="115565" y="17775"/>
                  </a:lnTo>
                  <a:cubicBezTo>
                    <a:pt x="117169" y="17274"/>
                    <a:pt x="118647" y="16422"/>
                    <a:pt x="119775" y="15194"/>
                  </a:cubicBezTo>
                  <a:cubicBezTo>
                    <a:pt x="119951" y="14993"/>
                    <a:pt x="120101" y="14793"/>
                    <a:pt x="120276" y="14592"/>
                  </a:cubicBezTo>
                  <a:close/>
                  <a:moveTo>
                    <a:pt x="140277" y="17675"/>
                  </a:moveTo>
                  <a:lnTo>
                    <a:pt x="140302" y="17775"/>
                  </a:lnTo>
                  <a:lnTo>
                    <a:pt x="139951" y="17775"/>
                  </a:lnTo>
                  <a:cubicBezTo>
                    <a:pt x="140076" y="17750"/>
                    <a:pt x="140176" y="17700"/>
                    <a:pt x="140277" y="17675"/>
                  </a:cubicBezTo>
                  <a:close/>
                  <a:moveTo>
                    <a:pt x="157044" y="14266"/>
                  </a:moveTo>
                  <a:cubicBezTo>
                    <a:pt x="157921" y="14968"/>
                    <a:pt x="158923" y="15494"/>
                    <a:pt x="159976" y="15795"/>
                  </a:cubicBezTo>
                  <a:lnTo>
                    <a:pt x="159625" y="16346"/>
                  </a:lnTo>
                  <a:cubicBezTo>
                    <a:pt x="159575" y="16422"/>
                    <a:pt x="159600" y="16522"/>
                    <a:pt x="159675" y="16572"/>
                  </a:cubicBezTo>
                  <a:cubicBezTo>
                    <a:pt x="159700" y="16597"/>
                    <a:pt x="159750" y="16597"/>
                    <a:pt x="159775" y="16597"/>
                  </a:cubicBezTo>
                  <a:cubicBezTo>
                    <a:pt x="159826" y="16597"/>
                    <a:pt x="159901" y="16572"/>
                    <a:pt x="159926" y="16522"/>
                  </a:cubicBezTo>
                  <a:lnTo>
                    <a:pt x="160327" y="15895"/>
                  </a:lnTo>
                  <a:cubicBezTo>
                    <a:pt x="160552" y="15945"/>
                    <a:pt x="160778" y="15970"/>
                    <a:pt x="161003" y="16021"/>
                  </a:cubicBezTo>
                  <a:cubicBezTo>
                    <a:pt x="161029" y="16221"/>
                    <a:pt x="161079" y="16422"/>
                    <a:pt x="161104" y="16597"/>
                  </a:cubicBezTo>
                  <a:cubicBezTo>
                    <a:pt x="161129" y="16697"/>
                    <a:pt x="161204" y="16747"/>
                    <a:pt x="161279" y="16747"/>
                  </a:cubicBezTo>
                  <a:lnTo>
                    <a:pt x="161329" y="16747"/>
                  </a:lnTo>
                  <a:cubicBezTo>
                    <a:pt x="161430" y="16722"/>
                    <a:pt x="161480" y="16622"/>
                    <a:pt x="161455" y="16522"/>
                  </a:cubicBezTo>
                  <a:cubicBezTo>
                    <a:pt x="161430" y="16372"/>
                    <a:pt x="161404" y="16221"/>
                    <a:pt x="161379" y="16071"/>
                  </a:cubicBezTo>
                  <a:lnTo>
                    <a:pt x="161379" y="16071"/>
                  </a:lnTo>
                  <a:cubicBezTo>
                    <a:pt x="161580" y="16096"/>
                    <a:pt x="161755" y="16096"/>
                    <a:pt x="161956" y="16096"/>
                  </a:cubicBezTo>
                  <a:cubicBezTo>
                    <a:pt x="161994" y="16096"/>
                    <a:pt x="162031" y="16097"/>
                    <a:pt x="162069" y="16097"/>
                  </a:cubicBezTo>
                  <a:cubicBezTo>
                    <a:pt x="163683" y="16097"/>
                    <a:pt x="165247" y="15573"/>
                    <a:pt x="166643" y="14642"/>
                  </a:cubicBezTo>
                  <a:cubicBezTo>
                    <a:pt x="167144" y="15244"/>
                    <a:pt x="167770" y="15770"/>
                    <a:pt x="168447" y="16221"/>
                  </a:cubicBezTo>
                  <a:lnTo>
                    <a:pt x="168096" y="16497"/>
                  </a:lnTo>
                  <a:cubicBezTo>
                    <a:pt x="168021" y="16572"/>
                    <a:pt x="168021" y="16672"/>
                    <a:pt x="168071" y="16773"/>
                  </a:cubicBezTo>
                  <a:cubicBezTo>
                    <a:pt x="168121" y="16798"/>
                    <a:pt x="168171" y="16823"/>
                    <a:pt x="168222" y="16823"/>
                  </a:cubicBezTo>
                  <a:cubicBezTo>
                    <a:pt x="168247" y="16823"/>
                    <a:pt x="168297" y="16798"/>
                    <a:pt x="168322" y="16773"/>
                  </a:cubicBezTo>
                  <a:lnTo>
                    <a:pt x="168748" y="16422"/>
                  </a:lnTo>
                  <a:cubicBezTo>
                    <a:pt x="169550" y="16923"/>
                    <a:pt x="170452" y="17324"/>
                    <a:pt x="171405" y="17575"/>
                  </a:cubicBezTo>
                  <a:cubicBezTo>
                    <a:pt x="171655" y="17650"/>
                    <a:pt x="171931" y="17725"/>
                    <a:pt x="172181" y="17775"/>
                  </a:cubicBezTo>
                  <a:lnTo>
                    <a:pt x="144562" y="17775"/>
                  </a:lnTo>
                  <a:lnTo>
                    <a:pt x="143635" y="15645"/>
                  </a:lnTo>
                  <a:cubicBezTo>
                    <a:pt x="143760" y="15519"/>
                    <a:pt x="143911" y="15369"/>
                    <a:pt x="144036" y="15244"/>
                  </a:cubicBezTo>
                  <a:cubicBezTo>
                    <a:pt x="145890" y="16577"/>
                    <a:pt x="148022" y="17287"/>
                    <a:pt x="150142" y="17287"/>
                  </a:cubicBezTo>
                  <a:cubicBezTo>
                    <a:pt x="150573" y="17287"/>
                    <a:pt x="151002" y="17258"/>
                    <a:pt x="151429" y="17199"/>
                  </a:cubicBezTo>
                  <a:cubicBezTo>
                    <a:pt x="153510" y="16898"/>
                    <a:pt x="155465" y="15845"/>
                    <a:pt x="157044" y="14266"/>
                  </a:cubicBezTo>
                  <a:close/>
                  <a:moveTo>
                    <a:pt x="15614" y="20707"/>
                  </a:moveTo>
                  <a:lnTo>
                    <a:pt x="10827" y="25494"/>
                  </a:lnTo>
                  <a:lnTo>
                    <a:pt x="6040" y="20707"/>
                  </a:lnTo>
                  <a:close/>
                  <a:moveTo>
                    <a:pt x="26266" y="20707"/>
                  </a:moveTo>
                  <a:lnTo>
                    <a:pt x="21504" y="25494"/>
                  </a:lnTo>
                  <a:lnTo>
                    <a:pt x="16717" y="20707"/>
                  </a:lnTo>
                  <a:close/>
                  <a:moveTo>
                    <a:pt x="36943" y="20707"/>
                  </a:moveTo>
                  <a:lnTo>
                    <a:pt x="32156" y="25494"/>
                  </a:lnTo>
                  <a:lnTo>
                    <a:pt x="27394" y="20707"/>
                  </a:lnTo>
                  <a:close/>
                  <a:moveTo>
                    <a:pt x="47619" y="20707"/>
                  </a:moveTo>
                  <a:lnTo>
                    <a:pt x="42832" y="25494"/>
                  </a:lnTo>
                  <a:lnTo>
                    <a:pt x="38045" y="20707"/>
                  </a:lnTo>
                  <a:close/>
                  <a:moveTo>
                    <a:pt x="58271" y="20707"/>
                  </a:moveTo>
                  <a:lnTo>
                    <a:pt x="53509" y="25494"/>
                  </a:lnTo>
                  <a:lnTo>
                    <a:pt x="48722" y="20707"/>
                  </a:lnTo>
                  <a:close/>
                  <a:moveTo>
                    <a:pt x="68948" y="20707"/>
                  </a:moveTo>
                  <a:lnTo>
                    <a:pt x="64161" y="25494"/>
                  </a:lnTo>
                  <a:lnTo>
                    <a:pt x="59399" y="20707"/>
                  </a:lnTo>
                  <a:close/>
                  <a:moveTo>
                    <a:pt x="79625" y="20707"/>
                  </a:moveTo>
                  <a:lnTo>
                    <a:pt x="74838" y="25494"/>
                  </a:lnTo>
                  <a:lnTo>
                    <a:pt x="70051" y="20707"/>
                  </a:lnTo>
                  <a:close/>
                  <a:moveTo>
                    <a:pt x="90276" y="20707"/>
                  </a:moveTo>
                  <a:lnTo>
                    <a:pt x="85514" y="25494"/>
                  </a:lnTo>
                  <a:lnTo>
                    <a:pt x="80727" y="20707"/>
                  </a:lnTo>
                  <a:close/>
                  <a:moveTo>
                    <a:pt x="100953" y="20707"/>
                  </a:moveTo>
                  <a:lnTo>
                    <a:pt x="96166" y="25494"/>
                  </a:lnTo>
                  <a:lnTo>
                    <a:pt x="91404" y="20707"/>
                  </a:lnTo>
                  <a:close/>
                  <a:moveTo>
                    <a:pt x="111605" y="20707"/>
                  </a:moveTo>
                  <a:lnTo>
                    <a:pt x="106843" y="25494"/>
                  </a:lnTo>
                  <a:lnTo>
                    <a:pt x="102056" y="20707"/>
                  </a:lnTo>
                  <a:close/>
                  <a:moveTo>
                    <a:pt x="122281" y="20707"/>
                  </a:moveTo>
                  <a:lnTo>
                    <a:pt x="117520" y="25494"/>
                  </a:lnTo>
                  <a:lnTo>
                    <a:pt x="112733" y="20707"/>
                  </a:lnTo>
                  <a:close/>
                  <a:moveTo>
                    <a:pt x="132958" y="20707"/>
                  </a:moveTo>
                  <a:lnTo>
                    <a:pt x="128171" y="25494"/>
                  </a:lnTo>
                  <a:lnTo>
                    <a:pt x="123409" y="20707"/>
                  </a:lnTo>
                  <a:close/>
                  <a:moveTo>
                    <a:pt x="143610" y="20707"/>
                  </a:moveTo>
                  <a:lnTo>
                    <a:pt x="138848" y="25494"/>
                  </a:lnTo>
                  <a:lnTo>
                    <a:pt x="134061" y="20707"/>
                  </a:lnTo>
                  <a:close/>
                  <a:moveTo>
                    <a:pt x="154287" y="20707"/>
                  </a:moveTo>
                  <a:lnTo>
                    <a:pt x="149500" y="25494"/>
                  </a:lnTo>
                  <a:lnTo>
                    <a:pt x="144738" y="20707"/>
                  </a:lnTo>
                  <a:close/>
                  <a:moveTo>
                    <a:pt x="164963" y="20707"/>
                  </a:moveTo>
                  <a:lnTo>
                    <a:pt x="160176" y="25494"/>
                  </a:lnTo>
                  <a:lnTo>
                    <a:pt x="155389" y="20707"/>
                  </a:lnTo>
                  <a:close/>
                  <a:moveTo>
                    <a:pt x="175615" y="20707"/>
                  </a:moveTo>
                  <a:lnTo>
                    <a:pt x="170853" y="25494"/>
                  </a:lnTo>
                  <a:lnTo>
                    <a:pt x="166066" y="20707"/>
                  </a:lnTo>
                  <a:close/>
                  <a:moveTo>
                    <a:pt x="186292" y="20707"/>
                  </a:moveTo>
                  <a:lnTo>
                    <a:pt x="181505" y="25494"/>
                  </a:lnTo>
                  <a:lnTo>
                    <a:pt x="176743" y="20707"/>
                  </a:lnTo>
                  <a:close/>
                  <a:moveTo>
                    <a:pt x="16166" y="21158"/>
                  </a:moveTo>
                  <a:lnTo>
                    <a:pt x="21003" y="25996"/>
                  </a:lnTo>
                  <a:lnTo>
                    <a:pt x="16166" y="30833"/>
                  </a:lnTo>
                  <a:lnTo>
                    <a:pt x="11328" y="25996"/>
                  </a:lnTo>
                  <a:lnTo>
                    <a:pt x="16166" y="21158"/>
                  </a:lnTo>
                  <a:close/>
                  <a:moveTo>
                    <a:pt x="26842" y="21158"/>
                  </a:moveTo>
                  <a:lnTo>
                    <a:pt x="31654" y="25996"/>
                  </a:lnTo>
                  <a:lnTo>
                    <a:pt x="26842" y="30833"/>
                  </a:lnTo>
                  <a:lnTo>
                    <a:pt x="22005" y="25996"/>
                  </a:lnTo>
                  <a:lnTo>
                    <a:pt x="26842" y="21158"/>
                  </a:lnTo>
                  <a:close/>
                  <a:moveTo>
                    <a:pt x="37494" y="21158"/>
                  </a:moveTo>
                  <a:lnTo>
                    <a:pt x="42331" y="25996"/>
                  </a:lnTo>
                  <a:lnTo>
                    <a:pt x="37494" y="30833"/>
                  </a:lnTo>
                  <a:lnTo>
                    <a:pt x="32657" y="25996"/>
                  </a:lnTo>
                  <a:lnTo>
                    <a:pt x="37494" y="21158"/>
                  </a:lnTo>
                  <a:close/>
                  <a:moveTo>
                    <a:pt x="48171" y="21158"/>
                  </a:moveTo>
                  <a:lnTo>
                    <a:pt x="53008" y="25996"/>
                  </a:lnTo>
                  <a:lnTo>
                    <a:pt x="48171" y="30833"/>
                  </a:lnTo>
                  <a:lnTo>
                    <a:pt x="43334" y="25996"/>
                  </a:lnTo>
                  <a:lnTo>
                    <a:pt x="48171" y="21158"/>
                  </a:lnTo>
                  <a:close/>
                  <a:moveTo>
                    <a:pt x="58822" y="21158"/>
                  </a:moveTo>
                  <a:lnTo>
                    <a:pt x="63660" y="25996"/>
                  </a:lnTo>
                  <a:lnTo>
                    <a:pt x="58822" y="30833"/>
                  </a:lnTo>
                  <a:lnTo>
                    <a:pt x="54010" y="25996"/>
                  </a:lnTo>
                  <a:lnTo>
                    <a:pt x="58822" y="21158"/>
                  </a:lnTo>
                  <a:close/>
                  <a:moveTo>
                    <a:pt x="69499" y="21158"/>
                  </a:moveTo>
                  <a:lnTo>
                    <a:pt x="74336" y="25996"/>
                  </a:lnTo>
                  <a:lnTo>
                    <a:pt x="69499" y="30833"/>
                  </a:lnTo>
                  <a:lnTo>
                    <a:pt x="64662" y="25996"/>
                  </a:lnTo>
                  <a:lnTo>
                    <a:pt x="69499" y="21158"/>
                  </a:lnTo>
                  <a:close/>
                  <a:moveTo>
                    <a:pt x="80176" y="21158"/>
                  </a:moveTo>
                  <a:lnTo>
                    <a:pt x="84988" y="25996"/>
                  </a:lnTo>
                  <a:lnTo>
                    <a:pt x="80176" y="30833"/>
                  </a:lnTo>
                  <a:lnTo>
                    <a:pt x="75339" y="25996"/>
                  </a:lnTo>
                  <a:lnTo>
                    <a:pt x="80176" y="21158"/>
                  </a:lnTo>
                  <a:close/>
                  <a:moveTo>
                    <a:pt x="90828" y="21158"/>
                  </a:moveTo>
                  <a:lnTo>
                    <a:pt x="95665" y="25996"/>
                  </a:lnTo>
                  <a:lnTo>
                    <a:pt x="90828" y="30833"/>
                  </a:lnTo>
                  <a:lnTo>
                    <a:pt x="86016" y="25996"/>
                  </a:lnTo>
                  <a:lnTo>
                    <a:pt x="90828" y="21158"/>
                  </a:lnTo>
                  <a:close/>
                  <a:moveTo>
                    <a:pt x="101504" y="21158"/>
                  </a:moveTo>
                  <a:lnTo>
                    <a:pt x="106342" y="25996"/>
                  </a:lnTo>
                  <a:lnTo>
                    <a:pt x="101504" y="30833"/>
                  </a:lnTo>
                  <a:lnTo>
                    <a:pt x="96667" y="25996"/>
                  </a:lnTo>
                  <a:lnTo>
                    <a:pt x="101504" y="21158"/>
                  </a:lnTo>
                  <a:close/>
                  <a:moveTo>
                    <a:pt x="112181" y="21158"/>
                  </a:moveTo>
                  <a:lnTo>
                    <a:pt x="116993" y="25996"/>
                  </a:lnTo>
                  <a:lnTo>
                    <a:pt x="112181" y="30833"/>
                  </a:lnTo>
                  <a:lnTo>
                    <a:pt x="107344" y="25996"/>
                  </a:lnTo>
                  <a:lnTo>
                    <a:pt x="112181" y="21158"/>
                  </a:lnTo>
                  <a:close/>
                  <a:moveTo>
                    <a:pt x="122833" y="21158"/>
                  </a:moveTo>
                  <a:lnTo>
                    <a:pt x="127670" y="25996"/>
                  </a:lnTo>
                  <a:lnTo>
                    <a:pt x="122833" y="30833"/>
                  </a:lnTo>
                  <a:lnTo>
                    <a:pt x="118021" y="25996"/>
                  </a:lnTo>
                  <a:lnTo>
                    <a:pt x="122833" y="21158"/>
                  </a:lnTo>
                  <a:close/>
                  <a:moveTo>
                    <a:pt x="133510" y="21158"/>
                  </a:moveTo>
                  <a:lnTo>
                    <a:pt x="138347" y="25996"/>
                  </a:lnTo>
                  <a:lnTo>
                    <a:pt x="133510" y="30833"/>
                  </a:lnTo>
                  <a:lnTo>
                    <a:pt x="128672" y="25996"/>
                  </a:lnTo>
                  <a:lnTo>
                    <a:pt x="133510" y="21158"/>
                  </a:lnTo>
                  <a:close/>
                  <a:moveTo>
                    <a:pt x="144186" y="21158"/>
                  </a:moveTo>
                  <a:lnTo>
                    <a:pt x="148998" y="25996"/>
                  </a:lnTo>
                  <a:lnTo>
                    <a:pt x="144186" y="30833"/>
                  </a:lnTo>
                  <a:lnTo>
                    <a:pt x="139349" y="25996"/>
                  </a:lnTo>
                  <a:lnTo>
                    <a:pt x="144186" y="21158"/>
                  </a:lnTo>
                  <a:close/>
                  <a:moveTo>
                    <a:pt x="154838" y="21158"/>
                  </a:moveTo>
                  <a:lnTo>
                    <a:pt x="159675" y="25996"/>
                  </a:lnTo>
                  <a:lnTo>
                    <a:pt x="154838" y="30833"/>
                  </a:lnTo>
                  <a:lnTo>
                    <a:pt x="150026" y="25996"/>
                  </a:lnTo>
                  <a:lnTo>
                    <a:pt x="154838" y="21158"/>
                  </a:lnTo>
                  <a:close/>
                  <a:moveTo>
                    <a:pt x="165515" y="21158"/>
                  </a:moveTo>
                  <a:lnTo>
                    <a:pt x="170352" y="25996"/>
                  </a:lnTo>
                  <a:lnTo>
                    <a:pt x="165515" y="30833"/>
                  </a:lnTo>
                  <a:lnTo>
                    <a:pt x="160678" y="25996"/>
                  </a:lnTo>
                  <a:lnTo>
                    <a:pt x="165515" y="21158"/>
                  </a:lnTo>
                  <a:close/>
                  <a:moveTo>
                    <a:pt x="176192" y="21158"/>
                  </a:moveTo>
                  <a:lnTo>
                    <a:pt x="181004" y="25996"/>
                  </a:lnTo>
                  <a:lnTo>
                    <a:pt x="176192" y="30833"/>
                  </a:lnTo>
                  <a:lnTo>
                    <a:pt x="171354" y="25996"/>
                  </a:lnTo>
                  <a:lnTo>
                    <a:pt x="176192" y="21158"/>
                  </a:lnTo>
                  <a:close/>
                  <a:moveTo>
                    <a:pt x="10827" y="26497"/>
                  </a:moveTo>
                  <a:lnTo>
                    <a:pt x="15664" y="31334"/>
                  </a:lnTo>
                  <a:lnTo>
                    <a:pt x="10827" y="36171"/>
                  </a:lnTo>
                  <a:lnTo>
                    <a:pt x="5990" y="31334"/>
                  </a:lnTo>
                  <a:lnTo>
                    <a:pt x="10827" y="26497"/>
                  </a:lnTo>
                  <a:close/>
                  <a:moveTo>
                    <a:pt x="21504" y="26497"/>
                  </a:moveTo>
                  <a:lnTo>
                    <a:pt x="26316" y="31334"/>
                  </a:lnTo>
                  <a:lnTo>
                    <a:pt x="21504" y="36171"/>
                  </a:lnTo>
                  <a:lnTo>
                    <a:pt x="16667" y="31334"/>
                  </a:lnTo>
                  <a:lnTo>
                    <a:pt x="21504" y="26497"/>
                  </a:lnTo>
                  <a:close/>
                  <a:moveTo>
                    <a:pt x="32156" y="26497"/>
                  </a:moveTo>
                  <a:lnTo>
                    <a:pt x="36993" y="31334"/>
                  </a:lnTo>
                  <a:lnTo>
                    <a:pt x="32156" y="36171"/>
                  </a:lnTo>
                  <a:lnTo>
                    <a:pt x="27344" y="31334"/>
                  </a:lnTo>
                  <a:lnTo>
                    <a:pt x="32156" y="26497"/>
                  </a:lnTo>
                  <a:close/>
                  <a:moveTo>
                    <a:pt x="42832" y="26497"/>
                  </a:moveTo>
                  <a:lnTo>
                    <a:pt x="47670" y="31334"/>
                  </a:lnTo>
                  <a:lnTo>
                    <a:pt x="42832" y="36171"/>
                  </a:lnTo>
                  <a:lnTo>
                    <a:pt x="37995" y="31334"/>
                  </a:lnTo>
                  <a:lnTo>
                    <a:pt x="42832" y="26497"/>
                  </a:lnTo>
                  <a:close/>
                  <a:moveTo>
                    <a:pt x="53509" y="26497"/>
                  </a:moveTo>
                  <a:lnTo>
                    <a:pt x="58321" y="31334"/>
                  </a:lnTo>
                  <a:lnTo>
                    <a:pt x="53509" y="36171"/>
                  </a:lnTo>
                  <a:lnTo>
                    <a:pt x="48672" y="31334"/>
                  </a:lnTo>
                  <a:lnTo>
                    <a:pt x="53509" y="26497"/>
                  </a:lnTo>
                  <a:close/>
                  <a:moveTo>
                    <a:pt x="64161" y="26497"/>
                  </a:moveTo>
                  <a:lnTo>
                    <a:pt x="68998" y="31334"/>
                  </a:lnTo>
                  <a:lnTo>
                    <a:pt x="64161" y="36171"/>
                  </a:lnTo>
                  <a:lnTo>
                    <a:pt x="59349" y="31334"/>
                  </a:lnTo>
                  <a:lnTo>
                    <a:pt x="64161" y="26497"/>
                  </a:lnTo>
                  <a:close/>
                  <a:moveTo>
                    <a:pt x="74838" y="26497"/>
                  </a:moveTo>
                  <a:lnTo>
                    <a:pt x="79675" y="31334"/>
                  </a:lnTo>
                  <a:lnTo>
                    <a:pt x="74838" y="36171"/>
                  </a:lnTo>
                  <a:lnTo>
                    <a:pt x="70000" y="31334"/>
                  </a:lnTo>
                  <a:lnTo>
                    <a:pt x="74838" y="26497"/>
                  </a:lnTo>
                  <a:close/>
                  <a:moveTo>
                    <a:pt x="85514" y="26497"/>
                  </a:moveTo>
                  <a:lnTo>
                    <a:pt x="90326" y="31334"/>
                  </a:lnTo>
                  <a:lnTo>
                    <a:pt x="85514" y="36171"/>
                  </a:lnTo>
                  <a:lnTo>
                    <a:pt x="80677" y="31334"/>
                  </a:lnTo>
                  <a:lnTo>
                    <a:pt x="85514" y="26497"/>
                  </a:lnTo>
                  <a:close/>
                  <a:moveTo>
                    <a:pt x="96166" y="26497"/>
                  </a:moveTo>
                  <a:lnTo>
                    <a:pt x="101003" y="31334"/>
                  </a:lnTo>
                  <a:lnTo>
                    <a:pt x="96166" y="36171"/>
                  </a:lnTo>
                  <a:lnTo>
                    <a:pt x="91354" y="31334"/>
                  </a:lnTo>
                  <a:lnTo>
                    <a:pt x="96166" y="26497"/>
                  </a:lnTo>
                  <a:close/>
                  <a:moveTo>
                    <a:pt x="106843" y="26497"/>
                  </a:moveTo>
                  <a:lnTo>
                    <a:pt x="111680" y="31334"/>
                  </a:lnTo>
                  <a:lnTo>
                    <a:pt x="106843" y="36171"/>
                  </a:lnTo>
                  <a:lnTo>
                    <a:pt x="102006" y="31334"/>
                  </a:lnTo>
                  <a:lnTo>
                    <a:pt x="106843" y="26497"/>
                  </a:lnTo>
                  <a:close/>
                  <a:moveTo>
                    <a:pt x="117520" y="26497"/>
                  </a:moveTo>
                  <a:lnTo>
                    <a:pt x="122332" y="31334"/>
                  </a:lnTo>
                  <a:lnTo>
                    <a:pt x="117520" y="36171"/>
                  </a:lnTo>
                  <a:lnTo>
                    <a:pt x="112682" y="31334"/>
                  </a:lnTo>
                  <a:lnTo>
                    <a:pt x="117520" y="26497"/>
                  </a:lnTo>
                  <a:close/>
                  <a:moveTo>
                    <a:pt x="128171" y="26497"/>
                  </a:moveTo>
                  <a:lnTo>
                    <a:pt x="133008" y="31334"/>
                  </a:lnTo>
                  <a:lnTo>
                    <a:pt x="128171" y="36171"/>
                  </a:lnTo>
                  <a:lnTo>
                    <a:pt x="123334" y="31334"/>
                  </a:lnTo>
                  <a:lnTo>
                    <a:pt x="128171" y="26497"/>
                  </a:lnTo>
                  <a:close/>
                  <a:moveTo>
                    <a:pt x="138848" y="26497"/>
                  </a:moveTo>
                  <a:lnTo>
                    <a:pt x="143660" y="31334"/>
                  </a:lnTo>
                  <a:lnTo>
                    <a:pt x="138848" y="36171"/>
                  </a:lnTo>
                  <a:lnTo>
                    <a:pt x="134011" y="31334"/>
                  </a:lnTo>
                  <a:lnTo>
                    <a:pt x="138848" y="26497"/>
                  </a:lnTo>
                  <a:close/>
                  <a:moveTo>
                    <a:pt x="149500" y="26497"/>
                  </a:moveTo>
                  <a:lnTo>
                    <a:pt x="154337" y="31334"/>
                  </a:lnTo>
                  <a:lnTo>
                    <a:pt x="149500" y="36171"/>
                  </a:lnTo>
                  <a:lnTo>
                    <a:pt x="144688" y="31334"/>
                  </a:lnTo>
                  <a:lnTo>
                    <a:pt x="149500" y="26497"/>
                  </a:lnTo>
                  <a:close/>
                  <a:moveTo>
                    <a:pt x="160176" y="26497"/>
                  </a:moveTo>
                  <a:lnTo>
                    <a:pt x="165014" y="31334"/>
                  </a:lnTo>
                  <a:lnTo>
                    <a:pt x="160176" y="36171"/>
                  </a:lnTo>
                  <a:lnTo>
                    <a:pt x="155339" y="31334"/>
                  </a:lnTo>
                  <a:lnTo>
                    <a:pt x="160176" y="26497"/>
                  </a:lnTo>
                  <a:close/>
                  <a:moveTo>
                    <a:pt x="170853" y="26497"/>
                  </a:moveTo>
                  <a:lnTo>
                    <a:pt x="175665" y="31334"/>
                  </a:lnTo>
                  <a:lnTo>
                    <a:pt x="170853" y="36171"/>
                  </a:lnTo>
                  <a:lnTo>
                    <a:pt x="166016" y="31334"/>
                  </a:lnTo>
                  <a:lnTo>
                    <a:pt x="170853" y="26497"/>
                  </a:lnTo>
                  <a:close/>
                  <a:moveTo>
                    <a:pt x="181505" y="26497"/>
                  </a:moveTo>
                  <a:lnTo>
                    <a:pt x="186342" y="31334"/>
                  </a:lnTo>
                  <a:lnTo>
                    <a:pt x="181505" y="36171"/>
                  </a:lnTo>
                  <a:lnTo>
                    <a:pt x="176693" y="31334"/>
                  </a:lnTo>
                  <a:lnTo>
                    <a:pt x="181505" y="26497"/>
                  </a:lnTo>
                  <a:close/>
                  <a:moveTo>
                    <a:pt x="16166" y="31835"/>
                  </a:moveTo>
                  <a:lnTo>
                    <a:pt x="21003" y="36672"/>
                  </a:lnTo>
                  <a:lnTo>
                    <a:pt x="16166" y="41509"/>
                  </a:lnTo>
                  <a:lnTo>
                    <a:pt x="11328" y="36672"/>
                  </a:lnTo>
                  <a:lnTo>
                    <a:pt x="16166" y="31835"/>
                  </a:lnTo>
                  <a:close/>
                  <a:moveTo>
                    <a:pt x="26842" y="31835"/>
                  </a:moveTo>
                  <a:lnTo>
                    <a:pt x="31654" y="36672"/>
                  </a:lnTo>
                  <a:lnTo>
                    <a:pt x="26842" y="41509"/>
                  </a:lnTo>
                  <a:lnTo>
                    <a:pt x="22005" y="36672"/>
                  </a:lnTo>
                  <a:lnTo>
                    <a:pt x="26842" y="31835"/>
                  </a:lnTo>
                  <a:close/>
                  <a:moveTo>
                    <a:pt x="37494" y="31835"/>
                  </a:moveTo>
                  <a:lnTo>
                    <a:pt x="42331" y="36672"/>
                  </a:lnTo>
                  <a:lnTo>
                    <a:pt x="37494" y="41509"/>
                  </a:lnTo>
                  <a:lnTo>
                    <a:pt x="32657" y="36672"/>
                  </a:lnTo>
                  <a:lnTo>
                    <a:pt x="37494" y="31835"/>
                  </a:lnTo>
                  <a:close/>
                  <a:moveTo>
                    <a:pt x="48171" y="31835"/>
                  </a:moveTo>
                  <a:lnTo>
                    <a:pt x="53008" y="36672"/>
                  </a:lnTo>
                  <a:lnTo>
                    <a:pt x="48171" y="41509"/>
                  </a:lnTo>
                  <a:lnTo>
                    <a:pt x="43334" y="36672"/>
                  </a:lnTo>
                  <a:lnTo>
                    <a:pt x="48171" y="31835"/>
                  </a:lnTo>
                  <a:close/>
                  <a:moveTo>
                    <a:pt x="58822" y="31835"/>
                  </a:moveTo>
                  <a:lnTo>
                    <a:pt x="63660" y="36672"/>
                  </a:lnTo>
                  <a:lnTo>
                    <a:pt x="58822" y="41509"/>
                  </a:lnTo>
                  <a:lnTo>
                    <a:pt x="54010" y="36672"/>
                  </a:lnTo>
                  <a:lnTo>
                    <a:pt x="58822" y="31835"/>
                  </a:lnTo>
                  <a:close/>
                  <a:moveTo>
                    <a:pt x="69499" y="31835"/>
                  </a:moveTo>
                  <a:lnTo>
                    <a:pt x="74336" y="36672"/>
                  </a:lnTo>
                  <a:lnTo>
                    <a:pt x="69499" y="41509"/>
                  </a:lnTo>
                  <a:lnTo>
                    <a:pt x="64662" y="36672"/>
                  </a:lnTo>
                  <a:lnTo>
                    <a:pt x="69499" y="31835"/>
                  </a:lnTo>
                  <a:close/>
                  <a:moveTo>
                    <a:pt x="80176" y="31835"/>
                  </a:moveTo>
                  <a:lnTo>
                    <a:pt x="84988" y="36672"/>
                  </a:lnTo>
                  <a:lnTo>
                    <a:pt x="80176" y="41509"/>
                  </a:lnTo>
                  <a:lnTo>
                    <a:pt x="75339" y="36672"/>
                  </a:lnTo>
                  <a:lnTo>
                    <a:pt x="80176" y="31835"/>
                  </a:lnTo>
                  <a:close/>
                  <a:moveTo>
                    <a:pt x="90828" y="31835"/>
                  </a:moveTo>
                  <a:lnTo>
                    <a:pt x="95665" y="36672"/>
                  </a:lnTo>
                  <a:lnTo>
                    <a:pt x="90828" y="41509"/>
                  </a:lnTo>
                  <a:lnTo>
                    <a:pt x="86016" y="36672"/>
                  </a:lnTo>
                  <a:lnTo>
                    <a:pt x="90828" y="31835"/>
                  </a:lnTo>
                  <a:close/>
                  <a:moveTo>
                    <a:pt x="101504" y="31835"/>
                  </a:moveTo>
                  <a:lnTo>
                    <a:pt x="106342" y="36672"/>
                  </a:lnTo>
                  <a:lnTo>
                    <a:pt x="101504" y="41509"/>
                  </a:lnTo>
                  <a:lnTo>
                    <a:pt x="96667" y="36672"/>
                  </a:lnTo>
                  <a:lnTo>
                    <a:pt x="101504" y="31835"/>
                  </a:lnTo>
                  <a:close/>
                  <a:moveTo>
                    <a:pt x="112181" y="31835"/>
                  </a:moveTo>
                  <a:lnTo>
                    <a:pt x="116993" y="36672"/>
                  </a:lnTo>
                  <a:lnTo>
                    <a:pt x="112181" y="41509"/>
                  </a:lnTo>
                  <a:lnTo>
                    <a:pt x="107344" y="36672"/>
                  </a:lnTo>
                  <a:lnTo>
                    <a:pt x="112181" y="31835"/>
                  </a:lnTo>
                  <a:close/>
                  <a:moveTo>
                    <a:pt x="122833" y="31835"/>
                  </a:moveTo>
                  <a:lnTo>
                    <a:pt x="127670" y="36672"/>
                  </a:lnTo>
                  <a:lnTo>
                    <a:pt x="122833" y="41509"/>
                  </a:lnTo>
                  <a:lnTo>
                    <a:pt x="118021" y="36672"/>
                  </a:lnTo>
                  <a:lnTo>
                    <a:pt x="122833" y="31835"/>
                  </a:lnTo>
                  <a:close/>
                  <a:moveTo>
                    <a:pt x="133510" y="31835"/>
                  </a:moveTo>
                  <a:lnTo>
                    <a:pt x="138347" y="36672"/>
                  </a:lnTo>
                  <a:lnTo>
                    <a:pt x="133510" y="41509"/>
                  </a:lnTo>
                  <a:lnTo>
                    <a:pt x="128672" y="36672"/>
                  </a:lnTo>
                  <a:lnTo>
                    <a:pt x="133510" y="31835"/>
                  </a:lnTo>
                  <a:close/>
                  <a:moveTo>
                    <a:pt x="144186" y="31835"/>
                  </a:moveTo>
                  <a:lnTo>
                    <a:pt x="148998" y="36672"/>
                  </a:lnTo>
                  <a:lnTo>
                    <a:pt x="144186" y="41509"/>
                  </a:lnTo>
                  <a:lnTo>
                    <a:pt x="139349" y="36672"/>
                  </a:lnTo>
                  <a:lnTo>
                    <a:pt x="144186" y="31835"/>
                  </a:lnTo>
                  <a:close/>
                  <a:moveTo>
                    <a:pt x="154838" y="31835"/>
                  </a:moveTo>
                  <a:lnTo>
                    <a:pt x="159675" y="36672"/>
                  </a:lnTo>
                  <a:lnTo>
                    <a:pt x="154838" y="41509"/>
                  </a:lnTo>
                  <a:lnTo>
                    <a:pt x="150026" y="36672"/>
                  </a:lnTo>
                  <a:lnTo>
                    <a:pt x="154838" y="31835"/>
                  </a:lnTo>
                  <a:close/>
                  <a:moveTo>
                    <a:pt x="165515" y="31835"/>
                  </a:moveTo>
                  <a:lnTo>
                    <a:pt x="170352" y="36672"/>
                  </a:lnTo>
                  <a:lnTo>
                    <a:pt x="165515" y="41509"/>
                  </a:lnTo>
                  <a:lnTo>
                    <a:pt x="160678" y="36672"/>
                  </a:lnTo>
                  <a:lnTo>
                    <a:pt x="165515" y="31835"/>
                  </a:lnTo>
                  <a:close/>
                  <a:moveTo>
                    <a:pt x="176192" y="31835"/>
                  </a:moveTo>
                  <a:lnTo>
                    <a:pt x="181004" y="36672"/>
                  </a:lnTo>
                  <a:lnTo>
                    <a:pt x="176192" y="41509"/>
                  </a:lnTo>
                  <a:lnTo>
                    <a:pt x="171354" y="36672"/>
                  </a:lnTo>
                  <a:lnTo>
                    <a:pt x="176192" y="31835"/>
                  </a:lnTo>
                  <a:close/>
                  <a:moveTo>
                    <a:pt x="10827" y="37174"/>
                  </a:moveTo>
                  <a:lnTo>
                    <a:pt x="15664" y="42011"/>
                  </a:lnTo>
                  <a:lnTo>
                    <a:pt x="10827" y="46823"/>
                  </a:lnTo>
                  <a:lnTo>
                    <a:pt x="5990" y="42011"/>
                  </a:lnTo>
                  <a:lnTo>
                    <a:pt x="10827" y="37174"/>
                  </a:lnTo>
                  <a:close/>
                  <a:moveTo>
                    <a:pt x="21504" y="37174"/>
                  </a:moveTo>
                  <a:lnTo>
                    <a:pt x="26316" y="42011"/>
                  </a:lnTo>
                  <a:lnTo>
                    <a:pt x="21504" y="46823"/>
                  </a:lnTo>
                  <a:lnTo>
                    <a:pt x="16667" y="42011"/>
                  </a:lnTo>
                  <a:lnTo>
                    <a:pt x="21504" y="37174"/>
                  </a:lnTo>
                  <a:close/>
                  <a:moveTo>
                    <a:pt x="32156" y="37174"/>
                  </a:moveTo>
                  <a:lnTo>
                    <a:pt x="36993" y="42011"/>
                  </a:lnTo>
                  <a:lnTo>
                    <a:pt x="32156" y="46823"/>
                  </a:lnTo>
                  <a:lnTo>
                    <a:pt x="27344" y="42011"/>
                  </a:lnTo>
                  <a:lnTo>
                    <a:pt x="32156" y="37174"/>
                  </a:lnTo>
                  <a:close/>
                  <a:moveTo>
                    <a:pt x="42832" y="37174"/>
                  </a:moveTo>
                  <a:lnTo>
                    <a:pt x="47670" y="42011"/>
                  </a:lnTo>
                  <a:lnTo>
                    <a:pt x="42832" y="46823"/>
                  </a:lnTo>
                  <a:lnTo>
                    <a:pt x="37995" y="42011"/>
                  </a:lnTo>
                  <a:lnTo>
                    <a:pt x="42832" y="37174"/>
                  </a:lnTo>
                  <a:close/>
                  <a:moveTo>
                    <a:pt x="53509" y="37174"/>
                  </a:moveTo>
                  <a:lnTo>
                    <a:pt x="58321" y="42011"/>
                  </a:lnTo>
                  <a:lnTo>
                    <a:pt x="53509" y="46823"/>
                  </a:lnTo>
                  <a:lnTo>
                    <a:pt x="48672" y="42011"/>
                  </a:lnTo>
                  <a:lnTo>
                    <a:pt x="53509" y="37174"/>
                  </a:lnTo>
                  <a:close/>
                  <a:moveTo>
                    <a:pt x="64161" y="37174"/>
                  </a:moveTo>
                  <a:lnTo>
                    <a:pt x="68998" y="42011"/>
                  </a:lnTo>
                  <a:lnTo>
                    <a:pt x="64161" y="46823"/>
                  </a:lnTo>
                  <a:lnTo>
                    <a:pt x="59349" y="42011"/>
                  </a:lnTo>
                  <a:lnTo>
                    <a:pt x="64161" y="37174"/>
                  </a:lnTo>
                  <a:close/>
                  <a:moveTo>
                    <a:pt x="74838" y="37174"/>
                  </a:moveTo>
                  <a:lnTo>
                    <a:pt x="79675" y="42011"/>
                  </a:lnTo>
                  <a:lnTo>
                    <a:pt x="74838" y="46823"/>
                  </a:lnTo>
                  <a:lnTo>
                    <a:pt x="70000" y="42011"/>
                  </a:lnTo>
                  <a:lnTo>
                    <a:pt x="74838" y="37174"/>
                  </a:lnTo>
                  <a:close/>
                  <a:moveTo>
                    <a:pt x="85514" y="37174"/>
                  </a:moveTo>
                  <a:lnTo>
                    <a:pt x="90326" y="42011"/>
                  </a:lnTo>
                  <a:lnTo>
                    <a:pt x="85514" y="46823"/>
                  </a:lnTo>
                  <a:lnTo>
                    <a:pt x="80677" y="42011"/>
                  </a:lnTo>
                  <a:lnTo>
                    <a:pt x="85514" y="37174"/>
                  </a:lnTo>
                  <a:close/>
                  <a:moveTo>
                    <a:pt x="96166" y="37174"/>
                  </a:moveTo>
                  <a:lnTo>
                    <a:pt x="101003" y="42011"/>
                  </a:lnTo>
                  <a:lnTo>
                    <a:pt x="96166" y="46823"/>
                  </a:lnTo>
                  <a:lnTo>
                    <a:pt x="91354" y="42011"/>
                  </a:lnTo>
                  <a:lnTo>
                    <a:pt x="96166" y="37174"/>
                  </a:lnTo>
                  <a:close/>
                  <a:moveTo>
                    <a:pt x="106843" y="37174"/>
                  </a:moveTo>
                  <a:lnTo>
                    <a:pt x="111680" y="42011"/>
                  </a:lnTo>
                  <a:lnTo>
                    <a:pt x="106843" y="46823"/>
                  </a:lnTo>
                  <a:lnTo>
                    <a:pt x="102006" y="42011"/>
                  </a:lnTo>
                  <a:lnTo>
                    <a:pt x="106843" y="37174"/>
                  </a:lnTo>
                  <a:close/>
                  <a:moveTo>
                    <a:pt x="117520" y="37174"/>
                  </a:moveTo>
                  <a:lnTo>
                    <a:pt x="122332" y="42011"/>
                  </a:lnTo>
                  <a:lnTo>
                    <a:pt x="117520" y="46823"/>
                  </a:lnTo>
                  <a:lnTo>
                    <a:pt x="112682" y="42011"/>
                  </a:lnTo>
                  <a:lnTo>
                    <a:pt x="117520" y="37174"/>
                  </a:lnTo>
                  <a:close/>
                  <a:moveTo>
                    <a:pt x="128171" y="37174"/>
                  </a:moveTo>
                  <a:lnTo>
                    <a:pt x="133008" y="42011"/>
                  </a:lnTo>
                  <a:lnTo>
                    <a:pt x="128171" y="46823"/>
                  </a:lnTo>
                  <a:lnTo>
                    <a:pt x="123334" y="42011"/>
                  </a:lnTo>
                  <a:lnTo>
                    <a:pt x="128171" y="37174"/>
                  </a:lnTo>
                  <a:close/>
                  <a:moveTo>
                    <a:pt x="138848" y="37174"/>
                  </a:moveTo>
                  <a:lnTo>
                    <a:pt x="143660" y="42011"/>
                  </a:lnTo>
                  <a:lnTo>
                    <a:pt x="138848" y="46823"/>
                  </a:lnTo>
                  <a:lnTo>
                    <a:pt x="134011" y="42011"/>
                  </a:lnTo>
                  <a:lnTo>
                    <a:pt x="138848" y="37174"/>
                  </a:lnTo>
                  <a:close/>
                  <a:moveTo>
                    <a:pt x="149500" y="37174"/>
                  </a:moveTo>
                  <a:lnTo>
                    <a:pt x="154337" y="42011"/>
                  </a:lnTo>
                  <a:lnTo>
                    <a:pt x="149500" y="46823"/>
                  </a:lnTo>
                  <a:lnTo>
                    <a:pt x="144688" y="42011"/>
                  </a:lnTo>
                  <a:lnTo>
                    <a:pt x="149500" y="37174"/>
                  </a:lnTo>
                  <a:close/>
                  <a:moveTo>
                    <a:pt x="160176" y="37174"/>
                  </a:moveTo>
                  <a:lnTo>
                    <a:pt x="165014" y="42011"/>
                  </a:lnTo>
                  <a:lnTo>
                    <a:pt x="160176" y="46823"/>
                  </a:lnTo>
                  <a:lnTo>
                    <a:pt x="155339" y="42011"/>
                  </a:lnTo>
                  <a:lnTo>
                    <a:pt x="160176" y="37174"/>
                  </a:lnTo>
                  <a:close/>
                  <a:moveTo>
                    <a:pt x="170853" y="37174"/>
                  </a:moveTo>
                  <a:lnTo>
                    <a:pt x="175665" y="42011"/>
                  </a:lnTo>
                  <a:lnTo>
                    <a:pt x="170853" y="46823"/>
                  </a:lnTo>
                  <a:lnTo>
                    <a:pt x="166016" y="42011"/>
                  </a:lnTo>
                  <a:lnTo>
                    <a:pt x="170853" y="37174"/>
                  </a:lnTo>
                  <a:close/>
                  <a:moveTo>
                    <a:pt x="181505" y="37174"/>
                  </a:moveTo>
                  <a:lnTo>
                    <a:pt x="186342" y="42011"/>
                  </a:lnTo>
                  <a:lnTo>
                    <a:pt x="181505" y="46823"/>
                  </a:lnTo>
                  <a:lnTo>
                    <a:pt x="176693" y="42011"/>
                  </a:lnTo>
                  <a:lnTo>
                    <a:pt x="181505" y="37174"/>
                  </a:lnTo>
                  <a:close/>
                  <a:moveTo>
                    <a:pt x="16166" y="42512"/>
                  </a:moveTo>
                  <a:lnTo>
                    <a:pt x="21003" y="47324"/>
                  </a:lnTo>
                  <a:lnTo>
                    <a:pt x="16166" y="52161"/>
                  </a:lnTo>
                  <a:lnTo>
                    <a:pt x="11328" y="47324"/>
                  </a:lnTo>
                  <a:lnTo>
                    <a:pt x="16166" y="42512"/>
                  </a:lnTo>
                  <a:close/>
                  <a:moveTo>
                    <a:pt x="26842" y="42512"/>
                  </a:moveTo>
                  <a:lnTo>
                    <a:pt x="31654" y="47324"/>
                  </a:lnTo>
                  <a:lnTo>
                    <a:pt x="26842" y="52161"/>
                  </a:lnTo>
                  <a:lnTo>
                    <a:pt x="22005" y="47324"/>
                  </a:lnTo>
                  <a:lnTo>
                    <a:pt x="26842" y="42512"/>
                  </a:lnTo>
                  <a:close/>
                  <a:moveTo>
                    <a:pt x="37494" y="42512"/>
                  </a:moveTo>
                  <a:lnTo>
                    <a:pt x="42331" y="47324"/>
                  </a:lnTo>
                  <a:lnTo>
                    <a:pt x="37494" y="52161"/>
                  </a:lnTo>
                  <a:lnTo>
                    <a:pt x="32657" y="47324"/>
                  </a:lnTo>
                  <a:lnTo>
                    <a:pt x="37494" y="42512"/>
                  </a:lnTo>
                  <a:close/>
                  <a:moveTo>
                    <a:pt x="48171" y="42512"/>
                  </a:moveTo>
                  <a:lnTo>
                    <a:pt x="53008" y="47324"/>
                  </a:lnTo>
                  <a:lnTo>
                    <a:pt x="48171" y="52161"/>
                  </a:lnTo>
                  <a:lnTo>
                    <a:pt x="43334" y="47324"/>
                  </a:lnTo>
                  <a:lnTo>
                    <a:pt x="48171" y="42512"/>
                  </a:lnTo>
                  <a:close/>
                  <a:moveTo>
                    <a:pt x="58822" y="42512"/>
                  </a:moveTo>
                  <a:lnTo>
                    <a:pt x="63660" y="47324"/>
                  </a:lnTo>
                  <a:lnTo>
                    <a:pt x="58822" y="52161"/>
                  </a:lnTo>
                  <a:lnTo>
                    <a:pt x="54010" y="47324"/>
                  </a:lnTo>
                  <a:lnTo>
                    <a:pt x="58822" y="42512"/>
                  </a:lnTo>
                  <a:close/>
                  <a:moveTo>
                    <a:pt x="69499" y="42512"/>
                  </a:moveTo>
                  <a:lnTo>
                    <a:pt x="74336" y="47324"/>
                  </a:lnTo>
                  <a:lnTo>
                    <a:pt x="69499" y="52161"/>
                  </a:lnTo>
                  <a:lnTo>
                    <a:pt x="64662" y="47324"/>
                  </a:lnTo>
                  <a:lnTo>
                    <a:pt x="69499" y="42512"/>
                  </a:lnTo>
                  <a:close/>
                  <a:moveTo>
                    <a:pt x="80176" y="42512"/>
                  </a:moveTo>
                  <a:lnTo>
                    <a:pt x="84988" y="47324"/>
                  </a:lnTo>
                  <a:lnTo>
                    <a:pt x="80176" y="52161"/>
                  </a:lnTo>
                  <a:lnTo>
                    <a:pt x="75339" y="47324"/>
                  </a:lnTo>
                  <a:lnTo>
                    <a:pt x="80176" y="42512"/>
                  </a:lnTo>
                  <a:close/>
                  <a:moveTo>
                    <a:pt x="90828" y="42512"/>
                  </a:moveTo>
                  <a:lnTo>
                    <a:pt x="95665" y="47324"/>
                  </a:lnTo>
                  <a:lnTo>
                    <a:pt x="90828" y="52161"/>
                  </a:lnTo>
                  <a:lnTo>
                    <a:pt x="86016" y="47324"/>
                  </a:lnTo>
                  <a:lnTo>
                    <a:pt x="90828" y="42512"/>
                  </a:lnTo>
                  <a:close/>
                  <a:moveTo>
                    <a:pt x="101504" y="42512"/>
                  </a:moveTo>
                  <a:lnTo>
                    <a:pt x="106342" y="47324"/>
                  </a:lnTo>
                  <a:lnTo>
                    <a:pt x="101504" y="52161"/>
                  </a:lnTo>
                  <a:lnTo>
                    <a:pt x="96667" y="47324"/>
                  </a:lnTo>
                  <a:lnTo>
                    <a:pt x="101504" y="42512"/>
                  </a:lnTo>
                  <a:close/>
                  <a:moveTo>
                    <a:pt x="112181" y="42512"/>
                  </a:moveTo>
                  <a:lnTo>
                    <a:pt x="116993" y="47324"/>
                  </a:lnTo>
                  <a:lnTo>
                    <a:pt x="112181" y="52161"/>
                  </a:lnTo>
                  <a:lnTo>
                    <a:pt x="107344" y="47324"/>
                  </a:lnTo>
                  <a:lnTo>
                    <a:pt x="112181" y="42512"/>
                  </a:lnTo>
                  <a:close/>
                  <a:moveTo>
                    <a:pt x="122833" y="42512"/>
                  </a:moveTo>
                  <a:lnTo>
                    <a:pt x="127670" y="47324"/>
                  </a:lnTo>
                  <a:lnTo>
                    <a:pt x="122833" y="52161"/>
                  </a:lnTo>
                  <a:lnTo>
                    <a:pt x="118021" y="47324"/>
                  </a:lnTo>
                  <a:lnTo>
                    <a:pt x="122833" y="42512"/>
                  </a:lnTo>
                  <a:close/>
                  <a:moveTo>
                    <a:pt x="133510" y="42512"/>
                  </a:moveTo>
                  <a:lnTo>
                    <a:pt x="138347" y="47324"/>
                  </a:lnTo>
                  <a:lnTo>
                    <a:pt x="133510" y="52161"/>
                  </a:lnTo>
                  <a:lnTo>
                    <a:pt x="128672" y="47324"/>
                  </a:lnTo>
                  <a:lnTo>
                    <a:pt x="133510" y="42512"/>
                  </a:lnTo>
                  <a:close/>
                  <a:moveTo>
                    <a:pt x="144186" y="42512"/>
                  </a:moveTo>
                  <a:lnTo>
                    <a:pt x="148998" y="47324"/>
                  </a:lnTo>
                  <a:lnTo>
                    <a:pt x="144186" y="52161"/>
                  </a:lnTo>
                  <a:lnTo>
                    <a:pt x="139349" y="47324"/>
                  </a:lnTo>
                  <a:lnTo>
                    <a:pt x="144186" y="42512"/>
                  </a:lnTo>
                  <a:close/>
                  <a:moveTo>
                    <a:pt x="154838" y="42512"/>
                  </a:moveTo>
                  <a:lnTo>
                    <a:pt x="159675" y="47324"/>
                  </a:lnTo>
                  <a:lnTo>
                    <a:pt x="154838" y="52161"/>
                  </a:lnTo>
                  <a:lnTo>
                    <a:pt x="150026" y="47324"/>
                  </a:lnTo>
                  <a:lnTo>
                    <a:pt x="154838" y="42512"/>
                  </a:lnTo>
                  <a:close/>
                  <a:moveTo>
                    <a:pt x="165515" y="42512"/>
                  </a:moveTo>
                  <a:lnTo>
                    <a:pt x="170352" y="47324"/>
                  </a:lnTo>
                  <a:lnTo>
                    <a:pt x="165515" y="52161"/>
                  </a:lnTo>
                  <a:lnTo>
                    <a:pt x="160678" y="47324"/>
                  </a:lnTo>
                  <a:lnTo>
                    <a:pt x="165515" y="42512"/>
                  </a:lnTo>
                  <a:close/>
                  <a:moveTo>
                    <a:pt x="176192" y="42512"/>
                  </a:moveTo>
                  <a:lnTo>
                    <a:pt x="181004" y="47324"/>
                  </a:lnTo>
                  <a:lnTo>
                    <a:pt x="176192" y="52161"/>
                  </a:lnTo>
                  <a:lnTo>
                    <a:pt x="171354" y="47324"/>
                  </a:lnTo>
                  <a:lnTo>
                    <a:pt x="176192" y="42512"/>
                  </a:lnTo>
                  <a:close/>
                  <a:moveTo>
                    <a:pt x="10827" y="47850"/>
                  </a:moveTo>
                  <a:lnTo>
                    <a:pt x="15664" y="52662"/>
                  </a:lnTo>
                  <a:lnTo>
                    <a:pt x="10827" y="57500"/>
                  </a:lnTo>
                  <a:lnTo>
                    <a:pt x="5990" y="52662"/>
                  </a:lnTo>
                  <a:lnTo>
                    <a:pt x="10827" y="47850"/>
                  </a:lnTo>
                  <a:close/>
                  <a:moveTo>
                    <a:pt x="21504" y="47850"/>
                  </a:moveTo>
                  <a:lnTo>
                    <a:pt x="26316" y="52662"/>
                  </a:lnTo>
                  <a:lnTo>
                    <a:pt x="21504" y="57500"/>
                  </a:lnTo>
                  <a:lnTo>
                    <a:pt x="16667" y="52662"/>
                  </a:lnTo>
                  <a:lnTo>
                    <a:pt x="21504" y="47850"/>
                  </a:lnTo>
                  <a:close/>
                  <a:moveTo>
                    <a:pt x="32156" y="47850"/>
                  </a:moveTo>
                  <a:lnTo>
                    <a:pt x="36993" y="52662"/>
                  </a:lnTo>
                  <a:lnTo>
                    <a:pt x="32156" y="57500"/>
                  </a:lnTo>
                  <a:lnTo>
                    <a:pt x="27344" y="52662"/>
                  </a:lnTo>
                  <a:lnTo>
                    <a:pt x="32156" y="47850"/>
                  </a:lnTo>
                  <a:close/>
                  <a:moveTo>
                    <a:pt x="42832" y="47850"/>
                  </a:moveTo>
                  <a:lnTo>
                    <a:pt x="47670" y="52662"/>
                  </a:lnTo>
                  <a:lnTo>
                    <a:pt x="42832" y="57500"/>
                  </a:lnTo>
                  <a:lnTo>
                    <a:pt x="37995" y="52662"/>
                  </a:lnTo>
                  <a:lnTo>
                    <a:pt x="42832" y="47850"/>
                  </a:lnTo>
                  <a:close/>
                  <a:moveTo>
                    <a:pt x="53509" y="47850"/>
                  </a:moveTo>
                  <a:lnTo>
                    <a:pt x="58321" y="52662"/>
                  </a:lnTo>
                  <a:lnTo>
                    <a:pt x="53509" y="57500"/>
                  </a:lnTo>
                  <a:lnTo>
                    <a:pt x="48672" y="52662"/>
                  </a:lnTo>
                  <a:lnTo>
                    <a:pt x="53509" y="47850"/>
                  </a:lnTo>
                  <a:close/>
                  <a:moveTo>
                    <a:pt x="64161" y="47850"/>
                  </a:moveTo>
                  <a:lnTo>
                    <a:pt x="68998" y="52662"/>
                  </a:lnTo>
                  <a:lnTo>
                    <a:pt x="64161" y="57500"/>
                  </a:lnTo>
                  <a:lnTo>
                    <a:pt x="59349" y="52662"/>
                  </a:lnTo>
                  <a:lnTo>
                    <a:pt x="64161" y="47850"/>
                  </a:lnTo>
                  <a:close/>
                  <a:moveTo>
                    <a:pt x="74838" y="47850"/>
                  </a:moveTo>
                  <a:lnTo>
                    <a:pt x="79675" y="52662"/>
                  </a:lnTo>
                  <a:lnTo>
                    <a:pt x="74838" y="57500"/>
                  </a:lnTo>
                  <a:lnTo>
                    <a:pt x="70000" y="52662"/>
                  </a:lnTo>
                  <a:lnTo>
                    <a:pt x="74838" y="47850"/>
                  </a:lnTo>
                  <a:close/>
                  <a:moveTo>
                    <a:pt x="85514" y="47850"/>
                  </a:moveTo>
                  <a:lnTo>
                    <a:pt x="90326" y="52662"/>
                  </a:lnTo>
                  <a:lnTo>
                    <a:pt x="85514" y="57500"/>
                  </a:lnTo>
                  <a:lnTo>
                    <a:pt x="80677" y="52662"/>
                  </a:lnTo>
                  <a:lnTo>
                    <a:pt x="85514" y="47850"/>
                  </a:lnTo>
                  <a:close/>
                  <a:moveTo>
                    <a:pt x="96166" y="47850"/>
                  </a:moveTo>
                  <a:lnTo>
                    <a:pt x="101003" y="52662"/>
                  </a:lnTo>
                  <a:lnTo>
                    <a:pt x="96166" y="57500"/>
                  </a:lnTo>
                  <a:lnTo>
                    <a:pt x="91354" y="52662"/>
                  </a:lnTo>
                  <a:lnTo>
                    <a:pt x="96166" y="47850"/>
                  </a:lnTo>
                  <a:close/>
                  <a:moveTo>
                    <a:pt x="106843" y="47850"/>
                  </a:moveTo>
                  <a:lnTo>
                    <a:pt x="111680" y="52662"/>
                  </a:lnTo>
                  <a:lnTo>
                    <a:pt x="106843" y="57500"/>
                  </a:lnTo>
                  <a:lnTo>
                    <a:pt x="102006" y="52662"/>
                  </a:lnTo>
                  <a:lnTo>
                    <a:pt x="106843" y="47850"/>
                  </a:lnTo>
                  <a:close/>
                  <a:moveTo>
                    <a:pt x="117520" y="47850"/>
                  </a:moveTo>
                  <a:lnTo>
                    <a:pt x="122332" y="52662"/>
                  </a:lnTo>
                  <a:lnTo>
                    <a:pt x="117520" y="57500"/>
                  </a:lnTo>
                  <a:lnTo>
                    <a:pt x="112682" y="52662"/>
                  </a:lnTo>
                  <a:lnTo>
                    <a:pt x="117520" y="47850"/>
                  </a:lnTo>
                  <a:close/>
                  <a:moveTo>
                    <a:pt x="128171" y="47850"/>
                  </a:moveTo>
                  <a:lnTo>
                    <a:pt x="133008" y="52662"/>
                  </a:lnTo>
                  <a:lnTo>
                    <a:pt x="128171" y="57500"/>
                  </a:lnTo>
                  <a:lnTo>
                    <a:pt x="123334" y="52662"/>
                  </a:lnTo>
                  <a:lnTo>
                    <a:pt x="128171" y="47850"/>
                  </a:lnTo>
                  <a:close/>
                  <a:moveTo>
                    <a:pt x="138848" y="47850"/>
                  </a:moveTo>
                  <a:lnTo>
                    <a:pt x="143660" y="52662"/>
                  </a:lnTo>
                  <a:lnTo>
                    <a:pt x="138848" y="57500"/>
                  </a:lnTo>
                  <a:lnTo>
                    <a:pt x="134011" y="52662"/>
                  </a:lnTo>
                  <a:lnTo>
                    <a:pt x="138848" y="47850"/>
                  </a:lnTo>
                  <a:close/>
                  <a:moveTo>
                    <a:pt x="149500" y="47850"/>
                  </a:moveTo>
                  <a:lnTo>
                    <a:pt x="154337" y="52662"/>
                  </a:lnTo>
                  <a:lnTo>
                    <a:pt x="149500" y="57500"/>
                  </a:lnTo>
                  <a:lnTo>
                    <a:pt x="144688" y="52662"/>
                  </a:lnTo>
                  <a:lnTo>
                    <a:pt x="149500" y="47850"/>
                  </a:lnTo>
                  <a:close/>
                  <a:moveTo>
                    <a:pt x="160176" y="47850"/>
                  </a:moveTo>
                  <a:lnTo>
                    <a:pt x="165014" y="52662"/>
                  </a:lnTo>
                  <a:lnTo>
                    <a:pt x="160176" y="57500"/>
                  </a:lnTo>
                  <a:lnTo>
                    <a:pt x="155339" y="52662"/>
                  </a:lnTo>
                  <a:lnTo>
                    <a:pt x="160176" y="47850"/>
                  </a:lnTo>
                  <a:close/>
                  <a:moveTo>
                    <a:pt x="170853" y="47850"/>
                  </a:moveTo>
                  <a:lnTo>
                    <a:pt x="175665" y="52662"/>
                  </a:lnTo>
                  <a:lnTo>
                    <a:pt x="170853" y="57500"/>
                  </a:lnTo>
                  <a:lnTo>
                    <a:pt x="166016" y="52662"/>
                  </a:lnTo>
                  <a:lnTo>
                    <a:pt x="170853" y="47850"/>
                  </a:lnTo>
                  <a:close/>
                  <a:moveTo>
                    <a:pt x="181505" y="47850"/>
                  </a:moveTo>
                  <a:lnTo>
                    <a:pt x="186342" y="52662"/>
                  </a:lnTo>
                  <a:lnTo>
                    <a:pt x="181505" y="57500"/>
                  </a:lnTo>
                  <a:lnTo>
                    <a:pt x="176693" y="52662"/>
                  </a:lnTo>
                  <a:lnTo>
                    <a:pt x="181505" y="47850"/>
                  </a:lnTo>
                  <a:close/>
                  <a:moveTo>
                    <a:pt x="16166" y="53164"/>
                  </a:moveTo>
                  <a:lnTo>
                    <a:pt x="21003" y="58001"/>
                  </a:lnTo>
                  <a:lnTo>
                    <a:pt x="16166" y="62838"/>
                  </a:lnTo>
                  <a:lnTo>
                    <a:pt x="11328" y="58001"/>
                  </a:lnTo>
                  <a:lnTo>
                    <a:pt x="16166" y="53164"/>
                  </a:lnTo>
                  <a:close/>
                  <a:moveTo>
                    <a:pt x="26842" y="53164"/>
                  </a:moveTo>
                  <a:lnTo>
                    <a:pt x="31654" y="58001"/>
                  </a:lnTo>
                  <a:lnTo>
                    <a:pt x="26842" y="62838"/>
                  </a:lnTo>
                  <a:lnTo>
                    <a:pt x="22005" y="58001"/>
                  </a:lnTo>
                  <a:lnTo>
                    <a:pt x="26842" y="53164"/>
                  </a:lnTo>
                  <a:close/>
                  <a:moveTo>
                    <a:pt x="37494" y="53164"/>
                  </a:moveTo>
                  <a:lnTo>
                    <a:pt x="42331" y="58001"/>
                  </a:lnTo>
                  <a:lnTo>
                    <a:pt x="37494" y="62838"/>
                  </a:lnTo>
                  <a:lnTo>
                    <a:pt x="32657" y="58001"/>
                  </a:lnTo>
                  <a:lnTo>
                    <a:pt x="37494" y="53164"/>
                  </a:lnTo>
                  <a:close/>
                  <a:moveTo>
                    <a:pt x="48171" y="53164"/>
                  </a:moveTo>
                  <a:lnTo>
                    <a:pt x="53008" y="58001"/>
                  </a:lnTo>
                  <a:lnTo>
                    <a:pt x="48171" y="62838"/>
                  </a:lnTo>
                  <a:lnTo>
                    <a:pt x="43334" y="58001"/>
                  </a:lnTo>
                  <a:lnTo>
                    <a:pt x="48171" y="53164"/>
                  </a:lnTo>
                  <a:close/>
                  <a:moveTo>
                    <a:pt x="58822" y="53164"/>
                  </a:moveTo>
                  <a:lnTo>
                    <a:pt x="63660" y="58001"/>
                  </a:lnTo>
                  <a:lnTo>
                    <a:pt x="58822" y="62838"/>
                  </a:lnTo>
                  <a:lnTo>
                    <a:pt x="54010" y="58001"/>
                  </a:lnTo>
                  <a:lnTo>
                    <a:pt x="58822" y="53164"/>
                  </a:lnTo>
                  <a:close/>
                  <a:moveTo>
                    <a:pt x="69499" y="53164"/>
                  </a:moveTo>
                  <a:lnTo>
                    <a:pt x="74336" y="58001"/>
                  </a:lnTo>
                  <a:lnTo>
                    <a:pt x="69499" y="62838"/>
                  </a:lnTo>
                  <a:lnTo>
                    <a:pt x="64662" y="58001"/>
                  </a:lnTo>
                  <a:lnTo>
                    <a:pt x="69499" y="53164"/>
                  </a:lnTo>
                  <a:close/>
                  <a:moveTo>
                    <a:pt x="80176" y="53164"/>
                  </a:moveTo>
                  <a:lnTo>
                    <a:pt x="84988" y="58001"/>
                  </a:lnTo>
                  <a:lnTo>
                    <a:pt x="80176" y="62838"/>
                  </a:lnTo>
                  <a:lnTo>
                    <a:pt x="75339" y="58001"/>
                  </a:lnTo>
                  <a:lnTo>
                    <a:pt x="80176" y="53164"/>
                  </a:lnTo>
                  <a:close/>
                  <a:moveTo>
                    <a:pt x="90828" y="53164"/>
                  </a:moveTo>
                  <a:lnTo>
                    <a:pt x="95665" y="58001"/>
                  </a:lnTo>
                  <a:lnTo>
                    <a:pt x="90828" y="62838"/>
                  </a:lnTo>
                  <a:lnTo>
                    <a:pt x="86016" y="58001"/>
                  </a:lnTo>
                  <a:lnTo>
                    <a:pt x="90828" y="53164"/>
                  </a:lnTo>
                  <a:close/>
                  <a:moveTo>
                    <a:pt x="101504" y="53164"/>
                  </a:moveTo>
                  <a:lnTo>
                    <a:pt x="106342" y="58001"/>
                  </a:lnTo>
                  <a:lnTo>
                    <a:pt x="101504" y="62838"/>
                  </a:lnTo>
                  <a:lnTo>
                    <a:pt x="96667" y="58001"/>
                  </a:lnTo>
                  <a:lnTo>
                    <a:pt x="101504" y="53164"/>
                  </a:lnTo>
                  <a:close/>
                  <a:moveTo>
                    <a:pt x="112181" y="53164"/>
                  </a:moveTo>
                  <a:lnTo>
                    <a:pt x="116993" y="58001"/>
                  </a:lnTo>
                  <a:lnTo>
                    <a:pt x="112181" y="62838"/>
                  </a:lnTo>
                  <a:lnTo>
                    <a:pt x="107344" y="58001"/>
                  </a:lnTo>
                  <a:lnTo>
                    <a:pt x="112181" y="53164"/>
                  </a:lnTo>
                  <a:close/>
                  <a:moveTo>
                    <a:pt x="122833" y="53164"/>
                  </a:moveTo>
                  <a:lnTo>
                    <a:pt x="127670" y="58001"/>
                  </a:lnTo>
                  <a:lnTo>
                    <a:pt x="122833" y="62838"/>
                  </a:lnTo>
                  <a:lnTo>
                    <a:pt x="118021" y="58001"/>
                  </a:lnTo>
                  <a:lnTo>
                    <a:pt x="122833" y="53164"/>
                  </a:lnTo>
                  <a:close/>
                  <a:moveTo>
                    <a:pt x="133510" y="53164"/>
                  </a:moveTo>
                  <a:lnTo>
                    <a:pt x="138347" y="58001"/>
                  </a:lnTo>
                  <a:lnTo>
                    <a:pt x="133510" y="62838"/>
                  </a:lnTo>
                  <a:lnTo>
                    <a:pt x="128672" y="58001"/>
                  </a:lnTo>
                  <a:lnTo>
                    <a:pt x="133510" y="53164"/>
                  </a:lnTo>
                  <a:close/>
                  <a:moveTo>
                    <a:pt x="144186" y="53164"/>
                  </a:moveTo>
                  <a:lnTo>
                    <a:pt x="148998" y="58001"/>
                  </a:lnTo>
                  <a:lnTo>
                    <a:pt x="144186" y="62838"/>
                  </a:lnTo>
                  <a:lnTo>
                    <a:pt x="139349" y="58001"/>
                  </a:lnTo>
                  <a:lnTo>
                    <a:pt x="144186" y="53164"/>
                  </a:lnTo>
                  <a:close/>
                  <a:moveTo>
                    <a:pt x="154838" y="53164"/>
                  </a:moveTo>
                  <a:lnTo>
                    <a:pt x="159675" y="58001"/>
                  </a:lnTo>
                  <a:lnTo>
                    <a:pt x="154838" y="62838"/>
                  </a:lnTo>
                  <a:lnTo>
                    <a:pt x="150026" y="58001"/>
                  </a:lnTo>
                  <a:lnTo>
                    <a:pt x="154838" y="53164"/>
                  </a:lnTo>
                  <a:close/>
                  <a:moveTo>
                    <a:pt x="165515" y="53164"/>
                  </a:moveTo>
                  <a:lnTo>
                    <a:pt x="170352" y="58001"/>
                  </a:lnTo>
                  <a:lnTo>
                    <a:pt x="165515" y="62838"/>
                  </a:lnTo>
                  <a:lnTo>
                    <a:pt x="160678" y="58001"/>
                  </a:lnTo>
                  <a:lnTo>
                    <a:pt x="165515" y="53164"/>
                  </a:lnTo>
                  <a:close/>
                  <a:moveTo>
                    <a:pt x="176192" y="53164"/>
                  </a:moveTo>
                  <a:lnTo>
                    <a:pt x="181004" y="58001"/>
                  </a:lnTo>
                  <a:lnTo>
                    <a:pt x="176192" y="62838"/>
                  </a:lnTo>
                  <a:lnTo>
                    <a:pt x="171354" y="58001"/>
                  </a:lnTo>
                  <a:lnTo>
                    <a:pt x="176192" y="53164"/>
                  </a:lnTo>
                  <a:close/>
                  <a:moveTo>
                    <a:pt x="10827" y="58502"/>
                  </a:moveTo>
                  <a:lnTo>
                    <a:pt x="15664" y="63339"/>
                  </a:lnTo>
                  <a:lnTo>
                    <a:pt x="10827" y="68176"/>
                  </a:lnTo>
                  <a:lnTo>
                    <a:pt x="5990" y="63339"/>
                  </a:lnTo>
                  <a:lnTo>
                    <a:pt x="10827" y="58502"/>
                  </a:lnTo>
                  <a:close/>
                  <a:moveTo>
                    <a:pt x="21504" y="58502"/>
                  </a:moveTo>
                  <a:lnTo>
                    <a:pt x="26316" y="63339"/>
                  </a:lnTo>
                  <a:lnTo>
                    <a:pt x="21504" y="68176"/>
                  </a:lnTo>
                  <a:lnTo>
                    <a:pt x="16667" y="63339"/>
                  </a:lnTo>
                  <a:lnTo>
                    <a:pt x="21504" y="58502"/>
                  </a:lnTo>
                  <a:close/>
                  <a:moveTo>
                    <a:pt x="32156" y="58502"/>
                  </a:moveTo>
                  <a:lnTo>
                    <a:pt x="36993" y="63339"/>
                  </a:lnTo>
                  <a:lnTo>
                    <a:pt x="32156" y="68176"/>
                  </a:lnTo>
                  <a:lnTo>
                    <a:pt x="27344" y="63339"/>
                  </a:lnTo>
                  <a:lnTo>
                    <a:pt x="32156" y="58502"/>
                  </a:lnTo>
                  <a:close/>
                  <a:moveTo>
                    <a:pt x="42832" y="58502"/>
                  </a:moveTo>
                  <a:lnTo>
                    <a:pt x="47670" y="63339"/>
                  </a:lnTo>
                  <a:lnTo>
                    <a:pt x="42832" y="68176"/>
                  </a:lnTo>
                  <a:lnTo>
                    <a:pt x="37995" y="63339"/>
                  </a:lnTo>
                  <a:lnTo>
                    <a:pt x="42832" y="58502"/>
                  </a:lnTo>
                  <a:close/>
                  <a:moveTo>
                    <a:pt x="53509" y="58502"/>
                  </a:moveTo>
                  <a:lnTo>
                    <a:pt x="58321" y="63339"/>
                  </a:lnTo>
                  <a:lnTo>
                    <a:pt x="53509" y="68176"/>
                  </a:lnTo>
                  <a:lnTo>
                    <a:pt x="48672" y="63339"/>
                  </a:lnTo>
                  <a:lnTo>
                    <a:pt x="53509" y="58502"/>
                  </a:lnTo>
                  <a:close/>
                  <a:moveTo>
                    <a:pt x="64161" y="58502"/>
                  </a:moveTo>
                  <a:lnTo>
                    <a:pt x="68998" y="63339"/>
                  </a:lnTo>
                  <a:lnTo>
                    <a:pt x="64161" y="68176"/>
                  </a:lnTo>
                  <a:lnTo>
                    <a:pt x="59349" y="63339"/>
                  </a:lnTo>
                  <a:lnTo>
                    <a:pt x="64161" y="58502"/>
                  </a:lnTo>
                  <a:close/>
                  <a:moveTo>
                    <a:pt x="74838" y="58502"/>
                  </a:moveTo>
                  <a:lnTo>
                    <a:pt x="79675" y="63339"/>
                  </a:lnTo>
                  <a:lnTo>
                    <a:pt x="74838" y="68176"/>
                  </a:lnTo>
                  <a:lnTo>
                    <a:pt x="70000" y="63339"/>
                  </a:lnTo>
                  <a:lnTo>
                    <a:pt x="74838" y="58502"/>
                  </a:lnTo>
                  <a:close/>
                  <a:moveTo>
                    <a:pt x="85514" y="58502"/>
                  </a:moveTo>
                  <a:lnTo>
                    <a:pt x="90326" y="63339"/>
                  </a:lnTo>
                  <a:lnTo>
                    <a:pt x="85514" y="68176"/>
                  </a:lnTo>
                  <a:lnTo>
                    <a:pt x="80677" y="63339"/>
                  </a:lnTo>
                  <a:lnTo>
                    <a:pt x="85514" y="58502"/>
                  </a:lnTo>
                  <a:close/>
                  <a:moveTo>
                    <a:pt x="96166" y="58502"/>
                  </a:moveTo>
                  <a:lnTo>
                    <a:pt x="101003" y="63339"/>
                  </a:lnTo>
                  <a:lnTo>
                    <a:pt x="96166" y="68176"/>
                  </a:lnTo>
                  <a:lnTo>
                    <a:pt x="91354" y="63339"/>
                  </a:lnTo>
                  <a:lnTo>
                    <a:pt x="96166" y="58502"/>
                  </a:lnTo>
                  <a:close/>
                  <a:moveTo>
                    <a:pt x="106843" y="58502"/>
                  </a:moveTo>
                  <a:lnTo>
                    <a:pt x="111680" y="63339"/>
                  </a:lnTo>
                  <a:lnTo>
                    <a:pt x="106843" y="68176"/>
                  </a:lnTo>
                  <a:lnTo>
                    <a:pt x="102006" y="63339"/>
                  </a:lnTo>
                  <a:lnTo>
                    <a:pt x="106843" y="58502"/>
                  </a:lnTo>
                  <a:close/>
                  <a:moveTo>
                    <a:pt x="117520" y="58502"/>
                  </a:moveTo>
                  <a:lnTo>
                    <a:pt x="122332" y="63339"/>
                  </a:lnTo>
                  <a:lnTo>
                    <a:pt x="117520" y="68176"/>
                  </a:lnTo>
                  <a:lnTo>
                    <a:pt x="112682" y="63339"/>
                  </a:lnTo>
                  <a:lnTo>
                    <a:pt x="117520" y="58502"/>
                  </a:lnTo>
                  <a:close/>
                  <a:moveTo>
                    <a:pt x="128171" y="58502"/>
                  </a:moveTo>
                  <a:lnTo>
                    <a:pt x="133008" y="63339"/>
                  </a:lnTo>
                  <a:lnTo>
                    <a:pt x="128171" y="68176"/>
                  </a:lnTo>
                  <a:lnTo>
                    <a:pt x="123334" y="63339"/>
                  </a:lnTo>
                  <a:lnTo>
                    <a:pt x="128171" y="58502"/>
                  </a:lnTo>
                  <a:close/>
                  <a:moveTo>
                    <a:pt x="138848" y="58502"/>
                  </a:moveTo>
                  <a:lnTo>
                    <a:pt x="143660" y="63339"/>
                  </a:lnTo>
                  <a:lnTo>
                    <a:pt x="138848" y="68176"/>
                  </a:lnTo>
                  <a:lnTo>
                    <a:pt x="134011" y="63339"/>
                  </a:lnTo>
                  <a:lnTo>
                    <a:pt x="138848" y="58502"/>
                  </a:lnTo>
                  <a:close/>
                  <a:moveTo>
                    <a:pt x="149500" y="58502"/>
                  </a:moveTo>
                  <a:lnTo>
                    <a:pt x="154337" y="63339"/>
                  </a:lnTo>
                  <a:lnTo>
                    <a:pt x="149500" y="68176"/>
                  </a:lnTo>
                  <a:lnTo>
                    <a:pt x="144688" y="63339"/>
                  </a:lnTo>
                  <a:lnTo>
                    <a:pt x="149500" y="58502"/>
                  </a:lnTo>
                  <a:close/>
                  <a:moveTo>
                    <a:pt x="160176" y="58502"/>
                  </a:moveTo>
                  <a:lnTo>
                    <a:pt x="165014" y="63339"/>
                  </a:lnTo>
                  <a:lnTo>
                    <a:pt x="160176" y="68176"/>
                  </a:lnTo>
                  <a:lnTo>
                    <a:pt x="155339" y="63339"/>
                  </a:lnTo>
                  <a:lnTo>
                    <a:pt x="160176" y="58502"/>
                  </a:lnTo>
                  <a:close/>
                  <a:moveTo>
                    <a:pt x="170853" y="58502"/>
                  </a:moveTo>
                  <a:lnTo>
                    <a:pt x="175665" y="63339"/>
                  </a:lnTo>
                  <a:lnTo>
                    <a:pt x="170853" y="68176"/>
                  </a:lnTo>
                  <a:lnTo>
                    <a:pt x="166016" y="63339"/>
                  </a:lnTo>
                  <a:lnTo>
                    <a:pt x="170853" y="58502"/>
                  </a:lnTo>
                  <a:close/>
                  <a:moveTo>
                    <a:pt x="181505" y="58502"/>
                  </a:moveTo>
                  <a:lnTo>
                    <a:pt x="186342" y="63339"/>
                  </a:lnTo>
                  <a:lnTo>
                    <a:pt x="181505" y="68176"/>
                  </a:lnTo>
                  <a:lnTo>
                    <a:pt x="176693" y="63339"/>
                  </a:lnTo>
                  <a:lnTo>
                    <a:pt x="181505" y="58502"/>
                  </a:lnTo>
                  <a:close/>
                  <a:moveTo>
                    <a:pt x="16166" y="63840"/>
                  </a:moveTo>
                  <a:lnTo>
                    <a:pt x="21003" y="68678"/>
                  </a:lnTo>
                  <a:lnTo>
                    <a:pt x="16166" y="73490"/>
                  </a:lnTo>
                  <a:lnTo>
                    <a:pt x="11328" y="68678"/>
                  </a:lnTo>
                  <a:lnTo>
                    <a:pt x="16166" y="63840"/>
                  </a:lnTo>
                  <a:close/>
                  <a:moveTo>
                    <a:pt x="26842" y="63840"/>
                  </a:moveTo>
                  <a:lnTo>
                    <a:pt x="31654" y="68678"/>
                  </a:lnTo>
                  <a:lnTo>
                    <a:pt x="26842" y="73490"/>
                  </a:lnTo>
                  <a:lnTo>
                    <a:pt x="22005" y="68678"/>
                  </a:lnTo>
                  <a:lnTo>
                    <a:pt x="26842" y="63840"/>
                  </a:lnTo>
                  <a:close/>
                  <a:moveTo>
                    <a:pt x="37494" y="63840"/>
                  </a:moveTo>
                  <a:lnTo>
                    <a:pt x="42331" y="68678"/>
                  </a:lnTo>
                  <a:lnTo>
                    <a:pt x="37494" y="73490"/>
                  </a:lnTo>
                  <a:lnTo>
                    <a:pt x="32657" y="68678"/>
                  </a:lnTo>
                  <a:lnTo>
                    <a:pt x="37494" y="63840"/>
                  </a:lnTo>
                  <a:close/>
                  <a:moveTo>
                    <a:pt x="48171" y="63840"/>
                  </a:moveTo>
                  <a:lnTo>
                    <a:pt x="53008" y="68678"/>
                  </a:lnTo>
                  <a:lnTo>
                    <a:pt x="48171" y="73490"/>
                  </a:lnTo>
                  <a:lnTo>
                    <a:pt x="43334" y="68678"/>
                  </a:lnTo>
                  <a:lnTo>
                    <a:pt x="48171" y="63840"/>
                  </a:lnTo>
                  <a:close/>
                  <a:moveTo>
                    <a:pt x="58822" y="63840"/>
                  </a:moveTo>
                  <a:lnTo>
                    <a:pt x="63660" y="68678"/>
                  </a:lnTo>
                  <a:lnTo>
                    <a:pt x="58822" y="73490"/>
                  </a:lnTo>
                  <a:lnTo>
                    <a:pt x="54010" y="68678"/>
                  </a:lnTo>
                  <a:lnTo>
                    <a:pt x="58822" y="63840"/>
                  </a:lnTo>
                  <a:close/>
                  <a:moveTo>
                    <a:pt x="69499" y="63840"/>
                  </a:moveTo>
                  <a:lnTo>
                    <a:pt x="74336" y="68678"/>
                  </a:lnTo>
                  <a:lnTo>
                    <a:pt x="69499" y="73490"/>
                  </a:lnTo>
                  <a:lnTo>
                    <a:pt x="64662" y="68678"/>
                  </a:lnTo>
                  <a:lnTo>
                    <a:pt x="69499" y="63840"/>
                  </a:lnTo>
                  <a:close/>
                  <a:moveTo>
                    <a:pt x="80176" y="63840"/>
                  </a:moveTo>
                  <a:lnTo>
                    <a:pt x="84988" y="68678"/>
                  </a:lnTo>
                  <a:lnTo>
                    <a:pt x="80176" y="73490"/>
                  </a:lnTo>
                  <a:lnTo>
                    <a:pt x="75339" y="68678"/>
                  </a:lnTo>
                  <a:lnTo>
                    <a:pt x="80176" y="63840"/>
                  </a:lnTo>
                  <a:close/>
                  <a:moveTo>
                    <a:pt x="90828" y="63840"/>
                  </a:moveTo>
                  <a:lnTo>
                    <a:pt x="95665" y="68678"/>
                  </a:lnTo>
                  <a:lnTo>
                    <a:pt x="90828" y="73490"/>
                  </a:lnTo>
                  <a:lnTo>
                    <a:pt x="86016" y="68678"/>
                  </a:lnTo>
                  <a:lnTo>
                    <a:pt x="90828" y="63840"/>
                  </a:lnTo>
                  <a:close/>
                  <a:moveTo>
                    <a:pt x="101504" y="63840"/>
                  </a:moveTo>
                  <a:lnTo>
                    <a:pt x="106342" y="68678"/>
                  </a:lnTo>
                  <a:lnTo>
                    <a:pt x="101504" y="73490"/>
                  </a:lnTo>
                  <a:lnTo>
                    <a:pt x="96667" y="68678"/>
                  </a:lnTo>
                  <a:lnTo>
                    <a:pt x="101504" y="63840"/>
                  </a:lnTo>
                  <a:close/>
                  <a:moveTo>
                    <a:pt x="112181" y="63840"/>
                  </a:moveTo>
                  <a:lnTo>
                    <a:pt x="116993" y="68678"/>
                  </a:lnTo>
                  <a:lnTo>
                    <a:pt x="112181" y="73490"/>
                  </a:lnTo>
                  <a:lnTo>
                    <a:pt x="107344" y="68678"/>
                  </a:lnTo>
                  <a:lnTo>
                    <a:pt x="112181" y="63840"/>
                  </a:lnTo>
                  <a:close/>
                  <a:moveTo>
                    <a:pt x="122833" y="63840"/>
                  </a:moveTo>
                  <a:lnTo>
                    <a:pt x="127670" y="68678"/>
                  </a:lnTo>
                  <a:lnTo>
                    <a:pt x="122833" y="73490"/>
                  </a:lnTo>
                  <a:lnTo>
                    <a:pt x="118021" y="68678"/>
                  </a:lnTo>
                  <a:lnTo>
                    <a:pt x="122833" y="63840"/>
                  </a:lnTo>
                  <a:close/>
                  <a:moveTo>
                    <a:pt x="133510" y="63840"/>
                  </a:moveTo>
                  <a:lnTo>
                    <a:pt x="138347" y="68678"/>
                  </a:lnTo>
                  <a:lnTo>
                    <a:pt x="133510" y="73490"/>
                  </a:lnTo>
                  <a:lnTo>
                    <a:pt x="128672" y="68678"/>
                  </a:lnTo>
                  <a:lnTo>
                    <a:pt x="133510" y="63840"/>
                  </a:lnTo>
                  <a:close/>
                  <a:moveTo>
                    <a:pt x="144186" y="63840"/>
                  </a:moveTo>
                  <a:lnTo>
                    <a:pt x="148998" y="68678"/>
                  </a:lnTo>
                  <a:lnTo>
                    <a:pt x="144186" y="73490"/>
                  </a:lnTo>
                  <a:lnTo>
                    <a:pt x="139349" y="68678"/>
                  </a:lnTo>
                  <a:lnTo>
                    <a:pt x="144186" y="63840"/>
                  </a:lnTo>
                  <a:close/>
                  <a:moveTo>
                    <a:pt x="154838" y="63840"/>
                  </a:moveTo>
                  <a:lnTo>
                    <a:pt x="159675" y="68678"/>
                  </a:lnTo>
                  <a:lnTo>
                    <a:pt x="154838" y="73490"/>
                  </a:lnTo>
                  <a:lnTo>
                    <a:pt x="150026" y="68678"/>
                  </a:lnTo>
                  <a:lnTo>
                    <a:pt x="154838" y="63840"/>
                  </a:lnTo>
                  <a:close/>
                  <a:moveTo>
                    <a:pt x="165515" y="63840"/>
                  </a:moveTo>
                  <a:lnTo>
                    <a:pt x="170352" y="68678"/>
                  </a:lnTo>
                  <a:lnTo>
                    <a:pt x="165515" y="73490"/>
                  </a:lnTo>
                  <a:lnTo>
                    <a:pt x="160678" y="68678"/>
                  </a:lnTo>
                  <a:lnTo>
                    <a:pt x="165515" y="63840"/>
                  </a:lnTo>
                  <a:close/>
                  <a:moveTo>
                    <a:pt x="176192" y="63840"/>
                  </a:moveTo>
                  <a:lnTo>
                    <a:pt x="181004" y="68678"/>
                  </a:lnTo>
                  <a:lnTo>
                    <a:pt x="176192" y="73490"/>
                  </a:lnTo>
                  <a:lnTo>
                    <a:pt x="171354" y="68678"/>
                  </a:lnTo>
                  <a:lnTo>
                    <a:pt x="176192" y="63840"/>
                  </a:lnTo>
                  <a:close/>
                  <a:moveTo>
                    <a:pt x="10827" y="69179"/>
                  </a:moveTo>
                  <a:lnTo>
                    <a:pt x="15664" y="74016"/>
                  </a:lnTo>
                  <a:lnTo>
                    <a:pt x="10827" y="78828"/>
                  </a:lnTo>
                  <a:lnTo>
                    <a:pt x="5990" y="74016"/>
                  </a:lnTo>
                  <a:lnTo>
                    <a:pt x="10827" y="69179"/>
                  </a:lnTo>
                  <a:close/>
                  <a:moveTo>
                    <a:pt x="21504" y="69179"/>
                  </a:moveTo>
                  <a:lnTo>
                    <a:pt x="26316" y="74016"/>
                  </a:lnTo>
                  <a:lnTo>
                    <a:pt x="21504" y="78828"/>
                  </a:lnTo>
                  <a:lnTo>
                    <a:pt x="16667" y="74016"/>
                  </a:lnTo>
                  <a:lnTo>
                    <a:pt x="21504" y="69179"/>
                  </a:lnTo>
                  <a:close/>
                  <a:moveTo>
                    <a:pt x="32156" y="69179"/>
                  </a:moveTo>
                  <a:lnTo>
                    <a:pt x="36993" y="74016"/>
                  </a:lnTo>
                  <a:lnTo>
                    <a:pt x="32156" y="78828"/>
                  </a:lnTo>
                  <a:lnTo>
                    <a:pt x="27344" y="74016"/>
                  </a:lnTo>
                  <a:lnTo>
                    <a:pt x="32156" y="69179"/>
                  </a:lnTo>
                  <a:close/>
                  <a:moveTo>
                    <a:pt x="42832" y="69179"/>
                  </a:moveTo>
                  <a:lnTo>
                    <a:pt x="47670" y="74016"/>
                  </a:lnTo>
                  <a:lnTo>
                    <a:pt x="42832" y="78828"/>
                  </a:lnTo>
                  <a:lnTo>
                    <a:pt x="37995" y="74016"/>
                  </a:lnTo>
                  <a:lnTo>
                    <a:pt x="42832" y="69179"/>
                  </a:lnTo>
                  <a:close/>
                  <a:moveTo>
                    <a:pt x="53509" y="69179"/>
                  </a:moveTo>
                  <a:lnTo>
                    <a:pt x="58321" y="74016"/>
                  </a:lnTo>
                  <a:lnTo>
                    <a:pt x="53509" y="78828"/>
                  </a:lnTo>
                  <a:lnTo>
                    <a:pt x="48672" y="74016"/>
                  </a:lnTo>
                  <a:lnTo>
                    <a:pt x="53509" y="69179"/>
                  </a:lnTo>
                  <a:close/>
                  <a:moveTo>
                    <a:pt x="64161" y="69179"/>
                  </a:moveTo>
                  <a:lnTo>
                    <a:pt x="68998" y="74016"/>
                  </a:lnTo>
                  <a:lnTo>
                    <a:pt x="64161" y="78828"/>
                  </a:lnTo>
                  <a:lnTo>
                    <a:pt x="59349" y="74016"/>
                  </a:lnTo>
                  <a:lnTo>
                    <a:pt x="64161" y="69179"/>
                  </a:lnTo>
                  <a:close/>
                  <a:moveTo>
                    <a:pt x="74838" y="69179"/>
                  </a:moveTo>
                  <a:lnTo>
                    <a:pt x="79675" y="74016"/>
                  </a:lnTo>
                  <a:lnTo>
                    <a:pt x="74838" y="78828"/>
                  </a:lnTo>
                  <a:lnTo>
                    <a:pt x="70000" y="74016"/>
                  </a:lnTo>
                  <a:lnTo>
                    <a:pt x="74838" y="69179"/>
                  </a:lnTo>
                  <a:close/>
                  <a:moveTo>
                    <a:pt x="85514" y="69179"/>
                  </a:moveTo>
                  <a:lnTo>
                    <a:pt x="90326" y="74016"/>
                  </a:lnTo>
                  <a:lnTo>
                    <a:pt x="85514" y="78828"/>
                  </a:lnTo>
                  <a:lnTo>
                    <a:pt x="80677" y="74016"/>
                  </a:lnTo>
                  <a:lnTo>
                    <a:pt x="85514" y="69179"/>
                  </a:lnTo>
                  <a:close/>
                  <a:moveTo>
                    <a:pt x="96166" y="69179"/>
                  </a:moveTo>
                  <a:lnTo>
                    <a:pt x="101003" y="74016"/>
                  </a:lnTo>
                  <a:lnTo>
                    <a:pt x="96166" y="78828"/>
                  </a:lnTo>
                  <a:lnTo>
                    <a:pt x="91354" y="74016"/>
                  </a:lnTo>
                  <a:lnTo>
                    <a:pt x="96166" y="69179"/>
                  </a:lnTo>
                  <a:close/>
                  <a:moveTo>
                    <a:pt x="106843" y="69179"/>
                  </a:moveTo>
                  <a:lnTo>
                    <a:pt x="111680" y="74016"/>
                  </a:lnTo>
                  <a:lnTo>
                    <a:pt x="106843" y="78828"/>
                  </a:lnTo>
                  <a:lnTo>
                    <a:pt x="102006" y="74016"/>
                  </a:lnTo>
                  <a:lnTo>
                    <a:pt x="106843" y="69179"/>
                  </a:lnTo>
                  <a:close/>
                  <a:moveTo>
                    <a:pt x="117520" y="69179"/>
                  </a:moveTo>
                  <a:lnTo>
                    <a:pt x="122332" y="74016"/>
                  </a:lnTo>
                  <a:lnTo>
                    <a:pt x="117520" y="78828"/>
                  </a:lnTo>
                  <a:lnTo>
                    <a:pt x="112682" y="74016"/>
                  </a:lnTo>
                  <a:lnTo>
                    <a:pt x="117520" y="69179"/>
                  </a:lnTo>
                  <a:close/>
                  <a:moveTo>
                    <a:pt x="128171" y="69179"/>
                  </a:moveTo>
                  <a:lnTo>
                    <a:pt x="133008" y="74016"/>
                  </a:lnTo>
                  <a:lnTo>
                    <a:pt x="128171" y="78828"/>
                  </a:lnTo>
                  <a:lnTo>
                    <a:pt x="123334" y="74016"/>
                  </a:lnTo>
                  <a:lnTo>
                    <a:pt x="128171" y="69179"/>
                  </a:lnTo>
                  <a:close/>
                  <a:moveTo>
                    <a:pt x="138848" y="69179"/>
                  </a:moveTo>
                  <a:lnTo>
                    <a:pt x="143660" y="74016"/>
                  </a:lnTo>
                  <a:lnTo>
                    <a:pt x="138848" y="78828"/>
                  </a:lnTo>
                  <a:lnTo>
                    <a:pt x="134011" y="74016"/>
                  </a:lnTo>
                  <a:lnTo>
                    <a:pt x="138848" y="69179"/>
                  </a:lnTo>
                  <a:close/>
                  <a:moveTo>
                    <a:pt x="149500" y="69179"/>
                  </a:moveTo>
                  <a:lnTo>
                    <a:pt x="154337" y="74016"/>
                  </a:lnTo>
                  <a:lnTo>
                    <a:pt x="149500" y="78828"/>
                  </a:lnTo>
                  <a:lnTo>
                    <a:pt x="144688" y="74016"/>
                  </a:lnTo>
                  <a:lnTo>
                    <a:pt x="149500" y="69179"/>
                  </a:lnTo>
                  <a:close/>
                  <a:moveTo>
                    <a:pt x="160176" y="69179"/>
                  </a:moveTo>
                  <a:lnTo>
                    <a:pt x="165014" y="74016"/>
                  </a:lnTo>
                  <a:lnTo>
                    <a:pt x="160176" y="78828"/>
                  </a:lnTo>
                  <a:lnTo>
                    <a:pt x="155339" y="74016"/>
                  </a:lnTo>
                  <a:lnTo>
                    <a:pt x="160176" y="69179"/>
                  </a:lnTo>
                  <a:close/>
                  <a:moveTo>
                    <a:pt x="170853" y="69179"/>
                  </a:moveTo>
                  <a:lnTo>
                    <a:pt x="175665" y="74016"/>
                  </a:lnTo>
                  <a:lnTo>
                    <a:pt x="170853" y="78828"/>
                  </a:lnTo>
                  <a:lnTo>
                    <a:pt x="166016" y="74016"/>
                  </a:lnTo>
                  <a:lnTo>
                    <a:pt x="170853" y="69179"/>
                  </a:lnTo>
                  <a:close/>
                  <a:moveTo>
                    <a:pt x="16166" y="74517"/>
                  </a:moveTo>
                  <a:lnTo>
                    <a:pt x="21003" y="79329"/>
                  </a:lnTo>
                  <a:lnTo>
                    <a:pt x="16166" y="84166"/>
                  </a:lnTo>
                  <a:lnTo>
                    <a:pt x="11328" y="79329"/>
                  </a:lnTo>
                  <a:lnTo>
                    <a:pt x="16166" y="74517"/>
                  </a:lnTo>
                  <a:close/>
                  <a:moveTo>
                    <a:pt x="26842" y="74517"/>
                  </a:moveTo>
                  <a:lnTo>
                    <a:pt x="31654" y="79329"/>
                  </a:lnTo>
                  <a:lnTo>
                    <a:pt x="26842" y="84166"/>
                  </a:lnTo>
                  <a:lnTo>
                    <a:pt x="22005" y="79329"/>
                  </a:lnTo>
                  <a:lnTo>
                    <a:pt x="26842" y="74517"/>
                  </a:lnTo>
                  <a:close/>
                  <a:moveTo>
                    <a:pt x="37494" y="74517"/>
                  </a:moveTo>
                  <a:lnTo>
                    <a:pt x="42331" y="79329"/>
                  </a:lnTo>
                  <a:lnTo>
                    <a:pt x="37494" y="84166"/>
                  </a:lnTo>
                  <a:lnTo>
                    <a:pt x="32657" y="79329"/>
                  </a:lnTo>
                  <a:lnTo>
                    <a:pt x="37494" y="74517"/>
                  </a:lnTo>
                  <a:close/>
                  <a:moveTo>
                    <a:pt x="48171" y="74517"/>
                  </a:moveTo>
                  <a:lnTo>
                    <a:pt x="53008" y="79329"/>
                  </a:lnTo>
                  <a:lnTo>
                    <a:pt x="48171" y="84166"/>
                  </a:lnTo>
                  <a:lnTo>
                    <a:pt x="43334" y="79329"/>
                  </a:lnTo>
                  <a:lnTo>
                    <a:pt x="48171" y="74517"/>
                  </a:lnTo>
                  <a:close/>
                  <a:moveTo>
                    <a:pt x="58822" y="74517"/>
                  </a:moveTo>
                  <a:lnTo>
                    <a:pt x="63660" y="79329"/>
                  </a:lnTo>
                  <a:lnTo>
                    <a:pt x="58822" y="84166"/>
                  </a:lnTo>
                  <a:lnTo>
                    <a:pt x="54010" y="79329"/>
                  </a:lnTo>
                  <a:lnTo>
                    <a:pt x="58822" y="74517"/>
                  </a:lnTo>
                  <a:close/>
                  <a:moveTo>
                    <a:pt x="69499" y="74517"/>
                  </a:moveTo>
                  <a:lnTo>
                    <a:pt x="74336" y="79329"/>
                  </a:lnTo>
                  <a:lnTo>
                    <a:pt x="69499" y="84166"/>
                  </a:lnTo>
                  <a:lnTo>
                    <a:pt x="64662" y="79329"/>
                  </a:lnTo>
                  <a:lnTo>
                    <a:pt x="69499" y="74517"/>
                  </a:lnTo>
                  <a:close/>
                  <a:moveTo>
                    <a:pt x="80176" y="74517"/>
                  </a:moveTo>
                  <a:lnTo>
                    <a:pt x="84988" y="79329"/>
                  </a:lnTo>
                  <a:lnTo>
                    <a:pt x="80176" y="84166"/>
                  </a:lnTo>
                  <a:lnTo>
                    <a:pt x="75339" y="79329"/>
                  </a:lnTo>
                  <a:lnTo>
                    <a:pt x="80176" y="74517"/>
                  </a:lnTo>
                  <a:close/>
                  <a:moveTo>
                    <a:pt x="90828" y="74517"/>
                  </a:moveTo>
                  <a:lnTo>
                    <a:pt x="95665" y="79329"/>
                  </a:lnTo>
                  <a:lnTo>
                    <a:pt x="90828" y="84166"/>
                  </a:lnTo>
                  <a:lnTo>
                    <a:pt x="86016" y="79329"/>
                  </a:lnTo>
                  <a:lnTo>
                    <a:pt x="90828" y="74517"/>
                  </a:lnTo>
                  <a:close/>
                  <a:moveTo>
                    <a:pt x="101504" y="74517"/>
                  </a:moveTo>
                  <a:lnTo>
                    <a:pt x="106342" y="79329"/>
                  </a:lnTo>
                  <a:lnTo>
                    <a:pt x="101504" y="84166"/>
                  </a:lnTo>
                  <a:lnTo>
                    <a:pt x="96667" y="79329"/>
                  </a:lnTo>
                  <a:lnTo>
                    <a:pt x="101504" y="74517"/>
                  </a:lnTo>
                  <a:close/>
                  <a:moveTo>
                    <a:pt x="112181" y="74517"/>
                  </a:moveTo>
                  <a:lnTo>
                    <a:pt x="116993" y="79329"/>
                  </a:lnTo>
                  <a:lnTo>
                    <a:pt x="112181" y="84166"/>
                  </a:lnTo>
                  <a:lnTo>
                    <a:pt x="107344" y="79329"/>
                  </a:lnTo>
                  <a:lnTo>
                    <a:pt x="112181" y="74517"/>
                  </a:lnTo>
                  <a:close/>
                  <a:moveTo>
                    <a:pt x="122833" y="74517"/>
                  </a:moveTo>
                  <a:lnTo>
                    <a:pt x="127670" y="79329"/>
                  </a:lnTo>
                  <a:lnTo>
                    <a:pt x="122833" y="84166"/>
                  </a:lnTo>
                  <a:lnTo>
                    <a:pt x="118021" y="79329"/>
                  </a:lnTo>
                  <a:lnTo>
                    <a:pt x="122833" y="74517"/>
                  </a:lnTo>
                  <a:close/>
                  <a:moveTo>
                    <a:pt x="133510" y="74517"/>
                  </a:moveTo>
                  <a:lnTo>
                    <a:pt x="138347" y="79329"/>
                  </a:lnTo>
                  <a:lnTo>
                    <a:pt x="133510" y="84166"/>
                  </a:lnTo>
                  <a:lnTo>
                    <a:pt x="128672" y="79329"/>
                  </a:lnTo>
                  <a:lnTo>
                    <a:pt x="133510" y="74517"/>
                  </a:lnTo>
                  <a:close/>
                  <a:moveTo>
                    <a:pt x="144186" y="74517"/>
                  </a:moveTo>
                  <a:lnTo>
                    <a:pt x="148998" y="79329"/>
                  </a:lnTo>
                  <a:lnTo>
                    <a:pt x="144186" y="84166"/>
                  </a:lnTo>
                  <a:lnTo>
                    <a:pt x="139349" y="79329"/>
                  </a:lnTo>
                  <a:lnTo>
                    <a:pt x="144186" y="74517"/>
                  </a:lnTo>
                  <a:close/>
                  <a:moveTo>
                    <a:pt x="154838" y="74517"/>
                  </a:moveTo>
                  <a:lnTo>
                    <a:pt x="159675" y="79329"/>
                  </a:lnTo>
                  <a:lnTo>
                    <a:pt x="154838" y="84166"/>
                  </a:lnTo>
                  <a:lnTo>
                    <a:pt x="150026" y="79329"/>
                  </a:lnTo>
                  <a:lnTo>
                    <a:pt x="154838" y="74517"/>
                  </a:lnTo>
                  <a:close/>
                  <a:moveTo>
                    <a:pt x="165515" y="74517"/>
                  </a:moveTo>
                  <a:lnTo>
                    <a:pt x="170352" y="79329"/>
                  </a:lnTo>
                  <a:lnTo>
                    <a:pt x="165515" y="84166"/>
                  </a:lnTo>
                  <a:lnTo>
                    <a:pt x="160678" y="79329"/>
                  </a:lnTo>
                  <a:lnTo>
                    <a:pt x="165515" y="74517"/>
                  </a:lnTo>
                  <a:close/>
                  <a:moveTo>
                    <a:pt x="21504" y="79830"/>
                  </a:moveTo>
                  <a:lnTo>
                    <a:pt x="26316" y="84668"/>
                  </a:lnTo>
                  <a:lnTo>
                    <a:pt x="21504" y="89505"/>
                  </a:lnTo>
                  <a:lnTo>
                    <a:pt x="16667" y="84668"/>
                  </a:lnTo>
                  <a:lnTo>
                    <a:pt x="21504" y="79830"/>
                  </a:lnTo>
                  <a:close/>
                  <a:moveTo>
                    <a:pt x="32156" y="79830"/>
                  </a:moveTo>
                  <a:lnTo>
                    <a:pt x="36993" y="84668"/>
                  </a:lnTo>
                  <a:lnTo>
                    <a:pt x="32156" y="89505"/>
                  </a:lnTo>
                  <a:lnTo>
                    <a:pt x="27344" y="84668"/>
                  </a:lnTo>
                  <a:lnTo>
                    <a:pt x="32156" y="79830"/>
                  </a:lnTo>
                  <a:close/>
                  <a:moveTo>
                    <a:pt x="42832" y="79830"/>
                  </a:moveTo>
                  <a:lnTo>
                    <a:pt x="47670" y="84668"/>
                  </a:lnTo>
                  <a:lnTo>
                    <a:pt x="42832" y="89505"/>
                  </a:lnTo>
                  <a:lnTo>
                    <a:pt x="37995" y="84668"/>
                  </a:lnTo>
                  <a:lnTo>
                    <a:pt x="42832" y="79830"/>
                  </a:lnTo>
                  <a:close/>
                  <a:moveTo>
                    <a:pt x="53509" y="79830"/>
                  </a:moveTo>
                  <a:lnTo>
                    <a:pt x="58321" y="84668"/>
                  </a:lnTo>
                  <a:lnTo>
                    <a:pt x="53509" y="89505"/>
                  </a:lnTo>
                  <a:lnTo>
                    <a:pt x="48672" y="84668"/>
                  </a:lnTo>
                  <a:lnTo>
                    <a:pt x="53509" y="79830"/>
                  </a:lnTo>
                  <a:close/>
                  <a:moveTo>
                    <a:pt x="64161" y="79830"/>
                  </a:moveTo>
                  <a:lnTo>
                    <a:pt x="68998" y="84668"/>
                  </a:lnTo>
                  <a:lnTo>
                    <a:pt x="64161" y="89505"/>
                  </a:lnTo>
                  <a:lnTo>
                    <a:pt x="59349" y="84668"/>
                  </a:lnTo>
                  <a:lnTo>
                    <a:pt x="64161" y="79830"/>
                  </a:lnTo>
                  <a:close/>
                  <a:moveTo>
                    <a:pt x="74838" y="79830"/>
                  </a:moveTo>
                  <a:lnTo>
                    <a:pt x="79675" y="84668"/>
                  </a:lnTo>
                  <a:lnTo>
                    <a:pt x="74838" y="89505"/>
                  </a:lnTo>
                  <a:lnTo>
                    <a:pt x="70000" y="84668"/>
                  </a:lnTo>
                  <a:lnTo>
                    <a:pt x="74838" y="79830"/>
                  </a:lnTo>
                  <a:close/>
                  <a:moveTo>
                    <a:pt x="85514" y="79830"/>
                  </a:moveTo>
                  <a:lnTo>
                    <a:pt x="90326" y="84668"/>
                  </a:lnTo>
                  <a:lnTo>
                    <a:pt x="85514" y="89505"/>
                  </a:lnTo>
                  <a:lnTo>
                    <a:pt x="80677" y="84668"/>
                  </a:lnTo>
                  <a:lnTo>
                    <a:pt x="85514" y="79830"/>
                  </a:lnTo>
                  <a:close/>
                  <a:moveTo>
                    <a:pt x="96166" y="79830"/>
                  </a:moveTo>
                  <a:lnTo>
                    <a:pt x="101003" y="84668"/>
                  </a:lnTo>
                  <a:lnTo>
                    <a:pt x="96166" y="89505"/>
                  </a:lnTo>
                  <a:lnTo>
                    <a:pt x="91354" y="84668"/>
                  </a:lnTo>
                  <a:lnTo>
                    <a:pt x="96166" y="79830"/>
                  </a:lnTo>
                  <a:close/>
                  <a:moveTo>
                    <a:pt x="106843" y="79830"/>
                  </a:moveTo>
                  <a:lnTo>
                    <a:pt x="111680" y="84668"/>
                  </a:lnTo>
                  <a:lnTo>
                    <a:pt x="106843" y="89505"/>
                  </a:lnTo>
                  <a:lnTo>
                    <a:pt x="102006" y="84668"/>
                  </a:lnTo>
                  <a:lnTo>
                    <a:pt x="106843" y="79830"/>
                  </a:lnTo>
                  <a:close/>
                  <a:moveTo>
                    <a:pt x="117520" y="79830"/>
                  </a:moveTo>
                  <a:lnTo>
                    <a:pt x="122332" y="84668"/>
                  </a:lnTo>
                  <a:lnTo>
                    <a:pt x="117520" y="89505"/>
                  </a:lnTo>
                  <a:lnTo>
                    <a:pt x="112682" y="84668"/>
                  </a:lnTo>
                  <a:lnTo>
                    <a:pt x="117520" y="79830"/>
                  </a:lnTo>
                  <a:close/>
                  <a:moveTo>
                    <a:pt x="128171" y="79830"/>
                  </a:moveTo>
                  <a:lnTo>
                    <a:pt x="133008" y="84668"/>
                  </a:lnTo>
                  <a:lnTo>
                    <a:pt x="128171" y="89505"/>
                  </a:lnTo>
                  <a:lnTo>
                    <a:pt x="123334" y="84668"/>
                  </a:lnTo>
                  <a:lnTo>
                    <a:pt x="128171" y="79830"/>
                  </a:lnTo>
                  <a:close/>
                  <a:moveTo>
                    <a:pt x="138848" y="79830"/>
                  </a:moveTo>
                  <a:lnTo>
                    <a:pt x="143660" y="84668"/>
                  </a:lnTo>
                  <a:lnTo>
                    <a:pt x="138848" y="89505"/>
                  </a:lnTo>
                  <a:lnTo>
                    <a:pt x="134011" y="84668"/>
                  </a:lnTo>
                  <a:lnTo>
                    <a:pt x="138848" y="79830"/>
                  </a:lnTo>
                  <a:close/>
                  <a:moveTo>
                    <a:pt x="149500" y="79830"/>
                  </a:moveTo>
                  <a:lnTo>
                    <a:pt x="154337" y="84668"/>
                  </a:lnTo>
                  <a:lnTo>
                    <a:pt x="149500" y="89505"/>
                  </a:lnTo>
                  <a:lnTo>
                    <a:pt x="144688" y="84668"/>
                  </a:lnTo>
                  <a:lnTo>
                    <a:pt x="149500" y="79830"/>
                  </a:lnTo>
                  <a:close/>
                  <a:moveTo>
                    <a:pt x="160176" y="79830"/>
                  </a:moveTo>
                  <a:lnTo>
                    <a:pt x="165014" y="84668"/>
                  </a:lnTo>
                  <a:lnTo>
                    <a:pt x="160176" y="89505"/>
                  </a:lnTo>
                  <a:lnTo>
                    <a:pt x="155339" y="84668"/>
                  </a:lnTo>
                  <a:lnTo>
                    <a:pt x="160176" y="79830"/>
                  </a:lnTo>
                  <a:close/>
                  <a:moveTo>
                    <a:pt x="56662" y="1"/>
                  </a:moveTo>
                  <a:cubicBezTo>
                    <a:pt x="56597" y="1"/>
                    <a:pt x="56535" y="66"/>
                    <a:pt x="56492" y="131"/>
                  </a:cubicBezTo>
                  <a:cubicBezTo>
                    <a:pt x="56467" y="181"/>
                    <a:pt x="56492" y="306"/>
                    <a:pt x="56567" y="356"/>
                  </a:cubicBezTo>
                  <a:cubicBezTo>
                    <a:pt x="56567" y="356"/>
                    <a:pt x="56567" y="381"/>
                    <a:pt x="56592" y="381"/>
                  </a:cubicBezTo>
                  <a:cubicBezTo>
                    <a:pt x="56592" y="432"/>
                    <a:pt x="56592" y="457"/>
                    <a:pt x="56592" y="507"/>
                  </a:cubicBezTo>
                  <a:cubicBezTo>
                    <a:pt x="56248" y="399"/>
                    <a:pt x="55908" y="342"/>
                    <a:pt x="55571" y="342"/>
                  </a:cubicBezTo>
                  <a:cubicBezTo>
                    <a:pt x="55123" y="342"/>
                    <a:pt x="54679" y="443"/>
                    <a:pt x="54236" y="657"/>
                  </a:cubicBezTo>
                  <a:cubicBezTo>
                    <a:pt x="53735" y="908"/>
                    <a:pt x="53309" y="1259"/>
                    <a:pt x="52933" y="1660"/>
                  </a:cubicBezTo>
                  <a:lnTo>
                    <a:pt x="52632" y="1359"/>
                  </a:lnTo>
                  <a:cubicBezTo>
                    <a:pt x="52604" y="1317"/>
                    <a:pt x="52554" y="1299"/>
                    <a:pt x="52502" y="1299"/>
                  </a:cubicBezTo>
                  <a:cubicBezTo>
                    <a:pt x="52459" y="1299"/>
                    <a:pt x="52415" y="1311"/>
                    <a:pt x="52381" y="1334"/>
                  </a:cubicBezTo>
                  <a:cubicBezTo>
                    <a:pt x="52306" y="1409"/>
                    <a:pt x="52306" y="1509"/>
                    <a:pt x="52381" y="1584"/>
                  </a:cubicBezTo>
                  <a:lnTo>
                    <a:pt x="52682" y="1935"/>
                  </a:lnTo>
                  <a:cubicBezTo>
                    <a:pt x="52281" y="2437"/>
                    <a:pt x="51955" y="3038"/>
                    <a:pt x="51705" y="3589"/>
                  </a:cubicBezTo>
                  <a:cubicBezTo>
                    <a:pt x="51629" y="3564"/>
                    <a:pt x="51554" y="3539"/>
                    <a:pt x="51479" y="3514"/>
                  </a:cubicBezTo>
                  <a:cubicBezTo>
                    <a:pt x="51462" y="3510"/>
                    <a:pt x="51445" y="3508"/>
                    <a:pt x="51428" y="3508"/>
                  </a:cubicBezTo>
                  <a:cubicBezTo>
                    <a:pt x="51347" y="3508"/>
                    <a:pt x="51274" y="3557"/>
                    <a:pt x="51254" y="3640"/>
                  </a:cubicBezTo>
                  <a:cubicBezTo>
                    <a:pt x="51228" y="3715"/>
                    <a:pt x="51279" y="3815"/>
                    <a:pt x="51379" y="3840"/>
                  </a:cubicBezTo>
                  <a:cubicBezTo>
                    <a:pt x="51454" y="3865"/>
                    <a:pt x="51504" y="3890"/>
                    <a:pt x="51579" y="3940"/>
                  </a:cubicBezTo>
                  <a:cubicBezTo>
                    <a:pt x="51554" y="3990"/>
                    <a:pt x="51554" y="4041"/>
                    <a:pt x="51529" y="4116"/>
                  </a:cubicBezTo>
                  <a:lnTo>
                    <a:pt x="50878" y="4391"/>
                  </a:lnTo>
                  <a:cubicBezTo>
                    <a:pt x="50777" y="4442"/>
                    <a:pt x="50752" y="4542"/>
                    <a:pt x="50777" y="4617"/>
                  </a:cubicBezTo>
                  <a:cubicBezTo>
                    <a:pt x="50802" y="4692"/>
                    <a:pt x="50878" y="4742"/>
                    <a:pt x="50953" y="4742"/>
                  </a:cubicBezTo>
                  <a:cubicBezTo>
                    <a:pt x="50978" y="4742"/>
                    <a:pt x="51003" y="4717"/>
                    <a:pt x="51003" y="4717"/>
                  </a:cubicBezTo>
                  <a:lnTo>
                    <a:pt x="51404" y="4542"/>
                  </a:lnTo>
                  <a:lnTo>
                    <a:pt x="51404" y="4542"/>
                  </a:lnTo>
                  <a:cubicBezTo>
                    <a:pt x="51003" y="6096"/>
                    <a:pt x="50978" y="7700"/>
                    <a:pt x="51279" y="9254"/>
                  </a:cubicBezTo>
                  <a:lnTo>
                    <a:pt x="47544" y="17775"/>
                  </a:lnTo>
                  <a:lnTo>
                    <a:pt x="45314" y="17775"/>
                  </a:lnTo>
                  <a:cubicBezTo>
                    <a:pt x="44211" y="17349"/>
                    <a:pt x="43183" y="16722"/>
                    <a:pt x="42231" y="15945"/>
                  </a:cubicBezTo>
                  <a:cubicBezTo>
                    <a:pt x="43108" y="15219"/>
                    <a:pt x="43910" y="14341"/>
                    <a:pt x="44537" y="13339"/>
                  </a:cubicBezTo>
                  <a:cubicBezTo>
                    <a:pt x="44537" y="13339"/>
                    <a:pt x="44537" y="13364"/>
                    <a:pt x="44537" y="13364"/>
                  </a:cubicBezTo>
                  <a:cubicBezTo>
                    <a:pt x="44562" y="13464"/>
                    <a:pt x="44637" y="13539"/>
                    <a:pt x="44712" y="13539"/>
                  </a:cubicBezTo>
                  <a:lnTo>
                    <a:pt x="44737" y="13539"/>
                  </a:lnTo>
                  <a:cubicBezTo>
                    <a:pt x="44837" y="13539"/>
                    <a:pt x="44913" y="13439"/>
                    <a:pt x="44913" y="13364"/>
                  </a:cubicBezTo>
                  <a:cubicBezTo>
                    <a:pt x="44888" y="13163"/>
                    <a:pt x="44888" y="12963"/>
                    <a:pt x="44888" y="12762"/>
                  </a:cubicBezTo>
                  <a:cubicBezTo>
                    <a:pt x="44913" y="12737"/>
                    <a:pt x="44913" y="12712"/>
                    <a:pt x="44938" y="12687"/>
                  </a:cubicBezTo>
                  <a:lnTo>
                    <a:pt x="45665" y="12963"/>
                  </a:lnTo>
                  <a:cubicBezTo>
                    <a:pt x="45690" y="12988"/>
                    <a:pt x="45715" y="12988"/>
                    <a:pt x="45740" y="12988"/>
                  </a:cubicBezTo>
                  <a:cubicBezTo>
                    <a:pt x="45790" y="12988"/>
                    <a:pt x="45865" y="12938"/>
                    <a:pt x="45890" y="12863"/>
                  </a:cubicBezTo>
                  <a:cubicBezTo>
                    <a:pt x="45940" y="12788"/>
                    <a:pt x="45890" y="12687"/>
                    <a:pt x="45790" y="12637"/>
                  </a:cubicBezTo>
                  <a:lnTo>
                    <a:pt x="45113" y="12387"/>
                  </a:lnTo>
                  <a:cubicBezTo>
                    <a:pt x="45188" y="12211"/>
                    <a:pt x="45289" y="12036"/>
                    <a:pt x="45364" y="11860"/>
                  </a:cubicBezTo>
                  <a:cubicBezTo>
                    <a:pt x="46492" y="9429"/>
                    <a:pt x="46642" y="6898"/>
                    <a:pt x="45865" y="4692"/>
                  </a:cubicBezTo>
                  <a:lnTo>
                    <a:pt x="46266" y="4692"/>
                  </a:lnTo>
                  <a:cubicBezTo>
                    <a:pt x="46366" y="4692"/>
                    <a:pt x="46441" y="4617"/>
                    <a:pt x="46441" y="4517"/>
                  </a:cubicBezTo>
                  <a:cubicBezTo>
                    <a:pt x="46441" y="4417"/>
                    <a:pt x="46366" y="4341"/>
                    <a:pt x="46266" y="4341"/>
                  </a:cubicBezTo>
                  <a:lnTo>
                    <a:pt x="45740" y="4341"/>
                  </a:lnTo>
                  <a:cubicBezTo>
                    <a:pt x="45740" y="4316"/>
                    <a:pt x="45715" y="4316"/>
                    <a:pt x="45715" y="4291"/>
                  </a:cubicBezTo>
                  <a:lnTo>
                    <a:pt x="46040" y="3815"/>
                  </a:lnTo>
                  <a:cubicBezTo>
                    <a:pt x="46116" y="3740"/>
                    <a:pt x="46091" y="3640"/>
                    <a:pt x="46015" y="3564"/>
                  </a:cubicBezTo>
                  <a:cubicBezTo>
                    <a:pt x="45980" y="3547"/>
                    <a:pt x="45944" y="3538"/>
                    <a:pt x="45911" y="3538"/>
                  </a:cubicBezTo>
                  <a:cubicBezTo>
                    <a:pt x="45850" y="3538"/>
                    <a:pt x="45797" y="3566"/>
                    <a:pt x="45765" y="3615"/>
                  </a:cubicBezTo>
                  <a:lnTo>
                    <a:pt x="45539" y="3915"/>
                  </a:lnTo>
                  <a:cubicBezTo>
                    <a:pt x="45339" y="3489"/>
                    <a:pt x="45113" y="3063"/>
                    <a:pt x="44837" y="2662"/>
                  </a:cubicBezTo>
                  <a:cubicBezTo>
                    <a:pt x="44010" y="1484"/>
                    <a:pt x="42757" y="782"/>
                    <a:pt x="41454" y="757"/>
                  </a:cubicBezTo>
                  <a:lnTo>
                    <a:pt x="41429" y="757"/>
                  </a:lnTo>
                  <a:cubicBezTo>
                    <a:pt x="41078" y="757"/>
                    <a:pt x="40777" y="808"/>
                    <a:pt x="40502" y="908"/>
                  </a:cubicBezTo>
                  <a:cubicBezTo>
                    <a:pt x="40552" y="833"/>
                    <a:pt x="40602" y="757"/>
                    <a:pt x="40652" y="707"/>
                  </a:cubicBezTo>
                  <a:cubicBezTo>
                    <a:pt x="40702" y="607"/>
                    <a:pt x="40677" y="507"/>
                    <a:pt x="40602" y="457"/>
                  </a:cubicBezTo>
                  <a:cubicBezTo>
                    <a:pt x="40570" y="425"/>
                    <a:pt x="40534" y="411"/>
                    <a:pt x="40498" y="411"/>
                  </a:cubicBezTo>
                  <a:cubicBezTo>
                    <a:pt x="40447" y="411"/>
                    <a:pt x="40395" y="438"/>
                    <a:pt x="40351" y="482"/>
                  </a:cubicBezTo>
                  <a:cubicBezTo>
                    <a:pt x="40226" y="632"/>
                    <a:pt x="40126" y="808"/>
                    <a:pt x="40025" y="983"/>
                  </a:cubicBezTo>
                  <a:lnTo>
                    <a:pt x="39750" y="732"/>
                  </a:lnTo>
                  <a:cubicBezTo>
                    <a:pt x="39705" y="710"/>
                    <a:pt x="39660" y="697"/>
                    <a:pt x="39617" y="697"/>
                  </a:cubicBezTo>
                  <a:cubicBezTo>
                    <a:pt x="39564" y="697"/>
                    <a:pt x="39515" y="716"/>
                    <a:pt x="39474" y="757"/>
                  </a:cubicBezTo>
                  <a:cubicBezTo>
                    <a:pt x="39424" y="833"/>
                    <a:pt x="39424" y="958"/>
                    <a:pt x="39499" y="1008"/>
                  </a:cubicBezTo>
                  <a:lnTo>
                    <a:pt x="39775" y="1234"/>
                  </a:lnTo>
                  <a:cubicBezTo>
                    <a:pt x="38923" y="1785"/>
                    <a:pt x="38446" y="2737"/>
                    <a:pt x="38171" y="3514"/>
                  </a:cubicBezTo>
                  <a:cubicBezTo>
                    <a:pt x="37970" y="4041"/>
                    <a:pt x="37820" y="4617"/>
                    <a:pt x="37720" y="5168"/>
                  </a:cubicBezTo>
                  <a:cubicBezTo>
                    <a:pt x="37569" y="5043"/>
                    <a:pt x="37444" y="4893"/>
                    <a:pt x="37294" y="4742"/>
                  </a:cubicBezTo>
                  <a:cubicBezTo>
                    <a:pt x="37266" y="4701"/>
                    <a:pt x="37216" y="4682"/>
                    <a:pt x="37163" y="4682"/>
                  </a:cubicBezTo>
                  <a:cubicBezTo>
                    <a:pt x="37121" y="4682"/>
                    <a:pt x="37077" y="4695"/>
                    <a:pt x="37043" y="4717"/>
                  </a:cubicBezTo>
                  <a:cubicBezTo>
                    <a:pt x="36968" y="4792"/>
                    <a:pt x="36968" y="4918"/>
                    <a:pt x="37043" y="4993"/>
                  </a:cubicBezTo>
                  <a:cubicBezTo>
                    <a:pt x="37168" y="5143"/>
                    <a:pt x="37294" y="5269"/>
                    <a:pt x="37444" y="5419"/>
                  </a:cubicBezTo>
                  <a:cubicBezTo>
                    <a:pt x="37294" y="5519"/>
                    <a:pt x="37168" y="5620"/>
                    <a:pt x="37018" y="5695"/>
                  </a:cubicBezTo>
                  <a:cubicBezTo>
                    <a:pt x="36943" y="5745"/>
                    <a:pt x="36918" y="5870"/>
                    <a:pt x="36968" y="5945"/>
                  </a:cubicBezTo>
                  <a:cubicBezTo>
                    <a:pt x="36993" y="5996"/>
                    <a:pt x="37068" y="6021"/>
                    <a:pt x="37118" y="6021"/>
                  </a:cubicBezTo>
                  <a:cubicBezTo>
                    <a:pt x="37143" y="6021"/>
                    <a:pt x="37193" y="6021"/>
                    <a:pt x="37218" y="5996"/>
                  </a:cubicBezTo>
                  <a:cubicBezTo>
                    <a:pt x="37369" y="5920"/>
                    <a:pt x="37494" y="5820"/>
                    <a:pt x="37619" y="5720"/>
                  </a:cubicBezTo>
                  <a:lnTo>
                    <a:pt x="37619" y="5720"/>
                  </a:lnTo>
                  <a:cubicBezTo>
                    <a:pt x="37394" y="7625"/>
                    <a:pt x="37720" y="9655"/>
                    <a:pt x="38547" y="11559"/>
                  </a:cubicBezTo>
                  <a:lnTo>
                    <a:pt x="38045" y="12061"/>
                  </a:lnTo>
                  <a:cubicBezTo>
                    <a:pt x="37995" y="12111"/>
                    <a:pt x="37995" y="12236"/>
                    <a:pt x="38045" y="12311"/>
                  </a:cubicBezTo>
                  <a:cubicBezTo>
                    <a:pt x="38096" y="12336"/>
                    <a:pt x="38146" y="12361"/>
                    <a:pt x="38171" y="12361"/>
                  </a:cubicBezTo>
                  <a:cubicBezTo>
                    <a:pt x="38221" y="12361"/>
                    <a:pt x="38271" y="12336"/>
                    <a:pt x="38321" y="12311"/>
                  </a:cubicBezTo>
                  <a:lnTo>
                    <a:pt x="38697" y="11910"/>
                  </a:lnTo>
                  <a:cubicBezTo>
                    <a:pt x="38822" y="12161"/>
                    <a:pt x="38948" y="12387"/>
                    <a:pt x="39098" y="12637"/>
                  </a:cubicBezTo>
                  <a:cubicBezTo>
                    <a:pt x="38923" y="12838"/>
                    <a:pt x="38747" y="13013"/>
                    <a:pt x="38572" y="13189"/>
                  </a:cubicBezTo>
                  <a:cubicBezTo>
                    <a:pt x="38497" y="13239"/>
                    <a:pt x="38497" y="13364"/>
                    <a:pt x="38572" y="13439"/>
                  </a:cubicBezTo>
                  <a:cubicBezTo>
                    <a:pt x="38597" y="13464"/>
                    <a:pt x="38647" y="13489"/>
                    <a:pt x="38697" y="13489"/>
                  </a:cubicBezTo>
                  <a:cubicBezTo>
                    <a:pt x="38722" y="13489"/>
                    <a:pt x="38772" y="13464"/>
                    <a:pt x="38822" y="13439"/>
                  </a:cubicBezTo>
                  <a:cubicBezTo>
                    <a:pt x="38973" y="13289"/>
                    <a:pt x="39123" y="13138"/>
                    <a:pt x="39273" y="12963"/>
                  </a:cubicBezTo>
                  <a:cubicBezTo>
                    <a:pt x="39399" y="13189"/>
                    <a:pt x="39549" y="13414"/>
                    <a:pt x="39675" y="13615"/>
                  </a:cubicBezTo>
                  <a:cubicBezTo>
                    <a:pt x="40276" y="14492"/>
                    <a:pt x="40953" y="15269"/>
                    <a:pt x="41680" y="15920"/>
                  </a:cubicBezTo>
                  <a:cubicBezTo>
                    <a:pt x="40451" y="16873"/>
                    <a:pt x="39048" y="17524"/>
                    <a:pt x="37594" y="17775"/>
                  </a:cubicBezTo>
                  <a:lnTo>
                    <a:pt x="34461" y="17775"/>
                  </a:lnTo>
                  <a:cubicBezTo>
                    <a:pt x="33183" y="17575"/>
                    <a:pt x="31930" y="17123"/>
                    <a:pt x="30752" y="16422"/>
                  </a:cubicBezTo>
                  <a:lnTo>
                    <a:pt x="30777" y="16422"/>
                  </a:lnTo>
                  <a:cubicBezTo>
                    <a:pt x="30877" y="16422"/>
                    <a:pt x="30928" y="16321"/>
                    <a:pt x="30928" y="16221"/>
                  </a:cubicBezTo>
                  <a:cubicBezTo>
                    <a:pt x="30903" y="16121"/>
                    <a:pt x="30802" y="16071"/>
                    <a:pt x="30727" y="16071"/>
                  </a:cubicBezTo>
                  <a:cubicBezTo>
                    <a:pt x="30577" y="16096"/>
                    <a:pt x="30451" y="16121"/>
                    <a:pt x="30326" y="16171"/>
                  </a:cubicBezTo>
                  <a:cubicBezTo>
                    <a:pt x="29825" y="15845"/>
                    <a:pt x="29324" y="15469"/>
                    <a:pt x="28872" y="15068"/>
                  </a:cubicBezTo>
                  <a:cubicBezTo>
                    <a:pt x="28822" y="15043"/>
                    <a:pt x="28797" y="15018"/>
                    <a:pt x="28747" y="14968"/>
                  </a:cubicBezTo>
                  <a:cubicBezTo>
                    <a:pt x="29574" y="14266"/>
                    <a:pt x="30301" y="13414"/>
                    <a:pt x="30903" y="12487"/>
                  </a:cubicBezTo>
                  <a:cubicBezTo>
                    <a:pt x="32306" y="10306"/>
                    <a:pt x="32933" y="7875"/>
                    <a:pt x="32707" y="5569"/>
                  </a:cubicBezTo>
                  <a:lnTo>
                    <a:pt x="32707" y="5569"/>
                  </a:lnTo>
                  <a:lnTo>
                    <a:pt x="33133" y="5820"/>
                  </a:lnTo>
                  <a:cubicBezTo>
                    <a:pt x="33158" y="5820"/>
                    <a:pt x="33183" y="5845"/>
                    <a:pt x="33233" y="5845"/>
                  </a:cubicBezTo>
                  <a:cubicBezTo>
                    <a:pt x="33283" y="5845"/>
                    <a:pt x="33359" y="5795"/>
                    <a:pt x="33384" y="5745"/>
                  </a:cubicBezTo>
                  <a:cubicBezTo>
                    <a:pt x="33434" y="5670"/>
                    <a:pt x="33409" y="5544"/>
                    <a:pt x="33309" y="5494"/>
                  </a:cubicBezTo>
                  <a:lnTo>
                    <a:pt x="32682" y="5118"/>
                  </a:lnTo>
                  <a:lnTo>
                    <a:pt x="33133" y="4642"/>
                  </a:lnTo>
                  <a:cubicBezTo>
                    <a:pt x="33208" y="4592"/>
                    <a:pt x="33208" y="4467"/>
                    <a:pt x="33133" y="4391"/>
                  </a:cubicBezTo>
                  <a:cubicBezTo>
                    <a:pt x="33099" y="4369"/>
                    <a:pt x="33060" y="4357"/>
                    <a:pt x="33021" y="4357"/>
                  </a:cubicBezTo>
                  <a:cubicBezTo>
                    <a:pt x="32973" y="4357"/>
                    <a:pt x="32924" y="4375"/>
                    <a:pt x="32882" y="4417"/>
                  </a:cubicBezTo>
                  <a:lnTo>
                    <a:pt x="32582" y="4717"/>
                  </a:lnTo>
                  <a:cubicBezTo>
                    <a:pt x="32456" y="4091"/>
                    <a:pt x="32281" y="3464"/>
                    <a:pt x="32030" y="2888"/>
                  </a:cubicBezTo>
                  <a:cubicBezTo>
                    <a:pt x="31604" y="1860"/>
                    <a:pt x="30827" y="1058"/>
                    <a:pt x="29875" y="682"/>
                  </a:cubicBezTo>
                  <a:cubicBezTo>
                    <a:pt x="29508" y="555"/>
                    <a:pt x="29142" y="492"/>
                    <a:pt x="28780" y="492"/>
                  </a:cubicBezTo>
                  <a:cubicBezTo>
                    <a:pt x="28498" y="492"/>
                    <a:pt x="28219" y="530"/>
                    <a:pt x="27945" y="607"/>
                  </a:cubicBezTo>
                  <a:lnTo>
                    <a:pt x="27895" y="356"/>
                  </a:lnTo>
                  <a:cubicBezTo>
                    <a:pt x="27874" y="273"/>
                    <a:pt x="27802" y="225"/>
                    <a:pt x="27721" y="225"/>
                  </a:cubicBezTo>
                  <a:cubicBezTo>
                    <a:pt x="27704" y="225"/>
                    <a:pt x="27687" y="227"/>
                    <a:pt x="27669" y="231"/>
                  </a:cubicBezTo>
                  <a:cubicBezTo>
                    <a:pt x="27569" y="256"/>
                    <a:pt x="27519" y="331"/>
                    <a:pt x="27544" y="432"/>
                  </a:cubicBezTo>
                  <a:lnTo>
                    <a:pt x="27594" y="732"/>
                  </a:lnTo>
                  <a:cubicBezTo>
                    <a:pt x="27369" y="833"/>
                    <a:pt x="27118" y="958"/>
                    <a:pt x="26892" y="1133"/>
                  </a:cubicBezTo>
                  <a:cubicBezTo>
                    <a:pt x="26867" y="1158"/>
                    <a:pt x="26817" y="1183"/>
                    <a:pt x="26792" y="1209"/>
                  </a:cubicBezTo>
                  <a:lnTo>
                    <a:pt x="26617" y="1008"/>
                  </a:lnTo>
                  <a:cubicBezTo>
                    <a:pt x="26573" y="964"/>
                    <a:pt x="26521" y="938"/>
                    <a:pt x="26470" y="938"/>
                  </a:cubicBezTo>
                  <a:cubicBezTo>
                    <a:pt x="26434" y="938"/>
                    <a:pt x="26398" y="951"/>
                    <a:pt x="26366" y="983"/>
                  </a:cubicBezTo>
                  <a:cubicBezTo>
                    <a:pt x="26291" y="1033"/>
                    <a:pt x="26266" y="1158"/>
                    <a:pt x="26341" y="1234"/>
                  </a:cubicBezTo>
                  <a:lnTo>
                    <a:pt x="26517" y="1434"/>
                  </a:lnTo>
                  <a:cubicBezTo>
                    <a:pt x="25188" y="2637"/>
                    <a:pt x="24286" y="4767"/>
                    <a:pt x="24361" y="6697"/>
                  </a:cubicBezTo>
                  <a:cubicBezTo>
                    <a:pt x="24361" y="6772"/>
                    <a:pt x="24361" y="6823"/>
                    <a:pt x="24361" y="6898"/>
                  </a:cubicBezTo>
                  <a:cubicBezTo>
                    <a:pt x="24261" y="6798"/>
                    <a:pt x="24136" y="6722"/>
                    <a:pt x="24010" y="6647"/>
                  </a:cubicBezTo>
                  <a:cubicBezTo>
                    <a:pt x="23985" y="6630"/>
                    <a:pt x="23957" y="6622"/>
                    <a:pt x="23929" y="6622"/>
                  </a:cubicBezTo>
                  <a:cubicBezTo>
                    <a:pt x="23874" y="6622"/>
                    <a:pt x="23818" y="6655"/>
                    <a:pt x="23785" y="6722"/>
                  </a:cubicBezTo>
                  <a:cubicBezTo>
                    <a:pt x="23710" y="6798"/>
                    <a:pt x="23735" y="6898"/>
                    <a:pt x="23835" y="6948"/>
                  </a:cubicBezTo>
                  <a:cubicBezTo>
                    <a:pt x="23960" y="7048"/>
                    <a:pt x="24111" y="7148"/>
                    <a:pt x="24261" y="7224"/>
                  </a:cubicBezTo>
                  <a:lnTo>
                    <a:pt x="23710" y="7800"/>
                  </a:lnTo>
                  <a:cubicBezTo>
                    <a:pt x="23634" y="7875"/>
                    <a:pt x="23634" y="7975"/>
                    <a:pt x="23710" y="8051"/>
                  </a:cubicBezTo>
                  <a:cubicBezTo>
                    <a:pt x="23735" y="8101"/>
                    <a:pt x="23785" y="8101"/>
                    <a:pt x="23835" y="8101"/>
                  </a:cubicBezTo>
                  <a:cubicBezTo>
                    <a:pt x="23885" y="8101"/>
                    <a:pt x="23935" y="8076"/>
                    <a:pt x="23960" y="8051"/>
                  </a:cubicBezTo>
                  <a:lnTo>
                    <a:pt x="24411" y="7574"/>
                  </a:lnTo>
                  <a:cubicBezTo>
                    <a:pt x="24587" y="9078"/>
                    <a:pt x="25088" y="10582"/>
                    <a:pt x="25865" y="11935"/>
                  </a:cubicBezTo>
                  <a:lnTo>
                    <a:pt x="25364" y="11885"/>
                  </a:lnTo>
                  <a:cubicBezTo>
                    <a:pt x="25328" y="11868"/>
                    <a:pt x="25293" y="11850"/>
                    <a:pt x="25266" y="11850"/>
                  </a:cubicBezTo>
                  <a:cubicBezTo>
                    <a:pt x="25255" y="11850"/>
                    <a:pt x="25246" y="11853"/>
                    <a:pt x="25238" y="11860"/>
                  </a:cubicBezTo>
                  <a:lnTo>
                    <a:pt x="25188" y="11860"/>
                  </a:lnTo>
                  <a:cubicBezTo>
                    <a:pt x="25088" y="11885"/>
                    <a:pt x="25038" y="11960"/>
                    <a:pt x="25038" y="12036"/>
                  </a:cubicBezTo>
                  <a:cubicBezTo>
                    <a:pt x="25038" y="12136"/>
                    <a:pt x="25088" y="12211"/>
                    <a:pt x="25188" y="12211"/>
                  </a:cubicBezTo>
                  <a:lnTo>
                    <a:pt x="25865" y="12311"/>
                  </a:lnTo>
                  <a:lnTo>
                    <a:pt x="25614" y="12888"/>
                  </a:lnTo>
                  <a:cubicBezTo>
                    <a:pt x="25589" y="12988"/>
                    <a:pt x="25614" y="13088"/>
                    <a:pt x="25715" y="13113"/>
                  </a:cubicBezTo>
                  <a:cubicBezTo>
                    <a:pt x="25740" y="13138"/>
                    <a:pt x="25765" y="13138"/>
                    <a:pt x="25790" y="13138"/>
                  </a:cubicBezTo>
                  <a:cubicBezTo>
                    <a:pt x="25865" y="13138"/>
                    <a:pt x="25915" y="13088"/>
                    <a:pt x="25940" y="13013"/>
                  </a:cubicBezTo>
                  <a:lnTo>
                    <a:pt x="26166" y="12462"/>
                  </a:lnTo>
                  <a:cubicBezTo>
                    <a:pt x="26742" y="13364"/>
                    <a:pt x="27419" y="14216"/>
                    <a:pt x="28221" y="14968"/>
                  </a:cubicBezTo>
                  <a:cubicBezTo>
                    <a:pt x="26441" y="16422"/>
                    <a:pt x="24311" y="17274"/>
                    <a:pt x="22181" y="17324"/>
                  </a:cubicBezTo>
                  <a:cubicBezTo>
                    <a:pt x="22121" y="17325"/>
                    <a:pt x="22062" y="17326"/>
                    <a:pt x="22003" y="17326"/>
                  </a:cubicBezTo>
                  <a:cubicBezTo>
                    <a:pt x="20884" y="17326"/>
                    <a:pt x="19767" y="17102"/>
                    <a:pt x="18672" y="16697"/>
                  </a:cubicBezTo>
                  <a:lnTo>
                    <a:pt x="17369" y="13715"/>
                  </a:lnTo>
                  <a:cubicBezTo>
                    <a:pt x="17870" y="12888"/>
                    <a:pt x="18271" y="12011"/>
                    <a:pt x="18572" y="11083"/>
                  </a:cubicBezTo>
                  <a:cubicBezTo>
                    <a:pt x="18797" y="11184"/>
                    <a:pt x="19023" y="11309"/>
                    <a:pt x="19248" y="11434"/>
                  </a:cubicBezTo>
                  <a:cubicBezTo>
                    <a:pt x="19273" y="11459"/>
                    <a:pt x="19324" y="11459"/>
                    <a:pt x="19349" y="11459"/>
                  </a:cubicBezTo>
                  <a:cubicBezTo>
                    <a:pt x="19399" y="11459"/>
                    <a:pt x="19474" y="11434"/>
                    <a:pt x="19499" y="11384"/>
                  </a:cubicBezTo>
                  <a:cubicBezTo>
                    <a:pt x="19549" y="11284"/>
                    <a:pt x="19524" y="11184"/>
                    <a:pt x="19424" y="11133"/>
                  </a:cubicBezTo>
                  <a:cubicBezTo>
                    <a:pt x="19198" y="10983"/>
                    <a:pt x="18948" y="10858"/>
                    <a:pt x="18672" y="10732"/>
                  </a:cubicBezTo>
                  <a:cubicBezTo>
                    <a:pt x="18847" y="10131"/>
                    <a:pt x="18973" y="9529"/>
                    <a:pt x="19073" y="8878"/>
                  </a:cubicBezTo>
                  <a:cubicBezTo>
                    <a:pt x="19148" y="8402"/>
                    <a:pt x="19198" y="7775"/>
                    <a:pt x="19173" y="7098"/>
                  </a:cubicBezTo>
                  <a:lnTo>
                    <a:pt x="19173" y="7098"/>
                  </a:lnTo>
                  <a:lnTo>
                    <a:pt x="19850" y="7399"/>
                  </a:lnTo>
                  <a:cubicBezTo>
                    <a:pt x="19875" y="7424"/>
                    <a:pt x="19900" y="7424"/>
                    <a:pt x="19925" y="7424"/>
                  </a:cubicBezTo>
                  <a:cubicBezTo>
                    <a:pt x="19950" y="7424"/>
                    <a:pt x="20000" y="7399"/>
                    <a:pt x="20025" y="7374"/>
                  </a:cubicBezTo>
                  <a:lnTo>
                    <a:pt x="20151" y="7299"/>
                  </a:lnTo>
                  <a:cubicBezTo>
                    <a:pt x="20226" y="7224"/>
                    <a:pt x="20251" y="7123"/>
                    <a:pt x="20176" y="7048"/>
                  </a:cubicBezTo>
                  <a:cubicBezTo>
                    <a:pt x="20146" y="6989"/>
                    <a:pt x="20100" y="6965"/>
                    <a:pt x="20051" y="6965"/>
                  </a:cubicBezTo>
                  <a:cubicBezTo>
                    <a:pt x="20017" y="6965"/>
                    <a:pt x="19981" y="6977"/>
                    <a:pt x="19950" y="6998"/>
                  </a:cubicBezTo>
                  <a:lnTo>
                    <a:pt x="19900" y="7048"/>
                  </a:lnTo>
                  <a:lnTo>
                    <a:pt x="19273" y="6747"/>
                  </a:lnTo>
                  <a:lnTo>
                    <a:pt x="19649" y="6321"/>
                  </a:lnTo>
                  <a:cubicBezTo>
                    <a:pt x="19699" y="6246"/>
                    <a:pt x="19699" y="6146"/>
                    <a:pt x="19624" y="6071"/>
                  </a:cubicBezTo>
                  <a:cubicBezTo>
                    <a:pt x="19590" y="6048"/>
                    <a:pt x="19552" y="6036"/>
                    <a:pt x="19512" y="6036"/>
                  </a:cubicBezTo>
                  <a:cubicBezTo>
                    <a:pt x="19464" y="6036"/>
                    <a:pt x="19415" y="6054"/>
                    <a:pt x="19374" y="6096"/>
                  </a:cubicBezTo>
                  <a:lnTo>
                    <a:pt x="19123" y="6371"/>
                  </a:lnTo>
                  <a:cubicBezTo>
                    <a:pt x="18973" y="5068"/>
                    <a:pt x="18522" y="3665"/>
                    <a:pt x="17344" y="2612"/>
                  </a:cubicBezTo>
                  <a:cubicBezTo>
                    <a:pt x="16600" y="1947"/>
                    <a:pt x="15643" y="1602"/>
                    <a:pt x="14687" y="1602"/>
                  </a:cubicBezTo>
                  <a:cubicBezTo>
                    <a:pt x="14418" y="1602"/>
                    <a:pt x="14149" y="1630"/>
                    <a:pt x="13885" y="1685"/>
                  </a:cubicBezTo>
                  <a:cubicBezTo>
                    <a:pt x="13484" y="1785"/>
                    <a:pt x="13183" y="1910"/>
                    <a:pt x="12907" y="2061"/>
                  </a:cubicBezTo>
                  <a:cubicBezTo>
                    <a:pt x="12907" y="2011"/>
                    <a:pt x="12907" y="1960"/>
                    <a:pt x="12907" y="1910"/>
                  </a:cubicBezTo>
                  <a:cubicBezTo>
                    <a:pt x="12958" y="1910"/>
                    <a:pt x="12983" y="1885"/>
                    <a:pt x="13008" y="1860"/>
                  </a:cubicBezTo>
                  <a:cubicBezTo>
                    <a:pt x="13083" y="1785"/>
                    <a:pt x="13083" y="1685"/>
                    <a:pt x="13008" y="1610"/>
                  </a:cubicBezTo>
                  <a:cubicBezTo>
                    <a:pt x="13008" y="1584"/>
                    <a:pt x="12983" y="1559"/>
                    <a:pt x="13008" y="1534"/>
                  </a:cubicBezTo>
                  <a:cubicBezTo>
                    <a:pt x="13033" y="1434"/>
                    <a:pt x="12958" y="1334"/>
                    <a:pt x="12882" y="1309"/>
                  </a:cubicBezTo>
                  <a:cubicBezTo>
                    <a:pt x="12865" y="1304"/>
                    <a:pt x="12848" y="1302"/>
                    <a:pt x="12831" y="1302"/>
                  </a:cubicBezTo>
                  <a:cubicBezTo>
                    <a:pt x="12750" y="1302"/>
                    <a:pt x="12678" y="1351"/>
                    <a:pt x="12657" y="1434"/>
                  </a:cubicBezTo>
                  <a:cubicBezTo>
                    <a:pt x="12657" y="1434"/>
                    <a:pt x="12657" y="1434"/>
                    <a:pt x="12657" y="1459"/>
                  </a:cubicBezTo>
                  <a:cubicBezTo>
                    <a:pt x="12582" y="1660"/>
                    <a:pt x="12557" y="1885"/>
                    <a:pt x="12531" y="2111"/>
                  </a:cubicBezTo>
                  <a:lnTo>
                    <a:pt x="12080" y="1960"/>
                  </a:lnTo>
                  <a:cubicBezTo>
                    <a:pt x="12063" y="1956"/>
                    <a:pt x="12045" y="1954"/>
                    <a:pt x="12028" y="1954"/>
                  </a:cubicBezTo>
                  <a:cubicBezTo>
                    <a:pt x="11947" y="1954"/>
                    <a:pt x="11875" y="1999"/>
                    <a:pt x="11855" y="2061"/>
                  </a:cubicBezTo>
                  <a:cubicBezTo>
                    <a:pt x="11830" y="2161"/>
                    <a:pt x="11880" y="2261"/>
                    <a:pt x="11955" y="2311"/>
                  </a:cubicBezTo>
                  <a:lnTo>
                    <a:pt x="12381" y="2437"/>
                  </a:lnTo>
                  <a:cubicBezTo>
                    <a:pt x="11830" y="2988"/>
                    <a:pt x="11529" y="3690"/>
                    <a:pt x="11379" y="4366"/>
                  </a:cubicBezTo>
                  <a:cubicBezTo>
                    <a:pt x="11153" y="4291"/>
                    <a:pt x="10953" y="4241"/>
                    <a:pt x="10727" y="4216"/>
                  </a:cubicBezTo>
                  <a:cubicBezTo>
                    <a:pt x="10627" y="4216"/>
                    <a:pt x="10526" y="4291"/>
                    <a:pt x="10526" y="4391"/>
                  </a:cubicBezTo>
                  <a:cubicBezTo>
                    <a:pt x="10526" y="4492"/>
                    <a:pt x="10602" y="4567"/>
                    <a:pt x="10702" y="4567"/>
                  </a:cubicBezTo>
                  <a:cubicBezTo>
                    <a:pt x="10902" y="4592"/>
                    <a:pt x="11103" y="4642"/>
                    <a:pt x="11303" y="4717"/>
                  </a:cubicBezTo>
                  <a:cubicBezTo>
                    <a:pt x="11278" y="4742"/>
                    <a:pt x="11278" y="4742"/>
                    <a:pt x="11278" y="4767"/>
                  </a:cubicBezTo>
                  <a:cubicBezTo>
                    <a:pt x="10727" y="7625"/>
                    <a:pt x="11579" y="10783"/>
                    <a:pt x="13584" y="13339"/>
                  </a:cubicBezTo>
                  <a:lnTo>
                    <a:pt x="14511" y="16447"/>
                  </a:lnTo>
                  <a:cubicBezTo>
                    <a:pt x="14110" y="16747"/>
                    <a:pt x="13709" y="17023"/>
                    <a:pt x="13283" y="17274"/>
                  </a:cubicBezTo>
                  <a:cubicBezTo>
                    <a:pt x="13158" y="17324"/>
                    <a:pt x="13033" y="17399"/>
                    <a:pt x="12933" y="17449"/>
                  </a:cubicBezTo>
                  <a:cubicBezTo>
                    <a:pt x="12732" y="17349"/>
                    <a:pt x="12557" y="17274"/>
                    <a:pt x="12381" y="17199"/>
                  </a:cubicBezTo>
                  <a:cubicBezTo>
                    <a:pt x="12356" y="17023"/>
                    <a:pt x="12356" y="16823"/>
                    <a:pt x="12381" y="16647"/>
                  </a:cubicBezTo>
                  <a:cubicBezTo>
                    <a:pt x="12381" y="16547"/>
                    <a:pt x="12306" y="16472"/>
                    <a:pt x="12206" y="16472"/>
                  </a:cubicBezTo>
                  <a:cubicBezTo>
                    <a:pt x="12193" y="16468"/>
                    <a:pt x="12180" y="16467"/>
                    <a:pt x="12167" y="16467"/>
                  </a:cubicBezTo>
                  <a:cubicBezTo>
                    <a:pt x="12087" y="16467"/>
                    <a:pt x="12027" y="16535"/>
                    <a:pt x="12005" y="16622"/>
                  </a:cubicBezTo>
                  <a:cubicBezTo>
                    <a:pt x="12005" y="16773"/>
                    <a:pt x="12005" y="16948"/>
                    <a:pt x="12005" y="17098"/>
                  </a:cubicBezTo>
                  <a:cubicBezTo>
                    <a:pt x="11780" y="17023"/>
                    <a:pt x="11529" y="16973"/>
                    <a:pt x="11303" y="16948"/>
                  </a:cubicBezTo>
                  <a:cubicBezTo>
                    <a:pt x="11203" y="16948"/>
                    <a:pt x="11128" y="17023"/>
                    <a:pt x="11103" y="17098"/>
                  </a:cubicBezTo>
                  <a:cubicBezTo>
                    <a:pt x="11103" y="17199"/>
                    <a:pt x="11178" y="17299"/>
                    <a:pt x="11253" y="17299"/>
                  </a:cubicBezTo>
                  <a:cubicBezTo>
                    <a:pt x="11529" y="17324"/>
                    <a:pt x="11780" y="17399"/>
                    <a:pt x="12030" y="17474"/>
                  </a:cubicBezTo>
                  <a:cubicBezTo>
                    <a:pt x="12055" y="17575"/>
                    <a:pt x="12055" y="17675"/>
                    <a:pt x="12080" y="17775"/>
                  </a:cubicBezTo>
                  <a:lnTo>
                    <a:pt x="5614" y="17775"/>
                  </a:lnTo>
                  <a:cubicBezTo>
                    <a:pt x="4887" y="17474"/>
                    <a:pt x="4186" y="17073"/>
                    <a:pt x="3584" y="16547"/>
                  </a:cubicBezTo>
                  <a:cubicBezTo>
                    <a:pt x="927" y="14216"/>
                    <a:pt x="401" y="9905"/>
                    <a:pt x="2506" y="7299"/>
                  </a:cubicBezTo>
                  <a:cubicBezTo>
                    <a:pt x="2557" y="7224"/>
                    <a:pt x="2557" y="7098"/>
                    <a:pt x="2456" y="7048"/>
                  </a:cubicBezTo>
                  <a:cubicBezTo>
                    <a:pt x="2425" y="7017"/>
                    <a:pt x="2389" y="7003"/>
                    <a:pt x="2352" y="7003"/>
                  </a:cubicBezTo>
                  <a:cubicBezTo>
                    <a:pt x="2301" y="7003"/>
                    <a:pt x="2249" y="7030"/>
                    <a:pt x="2206" y="7073"/>
                  </a:cubicBezTo>
                  <a:cubicBezTo>
                    <a:pt x="0" y="9830"/>
                    <a:pt x="551" y="14366"/>
                    <a:pt x="3359" y="16823"/>
                  </a:cubicBezTo>
                  <a:cubicBezTo>
                    <a:pt x="3785" y="17199"/>
                    <a:pt x="4261" y="17499"/>
                    <a:pt x="4762" y="17775"/>
                  </a:cubicBezTo>
                  <a:lnTo>
                    <a:pt x="2256" y="17775"/>
                  </a:lnTo>
                  <a:lnTo>
                    <a:pt x="2256" y="20707"/>
                  </a:lnTo>
                  <a:lnTo>
                    <a:pt x="5038" y="20707"/>
                  </a:lnTo>
                  <a:lnTo>
                    <a:pt x="10326" y="25996"/>
                  </a:lnTo>
                  <a:lnTo>
                    <a:pt x="5489" y="30833"/>
                  </a:lnTo>
                  <a:lnTo>
                    <a:pt x="2256" y="27600"/>
                  </a:lnTo>
                  <a:lnTo>
                    <a:pt x="2256" y="28602"/>
                  </a:lnTo>
                  <a:lnTo>
                    <a:pt x="4988" y="31334"/>
                  </a:lnTo>
                  <a:lnTo>
                    <a:pt x="2256" y="34066"/>
                  </a:lnTo>
                  <a:lnTo>
                    <a:pt x="2256" y="35068"/>
                  </a:lnTo>
                  <a:lnTo>
                    <a:pt x="5489" y="31835"/>
                  </a:lnTo>
                  <a:lnTo>
                    <a:pt x="10326" y="36672"/>
                  </a:lnTo>
                  <a:lnTo>
                    <a:pt x="5489" y="41509"/>
                  </a:lnTo>
                  <a:lnTo>
                    <a:pt x="2256" y="38251"/>
                  </a:lnTo>
                  <a:lnTo>
                    <a:pt x="2256" y="39279"/>
                  </a:lnTo>
                  <a:lnTo>
                    <a:pt x="4988" y="42011"/>
                  </a:lnTo>
                  <a:lnTo>
                    <a:pt x="2256" y="44743"/>
                  </a:lnTo>
                  <a:lnTo>
                    <a:pt x="2256" y="45745"/>
                  </a:lnTo>
                  <a:lnTo>
                    <a:pt x="5489" y="42512"/>
                  </a:lnTo>
                  <a:lnTo>
                    <a:pt x="10326" y="47324"/>
                  </a:lnTo>
                  <a:lnTo>
                    <a:pt x="5489" y="52161"/>
                  </a:lnTo>
                  <a:lnTo>
                    <a:pt x="2256" y="48928"/>
                  </a:lnTo>
                  <a:lnTo>
                    <a:pt x="2256" y="49931"/>
                  </a:lnTo>
                  <a:lnTo>
                    <a:pt x="4988" y="52662"/>
                  </a:lnTo>
                  <a:lnTo>
                    <a:pt x="2256" y="55394"/>
                  </a:lnTo>
                  <a:lnTo>
                    <a:pt x="2256" y="56422"/>
                  </a:lnTo>
                  <a:lnTo>
                    <a:pt x="5489" y="53164"/>
                  </a:lnTo>
                  <a:lnTo>
                    <a:pt x="10326" y="58001"/>
                  </a:lnTo>
                  <a:lnTo>
                    <a:pt x="5489" y="62838"/>
                  </a:lnTo>
                  <a:lnTo>
                    <a:pt x="2256" y="59605"/>
                  </a:lnTo>
                  <a:lnTo>
                    <a:pt x="2256" y="60607"/>
                  </a:lnTo>
                  <a:lnTo>
                    <a:pt x="4988" y="63339"/>
                  </a:lnTo>
                  <a:lnTo>
                    <a:pt x="2256" y="66071"/>
                  </a:lnTo>
                  <a:lnTo>
                    <a:pt x="2256" y="67074"/>
                  </a:lnTo>
                  <a:lnTo>
                    <a:pt x="5489" y="63840"/>
                  </a:lnTo>
                  <a:lnTo>
                    <a:pt x="10326" y="68678"/>
                  </a:lnTo>
                  <a:lnTo>
                    <a:pt x="5489" y="73490"/>
                  </a:lnTo>
                  <a:lnTo>
                    <a:pt x="2256" y="70257"/>
                  </a:lnTo>
                  <a:lnTo>
                    <a:pt x="2256" y="71259"/>
                  </a:lnTo>
                  <a:lnTo>
                    <a:pt x="4988" y="74016"/>
                  </a:lnTo>
                  <a:lnTo>
                    <a:pt x="2256" y="76748"/>
                  </a:lnTo>
                  <a:lnTo>
                    <a:pt x="2256" y="77750"/>
                  </a:lnTo>
                  <a:lnTo>
                    <a:pt x="5489" y="74517"/>
                  </a:lnTo>
                  <a:lnTo>
                    <a:pt x="10326" y="79329"/>
                  </a:lnTo>
                  <a:lnTo>
                    <a:pt x="2256" y="87399"/>
                  </a:lnTo>
                  <a:lnTo>
                    <a:pt x="2256" y="88427"/>
                  </a:lnTo>
                  <a:lnTo>
                    <a:pt x="10827" y="79830"/>
                  </a:lnTo>
                  <a:lnTo>
                    <a:pt x="15664" y="84668"/>
                  </a:lnTo>
                  <a:lnTo>
                    <a:pt x="5815" y="94517"/>
                  </a:lnTo>
                  <a:lnTo>
                    <a:pt x="6817" y="94517"/>
                  </a:lnTo>
                  <a:lnTo>
                    <a:pt x="16166" y="85169"/>
                  </a:lnTo>
                  <a:lnTo>
                    <a:pt x="21003" y="90006"/>
                  </a:lnTo>
                  <a:lnTo>
                    <a:pt x="16466" y="94517"/>
                  </a:lnTo>
                  <a:lnTo>
                    <a:pt x="17469" y="94517"/>
                  </a:lnTo>
                  <a:lnTo>
                    <a:pt x="21504" y="90507"/>
                  </a:lnTo>
                  <a:lnTo>
                    <a:pt x="25514" y="94517"/>
                  </a:lnTo>
                  <a:lnTo>
                    <a:pt x="26517" y="94517"/>
                  </a:lnTo>
                  <a:lnTo>
                    <a:pt x="22005" y="90006"/>
                  </a:lnTo>
                  <a:lnTo>
                    <a:pt x="26842" y="85169"/>
                  </a:lnTo>
                  <a:lnTo>
                    <a:pt x="31654" y="90006"/>
                  </a:lnTo>
                  <a:lnTo>
                    <a:pt x="27143" y="94517"/>
                  </a:lnTo>
                  <a:lnTo>
                    <a:pt x="28146" y="94517"/>
                  </a:lnTo>
                  <a:lnTo>
                    <a:pt x="32156" y="90507"/>
                  </a:lnTo>
                  <a:lnTo>
                    <a:pt x="36191" y="94517"/>
                  </a:lnTo>
                  <a:lnTo>
                    <a:pt x="37193" y="94517"/>
                  </a:lnTo>
                  <a:lnTo>
                    <a:pt x="32657" y="90006"/>
                  </a:lnTo>
                  <a:lnTo>
                    <a:pt x="37494" y="85169"/>
                  </a:lnTo>
                  <a:lnTo>
                    <a:pt x="42331" y="90006"/>
                  </a:lnTo>
                  <a:lnTo>
                    <a:pt x="37795" y="94517"/>
                  </a:lnTo>
                  <a:lnTo>
                    <a:pt x="38822" y="94517"/>
                  </a:lnTo>
                  <a:lnTo>
                    <a:pt x="42832" y="90507"/>
                  </a:lnTo>
                  <a:lnTo>
                    <a:pt x="46842" y="94517"/>
                  </a:lnTo>
                  <a:lnTo>
                    <a:pt x="47870" y="94517"/>
                  </a:lnTo>
                  <a:lnTo>
                    <a:pt x="43334" y="90006"/>
                  </a:lnTo>
                  <a:lnTo>
                    <a:pt x="48171" y="85169"/>
                  </a:lnTo>
                  <a:lnTo>
                    <a:pt x="53008" y="90006"/>
                  </a:lnTo>
                  <a:lnTo>
                    <a:pt x="48472" y="94517"/>
                  </a:lnTo>
                  <a:lnTo>
                    <a:pt x="49474" y="94517"/>
                  </a:lnTo>
                  <a:lnTo>
                    <a:pt x="53509" y="90507"/>
                  </a:lnTo>
                  <a:lnTo>
                    <a:pt x="57519" y="94517"/>
                  </a:lnTo>
                  <a:lnTo>
                    <a:pt x="58522" y="94517"/>
                  </a:lnTo>
                  <a:lnTo>
                    <a:pt x="54010" y="90006"/>
                  </a:lnTo>
                  <a:lnTo>
                    <a:pt x="58822" y="85169"/>
                  </a:lnTo>
                  <a:lnTo>
                    <a:pt x="63660" y="90006"/>
                  </a:lnTo>
                  <a:lnTo>
                    <a:pt x="59148" y="94517"/>
                  </a:lnTo>
                  <a:lnTo>
                    <a:pt x="60151" y="94517"/>
                  </a:lnTo>
                  <a:lnTo>
                    <a:pt x="64161" y="90507"/>
                  </a:lnTo>
                  <a:lnTo>
                    <a:pt x="68196" y="94517"/>
                  </a:lnTo>
                  <a:lnTo>
                    <a:pt x="69198" y="94517"/>
                  </a:lnTo>
                  <a:lnTo>
                    <a:pt x="64662" y="90006"/>
                  </a:lnTo>
                  <a:lnTo>
                    <a:pt x="69499" y="85169"/>
                  </a:lnTo>
                  <a:lnTo>
                    <a:pt x="74336" y="90006"/>
                  </a:lnTo>
                  <a:lnTo>
                    <a:pt x="69800" y="94517"/>
                  </a:lnTo>
                  <a:lnTo>
                    <a:pt x="70828" y="94517"/>
                  </a:lnTo>
                  <a:lnTo>
                    <a:pt x="74838" y="90507"/>
                  </a:lnTo>
                  <a:lnTo>
                    <a:pt x="78848" y="94517"/>
                  </a:lnTo>
                  <a:lnTo>
                    <a:pt x="79850" y="94517"/>
                  </a:lnTo>
                  <a:lnTo>
                    <a:pt x="75339" y="90006"/>
                  </a:lnTo>
                  <a:lnTo>
                    <a:pt x="80176" y="85169"/>
                  </a:lnTo>
                  <a:lnTo>
                    <a:pt x="84988" y="90006"/>
                  </a:lnTo>
                  <a:lnTo>
                    <a:pt x="80477" y="94517"/>
                  </a:lnTo>
                  <a:lnTo>
                    <a:pt x="81479" y="94517"/>
                  </a:lnTo>
                  <a:lnTo>
                    <a:pt x="85514" y="90507"/>
                  </a:lnTo>
                  <a:lnTo>
                    <a:pt x="89524" y="94517"/>
                  </a:lnTo>
                  <a:lnTo>
                    <a:pt x="90527" y="94517"/>
                  </a:lnTo>
                  <a:lnTo>
                    <a:pt x="86016" y="90006"/>
                  </a:lnTo>
                  <a:lnTo>
                    <a:pt x="90828" y="85169"/>
                  </a:lnTo>
                  <a:lnTo>
                    <a:pt x="95665" y="90006"/>
                  </a:lnTo>
                  <a:lnTo>
                    <a:pt x="91153" y="94517"/>
                  </a:lnTo>
                  <a:lnTo>
                    <a:pt x="92156" y="94517"/>
                  </a:lnTo>
                  <a:lnTo>
                    <a:pt x="96166" y="90507"/>
                  </a:lnTo>
                  <a:lnTo>
                    <a:pt x="100201" y="94517"/>
                  </a:lnTo>
                  <a:lnTo>
                    <a:pt x="101204" y="94517"/>
                  </a:lnTo>
                  <a:lnTo>
                    <a:pt x="96667" y="90006"/>
                  </a:lnTo>
                  <a:lnTo>
                    <a:pt x="101504" y="85169"/>
                  </a:lnTo>
                  <a:lnTo>
                    <a:pt x="106342" y="90006"/>
                  </a:lnTo>
                  <a:lnTo>
                    <a:pt x="101805" y="94517"/>
                  </a:lnTo>
                  <a:lnTo>
                    <a:pt x="102833" y="94517"/>
                  </a:lnTo>
                  <a:lnTo>
                    <a:pt x="106843" y="90507"/>
                  </a:lnTo>
                  <a:lnTo>
                    <a:pt x="110853" y="94517"/>
                  </a:lnTo>
                  <a:lnTo>
                    <a:pt x="111855" y="94517"/>
                  </a:lnTo>
                  <a:lnTo>
                    <a:pt x="107344" y="90006"/>
                  </a:lnTo>
                  <a:lnTo>
                    <a:pt x="112181" y="85169"/>
                  </a:lnTo>
                  <a:lnTo>
                    <a:pt x="116993" y="90006"/>
                  </a:lnTo>
                  <a:lnTo>
                    <a:pt x="112482" y="94517"/>
                  </a:lnTo>
                  <a:lnTo>
                    <a:pt x="113484" y="94517"/>
                  </a:lnTo>
                  <a:lnTo>
                    <a:pt x="117520" y="90507"/>
                  </a:lnTo>
                  <a:lnTo>
                    <a:pt x="121530" y="94517"/>
                  </a:lnTo>
                  <a:lnTo>
                    <a:pt x="122532" y="94517"/>
                  </a:lnTo>
                  <a:lnTo>
                    <a:pt x="118021" y="90006"/>
                  </a:lnTo>
                  <a:lnTo>
                    <a:pt x="122833" y="85169"/>
                  </a:lnTo>
                  <a:lnTo>
                    <a:pt x="127670" y="90006"/>
                  </a:lnTo>
                  <a:lnTo>
                    <a:pt x="123159" y="94517"/>
                  </a:lnTo>
                  <a:lnTo>
                    <a:pt x="124161" y="94517"/>
                  </a:lnTo>
                  <a:lnTo>
                    <a:pt x="128171" y="90507"/>
                  </a:lnTo>
                  <a:lnTo>
                    <a:pt x="132181" y="94517"/>
                  </a:lnTo>
                  <a:lnTo>
                    <a:pt x="133209" y="94517"/>
                  </a:lnTo>
                  <a:lnTo>
                    <a:pt x="128672" y="90006"/>
                  </a:lnTo>
                  <a:lnTo>
                    <a:pt x="133510" y="85169"/>
                  </a:lnTo>
                  <a:lnTo>
                    <a:pt x="138347" y="90006"/>
                  </a:lnTo>
                  <a:lnTo>
                    <a:pt x="133810" y="94517"/>
                  </a:lnTo>
                  <a:lnTo>
                    <a:pt x="134813" y="94517"/>
                  </a:lnTo>
                  <a:lnTo>
                    <a:pt x="138848" y="90507"/>
                  </a:lnTo>
                  <a:lnTo>
                    <a:pt x="142858" y="94517"/>
                  </a:lnTo>
                  <a:lnTo>
                    <a:pt x="143861" y="94517"/>
                  </a:lnTo>
                  <a:lnTo>
                    <a:pt x="139349" y="90006"/>
                  </a:lnTo>
                  <a:lnTo>
                    <a:pt x="144186" y="85169"/>
                  </a:lnTo>
                  <a:lnTo>
                    <a:pt x="148998" y="90006"/>
                  </a:lnTo>
                  <a:lnTo>
                    <a:pt x="144487" y="94517"/>
                  </a:lnTo>
                  <a:lnTo>
                    <a:pt x="145490" y="94517"/>
                  </a:lnTo>
                  <a:lnTo>
                    <a:pt x="149500" y="90507"/>
                  </a:lnTo>
                  <a:lnTo>
                    <a:pt x="153535" y="94517"/>
                  </a:lnTo>
                  <a:lnTo>
                    <a:pt x="154537" y="94517"/>
                  </a:lnTo>
                  <a:lnTo>
                    <a:pt x="150026" y="90006"/>
                  </a:lnTo>
                  <a:lnTo>
                    <a:pt x="154838" y="85169"/>
                  </a:lnTo>
                  <a:lnTo>
                    <a:pt x="159675" y="90006"/>
                  </a:lnTo>
                  <a:lnTo>
                    <a:pt x="155164" y="94517"/>
                  </a:lnTo>
                  <a:lnTo>
                    <a:pt x="156166" y="94517"/>
                  </a:lnTo>
                  <a:lnTo>
                    <a:pt x="160176" y="90507"/>
                  </a:lnTo>
                  <a:lnTo>
                    <a:pt x="164186" y="94517"/>
                  </a:lnTo>
                  <a:lnTo>
                    <a:pt x="165214" y="94517"/>
                  </a:lnTo>
                  <a:lnTo>
                    <a:pt x="160678" y="90006"/>
                  </a:lnTo>
                  <a:lnTo>
                    <a:pt x="165515" y="85169"/>
                  </a:lnTo>
                  <a:lnTo>
                    <a:pt x="174863" y="94517"/>
                  </a:lnTo>
                  <a:lnTo>
                    <a:pt x="175866" y="94517"/>
                  </a:lnTo>
                  <a:lnTo>
                    <a:pt x="166016" y="84668"/>
                  </a:lnTo>
                  <a:lnTo>
                    <a:pt x="170853" y="79830"/>
                  </a:lnTo>
                  <a:lnTo>
                    <a:pt x="185540" y="94517"/>
                  </a:lnTo>
                  <a:lnTo>
                    <a:pt x="186542" y="94517"/>
                  </a:lnTo>
                  <a:lnTo>
                    <a:pt x="171354" y="79329"/>
                  </a:lnTo>
                  <a:lnTo>
                    <a:pt x="176192" y="74517"/>
                  </a:lnTo>
                  <a:lnTo>
                    <a:pt x="190502" y="88828"/>
                  </a:lnTo>
                  <a:lnTo>
                    <a:pt x="190502" y="87826"/>
                  </a:lnTo>
                  <a:lnTo>
                    <a:pt x="176693" y="74016"/>
                  </a:lnTo>
                  <a:lnTo>
                    <a:pt x="181505" y="69179"/>
                  </a:lnTo>
                  <a:lnTo>
                    <a:pt x="190502" y="78151"/>
                  </a:lnTo>
                  <a:lnTo>
                    <a:pt x="190502" y="77149"/>
                  </a:lnTo>
                  <a:lnTo>
                    <a:pt x="182006" y="68678"/>
                  </a:lnTo>
                  <a:lnTo>
                    <a:pt x="186843" y="63840"/>
                  </a:lnTo>
                  <a:lnTo>
                    <a:pt x="190502" y="67500"/>
                  </a:lnTo>
                  <a:lnTo>
                    <a:pt x="190502" y="66497"/>
                  </a:lnTo>
                  <a:lnTo>
                    <a:pt x="187344" y="63339"/>
                  </a:lnTo>
                  <a:lnTo>
                    <a:pt x="190502" y="60181"/>
                  </a:lnTo>
                  <a:lnTo>
                    <a:pt x="190502" y="59179"/>
                  </a:lnTo>
                  <a:lnTo>
                    <a:pt x="186843" y="62838"/>
                  </a:lnTo>
                  <a:lnTo>
                    <a:pt x="182006" y="58001"/>
                  </a:lnTo>
                  <a:lnTo>
                    <a:pt x="186843" y="53164"/>
                  </a:lnTo>
                  <a:lnTo>
                    <a:pt x="190502" y="56823"/>
                  </a:lnTo>
                  <a:lnTo>
                    <a:pt x="190502" y="55820"/>
                  </a:lnTo>
                  <a:lnTo>
                    <a:pt x="187344" y="52662"/>
                  </a:lnTo>
                  <a:lnTo>
                    <a:pt x="190502" y="49530"/>
                  </a:lnTo>
                  <a:lnTo>
                    <a:pt x="190502" y="48502"/>
                  </a:lnTo>
                  <a:lnTo>
                    <a:pt x="186843" y="52161"/>
                  </a:lnTo>
                  <a:lnTo>
                    <a:pt x="182006" y="47324"/>
                  </a:lnTo>
                  <a:lnTo>
                    <a:pt x="186843" y="42512"/>
                  </a:lnTo>
                  <a:lnTo>
                    <a:pt x="190502" y="46146"/>
                  </a:lnTo>
                  <a:lnTo>
                    <a:pt x="190502" y="45144"/>
                  </a:lnTo>
                  <a:lnTo>
                    <a:pt x="187344" y="42011"/>
                  </a:lnTo>
                  <a:lnTo>
                    <a:pt x="190502" y="38853"/>
                  </a:lnTo>
                  <a:lnTo>
                    <a:pt x="190502" y="37850"/>
                  </a:lnTo>
                  <a:lnTo>
                    <a:pt x="186843" y="41509"/>
                  </a:lnTo>
                  <a:lnTo>
                    <a:pt x="182006" y="36672"/>
                  </a:lnTo>
                  <a:lnTo>
                    <a:pt x="186843" y="31835"/>
                  </a:lnTo>
                  <a:lnTo>
                    <a:pt x="190502" y="35494"/>
                  </a:lnTo>
                  <a:lnTo>
                    <a:pt x="190502" y="34492"/>
                  </a:lnTo>
                  <a:lnTo>
                    <a:pt x="187344" y="31334"/>
                  </a:lnTo>
                  <a:lnTo>
                    <a:pt x="190502" y="28176"/>
                  </a:lnTo>
                  <a:lnTo>
                    <a:pt x="190502" y="27174"/>
                  </a:lnTo>
                  <a:lnTo>
                    <a:pt x="186843" y="30833"/>
                  </a:lnTo>
                  <a:lnTo>
                    <a:pt x="182006" y="25996"/>
                  </a:lnTo>
                  <a:lnTo>
                    <a:pt x="187294" y="20707"/>
                  </a:lnTo>
                  <a:lnTo>
                    <a:pt x="190502" y="20707"/>
                  </a:lnTo>
                  <a:lnTo>
                    <a:pt x="190502" y="17775"/>
                  </a:lnTo>
                  <a:lnTo>
                    <a:pt x="177194" y="17775"/>
                  </a:lnTo>
                  <a:lnTo>
                    <a:pt x="177269" y="17524"/>
                  </a:lnTo>
                  <a:cubicBezTo>
                    <a:pt x="177946" y="17299"/>
                    <a:pt x="178598" y="16998"/>
                    <a:pt x="179199" y="16622"/>
                  </a:cubicBezTo>
                  <a:cubicBezTo>
                    <a:pt x="179826" y="16221"/>
                    <a:pt x="180377" y="15745"/>
                    <a:pt x="180878" y="15194"/>
                  </a:cubicBezTo>
                  <a:cubicBezTo>
                    <a:pt x="180928" y="15219"/>
                    <a:pt x="180979" y="15244"/>
                    <a:pt x="181029" y="15294"/>
                  </a:cubicBezTo>
                  <a:cubicBezTo>
                    <a:pt x="182158" y="16031"/>
                    <a:pt x="183551" y="16415"/>
                    <a:pt x="184971" y="16415"/>
                  </a:cubicBezTo>
                  <a:cubicBezTo>
                    <a:pt x="185820" y="16415"/>
                    <a:pt x="186678" y="16277"/>
                    <a:pt x="187495" y="15996"/>
                  </a:cubicBezTo>
                  <a:cubicBezTo>
                    <a:pt x="189349" y="15369"/>
                    <a:pt x="190678" y="14116"/>
                    <a:pt x="191254" y="12487"/>
                  </a:cubicBezTo>
                  <a:cubicBezTo>
                    <a:pt x="191279" y="12387"/>
                    <a:pt x="191229" y="12286"/>
                    <a:pt x="191129" y="12236"/>
                  </a:cubicBezTo>
                  <a:cubicBezTo>
                    <a:pt x="191116" y="12232"/>
                    <a:pt x="191102" y="12230"/>
                    <a:pt x="191088" y="12230"/>
                  </a:cubicBezTo>
                  <a:cubicBezTo>
                    <a:pt x="191021" y="12230"/>
                    <a:pt x="190945" y="12278"/>
                    <a:pt x="190903" y="12361"/>
                  </a:cubicBezTo>
                  <a:cubicBezTo>
                    <a:pt x="190377" y="13890"/>
                    <a:pt x="189124" y="15068"/>
                    <a:pt x="187370" y="15670"/>
                  </a:cubicBezTo>
                  <a:cubicBezTo>
                    <a:pt x="186592" y="15932"/>
                    <a:pt x="185775" y="16061"/>
                    <a:pt x="184969" y="16061"/>
                  </a:cubicBezTo>
                  <a:cubicBezTo>
                    <a:pt x="183619" y="16061"/>
                    <a:pt x="182296" y="15699"/>
                    <a:pt x="181229" y="14993"/>
                  </a:cubicBezTo>
                  <a:cubicBezTo>
                    <a:pt x="181179" y="14968"/>
                    <a:pt x="181154" y="14943"/>
                    <a:pt x="181129" y="14918"/>
                  </a:cubicBezTo>
                  <a:cubicBezTo>
                    <a:pt x="181781" y="14141"/>
                    <a:pt x="182307" y="13264"/>
                    <a:pt x="182683" y="12286"/>
                  </a:cubicBezTo>
                  <a:lnTo>
                    <a:pt x="183084" y="12612"/>
                  </a:lnTo>
                  <a:cubicBezTo>
                    <a:pt x="183109" y="12637"/>
                    <a:pt x="183159" y="12662"/>
                    <a:pt x="183209" y="12662"/>
                  </a:cubicBezTo>
                  <a:cubicBezTo>
                    <a:pt x="183259" y="12662"/>
                    <a:pt x="183309" y="12637"/>
                    <a:pt x="183334" y="12612"/>
                  </a:cubicBezTo>
                  <a:cubicBezTo>
                    <a:pt x="183410" y="12537"/>
                    <a:pt x="183385" y="12412"/>
                    <a:pt x="183309" y="12361"/>
                  </a:cubicBezTo>
                  <a:lnTo>
                    <a:pt x="182833" y="11935"/>
                  </a:lnTo>
                  <a:cubicBezTo>
                    <a:pt x="183084" y="11209"/>
                    <a:pt x="183284" y="10457"/>
                    <a:pt x="183385" y="9655"/>
                  </a:cubicBezTo>
                  <a:cubicBezTo>
                    <a:pt x="183660" y="7524"/>
                    <a:pt x="183284" y="5444"/>
                    <a:pt x="182332" y="3715"/>
                  </a:cubicBezTo>
                  <a:lnTo>
                    <a:pt x="182332" y="3715"/>
                  </a:lnTo>
                  <a:cubicBezTo>
                    <a:pt x="182507" y="3765"/>
                    <a:pt x="182683" y="3815"/>
                    <a:pt x="182858" y="3865"/>
                  </a:cubicBezTo>
                  <a:cubicBezTo>
                    <a:pt x="182883" y="3890"/>
                    <a:pt x="182883" y="3890"/>
                    <a:pt x="182908" y="3890"/>
                  </a:cubicBezTo>
                  <a:cubicBezTo>
                    <a:pt x="182984" y="3890"/>
                    <a:pt x="183059" y="3840"/>
                    <a:pt x="183084" y="3765"/>
                  </a:cubicBezTo>
                  <a:cubicBezTo>
                    <a:pt x="183109" y="3665"/>
                    <a:pt x="183059" y="3564"/>
                    <a:pt x="182958" y="3539"/>
                  </a:cubicBezTo>
                  <a:cubicBezTo>
                    <a:pt x="182733" y="3464"/>
                    <a:pt x="182482" y="3389"/>
                    <a:pt x="182257" y="3314"/>
                  </a:cubicBezTo>
                  <a:cubicBezTo>
                    <a:pt x="182332" y="3214"/>
                    <a:pt x="182432" y="3113"/>
                    <a:pt x="182507" y="3013"/>
                  </a:cubicBezTo>
                  <a:cubicBezTo>
                    <a:pt x="182583" y="2963"/>
                    <a:pt x="182583" y="2863"/>
                    <a:pt x="182532" y="2787"/>
                  </a:cubicBezTo>
                  <a:cubicBezTo>
                    <a:pt x="182489" y="2744"/>
                    <a:pt x="182437" y="2717"/>
                    <a:pt x="182386" y="2717"/>
                  </a:cubicBezTo>
                  <a:cubicBezTo>
                    <a:pt x="182349" y="2717"/>
                    <a:pt x="182313" y="2731"/>
                    <a:pt x="182282" y="2762"/>
                  </a:cubicBezTo>
                  <a:lnTo>
                    <a:pt x="182156" y="2838"/>
                  </a:lnTo>
                  <a:cubicBezTo>
                    <a:pt x="182106" y="2863"/>
                    <a:pt x="182081" y="2913"/>
                    <a:pt x="182081" y="2963"/>
                  </a:cubicBezTo>
                  <a:cubicBezTo>
                    <a:pt x="182031" y="3013"/>
                    <a:pt x="182006" y="3063"/>
                    <a:pt x="181981" y="3088"/>
                  </a:cubicBezTo>
                  <a:cubicBezTo>
                    <a:pt x="181730" y="2712"/>
                    <a:pt x="181430" y="2336"/>
                    <a:pt x="181129" y="2011"/>
                  </a:cubicBezTo>
                  <a:cubicBezTo>
                    <a:pt x="180803" y="1685"/>
                    <a:pt x="180502" y="1459"/>
                    <a:pt x="180151" y="1334"/>
                  </a:cubicBezTo>
                  <a:cubicBezTo>
                    <a:pt x="179922" y="1240"/>
                    <a:pt x="179692" y="1194"/>
                    <a:pt x="179463" y="1194"/>
                  </a:cubicBezTo>
                  <a:cubicBezTo>
                    <a:pt x="179145" y="1194"/>
                    <a:pt x="178829" y="1284"/>
                    <a:pt x="178522" y="1459"/>
                  </a:cubicBezTo>
                  <a:cubicBezTo>
                    <a:pt x="177645" y="2011"/>
                    <a:pt x="177094" y="3239"/>
                    <a:pt x="176893" y="4316"/>
                  </a:cubicBezTo>
                  <a:cubicBezTo>
                    <a:pt x="176768" y="4266"/>
                    <a:pt x="176668" y="4241"/>
                    <a:pt x="176567" y="4216"/>
                  </a:cubicBezTo>
                  <a:cubicBezTo>
                    <a:pt x="176550" y="4212"/>
                    <a:pt x="176533" y="4210"/>
                    <a:pt x="176516" y="4210"/>
                  </a:cubicBezTo>
                  <a:cubicBezTo>
                    <a:pt x="176435" y="4210"/>
                    <a:pt x="176363" y="4258"/>
                    <a:pt x="176342" y="4341"/>
                  </a:cubicBezTo>
                  <a:cubicBezTo>
                    <a:pt x="176317" y="4417"/>
                    <a:pt x="176367" y="4517"/>
                    <a:pt x="176467" y="4542"/>
                  </a:cubicBezTo>
                  <a:cubicBezTo>
                    <a:pt x="176593" y="4592"/>
                    <a:pt x="176718" y="4617"/>
                    <a:pt x="176843" y="4667"/>
                  </a:cubicBezTo>
                  <a:cubicBezTo>
                    <a:pt x="176818" y="4767"/>
                    <a:pt x="176818" y="4893"/>
                    <a:pt x="176793" y="4993"/>
                  </a:cubicBezTo>
                  <a:lnTo>
                    <a:pt x="176367" y="4843"/>
                  </a:lnTo>
                  <a:cubicBezTo>
                    <a:pt x="176349" y="4838"/>
                    <a:pt x="176331" y="4836"/>
                    <a:pt x="176314" y="4836"/>
                  </a:cubicBezTo>
                  <a:cubicBezTo>
                    <a:pt x="176234" y="4836"/>
                    <a:pt x="176162" y="4881"/>
                    <a:pt x="176141" y="4943"/>
                  </a:cubicBezTo>
                  <a:cubicBezTo>
                    <a:pt x="176091" y="5043"/>
                    <a:pt x="176141" y="5143"/>
                    <a:pt x="176242" y="5168"/>
                  </a:cubicBezTo>
                  <a:lnTo>
                    <a:pt x="176768" y="5369"/>
                  </a:lnTo>
                  <a:cubicBezTo>
                    <a:pt x="176693" y="6497"/>
                    <a:pt x="176743" y="7625"/>
                    <a:pt x="176943" y="8677"/>
                  </a:cubicBezTo>
                  <a:lnTo>
                    <a:pt x="173059" y="17549"/>
                  </a:lnTo>
                  <a:cubicBezTo>
                    <a:pt x="172532" y="17499"/>
                    <a:pt x="172006" y="17399"/>
                    <a:pt x="171505" y="17249"/>
                  </a:cubicBezTo>
                  <a:cubicBezTo>
                    <a:pt x="170628" y="16998"/>
                    <a:pt x="169801" y="16622"/>
                    <a:pt x="169049" y="16171"/>
                  </a:cubicBezTo>
                  <a:lnTo>
                    <a:pt x="169525" y="15770"/>
                  </a:lnTo>
                  <a:cubicBezTo>
                    <a:pt x="169600" y="15720"/>
                    <a:pt x="169625" y="15595"/>
                    <a:pt x="169550" y="15519"/>
                  </a:cubicBezTo>
                  <a:cubicBezTo>
                    <a:pt x="169522" y="15478"/>
                    <a:pt x="169472" y="15459"/>
                    <a:pt x="169420" y="15459"/>
                  </a:cubicBezTo>
                  <a:cubicBezTo>
                    <a:pt x="169377" y="15459"/>
                    <a:pt x="169333" y="15472"/>
                    <a:pt x="169299" y="15494"/>
                  </a:cubicBezTo>
                  <a:lnTo>
                    <a:pt x="168723" y="15970"/>
                  </a:lnTo>
                  <a:cubicBezTo>
                    <a:pt x="168046" y="15544"/>
                    <a:pt x="167445" y="15018"/>
                    <a:pt x="166918" y="14442"/>
                  </a:cubicBezTo>
                  <a:cubicBezTo>
                    <a:pt x="168096" y="13590"/>
                    <a:pt x="169099" y="12437"/>
                    <a:pt x="169826" y="11083"/>
                  </a:cubicBezTo>
                  <a:cubicBezTo>
                    <a:pt x="171279" y="8402"/>
                    <a:pt x="171354" y="5469"/>
                    <a:pt x="170051" y="3088"/>
                  </a:cubicBezTo>
                  <a:lnTo>
                    <a:pt x="170051" y="3088"/>
                  </a:lnTo>
                  <a:cubicBezTo>
                    <a:pt x="170252" y="3138"/>
                    <a:pt x="170452" y="3163"/>
                    <a:pt x="170653" y="3239"/>
                  </a:cubicBezTo>
                  <a:lnTo>
                    <a:pt x="170678" y="3239"/>
                  </a:lnTo>
                  <a:cubicBezTo>
                    <a:pt x="170778" y="3239"/>
                    <a:pt x="170828" y="3188"/>
                    <a:pt x="170853" y="3113"/>
                  </a:cubicBezTo>
                  <a:cubicBezTo>
                    <a:pt x="170878" y="3013"/>
                    <a:pt x="170828" y="2913"/>
                    <a:pt x="170728" y="2888"/>
                  </a:cubicBezTo>
                  <a:cubicBezTo>
                    <a:pt x="170427" y="2813"/>
                    <a:pt x="170126" y="2712"/>
                    <a:pt x="169801" y="2637"/>
                  </a:cubicBezTo>
                  <a:cubicBezTo>
                    <a:pt x="169750" y="2562"/>
                    <a:pt x="169700" y="2487"/>
                    <a:pt x="169650" y="2412"/>
                  </a:cubicBezTo>
                  <a:cubicBezTo>
                    <a:pt x="169625" y="2386"/>
                    <a:pt x="169625" y="2361"/>
                    <a:pt x="169600" y="2336"/>
                  </a:cubicBezTo>
                  <a:cubicBezTo>
                    <a:pt x="169700" y="2161"/>
                    <a:pt x="169801" y="2011"/>
                    <a:pt x="169926" y="1835"/>
                  </a:cubicBezTo>
                  <a:cubicBezTo>
                    <a:pt x="169976" y="1760"/>
                    <a:pt x="169951" y="1660"/>
                    <a:pt x="169876" y="1584"/>
                  </a:cubicBezTo>
                  <a:cubicBezTo>
                    <a:pt x="169849" y="1567"/>
                    <a:pt x="169816" y="1558"/>
                    <a:pt x="169783" y="1558"/>
                  </a:cubicBezTo>
                  <a:cubicBezTo>
                    <a:pt x="169721" y="1558"/>
                    <a:pt x="169657" y="1586"/>
                    <a:pt x="169625" y="1635"/>
                  </a:cubicBezTo>
                  <a:cubicBezTo>
                    <a:pt x="169525" y="1760"/>
                    <a:pt x="169450" y="1910"/>
                    <a:pt x="169349" y="2036"/>
                  </a:cubicBezTo>
                  <a:cubicBezTo>
                    <a:pt x="168755" y="1385"/>
                    <a:pt x="167953" y="1024"/>
                    <a:pt x="167139" y="1024"/>
                  </a:cubicBezTo>
                  <a:cubicBezTo>
                    <a:pt x="166855" y="1024"/>
                    <a:pt x="166570" y="1068"/>
                    <a:pt x="166292" y="1158"/>
                  </a:cubicBezTo>
                  <a:cubicBezTo>
                    <a:pt x="164963" y="1584"/>
                    <a:pt x="164663" y="2838"/>
                    <a:pt x="164512" y="3940"/>
                  </a:cubicBezTo>
                  <a:cubicBezTo>
                    <a:pt x="164061" y="6798"/>
                    <a:pt x="164161" y="9178"/>
                    <a:pt x="164738" y="11158"/>
                  </a:cubicBezTo>
                  <a:cubicBezTo>
                    <a:pt x="164562" y="11108"/>
                    <a:pt x="164362" y="11058"/>
                    <a:pt x="164186" y="10983"/>
                  </a:cubicBezTo>
                  <a:cubicBezTo>
                    <a:pt x="164174" y="10979"/>
                    <a:pt x="164159" y="10977"/>
                    <a:pt x="164144" y="10977"/>
                  </a:cubicBezTo>
                  <a:cubicBezTo>
                    <a:pt x="164071" y="10977"/>
                    <a:pt x="163982" y="11025"/>
                    <a:pt x="163961" y="11108"/>
                  </a:cubicBezTo>
                  <a:cubicBezTo>
                    <a:pt x="163936" y="11184"/>
                    <a:pt x="163986" y="11309"/>
                    <a:pt x="164086" y="11334"/>
                  </a:cubicBezTo>
                  <a:cubicBezTo>
                    <a:pt x="164287" y="11409"/>
                    <a:pt x="164487" y="11459"/>
                    <a:pt x="164713" y="11534"/>
                  </a:cubicBezTo>
                  <a:cubicBezTo>
                    <a:pt x="164562" y="11735"/>
                    <a:pt x="164412" y="11960"/>
                    <a:pt x="164287" y="12211"/>
                  </a:cubicBezTo>
                  <a:cubicBezTo>
                    <a:pt x="164237" y="12286"/>
                    <a:pt x="164287" y="12387"/>
                    <a:pt x="164362" y="12437"/>
                  </a:cubicBezTo>
                  <a:cubicBezTo>
                    <a:pt x="164387" y="12462"/>
                    <a:pt x="164412" y="12462"/>
                    <a:pt x="164462" y="12462"/>
                  </a:cubicBezTo>
                  <a:cubicBezTo>
                    <a:pt x="164512" y="12462"/>
                    <a:pt x="164587" y="12437"/>
                    <a:pt x="164613" y="12361"/>
                  </a:cubicBezTo>
                  <a:cubicBezTo>
                    <a:pt x="164713" y="12186"/>
                    <a:pt x="164838" y="11986"/>
                    <a:pt x="164938" y="11810"/>
                  </a:cubicBezTo>
                  <a:cubicBezTo>
                    <a:pt x="165064" y="12086"/>
                    <a:pt x="165164" y="12387"/>
                    <a:pt x="165289" y="12637"/>
                  </a:cubicBezTo>
                  <a:cubicBezTo>
                    <a:pt x="165590" y="13264"/>
                    <a:pt x="165966" y="13840"/>
                    <a:pt x="166392" y="14366"/>
                  </a:cubicBezTo>
                  <a:cubicBezTo>
                    <a:pt x="165071" y="15247"/>
                    <a:pt x="163559" y="15746"/>
                    <a:pt x="162089" y="15746"/>
                  </a:cubicBezTo>
                  <a:cubicBezTo>
                    <a:pt x="162053" y="15746"/>
                    <a:pt x="162017" y="15746"/>
                    <a:pt x="161981" y="15745"/>
                  </a:cubicBezTo>
                  <a:cubicBezTo>
                    <a:pt x="161755" y="15745"/>
                    <a:pt x="161530" y="15720"/>
                    <a:pt x="161304" y="15695"/>
                  </a:cubicBezTo>
                  <a:cubicBezTo>
                    <a:pt x="161279" y="15569"/>
                    <a:pt x="161279" y="15419"/>
                    <a:pt x="161254" y="15294"/>
                  </a:cubicBezTo>
                  <a:cubicBezTo>
                    <a:pt x="161232" y="15207"/>
                    <a:pt x="161173" y="15139"/>
                    <a:pt x="161092" y="15139"/>
                  </a:cubicBezTo>
                  <a:cubicBezTo>
                    <a:pt x="161080" y="15139"/>
                    <a:pt x="161067" y="15140"/>
                    <a:pt x="161054" y="15143"/>
                  </a:cubicBezTo>
                  <a:cubicBezTo>
                    <a:pt x="160953" y="15143"/>
                    <a:pt x="160878" y="15244"/>
                    <a:pt x="160903" y="15319"/>
                  </a:cubicBezTo>
                  <a:cubicBezTo>
                    <a:pt x="160903" y="15444"/>
                    <a:pt x="160928" y="15544"/>
                    <a:pt x="160953" y="15645"/>
                  </a:cubicBezTo>
                  <a:cubicBezTo>
                    <a:pt x="160803" y="15620"/>
                    <a:pt x="160678" y="15595"/>
                    <a:pt x="160527" y="15569"/>
                  </a:cubicBezTo>
                  <a:lnTo>
                    <a:pt x="160628" y="15419"/>
                  </a:lnTo>
                  <a:cubicBezTo>
                    <a:pt x="160678" y="15319"/>
                    <a:pt x="160653" y="15219"/>
                    <a:pt x="160577" y="15168"/>
                  </a:cubicBezTo>
                  <a:cubicBezTo>
                    <a:pt x="160551" y="15151"/>
                    <a:pt x="160518" y="15142"/>
                    <a:pt x="160484" y="15142"/>
                  </a:cubicBezTo>
                  <a:cubicBezTo>
                    <a:pt x="160423" y="15142"/>
                    <a:pt x="160359" y="15170"/>
                    <a:pt x="160327" y="15219"/>
                  </a:cubicBezTo>
                  <a:lnTo>
                    <a:pt x="160176" y="15469"/>
                  </a:lnTo>
                  <a:cubicBezTo>
                    <a:pt x="159149" y="15194"/>
                    <a:pt x="158171" y="14692"/>
                    <a:pt x="157294" y="14016"/>
                  </a:cubicBezTo>
                  <a:cubicBezTo>
                    <a:pt x="157921" y="13314"/>
                    <a:pt x="158497" y="12512"/>
                    <a:pt x="158998" y="11635"/>
                  </a:cubicBezTo>
                  <a:cubicBezTo>
                    <a:pt x="160302" y="9254"/>
                    <a:pt x="160728" y="6547"/>
                    <a:pt x="160176" y="4141"/>
                  </a:cubicBezTo>
                  <a:lnTo>
                    <a:pt x="160176" y="4141"/>
                  </a:lnTo>
                  <a:lnTo>
                    <a:pt x="160678" y="4417"/>
                  </a:lnTo>
                  <a:cubicBezTo>
                    <a:pt x="160703" y="4442"/>
                    <a:pt x="160728" y="4442"/>
                    <a:pt x="160753" y="4442"/>
                  </a:cubicBezTo>
                  <a:cubicBezTo>
                    <a:pt x="160828" y="4442"/>
                    <a:pt x="160878" y="4417"/>
                    <a:pt x="160903" y="4341"/>
                  </a:cubicBezTo>
                  <a:cubicBezTo>
                    <a:pt x="160953" y="4266"/>
                    <a:pt x="160928" y="4166"/>
                    <a:pt x="160853" y="4116"/>
                  </a:cubicBezTo>
                  <a:lnTo>
                    <a:pt x="160227" y="3765"/>
                  </a:lnTo>
                  <a:lnTo>
                    <a:pt x="160753" y="3389"/>
                  </a:lnTo>
                  <a:cubicBezTo>
                    <a:pt x="160828" y="3339"/>
                    <a:pt x="160853" y="3239"/>
                    <a:pt x="160803" y="3138"/>
                  </a:cubicBezTo>
                  <a:cubicBezTo>
                    <a:pt x="160759" y="3095"/>
                    <a:pt x="160707" y="3068"/>
                    <a:pt x="160656" y="3068"/>
                  </a:cubicBezTo>
                  <a:cubicBezTo>
                    <a:pt x="160620" y="3068"/>
                    <a:pt x="160584" y="3082"/>
                    <a:pt x="160552" y="3113"/>
                  </a:cubicBezTo>
                  <a:lnTo>
                    <a:pt x="160001" y="3489"/>
                  </a:lnTo>
                  <a:cubicBezTo>
                    <a:pt x="159901" y="3138"/>
                    <a:pt x="159775" y="2813"/>
                    <a:pt x="159625" y="2487"/>
                  </a:cubicBezTo>
                  <a:cubicBezTo>
                    <a:pt x="159500" y="2186"/>
                    <a:pt x="159324" y="1935"/>
                    <a:pt x="159149" y="1710"/>
                  </a:cubicBezTo>
                  <a:cubicBezTo>
                    <a:pt x="158689" y="1166"/>
                    <a:pt x="158089" y="902"/>
                    <a:pt x="157438" y="902"/>
                  </a:cubicBezTo>
                  <a:cubicBezTo>
                    <a:pt x="157308" y="902"/>
                    <a:pt x="157176" y="912"/>
                    <a:pt x="157044" y="933"/>
                  </a:cubicBezTo>
                  <a:cubicBezTo>
                    <a:pt x="156367" y="1033"/>
                    <a:pt x="155690" y="1409"/>
                    <a:pt x="155114" y="1935"/>
                  </a:cubicBezTo>
                  <a:lnTo>
                    <a:pt x="155039" y="1359"/>
                  </a:lnTo>
                  <a:cubicBezTo>
                    <a:pt x="155013" y="1259"/>
                    <a:pt x="154938" y="1209"/>
                    <a:pt x="154838" y="1209"/>
                  </a:cubicBezTo>
                  <a:cubicBezTo>
                    <a:pt x="154738" y="1234"/>
                    <a:pt x="154663" y="1309"/>
                    <a:pt x="154688" y="1409"/>
                  </a:cubicBezTo>
                  <a:lnTo>
                    <a:pt x="154763" y="1985"/>
                  </a:lnTo>
                  <a:cubicBezTo>
                    <a:pt x="154612" y="1935"/>
                    <a:pt x="154462" y="1885"/>
                    <a:pt x="154312" y="1835"/>
                  </a:cubicBezTo>
                  <a:cubicBezTo>
                    <a:pt x="154285" y="1822"/>
                    <a:pt x="154258" y="1815"/>
                    <a:pt x="154233" y="1815"/>
                  </a:cubicBezTo>
                  <a:cubicBezTo>
                    <a:pt x="154163" y="1815"/>
                    <a:pt x="154104" y="1862"/>
                    <a:pt x="154086" y="1935"/>
                  </a:cubicBezTo>
                  <a:cubicBezTo>
                    <a:pt x="154036" y="2011"/>
                    <a:pt x="154086" y="2111"/>
                    <a:pt x="154186" y="2161"/>
                  </a:cubicBezTo>
                  <a:cubicBezTo>
                    <a:pt x="154362" y="2236"/>
                    <a:pt x="154537" y="2286"/>
                    <a:pt x="154713" y="2361"/>
                  </a:cubicBezTo>
                  <a:cubicBezTo>
                    <a:pt x="154337" y="2787"/>
                    <a:pt x="154036" y="3264"/>
                    <a:pt x="153810" y="3790"/>
                  </a:cubicBezTo>
                  <a:cubicBezTo>
                    <a:pt x="152933" y="5970"/>
                    <a:pt x="153109" y="8527"/>
                    <a:pt x="154287" y="10858"/>
                  </a:cubicBezTo>
                  <a:cubicBezTo>
                    <a:pt x="154111" y="10808"/>
                    <a:pt x="153936" y="10757"/>
                    <a:pt x="153785" y="10682"/>
                  </a:cubicBezTo>
                  <a:cubicBezTo>
                    <a:pt x="153768" y="10678"/>
                    <a:pt x="153750" y="10676"/>
                    <a:pt x="153733" y="10676"/>
                  </a:cubicBezTo>
                  <a:cubicBezTo>
                    <a:pt x="153652" y="10676"/>
                    <a:pt x="153580" y="10721"/>
                    <a:pt x="153560" y="10783"/>
                  </a:cubicBezTo>
                  <a:cubicBezTo>
                    <a:pt x="153510" y="10883"/>
                    <a:pt x="153560" y="10983"/>
                    <a:pt x="153660" y="11008"/>
                  </a:cubicBezTo>
                  <a:cubicBezTo>
                    <a:pt x="153861" y="11108"/>
                    <a:pt x="154086" y="11158"/>
                    <a:pt x="154312" y="11234"/>
                  </a:cubicBezTo>
                  <a:lnTo>
                    <a:pt x="153986" y="11559"/>
                  </a:lnTo>
                  <a:cubicBezTo>
                    <a:pt x="153911" y="11635"/>
                    <a:pt x="153911" y="11735"/>
                    <a:pt x="153961" y="11810"/>
                  </a:cubicBezTo>
                  <a:cubicBezTo>
                    <a:pt x="154011" y="11835"/>
                    <a:pt x="154061" y="11860"/>
                    <a:pt x="154086" y="11860"/>
                  </a:cubicBezTo>
                  <a:cubicBezTo>
                    <a:pt x="154136" y="11860"/>
                    <a:pt x="154186" y="11835"/>
                    <a:pt x="154211" y="11810"/>
                  </a:cubicBezTo>
                  <a:lnTo>
                    <a:pt x="154612" y="11459"/>
                  </a:lnTo>
                  <a:cubicBezTo>
                    <a:pt x="154688" y="11610"/>
                    <a:pt x="154788" y="11760"/>
                    <a:pt x="154913" y="11935"/>
                  </a:cubicBezTo>
                  <a:cubicBezTo>
                    <a:pt x="155440" y="12737"/>
                    <a:pt x="156066" y="13439"/>
                    <a:pt x="156768" y="14041"/>
                  </a:cubicBezTo>
                  <a:cubicBezTo>
                    <a:pt x="155239" y="15544"/>
                    <a:pt x="153359" y="16547"/>
                    <a:pt x="151379" y="16848"/>
                  </a:cubicBezTo>
                  <a:cubicBezTo>
                    <a:pt x="150988" y="16901"/>
                    <a:pt x="150591" y="16928"/>
                    <a:pt x="150192" y="16928"/>
                  </a:cubicBezTo>
                  <a:cubicBezTo>
                    <a:pt x="148168" y="16928"/>
                    <a:pt x="146087" y="16245"/>
                    <a:pt x="144287" y="14968"/>
                  </a:cubicBezTo>
                  <a:cubicBezTo>
                    <a:pt x="145490" y="13615"/>
                    <a:pt x="146367" y="11910"/>
                    <a:pt x="146818" y="10106"/>
                  </a:cubicBezTo>
                  <a:cubicBezTo>
                    <a:pt x="146868" y="10231"/>
                    <a:pt x="146918" y="10356"/>
                    <a:pt x="146968" y="10482"/>
                  </a:cubicBezTo>
                  <a:cubicBezTo>
                    <a:pt x="146993" y="10557"/>
                    <a:pt x="147069" y="10607"/>
                    <a:pt x="147144" y="10607"/>
                  </a:cubicBezTo>
                  <a:lnTo>
                    <a:pt x="147194" y="10607"/>
                  </a:lnTo>
                  <a:cubicBezTo>
                    <a:pt x="147294" y="10557"/>
                    <a:pt x="147344" y="10457"/>
                    <a:pt x="147294" y="10381"/>
                  </a:cubicBezTo>
                  <a:cubicBezTo>
                    <a:pt x="147219" y="10106"/>
                    <a:pt x="147094" y="9855"/>
                    <a:pt x="146968" y="9630"/>
                  </a:cubicBezTo>
                  <a:cubicBezTo>
                    <a:pt x="147269" y="9504"/>
                    <a:pt x="147595" y="9404"/>
                    <a:pt x="147896" y="9279"/>
                  </a:cubicBezTo>
                  <a:cubicBezTo>
                    <a:pt x="147996" y="9254"/>
                    <a:pt x="148046" y="9153"/>
                    <a:pt x="147996" y="9053"/>
                  </a:cubicBezTo>
                  <a:cubicBezTo>
                    <a:pt x="147978" y="8980"/>
                    <a:pt x="147919" y="8933"/>
                    <a:pt x="147849" y="8933"/>
                  </a:cubicBezTo>
                  <a:cubicBezTo>
                    <a:pt x="147824" y="8933"/>
                    <a:pt x="147797" y="8939"/>
                    <a:pt x="147770" y="8953"/>
                  </a:cubicBezTo>
                  <a:cubicBezTo>
                    <a:pt x="147520" y="9053"/>
                    <a:pt x="147244" y="9128"/>
                    <a:pt x="146993" y="9229"/>
                  </a:cubicBezTo>
                  <a:cubicBezTo>
                    <a:pt x="147344" y="7173"/>
                    <a:pt x="147144" y="5043"/>
                    <a:pt x="146317" y="3113"/>
                  </a:cubicBezTo>
                  <a:lnTo>
                    <a:pt x="147044" y="2687"/>
                  </a:lnTo>
                  <a:cubicBezTo>
                    <a:pt x="147119" y="2637"/>
                    <a:pt x="147144" y="2512"/>
                    <a:pt x="147094" y="2437"/>
                  </a:cubicBezTo>
                  <a:cubicBezTo>
                    <a:pt x="147061" y="2388"/>
                    <a:pt x="147008" y="2360"/>
                    <a:pt x="146954" y="2360"/>
                  </a:cubicBezTo>
                  <a:cubicBezTo>
                    <a:pt x="146924" y="2360"/>
                    <a:pt x="146895" y="2369"/>
                    <a:pt x="146868" y="2386"/>
                  </a:cubicBezTo>
                  <a:lnTo>
                    <a:pt x="146166" y="2787"/>
                  </a:lnTo>
                  <a:cubicBezTo>
                    <a:pt x="145991" y="2437"/>
                    <a:pt x="145765" y="2136"/>
                    <a:pt x="145490" y="1860"/>
                  </a:cubicBezTo>
                  <a:lnTo>
                    <a:pt x="145640" y="1534"/>
                  </a:lnTo>
                  <a:cubicBezTo>
                    <a:pt x="145690" y="1459"/>
                    <a:pt x="145640" y="1334"/>
                    <a:pt x="145565" y="1309"/>
                  </a:cubicBezTo>
                  <a:cubicBezTo>
                    <a:pt x="145537" y="1295"/>
                    <a:pt x="145509" y="1289"/>
                    <a:pt x="145482" y="1289"/>
                  </a:cubicBezTo>
                  <a:cubicBezTo>
                    <a:pt x="145412" y="1289"/>
                    <a:pt x="145350" y="1330"/>
                    <a:pt x="145314" y="1384"/>
                  </a:cubicBezTo>
                  <a:lnTo>
                    <a:pt x="145214" y="1635"/>
                  </a:lnTo>
                  <a:cubicBezTo>
                    <a:pt x="145164" y="1584"/>
                    <a:pt x="145114" y="1534"/>
                    <a:pt x="145064" y="1509"/>
                  </a:cubicBezTo>
                  <a:cubicBezTo>
                    <a:pt x="144565" y="1153"/>
                    <a:pt x="144034" y="975"/>
                    <a:pt x="143490" y="975"/>
                  </a:cubicBezTo>
                  <a:cubicBezTo>
                    <a:pt x="143076" y="975"/>
                    <a:pt x="142654" y="1078"/>
                    <a:pt x="142231" y="1284"/>
                  </a:cubicBezTo>
                  <a:cubicBezTo>
                    <a:pt x="141429" y="1685"/>
                    <a:pt x="140678" y="2437"/>
                    <a:pt x="140151" y="3364"/>
                  </a:cubicBezTo>
                  <a:cubicBezTo>
                    <a:pt x="140026" y="3239"/>
                    <a:pt x="139926" y="3113"/>
                    <a:pt x="139775" y="2988"/>
                  </a:cubicBezTo>
                  <a:cubicBezTo>
                    <a:pt x="139741" y="2965"/>
                    <a:pt x="139703" y="2953"/>
                    <a:pt x="139663" y="2953"/>
                  </a:cubicBezTo>
                  <a:cubicBezTo>
                    <a:pt x="139615" y="2953"/>
                    <a:pt x="139566" y="2972"/>
                    <a:pt x="139525" y="3013"/>
                  </a:cubicBezTo>
                  <a:cubicBezTo>
                    <a:pt x="139475" y="3088"/>
                    <a:pt x="139475" y="3188"/>
                    <a:pt x="139550" y="3264"/>
                  </a:cubicBezTo>
                  <a:cubicBezTo>
                    <a:pt x="139700" y="3389"/>
                    <a:pt x="139850" y="3539"/>
                    <a:pt x="139976" y="3690"/>
                  </a:cubicBezTo>
                  <a:lnTo>
                    <a:pt x="139224" y="3915"/>
                  </a:lnTo>
                  <a:cubicBezTo>
                    <a:pt x="139124" y="3965"/>
                    <a:pt x="139074" y="4066"/>
                    <a:pt x="139099" y="4141"/>
                  </a:cubicBezTo>
                  <a:cubicBezTo>
                    <a:pt x="139124" y="4216"/>
                    <a:pt x="139199" y="4266"/>
                    <a:pt x="139274" y="4266"/>
                  </a:cubicBezTo>
                  <a:lnTo>
                    <a:pt x="139324" y="4266"/>
                  </a:lnTo>
                  <a:lnTo>
                    <a:pt x="139775" y="4116"/>
                  </a:lnTo>
                  <a:lnTo>
                    <a:pt x="139775" y="4116"/>
                  </a:lnTo>
                  <a:cubicBezTo>
                    <a:pt x="139525" y="4742"/>
                    <a:pt x="139349" y="5394"/>
                    <a:pt x="139324" y="6021"/>
                  </a:cubicBezTo>
                  <a:cubicBezTo>
                    <a:pt x="139299" y="6221"/>
                    <a:pt x="139299" y="6422"/>
                    <a:pt x="139299" y="6622"/>
                  </a:cubicBezTo>
                  <a:lnTo>
                    <a:pt x="136993" y="6622"/>
                  </a:lnTo>
                  <a:lnTo>
                    <a:pt x="140176" y="17324"/>
                  </a:lnTo>
                  <a:cubicBezTo>
                    <a:pt x="139600" y="17524"/>
                    <a:pt x="138998" y="17675"/>
                    <a:pt x="138372" y="17775"/>
                  </a:cubicBezTo>
                  <a:lnTo>
                    <a:pt x="135289" y="17775"/>
                  </a:lnTo>
                  <a:cubicBezTo>
                    <a:pt x="133535" y="17524"/>
                    <a:pt x="131881" y="16823"/>
                    <a:pt x="130502" y="15745"/>
                  </a:cubicBezTo>
                  <a:cubicBezTo>
                    <a:pt x="131705" y="15143"/>
                    <a:pt x="132758" y="14291"/>
                    <a:pt x="133560" y="13189"/>
                  </a:cubicBezTo>
                  <a:cubicBezTo>
                    <a:pt x="135865" y="9980"/>
                    <a:pt x="135389" y="5118"/>
                    <a:pt x="132532" y="2286"/>
                  </a:cubicBezTo>
                  <a:cubicBezTo>
                    <a:pt x="132127" y="1882"/>
                    <a:pt x="131565" y="1658"/>
                    <a:pt x="130972" y="1658"/>
                  </a:cubicBezTo>
                  <a:cubicBezTo>
                    <a:pt x="130941" y="1658"/>
                    <a:pt x="130909" y="1658"/>
                    <a:pt x="130878" y="1660"/>
                  </a:cubicBezTo>
                  <a:cubicBezTo>
                    <a:pt x="130251" y="1660"/>
                    <a:pt x="129675" y="1935"/>
                    <a:pt x="129249" y="2412"/>
                  </a:cubicBezTo>
                  <a:cubicBezTo>
                    <a:pt x="127444" y="4492"/>
                    <a:pt x="126667" y="7374"/>
                    <a:pt x="127018" y="10081"/>
                  </a:cubicBezTo>
                  <a:lnTo>
                    <a:pt x="126642" y="9880"/>
                  </a:lnTo>
                  <a:cubicBezTo>
                    <a:pt x="126642" y="9855"/>
                    <a:pt x="126642" y="9830"/>
                    <a:pt x="126617" y="9805"/>
                  </a:cubicBezTo>
                  <a:cubicBezTo>
                    <a:pt x="126576" y="9743"/>
                    <a:pt x="126501" y="9698"/>
                    <a:pt x="126420" y="9698"/>
                  </a:cubicBezTo>
                  <a:cubicBezTo>
                    <a:pt x="126402" y="9698"/>
                    <a:pt x="126384" y="9700"/>
                    <a:pt x="126367" y="9705"/>
                  </a:cubicBezTo>
                  <a:cubicBezTo>
                    <a:pt x="126266" y="9755"/>
                    <a:pt x="126191" y="9855"/>
                    <a:pt x="126216" y="9955"/>
                  </a:cubicBezTo>
                  <a:cubicBezTo>
                    <a:pt x="126241" y="10081"/>
                    <a:pt x="126342" y="10156"/>
                    <a:pt x="126392" y="10156"/>
                  </a:cubicBezTo>
                  <a:lnTo>
                    <a:pt x="127043" y="10507"/>
                  </a:lnTo>
                  <a:cubicBezTo>
                    <a:pt x="126893" y="10657"/>
                    <a:pt x="126743" y="10808"/>
                    <a:pt x="126567" y="10958"/>
                  </a:cubicBezTo>
                  <a:cubicBezTo>
                    <a:pt x="126492" y="11008"/>
                    <a:pt x="126492" y="11133"/>
                    <a:pt x="126542" y="11209"/>
                  </a:cubicBezTo>
                  <a:cubicBezTo>
                    <a:pt x="126592" y="11234"/>
                    <a:pt x="126642" y="11259"/>
                    <a:pt x="126693" y="11259"/>
                  </a:cubicBezTo>
                  <a:cubicBezTo>
                    <a:pt x="126718" y="11259"/>
                    <a:pt x="126768" y="11259"/>
                    <a:pt x="126818" y="11209"/>
                  </a:cubicBezTo>
                  <a:cubicBezTo>
                    <a:pt x="126918" y="11108"/>
                    <a:pt x="127043" y="11008"/>
                    <a:pt x="127169" y="10908"/>
                  </a:cubicBezTo>
                  <a:cubicBezTo>
                    <a:pt x="127419" y="12136"/>
                    <a:pt x="127921" y="13314"/>
                    <a:pt x="128672" y="14316"/>
                  </a:cubicBezTo>
                  <a:cubicBezTo>
                    <a:pt x="129023" y="14793"/>
                    <a:pt x="129424" y="15244"/>
                    <a:pt x="129850" y="15645"/>
                  </a:cubicBezTo>
                  <a:cubicBezTo>
                    <a:pt x="128705" y="16133"/>
                    <a:pt x="127446" y="16387"/>
                    <a:pt x="126184" y="16387"/>
                  </a:cubicBezTo>
                  <a:cubicBezTo>
                    <a:pt x="124465" y="16387"/>
                    <a:pt x="122739" y="15915"/>
                    <a:pt x="121279" y="14918"/>
                  </a:cubicBezTo>
                  <a:cubicBezTo>
                    <a:pt x="121003" y="14742"/>
                    <a:pt x="120728" y="14542"/>
                    <a:pt x="120477" y="14316"/>
                  </a:cubicBezTo>
                  <a:cubicBezTo>
                    <a:pt x="121229" y="13289"/>
                    <a:pt x="121755" y="12086"/>
                    <a:pt x="122056" y="10858"/>
                  </a:cubicBezTo>
                  <a:cubicBezTo>
                    <a:pt x="122106" y="10958"/>
                    <a:pt x="122181" y="11033"/>
                    <a:pt x="122231" y="11133"/>
                  </a:cubicBezTo>
                  <a:cubicBezTo>
                    <a:pt x="122281" y="11184"/>
                    <a:pt x="122332" y="11209"/>
                    <a:pt x="122382" y="11209"/>
                  </a:cubicBezTo>
                  <a:cubicBezTo>
                    <a:pt x="122432" y="11209"/>
                    <a:pt x="122457" y="11209"/>
                    <a:pt x="122482" y="11184"/>
                  </a:cubicBezTo>
                  <a:cubicBezTo>
                    <a:pt x="122557" y="11133"/>
                    <a:pt x="122582" y="11033"/>
                    <a:pt x="122532" y="10933"/>
                  </a:cubicBezTo>
                  <a:cubicBezTo>
                    <a:pt x="122432" y="10783"/>
                    <a:pt x="122332" y="10632"/>
                    <a:pt x="122206" y="10507"/>
                  </a:cubicBezTo>
                  <a:cubicBezTo>
                    <a:pt x="122482" y="10356"/>
                    <a:pt x="122733" y="10206"/>
                    <a:pt x="122983" y="10031"/>
                  </a:cubicBezTo>
                  <a:cubicBezTo>
                    <a:pt x="123058" y="9980"/>
                    <a:pt x="123083" y="9880"/>
                    <a:pt x="123033" y="9780"/>
                  </a:cubicBezTo>
                  <a:cubicBezTo>
                    <a:pt x="123001" y="9731"/>
                    <a:pt x="122937" y="9704"/>
                    <a:pt x="122876" y="9704"/>
                  </a:cubicBezTo>
                  <a:cubicBezTo>
                    <a:pt x="122842" y="9704"/>
                    <a:pt x="122809" y="9712"/>
                    <a:pt x="122783" y="9730"/>
                  </a:cubicBezTo>
                  <a:cubicBezTo>
                    <a:pt x="122582" y="9855"/>
                    <a:pt x="122407" y="9980"/>
                    <a:pt x="122206" y="10081"/>
                  </a:cubicBezTo>
                  <a:cubicBezTo>
                    <a:pt x="122657" y="7274"/>
                    <a:pt x="121981" y="4291"/>
                    <a:pt x="120151" y="2086"/>
                  </a:cubicBezTo>
                  <a:cubicBezTo>
                    <a:pt x="119926" y="1835"/>
                    <a:pt x="119675" y="1660"/>
                    <a:pt x="119374" y="1559"/>
                  </a:cubicBezTo>
                  <a:cubicBezTo>
                    <a:pt x="119271" y="1534"/>
                    <a:pt x="119159" y="1516"/>
                    <a:pt x="119041" y="1516"/>
                  </a:cubicBezTo>
                  <a:cubicBezTo>
                    <a:pt x="118582" y="1516"/>
                    <a:pt x="118033" y="1776"/>
                    <a:pt x="117595" y="2813"/>
                  </a:cubicBezTo>
                  <a:cubicBezTo>
                    <a:pt x="117394" y="3314"/>
                    <a:pt x="117219" y="3840"/>
                    <a:pt x="117093" y="4366"/>
                  </a:cubicBezTo>
                  <a:lnTo>
                    <a:pt x="116542" y="4141"/>
                  </a:lnTo>
                  <a:cubicBezTo>
                    <a:pt x="116521" y="4127"/>
                    <a:pt x="116496" y="4121"/>
                    <a:pt x="116471" y="4121"/>
                  </a:cubicBezTo>
                  <a:cubicBezTo>
                    <a:pt x="116405" y="4121"/>
                    <a:pt x="116335" y="4162"/>
                    <a:pt x="116317" y="4216"/>
                  </a:cubicBezTo>
                  <a:cubicBezTo>
                    <a:pt x="116266" y="4316"/>
                    <a:pt x="116317" y="4417"/>
                    <a:pt x="116417" y="4467"/>
                  </a:cubicBezTo>
                  <a:lnTo>
                    <a:pt x="116893" y="4667"/>
                  </a:lnTo>
                  <a:cubicBezTo>
                    <a:pt x="116718" y="4818"/>
                    <a:pt x="116542" y="4968"/>
                    <a:pt x="116392" y="5143"/>
                  </a:cubicBezTo>
                  <a:cubicBezTo>
                    <a:pt x="116317" y="5219"/>
                    <a:pt x="116317" y="5319"/>
                    <a:pt x="116392" y="5394"/>
                  </a:cubicBezTo>
                  <a:cubicBezTo>
                    <a:pt x="116417" y="5419"/>
                    <a:pt x="116467" y="5444"/>
                    <a:pt x="116517" y="5444"/>
                  </a:cubicBezTo>
                  <a:cubicBezTo>
                    <a:pt x="116567" y="5444"/>
                    <a:pt x="116617" y="5419"/>
                    <a:pt x="116642" y="5394"/>
                  </a:cubicBezTo>
                  <a:cubicBezTo>
                    <a:pt x="116743" y="5294"/>
                    <a:pt x="116843" y="5193"/>
                    <a:pt x="116943" y="5093"/>
                  </a:cubicBezTo>
                  <a:lnTo>
                    <a:pt x="116943" y="5093"/>
                  </a:lnTo>
                  <a:cubicBezTo>
                    <a:pt x="116868" y="5620"/>
                    <a:pt x="116818" y="6121"/>
                    <a:pt x="116818" y="6622"/>
                  </a:cubicBezTo>
                  <a:lnTo>
                    <a:pt x="115139" y="6622"/>
                  </a:lnTo>
                  <a:lnTo>
                    <a:pt x="110276" y="17700"/>
                  </a:lnTo>
                  <a:cubicBezTo>
                    <a:pt x="109224" y="17474"/>
                    <a:pt x="108196" y="17073"/>
                    <a:pt x="107294" y="16497"/>
                  </a:cubicBezTo>
                  <a:cubicBezTo>
                    <a:pt x="106993" y="16321"/>
                    <a:pt x="106717" y="16096"/>
                    <a:pt x="106442" y="15895"/>
                  </a:cubicBezTo>
                  <a:cubicBezTo>
                    <a:pt x="108271" y="14442"/>
                    <a:pt x="109750" y="12462"/>
                    <a:pt x="110527" y="10306"/>
                  </a:cubicBezTo>
                  <a:cubicBezTo>
                    <a:pt x="110828" y="9479"/>
                    <a:pt x="111078" y="8527"/>
                    <a:pt x="111179" y="7524"/>
                  </a:cubicBezTo>
                  <a:lnTo>
                    <a:pt x="111680" y="8001"/>
                  </a:lnTo>
                  <a:cubicBezTo>
                    <a:pt x="111705" y="8026"/>
                    <a:pt x="111755" y="8051"/>
                    <a:pt x="111805" y="8051"/>
                  </a:cubicBezTo>
                  <a:cubicBezTo>
                    <a:pt x="111855" y="8051"/>
                    <a:pt x="111880" y="8026"/>
                    <a:pt x="111931" y="8001"/>
                  </a:cubicBezTo>
                  <a:cubicBezTo>
                    <a:pt x="111981" y="7925"/>
                    <a:pt x="111981" y="7800"/>
                    <a:pt x="111931" y="7725"/>
                  </a:cubicBezTo>
                  <a:lnTo>
                    <a:pt x="111379" y="7224"/>
                  </a:lnTo>
                  <a:lnTo>
                    <a:pt x="111880" y="6923"/>
                  </a:lnTo>
                  <a:cubicBezTo>
                    <a:pt x="111981" y="6873"/>
                    <a:pt x="112006" y="6772"/>
                    <a:pt x="111956" y="6672"/>
                  </a:cubicBezTo>
                  <a:cubicBezTo>
                    <a:pt x="111923" y="6624"/>
                    <a:pt x="111860" y="6596"/>
                    <a:pt x="111798" y="6596"/>
                  </a:cubicBezTo>
                  <a:cubicBezTo>
                    <a:pt x="111765" y="6596"/>
                    <a:pt x="111732" y="6604"/>
                    <a:pt x="111705" y="6622"/>
                  </a:cubicBezTo>
                  <a:lnTo>
                    <a:pt x="111204" y="6923"/>
                  </a:lnTo>
                  <a:cubicBezTo>
                    <a:pt x="111229" y="5745"/>
                    <a:pt x="110978" y="4567"/>
                    <a:pt x="110276" y="3489"/>
                  </a:cubicBezTo>
                  <a:cubicBezTo>
                    <a:pt x="109575" y="2462"/>
                    <a:pt x="108497" y="1810"/>
                    <a:pt x="107344" y="1685"/>
                  </a:cubicBezTo>
                  <a:lnTo>
                    <a:pt x="107645" y="1309"/>
                  </a:lnTo>
                  <a:cubicBezTo>
                    <a:pt x="107695" y="1234"/>
                    <a:pt x="107695" y="1108"/>
                    <a:pt x="107620" y="1058"/>
                  </a:cubicBezTo>
                  <a:cubicBezTo>
                    <a:pt x="107588" y="1027"/>
                    <a:pt x="107548" y="1013"/>
                    <a:pt x="107508" y="1013"/>
                  </a:cubicBezTo>
                  <a:cubicBezTo>
                    <a:pt x="107453" y="1013"/>
                    <a:pt x="107398" y="1040"/>
                    <a:pt x="107369" y="1083"/>
                  </a:cubicBezTo>
                  <a:lnTo>
                    <a:pt x="106993" y="1559"/>
                  </a:lnTo>
                  <a:lnTo>
                    <a:pt x="106617" y="1108"/>
                  </a:lnTo>
                  <a:cubicBezTo>
                    <a:pt x="106574" y="1065"/>
                    <a:pt x="106521" y="1038"/>
                    <a:pt x="106471" y="1038"/>
                  </a:cubicBezTo>
                  <a:cubicBezTo>
                    <a:pt x="106434" y="1038"/>
                    <a:pt x="106398" y="1052"/>
                    <a:pt x="106367" y="1083"/>
                  </a:cubicBezTo>
                  <a:cubicBezTo>
                    <a:pt x="106291" y="1133"/>
                    <a:pt x="106266" y="1259"/>
                    <a:pt x="106342" y="1334"/>
                  </a:cubicBezTo>
                  <a:lnTo>
                    <a:pt x="106617" y="1660"/>
                  </a:lnTo>
                  <a:cubicBezTo>
                    <a:pt x="105164" y="1785"/>
                    <a:pt x="104036" y="2787"/>
                    <a:pt x="103284" y="4617"/>
                  </a:cubicBezTo>
                  <a:cubicBezTo>
                    <a:pt x="102357" y="6798"/>
                    <a:pt x="102407" y="9329"/>
                    <a:pt x="103159" y="11610"/>
                  </a:cubicBezTo>
                  <a:cubicBezTo>
                    <a:pt x="102958" y="11509"/>
                    <a:pt x="102758" y="11434"/>
                    <a:pt x="102582" y="11334"/>
                  </a:cubicBezTo>
                  <a:cubicBezTo>
                    <a:pt x="102549" y="11317"/>
                    <a:pt x="102515" y="11309"/>
                    <a:pt x="102484" y="11309"/>
                  </a:cubicBezTo>
                  <a:cubicBezTo>
                    <a:pt x="102421" y="11309"/>
                    <a:pt x="102365" y="11342"/>
                    <a:pt x="102331" y="11409"/>
                  </a:cubicBezTo>
                  <a:cubicBezTo>
                    <a:pt x="102281" y="11484"/>
                    <a:pt x="102331" y="11610"/>
                    <a:pt x="102407" y="11635"/>
                  </a:cubicBezTo>
                  <a:cubicBezTo>
                    <a:pt x="102607" y="11760"/>
                    <a:pt x="102833" y="11860"/>
                    <a:pt x="103058" y="11935"/>
                  </a:cubicBezTo>
                  <a:lnTo>
                    <a:pt x="102707" y="12612"/>
                  </a:lnTo>
                  <a:cubicBezTo>
                    <a:pt x="102682" y="12687"/>
                    <a:pt x="102707" y="12813"/>
                    <a:pt x="102808" y="12838"/>
                  </a:cubicBezTo>
                  <a:cubicBezTo>
                    <a:pt x="102833" y="12863"/>
                    <a:pt x="102858" y="12863"/>
                    <a:pt x="102883" y="12863"/>
                  </a:cubicBezTo>
                  <a:cubicBezTo>
                    <a:pt x="102933" y="12863"/>
                    <a:pt x="103008" y="12838"/>
                    <a:pt x="103033" y="12762"/>
                  </a:cubicBezTo>
                  <a:lnTo>
                    <a:pt x="103359" y="12136"/>
                  </a:lnTo>
                  <a:cubicBezTo>
                    <a:pt x="103910" y="13564"/>
                    <a:pt x="104788" y="14843"/>
                    <a:pt x="105890" y="15870"/>
                  </a:cubicBezTo>
                  <a:cubicBezTo>
                    <a:pt x="105540" y="16121"/>
                    <a:pt x="105189" y="16346"/>
                    <a:pt x="104813" y="16572"/>
                  </a:cubicBezTo>
                  <a:cubicBezTo>
                    <a:pt x="104612" y="16422"/>
                    <a:pt x="104387" y="16271"/>
                    <a:pt x="104186" y="16121"/>
                  </a:cubicBezTo>
                  <a:cubicBezTo>
                    <a:pt x="104155" y="16089"/>
                    <a:pt x="104119" y="16075"/>
                    <a:pt x="104082" y="16075"/>
                  </a:cubicBezTo>
                  <a:cubicBezTo>
                    <a:pt x="104031" y="16075"/>
                    <a:pt x="103979" y="16102"/>
                    <a:pt x="103936" y="16146"/>
                  </a:cubicBezTo>
                  <a:cubicBezTo>
                    <a:pt x="103885" y="16221"/>
                    <a:pt x="103885" y="16321"/>
                    <a:pt x="103961" y="16397"/>
                  </a:cubicBezTo>
                  <a:cubicBezTo>
                    <a:pt x="104136" y="16522"/>
                    <a:pt x="104286" y="16647"/>
                    <a:pt x="104462" y="16747"/>
                  </a:cubicBezTo>
                  <a:cubicBezTo>
                    <a:pt x="104111" y="16948"/>
                    <a:pt x="103760" y="17123"/>
                    <a:pt x="103409" y="17249"/>
                  </a:cubicBezTo>
                  <a:cubicBezTo>
                    <a:pt x="102732" y="17524"/>
                    <a:pt x="102081" y="17700"/>
                    <a:pt x="101429" y="17775"/>
                  </a:cubicBezTo>
                  <a:lnTo>
                    <a:pt x="99499" y="17775"/>
                  </a:lnTo>
                  <a:cubicBezTo>
                    <a:pt x="98748" y="17675"/>
                    <a:pt x="98021" y="17449"/>
                    <a:pt x="97344" y="17098"/>
                  </a:cubicBezTo>
                  <a:cubicBezTo>
                    <a:pt x="96216" y="16497"/>
                    <a:pt x="95314" y="15670"/>
                    <a:pt x="94587" y="14667"/>
                  </a:cubicBezTo>
                  <a:cubicBezTo>
                    <a:pt x="96592" y="12762"/>
                    <a:pt x="97745" y="10256"/>
                    <a:pt x="97770" y="7725"/>
                  </a:cubicBezTo>
                  <a:cubicBezTo>
                    <a:pt x="97795" y="7023"/>
                    <a:pt x="97695" y="5720"/>
                    <a:pt x="97118" y="4542"/>
                  </a:cubicBezTo>
                  <a:lnTo>
                    <a:pt x="97118" y="4542"/>
                  </a:lnTo>
                  <a:cubicBezTo>
                    <a:pt x="97219" y="4567"/>
                    <a:pt x="97319" y="4592"/>
                    <a:pt x="97419" y="4642"/>
                  </a:cubicBezTo>
                  <a:lnTo>
                    <a:pt x="97469" y="4642"/>
                  </a:lnTo>
                  <a:cubicBezTo>
                    <a:pt x="97544" y="4642"/>
                    <a:pt x="97620" y="4592"/>
                    <a:pt x="97645" y="4517"/>
                  </a:cubicBezTo>
                  <a:cubicBezTo>
                    <a:pt x="97670" y="4417"/>
                    <a:pt x="97620" y="4316"/>
                    <a:pt x="97544" y="4291"/>
                  </a:cubicBezTo>
                  <a:cubicBezTo>
                    <a:pt x="97319" y="4216"/>
                    <a:pt x="97093" y="4141"/>
                    <a:pt x="96868" y="4091"/>
                  </a:cubicBezTo>
                  <a:cubicBezTo>
                    <a:pt x="96818" y="4041"/>
                    <a:pt x="96793" y="3990"/>
                    <a:pt x="96742" y="3940"/>
                  </a:cubicBezTo>
                  <a:lnTo>
                    <a:pt x="96918" y="3464"/>
                  </a:lnTo>
                  <a:cubicBezTo>
                    <a:pt x="96943" y="3364"/>
                    <a:pt x="96893" y="3264"/>
                    <a:pt x="96793" y="3239"/>
                  </a:cubicBezTo>
                  <a:cubicBezTo>
                    <a:pt x="96775" y="3233"/>
                    <a:pt x="96754" y="3230"/>
                    <a:pt x="96733" y="3230"/>
                  </a:cubicBezTo>
                  <a:cubicBezTo>
                    <a:pt x="96664" y="3230"/>
                    <a:pt x="96586" y="3262"/>
                    <a:pt x="96567" y="3339"/>
                  </a:cubicBezTo>
                  <a:lnTo>
                    <a:pt x="96492" y="3589"/>
                  </a:lnTo>
                  <a:cubicBezTo>
                    <a:pt x="96141" y="3214"/>
                    <a:pt x="95740" y="2888"/>
                    <a:pt x="95214" y="2612"/>
                  </a:cubicBezTo>
                  <a:cubicBezTo>
                    <a:pt x="94737" y="2386"/>
                    <a:pt x="94236" y="2261"/>
                    <a:pt x="93735" y="2261"/>
                  </a:cubicBezTo>
                  <a:cubicBezTo>
                    <a:pt x="93810" y="2136"/>
                    <a:pt x="93885" y="2011"/>
                    <a:pt x="93961" y="1910"/>
                  </a:cubicBezTo>
                  <a:cubicBezTo>
                    <a:pt x="94011" y="1810"/>
                    <a:pt x="93986" y="1710"/>
                    <a:pt x="93910" y="1660"/>
                  </a:cubicBezTo>
                  <a:cubicBezTo>
                    <a:pt x="93875" y="1642"/>
                    <a:pt x="93839" y="1634"/>
                    <a:pt x="93806" y="1634"/>
                  </a:cubicBezTo>
                  <a:cubicBezTo>
                    <a:pt x="93745" y="1634"/>
                    <a:pt x="93692" y="1661"/>
                    <a:pt x="93660" y="1710"/>
                  </a:cubicBezTo>
                  <a:cubicBezTo>
                    <a:pt x="93560" y="1860"/>
                    <a:pt x="93459" y="2036"/>
                    <a:pt x="93359" y="2211"/>
                  </a:cubicBezTo>
                  <a:cubicBezTo>
                    <a:pt x="93234" y="2036"/>
                    <a:pt x="93108" y="1885"/>
                    <a:pt x="92983" y="1710"/>
                  </a:cubicBezTo>
                  <a:cubicBezTo>
                    <a:pt x="92951" y="1661"/>
                    <a:pt x="92897" y="1634"/>
                    <a:pt x="92837" y="1634"/>
                  </a:cubicBezTo>
                  <a:cubicBezTo>
                    <a:pt x="92803" y="1634"/>
                    <a:pt x="92768" y="1642"/>
                    <a:pt x="92732" y="1660"/>
                  </a:cubicBezTo>
                  <a:cubicBezTo>
                    <a:pt x="92657" y="1710"/>
                    <a:pt x="92632" y="1835"/>
                    <a:pt x="92682" y="1910"/>
                  </a:cubicBezTo>
                  <a:cubicBezTo>
                    <a:pt x="92808" y="2061"/>
                    <a:pt x="92908" y="2211"/>
                    <a:pt x="93033" y="2361"/>
                  </a:cubicBezTo>
                  <a:cubicBezTo>
                    <a:pt x="92482" y="2487"/>
                    <a:pt x="92006" y="2737"/>
                    <a:pt x="91605" y="3163"/>
                  </a:cubicBezTo>
                  <a:cubicBezTo>
                    <a:pt x="90502" y="4366"/>
                    <a:pt x="90853" y="6071"/>
                    <a:pt x="91254" y="7549"/>
                  </a:cubicBezTo>
                  <a:cubicBezTo>
                    <a:pt x="91279" y="7625"/>
                    <a:pt x="91304" y="7700"/>
                    <a:pt x="91329" y="7775"/>
                  </a:cubicBezTo>
                  <a:lnTo>
                    <a:pt x="90652" y="7850"/>
                  </a:lnTo>
                  <a:cubicBezTo>
                    <a:pt x="90552" y="7850"/>
                    <a:pt x="90477" y="7950"/>
                    <a:pt x="90502" y="8051"/>
                  </a:cubicBezTo>
                  <a:cubicBezTo>
                    <a:pt x="90502" y="8126"/>
                    <a:pt x="90577" y="8201"/>
                    <a:pt x="90677" y="8201"/>
                  </a:cubicBezTo>
                  <a:lnTo>
                    <a:pt x="91429" y="8126"/>
                  </a:lnTo>
                  <a:cubicBezTo>
                    <a:pt x="91454" y="8276"/>
                    <a:pt x="91504" y="8427"/>
                    <a:pt x="91554" y="8577"/>
                  </a:cubicBezTo>
                  <a:cubicBezTo>
                    <a:pt x="91379" y="8627"/>
                    <a:pt x="91179" y="8652"/>
                    <a:pt x="91003" y="8677"/>
                  </a:cubicBezTo>
                  <a:cubicBezTo>
                    <a:pt x="90903" y="8702"/>
                    <a:pt x="90853" y="8777"/>
                    <a:pt x="90853" y="8878"/>
                  </a:cubicBezTo>
                  <a:cubicBezTo>
                    <a:pt x="90853" y="8978"/>
                    <a:pt x="90953" y="9028"/>
                    <a:pt x="91028" y="9028"/>
                  </a:cubicBezTo>
                  <a:lnTo>
                    <a:pt x="91053" y="9028"/>
                  </a:lnTo>
                  <a:cubicBezTo>
                    <a:pt x="91254" y="9003"/>
                    <a:pt x="91454" y="8978"/>
                    <a:pt x="91655" y="8928"/>
                  </a:cubicBezTo>
                  <a:cubicBezTo>
                    <a:pt x="92256" y="10983"/>
                    <a:pt x="92983" y="12988"/>
                    <a:pt x="94111" y="14617"/>
                  </a:cubicBezTo>
                  <a:cubicBezTo>
                    <a:pt x="94036" y="14692"/>
                    <a:pt x="93961" y="14742"/>
                    <a:pt x="93885" y="14818"/>
                  </a:cubicBezTo>
                  <a:cubicBezTo>
                    <a:pt x="93610" y="15043"/>
                    <a:pt x="93334" y="15269"/>
                    <a:pt x="93033" y="15469"/>
                  </a:cubicBezTo>
                  <a:cubicBezTo>
                    <a:pt x="93033" y="15344"/>
                    <a:pt x="93033" y="15219"/>
                    <a:pt x="93033" y="15093"/>
                  </a:cubicBezTo>
                  <a:cubicBezTo>
                    <a:pt x="93033" y="14993"/>
                    <a:pt x="92933" y="14918"/>
                    <a:pt x="92833" y="14918"/>
                  </a:cubicBezTo>
                  <a:cubicBezTo>
                    <a:pt x="92757" y="14943"/>
                    <a:pt x="92682" y="15018"/>
                    <a:pt x="92682" y="15118"/>
                  </a:cubicBezTo>
                  <a:cubicBezTo>
                    <a:pt x="92682" y="15319"/>
                    <a:pt x="92682" y="15519"/>
                    <a:pt x="92682" y="15695"/>
                  </a:cubicBezTo>
                  <a:lnTo>
                    <a:pt x="92331" y="15519"/>
                  </a:lnTo>
                  <a:cubicBezTo>
                    <a:pt x="92331" y="15494"/>
                    <a:pt x="92331" y="15444"/>
                    <a:pt x="92306" y="15419"/>
                  </a:cubicBezTo>
                  <a:cubicBezTo>
                    <a:pt x="92269" y="15363"/>
                    <a:pt x="92203" y="15335"/>
                    <a:pt x="92141" y="15335"/>
                  </a:cubicBezTo>
                  <a:cubicBezTo>
                    <a:pt x="92120" y="15335"/>
                    <a:pt x="92100" y="15338"/>
                    <a:pt x="92081" y="15344"/>
                  </a:cubicBezTo>
                  <a:cubicBezTo>
                    <a:pt x="92006" y="15369"/>
                    <a:pt x="91930" y="15469"/>
                    <a:pt x="91930" y="15519"/>
                  </a:cubicBezTo>
                  <a:cubicBezTo>
                    <a:pt x="91905" y="15595"/>
                    <a:pt x="91930" y="15720"/>
                    <a:pt x="92081" y="15795"/>
                  </a:cubicBezTo>
                  <a:lnTo>
                    <a:pt x="92331" y="15920"/>
                  </a:lnTo>
                  <a:cubicBezTo>
                    <a:pt x="90812" y="16812"/>
                    <a:pt x="89145" y="17278"/>
                    <a:pt x="87502" y="17278"/>
                  </a:cubicBezTo>
                  <a:cubicBezTo>
                    <a:pt x="87113" y="17278"/>
                    <a:pt x="86725" y="17251"/>
                    <a:pt x="86341" y="17199"/>
                  </a:cubicBezTo>
                  <a:cubicBezTo>
                    <a:pt x="84587" y="16923"/>
                    <a:pt x="82908" y="16121"/>
                    <a:pt x="81529" y="14843"/>
                  </a:cubicBezTo>
                  <a:cubicBezTo>
                    <a:pt x="82582" y="13915"/>
                    <a:pt x="83384" y="12838"/>
                    <a:pt x="83960" y="11710"/>
                  </a:cubicBezTo>
                  <a:cubicBezTo>
                    <a:pt x="84011" y="11810"/>
                    <a:pt x="84061" y="11910"/>
                    <a:pt x="84111" y="12011"/>
                  </a:cubicBezTo>
                  <a:cubicBezTo>
                    <a:pt x="84136" y="12086"/>
                    <a:pt x="84186" y="12136"/>
                    <a:pt x="84261" y="12136"/>
                  </a:cubicBezTo>
                  <a:cubicBezTo>
                    <a:pt x="84286" y="12136"/>
                    <a:pt x="84311" y="12111"/>
                    <a:pt x="84336" y="12111"/>
                  </a:cubicBezTo>
                  <a:cubicBezTo>
                    <a:pt x="84437" y="12061"/>
                    <a:pt x="84462" y="11960"/>
                    <a:pt x="84437" y="11885"/>
                  </a:cubicBezTo>
                  <a:cubicBezTo>
                    <a:pt x="84361" y="11710"/>
                    <a:pt x="84286" y="11534"/>
                    <a:pt x="84186" y="11384"/>
                  </a:cubicBezTo>
                  <a:lnTo>
                    <a:pt x="84963" y="11033"/>
                  </a:lnTo>
                  <a:cubicBezTo>
                    <a:pt x="85063" y="10983"/>
                    <a:pt x="85088" y="10883"/>
                    <a:pt x="85063" y="10808"/>
                  </a:cubicBezTo>
                  <a:cubicBezTo>
                    <a:pt x="85027" y="10734"/>
                    <a:pt x="84963" y="10688"/>
                    <a:pt x="84892" y="10688"/>
                  </a:cubicBezTo>
                  <a:cubicBezTo>
                    <a:pt x="84866" y="10688"/>
                    <a:pt x="84839" y="10694"/>
                    <a:pt x="84813" y="10707"/>
                  </a:cubicBezTo>
                  <a:lnTo>
                    <a:pt x="84286" y="10958"/>
                  </a:lnTo>
                  <a:cubicBezTo>
                    <a:pt x="84762" y="9730"/>
                    <a:pt x="84988" y="8452"/>
                    <a:pt x="84888" y="7173"/>
                  </a:cubicBezTo>
                  <a:cubicBezTo>
                    <a:pt x="84888" y="7073"/>
                    <a:pt x="84863" y="6998"/>
                    <a:pt x="84863" y="6898"/>
                  </a:cubicBezTo>
                  <a:lnTo>
                    <a:pt x="84863" y="6898"/>
                  </a:lnTo>
                  <a:lnTo>
                    <a:pt x="85339" y="7324"/>
                  </a:lnTo>
                  <a:cubicBezTo>
                    <a:pt x="85389" y="7349"/>
                    <a:pt x="85414" y="7374"/>
                    <a:pt x="85464" y="7374"/>
                  </a:cubicBezTo>
                  <a:cubicBezTo>
                    <a:pt x="85514" y="7374"/>
                    <a:pt x="85564" y="7349"/>
                    <a:pt x="85590" y="7299"/>
                  </a:cubicBezTo>
                  <a:cubicBezTo>
                    <a:pt x="85665" y="7224"/>
                    <a:pt x="85665" y="7123"/>
                    <a:pt x="85590" y="7048"/>
                  </a:cubicBezTo>
                  <a:lnTo>
                    <a:pt x="84863" y="6422"/>
                  </a:lnTo>
                  <a:lnTo>
                    <a:pt x="85564" y="6196"/>
                  </a:lnTo>
                  <a:cubicBezTo>
                    <a:pt x="85665" y="6146"/>
                    <a:pt x="85715" y="6046"/>
                    <a:pt x="85665" y="5945"/>
                  </a:cubicBezTo>
                  <a:cubicBezTo>
                    <a:pt x="85644" y="5884"/>
                    <a:pt x="85573" y="5839"/>
                    <a:pt x="85492" y="5839"/>
                  </a:cubicBezTo>
                  <a:cubicBezTo>
                    <a:pt x="85475" y="5839"/>
                    <a:pt x="85457" y="5841"/>
                    <a:pt x="85439" y="5845"/>
                  </a:cubicBezTo>
                  <a:lnTo>
                    <a:pt x="84737" y="6096"/>
                  </a:lnTo>
                  <a:cubicBezTo>
                    <a:pt x="84462" y="4843"/>
                    <a:pt x="83910" y="3815"/>
                    <a:pt x="83083" y="3163"/>
                  </a:cubicBezTo>
                  <a:cubicBezTo>
                    <a:pt x="82482" y="2662"/>
                    <a:pt x="81730" y="2386"/>
                    <a:pt x="80953" y="2386"/>
                  </a:cubicBezTo>
                  <a:lnTo>
                    <a:pt x="80878" y="1960"/>
                  </a:lnTo>
                  <a:cubicBezTo>
                    <a:pt x="80853" y="1860"/>
                    <a:pt x="80777" y="1810"/>
                    <a:pt x="80677" y="1810"/>
                  </a:cubicBezTo>
                  <a:cubicBezTo>
                    <a:pt x="80577" y="1835"/>
                    <a:pt x="80502" y="1935"/>
                    <a:pt x="80527" y="2011"/>
                  </a:cubicBezTo>
                  <a:lnTo>
                    <a:pt x="80602" y="2412"/>
                  </a:lnTo>
                  <a:cubicBezTo>
                    <a:pt x="80527" y="2412"/>
                    <a:pt x="80477" y="2437"/>
                    <a:pt x="80402" y="2437"/>
                  </a:cubicBezTo>
                  <a:cubicBezTo>
                    <a:pt x="79324" y="2612"/>
                    <a:pt x="78747" y="3214"/>
                    <a:pt x="78397" y="3940"/>
                  </a:cubicBezTo>
                  <a:lnTo>
                    <a:pt x="77920" y="3539"/>
                  </a:lnTo>
                  <a:cubicBezTo>
                    <a:pt x="77887" y="3517"/>
                    <a:pt x="77843" y="3504"/>
                    <a:pt x="77800" y="3504"/>
                  </a:cubicBezTo>
                  <a:cubicBezTo>
                    <a:pt x="77748" y="3504"/>
                    <a:pt x="77697" y="3523"/>
                    <a:pt x="77670" y="3564"/>
                  </a:cubicBezTo>
                  <a:cubicBezTo>
                    <a:pt x="77595" y="3640"/>
                    <a:pt x="77620" y="3765"/>
                    <a:pt x="77695" y="3815"/>
                  </a:cubicBezTo>
                  <a:lnTo>
                    <a:pt x="78196" y="4241"/>
                  </a:lnTo>
                  <a:lnTo>
                    <a:pt x="77544" y="4517"/>
                  </a:lnTo>
                  <a:cubicBezTo>
                    <a:pt x="77469" y="4567"/>
                    <a:pt x="77419" y="4667"/>
                    <a:pt x="77469" y="4767"/>
                  </a:cubicBezTo>
                  <a:cubicBezTo>
                    <a:pt x="77494" y="4818"/>
                    <a:pt x="77544" y="4868"/>
                    <a:pt x="77620" y="4868"/>
                  </a:cubicBezTo>
                  <a:cubicBezTo>
                    <a:pt x="77645" y="4868"/>
                    <a:pt x="77670" y="4868"/>
                    <a:pt x="77695" y="4843"/>
                  </a:cubicBezTo>
                  <a:lnTo>
                    <a:pt x="78121" y="4667"/>
                  </a:lnTo>
                  <a:lnTo>
                    <a:pt x="78121" y="4667"/>
                  </a:lnTo>
                  <a:cubicBezTo>
                    <a:pt x="78096" y="4717"/>
                    <a:pt x="78096" y="4792"/>
                    <a:pt x="78071" y="4843"/>
                  </a:cubicBezTo>
                  <a:cubicBezTo>
                    <a:pt x="77720" y="6046"/>
                    <a:pt x="77645" y="7299"/>
                    <a:pt x="77820" y="8552"/>
                  </a:cubicBezTo>
                  <a:lnTo>
                    <a:pt x="76968" y="6622"/>
                  </a:lnTo>
                  <a:lnTo>
                    <a:pt x="74311" y="6622"/>
                  </a:lnTo>
                  <a:lnTo>
                    <a:pt x="77344" y="16898"/>
                  </a:lnTo>
                  <a:cubicBezTo>
                    <a:pt x="76371" y="17207"/>
                    <a:pt x="75360" y="17373"/>
                    <a:pt x="74364" y="17373"/>
                  </a:cubicBezTo>
                  <a:cubicBezTo>
                    <a:pt x="73743" y="17373"/>
                    <a:pt x="73128" y="17308"/>
                    <a:pt x="72532" y="17174"/>
                  </a:cubicBezTo>
                  <a:cubicBezTo>
                    <a:pt x="70953" y="16823"/>
                    <a:pt x="69474" y="16046"/>
                    <a:pt x="68221" y="14918"/>
                  </a:cubicBezTo>
                  <a:cubicBezTo>
                    <a:pt x="68321" y="14793"/>
                    <a:pt x="68447" y="14667"/>
                    <a:pt x="68547" y="14542"/>
                  </a:cubicBezTo>
                  <a:cubicBezTo>
                    <a:pt x="69023" y="14016"/>
                    <a:pt x="69399" y="13439"/>
                    <a:pt x="69725" y="12813"/>
                  </a:cubicBezTo>
                  <a:lnTo>
                    <a:pt x="69750" y="12938"/>
                  </a:lnTo>
                  <a:cubicBezTo>
                    <a:pt x="69775" y="13013"/>
                    <a:pt x="69850" y="13063"/>
                    <a:pt x="69925" y="13063"/>
                  </a:cubicBezTo>
                  <a:lnTo>
                    <a:pt x="69975" y="13063"/>
                  </a:lnTo>
                  <a:cubicBezTo>
                    <a:pt x="70076" y="13038"/>
                    <a:pt x="70126" y="12963"/>
                    <a:pt x="70101" y="12863"/>
                  </a:cubicBezTo>
                  <a:lnTo>
                    <a:pt x="69975" y="12286"/>
                  </a:lnTo>
                  <a:cubicBezTo>
                    <a:pt x="70000" y="12236"/>
                    <a:pt x="70026" y="12186"/>
                    <a:pt x="70051" y="12136"/>
                  </a:cubicBezTo>
                  <a:lnTo>
                    <a:pt x="70602" y="12311"/>
                  </a:lnTo>
                  <a:cubicBezTo>
                    <a:pt x="70627" y="12336"/>
                    <a:pt x="70652" y="12336"/>
                    <a:pt x="70652" y="12336"/>
                  </a:cubicBezTo>
                  <a:cubicBezTo>
                    <a:pt x="70727" y="12336"/>
                    <a:pt x="70802" y="12286"/>
                    <a:pt x="70828" y="12211"/>
                  </a:cubicBezTo>
                  <a:cubicBezTo>
                    <a:pt x="70853" y="12111"/>
                    <a:pt x="70802" y="12011"/>
                    <a:pt x="70727" y="11986"/>
                  </a:cubicBezTo>
                  <a:lnTo>
                    <a:pt x="70176" y="11785"/>
                  </a:lnTo>
                  <a:cubicBezTo>
                    <a:pt x="70652" y="10532"/>
                    <a:pt x="70853" y="9128"/>
                    <a:pt x="70752" y="7725"/>
                  </a:cubicBezTo>
                  <a:cubicBezTo>
                    <a:pt x="70702" y="6948"/>
                    <a:pt x="70552" y="6196"/>
                    <a:pt x="70326" y="5469"/>
                  </a:cubicBezTo>
                  <a:cubicBezTo>
                    <a:pt x="70552" y="5394"/>
                    <a:pt x="70777" y="5319"/>
                    <a:pt x="71003" y="5219"/>
                  </a:cubicBezTo>
                  <a:cubicBezTo>
                    <a:pt x="71078" y="5193"/>
                    <a:pt x="71128" y="5093"/>
                    <a:pt x="71078" y="4993"/>
                  </a:cubicBezTo>
                  <a:cubicBezTo>
                    <a:pt x="71059" y="4916"/>
                    <a:pt x="70996" y="4884"/>
                    <a:pt x="70923" y="4884"/>
                  </a:cubicBezTo>
                  <a:cubicBezTo>
                    <a:pt x="70900" y="4884"/>
                    <a:pt x="70876" y="4887"/>
                    <a:pt x="70853" y="4893"/>
                  </a:cubicBezTo>
                  <a:cubicBezTo>
                    <a:pt x="70652" y="4993"/>
                    <a:pt x="70427" y="5068"/>
                    <a:pt x="70226" y="5143"/>
                  </a:cubicBezTo>
                  <a:cubicBezTo>
                    <a:pt x="70226" y="5143"/>
                    <a:pt x="70226" y="5118"/>
                    <a:pt x="70226" y="5118"/>
                  </a:cubicBezTo>
                  <a:cubicBezTo>
                    <a:pt x="70326" y="4943"/>
                    <a:pt x="70427" y="4742"/>
                    <a:pt x="70552" y="4567"/>
                  </a:cubicBezTo>
                  <a:cubicBezTo>
                    <a:pt x="70602" y="4492"/>
                    <a:pt x="70577" y="4391"/>
                    <a:pt x="70502" y="4341"/>
                  </a:cubicBezTo>
                  <a:cubicBezTo>
                    <a:pt x="70470" y="4310"/>
                    <a:pt x="70430" y="4296"/>
                    <a:pt x="70390" y="4296"/>
                  </a:cubicBezTo>
                  <a:cubicBezTo>
                    <a:pt x="70335" y="4296"/>
                    <a:pt x="70280" y="4323"/>
                    <a:pt x="70251" y="4366"/>
                  </a:cubicBezTo>
                  <a:cubicBezTo>
                    <a:pt x="70176" y="4492"/>
                    <a:pt x="70101" y="4592"/>
                    <a:pt x="70051" y="4717"/>
                  </a:cubicBezTo>
                  <a:cubicBezTo>
                    <a:pt x="69549" y="3514"/>
                    <a:pt x="68823" y="2462"/>
                    <a:pt x="67845" y="1635"/>
                  </a:cubicBezTo>
                  <a:cubicBezTo>
                    <a:pt x="67469" y="1309"/>
                    <a:pt x="67018" y="1083"/>
                    <a:pt x="66592" y="1058"/>
                  </a:cubicBezTo>
                  <a:cubicBezTo>
                    <a:pt x="66518" y="1051"/>
                    <a:pt x="66447" y="1047"/>
                    <a:pt x="66378" y="1047"/>
                  </a:cubicBezTo>
                  <a:cubicBezTo>
                    <a:pt x="65981" y="1047"/>
                    <a:pt x="65670" y="1167"/>
                    <a:pt x="65414" y="1359"/>
                  </a:cubicBezTo>
                  <a:cubicBezTo>
                    <a:pt x="65439" y="1234"/>
                    <a:pt x="65464" y="1108"/>
                    <a:pt x="65489" y="958"/>
                  </a:cubicBezTo>
                  <a:cubicBezTo>
                    <a:pt x="65514" y="858"/>
                    <a:pt x="65439" y="782"/>
                    <a:pt x="65339" y="757"/>
                  </a:cubicBezTo>
                  <a:cubicBezTo>
                    <a:pt x="65322" y="753"/>
                    <a:pt x="65305" y="751"/>
                    <a:pt x="65290" y="751"/>
                  </a:cubicBezTo>
                  <a:cubicBezTo>
                    <a:pt x="65214" y="751"/>
                    <a:pt x="65159" y="800"/>
                    <a:pt x="65138" y="883"/>
                  </a:cubicBezTo>
                  <a:cubicBezTo>
                    <a:pt x="65088" y="1083"/>
                    <a:pt x="65063" y="1284"/>
                    <a:pt x="65013" y="1484"/>
                  </a:cubicBezTo>
                  <a:cubicBezTo>
                    <a:pt x="64938" y="1459"/>
                    <a:pt x="64863" y="1409"/>
                    <a:pt x="64787" y="1359"/>
                  </a:cubicBezTo>
                  <a:cubicBezTo>
                    <a:pt x="64752" y="1341"/>
                    <a:pt x="64716" y="1333"/>
                    <a:pt x="64683" y="1333"/>
                  </a:cubicBezTo>
                  <a:cubicBezTo>
                    <a:pt x="64622" y="1333"/>
                    <a:pt x="64569" y="1360"/>
                    <a:pt x="64537" y="1409"/>
                  </a:cubicBezTo>
                  <a:cubicBezTo>
                    <a:pt x="64487" y="1484"/>
                    <a:pt x="64512" y="1610"/>
                    <a:pt x="64587" y="1660"/>
                  </a:cubicBezTo>
                  <a:cubicBezTo>
                    <a:pt x="64712" y="1735"/>
                    <a:pt x="64812" y="1785"/>
                    <a:pt x="64938" y="1860"/>
                  </a:cubicBezTo>
                  <a:cubicBezTo>
                    <a:pt x="64662" y="2261"/>
                    <a:pt x="64537" y="2687"/>
                    <a:pt x="64462" y="2913"/>
                  </a:cubicBezTo>
                  <a:cubicBezTo>
                    <a:pt x="63760" y="5068"/>
                    <a:pt x="63785" y="7474"/>
                    <a:pt x="64512" y="9730"/>
                  </a:cubicBezTo>
                  <a:cubicBezTo>
                    <a:pt x="64336" y="9780"/>
                    <a:pt x="64161" y="9830"/>
                    <a:pt x="63985" y="9855"/>
                  </a:cubicBezTo>
                  <a:cubicBezTo>
                    <a:pt x="63885" y="9880"/>
                    <a:pt x="63835" y="9980"/>
                    <a:pt x="63835" y="10056"/>
                  </a:cubicBezTo>
                  <a:cubicBezTo>
                    <a:pt x="63860" y="10156"/>
                    <a:pt x="63935" y="10206"/>
                    <a:pt x="64010" y="10206"/>
                  </a:cubicBezTo>
                  <a:lnTo>
                    <a:pt x="64061" y="10206"/>
                  </a:lnTo>
                  <a:cubicBezTo>
                    <a:pt x="64236" y="10181"/>
                    <a:pt x="64437" y="10131"/>
                    <a:pt x="64612" y="10081"/>
                  </a:cubicBezTo>
                  <a:cubicBezTo>
                    <a:pt x="64687" y="10256"/>
                    <a:pt x="64737" y="10407"/>
                    <a:pt x="64812" y="10582"/>
                  </a:cubicBezTo>
                  <a:lnTo>
                    <a:pt x="64211" y="10958"/>
                  </a:lnTo>
                  <a:cubicBezTo>
                    <a:pt x="64111" y="11008"/>
                    <a:pt x="64086" y="11108"/>
                    <a:pt x="64136" y="11184"/>
                  </a:cubicBezTo>
                  <a:cubicBezTo>
                    <a:pt x="64186" y="11259"/>
                    <a:pt x="64236" y="11284"/>
                    <a:pt x="64286" y="11284"/>
                  </a:cubicBezTo>
                  <a:cubicBezTo>
                    <a:pt x="64336" y="11284"/>
                    <a:pt x="64361" y="11259"/>
                    <a:pt x="64386" y="11259"/>
                  </a:cubicBezTo>
                  <a:lnTo>
                    <a:pt x="64938" y="10908"/>
                  </a:lnTo>
                  <a:cubicBezTo>
                    <a:pt x="65138" y="11334"/>
                    <a:pt x="65339" y="11760"/>
                    <a:pt x="65564" y="12186"/>
                  </a:cubicBezTo>
                  <a:cubicBezTo>
                    <a:pt x="66166" y="13214"/>
                    <a:pt x="66893" y="14141"/>
                    <a:pt x="67695" y="14918"/>
                  </a:cubicBezTo>
                  <a:cubicBezTo>
                    <a:pt x="67168" y="15394"/>
                    <a:pt x="66592" y="15795"/>
                    <a:pt x="65965" y="16146"/>
                  </a:cubicBezTo>
                  <a:lnTo>
                    <a:pt x="65665" y="15945"/>
                  </a:lnTo>
                  <a:cubicBezTo>
                    <a:pt x="65665" y="15895"/>
                    <a:pt x="65640" y="15870"/>
                    <a:pt x="65614" y="15845"/>
                  </a:cubicBezTo>
                  <a:cubicBezTo>
                    <a:pt x="65577" y="15789"/>
                    <a:pt x="65525" y="15761"/>
                    <a:pt x="65459" y="15761"/>
                  </a:cubicBezTo>
                  <a:cubicBezTo>
                    <a:pt x="65437" y="15761"/>
                    <a:pt x="65414" y="15764"/>
                    <a:pt x="65389" y="15770"/>
                  </a:cubicBezTo>
                  <a:cubicBezTo>
                    <a:pt x="65339" y="15795"/>
                    <a:pt x="65264" y="15870"/>
                    <a:pt x="65264" y="15945"/>
                  </a:cubicBezTo>
                  <a:cubicBezTo>
                    <a:pt x="65239" y="15996"/>
                    <a:pt x="65264" y="16121"/>
                    <a:pt x="65389" y="16196"/>
                  </a:cubicBezTo>
                  <a:lnTo>
                    <a:pt x="65614" y="16321"/>
                  </a:lnTo>
                  <a:cubicBezTo>
                    <a:pt x="64230" y="17002"/>
                    <a:pt x="62670" y="17358"/>
                    <a:pt x="61112" y="17358"/>
                  </a:cubicBezTo>
                  <a:cubicBezTo>
                    <a:pt x="59398" y="17358"/>
                    <a:pt x="57686" y="16927"/>
                    <a:pt x="56216" y="16021"/>
                  </a:cubicBezTo>
                  <a:cubicBezTo>
                    <a:pt x="56091" y="15970"/>
                    <a:pt x="55990" y="15895"/>
                    <a:pt x="55890" y="15820"/>
                  </a:cubicBezTo>
                  <a:cubicBezTo>
                    <a:pt x="56742" y="15018"/>
                    <a:pt x="57494" y="14091"/>
                    <a:pt x="58146" y="13063"/>
                  </a:cubicBezTo>
                  <a:cubicBezTo>
                    <a:pt x="58447" y="12587"/>
                    <a:pt x="58697" y="12086"/>
                    <a:pt x="58923" y="11610"/>
                  </a:cubicBezTo>
                  <a:lnTo>
                    <a:pt x="58998" y="11760"/>
                  </a:lnTo>
                  <a:cubicBezTo>
                    <a:pt x="59023" y="11835"/>
                    <a:pt x="59098" y="11860"/>
                    <a:pt x="59173" y="11860"/>
                  </a:cubicBezTo>
                  <a:lnTo>
                    <a:pt x="59249" y="11860"/>
                  </a:lnTo>
                  <a:cubicBezTo>
                    <a:pt x="59324" y="11810"/>
                    <a:pt x="59374" y="11710"/>
                    <a:pt x="59324" y="11610"/>
                  </a:cubicBezTo>
                  <a:lnTo>
                    <a:pt x="59123" y="11209"/>
                  </a:lnTo>
                  <a:lnTo>
                    <a:pt x="60000" y="11083"/>
                  </a:lnTo>
                  <a:cubicBezTo>
                    <a:pt x="60101" y="11083"/>
                    <a:pt x="60151" y="10983"/>
                    <a:pt x="60151" y="10883"/>
                  </a:cubicBezTo>
                  <a:cubicBezTo>
                    <a:pt x="60129" y="10796"/>
                    <a:pt x="60051" y="10728"/>
                    <a:pt x="59981" y="10728"/>
                  </a:cubicBezTo>
                  <a:cubicBezTo>
                    <a:pt x="59971" y="10728"/>
                    <a:pt x="59960" y="10729"/>
                    <a:pt x="59950" y="10732"/>
                  </a:cubicBezTo>
                  <a:lnTo>
                    <a:pt x="59223" y="10833"/>
                  </a:lnTo>
                  <a:cubicBezTo>
                    <a:pt x="60076" y="8552"/>
                    <a:pt x="60151" y="6171"/>
                    <a:pt x="59474" y="3990"/>
                  </a:cubicBezTo>
                  <a:lnTo>
                    <a:pt x="59474" y="3990"/>
                  </a:lnTo>
                  <a:lnTo>
                    <a:pt x="60151" y="4341"/>
                  </a:lnTo>
                  <a:cubicBezTo>
                    <a:pt x="60176" y="4366"/>
                    <a:pt x="60201" y="4366"/>
                    <a:pt x="60226" y="4366"/>
                  </a:cubicBezTo>
                  <a:cubicBezTo>
                    <a:pt x="60301" y="4366"/>
                    <a:pt x="60351" y="4341"/>
                    <a:pt x="60401" y="4266"/>
                  </a:cubicBezTo>
                  <a:cubicBezTo>
                    <a:pt x="60426" y="4191"/>
                    <a:pt x="60401" y="4091"/>
                    <a:pt x="60326" y="4041"/>
                  </a:cubicBezTo>
                  <a:lnTo>
                    <a:pt x="59524" y="3640"/>
                  </a:lnTo>
                  <a:lnTo>
                    <a:pt x="59975" y="3138"/>
                  </a:lnTo>
                  <a:cubicBezTo>
                    <a:pt x="60051" y="3063"/>
                    <a:pt x="60051" y="2938"/>
                    <a:pt x="59975" y="2888"/>
                  </a:cubicBezTo>
                  <a:cubicBezTo>
                    <a:pt x="59938" y="2850"/>
                    <a:pt x="59888" y="2831"/>
                    <a:pt x="59841" y="2831"/>
                  </a:cubicBezTo>
                  <a:cubicBezTo>
                    <a:pt x="59794" y="2831"/>
                    <a:pt x="59750" y="2850"/>
                    <a:pt x="59725" y="2888"/>
                  </a:cubicBezTo>
                  <a:lnTo>
                    <a:pt x="59249" y="3414"/>
                  </a:lnTo>
                  <a:cubicBezTo>
                    <a:pt x="59123" y="3088"/>
                    <a:pt x="58973" y="2762"/>
                    <a:pt x="58822" y="2462"/>
                  </a:cubicBezTo>
                  <a:cubicBezTo>
                    <a:pt x="58472" y="1810"/>
                    <a:pt x="57970" y="1259"/>
                    <a:pt x="57394" y="908"/>
                  </a:cubicBezTo>
                  <a:cubicBezTo>
                    <a:pt x="57569" y="858"/>
                    <a:pt x="57745" y="833"/>
                    <a:pt x="57895" y="833"/>
                  </a:cubicBezTo>
                  <a:cubicBezTo>
                    <a:pt x="57995" y="808"/>
                    <a:pt x="58071" y="732"/>
                    <a:pt x="58071" y="632"/>
                  </a:cubicBezTo>
                  <a:cubicBezTo>
                    <a:pt x="58071" y="532"/>
                    <a:pt x="57970" y="457"/>
                    <a:pt x="57870" y="457"/>
                  </a:cubicBezTo>
                  <a:cubicBezTo>
                    <a:pt x="57569" y="482"/>
                    <a:pt x="57269" y="557"/>
                    <a:pt x="56968" y="632"/>
                  </a:cubicBezTo>
                  <a:cubicBezTo>
                    <a:pt x="56968" y="482"/>
                    <a:pt x="56943" y="356"/>
                    <a:pt x="56918" y="206"/>
                  </a:cubicBezTo>
                  <a:cubicBezTo>
                    <a:pt x="56868" y="31"/>
                    <a:pt x="56742" y="5"/>
                    <a:pt x="56692" y="5"/>
                  </a:cubicBezTo>
                  <a:cubicBezTo>
                    <a:pt x="56682" y="2"/>
                    <a:pt x="56672" y="1"/>
                    <a:pt x="56662" y="1"/>
                  </a:cubicBez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5540250" y="2511925"/>
              <a:ext cx="623475" cy="622850"/>
            </a:xfrm>
            <a:custGeom>
              <a:avLst/>
              <a:gdLst/>
              <a:ahLst/>
              <a:cxnLst/>
              <a:rect l="l" t="t" r="r" b="b"/>
              <a:pathLst>
                <a:path w="24939" h="24914" extrusionOk="0">
                  <a:moveTo>
                    <a:pt x="24938" y="1"/>
                  </a:moveTo>
                  <a:lnTo>
                    <a:pt x="1" y="24913"/>
                  </a:lnTo>
                  <a:lnTo>
                    <a:pt x="1054" y="24913"/>
                  </a:lnTo>
                  <a:lnTo>
                    <a:pt x="24938" y="1028"/>
                  </a:lnTo>
                  <a:lnTo>
                    <a:pt x="24938" y="1"/>
                  </a:ln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1457525" y="2788875"/>
              <a:ext cx="345900" cy="345900"/>
            </a:xfrm>
            <a:custGeom>
              <a:avLst/>
              <a:gdLst/>
              <a:ahLst/>
              <a:cxnLst/>
              <a:rect l="l" t="t" r="r" b="b"/>
              <a:pathLst>
                <a:path w="13836" h="13836" extrusionOk="0">
                  <a:moveTo>
                    <a:pt x="1" y="1"/>
                  </a:moveTo>
                  <a:lnTo>
                    <a:pt x="1" y="1028"/>
                  </a:lnTo>
                  <a:lnTo>
                    <a:pt x="12808" y="13835"/>
                  </a:lnTo>
                  <a:lnTo>
                    <a:pt x="13835" y="13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6"/>
          <p:cNvGrpSpPr/>
          <p:nvPr/>
        </p:nvGrpSpPr>
        <p:grpSpPr>
          <a:xfrm>
            <a:off x="-118899" y="4702053"/>
            <a:ext cx="9605779" cy="289126"/>
            <a:chOff x="-118899" y="3043878"/>
            <a:chExt cx="9605779" cy="289126"/>
          </a:xfrm>
        </p:grpSpPr>
        <p:sp>
          <p:nvSpPr>
            <p:cNvPr id="796" name="Google Shape;796;p6"/>
            <p:cNvSpPr/>
            <p:nvPr/>
          </p:nvSpPr>
          <p:spPr>
            <a:xfrm>
              <a:off x="-118899" y="3126740"/>
              <a:ext cx="958721" cy="104235"/>
            </a:xfrm>
            <a:custGeom>
              <a:avLst/>
              <a:gdLst/>
              <a:ahLst/>
              <a:cxnLst/>
              <a:rect l="l" t="t" r="r" b="b"/>
              <a:pathLst>
                <a:path w="11304" h="1229" extrusionOk="0">
                  <a:moveTo>
                    <a:pt x="5614" y="1"/>
                  </a:moveTo>
                  <a:cubicBezTo>
                    <a:pt x="4662" y="1"/>
                    <a:pt x="3709" y="51"/>
                    <a:pt x="2757" y="201"/>
                  </a:cubicBezTo>
                  <a:cubicBezTo>
                    <a:pt x="1830" y="352"/>
                    <a:pt x="877" y="627"/>
                    <a:pt x="0" y="1003"/>
                  </a:cubicBezTo>
                  <a:lnTo>
                    <a:pt x="100" y="1229"/>
                  </a:lnTo>
                  <a:cubicBezTo>
                    <a:pt x="952" y="853"/>
                    <a:pt x="1880" y="602"/>
                    <a:pt x="2807" y="452"/>
                  </a:cubicBezTo>
                  <a:cubicBezTo>
                    <a:pt x="3734" y="301"/>
                    <a:pt x="4662" y="226"/>
                    <a:pt x="5614" y="226"/>
                  </a:cubicBezTo>
                  <a:cubicBezTo>
                    <a:pt x="7494" y="226"/>
                    <a:pt x="9399" y="452"/>
                    <a:pt x="11278" y="627"/>
                  </a:cubicBezTo>
                  <a:lnTo>
                    <a:pt x="11303" y="377"/>
                  </a:lnTo>
                  <a:cubicBezTo>
                    <a:pt x="9424" y="226"/>
                    <a:pt x="7519" y="1"/>
                    <a:pt x="5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257329" y="3082129"/>
              <a:ext cx="159448" cy="110595"/>
            </a:xfrm>
            <a:custGeom>
              <a:avLst/>
              <a:gdLst/>
              <a:ahLst/>
              <a:cxnLst/>
              <a:rect l="l" t="t" r="r" b="b"/>
              <a:pathLst>
                <a:path w="1880" h="1304" extrusionOk="0">
                  <a:moveTo>
                    <a:pt x="1679" y="0"/>
                  </a:moveTo>
                  <a:lnTo>
                    <a:pt x="1429" y="401"/>
                  </a:lnTo>
                  <a:lnTo>
                    <a:pt x="1404" y="351"/>
                  </a:lnTo>
                  <a:cubicBezTo>
                    <a:pt x="1404" y="326"/>
                    <a:pt x="1328" y="301"/>
                    <a:pt x="1278" y="301"/>
                  </a:cubicBezTo>
                  <a:cubicBezTo>
                    <a:pt x="1170" y="293"/>
                    <a:pt x="1061" y="290"/>
                    <a:pt x="953" y="290"/>
                  </a:cubicBezTo>
                  <a:cubicBezTo>
                    <a:pt x="735" y="290"/>
                    <a:pt x="518" y="301"/>
                    <a:pt x="301" y="301"/>
                  </a:cubicBezTo>
                  <a:lnTo>
                    <a:pt x="100" y="25"/>
                  </a:lnTo>
                  <a:lnTo>
                    <a:pt x="0" y="50"/>
                  </a:lnTo>
                  <a:cubicBezTo>
                    <a:pt x="125" y="276"/>
                    <a:pt x="276" y="502"/>
                    <a:pt x="401" y="727"/>
                  </a:cubicBezTo>
                  <a:cubicBezTo>
                    <a:pt x="301" y="928"/>
                    <a:pt x="226" y="1103"/>
                    <a:pt x="125" y="1304"/>
                  </a:cubicBezTo>
                  <a:lnTo>
                    <a:pt x="226" y="1304"/>
                  </a:lnTo>
                  <a:cubicBezTo>
                    <a:pt x="301" y="1153"/>
                    <a:pt x="401" y="1003"/>
                    <a:pt x="476" y="878"/>
                  </a:cubicBezTo>
                  <a:lnTo>
                    <a:pt x="526" y="953"/>
                  </a:lnTo>
                  <a:cubicBezTo>
                    <a:pt x="526" y="978"/>
                    <a:pt x="577" y="1003"/>
                    <a:pt x="652" y="1003"/>
                  </a:cubicBezTo>
                  <a:lnTo>
                    <a:pt x="1579" y="1003"/>
                  </a:lnTo>
                  <a:lnTo>
                    <a:pt x="1805" y="1279"/>
                  </a:lnTo>
                  <a:lnTo>
                    <a:pt x="1880" y="1279"/>
                  </a:lnTo>
                  <a:cubicBezTo>
                    <a:pt x="1755" y="1053"/>
                    <a:pt x="1629" y="802"/>
                    <a:pt x="1504" y="552"/>
                  </a:cubicBezTo>
                  <a:lnTo>
                    <a:pt x="1780" y="25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837616" y="3158630"/>
              <a:ext cx="965081" cy="59623"/>
            </a:xfrm>
            <a:custGeom>
              <a:avLst/>
              <a:gdLst/>
              <a:ahLst/>
              <a:cxnLst/>
              <a:rect l="l" t="t" r="r" b="b"/>
              <a:pathLst>
                <a:path w="11379" h="703" extrusionOk="0">
                  <a:moveTo>
                    <a:pt x="25" y="1"/>
                  </a:moveTo>
                  <a:lnTo>
                    <a:pt x="0" y="251"/>
                  </a:lnTo>
                  <a:cubicBezTo>
                    <a:pt x="3785" y="577"/>
                    <a:pt x="7594" y="702"/>
                    <a:pt x="11379" y="702"/>
                  </a:cubicBezTo>
                  <a:lnTo>
                    <a:pt x="11379" y="452"/>
                  </a:lnTo>
                  <a:cubicBezTo>
                    <a:pt x="7594" y="452"/>
                    <a:pt x="3810" y="35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1224446" y="3141667"/>
              <a:ext cx="155292" cy="112716"/>
            </a:xfrm>
            <a:custGeom>
              <a:avLst/>
              <a:gdLst/>
              <a:ahLst/>
              <a:cxnLst/>
              <a:rect l="l" t="t" r="r" b="b"/>
              <a:pathLst>
                <a:path w="1831" h="1329" extrusionOk="0">
                  <a:moveTo>
                    <a:pt x="1" y="0"/>
                  </a:moveTo>
                  <a:lnTo>
                    <a:pt x="352" y="727"/>
                  </a:lnTo>
                  <a:lnTo>
                    <a:pt x="26" y="1278"/>
                  </a:lnTo>
                  <a:lnTo>
                    <a:pt x="126" y="1278"/>
                  </a:lnTo>
                  <a:lnTo>
                    <a:pt x="402" y="877"/>
                  </a:lnTo>
                  <a:lnTo>
                    <a:pt x="452" y="952"/>
                  </a:lnTo>
                  <a:cubicBezTo>
                    <a:pt x="477" y="978"/>
                    <a:pt x="527" y="1003"/>
                    <a:pt x="577" y="1003"/>
                  </a:cubicBezTo>
                  <a:cubicBezTo>
                    <a:pt x="903" y="1028"/>
                    <a:pt x="1204" y="1053"/>
                    <a:pt x="1530" y="1053"/>
                  </a:cubicBezTo>
                  <a:lnTo>
                    <a:pt x="1730" y="1328"/>
                  </a:lnTo>
                  <a:lnTo>
                    <a:pt x="1830" y="1328"/>
                  </a:lnTo>
                  <a:lnTo>
                    <a:pt x="1454" y="602"/>
                  </a:lnTo>
                  <a:lnTo>
                    <a:pt x="1730" y="75"/>
                  </a:lnTo>
                  <a:lnTo>
                    <a:pt x="1630" y="50"/>
                  </a:lnTo>
                  <a:lnTo>
                    <a:pt x="1379" y="451"/>
                  </a:lnTo>
                  <a:lnTo>
                    <a:pt x="1379" y="401"/>
                  </a:lnTo>
                  <a:cubicBezTo>
                    <a:pt x="1354" y="351"/>
                    <a:pt x="1304" y="326"/>
                    <a:pt x="1254" y="326"/>
                  </a:cubicBezTo>
                  <a:lnTo>
                    <a:pt x="301" y="30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1802613" y="3171351"/>
              <a:ext cx="965166" cy="46901"/>
            </a:xfrm>
            <a:custGeom>
              <a:avLst/>
              <a:gdLst/>
              <a:ahLst/>
              <a:cxnLst/>
              <a:rect l="l" t="t" r="r" b="b"/>
              <a:pathLst>
                <a:path w="11380" h="553" extrusionOk="0">
                  <a:moveTo>
                    <a:pt x="11379" y="1"/>
                  </a:moveTo>
                  <a:cubicBezTo>
                    <a:pt x="7595" y="151"/>
                    <a:pt x="3785" y="302"/>
                    <a:pt x="1" y="302"/>
                  </a:cubicBezTo>
                  <a:lnTo>
                    <a:pt x="1" y="552"/>
                  </a:lnTo>
                  <a:cubicBezTo>
                    <a:pt x="3810" y="527"/>
                    <a:pt x="7595" y="402"/>
                    <a:pt x="11379" y="252"/>
                  </a:cubicBezTo>
                  <a:lnTo>
                    <a:pt x="113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2187407" y="3143787"/>
              <a:ext cx="159447" cy="112716"/>
            </a:xfrm>
            <a:custGeom>
              <a:avLst/>
              <a:gdLst/>
              <a:ahLst/>
              <a:cxnLst/>
              <a:rect l="l" t="t" r="r" b="b"/>
              <a:pathLst>
                <a:path w="1880" h="1329" extrusionOk="0">
                  <a:moveTo>
                    <a:pt x="1629" y="0"/>
                  </a:moveTo>
                  <a:lnTo>
                    <a:pt x="1404" y="401"/>
                  </a:lnTo>
                  <a:lnTo>
                    <a:pt x="1379" y="351"/>
                  </a:lnTo>
                  <a:cubicBezTo>
                    <a:pt x="1354" y="326"/>
                    <a:pt x="1303" y="301"/>
                    <a:pt x="1253" y="301"/>
                  </a:cubicBezTo>
                  <a:lnTo>
                    <a:pt x="301" y="326"/>
                  </a:lnTo>
                  <a:lnTo>
                    <a:pt x="100" y="50"/>
                  </a:lnTo>
                  <a:lnTo>
                    <a:pt x="0" y="50"/>
                  </a:lnTo>
                  <a:lnTo>
                    <a:pt x="376" y="752"/>
                  </a:lnTo>
                  <a:lnTo>
                    <a:pt x="100" y="1328"/>
                  </a:lnTo>
                  <a:lnTo>
                    <a:pt x="201" y="1303"/>
                  </a:lnTo>
                  <a:lnTo>
                    <a:pt x="451" y="877"/>
                  </a:lnTo>
                  <a:lnTo>
                    <a:pt x="501" y="953"/>
                  </a:lnTo>
                  <a:cubicBezTo>
                    <a:pt x="501" y="1003"/>
                    <a:pt x="552" y="1028"/>
                    <a:pt x="627" y="1028"/>
                  </a:cubicBezTo>
                  <a:lnTo>
                    <a:pt x="1579" y="1003"/>
                  </a:lnTo>
                  <a:lnTo>
                    <a:pt x="1805" y="1278"/>
                  </a:lnTo>
                  <a:lnTo>
                    <a:pt x="1880" y="1278"/>
                  </a:lnTo>
                  <a:lnTo>
                    <a:pt x="1479" y="552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2767694" y="3139547"/>
              <a:ext cx="965081" cy="53177"/>
            </a:xfrm>
            <a:custGeom>
              <a:avLst/>
              <a:gdLst/>
              <a:ahLst/>
              <a:cxnLst/>
              <a:rect l="l" t="t" r="r" b="b"/>
              <a:pathLst>
                <a:path w="11379" h="627" extrusionOk="0">
                  <a:moveTo>
                    <a:pt x="11379" y="0"/>
                  </a:moveTo>
                  <a:cubicBezTo>
                    <a:pt x="7569" y="25"/>
                    <a:pt x="3785" y="226"/>
                    <a:pt x="0" y="376"/>
                  </a:cubicBezTo>
                  <a:lnTo>
                    <a:pt x="0" y="627"/>
                  </a:lnTo>
                  <a:cubicBezTo>
                    <a:pt x="3785" y="451"/>
                    <a:pt x="7594" y="276"/>
                    <a:pt x="11379" y="251"/>
                  </a:cubicBezTo>
                  <a:lnTo>
                    <a:pt x="113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3150284" y="3105537"/>
              <a:ext cx="161653" cy="114836"/>
            </a:xfrm>
            <a:custGeom>
              <a:avLst/>
              <a:gdLst/>
              <a:ahLst/>
              <a:cxnLst/>
              <a:rect l="l" t="t" r="r" b="b"/>
              <a:pathLst>
                <a:path w="1906" h="1354" extrusionOk="0">
                  <a:moveTo>
                    <a:pt x="1630" y="0"/>
                  </a:moveTo>
                  <a:lnTo>
                    <a:pt x="1429" y="401"/>
                  </a:lnTo>
                  <a:lnTo>
                    <a:pt x="1379" y="351"/>
                  </a:lnTo>
                  <a:cubicBezTo>
                    <a:pt x="1379" y="326"/>
                    <a:pt x="1329" y="301"/>
                    <a:pt x="1254" y="301"/>
                  </a:cubicBezTo>
                  <a:lnTo>
                    <a:pt x="301" y="351"/>
                  </a:lnTo>
                  <a:lnTo>
                    <a:pt x="101" y="75"/>
                  </a:lnTo>
                  <a:lnTo>
                    <a:pt x="1" y="75"/>
                  </a:lnTo>
                  <a:lnTo>
                    <a:pt x="402" y="752"/>
                  </a:lnTo>
                  <a:lnTo>
                    <a:pt x="126" y="1353"/>
                  </a:lnTo>
                  <a:lnTo>
                    <a:pt x="226" y="1328"/>
                  </a:lnTo>
                  <a:lnTo>
                    <a:pt x="477" y="902"/>
                  </a:lnTo>
                  <a:lnTo>
                    <a:pt x="527" y="977"/>
                  </a:lnTo>
                  <a:cubicBezTo>
                    <a:pt x="527" y="1014"/>
                    <a:pt x="554" y="1037"/>
                    <a:pt x="598" y="1037"/>
                  </a:cubicBezTo>
                  <a:cubicBezTo>
                    <a:pt x="614" y="1037"/>
                    <a:pt x="632" y="1034"/>
                    <a:pt x="652" y="1028"/>
                  </a:cubicBezTo>
                  <a:lnTo>
                    <a:pt x="1605" y="1003"/>
                  </a:lnTo>
                  <a:lnTo>
                    <a:pt x="1830" y="1278"/>
                  </a:lnTo>
                  <a:lnTo>
                    <a:pt x="1905" y="1278"/>
                  </a:lnTo>
                  <a:lnTo>
                    <a:pt x="1504" y="551"/>
                  </a:lnTo>
                  <a:lnTo>
                    <a:pt x="1730" y="25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3732691" y="3139547"/>
              <a:ext cx="965166" cy="65899"/>
            </a:xfrm>
            <a:custGeom>
              <a:avLst/>
              <a:gdLst/>
              <a:ahLst/>
              <a:cxnLst/>
              <a:rect l="l" t="t" r="r" b="b"/>
              <a:pathLst>
                <a:path w="11380" h="777" extrusionOk="0">
                  <a:moveTo>
                    <a:pt x="1" y="0"/>
                  </a:moveTo>
                  <a:lnTo>
                    <a:pt x="1" y="251"/>
                  </a:lnTo>
                  <a:cubicBezTo>
                    <a:pt x="334" y="246"/>
                    <a:pt x="667" y="244"/>
                    <a:pt x="1002" y="244"/>
                  </a:cubicBezTo>
                  <a:cubicBezTo>
                    <a:pt x="2555" y="244"/>
                    <a:pt x="4123" y="289"/>
                    <a:pt x="5690" y="351"/>
                  </a:cubicBezTo>
                  <a:cubicBezTo>
                    <a:pt x="7570" y="451"/>
                    <a:pt x="9450" y="627"/>
                    <a:pt x="11354" y="777"/>
                  </a:cubicBezTo>
                  <a:lnTo>
                    <a:pt x="11379" y="551"/>
                  </a:lnTo>
                  <a:cubicBezTo>
                    <a:pt x="9475" y="376"/>
                    <a:pt x="7595" y="201"/>
                    <a:pt x="5690" y="125"/>
                  </a:cubicBezTo>
                  <a:cubicBezTo>
                    <a:pt x="3785" y="25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4119606" y="3101212"/>
              <a:ext cx="153087" cy="114921"/>
            </a:xfrm>
            <a:custGeom>
              <a:avLst/>
              <a:gdLst/>
              <a:ahLst/>
              <a:cxnLst/>
              <a:rect l="l" t="t" r="r" b="b"/>
              <a:pathLst>
                <a:path w="1805" h="1355" extrusionOk="0">
                  <a:moveTo>
                    <a:pt x="0" y="1"/>
                  </a:moveTo>
                  <a:lnTo>
                    <a:pt x="326" y="728"/>
                  </a:lnTo>
                  <a:lnTo>
                    <a:pt x="25" y="1279"/>
                  </a:lnTo>
                  <a:lnTo>
                    <a:pt x="126" y="1279"/>
                  </a:lnTo>
                  <a:lnTo>
                    <a:pt x="401" y="878"/>
                  </a:lnTo>
                  <a:lnTo>
                    <a:pt x="451" y="953"/>
                  </a:lnTo>
                  <a:cubicBezTo>
                    <a:pt x="451" y="978"/>
                    <a:pt x="502" y="1028"/>
                    <a:pt x="552" y="1028"/>
                  </a:cubicBezTo>
                  <a:lnTo>
                    <a:pt x="1504" y="1054"/>
                  </a:lnTo>
                  <a:lnTo>
                    <a:pt x="1730" y="1354"/>
                  </a:lnTo>
                  <a:lnTo>
                    <a:pt x="1805" y="1354"/>
                  </a:lnTo>
                  <a:lnTo>
                    <a:pt x="1454" y="602"/>
                  </a:lnTo>
                  <a:lnTo>
                    <a:pt x="1730" y="101"/>
                  </a:lnTo>
                  <a:lnTo>
                    <a:pt x="1629" y="76"/>
                  </a:lnTo>
                  <a:lnTo>
                    <a:pt x="1379" y="452"/>
                  </a:lnTo>
                  <a:lnTo>
                    <a:pt x="1354" y="402"/>
                  </a:lnTo>
                  <a:cubicBezTo>
                    <a:pt x="1354" y="377"/>
                    <a:pt x="1304" y="352"/>
                    <a:pt x="1253" y="327"/>
                  </a:cubicBezTo>
                  <a:lnTo>
                    <a:pt x="276" y="3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4695652" y="3186278"/>
              <a:ext cx="965081" cy="47156"/>
            </a:xfrm>
            <a:custGeom>
              <a:avLst/>
              <a:gdLst/>
              <a:ahLst/>
              <a:cxnLst/>
              <a:rect l="l" t="t" r="r" b="b"/>
              <a:pathLst>
                <a:path w="11379" h="556" extrusionOk="0">
                  <a:moveTo>
                    <a:pt x="25" y="0"/>
                  </a:moveTo>
                  <a:lnTo>
                    <a:pt x="0" y="226"/>
                  </a:lnTo>
                  <a:cubicBezTo>
                    <a:pt x="1880" y="401"/>
                    <a:pt x="3785" y="552"/>
                    <a:pt x="5690" y="552"/>
                  </a:cubicBezTo>
                  <a:cubicBezTo>
                    <a:pt x="5893" y="554"/>
                    <a:pt x="6096" y="556"/>
                    <a:pt x="6299" y="556"/>
                  </a:cubicBezTo>
                  <a:cubicBezTo>
                    <a:pt x="7996" y="556"/>
                    <a:pt x="9678" y="469"/>
                    <a:pt x="11379" y="401"/>
                  </a:cubicBezTo>
                  <a:lnTo>
                    <a:pt x="11354" y="151"/>
                  </a:lnTo>
                  <a:cubicBezTo>
                    <a:pt x="9474" y="251"/>
                    <a:pt x="7569" y="326"/>
                    <a:pt x="5690" y="326"/>
                  </a:cubicBezTo>
                  <a:cubicBezTo>
                    <a:pt x="3785" y="301"/>
                    <a:pt x="1905" y="151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5082482" y="3167111"/>
              <a:ext cx="155292" cy="110680"/>
            </a:xfrm>
            <a:custGeom>
              <a:avLst/>
              <a:gdLst/>
              <a:ahLst/>
              <a:cxnLst/>
              <a:rect l="l" t="t" r="r" b="b"/>
              <a:pathLst>
                <a:path w="1831" h="1305" extrusionOk="0">
                  <a:moveTo>
                    <a:pt x="1" y="1"/>
                  </a:moveTo>
                  <a:lnTo>
                    <a:pt x="327" y="728"/>
                  </a:lnTo>
                  <a:lnTo>
                    <a:pt x="26" y="1279"/>
                  </a:lnTo>
                  <a:lnTo>
                    <a:pt x="126" y="1279"/>
                  </a:lnTo>
                  <a:lnTo>
                    <a:pt x="402" y="878"/>
                  </a:lnTo>
                  <a:lnTo>
                    <a:pt x="452" y="953"/>
                  </a:lnTo>
                  <a:cubicBezTo>
                    <a:pt x="452" y="978"/>
                    <a:pt x="502" y="1003"/>
                    <a:pt x="577" y="1003"/>
                  </a:cubicBezTo>
                  <a:cubicBezTo>
                    <a:pt x="903" y="1003"/>
                    <a:pt x="1204" y="1028"/>
                    <a:pt x="1530" y="1028"/>
                  </a:cubicBezTo>
                  <a:lnTo>
                    <a:pt x="1755" y="1304"/>
                  </a:lnTo>
                  <a:lnTo>
                    <a:pt x="1830" y="1304"/>
                  </a:lnTo>
                  <a:lnTo>
                    <a:pt x="1454" y="577"/>
                  </a:lnTo>
                  <a:lnTo>
                    <a:pt x="1705" y="26"/>
                  </a:lnTo>
                  <a:lnTo>
                    <a:pt x="1605" y="26"/>
                  </a:lnTo>
                  <a:lnTo>
                    <a:pt x="1379" y="427"/>
                  </a:lnTo>
                  <a:lnTo>
                    <a:pt x="1354" y="377"/>
                  </a:lnTo>
                  <a:cubicBezTo>
                    <a:pt x="1329" y="327"/>
                    <a:pt x="1279" y="302"/>
                    <a:pt x="1229" y="302"/>
                  </a:cubicBezTo>
                  <a:lnTo>
                    <a:pt x="276" y="3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5658529" y="3189162"/>
              <a:ext cx="965166" cy="60980"/>
            </a:xfrm>
            <a:custGeom>
              <a:avLst/>
              <a:gdLst/>
              <a:ahLst/>
              <a:cxnLst/>
              <a:rect l="l" t="t" r="r" b="b"/>
              <a:pathLst>
                <a:path w="11380" h="719" extrusionOk="0">
                  <a:moveTo>
                    <a:pt x="4427" y="0"/>
                  </a:moveTo>
                  <a:cubicBezTo>
                    <a:pt x="2952" y="0"/>
                    <a:pt x="1476" y="59"/>
                    <a:pt x="1" y="117"/>
                  </a:cubicBezTo>
                  <a:lnTo>
                    <a:pt x="26" y="367"/>
                  </a:lnTo>
                  <a:cubicBezTo>
                    <a:pt x="1482" y="309"/>
                    <a:pt x="2953" y="251"/>
                    <a:pt x="4427" y="251"/>
                  </a:cubicBezTo>
                  <a:cubicBezTo>
                    <a:pt x="4856" y="251"/>
                    <a:pt x="5286" y="256"/>
                    <a:pt x="5715" y="267"/>
                  </a:cubicBezTo>
                  <a:cubicBezTo>
                    <a:pt x="6642" y="267"/>
                    <a:pt x="7595" y="342"/>
                    <a:pt x="8522" y="418"/>
                  </a:cubicBezTo>
                  <a:cubicBezTo>
                    <a:pt x="9474" y="518"/>
                    <a:pt x="10427" y="643"/>
                    <a:pt x="11354" y="718"/>
                  </a:cubicBezTo>
                  <a:lnTo>
                    <a:pt x="11379" y="493"/>
                  </a:lnTo>
                  <a:cubicBezTo>
                    <a:pt x="10452" y="392"/>
                    <a:pt x="9500" y="267"/>
                    <a:pt x="8547" y="192"/>
                  </a:cubicBezTo>
                  <a:cubicBezTo>
                    <a:pt x="7620" y="92"/>
                    <a:pt x="6667" y="42"/>
                    <a:pt x="5715" y="17"/>
                  </a:cubicBezTo>
                  <a:cubicBezTo>
                    <a:pt x="5286" y="5"/>
                    <a:pt x="4856" y="0"/>
                    <a:pt x="4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6045443" y="3145908"/>
              <a:ext cx="155207" cy="110595"/>
            </a:xfrm>
            <a:custGeom>
              <a:avLst/>
              <a:gdLst/>
              <a:ahLst/>
              <a:cxnLst/>
              <a:rect l="l" t="t" r="r" b="b"/>
              <a:pathLst>
                <a:path w="1830" h="1304" extrusionOk="0">
                  <a:moveTo>
                    <a:pt x="0" y="0"/>
                  </a:moveTo>
                  <a:lnTo>
                    <a:pt x="351" y="702"/>
                  </a:lnTo>
                  <a:lnTo>
                    <a:pt x="75" y="1278"/>
                  </a:lnTo>
                  <a:lnTo>
                    <a:pt x="176" y="1278"/>
                  </a:lnTo>
                  <a:lnTo>
                    <a:pt x="426" y="852"/>
                  </a:lnTo>
                  <a:lnTo>
                    <a:pt x="476" y="928"/>
                  </a:lnTo>
                  <a:cubicBezTo>
                    <a:pt x="501" y="978"/>
                    <a:pt x="552" y="1003"/>
                    <a:pt x="602" y="1003"/>
                  </a:cubicBezTo>
                  <a:lnTo>
                    <a:pt x="1554" y="1003"/>
                  </a:lnTo>
                  <a:lnTo>
                    <a:pt x="1755" y="1303"/>
                  </a:lnTo>
                  <a:lnTo>
                    <a:pt x="1830" y="1303"/>
                  </a:lnTo>
                  <a:cubicBezTo>
                    <a:pt x="1704" y="1053"/>
                    <a:pt x="1604" y="802"/>
                    <a:pt x="1479" y="552"/>
                  </a:cubicBezTo>
                  <a:lnTo>
                    <a:pt x="1755" y="25"/>
                  </a:lnTo>
                  <a:lnTo>
                    <a:pt x="1654" y="25"/>
                  </a:lnTo>
                  <a:lnTo>
                    <a:pt x="1404" y="401"/>
                  </a:lnTo>
                  <a:lnTo>
                    <a:pt x="1379" y="351"/>
                  </a:lnTo>
                  <a:cubicBezTo>
                    <a:pt x="1354" y="326"/>
                    <a:pt x="1303" y="301"/>
                    <a:pt x="1253" y="301"/>
                  </a:cubicBezTo>
                  <a:cubicBezTo>
                    <a:pt x="927" y="276"/>
                    <a:pt x="602" y="276"/>
                    <a:pt x="301" y="276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6621490" y="3096971"/>
              <a:ext cx="952360" cy="163349"/>
            </a:xfrm>
            <a:custGeom>
              <a:avLst/>
              <a:gdLst/>
              <a:ahLst/>
              <a:cxnLst/>
              <a:rect l="l" t="t" r="r" b="b"/>
              <a:pathLst>
                <a:path w="11229" h="1926" extrusionOk="0">
                  <a:moveTo>
                    <a:pt x="11203" y="1"/>
                  </a:moveTo>
                  <a:cubicBezTo>
                    <a:pt x="9298" y="251"/>
                    <a:pt x="7494" y="853"/>
                    <a:pt x="5639" y="1254"/>
                  </a:cubicBezTo>
                  <a:cubicBezTo>
                    <a:pt x="4737" y="1479"/>
                    <a:pt x="3785" y="1630"/>
                    <a:pt x="2857" y="1680"/>
                  </a:cubicBezTo>
                  <a:cubicBezTo>
                    <a:pt x="2689" y="1684"/>
                    <a:pt x="2521" y="1687"/>
                    <a:pt x="2353" y="1687"/>
                  </a:cubicBezTo>
                  <a:cubicBezTo>
                    <a:pt x="1576" y="1687"/>
                    <a:pt x="809" y="1642"/>
                    <a:pt x="25" y="1580"/>
                  </a:cubicBezTo>
                  <a:lnTo>
                    <a:pt x="0" y="1805"/>
                  </a:lnTo>
                  <a:cubicBezTo>
                    <a:pt x="697" y="1879"/>
                    <a:pt x="1395" y="1925"/>
                    <a:pt x="2092" y="1925"/>
                  </a:cubicBezTo>
                  <a:cubicBezTo>
                    <a:pt x="2347" y="1925"/>
                    <a:pt x="2602" y="1919"/>
                    <a:pt x="2857" y="1906"/>
                  </a:cubicBezTo>
                  <a:cubicBezTo>
                    <a:pt x="3835" y="1880"/>
                    <a:pt x="4762" y="1705"/>
                    <a:pt x="5689" y="1505"/>
                  </a:cubicBezTo>
                  <a:cubicBezTo>
                    <a:pt x="7544" y="1078"/>
                    <a:pt x="9374" y="477"/>
                    <a:pt x="11228" y="251"/>
                  </a:cubicBezTo>
                  <a:lnTo>
                    <a:pt x="11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6997718" y="3150148"/>
              <a:ext cx="176495" cy="136124"/>
            </a:xfrm>
            <a:custGeom>
              <a:avLst/>
              <a:gdLst/>
              <a:ahLst/>
              <a:cxnLst/>
              <a:rect l="l" t="t" r="r" b="b"/>
              <a:pathLst>
                <a:path w="2081" h="1605" extrusionOk="0">
                  <a:moveTo>
                    <a:pt x="1654" y="0"/>
                  </a:moveTo>
                  <a:lnTo>
                    <a:pt x="1554" y="25"/>
                  </a:lnTo>
                  <a:lnTo>
                    <a:pt x="1429" y="451"/>
                  </a:lnTo>
                  <a:lnTo>
                    <a:pt x="1404" y="426"/>
                  </a:lnTo>
                  <a:cubicBezTo>
                    <a:pt x="1354" y="376"/>
                    <a:pt x="1304" y="376"/>
                    <a:pt x="1253" y="376"/>
                  </a:cubicBezTo>
                  <a:cubicBezTo>
                    <a:pt x="953" y="451"/>
                    <a:pt x="652" y="527"/>
                    <a:pt x="326" y="577"/>
                  </a:cubicBezTo>
                  <a:lnTo>
                    <a:pt x="101" y="326"/>
                  </a:lnTo>
                  <a:lnTo>
                    <a:pt x="0" y="351"/>
                  </a:lnTo>
                  <a:cubicBezTo>
                    <a:pt x="151" y="577"/>
                    <a:pt x="326" y="777"/>
                    <a:pt x="476" y="978"/>
                  </a:cubicBezTo>
                  <a:cubicBezTo>
                    <a:pt x="426" y="1178"/>
                    <a:pt x="351" y="1404"/>
                    <a:pt x="276" y="1604"/>
                  </a:cubicBezTo>
                  <a:lnTo>
                    <a:pt x="401" y="1579"/>
                  </a:lnTo>
                  <a:lnTo>
                    <a:pt x="577" y="1103"/>
                  </a:lnTo>
                  <a:lnTo>
                    <a:pt x="627" y="1178"/>
                  </a:lnTo>
                  <a:cubicBezTo>
                    <a:pt x="652" y="1203"/>
                    <a:pt x="727" y="1228"/>
                    <a:pt x="777" y="1228"/>
                  </a:cubicBezTo>
                  <a:cubicBezTo>
                    <a:pt x="1103" y="1153"/>
                    <a:pt x="1404" y="1078"/>
                    <a:pt x="1730" y="1003"/>
                  </a:cubicBezTo>
                  <a:lnTo>
                    <a:pt x="2005" y="1228"/>
                  </a:lnTo>
                  <a:lnTo>
                    <a:pt x="2080" y="1203"/>
                  </a:lnTo>
                  <a:lnTo>
                    <a:pt x="1529" y="602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7571644" y="3082638"/>
              <a:ext cx="960841" cy="112207"/>
            </a:xfrm>
            <a:custGeom>
              <a:avLst/>
              <a:gdLst/>
              <a:ahLst/>
              <a:cxnLst/>
              <a:rect l="l" t="t" r="r" b="b"/>
              <a:pathLst>
                <a:path w="11329" h="1323" extrusionOk="0">
                  <a:moveTo>
                    <a:pt x="2700" y="0"/>
                  </a:moveTo>
                  <a:cubicBezTo>
                    <a:pt x="1800" y="0"/>
                    <a:pt x="900" y="51"/>
                    <a:pt x="0" y="170"/>
                  </a:cubicBezTo>
                  <a:lnTo>
                    <a:pt x="25" y="395"/>
                  </a:lnTo>
                  <a:cubicBezTo>
                    <a:pt x="938" y="286"/>
                    <a:pt x="1856" y="235"/>
                    <a:pt x="2774" y="235"/>
                  </a:cubicBezTo>
                  <a:cubicBezTo>
                    <a:pt x="3748" y="235"/>
                    <a:pt x="4722" y="292"/>
                    <a:pt x="5689" y="395"/>
                  </a:cubicBezTo>
                  <a:cubicBezTo>
                    <a:pt x="7569" y="596"/>
                    <a:pt x="9424" y="947"/>
                    <a:pt x="11278" y="1323"/>
                  </a:cubicBezTo>
                  <a:lnTo>
                    <a:pt x="11329" y="1072"/>
                  </a:lnTo>
                  <a:cubicBezTo>
                    <a:pt x="9474" y="721"/>
                    <a:pt x="7594" y="370"/>
                    <a:pt x="5715" y="170"/>
                  </a:cubicBezTo>
                  <a:cubicBezTo>
                    <a:pt x="4710" y="64"/>
                    <a:pt x="3705" y="0"/>
                    <a:pt x="2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7958474" y="3043878"/>
              <a:ext cx="151051" cy="123317"/>
            </a:xfrm>
            <a:custGeom>
              <a:avLst/>
              <a:gdLst/>
              <a:ahLst/>
              <a:cxnLst/>
              <a:rect l="l" t="t" r="r" b="b"/>
              <a:pathLst>
                <a:path w="1781" h="1454" extrusionOk="0">
                  <a:moveTo>
                    <a:pt x="26" y="0"/>
                  </a:moveTo>
                  <a:cubicBezTo>
                    <a:pt x="126" y="251"/>
                    <a:pt x="251" y="501"/>
                    <a:pt x="352" y="727"/>
                  </a:cubicBezTo>
                  <a:lnTo>
                    <a:pt x="1" y="1278"/>
                  </a:lnTo>
                  <a:lnTo>
                    <a:pt x="101" y="1278"/>
                  </a:lnTo>
                  <a:lnTo>
                    <a:pt x="402" y="877"/>
                  </a:lnTo>
                  <a:lnTo>
                    <a:pt x="427" y="978"/>
                  </a:lnTo>
                  <a:cubicBezTo>
                    <a:pt x="452" y="1003"/>
                    <a:pt x="502" y="1028"/>
                    <a:pt x="552" y="1053"/>
                  </a:cubicBezTo>
                  <a:cubicBezTo>
                    <a:pt x="878" y="1078"/>
                    <a:pt x="1179" y="1103"/>
                    <a:pt x="1504" y="1153"/>
                  </a:cubicBezTo>
                  <a:lnTo>
                    <a:pt x="1680" y="1454"/>
                  </a:lnTo>
                  <a:lnTo>
                    <a:pt x="1755" y="1454"/>
                  </a:lnTo>
                  <a:lnTo>
                    <a:pt x="1479" y="677"/>
                  </a:lnTo>
                  <a:lnTo>
                    <a:pt x="1780" y="176"/>
                  </a:lnTo>
                  <a:lnTo>
                    <a:pt x="1680" y="176"/>
                  </a:lnTo>
                  <a:lnTo>
                    <a:pt x="1404" y="527"/>
                  </a:lnTo>
                  <a:lnTo>
                    <a:pt x="1379" y="476"/>
                  </a:lnTo>
                  <a:cubicBezTo>
                    <a:pt x="1379" y="426"/>
                    <a:pt x="1329" y="401"/>
                    <a:pt x="1279" y="401"/>
                  </a:cubicBezTo>
                  <a:cubicBezTo>
                    <a:pt x="953" y="376"/>
                    <a:pt x="627" y="326"/>
                    <a:pt x="301" y="301"/>
                  </a:cubicBezTo>
                  <a:lnTo>
                    <a:pt x="1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8528159" y="3173557"/>
              <a:ext cx="958721" cy="141807"/>
            </a:xfrm>
            <a:custGeom>
              <a:avLst/>
              <a:gdLst/>
              <a:ahLst/>
              <a:cxnLst/>
              <a:rect l="l" t="t" r="r" b="b"/>
              <a:pathLst>
                <a:path w="11304" h="1672" extrusionOk="0">
                  <a:moveTo>
                    <a:pt x="51" y="0"/>
                  </a:moveTo>
                  <a:lnTo>
                    <a:pt x="0" y="251"/>
                  </a:lnTo>
                  <a:cubicBezTo>
                    <a:pt x="1855" y="602"/>
                    <a:pt x="3735" y="1003"/>
                    <a:pt x="5615" y="1278"/>
                  </a:cubicBezTo>
                  <a:cubicBezTo>
                    <a:pt x="7198" y="1511"/>
                    <a:pt x="8800" y="1672"/>
                    <a:pt x="10404" y="1672"/>
                  </a:cubicBezTo>
                  <a:cubicBezTo>
                    <a:pt x="10704" y="1672"/>
                    <a:pt x="11004" y="1666"/>
                    <a:pt x="11304" y="1654"/>
                  </a:cubicBezTo>
                  <a:lnTo>
                    <a:pt x="11279" y="1429"/>
                  </a:lnTo>
                  <a:cubicBezTo>
                    <a:pt x="11040" y="1435"/>
                    <a:pt x="10801" y="1438"/>
                    <a:pt x="10562" y="1438"/>
                  </a:cubicBezTo>
                  <a:cubicBezTo>
                    <a:pt x="8922" y="1438"/>
                    <a:pt x="7281" y="1290"/>
                    <a:pt x="5640" y="1028"/>
                  </a:cubicBezTo>
                  <a:cubicBezTo>
                    <a:pt x="3760" y="752"/>
                    <a:pt x="1905" y="376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8906508" y="3203241"/>
              <a:ext cx="155292" cy="129763"/>
            </a:xfrm>
            <a:custGeom>
              <a:avLst/>
              <a:gdLst/>
              <a:ahLst/>
              <a:cxnLst/>
              <a:rect l="l" t="t" r="r" b="b"/>
              <a:pathLst>
                <a:path w="1831" h="1530" extrusionOk="0">
                  <a:moveTo>
                    <a:pt x="126" y="1"/>
                  </a:moveTo>
                  <a:lnTo>
                    <a:pt x="377" y="753"/>
                  </a:lnTo>
                  <a:lnTo>
                    <a:pt x="1" y="1254"/>
                  </a:lnTo>
                  <a:lnTo>
                    <a:pt x="101" y="1279"/>
                  </a:lnTo>
                  <a:lnTo>
                    <a:pt x="427" y="903"/>
                  </a:lnTo>
                  <a:lnTo>
                    <a:pt x="452" y="1003"/>
                  </a:lnTo>
                  <a:cubicBezTo>
                    <a:pt x="477" y="1028"/>
                    <a:pt x="502" y="1079"/>
                    <a:pt x="577" y="1079"/>
                  </a:cubicBezTo>
                  <a:cubicBezTo>
                    <a:pt x="878" y="1129"/>
                    <a:pt x="1204" y="1179"/>
                    <a:pt x="1529" y="1229"/>
                  </a:cubicBezTo>
                  <a:lnTo>
                    <a:pt x="1705" y="1530"/>
                  </a:lnTo>
                  <a:lnTo>
                    <a:pt x="1780" y="1530"/>
                  </a:lnTo>
                  <a:cubicBezTo>
                    <a:pt x="1680" y="1279"/>
                    <a:pt x="1605" y="1028"/>
                    <a:pt x="1504" y="778"/>
                  </a:cubicBezTo>
                  <a:lnTo>
                    <a:pt x="1830" y="277"/>
                  </a:lnTo>
                  <a:lnTo>
                    <a:pt x="1730" y="252"/>
                  </a:lnTo>
                  <a:lnTo>
                    <a:pt x="1454" y="602"/>
                  </a:lnTo>
                  <a:lnTo>
                    <a:pt x="1429" y="552"/>
                  </a:lnTo>
                  <a:cubicBezTo>
                    <a:pt x="1404" y="502"/>
                    <a:pt x="1379" y="477"/>
                    <a:pt x="1304" y="477"/>
                  </a:cubicBezTo>
                  <a:cubicBezTo>
                    <a:pt x="1003" y="427"/>
                    <a:pt x="677" y="377"/>
                    <a:pt x="377" y="327"/>
                  </a:cubicBezTo>
                  <a:lnTo>
                    <a:pt x="226" y="26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6"/>
          <p:cNvGrpSpPr/>
          <p:nvPr/>
        </p:nvGrpSpPr>
        <p:grpSpPr>
          <a:xfrm>
            <a:off x="-159698" y="4918152"/>
            <a:ext cx="9361434" cy="225347"/>
            <a:chOff x="12815" y="3318077"/>
            <a:chExt cx="9361434" cy="225347"/>
          </a:xfrm>
        </p:grpSpPr>
        <p:sp>
          <p:nvSpPr>
            <p:cNvPr id="817" name="Google Shape;817;p6"/>
            <p:cNvSpPr/>
            <p:nvPr/>
          </p:nvSpPr>
          <p:spPr>
            <a:xfrm>
              <a:off x="12815" y="3383976"/>
              <a:ext cx="1043787" cy="68104"/>
            </a:xfrm>
            <a:custGeom>
              <a:avLst/>
              <a:gdLst/>
              <a:ahLst/>
              <a:cxnLst/>
              <a:rect l="l" t="t" r="r" b="b"/>
              <a:pathLst>
                <a:path w="12307" h="803" extrusionOk="0">
                  <a:moveTo>
                    <a:pt x="12307" y="0"/>
                  </a:moveTo>
                  <a:lnTo>
                    <a:pt x="1" y="577"/>
                  </a:lnTo>
                  <a:lnTo>
                    <a:pt x="1" y="802"/>
                  </a:lnTo>
                  <a:lnTo>
                    <a:pt x="12307" y="226"/>
                  </a:lnTo>
                  <a:lnTo>
                    <a:pt x="12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427378" y="3362688"/>
              <a:ext cx="174375" cy="112716"/>
            </a:xfrm>
            <a:custGeom>
              <a:avLst/>
              <a:gdLst/>
              <a:ahLst/>
              <a:cxnLst/>
              <a:rect l="l" t="t" r="r" b="b"/>
              <a:pathLst>
                <a:path w="2056" h="1329" extrusionOk="0">
                  <a:moveTo>
                    <a:pt x="1755" y="1"/>
                  </a:moveTo>
                  <a:lnTo>
                    <a:pt x="1529" y="402"/>
                  </a:lnTo>
                  <a:lnTo>
                    <a:pt x="1504" y="352"/>
                  </a:lnTo>
                  <a:cubicBezTo>
                    <a:pt x="1479" y="326"/>
                    <a:pt x="1429" y="301"/>
                    <a:pt x="1354" y="301"/>
                  </a:cubicBezTo>
                  <a:lnTo>
                    <a:pt x="326" y="352"/>
                  </a:lnTo>
                  <a:lnTo>
                    <a:pt x="100" y="76"/>
                  </a:lnTo>
                  <a:lnTo>
                    <a:pt x="0" y="76"/>
                  </a:lnTo>
                  <a:lnTo>
                    <a:pt x="426" y="753"/>
                  </a:lnTo>
                  <a:lnTo>
                    <a:pt x="125" y="1329"/>
                  </a:lnTo>
                  <a:lnTo>
                    <a:pt x="226" y="1329"/>
                  </a:lnTo>
                  <a:lnTo>
                    <a:pt x="501" y="903"/>
                  </a:lnTo>
                  <a:lnTo>
                    <a:pt x="552" y="978"/>
                  </a:lnTo>
                  <a:cubicBezTo>
                    <a:pt x="577" y="1003"/>
                    <a:pt x="627" y="1028"/>
                    <a:pt x="702" y="1028"/>
                  </a:cubicBezTo>
                  <a:lnTo>
                    <a:pt x="1730" y="978"/>
                  </a:lnTo>
                  <a:lnTo>
                    <a:pt x="1980" y="1254"/>
                  </a:lnTo>
                  <a:lnTo>
                    <a:pt x="2055" y="1254"/>
                  </a:lnTo>
                  <a:lnTo>
                    <a:pt x="1629" y="552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1056517" y="3358872"/>
              <a:ext cx="1043787" cy="44272"/>
            </a:xfrm>
            <a:custGeom>
              <a:avLst/>
              <a:gdLst/>
              <a:ahLst/>
              <a:cxnLst/>
              <a:rect l="l" t="t" r="r" b="b"/>
              <a:pathLst>
                <a:path w="12307" h="522" extrusionOk="0">
                  <a:moveTo>
                    <a:pt x="10098" y="1"/>
                  </a:moveTo>
                  <a:cubicBezTo>
                    <a:pt x="6724" y="1"/>
                    <a:pt x="3354" y="132"/>
                    <a:pt x="1" y="296"/>
                  </a:cubicBezTo>
                  <a:lnTo>
                    <a:pt x="1" y="522"/>
                  </a:lnTo>
                  <a:cubicBezTo>
                    <a:pt x="3280" y="382"/>
                    <a:pt x="6543" y="242"/>
                    <a:pt x="9815" y="242"/>
                  </a:cubicBezTo>
                  <a:cubicBezTo>
                    <a:pt x="10645" y="242"/>
                    <a:pt x="11475" y="251"/>
                    <a:pt x="12307" y="271"/>
                  </a:cubicBezTo>
                  <a:lnTo>
                    <a:pt x="12307" y="21"/>
                  </a:lnTo>
                  <a:cubicBezTo>
                    <a:pt x="11570" y="7"/>
                    <a:pt x="10834" y="1"/>
                    <a:pt x="10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1471081" y="3318077"/>
              <a:ext cx="172254" cy="112716"/>
            </a:xfrm>
            <a:custGeom>
              <a:avLst/>
              <a:gdLst/>
              <a:ahLst/>
              <a:cxnLst/>
              <a:rect l="l" t="t" r="r" b="b"/>
              <a:pathLst>
                <a:path w="2031" h="1329" extrusionOk="0">
                  <a:moveTo>
                    <a:pt x="1779" y="0"/>
                  </a:moveTo>
                  <a:lnTo>
                    <a:pt x="1529" y="401"/>
                  </a:lnTo>
                  <a:lnTo>
                    <a:pt x="1504" y="351"/>
                  </a:lnTo>
                  <a:cubicBezTo>
                    <a:pt x="1479" y="326"/>
                    <a:pt x="1429" y="301"/>
                    <a:pt x="1353" y="301"/>
                  </a:cubicBezTo>
                  <a:lnTo>
                    <a:pt x="326" y="326"/>
                  </a:lnTo>
                  <a:lnTo>
                    <a:pt x="125" y="50"/>
                  </a:lnTo>
                  <a:lnTo>
                    <a:pt x="0" y="50"/>
                  </a:lnTo>
                  <a:lnTo>
                    <a:pt x="401" y="752"/>
                  </a:lnTo>
                  <a:lnTo>
                    <a:pt x="125" y="1329"/>
                  </a:lnTo>
                  <a:lnTo>
                    <a:pt x="226" y="1304"/>
                  </a:lnTo>
                  <a:lnTo>
                    <a:pt x="501" y="878"/>
                  </a:lnTo>
                  <a:lnTo>
                    <a:pt x="551" y="953"/>
                  </a:lnTo>
                  <a:cubicBezTo>
                    <a:pt x="576" y="1003"/>
                    <a:pt x="627" y="1028"/>
                    <a:pt x="677" y="1028"/>
                  </a:cubicBezTo>
                  <a:lnTo>
                    <a:pt x="1729" y="1003"/>
                  </a:lnTo>
                  <a:lnTo>
                    <a:pt x="1955" y="1253"/>
                  </a:lnTo>
                  <a:lnTo>
                    <a:pt x="2030" y="1253"/>
                  </a:lnTo>
                  <a:lnTo>
                    <a:pt x="1629" y="552"/>
                  </a:lnTo>
                  <a:lnTo>
                    <a:pt x="1880" y="25"/>
                  </a:lnTo>
                  <a:lnTo>
                    <a:pt x="1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2100220" y="3360568"/>
              <a:ext cx="1039547" cy="119162"/>
            </a:xfrm>
            <a:custGeom>
              <a:avLst/>
              <a:gdLst/>
              <a:ahLst/>
              <a:cxnLst/>
              <a:rect l="l" t="t" r="r" b="b"/>
              <a:pathLst>
                <a:path w="12257" h="1405" extrusionOk="0">
                  <a:moveTo>
                    <a:pt x="1" y="1"/>
                  </a:moveTo>
                  <a:lnTo>
                    <a:pt x="1" y="251"/>
                  </a:lnTo>
                  <a:cubicBezTo>
                    <a:pt x="2056" y="276"/>
                    <a:pt x="4086" y="402"/>
                    <a:pt x="6141" y="602"/>
                  </a:cubicBezTo>
                  <a:cubicBezTo>
                    <a:pt x="6642" y="652"/>
                    <a:pt x="7144" y="702"/>
                    <a:pt x="7670" y="778"/>
                  </a:cubicBezTo>
                  <a:lnTo>
                    <a:pt x="8422" y="853"/>
                  </a:lnTo>
                  <a:lnTo>
                    <a:pt x="9199" y="978"/>
                  </a:lnTo>
                  <a:cubicBezTo>
                    <a:pt x="10201" y="1103"/>
                    <a:pt x="11229" y="1279"/>
                    <a:pt x="12231" y="1404"/>
                  </a:cubicBezTo>
                  <a:lnTo>
                    <a:pt x="12256" y="1179"/>
                  </a:lnTo>
                  <a:cubicBezTo>
                    <a:pt x="11254" y="1028"/>
                    <a:pt x="10226" y="878"/>
                    <a:pt x="9224" y="727"/>
                  </a:cubicBezTo>
                  <a:lnTo>
                    <a:pt x="8447" y="627"/>
                  </a:lnTo>
                  <a:lnTo>
                    <a:pt x="7695" y="527"/>
                  </a:lnTo>
                  <a:cubicBezTo>
                    <a:pt x="7194" y="477"/>
                    <a:pt x="6667" y="427"/>
                    <a:pt x="6166" y="351"/>
                  </a:cubicBezTo>
                  <a:cubicBezTo>
                    <a:pt x="4111" y="151"/>
                    <a:pt x="2056" y="5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2518939" y="3339280"/>
              <a:ext cx="161653" cy="121282"/>
            </a:xfrm>
            <a:custGeom>
              <a:avLst/>
              <a:gdLst/>
              <a:ahLst/>
              <a:cxnLst/>
              <a:rect l="l" t="t" r="r" b="b"/>
              <a:pathLst>
                <a:path w="1906" h="1430" extrusionOk="0">
                  <a:moveTo>
                    <a:pt x="26" y="1"/>
                  </a:moveTo>
                  <a:lnTo>
                    <a:pt x="352" y="728"/>
                  </a:lnTo>
                  <a:lnTo>
                    <a:pt x="1" y="1254"/>
                  </a:lnTo>
                  <a:lnTo>
                    <a:pt x="101" y="1254"/>
                  </a:lnTo>
                  <a:lnTo>
                    <a:pt x="427" y="878"/>
                  </a:lnTo>
                  <a:lnTo>
                    <a:pt x="452" y="953"/>
                  </a:lnTo>
                  <a:cubicBezTo>
                    <a:pt x="477" y="1003"/>
                    <a:pt x="527" y="1029"/>
                    <a:pt x="602" y="1029"/>
                  </a:cubicBezTo>
                  <a:cubicBezTo>
                    <a:pt x="928" y="1054"/>
                    <a:pt x="1279" y="1104"/>
                    <a:pt x="1630" y="1129"/>
                  </a:cubicBezTo>
                  <a:lnTo>
                    <a:pt x="1831" y="1430"/>
                  </a:lnTo>
                  <a:lnTo>
                    <a:pt x="1906" y="1430"/>
                  </a:lnTo>
                  <a:lnTo>
                    <a:pt x="1580" y="678"/>
                  </a:lnTo>
                  <a:lnTo>
                    <a:pt x="1906" y="176"/>
                  </a:lnTo>
                  <a:lnTo>
                    <a:pt x="1805" y="151"/>
                  </a:lnTo>
                  <a:lnTo>
                    <a:pt x="1505" y="527"/>
                  </a:lnTo>
                  <a:lnTo>
                    <a:pt x="1480" y="477"/>
                  </a:lnTo>
                  <a:cubicBezTo>
                    <a:pt x="1480" y="427"/>
                    <a:pt x="1404" y="402"/>
                    <a:pt x="1354" y="402"/>
                  </a:cubicBezTo>
                  <a:cubicBezTo>
                    <a:pt x="1003" y="352"/>
                    <a:pt x="653" y="327"/>
                    <a:pt x="327" y="302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137562" y="3390337"/>
              <a:ext cx="1039462" cy="113479"/>
            </a:xfrm>
            <a:custGeom>
              <a:avLst/>
              <a:gdLst/>
              <a:ahLst/>
              <a:cxnLst/>
              <a:rect l="l" t="t" r="r" b="b"/>
              <a:pathLst>
                <a:path w="12256" h="1338" extrusionOk="0">
                  <a:moveTo>
                    <a:pt x="12231" y="0"/>
                  </a:moveTo>
                  <a:cubicBezTo>
                    <a:pt x="10176" y="126"/>
                    <a:pt x="8171" y="677"/>
                    <a:pt x="6141" y="928"/>
                  </a:cubicBezTo>
                  <a:cubicBezTo>
                    <a:pt x="5342" y="1046"/>
                    <a:pt x="4539" y="1095"/>
                    <a:pt x="3735" y="1095"/>
                  </a:cubicBezTo>
                  <a:cubicBezTo>
                    <a:pt x="2497" y="1095"/>
                    <a:pt x="1256" y="980"/>
                    <a:pt x="25" y="828"/>
                  </a:cubicBezTo>
                  <a:lnTo>
                    <a:pt x="0" y="1053"/>
                  </a:lnTo>
                  <a:cubicBezTo>
                    <a:pt x="1028" y="1178"/>
                    <a:pt x="2055" y="1304"/>
                    <a:pt x="3083" y="1329"/>
                  </a:cubicBezTo>
                  <a:cubicBezTo>
                    <a:pt x="3304" y="1334"/>
                    <a:pt x="3527" y="1337"/>
                    <a:pt x="3749" y="1337"/>
                  </a:cubicBezTo>
                  <a:cubicBezTo>
                    <a:pt x="4561" y="1337"/>
                    <a:pt x="5379" y="1296"/>
                    <a:pt x="6166" y="1178"/>
                  </a:cubicBezTo>
                  <a:cubicBezTo>
                    <a:pt x="8221" y="903"/>
                    <a:pt x="10201" y="376"/>
                    <a:pt x="12256" y="251"/>
                  </a:cubicBezTo>
                  <a:lnTo>
                    <a:pt x="12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3552040" y="3420107"/>
              <a:ext cx="180735" cy="123317"/>
            </a:xfrm>
            <a:custGeom>
              <a:avLst/>
              <a:gdLst/>
              <a:ahLst/>
              <a:cxnLst/>
              <a:rect l="l" t="t" r="r" b="b"/>
              <a:pathLst>
                <a:path w="2131" h="1454" extrusionOk="0">
                  <a:moveTo>
                    <a:pt x="1705" y="0"/>
                  </a:moveTo>
                  <a:lnTo>
                    <a:pt x="1504" y="426"/>
                  </a:lnTo>
                  <a:lnTo>
                    <a:pt x="1479" y="376"/>
                  </a:lnTo>
                  <a:cubicBezTo>
                    <a:pt x="1461" y="359"/>
                    <a:pt x="1419" y="341"/>
                    <a:pt x="1377" y="341"/>
                  </a:cubicBezTo>
                  <a:cubicBezTo>
                    <a:pt x="1360" y="341"/>
                    <a:pt x="1344" y="344"/>
                    <a:pt x="1329" y="351"/>
                  </a:cubicBezTo>
                  <a:cubicBezTo>
                    <a:pt x="1003" y="376"/>
                    <a:pt x="652" y="426"/>
                    <a:pt x="326" y="451"/>
                  </a:cubicBezTo>
                  <a:lnTo>
                    <a:pt x="101" y="201"/>
                  </a:lnTo>
                  <a:lnTo>
                    <a:pt x="0" y="201"/>
                  </a:lnTo>
                  <a:cubicBezTo>
                    <a:pt x="126" y="426"/>
                    <a:pt x="276" y="652"/>
                    <a:pt x="427" y="878"/>
                  </a:cubicBezTo>
                  <a:cubicBezTo>
                    <a:pt x="351" y="1053"/>
                    <a:pt x="251" y="1253"/>
                    <a:pt x="151" y="1454"/>
                  </a:cubicBezTo>
                  <a:lnTo>
                    <a:pt x="276" y="1454"/>
                  </a:lnTo>
                  <a:cubicBezTo>
                    <a:pt x="351" y="1304"/>
                    <a:pt x="452" y="1153"/>
                    <a:pt x="527" y="1003"/>
                  </a:cubicBezTo>
                  <a:lnTo>
                    <a:pt x="577" y="1078"/>
                  </a:lnTo>
                  <a:cubicBezTo>
                    <a:pt x="602" y="1103"/>
                    <a:pt x="652" y="1128"/>
                    <a:pt x="727" y="1128"/>
                  </a:cubicBezTo>
                  <a:cubicBezTo>
                    <a:pt x="1078" y="1103"/>
                    <a:pt x="1429" y="1053"/>
                    <a:pt x="1755" y="1003"/>
                  </a:cubicBezTo>
                  <a:lnTo>
                    <a:pt x="2056" y="1228"/>
                  </a:lnTo>
                  <a:lnTo>
                    <a:pt x="2131" y="1203"/>
                  </a:lnTo>
                  <a:cubicBezTo>
                    <a:pt x="1955" y="1003"/>
                    <a:pt x="1780" y="777"/>
                    <a:pt x="1605" y="577"/>
                  </a:cubicBezTo>
                  <a:lnTo>
                    <a:pt x="1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4174819" y="3387114"/>
              <a:ext cx="1041667" cy="90495"/>
            </a:xfrm>
            <a:custGeom>
              <a:avLst/>
              <a:gdLst/>
              <a:ahLst/>
              <a:cxnLst/>
              <a:rect l="l" t="t" r="r" b="b"/>
              <a:pathLst>
                <a:path w="12282" h="1067" extrusionOk="0">
                  <a:moveTo>
                    <a:pt x="1542" y="1"/>
                  </a:moveTo>
                  <a:cubicBezTo>
                    <a:pt x="1028" y="1"/>
                    <a:pt x="515" y="13"/>
                    <a:pt x="1" y="38"/>
                  </a:cubicBezTo>
                  <a:lnTo>
                    <a:pt x="26" y="289"/>
                  </a:lnTo>
                  <a:cubicBezTo>
                    <a:pt x="578" y="248"/>
                    <a:pt x="1137" y="229"/>
                    <a:pt x="1700" y="229"/>
                  </a:cubicBezTo>
                  <a:cubicBezTo>
                    <a:pt x="2160" y="229"/>
                    <a:pt x="2622" y="241"/>
                    <a:pt x="3084" y="264"/>
                  </a:cubicBezTo>
                  <a:cubicBezTo>
                    <a:pt x="4111" y="314"/>
                    <a:pt x="5114" y="414"/>
                    <a:pt x="6141" y="515"/>
                  </a:cubicBezTo>
                  <a:cubicBezTo>
                    <a:pt x="8196" y="715"/>
                    <a:pt x="10227" y="991"/>
                    <a:pt x="12282" y="1066"/>
                  </a:cubicBezTo>
                  <a:lnTo>
                    <a:pt x="12282" y="840"/>
                  </a:lnTo>
                  <a:cubicBezTo>
                    <a:pt x="10252" y="740"/>
                    <a:pt x="8221" y="490"/>
                    <a:pt x="6166" y="289"/>
                  </a:cubicBezTo>
                  <a:cubicBezTo>
                    <a:pt x="5139" y="164"/>
                    <a:pt x="4111" y="89"/>
                    <a:pt x="3084" y="38"/>
                  </a:cubicBezTo>
                  <a:cubicBezTo>
                    <a:pt x="2570" y="13"/>
                    <a:pt x="2056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4593623" y="3358448"/>
              <a:ext cx="161653" cy="123402"/>
            </a:xfrm>
            <a:custGeom>
              <a:avLst/>
              <a:gdLst/>
              <a:ahLst/>
              <a:cxnLst/>
              <a:rect l="l" t="t" r="r" b="b"/>
              <a:pathLst>
                <a:path w="1906" h="1455" extrusionOk="0">
                  <a:moveTo>
                    <a:pt x="25" y="1"/>
                  </a:moveTo>
                  <a:lnTo>
                    <a:pt x="376" y="727"/>
                  </a:lnTo>
                  <a:lnTo>
                    <a:pt x="0" y="1254"/>
                  </a:lnTo>
                  <a:lnTo>
                    <a:pt x="101" y="1254"/>
                  </a:lnTo>
                  <a:lnTo>
                    <a:pt x="426" y="878"/>
                  </a:lnTo>
                  <a:lnTo>
                    <a:pt x="476" y="953"/>
                  </a:lnTo>
                  <a:cubicBezTo>
                    <a:pt x="476" y="1003"/>
                    <a:pt x="527" y="1028"/>
                    <a:pt x="602" y="1028"/>
                  </a:cubicBezTo>
                  <a:cubicBezTo>
                    <a:pt x="953" y="1053"/>
                    <a:pt x="1278" y="1103"/>
                    <a:pt x="1629" y="1128"/>
                  </a:cubicBezTo>
                  <a:lnTo>
                    <a:pt x="1830" y="1429"/>
                  </a:lnTo>
                  <a:lnTo>
                    <a:pt x="1905" y="1454"/>
                  </a:lnTo>
                  <a:lnTo>
                    <a:pt x="1905" y="1454"/>
                  </a:lnTo>
                  <a:lnTo>
                    <a:pt x="1579" y="677"/>
                  </a:lnTo>
                  <a:lnTo>
                    <a:pt x="1905" y="176"/>
                  </a:lnTo>
                  <a:lnTo>
                    <a:pt x="1805" y="176"/>
                  </a:lnTo>
                  <a:lnTo>
                    <a:pt x="1504" y="527"/>
                  </a:lnTo>
                  <a:lnTo>
                    <a:pt x="1504" y="477"/>
                  </a:lnTo>
                  <a:cubicBezTo>
                    <a:pt x="1479" y="427"/>
                    <a:pt x="1429" y="402"/>
                    <a:pt x="1354" y="402"/>
                  </a:cubicBezTo>
                  <a:lnTo>
                    <a:pt x="326" y="30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5216401" y="3403059"/>
              <a:ext cx="1043787" cy="76755"/>
            </a:xfrm>
            <a:custGeom>
              <a:avLst/>
              <a:gdLst/>
              <a:ahLst/>
              <a:cxnLst/>
              <a:rect l="l" t="t" r="r" b="b"/>
              <a:pathLst>
                <a:path w="12307" h="905" extrusionOk="0">
                  <a:moveTo>
                    <a:pt x="9199" y="1"/>
                  </a:moveTo>
                  <a:cubicBezTo>
                    <a:pt x="8697" y="26"/>
                    <a:pt x="8171" y="51"/>
                    <a:pt x="7670" y="101"/>
                  </a:cubicBezTo>
                  <a:cubicBezTo>
                    <a:pt x="7144" y="126"/>
                    <a:pt x="6642" y="201"/>
                    <a:pt x="6141" y="251"/>
                  </a:cubicBezTo>
                  <a:cubicBezTo>
                    <a:pt x="5113" y="377"/>
                    <a:pt x="4086" y="527"/>
                    <a:pt x="3083" y="602"/>
                  </a:cubicBezTo>
                  <a:cubicBezTo>
                    <a:pt x="2420" y="651"/>
                    <a:pt x="1756" y="679"/>
                    <a:pt x="1093" y="679"/>
                  </a:cubicBezTo>
                  <a:cubicBezTo>
                    <a:pt x="729" y="679"/>
                    <a:pt x="365" y="670"/>
                    <a:pt x="1" y="652"/>
                  </a:cubicBezTo>
                  <a:lnTo>
                    <a:pt x="1" y="878"/>
                  </a:lnTo>
                  <a:cubicBezTo>
                    <a:pt x="365" y="896"/>
                    <a:pt x="729" y="904"/>
                    <a:pt x="1093" y="904"/>
                  </a:cubicBezTo>
                  <a:cubicBezTo>
                    <a:pt x="1756" y="904"/>
                    <a:pt x="2420" y="876"/>
                    <a:pt x="3083" y="828"/>
                  </a:cubicBezTo>
                  <a:cubicBezTo>
                    <a:pt x="4111" y="753"/>
                    <a:pt x="5139" y="602"/>
                    <a:pt x="6166" y="502"/>
                  </a:cubicBezTo>
                  <a:cubicBezTo>
                    <a:pt x="6667" y="427"/>
                    <a:pt x="7169" y="377"/>
                    <a:pt x="7695" y="327"/>
                  </a:cubicBezTo>
                  <a:cubicBezTo>
                    <a:pt x="8196" y="277"/>
                    <a:pt x="8697" y="251"/>
                    <a:pt x="9224" y="251"/>
                  </a:cubicBezTo>
                  <a:cubicBezTo>
                    <a:pt x="9408" y="247"/>
                    <a:pt x="9593" y="245"/>
                    <a:pt x="9778" y="245"/>
                  </a:cubicBezTo>
                  <a:cubicBezTo>
                    <a:pt x="10603" y="245"/>
                    <a:pt x="11442" y="286"/>
                    <a:pt x="12281" y="327"/>
                  </a:cubicBezTo>
                  <a:lnTo>
                    <a:pt x="12306" y="101"/>
                  </a:lnTo>
                  <a:cubicBezTo>
                    <a:pt x="11279" y="26"/>
                    <a:pt x="10251" y="1"/>
                    <a:pt x="9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5626639" y="3375495"/>
              <a:ext cx="180820" cy="125438"/>
            </a:xfrm>
            <a:custGeom>
              <a:avLst/>
              <a:gdLst/>
              <a:ahLst/>
              <a:cxnLst/>
              <a:rect l="l" t="t" r="r" b="b"/>
              <a:pathLst>
                <a:path w="2132" h="1479" extrusionOk="0">
                  <a:moveTo>
                    <a:pt x="1755" y="0"/>
                  </a:moveTo>
                  <a:lnTo>
                    <a:pt x="1555" y="426"/>
                  </a:lnTo>
                  <a:lnTo>
                    <a:pt x="1530" y="376"/>
                  </a:lnTo>
                  <a:cubicBezTo>
                    <a:pt x="1505" y="351"/>
                    <a:pt x="1429" y="326"/>
                    <a:pt x="1379" y="326"/>
                  </a:cubicBezTo>
                  <a:lnTo>
                    <a:pt x="352" y="451"/>
                  </a:lnTo>
                  <a:lnTo>
                    <a:pt x="101" y="201"/>
                  </a:lnTo>
                  <a:lnTo>
                    <a:pt x="1" y="226"/>
                  </a:lnTo>
                  <a:lnTo>
                    <a:pt x="477" y="877"/>
                  </a:lnTo>
                  <a:lnTo>
                    <a:pt x="226" y="1479"/>
                  </a:lnTo>
                  <a:lnTo>
                    <a:pt x="327" y="1454"/>
                  </a:lnTo>
                  <a:lnTo>
                    <a:pt x="577" y="1003"/>
                  </a:lnTo>
                  <a:lnTo>
                    <a:pt x="627" y="1078"/>
                  </a:lnTo>
                  <a:cubicBezTo>
                    <a:pt x="652" y="1103"/>
                    <a:pt x="703" y="1128"/>
                    <a:pt x="778" y="1128"/>
                  </a:cubicBezTo>
                  <a:lnTo>
                    <a:pt x="1780" y="1003"/>
                  </a:lnTo>
                  <a:lnTo>
                    <a:pt x="2056" y="1253"/>
                  </a:lnTo>
                  <a:lnTo>
                    <a:pt x="2131" y="1228"/>
                  </a:lnTo>
                  <a:cubicBezTo>
                    <a:pt x="1981" y="1003"/>
                    <a:pt x="1805" y="777"/>
                    <a:pt x="1655" y="576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6257983" y="3411625"/>
              <a:ext cx="1043787" cy="49361"/>
            </a:xfrm>
            <a:custGeom>
              <a:avLst/>
              <a:gdLst/>
              <a:ahLst/>
              <a:cxnLst/>
              <a:rect l="l" t="t" r="r" b="b"/>
              <a:pathLst>
                <a:path w="12307" h="582" extrusionOk="0">
                  <a:moveTo>
                    <a:pt x="25" y="0"/>
                  </a:moveTo>
                  <a:lnTo>
                    <a:pt x="0" y="226"/>
                  </a:lnTo>
                  <a:cubicBezTo>
                    <a:pt x="2056" y="351"/>
                    <a:pt x="4086" y="551"/>
                    <a:pt x="6141" y="577"/>
                  </a:cubicBezTo>
                  <a:cubicBezTo>
                    <a:pt x="6405" y="580"/>
                    <a:pt x="6669" y="581"/>
                    <a:pt x="6932" y="581"/>
                  </a:cubicBezTo>
                  <a:cubicBezTo>
                    <a:pt x="8743" y="581"/>
                    <a:pt x="10534" y="507"/>
                    <a:pt x="12306" y="376"/>
                  </a:cubicBezTo>
                  <a:lnTo>
                    <a:pt x="12306" y="125"/>
                  </a:lnTo>
                  <a:cubicBezTo>
                    <a:pt x="10463" y="260"/>
                    <a:pt x="8620" y="355"/>
                    <a:pt x="6795" y="355"/>
                  </a:cubicBezTo>
                  <a:cubicBezTo>
                    <a:pt x="6585" y="355"/>
                    <a:pt x="6375" y="354"/>
                    <a:pt x="6166" y="351"/>
                  </a:cubicBezTo>
                  <a:cubicBezTo>
                    <a:pt x="4111" y="326"/>
                    <a:pt x="2056" y="125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6676703" y="3394578"/>
              <a:ext cx="168014" cy="110596"/>
            </a:xfrm>
            <a:custGeom>
              <a:avLst/>
              <a:gdLst/>
              <a:ahLst/>
              <a:cxnLst/>
              <a:rect l="l" t="t" r="r" b="b"/>
              <a:pathLst>
                <a:path w="1981" h="1304" extrusionOk="0">
                  <a:moveTo>
                    <a:pt x="1" y="1"/>
                  </a:moveTo>
                  <a:cubicBezTo>
                    <a:pt x="126" y="251"/>
                    <a:pt x="251" y="477"/>
                    <a:pt x="352" y="727"/>
                  </a:cubicBezTo>
                  <a:lnTo>
                    <a:pt x="26" y="1254"/>
                  </a:lnTo>
                  <a:lnTo>
                    <a:pt x="126" y="1279"/>
                  </a:lnTo>
                  <a:lnTo>
                    <a:pt x="452" y="853"/>
                  </a:lnTo>
                  <a:lnTo>
                    <a:pt x="477" y="928"/>
                  </a:lnTo>
                  <a:cubicBezTo>
                    <a:pt x="502" y="978"/>
                    <a:pt x="552" y="1003"/>
                    <a:pt x="627" y="1003"/>
                  </a:cubicBezTo>
                  <a:lnTo>
                    <a:pt x="1129" y="1028"/>
                  </a:lnTo>
                  <a:lnTo>
                    <a:pt x="1655" y="1028"/>
                  </a:lnTo>
                  <a:lnTo>
                    <a:pt x="1906" y="1304"/>
                  </a:lnTo>
                  <a:lnTo>
                    <a:pt x="1981" y="1304"/>
                  </a:lnTo>
                  <a:lnTo>
                    <a:pt x="1580" y="577"/>
                  </a:lnTo>
                  <a:lnTo>
                    <a:pt x="1855" y="51"/>
                  </a:lnTo>
                  <a:lnTo>
                    <a:pt x="1755" y="51"/>
                  </a:lnTo>
                  <a:lnTo>
                    <a:pt x="1505" y="427"/>
                  </a:lnTo>
                  <a:lnTo>
                    <a:pt x="1454" y="377"/>
                  </a:lnTo>
                  <a:cubicBezTo>
                    <a:pt x="1454" y="351"/>
                    <a:pt x="1404" y="326"/>
                    <a:pt x="1329" y="326"/>
                  </a:cubicBezTo>
                  <a:cubicBezTo>
                    <a:pt x="978" y="326"/>
                    <a:pt x="652" y="301"/>
                    <a:pt x="302" y="301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7301686" y="3349967"/>
              <a:ext cx="1041667" cy="93633"/>
            </a:xfrm>
            <a:custGeom>
              <a:avLst/>
              <a:gdLst/>
              <a:ahLst/>
              <a:cxnLst/>
              <a:rect l="l" t="t" r="r" b="b"/>
              <a:pathLst>
                <a:path w="12282" h="1104" extrusionOk="0">
                  <a:moveTo>
                    <a:pt x="12281" y="0"/>
                  </a:moveTo>
                  <a:cubicBezTo>
                    <a:pt x="8171" y="75"/>
                    <a:pt x="4085" y="577"/>
                    <a:pt x="0" y="852"/>
                  </a:cubicBezTo>
                  <a:lnTo>
                    <a:pt x="0" y="1103"/>
                  </a:lnTo>
                  <a:cubicBezTo>
                    <a:pt x="4111" y="802"/>
                    <a:pt x="8196" y="326"/>
                    <a:pt x="12281" y="251"/>
                  </a:cubicBezTo>
                  <a:lnTo>
                    <a:pt x="12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7711924" y="3332919"/>
              <a:ext cx="178615" cy="119162"/>
            </a:xfrm>
            <a:custGeom>
              <a:avLst/>
              <a:gdLst/>
              <a:ahLst/>
              <a:cxnLst/>
              <a:rect l="l" t="t" r="r" b="b"/>
              <a:pathLst>
                <a:path w="2106" h="1405" extrusionOk="0">
                  <a:moveTo>
                    <a:pt x="1780" y="1"/>
                  </a:moveTo>
                  <a:lnTo>
                    <a:pt x="1554" y="402"/>
                  </a:lnTo>
                  <a:lnTo>
                    <a:pt x="1529" y="352"/>
                  </a:lnTo>
                  <a:cubicBezTo>
                    <a:pt x="1504" y="327"/>
                    <a:pt x="1454" y="302"/>
                    <a:pt x="1379" y="302"/>
                  </a:cubicBezTo>
                  <a:lnTo>
                    <a:pt x="351" y="402"/>
                  </a:lnTo>
                  <a:lnTo>
                    <a:pt x="126" y="126"/>
                  </a:lnTo>
                  <a:lnTo>
                    <a:pt x="0" y="151"/>
                  </a:lnTo>
                  <a:lnTo>
                    <a:pt x="452" y="803"/>
                  </a:lnTo>
                  <a:lnTo>
                    <a:pt x="201" y="1404"/>
                  </a:lnTo>
                  <a:lnTo>
                    <a:pt x="301" y="1379"/>
                  </a:lnTo>
                  <a:lnTo>
                    <a:pt x="552" y="953"/>
                  </a:lnTo>
                  <a:lnTo>
                    <a:pt x="602" y="1028"/>
                  </a:lnTo>
                  <a:cubicBezTo>
                    <a:pt x="627" y="1053"/>
                    <a:pt x="677" y="1078"/>
                    <a:pt x="752" y="1078"/>
                  </a:cubicBezTo>
                  <a:lnTo>
                    <a:pt x="1780" y="978"/>
                  </a:lnTo>
                  <a:lnTo>
                    <a:pt x="2030" y="1254"/>
                  </a:lnTo>
                  <a:lnTo>
                    <a:pt x="2106" y="1229"/>
                  </a:lnTo>
                  <a:lnTo>
                    <a:pt x="1655" y="552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8343268" y="3349967"/>
              <a:ext cx="1030981" cy="172254"/>
            </a:xfrm>
            <a:custGeom>
              <a:avLst/>
              <a:gdLst/>
              <a:ahLst/>
              <a:cxnLst/>
              <a:rect l="l" t="t" r="r" b="b"/>
              <a:pathLst>
                <a:path w="12156" h="2031" extrusionOk="0">
                  <a:moveTo>
                    <a:pt x="0" y="0"/>
                  </a:moveTo>
                  <a:lnTo>
                    <a:pt x="0" y="251"/>
                  </a:lnTo>
                  <a:cubicBezTo>
                    <a:pt x="426" y="241"/>
                    <a:pt x="851" y="234"/>
                    <a:pt x="1277" y="234"/>
                  </a:cubicBezTo>
                  <a:cubicBezTo>
                    <a:pt x="1879" y="234"/>
                    <a:pt x="2481" y="247"/>
                    <a:pt x="3083" y="276"/>
                  </a:cubicBezTo>
                  <a:cubicBezTo>
                    <a:pt x="4110" y="326"/>
                    <a:pt x="5113" y="426"/>
                    <a:pt x="6140" y="552"/>
                  </a:cubicBezTo>
                  <a:cubicBezTo>
                    <a:pt x="7143" y="702"/>
                    <a:pt x="8145" y="877"/>
                    <a:pt x="9148" y="1128"/>
                  </a:cubicBezTo>
                  <a:cubicBezTo>
                    <a:pt x="10125" y="1354"/>
                    <a:pt x="11103" y="1654"/>
                    <a:pt x="12080" y="2030"/>
                  </a:cubicBezTo>
                  <a:lnTo>
                    <a:pt x="12155" y="1805"/>
                  </a:lnTo>
                  <a:cubicBezTo>
                    <a:pt x="11178" y="1429"/>
                    <a:pt x="10201" y="1128"/>
                    <a:pt x="9198" y="877"/>
                  </a:cubicBezTo>
                  <a:cubicBezTo>
                    <a:pt x="8196" y="652"/>
                    <a:pt x="7193" y="451"/>
                    <a:pt x="6165" y="326"/>
                  </a:cubicBezTo>
                  <a:cubicBezTo>
                    <a:pt x="5138" y="176"/>
                    <a:pt x="4110" y="101"/>
                    <a:pt x="3083" y="50"/>
                  </a:cubicBezTo>
                  <a:cubicBezTo>
                    <a:pt x="2055" y="0"/>
                    <a:pt x="1028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8761988" y="3322318"/>
              <a:ext cx="163773" cy="127643"/>
            </a:xfrm>
            <a:custGeom>
              <a:avLst/>
              <a:gdLst/>
              <a:ahLst/>
              <a:cxnLst/>
              <a:rect l="l" t="t" r="r" b="b"/>
              <a:pathLst>
                <a:path w="1931" h="1505" extrusionOk="0">
                  <a:moveTo>
                    <a:pt x="25" y="0"/>
                  </a:moveTo>
                  <a:cubicBezTo>
                    <a:pt x="151" y="251"/>
                    <a:pt x="251" y="477"/>
                    <a:pt x="351" y="727"/>
                  </a:cubicBezTo>
                  <a:lnTo>
                    <a:pt x="0" y="1254"/>
                  </a:lnTo>
                  <a:lnTo>
                    <a:pt x="101" y="1279"/>
                  </a:lnTo>
                  <a:lnTo>
                    <a:pt x="426" y="878"/>
                  </a:lnTo>
                  <a:lnTo>
                    <a:pt x="452" y="953"/>
                  </a:lnTo>
                  <a:cubicBezTo>
                    <a:pt x="477" y="1003"/>
                    <a:pt x="527" y="1028"/>
                    <a:pt x="577" y="1053"/>
                  </a:cubicBezTo>
                  <a:cubicBezTo>
                    <a:pt x="928" y="1078"/>
                    <a:pt x="1254" y="1128"/>
                    <a:pt x="1604" y="1178"/>
                  </a:cubicBezTo>
                  <a:lnTo>
                    <a:pt x="1780" y="1479"/>
                  </a:lnTo>
                  <a:lnTo>
                    <a:pt x="1880" y="1504"/>
                  </a:lnTo>
                  <a:cubicBezTo>
                    <a:pt x="1780" y="1229"/>
                    <a:pt x="1680" y="978"/>
                    <a:pt x="1579" y="727"/>
                  </a:cubicBezTo>
                  <a:lnTo>
                    <a:pt x="1930" y="251"/>
                  </a:lnTo>
                  <a:lnTo>
                    <a:pt x="1830" y="226"/>
                  </a:lnTo>
                  <a:lnTo>
                    <a:pt x="1504" y="552"/>
                  </a:lnTo>
                  <a:lnTo>
                    <a:pt x="1504" y="502"/>
                  </a:lnTo>
                  <a:cubicBezTo>
                    <a:pt x="1479" y="477"/>
                    <a:pt x="1429" y="427"/>
                    <a:pt x="1379" y="427"/>
                  </a:cubicBezTo>
                  <a:cubicBezTo>
                    <a:pt x="1028" y="376"/>
                    <a:pt x="677" y="326"/>
                    <a:pt x="326" y="301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6"/>
          <p:cNvGrpSpPr/>
          <p:nvPr/>
        </p:nvGrpSpPr>
        <p:grpSpPr>
          <a:xfrm>
            <a:off x="-442499" y="-122494"/>
            <a:ext cx="10442013" cy="627290"/>
            <a:chOff x="1180310" y="3097874"/>
            <a:chExt cx="3151450" cy="189319"/>
          </a:xfrm>
        </p:grpSpPr>
        <p:sp>
          <p:nvSpPr>
            <p:cNvPr id="836" name="Google Shape;836;p6"/>
            <p:cNvSpPr/>
            <p:nvPr/>
          </p:nvSpPr>
          <p:spPr>
            <a:xfrm>
              <a:off x="1180310" y="3146493"/>
              <a:ext cx="462975" cy="140700"/>
            </a:xfrm>
            <a:custGeom>
              <a:avLst/>
              <a:gdLst/>
              <a:ahLst/>
              <a:cxnLst/>
              <a:rect l="l" t="t" r="r" b="b"/>
              <a:pathLst>
                <a:path w="18519" h="5628" extrusionOk="0">
                  <a:moveTo>
                    <a:pt x="8099" y="1"/>
                  </a:moveTo>
                  <a:cubicBezTo>
                    <a:pt x="6852" y="1"/>
                    <a:pt x="5648" y="618"/>
                    <a:pt x="5486" y="1567"/>
                  </a:cubicBezTo>
                  <a:cubicBezTo>
                    <a:pt x="5027" y="1246"/>
                    <a:pt x="4547" y="1105"/>
                    <a:pt x="4089" y="1105"/>
                  </a:cubicBezTo>
                  <a:cubicBezTo>
                    <a:pt x="2797" y="1105"/>
                    <a:pt x="1676" y="2228"/>
                    <a:pt x="1676" y="3597"/>
                  </a:cubicBezTo>
                  <a:cubicBezTo>
                    <a:pt x="1603" y="3578"/>
                    <a:pt x="1530" y="3570"/>
                    <a:pt x="1460" y="3570"/>
                  </a:cubicBezTo>
                  <a:cubicBezTo>
                    <a:pt x="596" y="3570"/>
                    <a:pt x="1" y="4909"/>
                    <a:pt x="348" y="5627"/>
                  </a:cubicBezTo>
                  <a:lnTo>
                    <a:pt x="18519" y="5627"/>
                  </a:lnTo>
                  <a:cubicBezTo>
                    <a:pt x="18038" y="4849"/>
                    <a:pt x="15592" y="4155"/>
                    <a:pt x="14389" y="4155"/>
                  </a:cubicBezTo>
                  <a:cubicBezTo>
                    <a:pt x="14275" y="4155"/>
                    <a:pt x="14172" y="4161"/>
                    <a:pt x="14083" y="4174"/>
                  </a:cubicBezTo>
                  <a:cubicBezTo>
                    <a:pt x="14083" y="3213"/>
                    <a:pt x="13096" y="2605"/>
                    <a:pt x="12159" y="2605"/>
                  </a:cubicBezTo>
                  <a:cubicBezTo>
                    <a:pt x="11752" y="2605"/>
                    <a:pt x="11354" y="2720"/>
                    <a:pt x="11050" y="2971"/>
                  </a:cubicBezTo>
                  <a:cubicBezTo>
                    <a:pt x="11063" y="840"/>
                    <a:pt x="9552" y="1"/>
                    <a:pt x="8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3689660" y="3134843"/>
              <a:ext cx="642100" cy="138700"/>
            </a:xfrm>
            <a:custGeom>
              <a:avLst/>
              <a:gdLst/>
              <a:ahLst/>
              <a:cxnLst/>
              <a:rect l="l" t="t" r="r" b="b"/>
              <a:pathLst>
                <a:path w="25684" h="5548" extrusionOk="0">
                  <a:moveTo>
                    <a:pt x="17517" y="0"/>
                  </a:moveTo>
                  <a:cubicBezTo>
                    <a:pt x="15433" y="0"/>
                    <a:pt x="13172" y="978"/>
                    <a:pt x="12382" y="2615"/>
                  </a:cubicBezTo>
                  <a:cubicBezTo>
                    <a:pt x="11623" y="2197"/>
                    <a:pt x="10820" y="2008"/>
                    <a:pt x="10053" y="2008"/>
                  </a:cubicBezTo>
                  <a:cubicBezTo>
                    <a:pt x="8337" y="2008"/>
                    <a:pt x="6794" y="2949"/>
                    <a:pt x="6292" y="4369"/>
                  </a:cubicBezTo>
                  <a:cubicBezTo>
                    <a:pt x="5754" y="4282"/>
                    <a:pt x="5234" y="4244"/>
                    <a:pt x="4738" y="4244"/>
                  </a:cubicBezTo>
                  <a:cubicBezTo>
                    <a:pt x="2390" y="4244"/>
                    <a:pt x="580" y="5092"/>
                    <a:pt x="1" y="5547"/>
                  </a:cubicBezTo>
                  <a:lnTo>
                    <a:pt x="25189" y="5547"/>
                  </a:lnTo>
                  <a:cubicBezTo>
                    <a:pt x="25684" y="3528"/>
                    <a:pt x="24332" y="1628"/>
                    <a:pt x="22513" y="1628"/>
                  </a:cubicBezTo>
                  <a:cubicBezTo>
                    <a:pt x="22119" y="1628"/>
                    <a:pt x="21703" y="1717"/>
                    <a:pt x="21279" y="1913"/>
                  </a:cubicBezTo>
                  <a:cubicBezTo>
                    <a:pt x="20644" y="588"/>
                    <a:pt x="19134" y="0"/>
                    <a:pt x="17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2478492" y="3097874"/>
              <a:ext cx="336475" cy="86750"/>
            </a:xfrm>
            <a:custGeom>
              <a:avLst/>
              <a:gdLst/>
              <a:ahLst/>
              <a:cxnLst/>
              <a:rect l="l" t="t" r="r" b="b"/>
              <a:pathLst>
                <a:path w="13459" h="3470" extrusionOk="0">
                  <a:moveTo>
                    <a:pt x="5467" y="1"/>
                  </a:moveTo>
                  <a:cubicBezTo>
                    <a:pt x="4412" y="1"/>
                    <a:pt x="3393" y="528"/>
                    <a:pt x="3158" y="1615"/>
                  </a:cubicBezTo>
                  <a:cubicBezTo>
                    <a:pt x="2980" y="1560"/>
                    <a:pt x="2790" y="1534"/>
                    <a:pt x="2595" y="1534"/>
                  </a:cubicBezTo>
                  <a:cubicBezTo>
                    <a:pt x="1448" y="1534"/>
                    <a:pt x="129" y="2419"/>
                    <a:pt x="0" y="3469"/>
                  </a:cubicBezTo>
                  <a:lnTo>
                    <a:pt x="13459" y="3469"/>
                  </a:lnTo>
                  <a:cubicBezTo>
                    <a:pt x="13210" y="3179"/>
                    <a:pt x="12415" y="2667"/>
                    <a:pt x="11383" y="2667"/>
                  </a:cubicBezTo>
                  <a:cubicBezTo>
                    <a:pt x="11165" y="2667"/>
                    <a:pt x="10937" y="2690"/>
                    <a:pt x="10702" y="2742"/>
                  </a:cubicBezTo>
                  <a:cubicBezTo>
                    <a:pt x="10683" y="2206"/>
                    <a:pt x="9757" y="1364"/>
                    <a:pt x="8841" y="1364"/>
                  </a:cubicBezTo>
                  <a:cubicBezTo>
                    <a:pt x="8557" y="1364"/>
                    <a:pt x="8275" y="1444"/>
                    <a:pt x="8020" y="1640"/>
                  </a:cubicBezTo>
                  <a:cubicBezTo>
                    <a:pt x="7677" y="559"/>
                    <a:pt x="6553" y="1"/>
                    <a:pt x="5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13"/>
          <p:cNvGrpSpPr/>
          <p:nvPr/>
        </p:nvGrpSpPr>
        <p:grpSpPr>
          <a:xfrm>
            <a:off x="-234379" y="208798"/>
            <a:ext cx="10069936" cy="4975900"/>
            <a:chOff x="1401150" y="771825"/>
            <a:chExt cx="4782000" cy="2362950"/>
          </a:xfrm>
        </p:grpSpPr>
        <p:sp>
          <p:nvSpPr>
            <p:cNvPr id="1044" name="Google Shape;1044;p13"/>
            <p:cNvSpPr/>
            <p:nvPr/>
          </p:nvSpPr>
          <p:spPr>
            <a:xfrm>
              <a:off x="1401150" y="771825"/>
              <a:ext cx="4782000" cy="2362950"/>
            </a:xfrm>
            <a:custGeom>
              <a:avLst/>
              <a:gdLst/>
              <a:ahLst/>
              <a:cxnLst/>
              <a:rect l="l" t="t" r="r" b="b"/>
              <a:pathLst>
                <a:path w="191280" h="94518" extrusionOk="0">
                  <a:moveTo>
                    <a:pt x="14712" y="1960"/>
                  </a:moveTo>
                  <a:cubicBezTo>
                    <a:pt x="15589" y="1960"/>
                    <a:pt x="16441" y="2286"/>
                    <a:pt x="17093" y="2888"/>
                  </a:cubicBezTo>
                  <a:cubicBezTo>
                    <a:pt x="18221" y="3890"/>
                    <a:pt x="18672" y="5269"/>
                    <a:pt x="18772" y="6522"/>
                  </a:cubicBezTo>
                  <a:lnTo>
                    <a:pt x="18321" y="6321"/>
                  </a:lnTo>
                  <a:cubicBezTo>
                    <a:pt x="18293" y="6307"/>
                    <a:pt x="18265" y="6301"/>
                    <a:pt x="18238" y="6301"/>
                  </a:cubicBezTo>
                  <a:cubicBezTo>
                    <a:pt x="18169" y="6301"/>
                    <a:pt x="18107" y="6342"/>
                    <a:pt x="18070" y="6397"/>
                  </a:cubicBezTo>
                  <a:cubicBezTo>
                    <a:pt x="18045" y="6497"/>
                    <a:pt x="18070" y="6597"/>
                    <a:pt x="18171" y="6647"/>
                  </a:cubicBezTo>
                  <a:lnTo>
                    <a:pt x="18672" y="6873"/>
                  </a:lnTo>
                  <a:lnTo>
                    <a:pt x="18321" y="7299"/>
                  </a:lnTo>
                  <a:cubicBezTo>
                    <a:pt x="18246" y="7374"/>
                    <a:pt x="18246" y="7474"/>
                    <a:pt x="18321" y="7549"/>
                  </a:cubicBezTo>
                  <a:cubicBezTo>
                    <a:pt x="18371" y="7574"/>
                    <a:pt x="18396" y="7600"/>
                    <a:pt x="18446" y="7600"/>
                  </a:cubicBezTo>
                  <a:cubicBezTo>
                    <a:pt x="18496" y="7600"/>
                    <a:pt x="18547" y="7574"/>
                    <a:pt x="18572" y="7524"/>
                  </a:cubicBezTo>
                  <a:lnTo>
                    <a:pt x="18822" y="7249"/>
                  </a:lnTo>
                  <a:lnTo>
                    <a:pt x="18822" y="7249"/>
                  </a:lnTo>
                  <a:cubicBezTo>
                    <a:pt x="18822" y="7850"/>
                    <a:pt x="18772" y="8402"/>
                    <a:pt x="18722" y="8828"/>
                  </a:cubicBezTo>
                  <a:cubicBezTo>
                    <a:pt x="18647" y="9429"/>
                    <a:pt x="18496" y="10031"/>
                    <a:pt x="18346" y="10607"/>
                  </a:cubicBezTo>
                  <a:cubicBezTo>
                    <a:pt x="18196" y="10532"/>
                    <a:pt x="18045" y="10482"/>
                    <a:pt x="17895" y="10432"/>
                  </a:cubicBezTo>
                  <a:cubicBezTo>
                    <a:pt x="17882" y="10427"/>
                    <a:pt x="17868" y="10425"/>
                    <a:pt x="17854" y="10425"/>
                  </a:cubicBezTo>
                  <a:cubicBezTo>
                    <a:pt x="17787" y="10425"/>
                    <a:pt x="17711" y="10474"/>
                    <a:pt x="17669" y="10557"/>
                  </a:cubicBezTo>
                  <a:cubicBezTo>
                    <a:pt x="17644" y="10657"/>
                    <a:pt x="17694" y="10757"/>
                    <a:pt x="17795" y="10783"/>
                  </a:cubicBezTo>
                  <a:cubicBezTo>
                    <a:pt x="17945" y="10833"/>
                    <a:pt x="18095" y="10883"/>
                    <a:pt x="18221" y="10933"/>
                  </a:cubicBezTo>
                  <a:cubicBezTo>
                    <a:pt x="17970" y="11760"/>
                    <a:pt x="17619" y="12537"/>
                    <a:pt x="17193" y="13289"/>
                  </a:cubicBezTo>
                  <a:lnTo>
                    <a:pt x="14261" y="6622"/>
                  </a:lnTo>
                  <a:lnTo>
                    <a:pt x="11604" y="6622"/>
                  </a:lnTo>
                  <a:lnTo>
                    <a:pt x="13283" y="12286"/>
                  </a:lnTo>
                  <a:cubicBezTo>
                    <a:pt x="11780" y="10006"/>
                    <a:pt x="11153" y="7324"/>
                    <a:pt x="11629" y="4868"/>
                  </a:cubicBezTo>
                  <a:lnTo>
                    <a:pt x="11629" y="4868"/>
                  </a:lnTo>
                  <a:cubicBezTo>
                    <a:pt x="11729" y="4943"/>
                    <a:pt x="11830" y="5018"/>
                    <a:pt x="11905" y="5093"/>
                  </a:cubicBezTo>
                  <a:cubicBezTo>
                    <a:pt x="11955" y="5118"/>
                    <a:pt x="11980" y="5143"/>
                    <a:pt x="12030" y="5143"/>
                  </a:cubicBezTo>
                  <a:cubicBezTo>
                    <a:pt x="12080" y="5143"/>
                    <a:pt x="12130" y="5118"/>
                    <a:pt x="12156" y="5068"/>
                  </a:cubicBezTo>
                  <a:cubicBezTo>
                    <a:pt x="12231" y="4993"/>
                    <a:pt x="12231" y="4893"/>
                    <a:pt x="12156" y="4818"/>
                  </a:cubicBezTo>
                  <a:cubicBezTo>
                    <a:pt x="12005" y="4692"/>
                    <a:pt x="11855" y="4592"/>
                    <a:pt x="11704" y="4517"/>
                  </a:cubicBezTo>
                  <a:cubicBezTo>
                    <a:pt x="11830" y="3915"/>
                    <a:pt x="12055" y="3314"/>
                    <a:pt x="12481" y="2863"/>
                  </a:cubicBezTo>
                  <a:cubicBezTo>
                    <a:pt x="12481" y="2963"/>
                    <a:pt x="12481" y="3038"/>
                    <a:pt x="12506" y="3138"/>
                  </a:cubicBezTo>
                  <a:cubicBezTo>
                    <a:pt x="12506" y="3239"/>
                    <a:pt x="12582" y="3314"/>
                    <a:pt x="12682" y="3314"/>
                  </a:cubicBezTo>
                  <a:cubicBezTo>
                    <a:pt x="12782" y="3314"/>
                    <a:pt x="12857" y="3214"/>
                    <a:pt x="12857" y="3113"/>
                  </a:cubicBezTo>
                  <a:cubicBezTo>
                    <a:pt x="12832" y="2938"/>
                    <a:pt x="12832" y="2787"/>
                    <a:pt x="12857" y="2612"/>
                  </a:cubicBezTo>
                  <a:lnTo>
                    <a:pt x="13684" y="2888"/>
                  </a:lnTo>
                  <a:cubicBezTo>
                    <a:pt x="13709" y="2913"/>
                    <a:pt x="13709" y="2913"/>
                    <a:pt x="13735" y="2913"/>
                  </a:cubicBezTo>
                  <a:cubicBezTo>
                    <a:pt x="13810" y="2913"/>
                    <a:pt x="13885" y="2863"/>
                    <a:pt x="13910" y="2787"/>
                  </a:cubicBezTo>
                  <a:cubicBezTo>
                    <a:pt x="13935" y="2687"/>
                    <a:pt x="13885" y="2587"/>
                    <a:pt x="13810" y="2562"/>
                  </a:cubicBezTo>
                  <a:lnTo>
                    <a:pt x="13158" y="2336"/>
                  </a:lnTo>
                  <a:cubicBezTo>
                    <a:pt x="13384" y="2211"/>
                    <a:pt x="13659" y="2111"/>
                    <a:pt x="13960" y="2036"/>
                  </a:cubicBezTo>
                  <a:cubicBezTo>
                    <a:pt x="14211" y="1985"/>
                    <a:pt x="14461" y="1960"/>
                    <a:pt x="14712" y="1960"/>
                  </a:cubicBezTo>
                  <a:close/>
                  <a:moveTo>
                    <a:pt x="157445" y="1259"/>
                  </a:moveTo>
                  <a:cubicBezTo>
                    <a:pt x="157996" y="1259"/>
                    <a:pt x="158472" y="1484"/>
                    <a:pt x="158873" y="1960"/>
                  </a:cubicBezTo>
                  <a:cubicBezTo>
                    <a:pt x="159049" y="2136"/>
                    <a:pt x="159174" y="2361"/>
                    <a:pt x="159299" y="2637"/>
                  </a:cubicBezTo>
                  <a:cubicBezTo>
                    <a:pt x="159425" y="2888"/>
                    <a:pt x="159525" y="3163"/>
                    <a:pt x="159600" y="3414"/>
                  </a:cubicBezTo>
                  <a:lnTo>
                    <a:pt x="159324" y="3264"/>
                  </a:lnTo>
                  <a:cubicBezTo>
                    <a:pt x="159283" y="3236"/>
                    <a:pt x="159219" y="3216"/>
                    <a:pt x="159153" y="3216"/>
                  </a:cubicBezTo>
                  <a:cubicBezTo>
                    <a:pt x="159099" y="3216"/>
                    <a:pt x="159044" y="3230"/>
                    <a:pt x="158998" y="3264"/>
                  </a:cubicBezTo>
                  <a:cubicBezTo>
                    <a:pt x="158923" y="3314"/>
                    <a:pt x="158873" y="3389"/>
                    <a:pt x="158873" y="3464"/>
                  </a:cubicBezTo>
                  <a:cubicBezTo>
                    <a:pt x="158873" y="3564"/>
                    <a:pt x="158948" y="3640"/>
                    <a:pt x="159049" y="3640"/>
                  </a:cubicBezTo>
                  <a:cubicBezTo>
                    <a:pt x="159099" y="3640"/>
                    <a:pt x="159149" y="3615"/>
                    <a:pt x="159174" y="3589"/>
                  </a:cubicBezTo>
                  <a:lnTo>
                    <a:pt x="159550" y="3790"/>
                  </a:lnTo>
                  <a:lnTo>
                    <a:pt x="158998" y="4166"/>
                  </a:lnTo>
                  <a:cubicBezTo>
                    <a:pt x="158923" y="4216"/>
                    <a:pt x="158898" y="4341"/>
                    <a:pt x="158973" y="4417"/>
                  </a:cubicBezTo>
                  <a:cubicBezTo>
                    <a:pt x="158998" y="4467"/>
                    <a:pt x="159049" y="4492"/>
                    <a:pt x="159099" y="4492"/>
                  </a:cubicBezTo>
                  <a:cubicBezTo>
                    <a:pt x="159149" y="4492"/>
                    <a:pt x="159174" y="4492"/>
                    <a:pt x="159199" y="4467"/>
                  </a:cubicBezTo>
                  <a:lnTo>
                    <a:pt x="159775" y="4066"/>
                  </a:lnTo>
                  <a:lnTo>
                    <a:pt x="159775" y="4066"/>
                  </a:lnTo>
                  <a:cubicBezTo>
                    <a:pt x="160377" y="6422"/>
                    <a:pt x="159976" y="9103"/>
                    <a:pt x="158673" y="11484"/>
                  </a:cubicBezTo>
                  <a:cubicBezTo>
                    <a:pt x="158196" y="12336"/>
                    <a:pt x="157645" y="13088"/>
                    <a:pt x="156993" y="13765"/>
                  </a:cubicBezTo>
                  <a:cubicBezTo>
                    <a:pt x="156342" y="13214"/>
                    <a:pt x="155715" y="12512"/>
                    <a:pt x="155189" y="11735"/>
                  </a:cubicBezTo>
                  <a:cubicBezTo>
                    <a:pt x="155139" y="11635"/>
                    <a:pt x="155089" y="11534"/>
                    <a:pt x="155013" y="11434"/>
                  </a:cubicBezTo>
                  <a:lnTo>
                    <a:pt x="155013" y="11434"/>
                  </a:lnTo>
                  <a:cubicBezTo>
                    <a:pt x="155189" y="11484"/>
                    <a:pt x="155364" y="11534"/>
                    <a:pt x="155540" y="11559"/>
                  </a:cubicBezTo>
                  <a:cubicBezTo>
                    <a:pt x="155540" y="11559"/>
                    <a:pt x="155565" y="11585"/>
                    <a:pt x="155565" y="11585"/>
                  </a:cubicBezTo>
                  <a:cubicBezTo>
                    <a:pt x="155640" y="11585"/>
                    <a:pt x="155715" y="11509"/>
                    <a:pt x="155740" y="11434"/>
                  </a:cubicBezTo>
                  <a:cubicBezTo>
                    <a:pt x="155765" y="11334"/>
                    <a:pt x="155715" y="11234"/>
                    <a:pt x="155615" y="11209"/>
                  </a:cubicBezTo>
                  <a:cubicBezTo>
                    <a:pt x="155414" y="11184"/>
                    <a:pt x="155214" y="11108"/>
                    <a:pt x="155013" y="11058"/>
                  </a:cubicBezTo>
                  <a:lnTo>
                    <a:pt x="155715" y="10381"/>
                  </a:lnTo>
                  <a:cubicBezTo>
                    <a:pt x="155790" y="10306"/>
                    <a:pt x="155790" y="10206"/>
                    <a:pt x="155740" y="10131"/>
                  </a:cubicBezTo>
                  <a:cubicBezTo>
                    <a:pt x="155703" y="10093"/>
                    <a:pt x="155653" y="10074"/>
                    <a:pt x="155606" y="10074"/>
                  </a:cubicBezTo>
                  <a:cubicBezTo>
                    <a:pt x="155559" y="10074"/>
                    <a:pt x="155515" y="10093"/>
                    <a:pt x="155490" y="10131"/>
                  </a:cubicBezTo>
                  <a:lnTo>
                    <a:pt x="154688" y="10883"/>
                  </a:lnTo>
                  <a:cubicBezTo>
                    <a:pt x="153485" y="8602"/>
                    <a:pt x="153284" y="6071"/>
                    <a:pt x="154136" y="3940"/>
                  </a:cubicBezTo>
                  <a:cubicBezTo>
                    <a:pt x="154312" y="3489"/>
                    <a:pt x="154562" y="3088"/>
                    <a:pt x="154863" y="2737"/>
                  </a:cubicBezTo>
                  <a:lnTo>
                    <a:pt x="154938" y="3214"/>
                  </a:lnTo>
                  <a:cubicBezTo>
                    <a:pt x="154963" y="3314"/>
                    <a:pt x="155039" y="3364"/>
                    <a:pt x="155114" y="3364"/>
                  </a:cubicBezTo>
                  <a:lnTo>
                    <a:pt x="155139" y="3364"/>
                  </a:lnTo>
                  <a:cubicBezTo>
                    <a:pt x="155239" y="3364"/>
                    <a:pt x="155314" y="3264"/>
                    <a:pt x="155289" y="3163"/>
                  </a:cubicBezTo>
                  <a:lnTo>
                    <a:pt x="155214" y="2512"/>
                  </a:lnTo>
                  <a:lnTo>
                    <a:pt x="155214" y="2512"/>
                  </a:lnTo>
                  <a:cubicBezTo>
                    <a:pt x="155364" y="2562"/>
                    <a:pt x="155515" y="2612"/>
                    <a:pt x="155665" y="2662"/>
                  </a:cubicBezTo>
                  <a:lnTo>
                    <a:pt x="155715" y="2662"/>
                  </a:lnTo>
                  <a:cubicBezTo>
                    <a:pt x="155790" y="2662"/>
                    <a:pt x="155866" y="2612"/>
                    <a:pt x="155866" y="2537"/>
                  </a:cubicBezTo>
                  <a:cubicBezTo>
                    <a:pt x="155891" y="2437"/>
                    <a:pt x="155841" y="2336"/>
                    <a:pt x="155740" y="2311"/>
                  </a:cubicBezTo>
                  <a:cubicBezTo>
                    <a:pt x="155615" y="2286"/>
                    <a:pt x="155515" y="2236"/>
                    <a:pt x="155389" y="2211"/>
                  </a:cubicBezTo>
                  <a:cubicBezTo>
                    <a:pt x="155916" y="1710"/>
                    <a:pt x="156517" y="1384"/>
                    <a:pt x="157094" y="1284"/>
                  </a:cubicBezTo>
                  <a:cubicBezTo>
                    <a:pt x="157219" y="1259"/>
                    <a:pt x="157319" y="1259"/>
                    <a:pt x="157445" y="1259"/>
                  </a:cubicBezTo>
                  <a:close/>
                  <a:moveTo>
                    <a:pt x="119023" y="1885"/>
                  </a:moveTo>
                  <a:cubicBezTo>
                    <a:pt x="119124" y="1885"/>
                    <a:pt x="119199" y="1885"/>
                    <a:pt x="119299" y="1910"/>
                  </a:cubicBezTo>
                  <a:cubicBezTo>
                    <a:pt x="119499" y="1985"/>
                    <a:pt x="119700" y="2111"/>
                    <a:pt x="119875" y="2311"/>
                  </a:cubicBezTo>
                  <a:cubicBezTo>
                    <a:pt x="121655" y="4467"/>
                    <a:pt x="122307" y="7374"/>
                    <a:pt x="121855" y="10081"/>
                  </a:cubicBezTo>
                  <a:cubicBezTo>
                    <a:pt x="121705" y="9955"/>
                    <a:pt x="121555" y="9830"/>
                    <a:pt x="121404" y="9705"/>
                  </a:cubicBezTo>
                  <a:cubicBezTo>
                    <a:pt x="121370" y="9682"/>
                    <a:pt x="121332" y="9670"/>
                    <a:pt x="121292" y="9670"/>
                  </a:cubicBezTo>
                  <a:cubicBezTo>
                    <a:pt x="121244" y="9670"/>
                    <a:pt x="121195" y="9688"/>
                    <a:pt x="121154" y="9730"/>
                  </a:cubicBezTo>
                  <a:cubicBezTo>
                    <a:pt x="121104" y="9830"/>
                    <a:pt x="121129" y="9930"/>
                    <a:pt x="121204" y="9980"/>
                  </a:cubicBezTo>
                  <a:cubicBezTo>
                    <a:pt x="121354" y="10131"/>
                    <a:pt x="121505" y="10256"/>
                    <a:pt x="121655" y="10407"/>
                  </a:cubicBezTo>
                  <a:cubicBezTo>
                    <a:pt x="121454" y="10532"/>
                    <a:pt x="121229" y="10657"/>
                    <a:pt x="121003" y="10757"/>
                  </a:cubicBezTo>
                  <a:cubicBezTo>
                    <a:pt x="120928" y="10808"/>
                    <a:pt x="120878" y="10908"/>
                    <a:pt x="120928" y="11008"/>
                  </a:cubicBezTo>
                  <a:cubicBezTo>
                    <a:pt x="120978" y="11058"/>
                    <a:pt x="121028" y="11108"/>
                    <a:pt x="121104" y="11108"/>
                  </a:cubicBezTo>
                  <a:cubicBezTo>
                    <a:pt x="121129" y="11108"/>
                    <a:pt x="121154" y="11083"/>
                    <a:pt x="121179" y="11083"/>
                  </a:cubicBezTo>
                  <a:cubicBezTo>
                    <a:pt x="121354" y="10983"/>
                    <a:pt x="121530" y="10883"/>
                    <a:pt x="121705" y="10783"/>
                  </a:cubicBezTo>
                  <a:lnTo>
                    <a:pt x="121705" y="10783"/>
                  </a:lnTo>
                  <a:cubicBezTo>
                    <a:pt x="121404" y="11960"/>
                    <a:pt x="120928" y="13088"/>
                    <a:pt x="120226" y="14066"/>
                  </a:cubicBezTo>
                  <a:cubicBezTo>
                    <a:pt x="118647" y="12587"/>
                    <a:pt x="117620" y="10532"/>
                    <a:pt x="117294" y="8351"/>
                  </a:cubicBezTo>
                  <a:lnTo>
                    <a:pt x="117795" y="6622"/>
                  </a:lnTo>
                  <a:lnTo>
                    <a:pt x="117169" y="6622"/>
                  </a:lnTo>
                  <a:cubicBezTo>
                    <a:pt x="117194" y="6046"/>
                    <a:pt x="117244" y="5444"/>
                    <a:pt x="117344" y="4868"/>
                  </a:cubicBezTo>
                  <a:lnTo>
                    <a:pt x="118196" y="5219"/>
                  </a:lnTo>
                  <a:cubicBezTo>
                    <a:pt x="118221" y="5244"/>
                    <a:pt x="118246" y="5244"/>
                    <a:pt x="118271" y="5244"/>
                  </a:cubicBezTo>
                  <a:cubicBezTo>
                    <a:pt x="118347" y="5244"/>
                    <a:pt x="118397" y="5193"/>
                    <a:pt x="118447" y="5118"/>
                  </a:cubicBezTo>
                  <a:cubicBezTo>
                    <a:pt x="118472" y="5043"/>
                    <a:pt x="118422" y="4943"/>
                    <a:pt x="118347" y="4893"/>
                  </a:cubicBezTo>
                  <a:lnTo>
                    <a:pt x="117620" y="4592"/>
                  </a:lnTo>
                  <a:cubicBezTo>
                    <a:pt x="117745" y="4492"/>
                    <a:pt x="117870" y="4417"/>
                    <a:pt x="118021" y="4341"/>
                  </a:cubicBezTo>
                  <a:cubicBezTo>
                    <a:pt x="118096" y="4291"/>
                    <a:pt x="118121" y="4191"/>
                    <a:pt x="118071" y="4091"/>
                  </a:cubicBezTo>
                  <a:cubicBezTo>
                    <a:pt x="118039" y="4042"/>
                    <a:pt x="117985" y="4015"/>
                    <a:pt x="117931" y="4015"/>
                  </a:cubicBezTo>
                  <a:cubicBezTo>
                    <a:pt x="117902" y="4015"/>
                    <a:pt x="117872" y="4023"/>
                    <a:pt x="117845" y="4041"/>
                  </a:cubicBezTo>
                  <a:cubicBezTo>
                    <a:pt x="117720" y="4091"/>
                    <a:pt x="117595" y="4166"/>
                    <a:pt x="117494" y="4241"/>
                  </a:cubicBezTo>
                  <a:cubicBezTo>
                    <a:pt x="117595" y="3815"/>
                    <a:pt x="117745" y="3364"/>
                    <a:pt x="117921" y="2963"/>
                  </a:cubicBezTo>
                  <a:cubicBezTo>
                    <a:pt x="118221" y="2236"/>
                    <a:pt x="118597" y="1885"/>
                    <a:pt x="119023" y="1885"/>
                  </a:cubicBezTo>
                  <a:close/>
                  <a:moveTo>
                    <a:pt x="167144" y="1384"/>
                  </a:moveTo>
                  <a:cubicBezTo>
                    <a:pt x="167871" y="1384"/>
                    <a:pt x="168623" y="1735"/>
                    <a:pt x="169174" y="2361"/>
                  </a:cubicBezTo>
                  <a:cubicBezTo>
                    <a:pt x="169149" y="2412"/>
                    <a:pt x="169124" y="2437"/>
                    <a:pt x="169099" y="2487"/>
                  </a:cubicBezTo>
                  <a:cubicBezTo>
                    <a:pt x="168898" y="2437"/>
                    <a:pt x="168723" y="2412"/>
                    <a:pt x="168522" y="2361"/>
                  </a:cubicBezTo>
                  <a:cubicBezTo>
                    <a:pt x="168509" y="2358"/>
                    <a:pt x="168496" y="2357"/>
                    <a:pt x="168484" y="2357"/>
                  </a:cubicBezTo>
                  <a:cubicBezTo>
                    <a:pt x="168403" y="2357"/>
                    <a:pt x="168344" y="2425"/>
                    <a:pt x="168322" y="2512"/>
                  </a:cubicBezTo>
                  <a:cubicBezTo>
                    <a:pt x="168297" y="2612"/>
                    <a:pt x="168372" y="2687"/>
                    <a:pt x="168447" y="2712"/>
                  </a:cubicBezTo>
                  <a:cubicBezTo>
                    <a:pt x="168623" y="2737"/>
                    <a:pt x="168773" y="2787"/>
                    <a:pt x="168923" y="2813"/>
                  </a:cubicBezTo>
                  <a:cubicBezTo>
                    <a:pt x="168823" y="3013"/>
                    <a:pt x="168723" y="3188"/>
                    <a:pt x="168648" y="3389"/>
                  </a:cubicBezTo>
                  <a:cubicBezTo>
                    <a:pt x="168598" y="3489"/>
                    <a:pt x="168648" y="3589"/>
                    <a:pt x="168723" y="3615"/>
                  </a:cubicBezTo>
                  <a:cubicBezTo>
                    <a:pt x="168748" y="3640"/>
                    <a:pt x="168773" y="3640"/>
                    <a:pt x="168798" y="3640"/>
                  </a:cubicBezTo>
                  <a:cubicBezTo>
                    <a:pt x="168873" y="3640"/>
                    <a:pt x="168923" y="3589"/>
                    <a:pt x="168973" y="3539"/>
                  </a:cubicBezTo>
                  <a:cubicBezTo>
                    <a:pt x="169074" y="3314"/>
                    <a:pt x="169174" y="3113"/>
                    <a:pt x="169274" y="2888"/>
                  </a:cubicBezTo>
                  <a:cubicBezTo>
                    <a:pt x="169374" y="2913"/>
                    <a:pt x="169475" y="2938"/>
                    <a:pt x="169575" y="2963"/>
                  </a:cubicBezTo>
                  <a:cubicBezTo>
                    <a:pt x="170978" y="5269"/>
                    <a:pt x="170978" y="8226"/>
                    <a:pt x="169525" y="10908"/>
                  </a:cubicBezTo>
                  <a:cubicBezTo>
                    <a:pt x="168798" y="12236"/>
                    <a:pt x="167821" y="13339"/>
                    <a:pt x="166693" y="14166"/>
                  </a:cubicBezTo>
                  <a:cubicBezTo>
                    <a:pt x="166267" y="13665"/>
                    <a:pt x="165916" y="13088"/>
                    <a:pt x="165615" y="12487"/>
                  </a:cubicBezTo>
                  <a:cubicBezTo>
                    <a:pt x="165490" y="12236"/>
                    <a:pt x="165389" y="11960"/>
                    <a:pt x="165289" y="11710"/>
                  </a:cubicBezTo>
                  <a:lnTo>
                    <a:pt x="165289" y="11710"/>
                  </a:lnTo>
                  <a:cubicBezTo>
                    <a:pt x="165540" y="11760"/>
                    <a:pt x="165790" y="11835"/>
                    <a:pt x="166041" y="11885"/>
                  </a:cubicBezTo>
                  <a:lnTo>
                    <a:pt x="166066" y="11885"/>
                  </a:lnTo>
                  <a:cubicBezTo>
                    <a:pt x="166141" y="11885"/>
                    <a:pt x="166217" y="11835"/>
                    <a:pt x="166242" y="11760"/>
                  </a:cubicBezTo>
                  <a:cubicBezTo>
                    <a:pt x="166267" y="11660"/>
                    <a:pt x="166217" y="11559"/>
                    <a:pt x="166116" y="11534"/>
                  </a:cubicBezTo>
                  <a:cubicBezTo>
                    <a:pt x="165841" y="11484"/>
                    <a:pt x="165565" y="11409"/>
                    <a:pt x="165314" y="11334"/>
                  </a:cubicBezTo>
                  <a:cubicBezTo>
                    <a:pt x="165415" y="11209"/>
                    <a:pt x="165540" y="11083"/>
                    <a:pt x="165665" y="10958"/>
                  </a:cubicBezTo>
                  <a:cubicBezTo>
                    <a:pt x="165740" y="10883"/>
                    <a:pt x="165740" y="10757"/>
                    <a:pt x="165665" y="10707"/>
                  </a:cubicBezTo>
                  <a:cubicBezTo>
                    <a:pt x="165628" y="10670"/>
                    <a:pt x="165584" y="10651"/>
                    <a:pt x="165540" y="10651"/>
                  </a:cubicBezTo>
                  <a:cubicBezTo>
                    <a:pt x="165496" y="10651"/>
                    <a:pt x="165452" y="10670"/>
                    <a:pt x="165415" y="10707"/>
                  </a:cubicBezTo>
                  <a:cubicBezTo>
                    <a:pt x="165289" y="10808"/>
                    <a:pt x="165189" y="10933"/>
                    <a:pt x="165089" y="11058"/>
                  </a:cubicBezTo>
                  <a:cubicBezTo>
                    <a:pt x="164512" y="9103"/>
                    <a:pt x="164437" y="6772"/>
                    <a:pt x="164863" y="3990"/>
                  </a:cubicBezTo>
                  <a:cubicBezTo>
                    <a:pt x="165014" y="2938"/>
                    <a:pt x="165264" y="1860"/>
                    <a:pt x="166417" y="1484"/>
                  </a:cubicBezTo>
                  <a:cubicBezTo>
                    <a:pt x="166643" y="1409"/>
                    <a:pt x="166893" y="1384"/>
                    <a:pt x="167144" y="1384"/>
                  </a:cubicBezTo>
                  <a:close/>
                  <a:moveTo>
                    <a:pt x="93735" y="2612"/>
                  </a:moveTo>
                  <a:cubicBezTo>
                    <a:pt x="94186" y="2612"/>
                    <a:pt x="94637" y="2712"/>
                    <a:pt x="95063" y="2938"/>
                  </a:cubicBezTo>
                  <a:cubicBezTo>
                    <a:pt x="95590" y="3188"/>
                    <a:pt x="95991" y="3564"/>
                    <a:pt x="96316" y="3965"/>
                  </a:cubicBezTo>
                  <a:cubicBezTo>
                    <a:pt x="96191" y="3915"/>
                    <a:pt x="96041" y="3890"/>
                    <a:pt x="95915" y="3865"/>
                  </a:cubicBezTo>
                  <a:cubicBezTo>
                    <a:pt x="95902" y="3862"/>
                    <a:pt x="95889" y="3860"/>
                    <a:pt x="95876" y="3860"/>
                  </a:cubicBezTo>
                  <a:cubicBezTo>
                    <a:pt x="95790" y="3860"/>
                    <a:pt x="95712" y="3928"/>
                    <a:pt x="95690" y="4016"/>
                  </a:cubicBezTo>
                  <a:cubicBezTo>
                    <a:pt x="95690" y="4116"/>
                    <a:pt x="95740" y="4191"/>
                    <a:pt x="95840" y="4216"/>
                  </a:cubicBezTo>
                  <a:cubicBezTo>
                    <a:pt x="95966" y="4241"/>
                    <a:pt x="96116" y="4266"/>
                    <a:pt x="96241" y="4316"/>
                  </a:cubicBezTo>
                  <a:lnTo>
                    <a:pt x="96016" y="4993"/>
                  </a:lnTo>
                  <a:cubicBezTo>
                    <a:pt x="95966" y="5093"/>
                    <a:pt x="96016" y="5193"/>
                    <a:pt x="96116" y="5219"/>
                  </a:cubicBezTo>
                  <a:cubicBezTo>
                    <a:pt x="96141" y="5244"/>
                    <a:pt x="96141" y="5244"/>
                    <a:pt x="96166" y="5244"/>
                  </a:cubicBezTo>
                  <a:cubicBezTo>
                    <a:pt x="96241" y="5244"/>
                    <a:pt x="96316" y="5193"/>
                    <a:pt x="96341" y="5118"/>
                  </a:cubicBezTo>
                  <a:lnTo>
                    <a:pt x="96592" y="4391"/>
                  </a:lnTo>
                  <a:lnTo>
                    <a:pt x="96617" y="4391"/>
                  </a:lnTo>
                  <a:cubicBezTo>
                    <a:pt x="97344" y="5569"/>
                    <a:pt x="97419" y="6998"/>
                    <a:pt x="97419" y="7725"/>
                  </a:cubicBezTo>
                  <a:cubicBezTo>
                    <a:pt x="97394" y="10131"/>
                    <a:pt x="96291" y="12537"/>
                    <a:pt x="94387" y="14366"/>
                  </a:cubicBezTo>
                  <a:cubicBezTo>
                    <a:pt x="93309" y="12788"/>
                    <a:pt x="92582" y="10858"/>
                    <a:pt x="92006" y="8853"/>
                  </a:cubicBezTo>
                  <a:cubicBezTo>
                    <a:pt x="92181" y="8803"/>
                    <a:pt x="92356" y="8752"/>
                    <a:pt x="92532" y="8677"/>
                  </a:cubicBezTo>
                  <a:cubicBezTo>
                    <a:pt x="92607" y="8652"/>
                    <a:pt x="92657" y="8552"/>
                    <a:pt x="92632" y="8452"/>
                  </a:cubicBezTo>
                  <a:cubicBezTo>
                    <a:pt x="92595" y="8378"/>
                    <a:pt x="92532" y="8332"/>
                    <a:pt x="92471" y="8332"/>
                  </a:cubicBezTo>
                  <a:cubicBezTo>
                    <a:pt x="92449" y="8332"/>
                    <a:pt x="92427" y="8338"/>
                    <a:pt x="92407" y="8351"/>
                  </a:cubicBezTo>
                  <a:cubicBezTo>
                    <a:pt x="92231" y="8402"/>
                    <a:pt x="92056" y="8452"/>
                    <a:pt x="91905" y="8502"/>
                  </a:cubicBezTo>
                  <a:cubicBezTo>
                    <a:pt x="91855" y="8376"/>
                    <a:pt x="91805" y="8226"/>
                    <a:pt x="91780" y="8076"/>
                  </a:cubicBezTo>
                  <a:lnTo>
                    <a:pt x="92557" y="8001"/>
                  </a:lnTo>
                  <a:cubicBezTo>
                    <a:pt x="92657" y="8001"/>
                    <a:pt x="92732" y="7900"/>
                    <a:pt x="92732" y="7800"/>
                  </a:cubicBezTo>
                  <a:cubicBezTo>
                    <a:pt x="92707" y="7700"/>
                    <a:pt x="92632" y="7650"/>
                    <a:pt x="92532" y="7650"/>
                  </a:cubicBezTo>
                  <a:lnTo>
                    <a:pt x="91680" y="7725"/>
                  </a:lnTo>
                  <a:cubicBezTo>
                    <a:pt x="91655" y="7650"/>
                    <a:pt x="91630" y="7549"/>
                    <a:pt x="91605" y="7474"/>
                  </a:cubicBezTo>
                  <a:cubicBezTo>
                    <a:pt x="91204" y="5996"/>
                    <a:pt x="90903" y="4467"/>
                    <a:pt x="91880" y="3389"/>
                  </a:cubicBezTo>
                  <a:cubicBezTo>
                    <a:pt x="92206" y="3063"/>
                    <a:pt x="92632" y="2813"/>
                    <a:pt x="93083" y="2712"/>
                  </a:cubicBezTo>
                  <a:lnTo>
                    <a:pt x="93083" y="2712"/>
                  </a:lnTo>
                  <a:cubicBezTo>
                    <a:pt x="92958" y="2938"/>
                    <a:pt x="92858" y="3138"/>
                    <a:pt x="92732" y="3389"/>
                  </a:cubicBezTo>
                  <a:cubicBezTo>
                    <a:pt x="92707" y="3464"/>
                    <a:pt x="92732" y="3564"/>
                    <a:pt x="92833" y="3615"/>
                  </a:cubicBezTo>
                  <a:cubicBezTo>
                    <a:pt x="92858" y="3640"/>
                    <a:pt x="92883" y="3640"/>
                    <a:pt x="92908" y="3640"/>
                  </a:cubicBezTo>
                  <a:cubicBezTo>
                    <a:pt x="92958" y="3640"/>
                    <a:pt x="93033" y="3589"/>
                    <a:pt x="93058" y="3539"/>
                  </a:cubicBezTo>
                  <a:cubicBezTo>
                    <a:pt x="93184" y="3289"/>
                    <a:pt x="93309" y="3038"/>
                    <a:pt x="93434" y="2813"/>
                  </a:cubicBezTo>
                  <a:cubicBezTo>
                    <a:pt x="93610" y="2988"/>
                    <a:pt x="93785" y="3163"/>
                    <a:pt x="93961" y="3314"/>
                  </a:cubicBezTo>
                  <a:cubicBezTo>
                    <a:pt x="93986" y="3339"/>
                    <a:pt x="94036" y="3364"/>
                    <a:pt x="94086" y="3364"/>
                  </a:cubicBezTo>
                  <a:cubicBezTo>
                    <a:pt x="94136" y="3364"/>
                    <a:pt x="94186" y="3339"/>
                    <a:pt x="94211" y="3289"/>
                  </a:cubicBezTo>
                  <a:cubicBezTo>
                    <a:pt x="94286" y="3214"/>
                    <a:pt x="94261" y="3113"/>
                    <a:pt x="94186" y="3038"/>
                  </a:cubicBezTo>
                  <a:cubicBezTo>
                    <a:pt x="94036" y="2913"/>
                    <a:pt x="93885" y="2762"/>
                    <a:pt x="93735" y="2612"/>
                  </a:cubicBezTo>
                  <a:close/>
                  <a:moveTo>
                    <a:pt x="81003" y="2762"/>
                  </a:moveTo>
                  <a:cubicBezTo>
                    <a:pt x="81680" y="2762"/>
                    <a:pt x="82331" y="3013"/>
                    <a:pt x="82858" y="3439"/>
                  </a:cubicBezTo>
                  <a:cubicBezTo>
                    <a:pt x="83710" y="4116"/>
                    <a:pt x="84136" y="5093"/>
                    <a:pt x="84336" y="5970"/>
                  </a:cubicBezTo>
                  <a:lnTo>
                    <a:pt x="84086" y="5745"/>
                  </a:lnTo>
                  <a:cubicBezTo>
                    <a:pt x="84032" y="5691"/>
                    <a:pt x="83951" y="5650"/>
                    <a:pt x="83864" y="5650"/>
                  </a:cubicBezTo>
                  <a:cubicBezTo>
                    <a:pt x="83830" y="5650"/>
                    <a:pt x="83795" y="5656"/>
                    <a:pt x="83760" y="5670"/>
                  </a:cubicBezTo>
                  <a:cubicBezTo>
                    <a:pt x="83685" y="5695"/>
                    <a:pt x="83610" y="5770"/>
                    <a:pt x="83610" y="5845"/>
                  </a:cubicBezTo>
                  <a:cubicBezTo>
                    <a:pt x="83585" y="5945"/>
                    <a:pt x="83635" y="6021"/>
                    <a:pt x="83735" y="6046"/>
                  </a:cubicBezTo>
                  <a:cubicBezTo>
                    <a:pt x="83750" y="6053"/>
                    <a:pt x="83764" y="6056"/>
                    <a:pt x="83778" y="6056"/>
                  </a:cubicBezTo>
                  <a:cubicBezTo>
                    <a:pt x="83812" y="6056"/>
                    <a:pt x="83842" y="6038"/>
                    <a:pt x="83860" y="6021"/>
                  </a:cubicBezTo>
                  <a:lnTo>
                    <a:pt x="84186" y="6296"/>
                  </a:lnTo>
                  <a:lnTo>
                    <a:pt x="83760" y="6447"/>
                  </a:lnTo>
                  <a:cubicBezTo>
                    <a:pt x="83685" y="6472"/>
                    <a:pt x="83635" y="6572"/>
                    <a:pt x="83660" y="6672"/>
                  </a:cubicBezTo>
                  <a:cubicBezTo>
                    <a:pt x="83685" y="6747"/>
                    <a:pt x="83760" y="6772"/>
                    <a:pt x="83835" y="6772"/>
                  </a:cubicBezTo>
                  <a:lnTo>
                    <a:pt x="83885" y="6772"/>
                  </a:lnTo>
                  <a:lnTo>
                    <a:pt x="84462" y="6572"/>
                  </a:lnTo>
                  <a:cubicBezTo>
                    <a:pt x="84512" y="6798"/>
                    <a:pt x="84512" y="7023"/>
                    <a:pt x="84537" y="7199"/>
                  </a:cubicBezTo>
                  <a:cubicBezTo>
                    <a:pt x="84612" y="8452"/>
                    <a:pt x="84412" y="9730"/>
                    <a:pt x="83910" y="10933"/>
                  </a:cubicBezTo>
                  <a:cubicBezTo>
                    <a:pt x="83785" y="10732"/>
                    <a:pt x="83660" y="10557"/>
                    <a:pt x="83484" y="10381"/>
                  </a:cubicBezTo>
                  <a:cubicBezTo>
                    <a:pt x="83455" y="10338"/>
                    <a:pt x="83401" y="10311"/>
                    <a:pt x="83345" y="10311"/>
                  </a:cubicBezTo>
                  <a:cubicBezTo>
                    <a:pt x="83305" y="10311"/>
                    <a:pt x="83265" y="10325"/>
                    <a:pt x="83234" y="10356"/>
                  </a:cubicBezTo>
                  <a:cubicBezTo>
                    <a:pt x="83158" y="10432"/>
                    <a:pt x="83158" y="10532"/>
                    <a:pt x="83234" y="10607"/>
                  </a:cubicBezTo>
                  <a:cubicBezTo>
                    <a:pt x="83384" y="10808"/>
                    <a:pt x="83559" y="11008"/>
                    <a:pt x="83685" y="11234"/>
                  </a:cubicBezTo>
                  <a:lnTo>
                    <a:pt x="82958" y="11559"/>
                  </a:lnTo>
                  <a:cubicBezTo>
                    <a:pt x="82883" y="11585"/>
                    <a:pt x="82833" y="11710"/>
                    <a:pt x="82883" y="11785"/>
                  </a:cubicBezTo>
                  <a:cubicBezTo>
                    <a:pt x="82908" y="11860"/>
                    <a:pt x="82983" y="11885"/>
                    <a:pt x="83033" y="11885"/>
                  </a:cubicBezTo>
                  <a:lnTo>
                    <a:pt x="83108" y="11885"/>
                  </a:lnTo>
                  <a:lnTo>
                    <a:pt x="83585" y="11660"/>
                  </a:lnTo>
                  <a:lnTo>
                    <a:pt x="83585" y="11660"/>
                  </a:lnTo>
                  <a:cubicBezTo>
                    <a:pt x="83033" y="12737"/>
                    <a:pt x="82256" y="13740"/>
                    <a:pt x="81279" y="14592"/>
                  </a:cubicBezTo>
                  <a:cubicBezTo>
                    <a:pt x="80727" y="14066"/>
                    <a:pt x="80201" y="13439"/>
                    <a:pt x="79775" y="12762"/>
                  </a:cubicBezTo>
                  <a:cubicBezTo>
                    <a:pt x="79600" y="12512"/>
                    <a:pt x="79474" y="12261"/>
                    <a:pt x="79324" y="12011"/>
                  </a:cubicBezTo>
                  <a:lnTo>
                    <a:pt x="78597" y="10356"/>
                  </a:lnTo>
                  <a:cubicBezTo>
                    <a:pt x="77996" y="8552"/>
                    <a:pt x="77920" y="6672"/>
                    <a:pt x="78422" y="4943"/>
                  </a:cubicBezTo>
                  <a:cubicBezTo>
                    <a:pt x="78447" y="4818"/>
                    <a:pt x="78497" y="4667"/>
                    <a:pt x="78547" y="4517"/>
                  </a:cubicBezTo>
                  <a:lnTo>
                    <a:pt x="79199" y="5043"/>
                  </a:lnTo>
                  <a:cubicBezTo>
                    <a:pt x="79224" y="5093"/>
                    <a:pt x="79274" y="5093"/>
                    <a:pt x="79299" y="5093"/>
                  </a:cubicBezTo>
                  <a:cubicBezTo>
                    <a:pt x="79349" y="5093"/>
                    <a:pt x="79399" y="5068"/>
                    <a:pt x="79449" y="5018"/>
                  </a:cubicBezTo>
                  <a:cubicBezTo>
                    <a:pt x="79499" y="4943"/>
                    <a:pt x="79499" y="4843"/>
                    <a:pt x="79424" y="4767"/>
                  </a:cubicBezTo>
                  <a:lnTo>
                    <a:pt x="78873" y="4316"/>
                  </a:lnTo>
                  <a:lnTo>
                    <a:pt x="79499" y="4041"/>
                  </a:lnTo>
                  <a:cubicBezTo>
                    <a:pt x="79600" y="4016"/>
                    <a:pt x="79625" y="3890"/>
                    <a:pt x="79600" y="3815"/>
                  </a:cubicBezTo>
                  <a:cubicBezTo>
                    <a:pt x="79561" y="3738"/>
                    <a:pt x="79494" y="3706"/>
                    <a:pt x="79419" y="3706"/>
                  </a:cubicBezTo>
                  <a:cubicBezTo>
                    <a:pt x="79396" y="3706"/>
                    <a:pt x="79373" y="3709"/>
                    <a:pt x="79349" y="3715"/>
                  </a:cubicBezTo>
                  <a:lnTo>
                    <a:pt x="78798" y="3965"/>
                  </a:lnTo>
                  <a:cubicBezTo>
                    <a:pt x="79098" y="3389"/>
                    <a:pt x="79600" y="2938"/>
                    <a:pt x="80452" y="2787"/>
                  </a:cubicBezTo>
                  <a:cubicBezTo>
                    <a:pt x="80527" y="2787"/>
                    <a:pt x="80577" y="2787"/>
                    <a:pt x="80652" y="2762"/>
                  </a:cubicBezTo>
                  <a:lnTo>
                    <a:pt x="80752" y="3364"/>
                  </a:lnTo>
                  <a:cubicBezTo>
                    <a:pt x="80752" y="3464"/>
                    <a:pt x="80828" y="3514"/>
                    <a:pt x="80928" y="3514"/>
                  </a:cubicBezTo>
                  <a:lnTo>
                    <a:pt x="80953" y="3514"/>
                  </a:lnTo>
                  <a:cubicBezTo>
                    <a:pt x="81053" y="3489"/>
                    <a:pt x="81103" y="3414"/>
                    <a:pt x="81103" y="3314"/>
                  </a:cubicBezTo>
                  <a:lnTo>
                    <a:pt x="81003" y="2762"/>
                  </a:lnTo>
                  <a:close/>
                  <a:moveTo>
                    <a:pt x="66542" y="1409"/>
                  </a:moveTo>
                  <a:cubicBezTo>
                    <a:pt x="66918" y="1434"/>
                    <a:pt x="67294" y="1610"/>
                    <a:pt x="67620" y="1910"/>
                  </a:cubicBezTo>
                  <a:cubicBezTo>
                    <a:pt x="68597" y="2762"/>
                    <a:pt x="69349" y="3840"/>
                    <a:pt x="69825" y="5093"/>
                  </a:cubicBezTo>
                  <a:cubicBezTo>
                    <a:pt x="69800" y="5143"/>
                    <a:pt x="69750" y="5219"/>
                    <a:pt x="69725" y="5269"/>
                  </a:cubicBezTo>
                  <a:cubicBezTo>
                    <a:pt x="69549" y="5319"/>
                    <a:pt x="69349" y="5344"/>
                    <a:pt x="69173" y="5369"/>
                  </a:cubicBezTo>
                  <a:cubicBezTo>
                    <a:pt x="69073" y="5394"/>
                    <a:pt x="68998" y="5469"/>
                    <a:pt x="69023" y="5569"/>
                  </a:cubicBezTo>
                  <a:cubicBezTo>
                    <a:pt x="69023" y="5670"/>
                    <a:pt x="69098" y="5720"/>
                    <a:pt x="69198" y="5720"/>
                  </a:cubicBezTo>
                  <a:lnTo>
                    <a:pt x="69224" y="5720"/>
                  </a:lnTo>
                  <a:cubicBezTo>
                    <a:pt x="69324" y="5720"/>
                    <a:pt x="69424" y="5695"/>
                    <a:pt x="69549" y="5670"/>
                  </a:cubicBezTo>
                  <a:lnTo>
                    <a:pt x="69549" y="5670"/>
                  </a:lnTo>
                  <a:cubicBezTo>
                    <a:pt x="69499" y="5770"/>
                    <a:pt x="69449" y="5895"/>
                    <a:pt x="69399" y="5996"/>
                  </a:cubicBezTo>
                  <a:cubicBezTo>
                    <a:pt x="69374" y="6096"/>
                    <a:pt x="69424" y="6196"/>
                    <a:pt x="69499" y="6221"/>
                  </a:cubicBezTo>
                  <a:cubicBezTo>
                    <a:pt x="69524" y="6246"/>
                    <a:pt x="69549" y="6246"/>
                    <a:pt x="69574" y="6246"/>
                  </a:cubicBezTo>
                  <a:cubicBezTo>
                    <a:pt x="69650" y="6246"/>
                    <a:pt x="69700" y="6196"/>
                    <a:pt x="69725" y="6121"/>
                  </a:cubicBezTo>
                  <a:cubicBezTo>
                    <a:pt x="69800" y="5945"/>
                    <a:pt x="69900" y="5770"/>
                    <a:pt x="69975" y="5569"/>
                  </a:cubicBezTo>
                  <a:cubicBezTo>
                    <a:pt x="70201" y="6271"/>
                    <a:pt x="70351" y="6998"/>
                    <a:pt x="70401" y="7750"/>
                  </a:cubicBezTo>
                  <a:cubicBezTo>
                    <a:pt x="70477" y="9103"/>
                    <a:pt x="70301" y="10432"/>
                    <a:pt x="69850" y="11660"/>
                  </a:cubicBezTo>
                  <a:lnTo>
                    <a:pt x="69725" y="11058"/>
                  </a:lnTo>
                  <a:cubicBezTo>
                    <a:pt x="69703" y="10971"/>
                    <a:pt x="69625" y="10903"/>
                    <a:pt x="69539" y="10903"/>
                  </a:cubicBezTo>
                  <a:cubicBezTo>
                    <a:pt x="69526" y="10903"/>
                    <a:pt x="69512" y="10905"/>
                    <a:pt x="69499" y="10908"/>
                  </a:cubicBezTo>
                  <a:cubicBezTo>
                    <a:pt x="69424" y="10933"/>
                    <a:pt x="69349" y="11033"/>
                    <a:pt x="69374" y="11133"/>
                  </a:cubicBezTo>
                  <a:lnTo>
                    <a:pt x="69474" y="11559"/>
                  </a:lnTo>
                  <a:lnTo>
                    <a:pt x="69249" y="11484"/>
                  </a:lnTo>
                  <a:cubicBezTo>
                    <a:pt x="69222" y="11471"/>
                    <a:pt x="69195" y="11465"/>
                    <a:pt x="69169" y="11465"/>
                  </a:cubicBezTo>
                  <a:cubicBezTo>
                    <a:pt x="69100" y="11465"/>
                    <a:pt x="69041" y="11511"/>
                    <a:pt x="69023" y="11585"/>
                  </a:cubicBezTo>
                  <a:cubicBezTo>
                    <a:pt x="68973" y="11685"/>
                    <a:pt x="69023" y="11785"/>
                    <a:pt x="69123" y="11810"/>
                  </a:cubicBezTo>
                  <a:lnTo>
                    <a:pt x="69549" y="11960"/>
                  </a:lnTo>
                  <a:lnTo>
                    <a:pt x="69599" y="12236"/>
                  </a:lnTo>
                  <a:cubicBezTo>
                    <a:pt x="69274" y="12988"/>
                    <a:pt x="68823" y="13690"/>
                    <a:pt x="68271" y="14316"/>
                  </a:cubicBezTo>
                  <a:cubicBezTo>
                    <a:pt x="68171" y="14442"/>
                    <a:pt x="68071" y="14542"/>
                    <a:pt x="67945" y="14667"/>
                  </a:cubicBezTo>
                  <a:cubicBezTo>
                    <a:pt x="67168" y="13915"/>
                    <a:pt x="66467" y="13013"/>
                    <a:pt x="65890" y="12011"/>
                  </a:cubicBezTo>
                  <a:cubicBezTo>
                    <a:pt x="65640" y="11585"/>
                    <a:pt x="65439" y="11158"/>
                    <a:pt x="65239" y="10732"/>
                  </a:cubicBezTo>
                  <a:lnTo>
                    <a:pt x="65715" y="10432"/>
                  </a:lnTo>
                  <a:cubicBezTo>
                    <a:pt x="65790" y="10381"/>
                    <a:pt x="65815" y="10281"/>
                    <a:pt x="65765" y="10181"/>
                  </a:cubicBezTo>
                  <a:cubicBezTo>
                    <a:pt x="65732" y="10132"/>
                    <a:pt x="65679" y="10105"/>
                    <a:pt x="65619" y="10105"/>
                  </a:cubicBezTo>
                  <a:cubicBezTo>
                    <a:pt x="65585" y="10105"/>
                    <a:pt x="65550" y="10113"/>
                    <a:pt x="65514" y="10131"/>
                  </a:cubicBezTo>
                  <a:lnTo>
                    <a:pt x="65113" y="10381"/>
                  </a:lnTo>
                  <a:cubicBezTo>
                    <a:pt x="65063" y="10256"/>
                    <a:pt x="65013" y="10131"/>
                    <a:pt x="64963" y="9980"/>
                  </a:cubicBezTo>
                  <a:cubicBezTo>
                    <a:pt x="65213" y="9905"/>
                    <a:pt x="65464" y="9830"/>
                    <a:pt x="65690" y="9730"/>
                  </a:cubicBezTo>
                  <a:cubicBezTo>
                    <a:pt x="65790" y="9705"/>
                    <a:pt x="65815" y="9605"/>
                    <a:pt x="65790" y="9504"/>
                  </a:cubicBezTo>
                  <a:cubicBezTo>
                    <a:pt x="65769" y="9442"/>
                    <a:pt x="65681" y="9398"/>
                    <a:pt x="65608" y="9398"/>
                  </a:cubicBezTo>
                  <a:cubicBezTo>
                    <a:pt x="65593" y="9398"/>
                    <a:pt x="65578" y="9400"/>
                    <a:pt x="65564" y="9404"/>
                  </a:cubicBezTo>
                  <a:cubicBezTo>
                    <a:pt x="65339" y="9504"/>
                    <a:pt x="65088" y="9579"/>
                    <a:pt x="64838" y="9655"/>
                  </a:cubicBezTo>
                  <a:cubicBezTo>
                    <a:pt x="64136" y="7449"/>
                    <a:pt x="64111" y="5118"/>
                    <a:pt x="64787" y="3038"/>
                  </a:cubicBezTo>
                  <a:cubicBezTo>
                    <a:pt x="64812" y="2963"/>
                    <a:pt x="64838" y="2913"/>
                    <a:pt x="64863" y="2863"/>
                  </a:cubicBezTo>
                  <a:cubicBezTo>
                    <a:pt x="64888" y="2888"/>
                    <a:pt x="64913" y="2913"/>
                    <a:pt x="64963" y="2913"/>
                  </a:cubicBezTo>
                  <a:lnTo>
                    <a:pt x="64988" y="2913"/>
                  </a:lnTo>
                  <a:cubicBezTo>
                    <a:pt x="65088" y="2913"/>
                    <a:pt x="65163" y="2838"/>
                    <a:pt x="65163" y="2762"/>
                  </a:cubicBezTo>
                  <a:cubicBezTo>
                    <a:pt x="65213" y="2537"/>
                    <a:pt x="65239" y="2286"/>
                    <a:pt x="65289" y="2061"/>
                  </a:cubicBezTo>
                  <a:cubicBezTo>
                    <a:pt x="65539" y="2211"/>
                    <a:pt x="65790" y="2311"/>
                    <a:pt x="66041" y="2437"/>
                  </a:cubicBezTo>
                  <a:cubicBezTo>
                    <a:pt x="66066" y="2437"/>
                    <a:pt x="66091" y="2462"/>
                    <a:pt x="66116" y="2462"/>
                  </a:cubicBezTo>
                  <a:cubicBezTo>
                    <a:pt x="66191" y="2462"/>
                    <a:pt x="66241" y="2412"/>
                    <a:pt x="66266" y="2336"/>
                  </a:cubicBezTo>
                  <a:cubicBezTo>
                    <a:pt x="66316" y="2261"/>
                    <a:pt x="66266" y="2136"/>
                    <a:pt x="66191" y="2111"/>
                  </a:cubicBezTo>
                  <a:cubicBezTo>
                    <a:pt x="65940" y="2011"/>
                    <a:pt x="65715" y="1885"/>
                    <a:pt x="65489" y="1760"/>
                  </a:cubicBezTo>
                  <a:cubicBezTo>
                    <a:pt x="65740" y="1534"/>
                    <a:pt x="66041" y="1409"/>
                    <a:pt x="66391" y="1409"/>
                  </a:cubicBezTo>
                  <a:close/>
                  <a:moveTo>
                    <a:pt x="179475" y="1559"/>
                  </a:moveTo>
                  <a:cubicBezTo>
                    <a:pt x="179650" y="1559"/>
                    <a:pt x="179851" y="1584"/>
                    <a:pt x="180026" y="1660"/>
                  </a:cubicBezTo>
                  <a:cubicBezTo>
                    <a:pt x="180327" y="1760"/>
                    <a:pt x="180578" y="1960"/>
                    <a:pt x="180853" y="2261"/>
                  </a:cubicBezTo>
                  <a:cubicBezTo>
                    <a:pt x="181104" y="2512"/>
                    <a:pt x="181354" y="2813"/>
                    <a:pt x="181555" y="3113"/>
                  </a:cubicBezTo>
                  <a:cubicBezTo>
                    <a:pt x="181405" y="3088"/>
                    <a:pt x="181254" y="3038"/>
                    <a:pt x="181104" y="3013"/>
                  </a:cubicBezTo>
                  <a:cubicBezTo>
                    <a:pt x="181087" y="3009"/>
                    <a:pt x="181069" y="3007"/>
                    <a:pt x="181053" y="3007"/>
                  </a:cubicBezTo>
                  <a:cubicBezTo>
                    <a:pt x="180971" y="3007"/>
                    <a:pt x="180899" y="3055"/>
                    <a:pt x="180878" y="3138"/>
                  </a:cubicBezTo>
                  <a:cubicBezTo>
                    <a:pt x="180853" y="3239"/>
                    <a:pt x="180928" y="3339"/>
                    <a:pt x="181029" y="3364"/>
                  </a:cubicBezTo>
                  <a:cubicBezTo>
                    <a:pt x="181229" y="3414"/>
                    <a:pt x="181455" y="3464"/>
                    <a:pt x="181655" y="3514"/>
                  </a:cubicBezTo>
                  <a:cubicBezTo>
                    <a:pt x="181555" y="3665"/>
                    <a:pt x="181455" y="3815"/>
                    <a:pt x="181380" y="3990"/>
                  </a:cubicBezTo>
                  <a:cubicBezTo>
                    <a:pt x="181329" y="4091"/>
                    <a:pt x="181354" y="4191"/>
                    <a:pt x="181455" y="4241"/>
                  </a:cubicBezTo>
                  <a:lnTo>
                    <a:pt x="181530" y="4241"/>
                  </a:lnTo>
                  <a:cubicBezTo>
                    <a:pt x="181605" y="4241"/>
                    <a:pt x="181655" y="4216"/>
                    <a:pt x="181680" y="4166"/>
                  </a:cubicBezTo>
                  <a:cubicBezTo>
                    <a:pt x="181755" y="4016"/>
                    <a:pt x="181856" y="3865"/>
                    <a:pt x="181931" y="3740"/>
                  </a:cubicBezTo>
                  <a:cubicBezTo>
                    <a:pt x="182908" y="5419"/>
                    <a:pt x="183309" y="7474"/>
                    <a:pt x="183034" y="9630"/>
                  </a:cubicBezTo>
                  <a:cubicBezTo>
                    <a:pt x="182933" y="10331"/>
                    <a:pt x="182758" y="11033"/>
                    <a:pt x="182532" y="11685"/>
                  </a:cubicBezTo>
                  <a:lnTo>
                    <a:pt x="182257" y="11434"/>
                  </a:lnTo>
                  <a:cubicBezTo>
                    <a:pt x="182168" y="11360"/>
                    <a:pt x="182088" y="11338"/>
                    <a:pt x="182026" y="11338"/>
                  </a:cubicBezTo>
                  <a:cubicBezTo>
                    <a:pt x="181984" y="11338"/>
                    <a:pt x="181951" y="11349"/>
                    <a:pt x="181931" y="11359"/>
                  </a:cubicBezTo>
                  <a:cubicBezTo>
                    <a:pt x="181856" y="11384"/>
                    <a:pt x="181806" y="11459"/>
                    <a:pt x="181806" y="11559"/>
                  </a:cubicBezTo>
                  <a:cubicBezTo>
                    <a:pt x="181831" y="11660"/>
                    <a:pt x="181881" y="11735"/>
                    <a:pt x="181956" y="11760"/>
                  </a:cubicBezTo>
                  <a:cubicBezTo>
                    <a:pt x="181973" y="11768"/>
                    <a:pt x="181987" y="11771"/>
                    <a:pt x="182000" y="11771"/>
                  </a:cubicBezTo>
                  <a:cubicBezTo>
                    <a:pt x="182026" y="11771"/>
                    <a:pt x="182048" y="11760"/>
                    <a:pt x="182081" y="11760"/>
                  </a:cubicBezTo>
                  <a:lnTo>
                    <a:pt x="182407" y="12036"/>
                  </a:lnTo>
                  <a:cubicBezTo>
                    <a:pt x="182031" y="13013"/>
                    <a:pt x="181480" y="13940"/>
                    <a:pt x="180828" y="14717"/>
                  </a:cubicBezTo>
                  <a:cubicBezTo>
                    <a:pt x="180026" y="14116"/>
                    <a:pt x="179349" y="13364"/>
                    <a:pt x="178773" y="12487"/>
                  </a:cubicBezTo>
                  <a:lnTo>
                    <a:pt x="180502" y="6622"/>
                  </a:lnTo>
                  <a:lnTo>
                    <a:pt x="177846" y="6622"/>
                  </a:lnTo>
                  <a:lnTo>
                    <a:pt x="177194" y="8076"/>
                  </a:lnTo>
                  <a:cubicBezTo>
                    <a:pt x="177094" y="7224"/>
                    <a:pt x="177044" y="6371"/>
                    <a:pt x="177119" y="5469"/>
                  </a:cubicBezTo>
                  <a:lnTo>
                    <a:pt x="177119" y="5469"/>
                  </a:lnTo>
                  <a:lnTo>
                    <a:pt x="177595" y="5645"/>
                  </a:lnTo>
                  <a:lnTo>
                    <a:pt x="177645" y="5645"/>
                  </a:lnTo>
                  <a:cubicBezTo>
                    <a:pt x="177720" y="5645"/>
                    <a:pt x="177796" y="5595"/>
                    <a:pt x="177821" y="5519"/>
                  </a:cubicBezTo>
                  <a:cubicBezTo>
                    <a:pt x="177846" y="5444"/>
                    <a:pt x="177796" y="5344"/>
                    <a:pt x="177695" y="5294"/>
                  </a:cubicBezTo>
                  <a:lnTo>
                    <a:pt x="177144" y="5118"/>
                  </a:lnTo>
                  <a:cubicBezTo>
                    <a:pt x="177144" y="4993"/>
                    <a:pt x="177169" y="4893"/>
                    <a:pt x="177169" y="4792"/>
                  </a:cubicBezTo>
                  <a:cubicBezTo>
                    <a:pt x="177344" y="4843"/>
                    <a:pt x="177520" y="4918"/>
                    <a:pt x="177695" y="4993"/>
                  </a:cubicBezTo>
                  <a:lnTo>
                    <a:pt x="177770" y="4993"/>
                  </a:lnTo>
                  <a:cubicBezTo>
                    <a:pt x="177846" y="4993"/>
                    <a:pt x="177896" y="4968"/>
                    <a:pt x="177921" y="4893"/>
                  </a:cubicBezTo>
                  <a:cubicBezTo>
                    <a:pt x="177971" y="4792"/>
                    <a:pt x="177921" y="4692"/>
                    <a:pt x="177846" y="4642"/>
                  </a:cubicBezTo>
                  <a:cubicBezTo>
                    <a:pt x="177645" y="4567"/>
                    <a:pt x="177445" y="4492"/>
                    <a:pt x="177219" y="4417"/>
                  </a:cubicBezTo>
                  <a:cubicBezTo>
                    <a:pt x="177395" y="3439"/>
                    <a:pt x="177921" y="2261"/>
                    <a:pt x="178723" y="1785"/>
                  </a:cubicBezTo>
                  <a:cubicBezTo>
                    <a:pt x="178948" y="1635"/>
                    <a:pt x="179224" y="1559"/>
                    <a:pt x="179475" y="1559"/>
                  </a:cubicBezTo>
                  <a:close/>
                  <a:moveTo>
                    <a:pt x="28772" y="858"/>
                  </a:moveTo>
                  <a:cubicBezTo>
                    <a:pt x="29098" y="858"/>
                    <a:pt x="29424" y="908"/>
                    <a:pt x="29750" y="1033"/>
                  </a:cubicBezTo>
                  <a:cubicBezTo>
                    <a:pt x="30602" y="1359"/>
                    <a:pt x="31329" y="2086"/>
                    <a:pt x="31705" y="3013"/>
                  </a:cubicBezTo>
                  <a:cubicBezTo>
                    <a:pt x="31955" y="3615"/>
                    <a:pt x="32131" y="4241"/>
                    <a:pt x="32256" y="4893"/>
                  </a:cubicBezTo>
                  <a:lnTo>
                    <a:pt x="31705" y="4567"/>
                  </a:lnTo>
                  <a:cubicBezTo>
                    <a:pt x="31679" y="4550"/>
                    <a:pt x="31652" y="4542"/>
                    <a:pt x="31624" y="4542"/>
                  </a:cubicBezTo>
                  <a:cubicBezTo>
                    <a:pt x="31568" y="4542"/>
                    <a:pt x="31512" y="4575"/>
                    <a:pt x="31479" y="4642"/>
                  </a:cubicBezTo>
                  <a:cubicBezTo>
                    <a:pt x="31429" y="4717"/>
                    <a:pt x="31454" y="4818"/>
                    <a:pt x="31529" y="4868"/>
                  </a:cubicBezTo>
                  <a:lnTo>
                    <a:pt x="32106" y="5219"/>
                  </a:lnTo>
                  <a:lnTo>
                    <a:pt x="31705" y="5620"/>
                  </a:lnTo>
                  <a:cubicBezTo>
                    <a:pt x="31629" y="5695"/>
                    <a:pt x="31629" y="5820"/>
                    <a:pt x="31705" y="5895"/>
                  </a:cubicBezTo>
                  <a:cubicBezTo>
                    <a:pt x="31730" y="5920"/>
                    <a:pt x="31780" y="5945"/>
                    <a:pt x="31830" y="5945"/>
                  </a:cubicBezTo>
                  <a:cubicBezTo>
                    <a:pt x="31880" y="5945"/>
                    <a:pt x="31930" y="5920"/>
                    <a:pt x="31955" y="5870"/>
                  </a:cubicBezTo>
                  <a:lnTo>
                    <a:pt x="32331" y="5469"/>
                  </a:lnTo>
                  <a:lnTo>
                    <a:pt x="32331" y="5469"/>
                  </a:lnTo>
                  <a:cubicBezTo>
                    <a:pt x="32582" y="7750"/>
                    <a:pt x="31980" y="10156"/>
                    <a:pt x="30602" y="12286"/>
                  </a:cubicBezTo>
                  <a:cubicBezTo>
                    <a:pt x="30000" y="13214"/>
                    <a:pt x="29299" y="14041"/>
                    <a:pt x="28496" y="14742"/>
                  </a:cubicBezTo>
                  <a:cubicBezTo>
                    <a:pt x="27745" y="14016"/>
                    <a:pt x="27093" y="13239"/>
                    <a:pt x="26542" y="12412"/>
                  </a:cubicBezTo>
                  <a:lnTo>
                    <a:pt x="26542" y="12412"/>
                  </a:lnTo>
                  <a:lnTo>
                    <a:pt x="27093" y="12487"/>
                  </a:lnTo>
                  <a:lnTo>
                    <a:pt x="27118" y="12487"/>
                  </a:lnTo>
                  <a:cubicBezTo>
                    <a:pt x="27218" y="12487"/>
                    <a:pt x="27293" y="12412"/>
                    <a:pt x="27319" y="12336"/>
                  </a:cubicBezTo>
                  <a:cubicBezTo>
                    <a:pt x="27319" y="12236"/>
                    <a:pt x="27243" y="12136"/>
                    <a:pt x="27143" y="12136"/>
                  </a:cubicBezTo>
                  <a:lnTo>
                    <a:pt x="26366" y="12011"/>
                  </a:lnTo>
                  <a:lnTo>
                    <a:pt x="26567" y="11484"/>
                  </a:lnTo>
                  <a:cubicBezTo>
                    <a:pt x="26617" y="11409"/>
                    <a:pt x="26567" y="11309"/>
                    <a:pt x="26466" y="11259"/>
                  </a:cubicBezTo>
                  <a:cubicBezTo>
                    <a:pt x="26449" y="11253"/>
                    <a:pt x="26430" y="11250"/>
                    <a:pt x="26410" y="11250"/>
                  </a:cubicBezTo>
                  <a:cubicBezTo>
                    <a:pt x="26347" y="11250"/>
                    <a:pt x="26279" y="11282"/>
                    <a:pt x="26241" y="11359"/>
                  </a:cubicBezTo>
                  <a:lnTo>
                    <a:pt x="26116" y="11685"/>
                  </a:lnTo>
                  <a:cubicBezTo>
                    <a:pt x="25414" y="10407"/>
                    <a:pt x="24963" y="9028"/>
                    <a:pt x="24787" y="7600"/>
                  </a:cubicBezTo>
                  <a:lnTo>
                    <a:pt x="24787" y="7600"/>
                  </a:lnTo>
                  <a:cubicBezTo>
                    <a:pt x="24913" y="7700"/>
                    <a:pt x="25063" y="7800"/>
                    <a:pt x="25188" y="7925"/>
                  </a:cubicBezTo>
                  <a:cubicBezTo>
                    <a:pt x="25238" y="7950"/>
                    <a:pt x="25263" y="7950"/>
                    <a:pt x="25314" y="7950"/>
                  </a:cubicBezTo>
                  <a:cubicBezTo>
                    <a:pt x="25364" y="7950"/>
                    <a:pt x="25414" y="7925"/>
                    <a:pt x="25439" y="7875"/>
                  </a:cubicBezTo>
                  <a:cubicBezTo>
                    <a:pt x="25514" y="7800"/>
                    <a:pt x="25489" y="7700"/>
                    <a:pt x="25414" y="7625"/>
                  </a:cubicBezTo>
                  <a:cubicBezTo>
                    <a:pt x="25213" y="7474"/>
                    <a:pt x="25013" y="7324"/>
                    <a:pt x="24787" y="7173"/>
                  </a:cubicBezTo>
                  <a:lnTo>
                    <a:pt x="25113" y="6848"/>
                  </a:lnTo>
                  <a:cubicBezTo>
                    <a:pt x="25163" y="6772"/>
                    <a:pt x="25163" y="6672"/>
                    <a:pt x="25113" y="6597"/>
                  </a:cubicBezTo>
                  <a:cubicBezTo>
                    <a:pt x="25079" y="6563"/>
                    <a:pt x="25035" y="6550"/>
                    <a:pt x="24990" y="6550"/>
                  </a:cubicBezTo>
                  <a:cubicBezTo>
                    <a:pt x="24935" y="6550"/>
                    <a:pt x="24879" y="6570"/>
                    <a:pt x="24837" y="6597"/>
                  </a:cubicBezTo>
                  <a:lnTo>
                    <a:pt x="24712" y="6747"/>
                  </a:lnTo>
                  <a:cubicBezTo>
                    <a:pt x="24712" y="6722"/>
                    <a:pt x="24712" y="6722"/>
                    <a:pt x="24712" y="6697"/>
                  </a:cubicBezTo>
                  <a:cubicBezTo>
                    <a:pt x="24662" y="4893"/>
                    <a:pt x="25514" y="2838"/>
                    <a:pt x="26742" y="1710"/>
                  </a:cubicBezTo>
                  <a:lnTo>
                    <a:pt x="27143" y="2211"/>
                  </a:lnTo>
                  <a:cubicBezTo>
                    <a:pt x="27168" y="2261"/>
                    <a:pt x="27218" y="2286"/>
                    <a:pt x="27268" y="2286"/>
                  </a:cubicBezTo>
                  <a:cubicBezTo>
                    <a:pt x="27319" y="2286"/>
                    <a:pt x="27344" y="2261"/>
                    <a:pt x="27394" y="2236"/>
                  </a:cubicBezTo>
                  <a:cubicBezTo>
                    <a:pt x="27469" y="2161"/>
                    <a:pt x="27469" y="2061"/>
                    <a:pt x="27419" y="1985"/>
                  </a:cubicBezTo>
                  <a:lnTo>
                    <a:pt x="27018" y="1484"/>
                  </a:lnTo>
                  <a:cubicBezTo>
                    <a:pt x="27043" y="1459"/>
                    <a:pt x="27068" y="1434"/>
                    <a:pt x="27093" y="1434"/>
                  </a:cubicBezTo>
                  <a:cubicBezTo>
                    <a:pt x="27293" y="1284"/>
                    <a:pt x="27494" y="1183"/>
                    <a:pt x="27694" y="1108"/>
                  </a:cubicBezTo>
                  <a:lnTo>
                    <a:pt x="27820" y="1685"/>
                  </a:lnTo>
                  <a:cubicBezTo>
                    <a:pt x="27845" y="1760"/>
                    <a:pt x="27920" y="1810"/>
                    <a:pt x="27995" y="1810"/>
                  </a:cubicBezTo>
                  <a:lnTo>
                    <a:pt x="28045" y="1810"/>
                  </a:lnTo>
                  <a:cubicBezTo>
                    <a:pt x="28121" y="1785"/>
                    <a:pt x="28196" y="1710"/>
                    <a:pt x="28171" y="1610"/>
                  </a:cubicBezTo>
                  <a:lnTo>
                    <a:pt x="28020" y="958"/>
                  </a:lnTo>
                  <a:cubicBezTo>
                    <a:pt x="28271" y="883"/>
                    <a:pt x="28522" y="858"/>
                    <a:pt x="28772" y="858"/>
                  </a:cubicBezTo>
                  <a:close/>
                  <a:moveTo>
                    <a:pt x="143485" y="1334"/>
                  </a:moveTo>
                  <a:cubicBezTo>
                    <a:pt x="143961" y="1334"/>
                    <a:pt x="144437" y="1484"/>
                    <a:pt x="144863" y="1785"/>
                  </a:cubicBezTo>
                  <a:cubicBezTo>
                    <a:pt x="144938" y="1835"/>
                    <a:pt x="144988" y="1910"/>
                    <a:pt x="145064" y="1960"/>
                  </a:cubicBezTo>
                  <a:lnTo>
                    <a:pt x="144738" y="2662"/>
                  </a:lnTo>
                  <a:cubicBezTo>
                    <a:pt x="144688" y="2762"/>
                    <a:pt x="144738" y="2863"/>
                    <a:pt x="144813" y="2888"/>
                  </a:cubicBezTo>
                  <a:cubicBezTo>
                    <a:pt x="144838" y="2913"/>
                    <a:pt x="144863" y="2913"/>
                    <a:pt x="144888" y="2913"/>
                  </a:cubicBezTo>
                  <a:cubicBezTo>
                    <a:pt x="144963" y="2913"/>
                    <a:pt x="145013" y="2888"/>
                    <a:pt x="145064" y="2813"/>
                  </a:cubicBezTo>
                  <a:lnTo>
                    <a:pt x="145339" y="2211"/>
                  </a:lnTo>
                  <a:cubicBezTo>
                    <a:pt x="145540" y="2437"/>
                    <a:pt x="145715" y="2687"/>
                    <a:pt x="145866" y="2988"/>
                  </a:cubicBezTo>
                  <a:lnTo>
                    <a:pt x="145264" y="3339"/>
                  </a:lnTo>
                  <a:cubicBezTo>
                    <a:pt x="145189" y="3389"/>
                    <a:pt x="145164" y="3489"/>
                    <a:pt x="145214" y="3589"/>
                  </a:cubicBezTo>
                  <a:cubicBezTo>
                    <a:pt x="145239" y="3640"/>
                    <a:pt x="145289" y="3665"/>
                    <a:pt x="145364" y="3665"/>
                  </a:cubicBezTo>
                  <a:cubicBezTo>
                    <a:pt x="145389" y="3665"/>
                    <a:pt x="145414" y="3665"/>
                    <a:pt x="145465" y="3640"/>
                  </a:cubicBezTo>
                  <a:lnTo>
                    <a:pt x="146016" y="3314"/>
                  </a:lnTo>
                  <a:cubicBezTo>
                    <a:pt x="146793" y="5118"/>
                    <a:pt x="146968" y="7173"/>
                    <a:pt x="146642" y="9128"/>
                  </a:cubicBezTo>
                  <a:cubicBezTo>
                    <a:pt x="146592" y="9028"/>
                    <a:pt x="146517" y="8928"/>
                    <a:pt x="146442" y="8828"/>
                  </a:cubicBezTo>
                  <a:cubicBezTo>
                    <a:pt x="146398" y="8784"/>
                    <a:pt x="146346" y="8757"/>
                    <a:pt x="146295" y="8757"/>
                  </a:cubicBezTo>
                  <a:cubicBezTo>
                    <a:pt x="146259" y="8757"/>
                    <a:pt x="146223" y="8771"/>
                    <a:pt x="146191" y="8803"/>
                  </a:cubicBezTo>
                  <a:cubicBezTo>
                    <a:pt x="146116" y="8853"/>
                    <a:pt x="146091" y="8978"/>
                    <a:pt x="146166" y="9053"/>
                  </a:cubicBezTo>
                  <a:cubicBezTo>
                    <a:pt x="146267" y="9178"/>
                    <a:pt x="146342" y="9304"/>
                    <a:pt x="146442" y="9429"/>
                  </a:cubicBezTo>
                  <a:cubicBezTo>
                    <a:pt x="146166" y="9529"/>
                    <a:pt x="145891" y="9630"/>
                    <a:pt x="145615" y="9705"/>
                  </a:cubicBezTo>
                  <a:cubicBezTo>
                    <a:pt x="145540" y="9730"/>
                    <a:pt x="145490" y="9830"/>
                    <a:pt x="145515" y="9930"/>
                  </a:cubicBezTo>
                  <a:cubicBezTo>
                    <a:pt x="145540" y="10006"/>
                    <a:pt x="145590" y="10056"/>
                    <a:pt x="145665" y="10056"/>
                  </a:cubicBezTo>
                  <a:lnTo>
                    <a:pt x="145740" y="10056"/>
                  </a:lnTo>
                  <a:cubicBezTo>
                    <a:pt x="145991" y="9955"/>
                    <a:pt x="146267" y="9880"/>
                    <a:pt x="146517" y="9780"/>
                  </a:cubicBezTo>
                  <a:lnTo>
                    <a:pt x="146517" y="9780"/>
                  </a:lnTo>
                  <a:cubicBezTo>
                    <a:pt x="146091" y="11635"/>
                    <a:pt x="145239" y="13364"/>
                    <a:pt x="143986" y="14767"/>
                  </a:cubicBezTo>
                  <a:cubicBezTo>
                    <a:pt x="143685" y="14542"/>
                    <a:pt x="143409" y="14291"/>
                    <a:pt x="143134" y="14041"/>
                  </a:cubicBezTo>
                  <a:cubicBezTo>
                    <a:pt x="143008" y="13940"/>
                    <a:pt x="142883" y="13815"/>
                    <a:pt x="142783" y="13690"/>
                  </a:cubicBezTo>
                  <a:lnTo>
                    <a:pt x="139675" y="6622"/>
                  </a:lnTo>
                  <a:lnTo>
                    <a:pt x="139650" y="6622"/>
                  </a:lnTo>
                  <a:cubicBezTo>
                    <a:pt x="139650" y="6447"/>
                    <a:pt x="139650" y="6246"/>
                    <a:pt x="139675" y="6046"/>
                  </a:cubicBezTo>
                  <a:cubicBezTo>
                    <a:pt x="139725" y="5369"/>
                    <a:pt x="139926" y="4642"/>
                    <a:pt x="140226" y="3990"/>
                  </a:cubicBezTo>
                  <a:cubicBezTo>
                    <a:pt x="140377" y="4166"/>
                    <a:pt x="140502" y="4341"/>
                    <a:pt x="140602" y="4542"/>
                  </a:cubicBezTo>
                  <a:cubicBezTo>
                    <a:pt x="140627" y="4592"/>
                    <a:pt x="140703" y="4642"/>
                    <a:pt x="140753" y="4642"/>
                  </a:cubicBezTo>
                  <a:cubicBezTo>
                    <a:pt x="140778" y="4642"/>
                    <a:pt x="140828" y="4617"/>
                    <a:pt x="140853" y="4617"/>
                  </a:cubicBezTo>
                  <a:cubicBezTo>
                    <a:pt x="140928" y="4567"/>
                    <a:pt x="140953" y="4442"/>
                    <a:pt x="140903" y="4366"/>
                  </a:cubicBezTo>
                  <a:cubicBezTo>
                    <a:pt x="140803" y="4191"/>
                    <a:pt x="140703" y="4041"/>
                    <a:pt x="140577" y="3865"/>
                  </a:cubicBezTo>
                  <a:lnTo>
                    <a:pt x="140928" y="3765"/>
                  </a:lnTo>
                  <a:cubicBezTo>
                    <a:pt x="141003" y="3740"/>
                    <a:pt x="141053" y="3640"/>
                    <a:pt x="141028" y="3539"/>
                  </a:cubicBezTo>
                  <a:cubicBezTo>
                    <a:pt x="141008" y="3456"/>
                    <a:pt x="140935" y="3408"/>
                    <a:pt x="140854" y="3408"/>
                  </a:cubicBezTo>
                  <a:cubicBezTo>
                    <a:pt x="140837" y="3408"/>
                    <a:pt x="140820" y="3410"/>
                    <a:pt x="140803" y="3414"/>
                  </a:cubicBezTo>
                  <a:lnTo>
                    <a:pt x="140477" y="3539"/>
                  </a:lnTo>
                  <a:cubicBezTo>
                    <a:pt x="140978" y="2687"/>
                    <a:pt x="141655" y="1960"/>
                    <a:pt x="142407" y="1610"/>
                  </a:cubicBezTo>
                  <a:cubicBezTo>
                    <a:pt x="142758" y="1434"/>
                    <a:pt x="143134" y="1334"/>
                    <a:pt x="143485" y="1334"/>
                  </a:cubicBezTo>
                  <a:close/>
                  <a:moveTo>
                    <a:pt x="80151" y="13890"/>
                  </a:moveTo>
                  <a:cubicBezTo>
                    <a:pt x="80427" y="14241"/>
                    <a:pt x="80702" y="14542"/>
                    <a:pt x="81003" y="14843"/>
                  </a:cubicBezTo>
                  <a:cubicBezTo>
                    <a:pt x="80903" y="14918"/>
                    <a:pt x="80803" y="15018"/>
                    <a:pt x="80677" y="15093"/>
                  </a:cubicBezTo>
                  <a:lnTo>
                    <a:pt x="80151" y="13890"/>
                  </a:lnTo>
                  <a:close/>
                  <a:moveTo>
                    <a:pt x="143134" y="14517"/>
                  </a:moveTo>
                  <a:cubicBezTo>
                    <a:pt x="143334" y="14692"/>
                    <a:pt x="143535" y="14868"/>
                    <a:pt x="143735" y="15018"/>
                  </a:cubicBezTo>
                  <a:cubicBezTo>
                    <a:pt x="143660" y="15118"/>
                    <a:pt x="143560" y="15194"/>
                    <a:pt x="143460" y="15294"/>
                  </a:cubicBezTo>
                  <a:lnTo>
                    <a:pt x="143134" y="14517"/>
                  </a:lnTo>
                  <a:close/>
                  <a:moveTo>
                    <a:pt x="130953" y="2011"/>
                  </a:moveTo>
                  <a:cubicBezTo>
                    <a:pt x="131454" y="2011"/>
                    <a:pt x="131931" y="2186"/>
                    <a:pt x="132307" y="2562"/>
                  </a:cubicBezTo>
                  <a:cubicBezTo>
                    <a:pt x="135038" y="5244"/>
                    <a:pt x="135464" y="9930"/>
                    <a:pt x="133259" y="12988"/>
                  </a:cubicBezTo>
                  <a:cubicBezTo>
                    <a:pt x="132482" y="14066"/>
                    <a:pt x="131429" y="14918"/>
                    <a:pt x="130226" y="15494"/>
                  </a:cubicBezTo>
                  <a:cubicBezTo>
                    <a:pt x="129750" y="15068"/>
                    <a:pt x="129324" y="14617"/>
                    <a:pt x="128948" y="14116"/>
                  </a:cubicBezTo>
                  <a:cubicBezTo>
                    <a:pt x="128221" y="13113"/>
                    <a:pt x="127720" y="11935"/>
                    <a:pt x="127469" y="10707"/>
                  </a:cubicBezTo>
                  <a:lnTo>
                    <a:pt x="127469" y="10707"/>
                  </a:lnTo>
                  <a:lnTo>
                    <a:pt x="127820" y="10883"/>
                  </a:lnTo>
                  <a:cubicBezTo>
                    <a:pt x="127845" y="10908"/>
                    <a:pt x="127870" y="10908"/>
                    <a:pt x="127896" y="10908"/>
                  </a:cubicBezTo>
                  <a:cubicBezTo>
                    <a:pt x="127971" y="10908"/>
                    <a:pt x="128046" y="10883"/>
                    <a:pt x="128071" y="10808"/>
                  </a:cubicBezTo>
                  <a:cubicBezTo>
                    <a:pt x="128121" y="10732"/>
                    <a:pt x="128071" y="10632"/>
                    <a:pt x="127996" y="10582"/>
                  </a:cubicBezTo>
                  <a:lnTo>
                    <a:pt x="127620" y="10407"/>
                  </a:lnTo>
                  <a:cubicBezTo>
                    <a:pt x="127795" y="10206"/>
                    <a:pt x="127971" y="10006"/>
                    <a:pt x="128121" y="9805"/>
                  </a:cubicBezTo>
                  <a:cubicBezTo>
                    <a:pt x="128171" y="9730"/>
                    <a:pt x="128146" y="9605"/>
                    <a:pt x="128071" y="9554"/>
                  </a:cubicBezTo>
                  <a:cubicBezTo>
                    <a:pt x="128039" y="9523"/>
                    <a:pt x="128004" y="9509"/>
                    <a:pt x="127967" y="9509"/>
                  </a:cubicBezTo>
                  <a:cubicBezTo>
                    <a:pt x="127916" y="9509"/>
                    <a:pt x="127864" y="9536"/>
                    <a:pt x="127820" y="9579"/>
                  </a:cubicBezTo>
                  <a:cubicBezTo>
                    <a:pt x="127695" y="9780"/>
                    <a:pt x="127545" y="9955"/>
                    <a:pt x="127394" y="10131"/>
                  </a:cubicBezTo>
                  <a:cubicBezTo>
                    <a:pt x="127018" y="7499"/>
                    <a:pt x="127745" y="4667"/>
                    <a:pt x="129525" y="2662"/>
                  </a:cubicBezTo>
                  <a:cubicBezTo>
                    <a:pt x="129875" y="2261"/>
                    <a:pt x="130352" y="2036"/>
                    <a:pt x="130903" y="2011"/>
                  </a:cubicBezTo>
                  <a:close/>
                  <a:moveTo>
                    <a:pt x="55589" y="707"/>
                  </a:moveTo>
                  <a:cubicBezTo>
                    <a:pt x="55865" y="707"/>
                    <a:pt x="56166" y="757"/>
                    <a:pt x="56442" y="833"/>
                  </a:cubicBezTo>
                  <a:cubicBezTo>
                    <a:pt x="56291" y="908"/>
                    <a:pt x="56166" y="983"/>
                    <a:pt x="56015" y="1058"/>
                  </a:cubicBezTo>
                  <a:cubicBezTo>
                    <a:pt x="55940" y="1108"/>
                    <a:pt x="55915" y="1209"/>
                    <a:pt x="55965" y="1309"/>
                  </a:cubicBezTo>
                  <a:cubicBezTo>
                    <a:pt x="55990" y="1359"/>
                    <a:pt x="56066" y="1384"/>
                    <a:pt x="56116" y="1384"/>
                  </a:cubicBezTo>
                  <a:cubicBezTo>
                    <a:pt x="56141" y="1384"/>
                    <a:pt x="56191" y="1384"/>
                    <a:pt x="56216" y="1359"/>
                  </a:cubicBezTo>
                  <a:cubicBezTo>
                    <a:pt x="56341" y="1284"/>
                    <a:pt x="56492" y="1209"/>
                    <a:pt x="56642" y="1133"/>
                  </a:cubicBezTo>
                  <a:lnTo>
                    <a:pt x="56642" y="1133"/>
                  </a:lnTo>
                  <a:cubicBezTo>
                    <a:pt x="56642" y="1334"/>
                    <a:pt x="56617" y="1509"/>
                    <a:pt x="56592" y="1710"/>
                  </a:cubicBezTo>
                  <a:cubicBezTo>
                    <a:pt x="56567" y="1785"/>
                    <a:pt x="56642" y="1885"/>
                    <a:pt x="56742" y="1910"/>
                  </a:cubicBezTo>
                  <a:lnTo>
                    <a:pt x="56767" y="1910"/>
                  </a:lnTo>
                  <a:cubicBezTo>
                    <a:pt x="56843" y="1910"/>
                    <a:pt x="56918" y="1860"/>
                    <a:pt x="56943" y="1760"/>
                  </a:cubicBezTo>
                  <a:cubicBezTo>
                    <a:pt x="56993" y="1534"/>
                    <a:pt x="56993" y="1309"/>
                    <a:pt x="56993" y="1083"/>
                  </a:cubicBezTo>
                  <a:cubicBezTo>
                    <a:pt x="57619" y="1409"/>
                    <a:pt x="58146" y="1935"/>
                    <a:pt x="58497" y="2612"/>
                  </a:cubicBezTo>
                  <a:cubicBezTo>
                    <a:pt x="58622" y="2838"/>
                    <a:pt x="58722" y="3038"/>
                    <a:pt x="58797" y="3264"/>
                  </a:cubicBezTo>
                  <a:lnTo>
                    <a:pt x="58697" y="3214"/>
                  </a:lnTo>
                  <a:cubicBezTo>
                    <a:pt x="58664" y="3197"/>
                    <a:pt x="58630" y="3188"/>
                    <a:pt x="58599" y="3188"/>
                  </a:cubicBezTo>
                  <a:cubicBezTo>
                    <a:pt x="58536" y="3188"/>
                    <a:pt x="58480" y="3222"/>
                    <a:pt x="58447" y="3289"/>
                  </a:cubicBezTo>
                  <a:cubicBezTo>
                    <a:pt x="58396" y="3364"/>
                    <a:pt x="58447" y="3489"/>
                    <a:pt x="58522" y="3514"/>
                  </a:cubicBezTo>
                  <a:lnTo>
                    <a:pt x="58948" y="3740"/>
                  </a:lnTo>
                  <a:lnTo>
                    <a:pt x="58421" y="4291"/>
                  </a:lnTo>
                  <a:cubicBezTo>
                    <a:pt x="58371" y="4366"/>
                    <a:pt x="58371" y="4467"/>
                    <a:pt x="58447" y="4542"/>
                  </a:cubicBezTo>
                  <a:cubicBezTo>
                    <a:pt x="58472" y="4567"/>
                    <a:pt x="58522" y="4592"/>
                    <a:pt x="58572" y="4592"/>
                  </a:cubicBezTo>
                  <a:cubicBezTo>
                    <a:pt x="58622" y="4592"/>
                    <a:pt x="58672" y="4567"/>
                    <a:pt x="58697" y="4542"/>
                  </a:cubicBezTo>
                  <a:lnTo>
                    <a:pt x="59123" y="4066"/>
                  </a:lnTo>
                  <a:lnTo>
                    <a:pt x="59123" y="4066"/>
                  </a:lnTo>
                  <a:cubicBezTo>
                    <a:pt x="59800" y="6171"/>
                    <a:pt x="59700" y="8502"/>
                    <a:pt x="58873" y="10732"/>
                  </a:cubicBezTo>
                  <a:lnTo>
                    <a:pt x="58547" y="10081"/>
                  </a:lnTo>
                  <a:cubicBezTo>
                    <a:pt x="58511" y="10027"/>
                    <a:pt x="58448" y="9985"/>
                    <a:pt x="58388" y="9985"/>
                  </a:cubicBezTo>
                  <a:cubicBezTo>
                    <a:pt x="58365" y="9985"/>
                    <a:pt x="58342" y="9992"/>
                    <a:pt x="58321" y="10006"/>
                  </a:cubicBezTo>
                  <a:cubicBezTo>
                    <a:pt x="58221" y="10056"/>
                    <a:pt x="58196" y="10156"/>
                    <a:pt x="58246" y="10256"/>
                  </a:cubicBezTo>
                  <a:lnTo>
                    <a:pt x="58572" y="10933"/>
                  </a:lnTo>
                  <a:lnTo>
                    <a:pt x="57920" y="11033"/>
                  </a:lnTo>
                  <a:cubicBezTo>
                    <a:pt x="57820" y="11058"/>
                    <a:pt x="57770" y="11158"/>
                    <a:pt x="57770" y="11234"/>
                  </a:cubicBezTo>
                  <a:cubicBezTo>
                    <a:pt x="57795" y="11334"/>
                    <a:pt x="57870" y="11409"/>
                    <a:pt x="57945" y="11409"/>
                  </a:cubicBezTo>
                  <a:cubicBezTo>
                    <a:pt x="57970" y="11409"/>
                    <a:pt x="57970" y="11384"/>
                    <a:pt x="57970" y="11384"/>
                  </a:cubicBezTo>
                  <a:lnTo>
                    <a:pt x="58647" y="11284"/>
                  </a:lnTo>
                  <a:lnTo>
                    <a:pt x="58647" y="11284"/>
                  </a:lnTo>
                  <a:cubicBezTo>
                    <a:pt x="58421" y="11835"/>
                    <a:pt x="58171" y="12361"/>
                    <a:pt x="57845" y="12863"/>
                  </a:cubicBezTo>
                  <a:cubicBezTo>
                    <a:pt x="57193" y="13915"/>
                    <a:pt x="56442" y="14843"/>
                    <a:pt x="55589" y="15595"/>
                  </a:cubicBezTo>
                  <a:cubicBezTo>
                    <a:pt x="54637" y="14918"/>
                    <a:pt x="53835" y="14041"/>
                    <a:pt x="53208" y="13063"/>
                  </a:cubicBezTo>
                  <a:lnTo>
                    <a:pt x="55113" y="6622"/>
                  </a:lnTo>
                  <a:lnTo>
                    <a:pt x="52431" y="6622"/>
                  </a:lnTo>
                  <a:lnTo>
                    <a:pt x="51529" y="8652"/>
                  </a:lnTo>
                  <a:cubicBezTo>
                    <a:pt x="51354" y="7274"/>
                    <a:pt x="51404" y="5845"/>
                    <a:pt x="51780" y="4492"/>
                  </a:cubicBezTo>
                  <a:cubicBezTo>
                    <a:pt x="51780" y="4467"/>
                    <a:pt x="51805" y="4417"/>
                    <a:pt x="51830" y="4366"/>
                  </a:cubicBezTo>
                  <a:lnTo>
                    <a:pt x="52106" y="4241"/>
                  </a:lnTo>
                  <a:cubicBezTo>
                    <a:pt x="52281" y="4417"/>
                    <a:pt x="52457" y="4617"/>
                    <a:pt x="52557" y="4818"/>
                  </a:cubicBezTo>
                  <a:cubicBezTo>
                    <a:pt x="52607" y="4893"/>
                    <a:pt x="52657" y="4918"/>
                    <a:pt x="52732" y="4918"/>
                  </a:cubicBezTo>
                  <a:cubicBezTo>
                    <a:pt x="52757" y="4918"/>
                    <a:pt x="52782" y="4918"/>
                    <a:pt x="52807" y="4893"/>
                  </a:cubicBezTo>
                  <a:cubicBezTo>
                    <a:pt x="52883" y="4868"/>
                    <a:pt x="52933" y="4742"/>
                    <a:pt x="52883" y="4667"/>
                  </a:cubicBezTo>
                  <a:cubicBezTo>
                    <a:pt x="52782" y="4442"/>
                    <a:pt x="52632" y="4266"/>
                    <a:pt x="52457" y="4091"/>
                  </a:cubicBezTo>
                  <a:lnTo>
                    <a:pt x="52657" y="3990"/>
                  </a:lnTo>
                  <a:cubicBezTo>
                    <a:pt x="52757" y="3965"/>
                    <a:pt x="52807" y="3865"/>
                    <a:pt x="52757" y="3765"/>
                  </a:cubicBezTo>
                  <a:cubicBezTo>
                    <a:pt x="52719" y="3688"/>
                    <a:pt x="52651" y="3656"/>
                    <a:pt x="52588" y="3656"/>
                  </a:cubicBezTo>
                  <a:cubicBezTo>
                    <a:pt x="52569" y="3656"/>
                    <a:pt x="52549" y="3659"/>
                    <a:pt x="52532" y="3665"/>
                  </a:cubicBezTo>
                  <a:lnTo>
                    <a:pt x="52156" y="3840"/>
                  </a:lnTo>
                  <a:cubicBezTo>
                    <a:pt x="52106" y="3815"/>
                    <a:pt x="52081" y="3790"/>
                    <a:pt x="52030" y="3765"/>
                  </a:cubicBezTo>
                  <a:cubicBezTo>
                    <a:pt x="52281" y="3188"/>
                    <a:pt x="52582" y="2662"/>
                    <a:pt x="52933" y="2211"/>
                  </a:cubicBezTo>
                  <a:lnTo>
                    <a:pt x="53359" y="2662"/>
                  </a:lnTo>
                  <a:cubicBezTo>
                    <a:pt x="53409" y="2687"/>
                    <a:pt x="53459" y="2712"/>
                    <a:pt x="53484" y="2712"/>
                  </a:cubicBezTo>
                  <a:cubicBezTo>
                    <a:pt x="53534" y="2712"/>
                    <a:pt x="53584" y="2687"/>
                    <a:pt x="53609" y="2662"/>
                  </a:cubicBezTo>
                  <a:cubicBezTo>
                    <a:pt x="53685" y="2587"/>
                    <a:pt x="53685" y="2487"/>
                    <a:pt x="53634" y="2412"/>
                  </a:cubicBezTo>
                  <a:lnTo>
                    <a:pt x="53158" y="1910"/>
                  </a:lnTo>
                  <a:cubicBezTo>
                    <a:pt x="53534" y="1509"/>
                    <a:pt x="53960" y="1183"/>
                    <a:pt x="54386" y="983"/>
                  </a:cubicBezTo>
                  <a:cubicBezTo>
                    <a:pt x="54787" y="782"/>
                    <a:pt x="55188" y="707"/>
                    <a:pt x="55589" y="707"/>
                  </a:cubicBezTo>
                  <a:close/>
                  <a:moveTo>
                    <a:pt x="106617" y="2011"/>
                  </a:moveTo>
                  <a:lnTo>
                    <a:pt x="106041" y="2762"/>
                  </a:lnTo>
                  <a:cubicBezTo>
                    <a:pt x="105966" y="2838"/>
                    <a:pt x="105991" y="2963"/>
                    <a:pt x="106066" y="3013"/>
                  </a:cubicBezTo>
                  <a:cubicBezTo>
                    <a:pt x="106091" y="3038"/>
                    <a:pt x="106141" y="3063"/>
                    <a:pt x="106166" y="3063"/>
                  </a:cubicBezTo>
                  <a:cubicBezTo>
                    <a:pt x="106241" y="3063"/>
                    <a:pt x="106291" y="3038"/>
                    <a:pt x="106316" y="2988"/>
                  </a:cubicBezTo>
                  <a:lnTo>
                    <a:pt x="106993" y="2111"/>
                  </a:lnTo>
                  <a:lnTo>
                    <a:pt x="107494" y="2712"/>
                  </a:lnTo>
                  <a:cubicBezTo>
                    <a:pt x="107545" y="2762"/>
                    <a:pt x="107595" y="2762"/>
                    <a:pt x="107645" y="2762"/>
                  </a:cubicBezTo>
                  <a:cubicBezTo>
                    <a:pt x="107670" y="2762"/>
                    <a:pt x="107720" y="2762"/>
                    <a:pt x="107745" y="2737"/>
                  </a:cubicBezTo>
                  <a:cubicBezTo>
                    <a:pt x="107820" y="2662"/>
                    <a:pt x="107845" y="2562"/>
                    <a:pt x="107770" y="2487"/>
                  </a:cubicBezTo>
                  <a:lnTo>
                    <a:pt x="107394" y="2036"/>
                  </a:lnTo>
                  <a:lnTo>
                    <a:pt x="107394" y="2036"/>
                  </a:lnTo>
                  <a:cubicBezTo>
                    <a:pt x="108422" y="2186"/>
                    <a:pt x="109349" y="2787"/>
                    <a:pt x="109976" y="3690"/>
                  </a:cubicBezTo>
                  <a:cubicBezTo>
                    <a:pt x="110602" y="4642"/>
                    <a:pt x="110853" y="5695"/>
                    <a:pt x="110853" y="6722"/>
                  </a:cubicBezTo>
                  <a:lnTo>
                    <a:pt x="110627" y="6497"/>
                  </a:lnTo>
                  <a:cubicBezTo>
                    <a:pt x="110590" y="6459"/>
                    <a:pt x="110540" y="6440"/>
                    <a:pt x="110493" y="6440"/>
                  </a:cubicBezTo>
                  <a:cubicBezTo>
                    <a:pt x="110446" y="6440"/>
                    <a:pt x="110402" y="6459"/>
                    <a:pt x="110377" y="6497"/>
                  </a:cubicBezTo>
                  <a:cubicBezTo>
                    <a:pt x="110301" y="6572"/>
                    <a:pt x="110301" y="6697"/>
                    <a:pt x="110377" y="6747"/>
                  </a:cubicBezTo>
                  <a:lnTo>
                    <a:pt x="110803" y="7173"/>
                  </a:lnTo>
                  <a:lnTo>
                    <a:pt x="110201" y="7524"/>
                  </a:lnTo>
                  <a:cubicBezTo>
                    <a:pt x="110126" y="7574"/>
                    <a:pt x="110101" y="7675"/>
                    <a:pt x="110151" y="7775"/>
                  </a:cubicBezTo>
                  <a:cubicBezTo>
                    <a:pt x="110176" y="7825"/>
                    <a:pt x="110251" y="7850"/>
                    <a:pt x="110301" y="7850"/>
                  </a:cubicBezTo>
                  <a:cubicBezTo>
                    <a:pt x="110327" y="7850"/>
                    <a:pt x="110377" y="7850"/>
                    <a:pt x="110402" y="7825"/>
                  </a:cubicBezTo>
                  <a:lnTo>
                    <a:pt x="110828" y="7574"/>
                  </a:lnTo>
                  <a:lnTo>
                    <a:pt x="110828" y="7574"/>
                  </a:lnTo>
                  <a:cubicBezTo>
                    <a:pt x="110728" y="8502"/>
                    <a:pt x="110477" y="9404"/>
                    <a:pt x="110201" y="10181"/>
                  </a:cubicBezTo>
                  <a:cubicBezTo>
                    <a:pt x="109424" y="12286"/>
                    <a:pt x="107971" y="14241"/>
                    <a:pt x="106191" y="15645"/>
                  </a:cubicBezTo>
                  <a:cubicBezTo>
                    <a:pt x="105139" y="14717"/>
                    <a:pt x="104337" y="13539"/>
                    <a:pt x="103785" y="12261"/>
                  </a:cubicBezTo>
                  <a:lnTo>
                    <a:pt x="103785" y="12261"/>
                  </a:lnTo>
                  <a:cubicBezTo>
                    <a:pt x="103936" y="12311"/>
                    <a:pt x="104086" y="12361"/>
                    <a:pt x="104236" y="12412"/>
                  </a:cubicBezTo>
                  <a:cubicBezTo>
                    <a:pt x="104236" y="12412"/>
                    <a:pt x="104261" y="12437"/>
                    <a:pt x="104286" y="12437"/>
                  </a:cubicBezTo>
                  <a:cubicBezTo>
                    <a:pt x="104362" y="12437"/>
                    <a:pt x="104437" y="12387"/>
                    <a:pt x="104462" y="12311"/>
                  </a:cubicBezTo>
                  <a:cubicBezTo>
                    <a:pt x="104487" y="12211"/>
                    <a:pt x="104437" y="12111"/>
                    <a:pt x="104337" y="12086"/>
                  </a:cubicBezTo>
                  <a:cubicBezTo>
                    <a:pt x="104086" y="11986"/>
                    <a:pt x="103860" y="11910"/>
                    <a:pt x="103610" y="11810"/>
                  </a:cubicBezTo>
                  <a:cubicBezTo>
                    <a:pt x="103610" y="11760"/>
                    <a:pt x="103585" y="11735"/>
                    <a:pt x="103585" y="11710"/>
                  </a:cubicBezTo>
                  <a:lnTo>
                    <a:pt x="103910" y="11033"/>
                  </a:lnTo>
                  <a:cubicBezTo>
                    <a:pt x="103961" y="10958"/>
                    <a:pt x="103936" y="10833"/>
                    <a:pt x="103835" y="10808"/>
                  </a:cubicBezTo>
                  <a:cubicBezTo>
                    <a:pt x="103810" y="10791"/>
                    <a:pt x="103780" y="10783"/>
                    <a:pt x="103749" y="10783"/>
                  </a:cubicBezTo>
                  <a:cubicBezTo>
                    <a:pt x="103688" y="10783"/>
                    <a:pt x="103626" y="10816"/>
                    <a:pt x="103610" y="10883"/>
                  </a:cubicBezTo>
                  <a:lnTo>
                    <a:pt x="103409" y="11234"/>
                  </a:lnTo>
                  <a:cubicBezTo>
                    <a:pt x="102758" y="9128"/>
                    <a:pt x="102758" y="6772"/>
                    <a:pt x="103610" y="4742"/>
                  </a:cubicBezTo>
                  <a:cubicBezTo>
                    <a:pt x="104311" y="3063"/>
                    <a:pt x="105314" y="2136"/>
                    <a:pt x="106617" y="2011"/>
                  </a:cubicBezTo>
                  <a:close/>
                  <a:moveTo>
                    <a:pt x="41429" y="1133"/>
                  </a:moveTo>
                  <a:cubicBezTo>
                    <a:pt x="42632" y="1133"/>
                    <a:pt x="43785" y="1785"/>
                    <a:pt x="44537" y="2863"/>
                  </a:cubicBezTo>
                  <a:cubicBezTo>
                    <a:pt x="44837" y="3314"/>
                    <a:pt x="45113" y="3765"/>
                    <a:pt x="45314" y="4241"/>
                  </a:cubicBezTo>
                  <a:lnTo>
                    <a:pt x="45264" y="4341"/>
                  </a:lnTo>
                  <a:lnTo>
                    <a:pt x="44712" y="4341"/>
                  </a:lnTo>
                  <a:cubicBezTo>
                    <a:pt x="44612" y="4341"/>
                    <a:pt x="44537" y="4417"/>
                    <a:pt x="44537" y="4517"/>
                  </a:cubicBezTo>
                  <a:cubicBezTo>
                    <a:pt x="44537" y="4617"/>
                    <a:pt x="44612" y="4692"/>
                    <a:pt x="44712" y="4692"/>
                  </a:cubicBezTo>
                  <a:lnTo>
                    <a:pt x="45013" y="4692"/>
                  </a:lnTo>
                  <a:lnTo>
                    <a:pt x="44762" y="5043"/>
                  </a:lnTo>
                  <a:cubicBezTo>
                    <a:pt x="44712" y="5118"/>
                    <a:pt x="44737" y="5219"/>
                    <a:pt x="44812" y="5269"/>
                  </a:cubicBezTo>
                  <a:cubicBezTo>
                    <a:pt x="44837" y="5294"/>
                    <a:pt x="44888" y="5319"/>
                    <a:pt x="44913" y="5319"/>
                  </a:cubicBezTo>
                  <a:cubicBezTo>
                    <a:pt x="44963" y="5319"/>
                    <a:pt x="45013" y="5294"/>
                    <a:pt x="45063" y="5244"/>
                  </a:cubicBezTo>
                  <a:lnTo>
                    <a:pt x="45439" y="4692"/>
                  </a:lnTo>
                  <a:lnTo>
                    <a:pt x="45489" y="4692"/>
                  </a:lnTo>
                  <a:cubicBezTo>
                    <a:pt x="46291" y="6848"/>
                    <a:pt x="46141" y="9304"/>
                    <a:pt x="45038" y="11710"/>
                  </a:cubicBezTo>
                  <a:cubicBezTo>
                    <a:pt x="45013" y="11785"/>
                    <a:pt x="44963" y="11885"/>
                    <a:pt x="44913" y="11960"/>
                  </a:cubicBezTo>
                  <a:cubicBezTo>
                    <a:pt x="44913" y="11885"/>
                    <a:pt x="44913" y="11785"/>
                    <a:pt x="44938" y="11710"/>
                  </a:cubicBezTo>
                  <a:cubicBezTo>
                    <a:pt x="44938" y="11610"/>
                    <a:pt x="44862" y="11509"/>
                    <a:pt x="44762" y="11509"/>
                  </a:cubicBezTo>
                  <a:cubicBezTo>
                    <a:pt x="44662" y="11509"/>
                    <a:pt x="44587" y="11585"/>
                    <a:pt x="44562" y="11685"/>
                  </a:cubicBezTo>
                  <a:cubicBezTo>
                    <a:pt x="44562" y="11835"/>
                    <a:pt x="44562" y="12011"/>
                    <a:pt x="44537" y="12161"/>
                  </a:cubicBezTo>
                  <a:lnTo>
                    <a:pt x="44236" y="12036"/>
                  </a:lnTo>
                  <a:cubicBezTo>
                    <a:pt x="44219" y="12031"/>
                    <a:pt x="44202" y="12029"/>
                    <a:pt x="44185" y="12029"/>
                  </a:cubicBezTo>
                  <a:cubicBezTo>
                    <a:pt x="44103" y="12029"/>
                    <a:pt x="44027" y="12078"/>
                    <a:pt x="43985" y="12161"/>
                  </a:cubicBezTo>
                  <a:cubicBezTo>
                    <a:pt x="43960" y="12236"/>
                    <a:pt x="44010" y="12336"/>
                    <a:pt x="44111" y="12387"/>
                  </a:cubicBezTo>
                  <a:lnTo>
                    <a:pt x="44537" y="12537"/>
                  </a:lnTo>
                  <a:cubicBezTo>
                    <a:pt x="44537" y="12587"/>
                    <a:pt x="44537" y="12637"/>
                    <a:pt x="44537" y="12687"/>
                  </a:cubicBezTo>
                  <a:cubicBezTo>
                    <a:pt x="43860" y="13840"/>
                    <a:pt x="42983" y="14868"/>
                    <a:pt x="41955" y="15695"/>
                  </a:cubicBezTo>
                  <a:cubicBezTo>
                    <a:pt x="41228" y="15043"/>
                    <a:pt x="40552" y="14266"/>
                    <a:pt x="39975" y="13414"/>
                  </a:cubicBezTo>
                  <a:cubicBezTo>
                    <a:pt x="39825" y="13163"/>
                    <a:pt x="39675" y="12938"/>
                    <a:pt x="39524" y="12687"/>
                  </a:cubicBezTo>
                  <a:cubicBezTo>
                    <a:pt x="39675" y="12487"/>
                    <a:pt x="39800" y="12286"/>
                    <a:pt x="39950" y="12086"/>
                  </a:cubicBezTo>
                  <a:cubicBezTo>
                    <a:pt x="40000" y="12011"/>
                    <a:pt x="39975" y="11885"/>
                    <a:pt x="39875" y="11835"/>
                  </a:cubicBezTo>
                  <a:cubicBezTo>
                    <a:pt x="39850" y="11818"/>
                    <a:pt x="39819" y="11810"/>
                    <a:pt x="39788" y="11810"/>
                  </a:cubicBezTo>
                  <a:cubicBezTo>
                    <a:pt x="39725" y="11810"/>
                    <a:pt x="39658" y="11843"/>
                    <a:pt x="39624" y="11910"/>
                  </a:cubicBezTo>
                  <a:cubicBezTo>
                    <a:pt x="39549" y="12061"/>
                    <a:pt x="39424" y="12211"/>
                    <a:pt x="39324" y="12336"/>
                  </a:cubicBezTo>
                  <a:cubicBezTo>
                    <a:pt x="39198" y="12111"/>
                    <a:pt x="39073" y="11885"/>
                    <a:pt x="38973" y="11635"/>
                  </a:cubicBezTo>
                  <a:lnTo>
                    <a:pt x="39474" y="11133"/>
                  </a:lnTo>
                  <a:cubicBezTo>
                    <a:pt x="39524" y="11058"/>
                    <a:pt x="39524" y="10958"/>
                    <a:pt x="39474" y="10883"/>
                  </a:cubicBezTo>
                  <a:cubicBezTo>
                    <a:pt x="39436" y="10845"/>
                    <a:pt x="39386" y="10826"/>
                    <a:pt x="39336" y="10826"/>
                  </a:cubicBezTo>
                  <a:cubicBezTo>
                    <a:pt x="39286" y="10826"/>
                    <a:pt x="39236" y="10845"/>
                    <a:pt x="39198" y="10883"/>
                  </a:cubicBezTo>
                  <a:lnTo>
                    <a:pt x="38822" y="11284"/>
                  </a:lnTo>
                  <a:cubicBezTo>
                    <a:pt x="38070" y="9504"/>
                    <a:pt x="37770" y="7650"/>
                    <a:pt x="37970" y="5895"/>
                  </a:cubicBezTo>
                  <a:lnTo>
                    <a:pt x="37970" y="5895"/>
                  </a:lnTo>
                  <a:cubicBezTo>
                    <a:pt x="38070" y="5970"/>
                    <a:pt x="38146" y="6046"/>
                    <a:pt x="38246" y="6121"/>
                  </a:cubicBezTo>
                  <a:cubicBezTo>
                    <a:pt x="38271" y="6146"/>
                    <a:pt x="38296" y="6146"/>
                    <a:pt x="38346" y="6146"/>
                  </a:cubicBezTo>
                  <a:cubicBezTo>
                    <a:pt x="38396" y="6146"/>
                    <a:pt x="38446" y="6121"/>
                    <a:pt x="38497" y="6071"/>
                  </a:cubicBezTo>
                  <a:cubicBezTo>
                    <a:pt x="38547" y="5996"/>
                    <a:pt x="38522" y="5895"/>
                    <a:pt x="38446" y="5820"/>
                  </a:cubicBezTo>
                  <a:cubicBezTo>
                    <a:pt x="38296" y="5720"/>
                    <a:pt x="38171" y="5595"/>
                    <a:pt x="38020" y="5469"/>
                  </a:cubicBezTo>
                  <a:cubicBezTo>
                    <a:pt x="38020" y="5444"/>
                    <a:pt x="38020" y="5419"/>
                    <a:pt x="38020" y="5394"/>
                  </a:cubicBezTo>
                  <a:cubicBezTo>
                    <a:pt x="38171" y="5294"/>
                    <a:pt x="38296" y="5193"/>
                    <a:pt x="38421" y="5068"/>
                  </a:cubicBezTo>
                  <a:cubicBezTo>
                    <a:pt x="38497" y="4993"/>
                    <a:pt x="38497" y="4893"/>
                    <a:pt x="38421" y="4818"/>
                  </a:cubicBezTo>
                  <a:cubicBezTo>
                    <a:pt x="38384" y="4780"/>
                    <a:pt x="38340" y="4761"/>
                    <a:pt x="38296" y="4761"/>
                  </a:cubicBezTo>
                  <a:cubicBezTo>
                    <a:pt x="38252" y="4761"/>
                    <a:pt x="38208" y="4780"/>
                    <a:pt x="38171" y="4818"/>
                  </a:cubicBezTo>
                  <a:cubicBezTo>
                    <a:pt x="38171" y="4818"/>
                    <a:pt x="38154" y="4818"/>
                    <a:pt x="38148" y="4831"/>
                  </a:cubicBezTo>
                  <a:lnTo>
                    <a:pt x="38148" y="4831"/>
                  </a:lnTo>
                  <a:cubicBezTo>
                    <a:pt x="38223" y="4434"/>
                    <a:pt x="38348" y="4012"/>
                    <a:pt x="38497" y="3640"/>
                  </a:cubicBezTo>
                  <a:cubicBezTo>
                    <a:pt x="38747" y="2988"/>
                    <a:pt x="39098" y="2236"/>
                    <a:pt x="39725" y="1735"/>
                  </a:cubicBezTo>
                  <a:lnTo>
                    <a:pt x="39725" y="1735"/>
                  </a:lnTo>
                  <a:cubicBezTo>
                    <a:pt x="39700" y="1810"/>
                    <a:pt x="39675" y="1860"/>
                    <a:pt x="39649" y="1960"/>
                  </a:cubicBezTo>
                  <a:cubicBezTo>
                    <a:pt x="39624" y="2036"/>
                    <a:pt x="39675" y="2136"/>
                    <a:pt x="39775" y="2161"/>
                  </a:cubicBezTo>
                  <a:lnTo>
                    <a:pt x="39825" y="2161"/>
                  </a:lnTo>
                  <a:cubicBezTo>
                    <a:pt x="39900" y="2161"/>
                    <a:pt x="39975" y="2111"/>
                    <a:pt x="40000" y="2036"/>
                  </a:cubicBezTo>
                  <a:cubicBezTo>
                    <a:pt x="40025" y="1860"/>
                    <a:pt x="40101" y="1710"/>
                    <a:pt x="40151" y="1559"/>
                  </a:cubicBezTo>
                  <a:lnTo>
                    <a:pt x="40802" y="2061"/>
                  </a:lnTo>
                  <a:cubicBezTo>
                    <a:pt x="40827" y="2086"/>
                    <a:pt x="40852" y="2111"/>
                    <a:pt x="40903" y="2111"/>
                  </a:cubicBezTo>
                  <a:cubicBezTo>
                    <a:pt x="40953" y="2111"/>
                    <a:pt x="41003" y="2086"/>
                    <a:pt x="41053" y="2036"/>
                  </a:cubicBezTo>
                  <a:cubicBezTo>
                    <a:pt x="41103" y="1960"/>
                    <a:pt x="41103" y="1860"/>
                    <a:pt x="41028" y="1785"/>
                  </a:cubicBezTo>
                  <a:lnTo>
                    <a:pt x="40426" y="1309"/>
                  </a:lnTo>
                  <a:cubicBezTo>
                    <a:pt x="40727" y="1183"/>
                    <a:pt x="41053" y="1133"/>
                    <a:pt x="41429" y="1133"/>
                  </a:cubicBezTo>
                  <a:close/>
                  <a:moveTo>
                    <a:pt x="178648" y="12913"/>
                  </a:moveTo>
                  <a:cubicBezTo>
                    <a:pt x="179199" y="13715"/>
                    <a:pt x="179851" y="14417"/>
                    <a:pt x="180603" y="14993"/>
                  </a:cubicBezTo>
                  <a:cubicBezTo>
                    <a:pt x="180126" y="15494"/>
                    <a:pt x="179575" y="15945"/>
                    <a:pt x="178999" y="16321"/>
                  </a:cubicBezTo>
                  <a:cubicBezTo>
                    <a:pt x="178497" y="16647"/>
                    <a:pt x="177971" y="16898"/>
                    <a:pt x="177395" y="17123"/>
                  </a:cubicBezTo>
                  <a:lnTo>
                    <a:pt x="178648" y="12913"/>
                  </a:lnTo>
                  <a:close/>
                  <a:moveTo>
                    <a:pt x="12406" y="17600"/>
                  </a:moveTo>
                  <a:lnTo>
                    <a:pt x="12406" y="17600"/>
                  </a:lnTo>
                  <a:cubicBezTo>
                    <a:pt x="12431" y="17625"/>
                    <a:pt x="12481" y="17625"/>
                    <a:pt x="12506" y="17650"/>
                  </a:cubicBezTo>
                  <a:cubicBezTo>
                    <a:pt x="12481" y="17650"/>
                    <a:pt x="12456" y="17675"/>
                    <a:pt x="12431" y="17675"/>
                  </a:cubicBezTo>
                  <a:cubicBezTo>
                    <a:pt x="12406" y="17650"/>
                    <a:pt x="12406" y="17625"/>
                    <a:pt x="12406" y="17600"/>
                  </a:cubicBezTo>
                  <a:close/>
                  <a:moveTo>
                    <a:pt x="117068" y="9103"/>
                  </a:moveTo>
                  <a:cubicBezTo>
                    <a:pt x="117520" y="11108"/>
                    <a:pt x="118522" y="12988"/>
                    <a:pt x="120001" y="14366"/>
                  </a:cubicBezTo>
                  <a:cubicBezTo>
                    <a:pt x="119850" y="14567"/>
                    <a:pt x="119675" y="14767"/>
                    <a:pt x="119499" y="14943"/>
                  </a:cubicBezTo>
                  <a:cubicBezTo>
                    <a:pt x="118196" y="16346"/>
                    <a:pt x="116417" y="17299"/>
                    <a:pt x="114537" y="17700"/>
                  </a:cubicBezTo>
                  <a:lnTo>
                    <a:pt x="117068" y="9103"/>
                  </a:lnTo>
                  <a:close/>
                  <a:moveTo>
                    <a:pt x="14612" y="16798"/>
                  </a:moveTo>
                  <a:lnTo>
                    <a:pt x="14912" y="17775"/>
                  </a:lnTo>
                  <a:lnTo>
                    <a:pt x="13183" y="17775"/>
                  </a:lnTo>
                  <a:cubicBezTo>
                    <a:pt x="13183" y="17750"/>
                    <a:pt x="13208" y="17725"/>
                    <a:pt x="13208" y="17700"/>
                  </a:cubicBezTo>
                  <a:cubicBezTo>
                    <a:pt x="13283" y="17675"/>
                    <a:pt x="13359" y="17625"/>
                    <a:pt x="13459" y="17575"/>
                  </a:cubicBezTo>
                  <a:cubicBezTo>
                    <a:pt x="13860" y="17349"/>
                    <a:pt x="14236" y="17098"/>
                    <a:pt x="14612" y="16798"/>
                  </a:cubicBezTo>
                  <a:close/>
                  <a:moveTo>
                    <a:pt x="28471" y="15219"/>
                  </a:moveTo>
                  <a:cubicBezTo>
                    <a:pt x="28522" y="15244"/>
                    <a:pt x="28572" y="15294"/>
                    <a:pt x="28622" y="15344"/>
                  </a:cubicBezTo>
                  <a:cubicBezTo>
                    <a:pt x="29023" y="15695"/>
                    <a:pt x="29449" y="15996"/>
                    <a:pt x="29875" y="16296"/>
                  </a:cubicBezTo>
                  <a:cubicBezTo>
                    <a:pt x="29674" y="16372"/>
                    <a:pt x="29499" y="16447"/>
                    <a:pt x="29324" y="16522"/>
                  </a:cubicBezTo>
                  <a:cubicBezTo>
                    <a:pt x="29223" y="16572"/>
                    <a:pt x="29198" y="16672"/>
                    <a:pt x="29223" y="16747"/>
                  </a:cubicBezTo>
                  <a:cubicBezTo>
                    <a:pt x="29273" y="16823"/>
                    <a:pt x="29324" y="16873"/>
                    <a:pt x="29399" y="16873"/>
                  </a:cubicBezTo>
                  <a:cubicBezTo>
                    <a:pt x="29424" y="16873"/>
                    <a:pt x="29449" y="16848"/>
                    <a:pt x="29474" y="16848"/>
                  </a:cubicBezTo>
                  <a:cubicBezTo>
                    <a:pt x="29725" y="16722"/>
                    <a:pt x="30000" y="16622"/>
                    <a:pt x="30276" y="16547"/>
                  </a:cubicBezTo>
                  <a:cubicBezTo>
                    <a:pt x="31128" y="17073"/>
                    <a:pt x="32030" y="17499"/>
                    <a:pt x="32933" y="17775"/>
                  </a:cubicBezTo>
                  <a:lnTo>
                    <a:pt x="19148" y="17775"/>
                  </a:lnTo>
                  <a:lnTo>
                    <a:pt x="18872" y="17148"/>
                  </a:lnTo>
                  <a:lnTo>
                    <a:pt x="18872" y="17148"/>
                  </a:lnTo>
                  <a:cubicBezTo>
                    <a:pt x="19883" y="17501"/>
                    <a:pt x="20937" y="17677"/>
                    <a:pt x="21974" y="17677"/>
                  </a:cubicBezTo>
                  <a:cubicBezTo>
                    <a:pt x="22043" y="17677"/>
                    <a:pt x="22112" y="17676"/>
                    <a:pt x="22181" y="17675"/>
                  </a:cubicBezTo>
                  <a:cubicBezTo>
                    <a:pt x="24411" y="17625"/>
                    <a:pt x="26642" y="16722"/>
                    <a:pt x="28471" y="15219"/>
                  </a:cubicBezTo>
                  <a:close/>
                  <a:moveTo>
                    <a:pt x="41955" y="16171"/>
                  </a:moveTo>
                  <a:cubicBezTo>
                    <a:pt x="42707" y="16823"/>
                    <a:pt x="43534" y="17349"/>
                    <a:pt x="44411" y="17775"/>
                  </a:cubicBezTo>
                  <a:lnTo>
                    <a:pt x="38998" y="17775"/>
                  </a:lnTo>
                  <a:cubicBezTo>
                    <a:pt x="40050" y="17424"/>
                    <a:pt x="41053" y="16873"/>
                    <a:pt x="41955" y="16171"/>
                  </a:cubicBezTo>
                  <a:close/>
                  <a:moveTo>
                    <a:pt x="53058" y="13489"/>
                  </a:moveTo>
                  <a:cubicBezTo>
                    <a:pt x="53685" y="14392"/>
                    <a:pt x="54436" y="15194"/>
                    <a:pt x="55314" y="15845"/>
                  </a:cubicBezTo>
                  <a:cubicBezTo>
                    <a:pt x="54336" y="16672"/>
                    <a:pt x="53233" y="17349"/>
                    <a:pt x="52106" y="17775"/>
                  </a:cubicBezTo>
                  <a:lnTo>
                    <a:pt x="51805" y="17775"/>
                  </a:lnTo>
                  <a:lnTo>
                    <a:pt x="53058" y="13489"/>
                  </a:lnTo>
                  <a:close/>
                  <a:moveTo>
                    <a:pt x="67945" y="15168"/>
                  </a:moveTo>
                  <a:cubicBezTo>
                    <a:pt x="69274" y="16321"/>
                    <a:pt x="70802" y="17148"/>
                    <a:pt x="72457" y="17524"/>
                  </a:cubicBezTo>
                  <a:cubicBezTo>
                    <a:pt x="73090" y="17661"/>
                    <a:pt x="73735" y="17729"/>
                    <a:pt x="74384" y="17729"/>
                  </a:cubicBezTo>
                  <a:cubicBezTo>
                    <a:pt x="75404" y="17729"/>
                    <a:pt x="76433" y="17561"/>
                    <a:pt x="77444" y="17224"/>
                  </a:cubicBezTo>
                  <a:lnTo>
                    <a:pt x="77620" y="17775"/>
                  </a:lnTo>
                  <a:lnTo>
                    <a:pt x="53008" y="17775"/>
                  </a:lnTo>
                  <a:cubicBezTo>
                    <a:pt x="53935" y="17324"/>
                    <a:pt x="54812" y="16773"/>
                    <a:pt x="55614" y="16071"/>
                  </a:cubicBezTo>
                  <a:cubicBezTo>
                    <a:pt x="55740" y="16146"/>
                    <a:pt x="55890" y="16246"/>
                    <a:pt x="56041" y="16321"/>
                  </a:cubicBezTo>
                  <a:cubicBezTo>
                    <a:pt x="57563" y="17263"/>
                    <a:pt x="59344" y="17713"/>
                    <a:pt x="61128" y="17713"/>
                  </a:cubicBezTo>
                  <a:cubicBezTo>
                    <a:pt x="62810" y="17713"/>
                    <a:pt x="64494" y="17313"/>
                    <a:pt x="65965" y="16547"/>
                  </a:cubicBezTo>
                  <a:lnTo>
                    <a:pt x="66818" y="17073"/>
                  </a:lnTo>
                  <a:cubicBezTo>
                    <a:pt x="66843" y="17098"/>
                    <a:pt x="66868" y="17098"/>
                    <a:pt x="66918" y="17098"/>
                  </a:cubicBezTo>
                  <a:cubicBezTo>
                    <a:pt x="66968" y="17098"/>
                    <a:pt x="67018" y="17073"/>
                    <a:pt x="67068" y="17023"/>
                  </a:cubicBezTo>
                  <a:cubicBezTo>
                    <a:pt x="67118" y="16923"/>
                    <a:pt x="67093" y="16823"/>
                    <a:pt x="66993" y="16773"/>
                  </a:cubicBezTo>
                  <a:lnTo>
                    <a:pt x="66316" y="16346"/>
                  </a:lnTo>
                  <a:cubicBezTo>
                    <a:pt x="66918" y="16021"/>
                    <a:pt x="67469" y="15620"/>
                    <a:pt x="67945" y="15168"/>
                  </a:cubicBezTo>
                  <a:close/>
                  <a:moveTo>
                    <a:pt x="94311" y="14918"/>
                  </a:moveTo>
                  <a:cubicBezTo>
                    <a:pt x="95088" y="15945"/>
                    <a:pt x="96016" y="16798"/>
                    <a:pt x="97194" y="17399"/>
                  </a:cubicBezTo>
                  <a:cubicBezTo>
                    <a:pt x="97469" y="17549"/>
                    <a:pt x="97745" y="17675"/>
                    <a:pt x="98021" y="17775"/>
                  </a:cubicBezTo>
                  <a:lnTo>
                    <a:pt x="81855" y="17775"/>
                  </a:lnTo>
                  <a:lnTo>
                    <a:pt x="80828" y="15444"/>
                  </a:lnTo>
                  <a:cubicBezTo>
                    <a:pt x="80978" y="15319"/>
                    <a:pt x="81128" y="15219"/>
                    <a:pt x="81279" y="15093"/>
                  </a:cubicBezTo>
                  <a:cubicBezTo>
                    <a:pt x="82707" y="16397"/>
                    <a:pt x="84437" y="17274"/>
                    <a:pt x="86291" y="17549"/>
                  </a:cubicBezTo>
                  <a:cubicBezTo>
                    <a:pt x="86696" y="17607"/>
                    <a:pt x="87103" y="17635"/>
                    <a:pt x="87512" y="17635"/>
                  </a:cubicBezTo>
                  <a:cubicBezTo>
                    <a:pt x="89259" y="17635"/>
                    <a:pt x="91028" y="17121"/>
                    <a:pt x="92632" y="16146"/>
                  </a:cubicBezTo>
                  <a:lnTo>
                    <a:pt x="92632" y="16146"/>
                  </a:lnTo>
                  <a:cubicBezTo>
                    <a:pt x="92607" y="16372"/>
                    <a:pt x="92557" y="16572"/>
                    <a:pt x="92507" y="16798"/>
                  </a:cubicBezTo>
                  <a:cubicBezTo>
                    <a:pt x="92482" y="16898"/>
                    <a:pt x="92532" y="16998"/>
                    <a:pt x="92607" y="17023"/>
                  </a:cubicBezTo>
                  <a:lnTo>
                    <a:pt x="92657" y="17023"/>
                  </a:lnTo>
                  <a:cubicBezTo>
                    <a:pt x="92757" y="17023"/>
                    <a:pt x="92808" y="16973"/>
                    <a:pt x="92833" y="16898"/>
                  </a:cubicBezTo>
                  <a:cubicBezTo>
                    <a:pt x="92908" y="16697"/>
                    <a:pt x="92933" y="16472"/>
                    <a:pt x="92983" y="16271"/>
                  </a:cubicBezTo>
                  <a:lnTo>
                    <a:pt x="93635" y="16622"/>
                  </a:lnTo>
                  <a:cubicBezTo>
                    <a:pt x="93660" y="16622"/>
                    <a:pt x="93685" y="16647"/>
                    <a:pt x="93710" y="16647"/>
                  </a:cubicBezTo>
                  <a:cubicBezTo>
                    <a:pt x="93785" y="16647"/>
                    <a:pt x="93835" y="16597"/>
                    <a:pt x="93885" y="16547"/>
                  </a:cubicBezTo>
                  <a:cubicBezTo>
                    <a:pt x="93910" y="16447"/>
                    <a:pt x="93885" y="16346"/>
                    <a:pt x="93810" y="16296"/>
                  </a:cubicBezTo>
                  <a:lnTo>
                    <a:pt x="93033" y="15895"/>
                  </a:lnTo>
                  <a:cubicBezTo>
                    <a:pt x="93409" y="15645"/>
                    <a:pt x="93785" y="15369"/>
                    <a:pt x="94111" y="15093"/>
                  </a:cubicBezTo>
                  <a:cubicBezTo>
                    <a:pt x="94186" y="15018"/>
                    <a:pt x="94261" y="14968"/>
                    <a:pt x="94311" y="14918"/>
                  </a:cubicBezTo>
                  <a:close/>
                  <a:moveTo>
                    <a:pt x="106166" y="16096"/>
                  </a:moveTo>
                  <a:cubicBezTo>
                    <a:pt x="106467" y="16346"/>
                    <a:pt x="106768" y="16597"/>
                    <a:pt x="107093" y="16798"/>
                  </a:cubicBezTo>
                  <a:cubicBezTo>
                    <a:pt x="107745" y="17224"/>
                    <a:pt x="108472" y="17549"/>
                    <a:pt x="109199" y="17775"/>
                  </a:cubicBezTo>
                  <a:lnTo>
                    <a:pt x="103008" y="17775"/>
                  </a:lnTo>
                  <a:cubicBezTo>
                    <a:pt x="103184" y="17725"/>
                    <a:pt x="103359" y="17650"/>
                    <a:pt x="103534" y="17575"/>
                  </a:cubicBezTo>
                  <a:cubicBezTo>
                    <a:pt x="103986" y="17424"/>
                    <a:pt x="104412" y="17199"/>
                    <a:pt x="104813" y="16973"/>
                  </a:cubicBezTo>
                  <a:cubicBezTo>
                    <a:pt x="105088" y="17123"/>
                    <a:pt x="105339" y="17249"/>
                    <a:pt x="105615" y="17349"/>
                  </a:cubicBezTo>
                  <a:cubicBezTo>
                    <a:pt x="105640" y="17374"/>
                    <a:pt x="105665" y="17374"/>
                    <a:pt x="105690" y="17374"/>
                  </a:cubicBezTo>
                  <a:cubicBezTo>
                    <a:pt x="105765" y="17374"/>
                    <a:pt x="105840" y="17324"/>
                    <a:pt x="105865" y="17249"/>
                  </a:cubicBezTo>
                  <a:cubicBezTo>
                    <a:pt x="105890" y="17174"/>
                    <a:pt x="105840" y="17073"/>
                    <a:pt x="105765" y="17023"/>
                  </a:cubicBezTo>
                  <a:cubicBezTo>
                    <a:pt x="105565" y="16948"/>
                    <a:pt x="105364" y="16873"/>
                    <a:pt x="105189" y="16773"/>
                  </a:cubicBezTo>
                  <a:cubicBezTo>
                    <a:pt x="105514" y="16572"/>
                    <a:pt x="105840" y="16346"/>
                    <a:pt x="106166" y="16096"/>
                  </a:cubicBezTo>
                  <a:close/>
                  <a:moveTo>
                    <a:pt x="120276" y="14592"/>
                  </a:moveTo>
                  <a:cubicBezTo>
                    <a:pt x="120527" y="14818"/>
                    <a:pt x="120803" y="15018"/>
                    <a:pt x="121078" y="15219"/>
                  </a:cubicBezTo>
                  <a:cubicBezTo>
                    <a:pt x="122600" y="16243"/>
                    <a:pt x="124404" y="16734"/>
                    <a:pt x="126198" y="16734"/>
                  </a:cubicBezTo>
                  <a:cubicBezTo>
                    <a:pt x="127565" y="16734"/>
                    <a:pt x="128926" y="16448"/>
                    <a:pt x="130151" y="15895"/>
                  </a:cubicBezTo>
                  <a:cubicBezTo>
                    <a:pt x="131179" y="16747"/>
                    <a:pt x="132407" y="17374"/>
                    <a:pt x="133710" y="17775"/>
                  </a:cubicBezTo>
                  <a:lnTo>
                    <a:pt x="115565" y="17775"/>
                  </a:lnTo>
                  <a:cubicBezTo>
                    <a:pt x="117169" y="17274"/>
                    <a:pt x="118647" y="16422"/>
                    <a:pt x="119775" y="15194"/>
                  </a:cubicBezTo>
                  <a:cubicBezTo>
                    <a:pt x="119951" y="14993"/>
                    <a:pt x="120101" y="14793"/>
                    <a:pt x="120276" y="14592"/>
                  </a:cubicBezTo>
                  <a:close/>
                  <a:moveTo>
                    <a:pt x="140277" y="17675"/>
                  </a:moveTo>
                  <a:lnTo>
                    <a:pt x="140302" y="17775"/>
                  </a:lnTo>
                  <a:lnTo>
                    <a:pt x="139951" y="17775"/>
                  </a:lnTo>
                  <a:cubicBezTo>
                    <a:pt x="140076" y="17750"/>
                    <a:pt x="140176" y="17700"/>
                    <a:pt x="140277" y="17675"/>
                  </a:cubicBezTo>
                  <a:close/>
                  <a:moveTo>
                    <a:pt x="157044" y="14266"/>
                  </a:moveTo>
                  <a:cubicBezTo>
                    <a:pt x="157921" y="14968"/>
                    <a:pt x="158923" y="15494"/>
                    <a:pt x="159976" y="15795"/>
                  </a:cubicBezTo>
                  <a:lnTo>
                    <a:pt x="159625" y="16346"/>
                  </a:lnTo>
                  <a:cubicBezTo>
                    <a:pt x="159575" y="16422"/>
                    <a:pt x="159600" y="16522"/>
                    <a:pt x="159675" y="16572"/>
                  </a:cubicBezTo>
                  <a:cubicBezTo>
                    <a:pt x="159700" y="16597"/>
                    <a:pt x="159750" y="16597"/>
                    <a:pt x="159775" y="16597"/>
                  </a:cubicBezTo>
                  <a:cubicBezTo>
                    <a:pt x="159826" y="16597"/>
                    <a:pt x="159901" y="16572"/>
                    <a:pt x="159926" y="16522"/>
                  </a:cubicBezTo>
                  <a:lnTo>
                    <a:pt x="160327" y="15895"/>
                  </a:lnTo>
                  <a:cubicBezTo>
                    <a:pt x="160552" y="15945"/>
                    <a:pt x="160778" y="15970"/>
                    <a:pt x="161003" y="16021"/>
                  </a:cubicBezTo>
                  <a:cubicBezTo>
                    <a:pt x="161029" y="16221"/>
                    <a:pt x="161079" y="16422"/>
                    <a:pt x="161104" y="16597"/>
                  </a:cubicBezTo>
                  <a:cubicBezTo>
                    <a:pt x="161129" y="16697"/>
                    <a:pt x="161204" y="16747"/>
                    <a:pt x="161279" y="16747"/>
                  </a:cubicBezTo>
                  <a:lnTo>
                    <a:pt x="161329" y="16747"/>
                  </a:lnTo>
                  <a:cubicBezTo>
                    <a:pt x="161430" y="16722"/>
                    <a:pt x="161480" y="16622"/>
                    <a:pt x="161455" y="16522"/>
                  </a:cubicBezTo>
                  <a:cubicBezTo>
                    <a:pt x="161430" y="16372"/>
                    <a:pt x="161404" y="16221"/>
                    <a:pt x="161379" y="16071"/>
                  </a:cubicBezTo>
                  <a:lnTo>
                    <a:pt x="161379" y="16071"/>
                  </a:lnTo>
                  <a:cubicBezTo>
                    <a:pt x="161580" y="16096"/>
                    <a:pt x="161755" y="16096"/>
                    <a:pt x="161956" y="16096"/>
                  </a:cubicBezTo>
                  <a:cubicBezTo>
                    <a:pt x="161994" y="16096"/>
                    <a:pt x="162031" y="16097"/>
                    <a:pt x="162069" y="16097"/>
                  </a:cubicBezTo>
                  <a:cubicBezTo>
                    <a:pt x="163683" y="16097"/>
                    <a:pt x="165247" y="15573"/>
                    <a:pt x="166643" y="14642"/>
                  </a:cubicBezTo>
                  <a:cubicBezTo>
                    <a:pt x="167144" y="15244"/>
                    <a:pt x="167770" y="15770"/>
                    <a:pt x="168447" y="16221"/>
                  </a:cubicBezTo>
                  <a:lnTo>
                    <a:pt x="168096" y="16497"/>
                  </a:lnTo>
                  <a:cubicBezTo>
                    <a:pt x="168021" y="16572"/>
                    <a:pt x="168021" y="16672"/>
                    <a:pt x="168071" y="16773"/>
                  </a:cubicBezTo>
                  <a:cubicBezTo>
                    <a:pt x="168121" y="16798"/>
                    <a:pt x="168171" y="16823"/>
                    <a:pt x="168222" y="16823"/>
                  </a:cubicBezTo>
                  <a:cubicBezTo>
                    <a:pt x="168247" y="16823"/>
                    <a:pt x="168297" y="16798"/>
                    <a:pt x="168322" y="16773"/>
                  </a:cubicBezTo>
                  <a:lnTo>
                    <a:pt x="168748" y="16422"/>
                  </a:lnTo>
                  <a:cubicBezTo>
                    <a:pt x="169550" y="16923"/>
                    <a:pt x="170452" y="17324"/>
                    <a:pt x="171405" y="17575"/>
                  </a:cubicBezTo>
                  <a:cubicBezTo>
                    <a:pt x="171655" y="17650"/>
                    <a:pt x="171931" y="17725"/>
                    <a:pt x="172181" y="17775"/>
                  </a:cubicBezTo>
                  <a:lnTo>
                    <a:pt x="144562" y="17775"/>
                  </a:lnTo>
                  <a:lnTo>
                    <a:pt x="143635" y="15645"/>
                  </a:lnTo>
                  <a:cubicBezTo>
                    <a:pt x="143760" y="15519"/>
                    <a:pt x="143911" y="15369"/>
                    <a:pt x="144036" y="15244"/>
                  </a:cubicBezTo>
                  <a:cubicBezTo>
                    <a:pt x="145890" y="16577"/>
                    <a:pt x="148022" y="17287"/>
                    <a:pt x="150142" y="17287"/>
                  </a:cubicBezTo>
                  <a:cubicBezTo>
                    <a:pt x="150573" y="17287"/>
                    <a:pt x="151002" y="17258"/>
                    <a:pt x="151429" y="17199"/>
                  </a:cubicBezTo>
                  <a:cubicBezTo>
                    <a:pt x="153510" y="16898"/>
                    <a:pt x="155465" y="15845"/>
                    <a:pt x="157044" y="14266"/>
                  </a:cubicBezTo>
                  <a:close/>
                  <a:moveTo>
                    <a:pt x="15614" y="20707"/>
                  </a:moveTo>
                  <a:lnTo>
                    <a:pt x="10827" y="25494"/>
                  </a:lnTo>
                  <a:lnTo>
                    <a:pt x="6040" y="20707"/>
                  </a:lnTo>
                  <a:close/>
                  <a:moveTo>
                    <a:pt x="26266" y="20707"/>
                  </a:moveTo>
                  <a:lnTo>
                    <a:pt x="21504" y="25494"/>
                  </a:lnTo>
                  <a:lnTo>
                    <a:pt x="16717" y="20707"/>
                  </a:lnTo>
                  <a:close/>
                  <a:moveTo>
                    <a:pt x="36943" y="20707"/>
                  </a:moveTo>
                  <a:lnTo>
                    <a:pt x="32156" y="25494"/>
                  </a:lnTo>
                  <a:lnTo>
                    <a:pt x="27394" y="20707"/>
                  </a:lnTo>
                  <a:close/>
                  <a:moveTo>
                    <a:pt x="47619" y="20707"/>
                  </a:moveTo>
                  <a:lnTo>
                    <a:pt x="42832" y="25494"/>
                  </a:lnTo>
                  <a:lnTo>
                    <a:pt x="38045" y="20707"/>
                  </a:lnTo>
                  <a:close/>
                  <a:moveTo>
                    <a:pt x="58271" y="20707"/>
                  </a:moveTo>
                  <a:lnTo>
                    <a:pt x="53509" y="25494"/>
                  </a:lnTo>
                  <a:lnTo>
                    <a:pt x="48722" y="20707"/>
                  </a:lnTo>
                  <a:close/>
                  <a:moveTo>
                    <a:pt x="68948" y="20707"/>
                  </a:moveTo>
                  <a:lnTo>
                    <a:pt x="64161" y="25494"/>
                  </a:lnTo>
                  <a:lnTo>
                    <a:pt x="59399" y="20707"/>
                  </a:lnTo>
                  <a:close/>
                  <a:moveTo>
                    <a:pt x="79625" y="20707"/>
                  </a:moveTo>
                  <a:lnTo>
                    <a:pt x="74838" y="25494"/>
                  </a:lnTo>
                  <a:lnTo>
                    <a:pt x="70051" y="20707"/>
                  </a:lnTo>
                  <a:close/>
                  <a:moveTo>
                    <a:pt x="90276" y="20707"/>
                  </a:moveTo>
                  <a:lnTo>
                    <a:pt x="85514" y="25494"/>
                  </a:lnTo>
                  <a:lnTo>
                    <a:pt x="80727" y="20707"/>
                  </a:lnTo>
                  <a:close/>
                  <a:moveTo>
                    <a:pt x="100953" y="20707"/>
                  </a:moveTo>
                  <a:lnTo>
                    <a:pt x="96166" y="25494"/>
                  </a:lnTo>
                  <a:lnTo>
                    <a:pt x="91404" y="20707"/>
                  </a:lnTo>
                  <a:close/>
                  <a:moveTo>
                    <a:pt x="111605" y="20707"/>
                  </a:moveTo>
                  <a:lnTo>
                    <a:pt x="106843" y="25494"/>
                  </a:lnTo>
                  <a:lnTo>
                    <a:pt x="102056" y="20707"/>
                  </a:lnTo>
                  <a:close/>
                  <a:moveTo>
                    <a:pt x="122281" y="20707"/>
                  </a:moveTo>
                  <a:lnTo>
                    <a:pt x="117520" y="25494"/>
                  </a:lnTo>
                  <a:lnTo>
                    <a:pt x="112733" y="20707"/>
                  </a:lnTo>
                  <a:close/>
                  <a:moveTo>
                    <a:pt x="132958" y="20707"/>
                  </a:moveTo>
                  <a:lnTo>
                    <a:pt x="128171" y="25494"/>
                  </a:lnTo>
                  <a:lnTo>
                    <a:pt x="123409" y="20707"/>
                  </a:lnTo>
                  <a:close/>
                  <a:moveTo>
                    <a:pt x="143610" y="20707"/>
                  </a:moveTo>
                  <a:lnTo>
                    <a:pt x="138848" y="25494"/>
                  </a:lnTo>
                  <a:lnTo>
                    <a:pt x="134061" y="20707"/>
                  </a:lnTo>
                  <a:close/>
                  <a:moveTo>
                    <a:pt x="154287" y="20707"/>
                  </a:moveTo>
                  <a:lnTo>
                    <a:pt x="149500" y="25494"/>
                  </a:lnTo>
                  <a:lnTo>
                    <a:pt x="144738" y="20707"/>
                  </a:lnTo>
                  <a:close/>
                  <a:moveTo>
                    <a:pt x="164963" y="20707"/>
                  </a:moveTo>
                  <a:lnTo>
                    <a:pt x="160176" y="25494"/>
                  </a:lnTo>
                  <a:lnTo>
                    <a:pt x="155389" y="20707"/>
                  </a:lnTo>
                  <a:close/>
                  <a:moveTo>
                    <a:pt x="175615" y="20707"/>
                  </a:moveTo>
                  <a:lnTo>
                    <a:pt x="170853" y="25494"/>
                  </a:lnTo>
                  <a:lnTo>
                    <a:pt x="166066" y="20707"/>
                  </a:lnTo>
                  <a:close/>
                  <a:moveTo>
                    <a:pt x="186292" y="20707"/>
                  </a:moveTo>
                  <a:lnTo>
                    <a:pt x="181505" y="25494"/>
                  </a:lnTo>
                  <a:lnTo>
                    <a:pt x="176743" y="20707"/>
                  </a:lnTo>
                  <a:close/>
                  <a:moveTo>
                    <a:pt x="16166" y="21158"/>
                  </a:moveTo>
                  <a:lnTo>
                    <a:pt x="21003" y="25996"/>
                  </a:lnTo>
                  <a:lnTo>
                    <a:pt x="16166" y="30833"/>
                  </a:lnTo>
                  <a:lnTo>
                    <a:pt x="11328" y="25996"/>
                  </a:lnTo>
                  <a:lnTo>
                    <a:pt x="16166" y="21158"/>
                  </a:lnTo>
                  <a:close/>
                  <a:moveTo>
                    <a:pt x="26842" y="21158"/>
                  </a:moveTo>
                  <a:lnTo>
                    <a:pt x="31654" y="25996"/>
                  </a:lnTo>
                  <a:lnTo>
                    <a:pt x="26842" y="30833"/>
                  </a:lnTo>
                  <a:lnTo>
                    <a:pt x="22005" y="25996"/>
                  </a:lnTo>
                  <a:lnTo>
                    <a:pt x="26842" y="21158"/>
                  </a:lnTo>
                  <a:close/>
                  <a:moveTo>
                    <a:pt x="37494" y="21158"/>
                  </a:moveTo>
                  <a:lnTo>
                    <a:pt x="42331" y="25996"/>
                  </a:lnTo>
                  <a:lnTo>
                    <a:pt x="37494" y="30833"/>
                  </a:lnTo>
                  <a:lnTo>
                    <a:pt x="32657" y="25996"/>
                  </a:lnTo>
                  <a:lnTo>
                    <a:pt x="37494" y="21158"/>
                  </a:lnTo>
                  <a:close/>
                  <a:moveTo>
                    <a:pt x="48171" y="21158"/>
                  </a:moveTo>
                  <a:lnTo>
                    <a:pt x="53008" y="25996"/>
                  </a:lnTo>
                  <a:lnTo>
                    <a:pt x="48171" y="30833"/>
                  </a:lnTo>
                  <a:lnTo>
                    <a:pt x="43334" y="25996"/>
                  </a:lnTo>
                  <a:lnTo>
                    <a:pt x="48171" y="21158"/>
                  </a:lnTo>
                  <a:close/>
                  <a:moveTo>
                    <a:pt x="58822" y="21158"/>
                  </a:moveTo>
                  <a:lnTo>
                    <a:pt x="63660" y="25996"/>
                  </a:lnTo>
                  <a:lnTo>
                    <a:pt x="58822" y="30833"/>
                  </a:lnTo>
                  <a:lnTo>
                    <a:pt x="54010" y="25996"/>
                  </a:lnTo>
                  <a:lnTo>
                    <a:pt x="58822" y="21158"/>
                  </a:lnTo>
                  <a:close/>
                  <a:moveTo>
                    <a:pt x="69499" y="21158"/>
                  </a:moveTo>
                  <a:lnTo>
                    <a:pt x="74336" y="25996"/>
                  </a:lnTo>
                  <a:lnTo>
                    <a:pt x="69499" y="30833"/>
                  </a:lnTo>
                  <a:lnTo>
                    <a:pt x="64662" y="25996"/>
                  </a:lnTo>
                  <a:lnTo>
                    <a:pt x="69499" y="21158"/>
                  </a:lnTo>
                  <a:close/>
                  <a:moveTo>
                    <a:pt x="80176" y="21158"/>
                  </a:moveTo>
                  <a:lnTo>
                    <a:pt x="84988" y="25996"/>
                  </a:lnTo>
                  <a:lnTo>
                    <a:pt x="80176" y="30833"/>
                  </a:lnTo>
                  <a:lnTo>
                    <a:pt x="75339" y="25996"/>
                  </a:lnTo>
                  <a:lnTo>
                    <a:pt x="80176" y="21158"/>
                  </a:lnTo>
                  <a:close/>
                  <a:moveTo>
                    <a:pt x="90828" y="21158"/>
                  </a:moveTo>
                  <a:lnTo>
                    <a:pt x="95665" y="25996"/>
                  </a:lnTo>
                  <a:lnTo>
                    <a:pt x="90828" y="30833"/>
                  </a:lnTo>
                  <a:lnTo>
                    <a:pt x="86016" y="25996"/>
                  </a:lnTo>
                  <a:lnTo>
                    <a:pt x="90828" y="21158"/>
                  </a:lnTo>
                  <a:close/>
                  <a:moveTo>
                    <a:pt x="101504" y="21158"/>
                  </a:moveTo>
                  <a:lnTo>
                    <a:pt x="106342" y="25996"/>
                  </a:lnTo>
                  <a:lnTo>
                    <a:pt x="101504" y="30833"/>
                  </a:lnTo>
                  <a:lnTo>
                    <a:pt x="96667" y="25996"/>
                  </a:lnTo>
                  <a:lnTo>
                    <a:pt x="101504" y="21158"/>
                  </a:lnTo>
                  <a:close/>
                  <a:moveTo>
                    <a:pt x="112181" y="21158"/>
                  </a:moveTo>
                  <a:lnTo>
                    <a:pt x="116993" y="25996"/>
                  </a:lnTo>
                  <a:lnTo>
                    <a:pt x="112181" y="30833"/>
                  </a:lnTo>
                  <a:lnTo>
                    <a:pt x="107344" y="25996"/>
                  </a:lnTo>
                  <a:lnTo>
                    <a:pt x="112181" y="21158"/>
                  </a:lnTo>
                  <a:close/>
                  <a:moveTo>
                    <a:pt x="122833" y="21158"/>
                  </a:moveTo>
                  <a:lnTo>
                    <a:pt x="127670" y="25996"/>
                  </a:lnTo>
                  <a:lnTo>
                    <a:pt x="122833" y="30833"/>
                  </a:lnTo>
                  <a:lnTo>
                    <a:pt x="118021" y="25996"/>
                  </a:lnTo>
                  <a:lnTo>
                    <a:pt x="122833" y="21158"/>
                  </a:lnTo>
                  <a:close/>
                  <a:moveTo>
                    <a:pt x="133510" y="21158"/>
                  </a:moveTo>
                  <a:lnTo>
                    <a:pt x="138347" y="25996"/>
                  </a:lnTo>
                  <a:lnTo>
                    <a:pt x="133510" y="30833"/>
                  </a:lnTo>
                  <a:lnTo>
                    <a:pt x="128672" y="25996"/>
                  </a:lnTo>
                  <a:lnTo>
                    <a:pt x="133510" y="21158"/>
                  </a:lnTo>
                  <a:close/>
                  <a:moveTo>
                    <a:pt x="144186" y="21158"/>
                  </a:moveTo>
                  <a:lnTo>
                    <a:pt x="148998" y="25996"/>
                  </a:lnTo>
                  <a:lnTo>
                    <a:pt x="144186" y="30833"/>
                  </a:lnTo>
                  <a:lnTo>
                    <a:pt x="139349" y="25996"/>
                  </a:lnTo>
                  <a:lnTo>
                    <a:pt x="144186" y="21158"/>
                  </a:lnTo>
                  <a:close/>
                  <a:moveTo>
                    <a:pt x="154838" y="21158"/>
                  </a:moveTo>
                  <a:lnTo>
                    <a:pt x="159675" y="25996"/>
                  </a:lnTo>
                  <a:lnTo>
                    <a:pt x="154838" y="30833"/>
                  </a:lnTo>
                  <a:lnTo>
                    <a:pt x="150026" y="25996"/>
                  </a:lnTo>
                  <a:lnTo>
                    <a:pt x="154838" y="21158"/>
                  </a:lnTo>
                  <a:close/>
                  <a:moveTo>
                    <a:pt x="165515" y="21158"/>
                  </a:moveTo>
                  <a:lnTo>
                    <a:pt x="170352" y="25996"/>
                  </a:lnTo>
                  <a:lnTo>
                    <a:pt x="165515" y="30833"/>
                  </a:lnTo>
                  <a:lnTo>
                    <a:pt x="160678" y="25996"/>
                  </a:lnTo>
                  <a:lnTo>
                    <a:pt x="165515" y="21158"/>
                  </a:lnTo>
                  <a:close/>
                  <a:moveTo>
                    <a:pt x="176192" y="21158"/>
                  </a:moveTo>
                  <a:lnTo>
                    <a:pt x="181004" y="25996"/>
                  </a:lnTo>
                  <a:lnTo>
                    <a:pt x="176192" y="30833"/>
                  </a:lnTo>
                  <a:lnTo>
                    <a:pt x="171354" y="25996"/>
                  </a:lnTo>
                  <a:lnTo>
                    <a:pt x="176192" y="21158"/>
                  </a:lnTo>
                  <a:close/>
                  <a:moveTo>
                    <a:pt x="10827" y="26497"/>
                  </a:moveTo>
                  <a:lnTo>
                    <a:pt x="15664" y="31334"/>
                  </a:lnTo>
                  <a:lnTo>
                    <a:pt x="10827" y="36171"/>
                  </a:lnTo>
                  <a:lnTo>
                    <a:pt x="5990" y="31334"/>
                  </a:lnTo>
                  <a:lnTo>
                    <a:pt x="10827" y="26497"/>
                  </a:lnTo>
                  <a:close/>
                  <a:moveTo>
                    <a:pt x="21504" y="26497"/>
                  </a:moveTo>
                  <a:lnTo>
                    <a:pt x="26316" y="31334"/>
                  </a:lnTo>
                  <a:lnTo>
                    <a:pt x="21504" y="36171"/>
                  </a:lnTo>
                  <a:lnTo>
                    <a:pt x="16667" y="31334"/>
                  </a:lnTo>
                  <a:lnTo>
                    <a:pt x="21504" y="26497"/>
                  </a:lnTo>
                  <a:close/>
                  <a:moveTo>
                    <a:pt x="32156" y="26497"/>
                  </a:moveTo>
                  <a:lnTo>
                    <a:pt x="36993" y="31334"/>
                  </a:lnTo>
                  <a:lnTo>
                    <a:pt x="32156" y="36171"/>
                  </a:lnTo>
                  <a:lnTo>
                    <a:pt x="27344" y="31334"/>
                  </a:lnTo>
                  <a:lnTo>
                    <a:pt x="32156" y="26497"/>
                  </a:lnTo>
                  <a:close/>
                  <a:moveTo>
                    <a:pt x="42832" y="26497"/>
                  </a:moveTo>
                  <a:lnTo>
                    <a:pt x="47670" y="31334"/>
                  </a:lnTo>
                  <a:lnTo>
                    <a:pt x="42832" y="36171"/>
                  </a:lnTo>
                  <a:lnTo>
                    <a:pt x="37995" y="31334"/>
                  </a:lnTo>
                  <a:lnTo>
                    <a:pt x="42832" y="26497"/>
                  </a:lnTo>
                  <a:close/>
                  <a:moveTo>
                    <a:pt x="53509" y="26497"/>
                  </a:moveTo>
                  <a:lnTo>
                    <a:pt x="58321" y="31334"/>
                  </a:lnTo>
                  <a:lnTo>
                    <a:pt x="53509" y="36171"/>
                  </a:lnTo>
                  <a:lnTo>
                    <a:pt x="48672" y="31334"/>
                  </a:lnTo>
                  <a:lnTo>
                    <a:pt x="53509" y="26497"/>
                  </a:lnTo>
                  <a:close/>
                  <a:moveTo>
                    <a:pt x="64161" y="26497"/>
                  </a:moveTo>
                  <a:lnTo>
                    <a:pt x="68998" y="31334"/>
                  </a:lnTo>
                  <a:lnTo>
                    <a:pt x="64161" y="36171"/>
                  </a:lnTo>
                  <a:lnTo>
                    <a:pt x="59349" y="31334"/>
                  </a:lnTo>
                  <a:lnTo>
                    <a:pt x="64161" y="26497"/>
                  </a:lnTo>
                  <a:close/>
                  <a:moveTo>
                    <a:pt x="74838" y="26497"/>
                  </a:moveTo>
                  <a:lnTo>
                    <a:pt x="79675" y="31334"/>
                  </a:lnTo>
                  <a:lnTo>
                    <a:pt x="74838" y="36171"/>
                  </a:lnTo>
                  <a:lnTo>
                    <a:pt x="70000" y="31334"/>
                  </a:lnTo>
                  <a:lnTo>
                    <a:pt x="74838" y="26497"/>
                  </a:lnTo>
                  <a:close/>
                  <a:moveTo>
                    <a:pt x="85514" y="26497"/>
                  </a:moveTo>
                  <a:lnTo>
                    <a:pt x="90326" y="31334"/>
                  </a:lnTo>
                  <a:lnTo>
                    <a:pt x="85514" y="36171"/>
                  </a:lnTo>
                  <a:lnTo>
                    <a:pt x="80677" y="31334"/>
                  </a:lnTo>
                  <a:lnTo>
                    <a:pt x="85514" y="26497"/>
                  </a:lnTo>
                  <a:close/>
                  <a:moveTo>
                    <a:pt x="96166" y="26497"/>
                  </a:moveTo>
                  <a:lnTo>
                    <a:pt x="101003" y="31334"/>
                  </a:lnTo>
                  <a:lnTo>
                    <a:pt x="96166" y="36171"/>
                  </a:lnTo>
                  <a:lnTo>
                    <a:pt x="91354" y="31334"/>
                  </a:lnTo>
                  <a:lnTo>
                    <a:pt x="96166" y="26497"/>
                  </a:lnTo>
                  <a:close/>
                  <a:moveTo>
                    <a:pt x="106843" y="26497"/>
                  </a:moveTo>
                  <a:lnTo>
                    <a:pt x="111680" y="31334"/>
                  </a:lnTo>
                  <a:lnTo>
                    <a:pt x="106843" y="36171"/>
                  </a:lnTo>
                  <a:lnTo>
                    <a:pt x="102006" y="31334"/>
                  </a:lnTo>
                  <a:lnTo>
                    <a:pt x="106843" y="26497"/>
                  </a:lnTo>
                  <a:close/>
                  <a:moveTo>
                    <a:pt x="117520" y="26497"/>
                  </a:moveTo>
                  <a:lnTo>
                    <a:pt x="122332" y="31334"/>
                  </a:lnTo>
                  <a:lnTo>
                    <a:pt x="117520" y="36171"/>
                  </a:lnTo>
                  <a:lnTo>
                    <a:pt x="112682" y="31334"/>
                  </a:lnTo>
                  <a:lnTo>
                    <a:pt x="117520" y="26497"/>
                  </a:lnTo>
                  <a:close/>
                  <a:moveTo>
                    <a:pt x="128171" y="26497"/>
                  </a:moveTo>
                  <a:lnTo>
                    <a:pt x="133008" y="31334"/>
                  </a:lnTo>
                  <a:lnTo>
                    <a:pt x="128171" y="36171"/>
                  </a:lnTo>
                  <a:lnTo>
                    <a:pt x="123334" y="31334"/>
                  </a:lnTo>
                  <a:lnTo>
                    <a:pt x="128171" y="26497"/>
                  </a:lnTo>
                  <a:close/>
                  <a:moveTo>
                    <a:pt x="138848" y="26497"/>
                  </a:moveTo>
                  <a:lnTo>
                    <a:pt x="143660" y="31334"/>
                  </a:lnTo>
                  <a:lnTo>
                    <a:pt x="138848" y="36171"/>
                  </a:lnTo>
                  <a:lnTo>
                    <a:pt x="134011" y="31334"/>
                  </a:lnTo>
                  <a:lnTo>
                    <a:pt x="138848" y="26497"/>
                  </a:lnTo>
                  <a:close/>
                  <a:moveTo>
                    <a:pt x="149500" y="26497"/>
                  </a:moveTo>
                  <a:lnTo>
                    <a:pt x="154337" y="31334"/>
                  </a:lnTo>
                  <a:lnTo>
                    <a:pt x="149500" y="36171"/>
                  </a:lnTo>
                  <a:lnTo>
                    <a:pt x="144688" y="31334"/>
                  </a:lnTo>
                  <a:lnTo>
                    <a:pt x="149500" y="26497"/>
                  </a:lnTo>
                  <a:close/>
                  <a:moveTo>
                    <a:pt x="160176" y="26497"/>
                  </a:moveTo>
                  <a:lnTo>
                    <a:pt x="165014" y="31334"/>
                  </a:lnTo>
                  <a:lnTo>
                    <a:pt x="160176" y="36171"/>
                  </a:lnTo>
                  <a:lnTo>
                    <a:pt x="155339" y="31334"/>
                  </a:lnTo>
                  <a:lnTo>
                    <a:pt x="160176" y="26497"/>
                  </a:lnTo>
                  <a:close/>
                  <a:moveTo>
                    <a:pt x="170853" y="26497"/>
                  </a:moveTo>
                  <a:lnTo>
                    <a:pt x="175665" y="31334"/>
                  </a:lnTo>
                  <a:lnTo>
                    <a:pt x="170853" y="36171"/>
                  </a:lnTo>
                  <a:lnTo>
                    <a:pt x="166016" y="31334"/>
                  </a:lnTo>
                  <a:lnTo>
                    <a:pt x="170853" y="26497"/>
                  </a:lnTo>
                  <a:close/>
                  <a:moveTo>
                    <a:pt x="181505" y="26497"/>
                  </a:moveTo>
                  <a:lnTo>
                    <a:pt x="186342" y="31334"/>
                  </a:lnTo>
                  <a:lnTo>
                    <a:pt x="181505" y="36171"/>
                  </a:lnTo>
                  <a:lnTo>
                    <a:pt x="176693" y="31334"/>
                  </a:lnTo>
                  <a:lnTo>
                    <a:pt x="181505" y="26497"/>
                  </a:lnTo>
                  <a:close/>
                  <a:moveTo>
                    <a:pt x="16166" y="31835"/>
                  </a:moveTo>
                  <a:lnTo>
                    <a:pt x="21003" y="36672"/>
                  </a:lnTo>
                  <a:lnTo>
                    <a:pt x="16166" y="41509"/>
                  </a:lnTo>
                  <a:lnTo>
                    <a:pt x="11328" y="36672"/>
                  </a:lnTo>
                  <a:lnTo>
                    <a:pt x="16166" y="31835"/>
                  </a:lnTo>
                  <a:close/>
                  <a:moveTo>
                    <a:pt x="26842" y="31835"/>
                  </a:moveTo>
                  <a:lnTo>
                    <a:pt x="31654" y="36672"/>
                  </a:lnTo>
                  <a:lnTo>
                    <a:pt x="26842" y="41509"/>
                  </a:lnTo>
                  <a:lnTo>
                    <a:pt x="22005" y="36672"/>
                  </a:lnTo>
                  <a:lnTo>
                    <a:pt x="26842" y="31835"/>
                  </a:lnTo>
                  <a:close/>
                  <a:moveTo>
                    <a:pt x="37494" y="31835"/>
                  </a:moveTo>
                  <a:lnTo>
                    <a:pt x="42331" y="36672"/>
                  </a:lnTo>
                  <a:lnTo>
                    <a:pt x="37494" y="41509"/>
                  </a:lnTo>
                  <a:lnTo>
                    <a:pt x="32657" y="36672"/>
                  </a:lnTo>
                  <a:lnTo>
                    <a:pt x="37494" y="31835"/>
                  </a:lnTo>
                  <a:close/>
                  <a:moveTo>
                    <a:pt x="48171" y="31835"/>
                  </a:moveTo>
                  <a:lnTo>
                    <a:pt x="53008" y="36672"/>
                  </a:lnTo>
                  <a:lnTo>
                    <a:pt x="48171" y="41509"/>
                  </a:lnTo>
                  <a:lnTo>
                    <a:pt x="43334" y="36672"/>
                  </a:lnTo>
                  <a:lnTo>
                    <a:pt x="48171" y="31835"/>
                  </a:lnTo>
                  <a:close/>
                  <a:moveTo>
                    <a:pt x="58822" y="31835"/>
                  </a:moveTo>
                  <a:lnTo>
                    <a:pt x="63660" y="36672"/>
                  </a:lnTo>
                  <a:lnTo>
                    <a:pt x="58822" y="41509"/>
                  </a:lnTo>
                  <a:lnTo>
                    <a:pt x="54010" y="36672"/>
                  </a:lnTo>
                  <a:lnTo>
                    <a:pt x="58822" y="31835"/>
                  </a:lnTo>
                  <a:close/>
                  <a:moveTo>
                    <a:pt x="69499" y="31835"/>
                  </a:moveTo>
                  <a:lnTo>
                    <a:pt x="74336" y="36672"/>
                  </a:lnTo>
                  <a:lnTo>
                    <a:pt x="69499" y="41509"/>
                  </a:lnTo>
                  <a:lnTo>
                    <a:pt x="64662" y="36672"/>
                  </a:lnTo>
                  <a:lnTo>
                    <a:pt x="69499" y="31835"/>
                  </a:lnTo>
                  <a:close/>
                  <a:moveTo>
                    <a:pt x="80176" y="31835"/>
                  </a:moveTo>
                  <a:lnTo>
                    <a:pt x="84988" y="36672"/>
                  </a:lnTo>
                  <a:lnTo>
                    <a:pt x="80176" y="41509"/>
                  </a:lnTo>
                  <a:lnTo>
                    <a:pt x="75339" y="36672"/>
                  </a:lnTo>
                  <a:lnTo>
                    <a:pt x="80176" y="31835"/>
                  </a:lnTo>
                  <a:close/>
                  <a:moveTo>
                    <a:pt x="90828" y="31835"/>
                  </a:moveTo>
                  <a:lnTo>
                    <a:pt x="95665" y="36672"/>
                  </a:lnTo>
                  <a:lnTo>
                    <a:pt x="90828" y="41509"/>
                  </a:lnTo>
                  <a:lnTo>
                    <a:pt x="86016" y="36672"/>
                  </a:lnTo>
                  <a:lnTo>
                    <a:pt x="90828" y="31835"/>
                  </a:lnTo>
                  <a:close/>
                  <a:moveTo>
                    <a:pt x="101504" y="31835"/>
                  </a:moveTo>
                  <a:lnTo>
                    <a:pt x="106342" y="36672"/>
                  </a:lnTo>
                  <a:lnTo>
                    <a:pt x="101504" y="41509"/>
                  </a:lnTo>
                  <a:lnTo>
                    <a:pt x="96667" y="36672"/>
                  </a:lnTo>
                  <a:lnTo>
                    <a:pt x="101504" y="31835"/>
                  </a:lnTo>
                  <a:close/>
                  <a:moveTo>
                    <a:pt x="112181" y="31835"/>
                  </a:moveTo>
                  <a:lnTo>
                    <a:pt x="116993" y="36672"/>
                  </a:lnTo>
                  <a:lnTo>
                    <a:pt x="112181" y="41509"/>
                  </a:lnTo>
                  <a:lnTo>
                    <a:pt x="107344" y="36672"/>
                  </a:lnTo>
                  <a:lnTo>
                    <a:pt x="112181" y="31835"/>
                  </a:lnTo>
                  <a:close/>
                  <a:moveTo>
                    <a:pt x="122833" y="31835"/>
                  </a:moveTo>
                  <a:lnTo>
                    <a:pt x="127670" y="36672"/>
                  </a:lnTo>
                  <a:lnTo>
                    <a:pt x="122833" y="41509"/>
                  </a:lnTo>
                  <a:lnTo>
                    <a:pt x="118021" y="36672"/>
                  </a:lnTo>
                  <a:lnTo>
                    <a:pt x="122833" y="31835"/>
                  </a:lnTo>
                  <a:close/>
                  <a:moveTo>
                    <a:pt x="133510" y="31835"/>
                  </a:moveTo>
                  <a:lnTo>
                    <a:pt x="138347" y="36672"/>
                  </a:lnTo>
                  <a:lnTo>
                    <a:pt x="133510" y="41509"/>
                  </a:lnTo>
                  <a:lnTo>
                    <a:pt x="128672" y="36672"/>
                  </a:lnTo>
                  <a:lnTo>
                    <a:pt x="133510" y="31835"/>
                  </a:lnTo>
                  <a:close/>
                  <a:moveTo>
                    <a:pt x="144186" y="31835"/>
                  </a:moveTo>
                  <a:lnTo>
                    <a:pt x="148998" y="36672"/>
                  </a:lnTo>
                  <a:lnTo>
                    <a:pt x="144186" y="41509"/>
                  </a:lnTo>
                  <a:lnTo>
                    <a:pt x="139349" y="36672"/>
                  </a:lnTo>
                  <a:lnTo>
                    <a:pt x="144186" y="31835"/>
                  </a:lnTo>
                  <a:close/>
                  <a:moveTo>
                    <a:pt x="154838" y="31835"/>
                  </a:moveTo>
                  <a:lnTo>
                    <a:pt x="159675" y="36672"/>
                  </a:lnTo>
                  <a:lnTo>
                    <a:pt x="154838" y="41509"/>
                  </a:lnTo>
                  <a:lnTo>
                    <a:pt x="150026" y="36672"/>
                  </a:lnTo>
                  <a:lnTo>
                    <a:pt x="154838" y="31835"/>
                  </a:lnTo>
                  <a:close/>
                  <a:moveTo>
                    <a:pt x="165515" y="31835"/>
                  </a:moveTo>
                  <a:lnTo>
                    <a:pt x="170352" y="36672"/>
                  </a:lnTo>
                  <a:lnTo>
                    <a:pt x="165515" y="41509"/>
                  </a:lnTo>
                  <a:lnTo>
                    <a:pt x="160678" y="36672"/>
                  </a:lnTo>
                  <a:lnTo>
                    <a:pt x="165515" y="31835"/>
                  </a:lnTo>
                  <a:close/>
                  <a:moveTo>
                    <a:pt x="176192" y="31835"/>
                  </a:moveTo>
                  <a:lnTo>
                    <a:pt x="181004" y="36672"/>
                  </a:lnTo>
                  <a:lnTo>
                    <a:pt x="176192" y="41509"/>
                  </a:lnTo>
                  <a:lnTo>
                    <a:pt x="171354" y="36672"/>
                  </a:lnTo>
                  <a:lnTo>
                    <a:pt x="176192" y="31835"/>
                  </a:lnTo>
                  <a:close/>
                  <a:moveTo>
                    <a:pt x="10827" y="37174"/>
                  </a:moveTo>
                  <a:lnTo>
                    <a:pt x="15664" y="42011"/>
                  </a:lnTo>
                  <a:lnTo>
                    <a:pt x="10827" y="46823"/>
                  </a:lnTo>
                  <a:lnTo>
                    <a:pt x="5990" y="42011"/>
                  </a:lnTo>
                  <a:lnTo>
                    <a:pt x="10827" y="37174"/>
                  </a:lnTo>
                  <a:close/>
                  <a:moveTo>
                    <a:pt x="21504" y="37174"/>
                  </a:moveTo>
                  <a:lnTo>
                    <a:pt x="26316" y="42011"/>
                  </a:lnTo>
                  <a:lnTo>
                    <a:pt x="21504" y="46823"/>
                  </a:lnTo>
                  <a:lnTo>
                    <a:pt x="16667" y="42011"/>
                  </a:lnTo>
                  <a:lnTo>
                    <a:pt x="21504" y="37174"/>
                  </a:lnTo>
                  <a:close/>
                  <a:moveTo>
                    <a:pt x="32156" y="37174"/>
                  </a:moveTo>
                  <a:lnTo>
                    <a:pt x="36993" y="42011"/>
                  </a:lnTo>
                  <a:lnTo>
                    <a:pt x="32156" y="46823"/>
                  </a:lnTo>
                  <a:lnTo>
                    <a:pt x="27344" y="42011"/>
                  </a:lnTo>
                  <a:lnTo>
                    <a:pt x="32156" y="37174"/>
                  </a:lnTo>
                  <a:close/>
                  <a:moveTo>
                    <a:pt x="42832" y="37174"/>
                  </a:moveTo>
                  <a:lnTo>
                    <a:pt x="47670" y="42011"/>
                  </a:lnTo>
                  <a:lnTo>
                    <a:pt x="42832" y="46823"/>
                  </a:lnTo>
                  <a:lnTo>
                    <a:pt x="37995" y="42011"/>
                  </a:lnTo>
                  <a:lnTo>
                    <a:pt x="42832" y="37174"/>
                  </a:lnTo>
                  <a:close/>
                  <a:moveTo>
                    <a:pt x="53509" y="37174"/>
                  </a:moveTo>
                  <a:lnTo>
                    <a:pt x="58321" y="42011"/>
                  </a:lnTo>
                  <a:lnTo>
                    <a:pt x="53509" y="46823"/>
                  </a:lnTo>
                  <a:lnTo>
                    <a:pt x="48672" y="42011"/>
                  </a:lnTo>
                  <a:lnTo>
                    <a:pt x="53509" y="37174"/>
                  </a:lnTo>
                  <a:close/>
                  <a:moveTo>
                    <a:pt x="64161" y="37174"/>
                  </a:moveTo>
                  <a:lnTo>
                    <a:pt x="68998" y="42011"/>
                  </a:lnTo>
                  <a:lnTo>
                    <a:pt x="64161" y="46823"/>
                  </a:lnTo>
                  <a:lnTo>
                    <a:pt x="59349" y="42011"/>
                  </a:lnTo>
                  <a:lnTo>
                    <a:pt x="64161" y="37174"/>
                  </a:lnTo>
                  <a:close/>
                  <a:moveTo>
                    <a:pt x="74838" y="37174"/>
                  </a:moveTo>
                  <a:lnTo>
                    <a:pt x="79675" y="42011"/>
                  </a:lnTo>
                  <a:lnTo>
                    <a:pt x="74838" y="46823"/>
                  </a:lnTo>
                  <a:lnTo>
                    <a:pt x="70000" y="42011"/>
                  </a:lnTo>
                  <a:lnTo>
                    <a:pt x="74838" y="37174"/>
                  </a:lnTo>
                  <a:close/>
                  <a:moveTo>
                    <a:pt x="85514" y="37174"/>
                  </a:moveTo>
                  <a:lnTo>
                    <a:pt x="90326" y="42011"/>
                  </a:lnTo>
                  <a:lnTo>
                    <a:pt x="85514" y="46823"/>
                  </a:lnTo>
                  <a:lnTo>
                    <a:pt x="80677" y="42011"/>
                  </a:lnTo>
                  <a:lnTo>
                    <a:pt x="85514" y="37174"/>
                  </a:lnTo>
                  <a:close/>
                  <a:moveTo>
                    <a:pt x="96166" y="37174"/>
                  </a:moveTo>
                  <a:lnTo>
                    <a:pt x="101003" y="42011"/>
                  </a:lnTo>
                  <a:lnTo>
                    <a:pt x="96166" y="46823"/>
                  </a:lnTo>
                  <a:lnTo>
                    <a:pt x="91354" y="42011"/>
                  </a:lnTo>
                  <a:lnTo>
                    <a:pt x="96166" y="37174"/>
                  </a:lnTo>
                  <a:close/>
                  <a:moveTo>
                    <a:pt x="106843" y="37174"/>
                  </a:moveTo>
                  <a:lnTo>
                    <a:pt x="111680" y="42011"/>
                  </a:lnTo>
                  <a:lnTo>
                    <a:pt x="106843" y="46823"/>
                  </a:lnTo>
                  <a:lnTo>
                    <a:pt x="102006" y="42011"/>
                  </a:lnTo>
                  <a:lnTo>
                    <a:pt x="106843" y="37174"/>
                  </a:lnTo>
                  <a:close/>
                  <a:moveTo>
                    <a:pt x="117520" y="37174"/>
                  </a:moveTo>
                  <a:lnTo>
                    <a:pt x="122332" y="42011"/>
                  </a:lnTo>
                  <a:lnTo>
                    <a:pt x="117520" y="46823"/>
                  </a:lnTo>
                  <a:lnTo>
                    <a:pt x="112682" y="42011"/>
                  </a:lnTo>
                  <a:lnTo>
                    <a:pt x="117520" y="37174"/>
                  </a:lnTo>
                  <a:close/>
                  <a:moveTo>
                    <a:pt x="128171" y="37174"/>
                  </a:moveTo>
                  <a:lnTo>
                    <a:pt x="133008" y="42011"/>
                  </a:lnTo>
                  <a:lnTo>
                    <a:pt x="128171" y="46823"/>
                  </a:lnTo>
                  <a:lnTo>
                    <a:pt x="123334" y="42011"/>
                  </a:lnTo>
                  <a:lnTo>
                    <a:pt x="128171" y="37174"/>
                  </a:lnTo>
                  <a:close/>
                  <a:moveTo>
                    <a:pt x="138848" y="37174"/>
                  </a:moveTo>
                  <a:lnTo>
                    <a:pt x="143660" y="42011"/>
                  </a:lnTo>
                  <a:lnTo>
                    <a:pt x="138848" y="46823"/>
                  </a:lnTo>
                  <a:lnTo>
                    <a:pt x="134011" y="42011"/>
                  </a:lnTo>
                  <a:lnTo>
                    <a:pt x="138848" y="37174"/>
                  </a:lnTo>
                  <a:close/>
                  <a:moveTo>
                    <a:pt x="149500" y="37174"/>
                  </a:moveTo>
                  <a:lnTo>
                    <a:pt x="154337" y="42011"/>
                  </a:lnTo>
                  <a:lnTo>
                    <a:pt x="149500" y="46823"/>
                  </a:lnTo>
                  <a:lnTo>
                    <a:pt x="144688" y="42011"/>
                  </a:lnTo>
                  <a:lnTo>
                    <a:pt x="149500" y="37174"/>
                  </a:lnTo>
                  <a:close/>
                  <a:moveTo>
                    <a:pt x="160176" y="37174"/>
                  </a:moveTo>
                  <a:lnTo>
                    <a:pt x="165014" y="42011"/>
                  </a:lnTo>
                  <a:lnTo>
                    <a:pt x="160176" y="46823"/>
                  </a:lnTo>
                  <a:lnTo>
                    <a:pt x="155339" y="42011"/>
                  </a:lnTo>
                  <a:lnTo>
                    <a:pt x="160176" y="37174"/>
                  </a:lnTo>
                  <a:close/>
                  <a:moveTo>
                    <a:pt x="170853" y="37174"/>
                  </a:moveTo>
                  <a:lnTo>
                    <a:pt x="175665" y="42011"/>
                  </a:lnTo>
                  <a:lnTo>
                    <a:pt x="170853" y="46823"/>
                  </a:lnTo>
                  <a:lnTo>
                    <a:pt x="166016" y="42011"/>
                  </a:lnTo>
                  <a:lnTo>
                    <a:pt x="170853" y="37174"/>
                  </a:lnTo>
                  <a:close/>
                  <a:moveTo>
                    <a:pt x="181505" y="37174"/>
                  </a:moveTo>
                  <a:lnTo>
                    <a:pt x="186342" y="42011"/>
                  </a:lnTo>
                  <a:lnTo>
                    <a:pt x="181505" y="46823"/>
                  </a:lnTo>
                  <a:lnTo>
                    <a:pt x="176693" y="42011"/>
                  </a:lnTo>
                  <a:lnTo>
                    <a:pt x="181505" y="37174"/>
                  </a:lnTo>
                  <a:close/>
                  <a:moveTo>
                    <a:pt x="16166" y="42512"/>
                  </a:moveTo>
                  <a:lnTo>
                    <a:pt x="21003" y="47324"/>
                  </a:lnTo>
                  <a:lnTo>
                    <a:pt x="16166" y="52161"/>
                  </a:lnTo>
                  <a:lnTo>
                    <a:pt x="11328" y="47324"/>
                  </a:lnTo>
                  <a:lnTo>
                    <a:pt x="16166" y="42512"/>
                  </a:lnTo>
                  <a:close/>
                  <a:moveTo>
                    <a:pt x="26842" y="42512"/>
                  </a:moveTo>
                  <a:lnTo>
                    <a:pt x="31654" y="47324"/>
                  </a:lnTo>
                  <a:lnTo>
                    <a:pt x="26842" y="52161"/>
                  </a:lnTo>
                  <a:lnTo>
                    <a:pt x="22005" y="47324"/>
                  </a:lnTo>
                  <a:lnTo>
                    <a:pt x="26842" y="42512"/>
                  </a:lnTo>
                  <a:close/>
                  <a:moveTo>
                    <a:pt x="37494" y="42512"/>
                  </a:moveTo>
                  <a:lnTo>
                    <a:pt x="42331" y="47324"/>
                  </a:lnTo>
                  <a:lnTo>
                    <a:pt x="37494" y="52161"/>
                  </a:lnTo>
                  <a:lnTo>
                    <a:pt x="32657" y="47324"/>
                  </a:lnTo>
                  <a:lnTo>
                    <a:pt x="37494" y="42512"/>
                  </a:lnTo>
                  <a:close/>
                  <a:moveTo>
                    <a:pt x="48171" y="42512"/>
                  </a:moveTo>
                  <a:lnTo>
                    <a:pt x="53008" y="47324"/>
                  </a:lnTo>
                  <a:lnTo>
                    <a:pt x="48171" y="52161"/>
                  </a:lnTo>
                  <a:lnTo>
                    <a:pt x="43334" y="47324"/>
                  </a:lnTo>
                  <a:lnTo>
                    <a:pt x="48171" y="42512"/>
                  </a:lnTo>
                  <a:close/>
                  <a:moveTo>
                    <a:pt x="58822" y="42512"/>
                  </a:moveTo>
                  <a:lnTo>
                    <a:pt x="63660" y="47324"/>
                  </a:lnTo>
                  <a:lnTo>
                    <a:pt x="58822" y="52161"/>
                  </a:lnTo>
                  <a:lnTo>
                    <a:pt x="54010" y="47324"/>
                  </a:lnTo>
                  <a:lnTo>
                    <a:pt x="58822" y="42512"/>
                  </a:lnTo>
                  <a:close/>
                  <a:moveTo>
                    <a:pt x="69499" y="42512"/>
                  </a:moveTo>
                  <a:lnTo>
                    <a:pt x="74336" y="47324"/>
                  </a:lnTo>
                  <a:lnTo>
                    <a:pt x="69499" y="52161"/>
                  </a:lnTo>
                  <a:lnTo>
                    <a:pt x="64662" y="47324"/>
                  </a:lnTo>
                  <a:lnTo>
                    <a:pt x="69499" y="42512"/>
                  </a:lnTo>
                  <a:close/>
                  <a:moveTo>
                    <a:pt x="80176" y="42512"/>
                  </a:moveTo>
                  <a:lnTo>
                    <a:pt x="84988" y="47324"/>
                  </a:lnTo>
                  <a:lnTo>
                    <a:pt x="80176" y="52161"/>
                  </a:lnTo>
                  <a:lnTo>
                    <a:pt x="75339" y="47324"/>
                  </a:lnTo>
                  <a:lnTo>
                    <a:pt x="80176" y="42512"/>
                  </a:lnTo>
                  <a:close/>
                  <a:moveTo>
                    <a:pt x="90828" y="42512"/>
                  </a:moveTo>
                  <a:lnTo>
                    <a:pt x="95665" y="47324"/>
                  </a:lnTo>
                  <a:lnTo>
                    <a:pt x="90828" y="52161"/>
                  </a:lnTo>
                  <a:lnTo>
                    <a:pt x="86016" y="47324"/>
                  </a:lnTo>
                  <a:lnTo>
                    <a:pt x="90828" y="42512"/>
                  </a:lnTo>
                  <a:close/>
                  <a:moveTo>
                    <a:pt x="101504" y="42512"/>
                  </a:moveTo>
                  <a:lnTo>
                    <a:pt x="106342" y="47324"/>
                  </a:lnTo>
                  <a:lnTo>
                    <a:pt x="101504" y="52161"/>
                  </a:lnTo>
                  <a:lnTo>
                    <a:pt x="96667" y="47324"/>
                  </a:lnTo>
                  <a:lnTo>
                    <a:pt x="101504" y="42512"/>
                  </a:lnTo>
                  <a:close/>
                  <a:moveTo>
                    <a:pt x="112181" y="42512"/>
                  </a:moveTo>
                  <a:lnTo>
                    <a:pt x="116993" y="47324"/>
                  </a:lnTo>
                  <a:lnTo>
                    <a:pt x="112181" y="52161"/>
                  </a:lnTo>
                  <a:lnTo>
                    <a:pt x="107344" y="47324"/>
                  </a:lnTo>
                  <a:lnTo>
                    <a:pt x="112181" y="42512"/>
                  </a:lnTo>
                  <a:close/>
                  <a:moveTo>
                    <a:pt x="122833" y="42512"/>
                  </a:moveTo>
                  <a:lnTo>
                    <a:pt x="127670" y="47324"/>
                  </a:lnTo>
                  <a:lnTo>
                    <a:pt x="122833" y="52161"/>
                  </a:lnTo>
                  <a:lnTo>
                    <a:pt x="118021" y="47324"/>
                  </a:lnTo>
                  <a:lnTo>
                    <a:pt x="122833" y="42512"/>
                  </a:lnTo>
                  <a:close/>
                  <a:moveTo>
                    <a:pt x="133510" y="42512"/>
                  </a:moveTo>
                  <a:lnTo>
                    <a:pt x="138347" y="47324"/>
                  </a:lnTo>
                  <a:lnTo>
                    <a:pt x="133510" y="52161"/>
                  </a:lnTo>
                  <a:lnTo>
                    <a:pt x="128672" y="47324"/>
                  </a:lnTo>
                  <a:lnTo>
                    <a:pt x="133510" y="42512"/>
                  </a:lnTo>
                  <a:close/>
                  <a:moveTo>
                    <a:pt x="144186" y="42512"/>
                  </a:moveTo>
                  <a:lnTo>
                    <a:pt x="148998" y="47324"/>
                  </a:lnTo>
                  <a:lnTo>
                    <a:pt x="144186" y="52161"/>
                  </a:lnTo>
                  <a:lnTo>
                    <a:pt x="139349" y="47324"/>
                  </a:lnTo>
                  <a:lnTo>
                    <a:pt x="144186" y="42512"/>
                  </a:lnTo>
                  <a:close/>
                  <a:moveTo>
                    <a:pt x="154838" y="42512"/>
                  </a:moveTo>
                  <a:lnTo>
                    <a:pt x="159675" y="47324"/>
                  </a:lnTo>
                  <a:lnTo>
                    <a:pt x="154838" y="52161"/>
                  </a:lnTo>
                  <a:lnTo>
                    <a:pt x="150026" y="47324"/>
                  </a:lnTo>
                  <a:lnTo>
                    <a:pt x="154838" y="42512"/>
                  </a:lnTo>
                  <a:close/>
                  <a:moveTo>
                    <a:pt x="165515" y="42512"/>
                  </a:moveTo>
                  <a:lnTo>
                    <a:pt x="170352" y="47324"/>
                  </a:lnTo>
                  <a:lnTo>
                    <a:pt x="165515" y="52161"/>
                  </a:lnTo>
                  <a:lnTo>
                    <a:pt x="160678" y="47324"/>
                  </a:lnTo>
                  <a:lnTo>
                    <a:pt x="165515" y="42512"/>
                  </a:lnTo>
                  <a:close/>
                  <a:moveTo>
                    <a:pt x="176192" y="42512"/>
                  </a:moveTo>
                  <a:lnTo>
                    <a:pt x="181004" y="47324"/>
                  </a:lnTo>
                  <a:lnTo>
                    <a:pt x="176192" y="52161"/>
                  </a:lnTo>
                  <a:lnTo>
                    <a:pt x="171354" y="47324"/>
                  </a:lnTo>
                  <a:lnTo>
                    <a:pt x="176192" y="42512"/>
                  </a:lnTo>
                  <a:close/>
                  <a:moveTo>
                    <a:pt x="10827" y="47850"/>
                  </a:moveTo>
                  <a:lnTo>
                    <a:pt x="15664" y="52662"/>
                  </a:lnTo>
                  <a:lnTo>
                    <a:pt x="10827" y="57500"/>
                  </a:lnTo>
                  <a:lnTo>
                    <a:pt x="5990" y="52662"/>
                  </a:lnTo>
                  <a:lnTo>
                    <a:pt x="10827" y="47850"/>
                  </a:lnTo>
                  <a:close/>
                  <a:moveTo>
                    <a:pt x="21504" y="47850"/>
                  </a:moveTo>
                  <a:lnTo>
                    <a:pt x="26316" y="52662"/>
                  </a:lnTo>
                  <a:lnTo>
                    <a:pt x="21504" y="57500"/>
                  </a:lnTo>
                  <a:lnTo>
                    <a:pt x="16667" y="52662"/>
                  </a:lnTo>
                  <a:lnTo>
                    <a:pt x="21504" y="47850"/>
                  </a:lnTo>
                  <a:close/>
                  <a:moveTo>
                    <a:pt x="32156" y="47850"/>
                  </a:moveTo>
                  <a:lnTo>
                    <a:pt x="36993" y="52662"/>
                  </a:lnTo>
                  <a:lnTo>
                    <a:pt x="32156" y="57500"/>
                  </a:lnTo>
                  <a:lnTo>
                    <a:pt x="27344" y="52662"/>
                  </a:lnTo>
                  <a:lnTo>
                    <a:pt x="32156" y="47850"/>
                  </a:lnTo>
                  <a:close/>
                  <a:moveTo>
                    <a:pt x="42832" y="47850"/>
                  </a:moveTo>
                  <a:lnTo>
                    <a:pt x="47670" y="52662"/>
                  </a:lnTo>
                  <a:lnTo>
                    <a:pt x="42832" y="57500"/>
                  </a:lnTo>
                  <a:lnTo>
                    <a:pt x="37995" y="52662"/>
                  </a:lnTo>
                  <a:lnTo>
                    <a:pt x="42832" y="47850"/>
                  </a:lnTo>
                  <a:close/>
                  <a:moveTo>
                    <a:pt x="53509" y="47850"/>
                  </a:moveTo>
                  <a:lnTo>
                    <a:pt x="58321" y="52662"/>
                  </a:lnTo>
                  <a:lnTo>
                    <a:pt x="53509" y="57500"/>
                  </a:lnTo>
                  <a:lnTo>
                    <a:pt x="48672" y="52662"/>
                  </a:lnTo>
                  <a:lnTo>
                    <a:pt x="53509" y="47850"/>
                  </a:lnTo>
                  <a:close/>
                  <a:moveTo>
                    <a:pt x="64161" y="47850"/>
                  </a:moveTo>
                  <a:lnTo>
                    <a:pt x="68998" y="52662"/>
                  </a:lnTo>
                  <a:lnTo>
                    <a:pt x="64161" y="57500"/>
                  </a:lnTo>
                  <a:lnTo>
                    <a:pt x="59349" y="52662"/>
                  </a:lnTo>
                  <a:lnTo>
                    <a:pt x="64161" y="47850"/>
                  </a:lnTo>
                  <a:close/>
                  <a:moveTo>
                    <a:pt x="74838" y="47850"/>
                  </a:moveTo>
                  <a:lnTo>
                    <a:pt x="79675" y="52662"/>
                  </a:lnTo>
                  <a:lnTo>
                    <a:pt x="74838" y="57500"/>
                  </a:lnTo>
                  <a:lnTo>
                    <a:pt x="70000" y="52662"/>
                  </a:lnTo>
                  <a:lnTo>
                    <a:pt x="74838" y="47850"/>
                  </a:lnTo>
                  <a:close/>
                  <a:moveTo>
                    <a:pt x="85514" y="47850"/>
                  </a:moveTo>
                  <a:lnTo>
                    <a:pt x="90326" y="52662"/>
                  </a:lnTo>
                  <a:lnTo>
                    <a:pt x="85514" y="57500"/>
                  </a:lnTo>
                  <a:lnTo>
                    <a:pt x="80677" y="52662"/>
                  </a:lnTo>
                  <a:lnTo>
                    <a:pt x="85514" y="47850"/>
                  </a:lnTo>
                  <a:close/>
                  <a:moveTo>
                    <a:pt x="96166" y="47850"/>
                  </a:moveTo>
                  <a:lnTo>
                    <a:pt x="101003" y="52662"/>
                  </a:lnTo>
                  <a:lnTo>
                    <a:pt x="96166" y="57500"/>
                  </a:lnTo>
                  <a:lnTo>
                    <a:pt x="91354" y="52662"/>
                  </a:lnTo>
                  <a:lnTo>
                    <a:pt x="96166" y="47850"/>
                  </a:lnTo>
                  <a:close/>
                  <a:moveTo>
                    <a:pt x="106843" y="47850"/>
                  </a:moveTo>
                  <a:lnTo>
                    <a:pt x="111680" y="52662"/>
                  </a:lnTo>
                  <a:lnTo>
                    <a:pt x="106843" y="57500"/>
                  </a:lnTo>
                  <a:lnTo>
                    <a:pt x="102006" y="52662"/>
                  </a:lnTo>
                  <a:lnTo>
                    <a:pt x="106843" y="47850"/>
                  </a:lnTo>
                  <a:close/>
                  <a:moveTo>
                    <a:pt x="117520" y="47850"/>
                  </a:moveTo>
                  <a:lnTo>
                    <a:pt x="122332" y="52662"/>
                  </a:lnTo>
                  <a:lnTo>
                    <a:pt x="117520" y="57500"/>
                  </a:lnTo>
                  <a:lnTo>
                    <a:pt x="112682" y="52662"/>
                  </a:lnTo>
                  <a:lnTo>
                    <a:pt x="117520" y="47850"/>
                  </a:lnTo>
                  <a:close/>
                  <a:moveTo>
                    <a:pt x="128171" y="47850"/>
                  </a:moveTo>
                  <a:lnTo>
                    <a:pt x="133008" y="52662"/>
                  </a:lnTo>
                  <a:lnTo>
                    <a:pt x="128171" y="57500"/>
                  </a:lnTo>
                  <a:lnTo>
                    <a:pt x="123334" y="52662"/>
                  </a:lnTo>
                  <a:lnTo>
                    <a:pt x="128171" y="47850"/>
                  </a:lnTo>
                  <a:close/>
                  <a:moveTo>
                    <a:pt x="138848" y="47850"/>
                  </a:moveTo>
                  <a:lnTo>
                    <a:pt x="143660" y="52662"/>
                  </a:lnTo>
                  <a:lnTo>
                    <a:pt x="138848" y="57500"/>
                  </a:lnTo>
                  <a:lnTo>
                    <a:pt x="134011" y="52662"/>
                  </a:lnTo>
                  <a:lnTo>
                    <a:pt x="138848" y="47850"/>
                  </a:lnTo>
                  <a:close/>
                  <a:moveTo>
                    <a:pt x="149500" y="47850"/>
                  </a:moveTo>
                  <a:lnTo>
                    <a:pt x="154337" y="52662"/>
                  </a:lnTo>
                  <a:lnTo>
                    <a:pt x="149500" y="57500"/>
                  </a:lnTo>
                  <a:lnTo>
                    <a:pt x="144688" y="52662"/>
                  </a:lnTo>
                  <a:lnTo>
                    <a:pt x="149500" y="47850"/>
                  </a:lnTo>
                  <a:close/>
                  <a:moveTo>
                    <a:pt x="160176" y="47850"/>
                  </a:moveTo>
                  <a:lnTo>
                    <a:pt x="165014" y="52662"/>
                  </a:lnTo>
                  <a:lnTo>
                    <a:pt x="160176" y="57500"/>
                  </a:lnTo>
                  <a:lnTo>
                    <a:pt x="155339" y="52662"/>
                  </a:lnTo>
                  <a:lnTo>
                    <a:pt x="160176" y="47850"/>
                  </a:lnTo>
                  <a:close/>
                  <a:moveTo>
                    <a:pt x="170853" y="47850"/>
                  </a:moveTo>
                  <a:lnTo>
                    <a:pt x="175665" y="52662"/>
                  </a:lnTo>
                  <a:lnTo>
                    <a:pt x="170853" y="57500"/>
                  </a:lnTo>
                  <a:lnTo>
                    <a:pt x="166016" y="52662"/>
                  </a:lnTo>
                  <a:lnTo>
                    <a:pt x="170853" y="47850"/>
                  </a:lnTo>
                  <a:close/>
                  <a:moveTo>
                    <a:pt x="181505" y="47850"/>
                  </a:moveTo>
                  <a:lnTo>
                    <a:pt x="186342" y="52662"/>
                  </a:lnTo>
                  <a:lnTo>
                    <a:pt x="181505" y="57500"/>
                  </a:lnTo>
                  <a:lnTo>
                    <a:pt x="176693" y="52662"/>
                  </a:lnTo>
                  <a:lnTo>
                    <a:pt x="181505" y="47850"/>
                  </a:lnTo>
                  <a:close/>
                  <a:moveTo>
                    <a:pt x="16166" y="53164"/>
                  </a:moveTo>
                  <a:lnTo>
                    <a:pt x="21003" y="58001"/>
                  </a:lnTo>
                  <a:lnTo>
                    <a:pt x="16166" y="62838"/>
                  </a:lnTo>
                  <a:lnTo>
                    <a:pt x="11328" y="58001"/>
                  </a:lnTo>
                  <a:lnTo>
                    <a:pt x="16166" y="53164"/>
                  </a:lnTo>
                  <a:close/>
                  <a:moveTo>
                    <a:pt x="26842" y="53164"/>
                  </a:moveTo>
                  <a:lnTo>
                    <a:pt x="31654" y="58001"/>
                  </a:lnTo>
                  <a:lnTo>
                    <a:pt x="26842" y="62838"/>
                  </a:lnTo>
                  <a:lnTo>
                    <a:pt x="22005" y="58001"/>
                  </a:lnTo>
                  <a:lnTo>
                    <a:pt x="26842" y="53164"/>
                  </a:lnTo>
                  <a:close/>
                  <a:moveTo>
                    <a:pt x="37494" y="53164"/>
                  </a:moveTo>
                  <a:lnTo>
                    <a:pt x="42331" y="58001"/>
                  </a:lnTo>
                  <a:lnTo>
                    <a:pt x="37494" y="62838"/>
                  </a:lnTo>
                  <a:lnTo>
                    <a:pt x="32657" y="58001"/>
                  </a:lnTo>
                  <a:lnTo>
                    <a:pt x="37494" y="53164"/>
                  </a:lnTo>
                  <a:close/>
                  <a:moveTo>
                    <a:pt x="48171" y="53164"/>
                  </a:moveTo>
                  <a:lnTo>
                    <a:pt x="53008" y="58001"/>
                  </a:lnTo>
                  <a:lnTo>
                    <a:pt x="48171" y="62838"/>
                  </a:lnTo>
                  <a:lnTo>
                    <a:pt x="43334" y="58001"/>
                  </a:lnTo>
                  <a:lnTo>
                    <a:pt x="48171" y="53164"/>
                  </a:lnTo>
                  <a:close/>
                  <a:moveTo>
                    <a:pt x="58822" y="53164"/>
                  </a:moveTo>
                  <a:lnTo>
                    <a:pt x="63660" y="58001"/>
                  </a:lnTo>
                  <a:lnTo>
                    <a:pt x="58822" y="62838"/>
                  </a:lnTo>
                  <a:lnTo>
                    <a:pt x="54010" y="58001"/>
                  </a:lnTo>
                  <a:lnTo>
                    <a:pt x="58822" y="53164"/>
                  </a:lnTo>
                  <a:close/>
                  <a:moveTo>
                    <a:pt x="69499" y="53164"/>
                  </a:moveTo>
                  <a:lnTo>
                    <a:pt x="74336" y="58001"/>
                  </a:lnTo>
                  <a:lnTo>
                    <a:pt x="69499" y="62838"/>
                  </a:lnTo>
                  <a:lnTo>
                    <a:pt x="64662" y="58001"/>
                  </a:lnTo>
                  <a:lnTo>
                    <a:pt x="69499" y="53164"/>
                  </a:lnTo>
                  <a:close/>
                  <a:moveTo>
                    <a:pt x="80176" y="53164"/>
                  </a:moveTo>
                  <a:lnTo>
                    <a:pt x="84988" y="58001"/>
                  </a:lnTo>
                  <a:lnTo>
                    <a:pt x="80176" y="62838"/>
                  </a:lnTo>
                  <a:lnTo>
                    <a:pt x="75339" y="58001"/>
                  </a:lnTo>
                  <a:lnTo>
                    <a:pt x="80176" y="53164"/>
                  </a:lnTo>
                  <a:close/>
                  <a:moveTo>
                    <a:pt x="90828" y="53164"/>
                  </a:moveTo>
                  <a:lnTo>
                    <a:pt x="95665" y="58001"/>
                  </a:lnTo>
                  <a:lnTo>
                    <a:pt x="90828" y="62838"/>
                  </a:lnTo>
                  <a:lnTo>
                    <a:pt x="86016" y="58001"/>
                  </a:lnTo>
                  <a:lnTo>
                    <a:pt x="90828" y="53164"/>
                  </a:lnTo>
                  <a:close/>
                  <a:moveTo>
                    <a:pt x="101504" y="53164"/>
                  </a:moveTo>
                  <a:lnTo>
                    <a:pt x="106342" y="58001"/>
                  </a:lnTo>
                  <a:lnTo>
                    <a:pt x="101504" y="62838"/>
                  </a:lnTo>
                  <a:lnTo>
                    <a:pt x="96667" y="58001"/>
                  </a:lnTo>
                  <a:lnTo>
                    <a:pt x="101504" y="53164"/>
                  </a:lnTo>
                  <a:close/>
                  <a:moveTo>
                    <a:pt x="112181" y="53164"/>
                  </a:moveTo>
                  <a:lnTo>
                    <a:pt x="116993" y="58001"/>
                  </a:lnTo>
                  <a:lnTo>
                    <a:pt x="112181" y="62838"/>
                  </a:lnTo>
                  <a:lnTo>
                    <a:pt x="107344" y="58001"/>
                  </a:lnTo>
                  <a:lnTo>
                    <a:pt x="112181" y="53164"/>
                  </a:lnTo>
                  <a:close/>
                  <a:moveTo>
                    <a:pt x="122833" y="53164"/>
                  </a:moveTo>
                  <a:lnTo>
                    <a:pt x="127670" y="58001"/>
                  </a:lnTo>
                  <a:lnTo>
                    <a:pt x="122833" y="62838"/>
                  </a:lnTo>
                  <a:lnTo>
                    <a:pt x="118021" y="58001"/>
                  </a:lnTo>
                  <a:lnTo>
                    <a:pt x="122833" y="53164"/>
                  </a:lnTo>
                  <a:close/>
                  <a:moveTo>
                    <a:pt x="133510" y="53164"/>
                  </a:moveTo>
                  <a:lnTo>
                    <a:pt x="138347" y="58001"/>
                  </a:lnTo>
                  <a:lnTo>
                    <a:pt x="133510" y="62838"/>
                  </a:lnTo>
                  <a:lnTo>
                    <a:pt x="128672" y="58001"/>
                  </a:lnTo>
                  <a:lnTo>
                    <a:pt x="133510" y="53164"/>
                  </a:lnTo>
                  <a:close/>
                  <a:moveTo>
                    <a:pt x="144186" y="53164"/>
                  </a:moveTo>
                  <a:lnTo>
                    <a:pt x="148998" y="58001"/>
                  </a:lnTo>
                  <a:lnTo>
                    <a:pt x="144186" y="62838"/>
                  </a:lnTo>
                  <a:lnTo>
                    <a:pt x="139349" y="58001"/>
                  </a:lnTo>
                  <a:lnTo>
                    <a:pt x="144186" y="53164"/>
                  </a:lnTo>
                  <a:close/>
                  <a:moveTo>
                    <a:pt x="154838" y="53164"/>
                  </a:moveTo>
                  <a:lnTo>
                    <a:pt x="159675" y="58001"/>
                  </a:lnTo>
                  <a:lnTo>
                    <a:pt x="154838" y="62838"/>
                  </a:lnTo>
                  <a:lnTo>
                    <a:pt x="150026" y="58001"/>
                  </a:lnTo>
                  <a:lnTo>
                    <a:pt x="154838" y="53164"/>
                  </a:lnTo>
                  <a:close/>
                  <a:moveTo>
                    <a:pt x="165515" y="53164"/>
                  </a:moveTo>
                  <a:lnTo>
                    <a:pt x="170352" y="58001"/>
                  </a:lnTo>
                  <a:lnTo>
                    <a:pt x="165515" y="62838"/>
                  </a:lnTo>
                  <a:lnTo>
                    <a:pt x="160678" y="58001"/>
                  </a:lnTo>
                  <a:lnTo>
                    <a:pt x="165515" y="53164"/>
                  </a:lnTo>
                  <a:close/>
                  <a:moveTo>
                    <a:pt x="176192" y="53164"/>
                  </a:moveTo>
                  <a:lnTo>
                    <a:pt x="181004" y="58001"/>
                  </a:lnTo>
                  <a:lnTo>
                    <a:pt x="176192" y="62838"/>
                  </a:lnTo>
                  <a:lnTo>
                    <a:pt x="171354" y="58001"/>
                  </a:lnTo>
                  <a:lnTo>
                    <a:pt x="176192" y="53164"/>
                  </a:lnTo>
                  <a:close/>
                  <a:moveTo>
                    <a:pt x="10827" y="58502"/>
                  </a:moveTo>
                  <a:lnTo>
                    <a:pt x="15664" y="63339"/>
                  </a:lnTo>
                  <a:lnTo>
                    <a:pt x="10827" y="68176"/>
                  </a:lnTo>
                  <a:lnTo>
                    <a:pt x="5990" y="63339"/>
                  </a:lnTo>
                  <a:lnTo>
                    <a:pt x="10827" y="58502"/>
                  </a:lnTo>
                  <a:close/>
                  <a:moveTo>
                    <a:pt x="21504" y="58502"/>
                  </a:moveTo>
                  <a:lnTo>
                    <a:pt x="26316" y="63339"/>
                  </a:lnTo>
                  <a:lnTo>
                    <a:pt x="21504" y="68176"/>
                  </a:lnTo>
                  <a:lnTo>
                    <a:pt x="16667" y="63339"/>
                  </a:lnTo>
                  <a:lnTo>
                    <a:pt x="21504" y="58502"/>
                  </a:lnTo>
                  <a:close/>
                  <a:moveTo>
                    <a:pt x="32156" y="58502"/>
                  </a:moveTo>
                  <a:lnTo>
                    <a:pt x="36993" y="63339"/>
                  </a:lnTo>
                  <a:lnTo>
                    <a:pt x="32156" y="68176"/>
                  </a:lnTo>
                  <a:lnTo>
                    <a:pt x="27344" y="63339"/>
                  </a:lnTo>
                  <a:lnTo>
                    <a:pt x="32156" y="58502"/>
                  </a:lnTo>
                  <a:close/>
                  <a:moveTo>
                    <a:pt x="42832" y="58502"/>
                  </a:moveTo>
                  <a:lnTo>
                    <a:pt x="47670" y="63339"/>
                  </a:lnTo>
                  <a:lnTo>
                    <a:pt x="42832" y="68176"/>
                  </a:lnTo>
                  <a:lnTo>
                    <a:pt x="37995" y="63339"/>
                  </a:lnTo>
                  <a:lnTo>
                    <a:pt x="42832" y="58502"/>
                  </a:lnTo>
                  <a:close/>
                  <a:moveTo>
                    <a:pt x="53509" y="58502"/>
                  </a:moveTo>
                  <a:lnTo>
                    <a:pt x="58321" y="63339"/>
                  </a:lnTo>
                  <a:lnTo>
                    <a:pt x="53509" y="68176"/>
                  </a:lnTo>
                  <a:lnTo>
                    <a:pt x="48672" y="63339"/>
                  </a:lnTo>
                  <a:lnTo>
                    <a:pt x="53509" y="58502"/>
                  </a:lnTo>
                  <a:close/>
                  <a:moveTo>
                    <a:pt x="64161" y="58502"/>
                  </a:moveTo>
                  <a:lnTo>
                    <a:pt x="68998" y="63339"/>
                  </a:lnTo>
                  <a:lnTo>
                    <a:pt x="64161" y="68176"/>
                  </a:lnTo>
                  <a:lnTo>
                    <a:pt x="59349" y="63339"/>
                  </a:lnTo>
                  <a:lnTo>
                    <a:pt x="64161" y="58502"/>
                  </a:lnTo>
                  <a:close/>
                  <a:moveTo>
                    <a:pt x="74838" y="58502"/>
                  </a:moveTo>
                  <a:lnTo>
                    <a:pt x="79675" y="63339"/>
                  </a:lnTo>
                  <a:lnTo>
                    <a:pt x="74838" y="68176"/>
                  </a:lnTo>
                  <a:lnTo>
                    <a:pt x="70000" y="63339"/>
                  </a:lnTo>
                  <a:lnTo>
                    <a:pt x="74838" y="58502"/>
                  </a:lnTo>
                  <a:close/>
                  <a:moveTo>
                    <a:pt x="85514" y="58502"/>
                  </a:moveTo>
                  <a:lnTo>
                    <a:pt x="90326" y="63339"/>
                  </a:lnTo>
                  <a:lnTo>
                    <a:pt x="85514" y="68176"/>
                  </a:lnTo>
                  <a:lnTo>
                    <a:pt x="80677" y="63339"/>
                  </a:lnTo>
                  <a:lnTo>
                    <a:pt x="85514" y="58502"/>
                  </a:lnTo>
                  <a:close/>
                  <a:moveTo>
                    <a:pt x="96166" y="58502"/>
                  </a:moveTo>
                  <a:lnTo>
                    <a:pt x="101003" y="63339"/>
                  </a:lnTo>
                  <a:lnTo>
                    <a:pt x="96166" y="68176"/>
                  </a:lnTo>
                  <a:lnTo>
                    <a:pt x="91354" y="63339"/>
                  </a:lnTo>
                  <a:lnTo>
                    <a:pt x="96166" y="58502"/>
                  </a:lnTo>
                  <a:close/>
                  <a:moveTo>
                    <a:pt x="106843" y="58502"/>
                  </a:moveTo>
                  <a:lnTo>
                    <a:pt x="111680" y="63339"/>
                  </a:lnTo>
                  <a:lnTo>
                    <a:pt x="106843" y="68176"/>
                  </a:lnTo>
                  <a:lnTo>
                    <a:pt x="102006" y="63339"/>
                  </a:lnTo>
                  <a:lnTo>
                    <a:pt x="106843" y="58502"/>
                  </a:lnTo>
                  <a:close/>
                  <a:moveTo>
                    <a:pt x="117520" y="58502"/>
                  </a:moveTo>
                  <a:lnTo>
                    <a:pt x="122332" y="63339"/>
                  </a:lnTo>
                  <a:lnTo>
                    <a:pt x="117520" y="68176"/>
                  </a:lnTo>
                  <a:lnTo>
                    <a:pt x="112682" y="63339"/>
                  </a:lnTo>
                  <a:lnTo>
                    <a:pt x="117520" y="58502"/>
                  </a:lnTo>
                  <a:close/>
                  <a:moveTo>
                    <a:pt x="128171" y="58502"/>
                  </a:moveTo>
                  <a:lnTo>
                    <a:pt x="133008" y="63339"/>
                  </a:lnTo>
                  <a:lnTo>
                    <a:pt x="128171" y="68176"/>
                  </a:lnTo>
                  <a:lnTo>
                    <a:pt x="123334" y="63339"/>
                  </a:lnTo>
                  <a:lnTo>
                    <a:pt x="128171" y="58502"/>
                  </a:lnTo>
                  <a:close/>
                  <a:moveTo>
                    <a:pt x="138848" y="58502"/>
                  </a:moveTo>
                  <a:lnTo>
                    <a:pt x="143660" y="63339"/>
                  </a:lnTo>
                  <a:lnTo>
                    <a:pt x="138848" y="68176"/>
                  </a:lnTo>
                  <a:lnTo>
                    <a:pt x="134011" y="63339"/>
                  </a:lnTo>
                  <a:lnTo>
                    <a:pt x="138848" y="58502"/>
                  </a:lnTo>
                  <a:close/>
                  <a:moveTo>
                    <a:pt x="149500" y="58502"/>
                  </a:moveTo>
                  <a:lnTo>
                    <a:pt x="154337" y="63339"/>
                  </a:lnTo>
                  <a:lnTo>
                    <a:pt x="149500" y="68176"/>
                  </a:lnTo>
                  <a:lnTo>
                    <a:pt x="144688" y="63339"/>
                  </a:lnTo>
                  <a:lnTo>
                    <a:pt x="149500" y="58502"/>
                  </a:lnTo>
                  <a:close/>
                  <a:moveTo>
                    <a:pt x="160176" y="58502"/>
                  </a:moveTo>
                  <a:lnTo>
                    <a:pt x="165014" y="63339"/>
                  </a:lnTo>
                  <a:lnTo>
                    <a:pt x="160176" y="68176"/>
                  </a:lnTo>
                  <a:lnTo>
                    <a:pt x="155339" y="63339"/>
                  </a:lnTo>
                  <a:lnTo>
                    <a:pt x="160176" y="58502"/>
                  </a:lnTo>
                  <a:close/>
                  <a:moveTo>
                    <a:pt x="170853" y="58502"/>
                  </a:moveTo>
                  <a:lnTo>
                    <a:pt x="175665" y="63339"/>
                  </a:lnTo>
                  <a:lnTo>
                    <a:pt x="170853" y="68176"/>
                  </a:lnTo>
                  <a:lnTo>
                    <a:pt x="166016" y="63339"/>
                  </a:lnTo>
                  <a:lnTo>
                    <a:pt x="170853" y="58502"/>
                  </a:lnTo>
                  <a:close/>
                  <a:moveTo>
                    <a:pt x="181505" y="58502"/>
                  </a:moveTo>
                  <a:lnTo>
                    <a:pt x="186342" y="63339"/>
                  </a:lnTo>
                  <a:lnTo>
                    <a:pt x="181505" y="68176"/>
                  </a:lnTo>
                  <a:lnTo>
                    <a:pt x="176693" y="63339"/>
                  </a:lnTo>
                  <a:lnTo>
                    <a:pt x="181505" y="58502"/>
                  </a:lnTo>
                  <a:close/>
                  <a:moveTo>
                    <a:pt x="16166" y="63840"/>
                  </a:moveTo>
                  <a:lnTo>
                    <a:pt x="21003" y="68678"/>
                  </a:lnTo>
                  <a:lnTo>
                    <a:pt x="16166" y="73490"/>
                  </a:lnTo>
                  <a:lnTo>
                    <a:pt x="11328" y="68678"/>
                  </a:lnTo>
                  <a:lnTo>
                    <a:pt x="16166" y="63840"/>
                  </a:lnTo>
                  <a:close/>
                  <a:moveTo>
                    <a:pt x="26842" y="63840"/>
                  </a:moveTo>
                  <a:lnTo>
                    <a:pt x="31654" y="68678"/>
                  </a:lnTo>
                  <a:lnTo>
                    <a:pt x="26842" y="73490"/>
                  </a:lnTo>
                  <a:lnTo>
                    <a:pt x="22005" y="68678"/>
                  </a:lnTo>
                  <a:lnTo>
                    <a:pt x="26842" y="63840"/>
                  </a:lnTo>
                  <a:close/>
                  <a:moveTo>
                    <a:pt x="37494" y="63840"/>
                  </a:moveTo>
                  <a:lnTo>
                    <a:pt x="42331" y="68678"/>
                  </a:lnTo>
                  <a:lnTo>
                    <a:pt x="37494" y="73490"/>
                  </a:lnTo>
                  <a:lnTo>
                    <a:pt x="32657" y="68678"/>
                  </a:lnTo>
                  <a:lnTo>
                    <a:pt x="37494" y="63840"/>
                  </a:lnTo>
                  <a:close/>
                  <a:moveTo>
                    <a:pt x="48171" y="63840"/>
                  </a:moveTo>
                  <a:lnTo>
                    <a:pt x="53008" y="68678"/>
                  </a:lnTo>
                  <a:lnTo>
                    <a:pt x="48171" y="73490"/>
                  </a:lnTo>
                  <a:lnTo>
                    <a:pt x="43334" y="68678"/>
                  </a:lnTo>
                  <a:lnTo>
                    <a:pt x="48171" y="63840"/>
                  </a:lnTo>
                  <a:close/>
                  <a:moveTo>
                    <a:pt x="58822" y="63840"/>
                  </a:moveTo>
                  <a:lnTo>
                    <a:pt x="63660" y="68678"/>
                  </a:lnTo>
                  <a:lnTo>
                    <a:pt x="58822" y="73490"/>
                  </a:lnTo>
                  <a:lnTo>
                    <a:pt x="54010" y="68678"/>
                  </a:lnTo>
                  <a:lnTo>
                    <a:pt x="58822" y="63840"/>
                  </a:lnTo>
                  <a:close/>
                  <a:moveTo>
                    <a:pt x="69499" y="63840"/>
                  </a:moveTo>
                  <a:lnTo>
                    <a:pt x="74336" y="68678"/>
                  </a:lnTo>
                  <a:lnTo>
                    <a:pt x="69499" y="73490"/>
                  </a:lnTo>
                  <a:lnTo>
                    <a:pt x="64662" y="68678"/>
                  </a:lnTo>
                  <a:lnTo>
                    <a:pt x="69499" y="63840"/>
                  </a:lnTo>
                  <a:close/>
                  <a:moveTo>
                    <a:pt x="80176" y="63840"/>
                  </a:moveTo>
                  <a:lnTo>
                    <a:pt x="84988" y="68678"/>
                  </a:lnTo>
                  <a:lnTo>
                    <a:pt x="80176" y="73490"/>
                  </a:lnTo>
                  <a:lnTo>
                    <a:pt x="75339" y="68678"/>
                  </a:lnTo>
                  <a:lnTo>
                    <a:pt x="80176" y="63840"/>
                  </a:lnTo>
                  <a:close/>
                  <a:moveTo>
                    <a:pt x="90828" y="63840"/>
                  </a:moveTo>
                  <a:lnTo>
                    <a:pt x="95665" y="68678"/>
                  </a:lnTo>
                  <a:lnTo>
                    <a:pt x="90828" y="73490"/>
                  </a:lnTo>
                  <a:lnTo>
                    <a:pt x="86016" y="68678"/>
                  </a:lnTo>
                  <a:lnTo>
                    <a:pt x="90828" y="63840"/>
                  </a:lnTo>
                  <a:close/>
                  <a:moveTo>
                    <a:pt x="101504" y="63840"/>
                  </a:moveTo>
                  <a:lnTo>
                    <a:pt x="106342" y="68678"/>
                  </a:lnTo>
                  <a:lnTo>
                    <a:pt x="101504" y="73490"/>
                  </a:lnTo>
                  <a:lnTo>
                    <a:pt x="96667" y="68678"/>
                  </a:lnTo>
                  <a:lnTo>
                    <a:pt x="101504" y="63840"/>
                  </a:lnTo>
                  <a:close/>
                  <a:moveTo>
                    <a:pt x="112181" y="63840"/>
                  </a:moveTo>
                  <a:lnTo>
                    <a:pt x="116993" y="68678"/>
                  </a:lnTo>
                  <a:lnTo>
                    <a:pt x="112181" y="73490"/>
                  </a:lnTo>
                  <a:lnTo>
                    <a:pt x="107344" y="68678"/>
                  </a:lnTo>
                  <a:lnTo>
                    <a:pt x="112181" y="63840"/>
                  </a:lnTo>
                  <a:close/>
                  <a:moveTo>
                    <a:pt x="122833" y="63840"/>
                  </a:moveTo>
                  <a:lnTo>
                    <a:pt x="127670" y="68678"/>
                  </a:lnTo>
                  <a:lnTo>
                    <a:pt x="122833" y="73490"/>
                  </a:lnTo>
                  <a:lnTo>
                    <a:pt x="118021" y="68678"/>
                  </a:lnTo>
                  <a:lnTo>
                    <a:pt x="122833" y="63840"/>
                  </a:lnTo>
                  <a:close/>
                  <a:moveTo>
                    <a:pt x="133510" y="63840"/>
                  </a:moveTo>
                  <a:lnTo>
                    <a:pt x="138347" y="68678"/>
                  </a:lnTo>
                  <a:lnTo>
                    <a:pt x="133510" y="73490"/>
                  </a:lnTo>
                  <a:lnTo>
                    <a:pt x="128672" y="68678"/>
                  </a:lnTo>
                  <a:lnTo>
                    <a:pt x="133510" y="63840"/>
                  </a:lnTo>
                  <a:close/>
                  <a:moveTo>
                    <a:pt x="144186" y="63840"/>
                  </a:moveTo>
                  <a:lnTo>
                    <a:pt x="148998" y="68678"/>
                  </a:lnTo>
                  <a:lnTo>
                    <a:pt x="144186" y="73490"/>
                  </a:lnTo>
                  <a:lnTo>
                    <a:pt x="139349" y="68678"/>
                  </a:lnTo>
                  <a:lnTo>
                    <a:pt x="144186" y="63840"/>
                  </a:lnTo>
                  <a:close/>
                  <a:moveTo>
                    <a:pt x="154838" y="63840"/>
                  </a:moveTo>
                  <a:lnTo>
                    <a:pt x="159675" y="68678"/>
                  </a:lnTo>
                  <a:lnTo>
                    <a:pt x="154838" y="73490"/>
                  </a:lnTo>
                  <a:lnTo>
                    <a:pt x="150026" y="68678"/>
                  </a:lnTo>
                  <a:lnTo>
                    <a:pt x="154838" y="63840"/>
                  </a:lnTo>
                  <a:close/>
                  <a:moveTo>
                    <a:pt x="165515" y="63840"/>
                  </a:moveTo>
                  <a:lnTo>
                    <a:pt x="170352" y="68678"/>
                  </a:lnTo>
                  <a:lnTo>
                    <a:pt x="165515" y="73490"/>
                  </a:lnTo>
                  <a:lnTo>
                    <a:pt x="160678" y="68678"/>
                  </a:lnTo>
                  <a:lnTo>
                    <a:pt x="165515" y="63840"/>
                  </a:lnTo>
                  <a:close/>
                  <a:moveTo>
                    <a:pt x="176192" y="63840"/>
                  </a:moveTo>
                  <a:lnTo>
                    <a:pt x="181004" y="68678"/>
                  </a:lnTo>
                  <a:lnTo>
                    <a:pt x="176192" y="73490"/>
                  </a:lnTo>
                  <a:lnTo>
                    <a:pt x="171354" y="68678"/>
                  </a:lnTo>
                  <a:lnTo>
                    <a:pt x="176192" y="63840"/>
                  </a:lnTo>
                  <a:close/>
                  <a:moveTo>
                    <a:pt x="10827" y="69179"/>
                  </a:moveTo>
                  <a:lnTo>
                    <a:pt x="15664" y="74016"/>
                  </a:lnTo>
                  <a:lnTo>
                    <a:pt x="10827" y="78828"/>
                  </a:lnTo>
                  <a:lnTo>
                    <a:pt x="5990" y="74016"/>
                  </a:lnTo>
                  <a:lnTo>
                    <a:pt x="10827" y="69179"/>
                  </a:lnTo>
                  <a:close/>
                  <a:moveTo>
                    <a:pt x="21504" y="69179"/>
                  </a:moveTo>
                  <a:lnTo>
                    <a:pt x="26316" y="74016"/>
                  </a:lnTo>
                  <a:lnTo>
                    <a:pt x="21504" y="78828"/>
                  </a:lnTo>
                  <a:lnTo>
                    <a:pt x="16667" y="74016"/>
                  </a:lnTo>
                  <a:lnTo>
                    <a:pt x="21504" y="69179"/>
                  </a:lnTo>
                  <a:close/>
                  <a:moveTo>
                    <a:pt x="32156" y="69179"/>
                  </a:moveTo>
                  <a:lnTo>
                    <a:pt x="36993" y="74016"/>
                  </a:lnTo>
                  <a:lnTo>
                    <a:pt x="32156" y="78828"/>
                  </a:lnTo>
                  <a:lnTo>
                    <a:pt x="27344" y="74016"/>
                  </a:lnTo>
                  <a:lnTo>
                    <a:pt x="32156" y="69179"/>
                  </a:lnTo>
                  <a:close/>
                  <a:moveTo>
                    <a:pt x="42832" y="69179"/>
                  </a:moveTo>
                  <a:lnTo>
                    <a:pt x="47670" y="74016"/>
                  </a:lnTo>
                  <a:lnTo>
                    <a:pt x="42832" y="78828"/>
                  </a:lnTo>
                  <a:lnTo>
                    <a:pt x="37995" y="74016"/>
                  </a:lnTo>
                  <a:lnTo>
                    <a:pt x="42832" y="69179"/>
                  </a:lnTo>
                  <a:close/>
                  <a:moveTo>
                    <a:pt x="53509" y="69179"/>
                  </a:moveTo>
                  <a:lnTo>
                    <a:pt x="58321" y="74016"/>
                  </a:lnTo>
                  <a:lnTo>
                    <a:pt x="53509" y="78828"/>
                  </a:lnTo>
                  <a:lnTo>
                    <a:pt x="48672" y="74016"/>
                  </a:lnTo>
                  <a:lnTo>
                    <a:pt x="53509" y="69179"/>
                  </a:lnTo>
                  <a:close/>
                  <a:moveTo>
                    <a:pt x="64161" y="69179"/>
                  </a:moveTo>
                  <a:lnTo>
                    <a:pt x="68998" y="74016"/>
                  </a:lnTo>
                  <a:lnTo>
                    <a:pt x="64161" y="78828"/>
                  </a:lnTo>
                  <a:lnTo>
                    <a:pt x="59349" y="74016"/>
                  </a:lnTo>
                  <a:lnTo>
                    <a:pt x="64161" y="69179"/>
                  </a:lnTo>
                  <a:close/>
                  <a:moveTo>
                    <a:pt x="74838" y="69179"/>
                  </a:moveTo>
                  <a:lnTo>
                    <a:pt x="79675" y="74016"/>
                  </a:lnTo>
                  <a:lnTo>
                    <a:pt x="74838" y="78828"/>
                  </a:lnTo>
                  <a:lnTo>
                    <a:pt x="70000" y="74016"/>
                  </a:lnTo>
                  <a:lnTo>
                    <a:pt x="74838" y="69179"/>
                  </a:lnTo>
                  <a:close/>
                  <a:moveTo>
                    <a:pt x="85514" y="69179"/>
                  </a:moveTo>
                  <a:lnTo>
                    <a:pt x="90326" y="74016"/>
                  </a:lnTo>
                  <a:lnTo>
                    <a:pt x="85514" y="78828"/>
                  </a:lnTo>
                  <a:lnTo>
                    <a:pt x="80677" y="74016"/>
                  </a:lnTo>
                  <a:lnTo>
                    <a:pt x="85514" y="69179"/>
                  </a:lnTo>
                  <a:close/>
                  <a:moveTo>
                    <a:pt x="96166" y="69179"/>
                  </a:moveTo>
                  <a:lnTo>
                    <a:pt x="101003" y="74016"/>
                  </a:lnTo>
                  <a:lnTo>
                    <a:pt x="96166" y="78828"/>
                  </a:lnTo>
                  <a:lnTo>
                    <a:pt x="91354" y="74016"/>
                  </a:lnTo>
                  <a:lnTo>
                    <a:pt x="96166" y="69179"/>
                  </a:lnTo>
                  <a:close/>
                  <a:moveTo>
                    <a:pt x="106843" y="69179"/>
                  </a:moveTo>
                  <a:lnTo>
                    <a:pt x="111680" y="74016"/>
                  </a:lnTo>
                  <a:lnTo>
                    <a:pt x="106843" y="78828"/>
                  </a:lnTo>
                  <a:lnTo>
                    <a:pt x="102006" y="74016"/>
                  </a:lnTo>
                  <a:lnTo>
                    <a:pt x="106843" y="69179"/>
                  </a:lnTo>
                  <a:close/>
                  <a:moveTo>
                    <a:pt x="117520" y="69179"/>
                  </a:moveTo>
                  <a:lnTo>
                    <a:pt x="122332" y="74016"/>
                  </a:lnTo>
                  <a:lnTo>
                    <a:pt x="117520" y="78828"/>
                  </a:lnTo>
                  <a:lnTo>
                    <a:pt x="112682" y="74016"/>
                  </a:lnTo>
                  <a:lnTo>
                    <a:pt x="117520" y="69179"/>
                  </a:lnTo>
                  <a:close/>
                  <a:moveTo>
                    <a:pt x="128171" y="69179"/>
                  </a:moveTo>
                  <a:lnTo>
                    <a:pt x="133008" y="74016"/>
                  </a:lnTo>
                  <a:lnTo>
                    <a:pt x="128171" y="78828"/>
                  </a:lnTo>
                  <a:lnTo>
                    <a:pt x="123334" y="74016"/>
                  </a:lnTo>
                  <a:lnTo>
                    <a:pt x="128171" y="69179"/>
                  </a:lnTo>
                  <a:close/>
                  <a:moveTo>
                    <a:pt x="138848" y="69179"/>
                  </a:moveTo>
                  <a:lnTo>
                    <a:pt x="143660" y="74016"/>
                  </a:lnTo>
                  <a:lnTo>
                    <a:pt x="138848" y="78828"/>
                  </a:lnTo>
                  <a:lnTo>
                    <a:pt x="134011" y="74016"/>
                  </a:lnTo>
                  <a:lnTo>
                    <a:pt x="138848" y="69179"/>
                  </a:lnTo>
                  <a:close/>
                  <a:moveTo>
                    <a:pt x="149500" y="69179"/>
                  </a:moveTo>
                  <a:lnTo>
                    <a:pt x="154337" y="74016"/>
                  </a:lnTo>
                  <a:lnTo>
                    <a:pt x="149500" y="78828"/>
                  </a:lnTo>
                  <a:lnTo>
                    <a:pt x="144688" y="74016"/>
                  </a:lnTo>
                  <a:lnTo>
                    <a:pt x="149500" y="69179"/>
                  </a:lnTo>
                  <a:close/>
                  <a:moveTo>
                    <a:pt x="160176" y="69179"/>
                  </a:moveTo>
                  <a:lnTo>
                    <a:pt x="165014" y="74016"/>
                  </a:lnTo>
                  <a:lnTo>
                    <a:pt x="160176" y="78828"/>
                  </a:lnTo>
                  <a:lnTo>
                    <a:pt x="155339" y="74016"/>
                  </a:lnTo>
                  <a:lnTo>
                    <a:pt x="160176" y="69179"/>
                  </a:lnTo>
                  <a:close/>
                  <a:moveTo>
                    <a:pt x="170853" y="69179"/>
                  </a:moveTo>
                  <a:lnTo>
                    <a:pt x="175665" y="74016"/>
                  </a:lnTo>
                  <a:lnTo>
                    <a:pt x="170853" y="78828"/>
                  </a:lnTo>
                  <a:lnTo>
                    <a:pt x="166016" y="74016"/>
                  </a:lnTo>
                  <a:lnTo>
                    <a:pt x="170853" y="69179"/>
                  </a:lnTo>
                  <a:close/>
                  <a:moveTo>
                    <a:pt x="16166" y="74517"/>
                  </a:moveTo>
                  <a:lnTo>
                    <a:pt x="21003" y="79329"/>
                  </a:lnTo>
                  <a:lnTo>
                    <a:pt x="16166" y="84166"/>
                  </a:lnTo>
                  <a:lnTo>
                    <a:pt x="11328" y="79329"/>
                  </a:lnTo>
                  <a:lnTo>
                    <a:pt x="16166" y="74517"/>
                  </a:lnTo>
                  <a:close/>
                  <a:moveTo>
                    <a:pt x="26842" y="74517"/>
                  </a:moveTo>
                  <a:lnTo>
                    <a:pt x="31654" y="79329"/>
                  </a:lnTo>
                  <a:lnTo>
                    <a:pt x="26842" y="84166"/>
                  </a:lnTo>
                  <a:lnTo>
                    <a:pt x="22005" y="79329"/>
                  </a:lnTo>
                  <a:lnTo>
                    <a:pt x="26842" y="74517"/>
                  </a:lnTo>
                  <a:close/>
                  <a:moveTo>
                    <a:pt x="37494" y="74517"/>
                  </a:moveTo>
                  <a:lnTo>
                    <a:pt x="42331" y="79329"/>
                  </a:lnTo>
                  <a:lnTo>
                    <a:pt x="37494" y="84166"/>
                  </a:lnTo>
                  <a:lnTo>
                    <a:pt x="32657" y="79329"/>
                  </a:lnTo>
                  <a:lnTo>
                    <a:pt x="37494" y="74517"/>
                  </a:lnTo>
                  <a:close/>
                  <a:moveTo>
                    <a:pt x="48171" y="74517"/>
                  </a:moveTo>
                  <a:lnTo>
                    <a:pt x="53008" y="79329"/>
                  </a:lnTo>
                  <a:lnTo>
                    <a:pt x="48171" y="84166"/>
                  </a:lnTo>
                  <a:lnTo>
                    <a:pt x="43334" y="79329"/>
                  </a:lnTo>
                  <a:lnTo>
                    <a:pt x="48171" y="74517"/>
                  </a:lnTo>
                  <a:close/>
                  <a:moveTo>
                    <a:pt x="58822" y="74517"/>
                  </a:moveTo>
                  <a:lnTo>
                    <a:pt x="63660" y="79329"/>
                  </a:lnTo>
                  <a:lnTo>
                    <a:pt x="58822" y="84166"/>
                  </a:lnTo>
                  <a:lnTo>
                    <a:pt x="54010" y="79329"/>
                  </a:lnTo>
                  <a:lnTo>
                    <a:pt x="58822" y="74517"/>
                  </a:lnTo>
                  <a:close/>
                  <a:moveTo>
                    <a:pt x="69499" y="74517"/>
                  </a:moveTo>
                  <a:lnTo>
                    <a:pt x="74336" y="79329"/>
                  </a:lnTo>
                  <a:lnTo>
                    <a:pt x="69499" y="84166"/>
                  </a:lnTo>
                  <a:lnTo>
                    <a:pt x="64662" y="79329"/>
                  </a:lnTo>
                  <a:lnTo>
                    <a:pt x="69499" y="74517"/>
                  </a:lnTo>
                  <a:close/>
                  <a:moveTo>
                    <a:pt x="80176" y="74517"/>
                  </a:moveTo>
                  <a:lnTo>
                    <a:pt x="84988" y="79329"/>
                  </a:lnTo>
                  <a:lnTo>
                    <a:pt x="80176" y="84166"/>
                  </a:lnTo>
                  <a:lnTo>
                    <a:pt x="75339" y="79329"/>
                  </a:lnTo>
                  <a:lnTo>
                    <a:pt x="80176" y="74517"/>
                  </a:lnTo>
                  <a:close/>
                  <a:moveTo>
                    <a:pt x="90828" y="74517"/>
                  </a:moveTo>
                  <a:lnTo>
                    <a:pt x="95665" y="79329"/>
                  </a:lnTo>
                  <a:lnTo>
                    <a:pt x="90828" y="84166"/>
                  </a:lnTo>
                  <a:lnTo>
                    <a:pt x="86016" y="79329"/>
                  </a:lnTo>
                  <a:lnTo>
                    <a:pt x="90828" y="74517"/>
                  </a:lnTo>
                  <a:close/>
                  <a:moveTo>
                    <a:pt x="101504" y="74517"/>
                  </a:moveTo>
                  <a:lnTo>
                    <a:pt x="106342" y="79329"/>
                  </a:lnTo>
                  <a:lnTo>
                    <a:pt x="101504" y="84166"/>
                  </a:lnTo>
                  <a:lnTo>
                    <a:pt x="96667" y="79329"/>
                  </a:lnTo>
                  <a:lnTo>
                    <a:pt x="101504" y="74517"/>
                  </a:lnTo>
                  <a:close/>
                  <a:moveTo>
                    <a:pt x="112181" y="74517"/>
                  </a:moveTo>
                  <a:lnTo>
                    <a:pt x="116993" y="79329"/>
                  </a:lnTo>
                  <a:lnTo>
                    <a:pt x="112181" y="84166"/>
                  </a:lnTo>
                  <a:lnTo>
                    <a:pt x="107344" y="79329"/>
                  </a:lnTo>
                  <a:lnTo>
                    <a:pt x="112181" y="74517"/>
                  </a:lnTo>
                  <a:close/>
                  <a:moveTo>
                    <a:pt x="122833" y="74517"/>
                  </a:moveTo>
                  <a:lnTo>
                    <a:pt x="127670" y="79329"/>
                  </a:lnTo>
                  <a:lnTo>
                    <a:pt x="122833" y="84166"/>
                  </a:lnTo>
                  <a:lnTo>
                    <a:pt x="118021" y="79329"/>
                  </a:lnTo>
                  <a:lnTo>
                    <a:pt x="122833" y="74517"/>
                  </a:lnTo>
                  <a:close/>
                  <a:moveTo>
                    <a:pt x="133510" y="74517"/>
                  </a:moveTo>
                  <a:lnTo>
                    <a:pt x="138347" y="79329"/>
                  </a:lnTo>
                  <a:lnTo>
                    <a:pt x="133510" y="84166"/>
                  </a:lnTo>
                  <a:lnTo>
                    <a:pt x="128672" y="79329"/>
                  </a:lnTo>
                  <a:lnTo>
                    <a:pt x="133510" y="74517"/>
                  </a:lnTo>
                  <a:close/>
                  <a:moveTo>
                    <a:pt x="144186" y="74517"/>
                  </a:moveTo>
                  <a:lnTo>
                    <a:pt x="148998" y="79329"/>
                  </a:lnTo>
                  <a:lnTo>
                    <a:pt x="144186" y="84166"/>
                  </a:lnTo>
                  <a:lnTo>
                    <a:pt x="139349" y="79329"/>
                  </a:lnTo>
                  <a:lnTo>
                    <a:pt x="144186" y="74517"/>
                  </a:lnTo>
                  <a:close/>
                  <a:moveTo>
                    <a:pt x="154838" y="74517"/>
                  </a:moveTo>
                  <a:lnTo>
                    <a:pt x="159675" y="79329"/>
                  </a:lnTo>
                  <a:lnTo>
                    <a:pt x="154838" y="84166"/>
                  </a:lnTo>
                  <a:lnTo>
                    <a:pt x="150026" y="79329"/>
                  </a:lnTo>
                  <a:lnTo>
                    <a:pt x="154838" y="74517"/>
                  </a:lnTo>
                  <a:close/>
                  <a:moveTo>
                    <a:pt x="165515" y="74517"/>
                  </a:moveTo>
                  <a:lnTo>
                    <a:pt x="170352" y="79329"/>
                  </a:lnTo>
                  <a:lnTo>
                    <a:pt x="165515" y="84166"/>
                  </a:lnTo>
                  <a:lnTo>
                    <a:pt x="160678" y="79329"/>
                  </a:lnTo>
                  <a:lnTo>
                    <a:pt x="165515" y="74517"/>
                  </a:lnTo>
                  <a:close/>
                  <a:moveTo>
                    <a:pt x="21504" y="79830"/>
                  </a:moveTo>
                  <a:lnTo>
                    <a:pt x="26316" y="84668"/>
                  </a:lnTo>
                  <a:lnTo>
                    <a:pt x="21504" y="89505"/>
                  </a:lnTo>
                  <a:lnTo>
                    <a:pt x="16667" y="84668"/>
                  </a:lnTo>
                  <a:lnTo>
                    <a:pt x="21504" y="79830"/>
                  </a:lnTo>
                  <a:close/>
                  <a:moveTo>
                    <a:pt x="32156" y="79830"/>
                  </a:moveTo>
                  <a:lnTo>
                    <a:pt x="36993" y="84668"/>
                  </a:lnTo>
                  <a:lnTo>
                    <a:pt x="32156" y="89505"/>
                  </a:lnTo>
                  <a:lnTo>
                    <a:pt x="27344" y="84668"/>
                  </a:lnTo>
                  <a:lnTo>
                    <a:pt x="32156" y="79830"/>
                  </a:lnTo>
                  <a:close/>
                  <a:moveTo>
                    <a:pt x="42832" y="79830"/>
                  </a:moveTo>
                  <a:lnTo>
                    <a:pt x="47670" y="84668"/>
                  </a:lnTo>
                  <a:lnTo>
                    <a:pt x="42832" y="89505"/>
                  </a:lnTo>
                  <a:lnTo>
                    <a:pt x="37995" y="84668"/>
                  </a:lnTo>
                  <a:lnTo>
                    <a:pt x="42832" y="79830"/>
                  </a:lnTo>
                  <a:close/>
                  <a:moveTo>
                    <a:pt x="53509" y="79830"/>
                  </a:moveTo>
                  <a:lnTo>
                    <a:pt x="58321" y="84668"/>
                  </a:lnTo>
                  <a:lnTo>
                    <a:pt x="53509" y="89505"/>
                  </a:lnTo>
                  <a:lnTo>
                    <a:pt x="48672" y="84668"/>
                  </a:lnTo>
                  <a:lnTo>
                    <a:pt x="53509" y="79830"/>
                  </a:lnTo>
                  <a:close/>
                  <a:moveTo>
                    <a:pt x="64161" y="79830"/>
                  </a:moveTo>
                  <a:lnTo>
                    <a:pt x="68998" y="84668"/>
                  </a:lnTo>
                  <a:lnTo>
                    <a:pt x="64161" y="89505"/>
                  </a:lnTo>
                  <a:lnTo>
                    <a:pt x="59349" y="84668"/>
                  </a:lnTo>
                  <a:lnTo>
                    <a:pt x="64161" y="79830"/>
                  </a:lnTo>
                  <a:close/>
                  <a:moveTo>
                    <a:pt x="74838" y="79830"/>
                  </a:moveTo>
                  <a:lnTo>
                    <a:pt x="79675" y="84668"/>
                  </a:lnTo>
                  <a:lnTo>
                    <a:pt x="74838" y="89505"/>
                  </a:lnTo>
                  <a:lnTo>
                    <a:pt x="70000" y="84668"/>
                  </a:lnTo>
                  <a:lnTo>
                    <a:pt x="74838" y="79830"/>
                  </a:lnTo>
                  <a:close/>
                  <a:moveTo>
                    <a:pt x="85514" y="79830"/>
                  </a:moveTo>
                  <a:lnTo>
                    <a:pt x="90326" y="84668"/>
                  </a:lnTo>
                  <a:lnTo>
                    <a:pt x="85514" y="89505"/>
                  </a:lnTo>
                  <a:lnTo>
                    <a:pt x="80677" y="84668"/>
                  </a:lnTo>
                  <a:lnTo>
                    <a:pt x="85514" y="79830"/>
                  </a:lnTo>
                  <a:close/>
                  <a:moveTo>
                    <a:pt x="96166" y="79830"/>
                  </a:moveTo>
                  <a:lnTo>
                    <a:pt x="101003" y="84668"/>
                  </a:lnTo>
                  <a:lnTo>
                    <a:pt x="96166" y="89505"/>
                  </a:lnTo>
                  <a:lnTo>
                    <a:pt x="91354" y="84668"/>
                  </a:lnTo>
                  <a:lnTo>
                    <a:pt x="96166" y="79830"/>
                  </a:lnTo>
                  <a:close/>
                  <a:moveTo>
                    <a:pt x="106843" y="79830"/>
                  </a:moveTo>
                  <a:lnTo>
                    <a:pt x="111680" y="84668"/>
                  </a:lnTo>
                  <a:lnTo>
                    <a:pt x="106843" y="89505"/>
                  </a:lnTo>
                  <a:lnTo>
                    <a:pt x="102006" y="84668"/>
                  </a:lnTo>
                  <a:lnTo>
                    <a:pt x="106843" y="79830"/>
                  </a:lnTo>
                  <a:close/>
                  <a:moveTo>
                    <a:pt x="117520" y="79830"/>
                  </a:moveTo>
                  <a:lnTo>
                    <a:pt x="122332" y="84668"/>
                  </a:lnTo>
                  <a:lnTo>
                    <a:pt x="117520" y="89505"/>
                  </a:lnTo>
                  <a:lnTo>
                    <a:pt x="112682" y="84668"/>
                  </a:lnTo>
                  <a:lnTo>
                    <a:pt x="117520" y="79830"/>
                  </a:lnTo>
                  <a:close/>
                  <a:moveTo>
                    <a:pt x="128171" y="79830"/>
                  </a:moveTo>
                  <a:lnTo>
                    <a:pt x="133008" y="84668"/>
                  </a:lnTo>
                  <a:lnTo>
                    <a:pt x="128171" y="89505"/>
                  </a:lnTo>
                  <a:lnTo>
                    <a:pt x="123334" y="84668"/>
                  </a:lnTo>
                  <a:lnTo>
                    <a:pt x="128171" y="79830"/>
                  </a:lnTo>
                  <a:close/>
                  <a:moveTo>
                    <a:pt x="138848" y="79830"/>
                  </a:moveTo>
                  <a:lnTo>
                    <a:pt x="143660" y="84668"/>
                  </a:lnTo>
                  <a:lnTo>
                    <a:pt x="138848" y="89505"/>
                  </a:lnTo>
                  <a:lnTo>
                    <a:pt x="134011" y="84668"/>
                  </a:lnTo>
                  <a:lnTo>
                    <a:pt x="138848" y="79830"/>
                  </a:lnTo>
                  <a:close/>
                  <a:moveTo>
                    <a:pt x="149500" y="79830"/>
                  </a:moveTo>
                  <a:lnTo>
                    <a:pt x="154337" y="84668"/>
                  </a:lnTo>
                  <a:lnTo>
                    <a:pt x="149500" y="89505"/>
                  </a:lnTo>
                  <a:lnTo>
                    <a:pt x="144688" y="84668"/>
                  </a:lnTo>
                  <a:lnTo>
                    <a:pt x="149500" y="79830"/>
                  </a:lnTo>
                  <a:close/>
                  <a:moveTo>
                    <a:pt x="160176" y="79830"/>
                  </a:moveTo>
                  <a:lnTo>
                    <a:pt x="165014" y="84668"/>
                  </a:lnTo>
                  <a:lnTo>
                    <a:pt x="160176" y="89505"/>
                  </a:lnTo>
                  <a:lnTo>
                    <a:pt x="155339" y="84668"/>
                  </a:lnTo>
                  <a:lnTo>
                    <a:pt x="160176" y="79830"/>
                  </a:lnTo>
                  <a:close/>
                  <a:moveTo>
                    <a:pt x="56662" y="1"/>
                  </a:moveTo>
                  <a:cubicBezTo>
                    <a:pt x="56597" y="1"/>
                    <a:pt x="56535" y="66"/>
                    <a:pt x="56492" y="131"/>
                  </a:cubicBezTo>
                  <a:cubicBezTo>
                    <a:pt x="56467" y="181"/>
                    <a:pt x="56492" y="306"/>
                    <a:pt x="56567" y="356"/>
                  </a:cubicBezTo>
                  <a:cubicBezTo>
                    <a:pt x="56567" y="356"/>
                    <a:pt x="56567" y="381"/>
                    <a:pt x="56592" y="381"/>
                  </a:cubicBezTo>
                  <a:cubicBezTo>
                    <a:pt x="56592" y="432"/>
                    <a:pt x="56592" y="457"/>
                    <a:pt x="56592" y="507"/>
                  </a:cubicBezTo>
                  <a:cubicBezTo>
                    <a:pt x="56248" y="399"/>
                    <a:pt x="55908" y="342"/>
                    <a:pt x="55571" y="342"/>
                  </a:cubicBezTo>
                  <a:cubicBezTo>
                    <a:pt x="55123" y="342"/>
                    <a:pt x="54679" y="443"/>
                    <a:pt x="54236" y="657"/>
                  </a:cubicBezTo>
                  <a:cubicBezTo>
                    <a:pt x="53735" y="908"/>
                    <a:pt x="53309" y="1259"/>
                    <a:pt x="52933" y="1660"/>
                  </a:cubicBezTo>
                  <a:lnTo>
                    <a:pt x="52632" y="1359"/>
                  </a:lnTo>
                  <a:cubicBezTo>
                    <a:pt x="52604" y="1317"/>
                    <a:pt x="52554" y="1299"/>
                    <a:pt x="52502" y="1299"/>
                  </a:cubicBezTo>
                  <a:cubicBezTo>
                    <a:pt x="52459" y="1299"/>
                    <a:pt x="52415" y="1311"/>
                    <a:pt x="52381" y="1334"/>
                  </a:cubicBezTo>
                  <a:cubicBezTo>
                    <a:pt x="52306" y="1409"/>
                    <a:pt x="52306" y="1509"/>
                    <a:pt x="52381" y="1584"/>
                  </a:cubicBezTo>
                  <a:lnTo>
                    <a:pt x="52682" y="1935"/>
                  </a:lnTo>
                  <a:cubicBezTo>
                    <a:pt x="52281" y="2437"/>
                    <a:pt x="51955" y="3038"/>
                    <a:pt x="51705" y="3589"/>
                  </a:cubicBezTo>
                  <a:cubicBezTo>
                    <a:pt x="51629" y="3564"/>
                    <a:pt x="51554" y="3539"/>
                    <a:pt x="51479" y="3514"/>
                  </a:cubicBezTo>
                  <a:cubicBezTo>
                    <a:pt x="51462" y="3510"/>
                    <a:pt x="51445" y="3508"/>
                    <a:pt x="51428" y="3508"/>
                  </a:cubicBezTo>
                  <a:cubicBezTo>
                    <a:pt x="51347" y="3508"/>
                    <a:pt x="51274" y="3557"/>
                    <a:pt x="51254" y="3640"/>
                  </a:cubicBezTo>
                  <a:cubicBezTo>
                    <a:pt x="51228" y="3715"/>
                    <a:pt x="51279" y="3815"/>
                    <a:pt x="51379" y="3840"/>
                  </a:cubicBezTo>
                  <a:cubicBezTo>
                    <a:pt x="51454" y="3865"/>
                    <a:pt x="51504" y="3890"/>
                    <a:pt x="51579" y="3940"/>
                  </a:cubicBezTo>
                  <a:cubicBezTo>
                    <a:pt x="51554" y="3990"/>
                    <a:pt x="51554" y="4041"/>
                    <a:pt x="51529" y="4116"/>
                  </a:cubicBezTo>
                  <a:lnTo>
                    <a:pt x="50878" y="4391"/>
                  </a:lnTo>
                  <a:cubicBezTo>
                    <a:pt x="50777" y="4442"/>
                    <a:pt x="50752" y="4542"/>
                    <a:pt x="50777" y="4617"/>
                  </a:cubicBezTo>
                  <a:cubicBezTo>
                    <a:pt x="50802" y="4692"/>
                    <a:pt x="50878" y="4742"/>
                    <a:pt x="50953" y="4742"/>
                  </a:cubicBezTo>
                  <a:cubicBezTo>
                    <a:pt x="50978" y="4742"/>
                    <a:pt x="51003" y="4717"/>
                    <a:pt x="51003" y="4717"/>
                  </a:cubicBezTo>
                  <a:lnTo>
                    <a:pt x="51404" y="4542"/>
                  </a:lnTo>
                  <a:lnTo>
                    <a:pt x="51404" y="4542"/>
                  </a:lnTo>
                  <a:cubicBezTo>
                    <a:pt x="51003" y="6096"/>
                    <a:pt x="50978" y="7700"/>
                    <a:pt x="51279" y="9254"/>
                  </a:cubicBezTo>
                  <a:lnTo>
                    <a:pt x="47544" y="17775"/>
                  </a:lnTo>
                  <a:lnTo>
                    <a:pt x="45314" y="17775"/>
                  </a:lnTo>
                  <a:cubicBezTo>
                    <a:pt x="44211" y="17349"/>
                    <a:pt x="43183" y="16722"/>
                    <a:pt x="42231" y="15945"/>
                  </a:cubicBezTo>
                  <a:cubicBezTo>
                    <a:pt x="43108" y="15219"/>
                    <a:pt x="43910" y="14341"/>
                    <a:pt x="44537" y="13339"/>
                  </a:cubicBezTo>
                  <a:cubicBezTo>
                    <a:pt x="44537" y="13339"/>
                    <a:pt x="44537" y="13364"/>
                    <a:pt x="44537" y="13364"/>
                  </a:cubicBezTo>
                  <a:cubicBezTo>
                    <a:pt x="44562" y="13464"/>
                    <a:pt x="44637" y="13539"/>
                    <a:pt x="44712" y="13539"/>
                  </a:cubicBezTo>
                  <a:lnTo>
                    <a:pt x="44737" y="13539"/>
                  </a:lnTo>
                  <a:cubicBezTo>
                    <a:pt x="44837" y="13539"/>
                    <a:pt x="44913" y="13439"/>
                    <a:pt x="44913" y="13364"/>
                  </a:cubicBezTo>
                  <a:cubicBezTo>
                    <a:pt x="44888" y="13163"/>
                    <a:pt x="44888" y="12963"/>
                    <a:pt x="44888" y="12762"/>
                  </a:cubicBezTo>
                  <a:cubicBezTo>
                    <a:pt x="44913" y="12737"/>
                    <a:pt x="44913" y="12712"/>
                    <a:pt x="44938" y="12687"/>
                  </a:cubicBezTo>
                  <a:lnTo>
                    <a:pt x="45665" y="12963"/>
                  </a:lnTo>
                  <a:cubicBezTo>
                    <a:pt x="45690" y="12988"/>
                    <a:pt x="45715" y="12988"/>
                    <a:pt x="45740" y="12988"/>
                  </a:cubicBezTo>
                  <a:cubicBezTo>
                    <a:pt x="45790" y="12988"/>
                    <a:pt x="45865" y="12938"/>
                    <a:pt x="45890" y="12863"/>
                  </a:cubicBezTo>
                  <a:cubicBezTo>
                    <a:pt x="45940" y="12788"/>
                    <a:pt x="45890" y="12687"/>
                    <a:pt x="45790" y="12637"/>
                  </a:cubicBezTo>
                  <a:lnTo>
                    <a:pt x="45113" y="12387"/>
                  </a:lnTo>
                  <a:cubicBezTo>
                    <a:pt x="45188" y="12211"/>
                    <a:pt x="45289" y="12036"/>
                    <a:pt x="45364" y="11860"/>
                  </a:cubicBezTo>
                  <a:cubicBezTo>
                    <a:pt x="46492" y="9429"/>
                    <a:pt x="46642" y="6898"/>
                    <a:pt x="45865" y="4692"/>
                  </a:cubicBezTo>
                  <a:lnTo>
                    <a:pt x="46266" y="4692"/>
                  </a:lnTo>
                  <a:cubicBezTo>
                    <a:pt x="46366" y="4692"/>
                    <a:pt x="46441" y="4617"/>
                    <a:pt x="46441" y="4517"/>
                  </a:cubicBezTo>
                  <a:cubicBezTo>
                    <a:pt x="46441" y="4417"/>
                    <a:pt x="46366" y="4341"/>
                    <a:pt x="46266" y="4341"/>
                  </a:cubicBezTo>
                  <a:lnTo>
                    <a:pt x="45740" y="4341"/>
                  </a:lnTo>
                  <a:cubicBezTo>
                    <a:pt x="45740" y="4316"/>
                    <a:pt x="45715" y="4316"/>
                    <a:pt x="45715" y="4291"/>
                  </a:cubicBezTo>
                  <a:lnTo>
                    <a:pt x="46040" y="3815"/>
                  </a:lnTo>
                  <a:cubicBezTo>
                    <a:pt x="46116" y="3740"/>
                    <a:pt x="46091" y="3640"/>
                    <a:pt x="46015" y="3564"/>
                  </a:cubicBezTo>
                  <a:cubicBezTo>
                    <a:pt x="45980" y="3547"/>
                    <a:pt x="45944" y="3538"/>
                    <a:pt x="45911" y="3538"/>
                  </a:cubicBezTo>
                  <a:cubicBezTo>
                    <a:pt x="45850" y="3538"/>
                    <a:pt x="45797" y="3566"/>
                    <a:pt x="45765" y="3615"/>
                  </a:cubicBezTo>
                  <a:lnTo>
                    <a:pt x="45539" y="3915"/>
                  </a:lnTo>
                  <a:cubicBezTo>
                    <a:pt x="45339" y="3489"/>
                    <a:pt x="45113" y="3063"/>
                    <a:pt x="44837" y="2662"/>
                  </a:cubicBezTo>
                  <a:cubicBezTo>
                    <a:pt x="44010" y="1484"/>
                    <a:pt x="42757" y="782"/>
                    <a:pt x="41454" y="757"/>
                  </a:cubicBezTo>
                  <a:lnTo>
                    <a:pt x="41429" y="757"/>
                  </a:lnTo>
                  <a:cubicBezTo>
                    <a:pt x="41078" y="757"/>
                    <a:pt x="40777" y="808"/>
                    <a:pt x="40502" y="908"/>
                  </a:cubicBezTo>
                  <a:cubicBezTo>
                    <a:pt x="40552" y="833"/>
                    <a:pt x="40602" y="757"/>
                    <a:pt x="40652" y="707"/>
                  </a:cubicBezTo>
                  <a:cubicBezTo>
                    <a:pt x="40702" y="607"/>
                    <a:pt x="40677" y="507"/>
                    <a:pt x="40602" y="457"/>
                  </a:cubicBezTo>
                  <a:cubicBezTo>
                    <a:pt x="40570" y="425"/>
                    <a:pt x="40534" y="411"/>
                    <a:pt x="40498" y="411"/>
                  </a:cubicBezTo>
                  <a:cubicBezTo>
                    <a:pt x="40447" y="411"/>
                    <a:pt x="40395" y="438"/>
                    <a:pt x="40351" y="482"/>
                  </a:cubicBezTo>
                  <a:cubicBezTo>
                    <a:pt x="40226" y="632"/>
                    <a:pt x="40126" y="808"/>
                    <a:pt x="40025" y="983"/>
                  </a:cubicBezTo>
                  <a:lnTo>
                    <a:pt x="39750" y="732"/>
                  </a:lnTo>
                  <a:cubicBezTo>
                    <a:pt x="39705" y="710"/>
                    <a:pt x="39660" y="697"/>
                    <a:pt x="39617" y="697"/>
                  </a:cubicBezTo>
                  <a:cubicBezTo>
                    <a:pt x="39564" y="697"/>
                    <a:pt x="39515" y="716"/>
                    <a:pt x="39474" y="757"/>
                  </a:cubicBezTo>
                  <a:cubicBezTo>
                    <a:pt x="39424" y="833"/>
                    <a:pt x="39424" y="958"/>
                    <a:pt x="39499" y="1008"/>
                  </a:cubicBezTo>
                  <a:lnTo>
                    <a:pt x="39775" y="1234"/>
                  </a:lnTo>
                  <a:cubicBezTo>
                    <a:pt x="38923" y="1785"/>
                    <a:pt x="38446" y="2737"/>
                    <a:pt x="38171" y="3514"/>
                  </a:cubicBezTo>
                  <a:cubicBezTo>
                    <a:pt x="37970" y="4041"/>
                    <a:pt x="37820" y="4617"/>
                    <a:pt x="37720" y="5168"/>
                  </a:cubicBezTo>
                  <a:cubicBezTo>
                    <a:pt x="37569" y="5043"/>
                    <a:pt x="37444" y="4893"/>
                    <a:pt x="37294" y="4742"/>
                  </a:cubicBezTo>
                  <a:cubicBezTo>
                    <a:pt x="37266" y="4701"/>
                    <a:pt x="37216" y="4682"/>
                    <a:pt x="37163" y="4682"/>
                  </a:cubicBezTo>
                  <a:cubicBezTo>
                    <a:pt x="37121" y="4682"/>
                    <a:pt x="37077" y="4695"/>
                    <a:pt x="37043" y="4717"/>
                  </a:cubicBezTo>
                  <a:cubicBezTo>
                    <a:pt x="36968" y="4792"/>
                    <a:pt x="36968" y="4918"/>
                    <a:pt x="37043" y="4993"/>
                  </a:cubicBezTo>
                  <a:cubicBezTo>
                    <a:pt x="37168" y="5143"/>
                    <a:pt x="37294" y="5269"/>
                    <a:pt x="37444" y="5419"/>
                  </a:cubicBezTo>
                  <a:cubicBezTo>
                    <a:pt x="37294" y="5519"/>
                    <a:pt x="37168" y="5620"/>
                    <a:pt x="37018" y="5695"/>
                  </a:cubicBezTo>
                  <a:cubicBezTo>
                    <a:pt x="36943" y="5745"/>
                    <a:pt x="36918" y="5870"/>
                    <a:pt x="36968" y="5945"/>
                  </a:cubicBezTo>
                  <a:cubicBezTo>
                    <a:pt x="36993" y="5996"/>
                    <a:pt x="37068" y="6021"/>
                    <a:pt x="37118" y="6021"/>
                  </a:cubicBezTo>
                  <a:cubicBezTo>
                    <a:pt x="37143" y="6021"/>
                    <a:pt x="37193" y="6021"/>
                    <a:pt x="37218" y="5996"/>
                  </a:cubicBezTo>
                  <a:cubicBezTo>
                    <a:pt x="37369" y="5920"/>
                    <a:pt x="37494" y="5820"/>
                    <a:pt x="37619" y="5720"/>
                  </a:cubicBezTo>
                  <a:lnTo>
                    <a:pt x="37619" y="5720"/>
                  </a:lnTo>
                  <a:cubicBezTo>
                    <a:pt x="37394" y="7625"/>
                    <a:pt x="37720" y="9655"/>
                    <a:pt x="38547" y="11559"/>
                  </a:cubicBezTo>
                  <a:lnTo>
                    <a:pt x="38045" y="12061"/>
                  </a:lnTo>
                  <a:cubicBezTo>
                    <a:pt x="37995" y="12111"/>
                    <a:pt x="37995" y="12236"/>
                    <a:pt x="38045" y="12311"/>
                  </a:cubicBezTo>
                  <a:cubicBezTo>
                    <a:pt x="38096" y="12336"/>
                    <a:pt x="38146" y="12361"/>
                    <a:pt x="38171" y="12361"/>
                  </a:cubicBezTo>
                  <a:cubicBezTo>
                    <a:pt x="38221" y="12361"/>
                    <a:pt x="38271" y="12336"/>
                    <a:pt x="38321" y="12311"/>
                  </a:cubicBezTo>
                  <a:lnTo>
                    <a:pt x="38697" y="11910"/>
                  </a:lnTo>
                  <a:cubicBezTo>
                    <a:pt x="38822" y="12161"/>
                    <a:pt x="38948" y="12387"/>
                    <a:pt x="39098" y="12637"/>
                  </a:cubicBezTo>
                  <a:cubicBezTo>
                    <a:pt x="38923" y="12838"/>
                    <a:pt x="38747" y="13013"/>
                    <a:pt x="38572" y="13189"/>
                  </a:cubicBezTo>
                  <a:cubicBezTo>
                    <a:pt x="38497" y="13239"/>
                    <a:pt x="38497" y="13364"/>
                    <a:pt x="38572" y="13439"/>
                  </a:cubicBezTo>
                  <a:cubicBezTo>
                    <a:pt x="38597" y="13464"/>
                    <a:pt x="38647" y="13489"/>
                    <a:pt x="38697" y="13489"/>
                  </a:cubicBezTo>
                  <a:cubicBezTo>
                    <a:pt x="38722" y="13489"/>
                    <a:pt x="38772" y="13464"/>
                    <a:pt x="38822" y="13439"/>
                  </a:cubicBezTo>
                  <a:cubicBezTo>
                    <a:pt x="38973" y="13289"/>
                    <a:pt x="39123" y="13138"/>
                    <a:pt x="39273" y="12963"/>
                  </a:cubicBezTo>
                  <a:cubicBezTo>
                    <a:pt x="39399" y="13189"/>
                    <a:pt x="39549" y="13414"/>
                    <a:pt x="39675" y="13615"/>
                  </a:cubicBezTo>
                  <a:cubicBezTo>
                    <a:pt x="40276" y="14492"/>
                    <a:pt x="40953" y="15269"/>
                    <a:pt x="41680" y="15920"/>
                  </a:cubicBezTo>
                  <a:cubicBezTo>
                    <a:pt x="40451" y="16873"/>
                    <a:pt x="39048" y="17524"/>
                    <a:pt x="37594" y="17775"/>
                  </a:cubicBezTo>
                  <a:lnTo>
                    <a:pt x="34461" y="17775"/>
                  </a:lnTo>
                  <a:cubicBezTo>
                    <a:pt x="33183" y="17575"/>
                    <a:pt x="31930" y="17123"/>
                    <a:pt x="30752" y="16422"/>
                  </a:cubicBezTo>
                  <a:lnTo>
                    <a:pt x="30777" y="16422"/>
                  </a:lnTo>
                  <a:cubicBezTo>
                    <a:pt x="30877" y="16422"/>
                    <a:pt x="30928" y="16321"/>
                    <a:pt x="30928" y="16221"/>
                  </a:cubicBezTo>
                  <a:cubicBezTo>
                    <a:pt x="30903" y="16121"/>
                    <a:pt x="30802" y="16071"/>
                    <a:pt x="30727" y="16071"/>
                  </a:cubicBezTo>
                  <a:cubicBezTo>
                    <a:pt x="30577" y="16096"/>
                    <a:pt x="30451" y="16121"/>
                    <a:pt x="30326" y="16171"/>
                  </a:cubicBezTo>
                  <a:cubicBezTo>
                    <a:pt x="29825" y="15845"/>
                    <a:pt x="29324" y="15469"/>
                    <a:pt x="28872" y="15068"/>
                  </a:cubicBezTo>
                  <a:cubicBezTo>
                    <a:pt x="28822" y="15043"/>
                    <a:pt x="28797" y="15018"/>
                    <a:pt x="28747" y="14968"/>
                  </a:cubicBezTo>
                  <a:cubicBezTo>
                    <a:pt x="29574" y="14266"/>
                    <a:pt x="30301" y="13414"/>
                    <a:pt x="30903" y="12487"/>
                  </a:cubicBezTo>
                  <a:cubicBezTo>
                    <a:pt x="32306" y="10306"/>
                    <a:pt x="32933" y="7875"/>
                    <a:pt x="32707" y="5569"/>
                  </a:cubicBezTo>
                  <a:lnTo>
                    <a:pt x="32707" y="5569"/>
                  </a:lnTo>
                  <a:lnTo>
                    <a:pt x="33133" y="5820"/>
                  </a:lnTo>
                  <a:cubicBezTo>
                    <a:pt x="33158" y="5820"/>
                    <a:pt x="33183" y="5845"/>
                    <a:pt x="33233" y="5845"/>
                  </a:cubicBezTo>
                  <a:cubicBezTo>
                    <a:pt x="33283" y="5845"/>
                    <a:pt x="33359" y="5795"/>
                    <a:pt x="33384" y="5745"/>
                  </a:cubicBezTo>
                  <a:cubicBezTo>
                    <a:pt x="33434" y="5670"/>
                    <a:pt x="33409" y="5544"/>
                    <a:pt x="33309" y="5494"/>
                  </a:cubicBezTo>
                  <a:lnTo>
                    <a:pt x="32682" y="5118"/>
                  </a:lnTo>
                  <a:lnTo>
                    <a:pt x="33133" y="4642"/>
                  </a:lnTo>
                  <a:cubicBezTo>
                    <a:pt x="33208" y="4592"/>
                    <a:pt x="33208" y="4467"/>
                    <a:pt x="33133" y="4391"/>
                  </a:cubicBezTo>
                  <a:cubicBezTo>
                    <a:pt x="33099" y="4369"/>
                    <a:pt x="33060" y="4357"/>
                    <a:pt x="33021" y="4357"/>
                  </a:cubicBezTo>
                  <a:cubicBezTo>
                    <a:pt x="32973" y="4357"/>
                    <a:pt x="32924" y="4375"/>
                    <a:pt x="32882" y="4417"/>
                  </a:cubicBezTo>
                  <a:lnTo>
                    <a:pt x="32582" y="4717"/>
                  </a:lnTo>
                  <a:cubicBezTo>
                    <a:pt x="32456" y="4091"/>
                    <a:pt x="32281" y="3464"/>
                    <a:pt x="32030" y="2888"/>
                  </a:cubicBezTo>
                  <a:cubicBezTo>
                    <a:pt x="31604" y="1860"/>
                    <a:pt x="30827" y="1058"/>
                    <a:pt x="29875" y="682"/>
                  </a:cubicBezTo>
                  <a:cubicBezTo>
                    <a:pt x="29508" y="555"/>
                    <a:pt x="29142" y="492"/>
                    <a:pt x="28780" y="492"/>
                  </a:cubicBezTo>
                  <a:cubicBezTo>
                    <a:pt x="28498" y="492"/>
                    <a:pt x="28219" y="530"/>
                    <a:pt x="27945" y="607"/>
                  </a:cubicBezTo>
                  <a:lnTo>
                    <a:pt x="27895" y="356"/>
                  </a:lnTo>
                  <a:cubicBezTo>
                    <a:pt x="27874" y="273"/>
                    <a:pt x="27802" y="225"/>
                    <a:pt x="27721" y="225"/>
                  </a:cubicBezTo>
                  <a:cubicBezTo>
                    <a:pt x="27704" y="225"/>
                    <a:pt x="27687" y="227"/>
                    <a:pt x="27669" y="231"/>
                  </a:cubicBezTo>
                  <a:cubicBezTo>
                    <a:pt x="27569" y="256"/>
                    <a:pt x="27519" y="331"/>
                    <a:pt x="27544" y="432"/>
                  </a:cubicBezTo>
                  <a:lnTo>
                    <a:pt x="27594" y="732"/>
                  </a:lnTo>
                  <a:cubicBezTo>
                    <a:pt x="27369" y="833"/>
                    <a:pt x="27118" y="958"/>
                    <a:pt x="26892" y="1133"/>
                  </a:cubicBezTo>
                  <a:cubicBezTo>
                    <a:pt x="26867" y="1158"/>
                    <a:pt x="26817" y="1183"/>
                    <a:pt x="26792" y="1209"/>
                  </a:cubicBezTo>
                  <a:lnTo>
                    <a:pt x="26617" y="1008"/>
                  </a:lnTo>
                  <a:cubicBezTo>
                    <a:pt x="26573" y="964"/>
                    <a:pt x="26521" y="938"/>
                    <a:pt x="26470" y="938"/>
                  </a:cubicBezTo>
                  <a:cubicBezTo>
                    <a:pt x="26434" y="938"/>
                    <a:pt x="26398" y="951"/>
                    <a:pt x="26366" y="983"/>
                  </a:cubicBezTo>
                  <a:cubicBezTo>
                    <a:pt x="26291" y="1033"/>
                    <a:pt x="26266" y="1158"/>
                    <a:pt x="26341" y="1234"/>
                  </a:cubicBezTo>
                  <a:lnTo>
                    <a:pt x="26517" y="1434"/>
                  </a:lnTo>
                  <a:cubicBezTo>
                    <a:pt x="25188" y="2637"/>
                    <a:pt x="24286" y="4767"/>
                    <a:pt x="24361" y="6697"/>
                  </a:cubicBezTo>
                  <a:cubicBezTo>
                    <a:pt x="24361" y="6772"/>
                    <a:pt x="24361" y="6823"/>
                    <a:pt x="24361" y="6898"/>
                  </a:cubicBezTo>
                  <a:cubicBezTo>
                    <a:pt x="24261" y="6798"/>
                    <a:pt x="24136" y="6722"/>
                    <a:pt x="24010" y="6647"/>
                  </a:cubicBezTo>
                  <a:cubicBezTo>
                    <a:pt x="23985" y="6630"/>
                    <a:pt x="23957" y="6622"/>
                    <a:pt x="23929" y="6622"/>
                  </a:cubicBezTo>
                  <a:cubicBezTo>
                    <a:pt x="23874" y="6622"/>
                    <a:pt x="23818" y="6655"/>
                    <a:pt x="23785" y="6722"/>
                  </a:cubicBezTo>
                  <a:cubicBezTo>
                    <a:pt x="23710" y="6798"/>
                    <a:pt x="23735" y="6898"/>
                    <a:pt x="23835" y="6948"/>
                  </a:cubicBezTo>
                  <a:cubicBezTo>
                    <a:pt x="23960" y="7048"/>
                    <a:pt x="24111" y="7148"/>
                    <a:pt x="24261" y="7224"/>
                  </a:cubicBezTo>
                  <a:lnTo>
                    <a:pt x="23710" y="7800"/>
                  </a:lnTo>
                  <a:cubicBezTo>
                    <a:pt x="23634" y="7875"/>
                    <a:pt x="23634" y="7975"/>
                    <a:pt x="23710" y="8051"/>
                  </a:cubicBezTo>
                  <a:cubicBezTo>
                    <a:pt x="23735" y="8101"/>
                    <a:pt x="23785" y="8101"/>
                    <a:pt x="23835" y="8101"/>
                  </a:cubicBezTo>
                  <a:cubicBezTo>
                    <a:pt x="23885" y="8101"/>
                    <a:pt x="23935" y="8076"/>
                    <a:pt x="23960" y="8051"/>
                  </a:cubicBezTo>
                  <a:lnTo>
                    <a:pt x="24411" y="7574"/>
                  </a:lnTo>
                  <a:cubicBezTo>
                    <a:pt x="24587" y="9078"/>
                    <a:pt x="25088" y="10582"/>
                    <a:pt x="25865" y="11935"/>
                  </a:cubicBezTo>
                  <a:lnTo>
                    <a:pt x="25364" y="11885"/>
                  </a:lnTo>
                  <a:cubicBezTo>
                    <a:pt x="25328" y="11868"/>
                    <a:pt x="25293" y="11850"/>
                    <a:pt x="25266" y="11850"/>
                  </a:cubicBezTo>
                  <a:cubicBezTo>
                    <a:pt x="25255" y="11850"/>
                    <a:pt x="25246" y="11853"/>
                    <a:pt x="25238" y="11860"/>
                  </a:cubicBezTo>
                  <a:lnTo>
                    <a:pt x="25188" y="11860"/>
                  </a:lnTo>
                  <a:cubicBezTo>
                    <a:pt x="25088" y="11885"/>
                    <a:pt x="25038" y="11960"/>
                    <a:pt x="25038" y="12036"/>
                  </a:cubicBezTo>
                  <a:cubicBezTo>
                    <a:pt x="25038" y="12136"/>
                    <a:pt x="25088" y="12211"/>
                    <a:pt x="25188" y="12211"/>
                  </a:cubicBezTo>
                  <a:lnTo>
                    <a:pt x="25865" y="12311"/>
                  </a:lnTo>
                  <a:lnTo>
                    <a:pt x="25614" y="12888"/>
                  </a:lnTo>
                  <a:cubicBezTo>
                    <a:pt x="25589" y="12988"/>
                    <a:pt x="25614" y="13088"/>
                    <a:pt x="25715" y="13113"/>
                  </a:cubicBezTo>
                  <a:cubicBezTo>
                    <a:pt x="25740" y="13138"/>
                    <a:pt x="25765" y="13138"/>
                    <a:pt x="25790" y="13138"/>
                  </a:cubicBezTo>
                  <a:cubicBezTo>
                    <a:pt x="25865" y="13138"/>
                    <a:pt x="25915" y="13088"/>
                    <a:pt x="25940" y="13013"/>
                  </a:cubicBezTo>
                  <a:lnTo>
                    <a:pt x="26166" y="12462"/>
                  </a:lnTo>
                  <a:cubicBezTo>
                    <a:pt x="26742" y="13364"/>
                    <a:pt x="27419" y="14216"/>
                    <a:pt x="28221" y="14968"/>
                  </a:cubicBezTo>
                  <a:cubicBezTo>
                    <a:pt x="26441" y="16422"/>
                    <a:pt x="24311" y="17274"/>
                    <a:pt x="22181" y="17324"/>
                  </a:cubicBezTo>
                  <a:cubicBezTo>
                    <a:pt x="22121" y="17325"/>
                    <a:pt x="22062" y="17326"/>
                    <a:pt x="22003" y="17326"/>
                  </a:cubicBezTo>
                  <a:cubicBezTo>
                    <a:pt x="20884" y="17326"/>
                    <a:pt x="19767" y="17102"/>
                    <a:pt x="18672" y="16697"/>
                  </a:cubicBezTo>
                  <a:lnTo>
                    <a:pt x="17369" y="13715"/>
                  </a:lnTo>
                  <a:cubicBezTo>
                    <a:pt x="17870" y="12888"/>
                    <a:pt x="18271" y="12011"/>
                    <a:pt x="18572" y="11083"/>
                  </a:cubicBezTo>
                  <a:cubicBezTo>
                    <a:pt x="18797" y="11184"/>
                    <a:pt x="19023" y="11309"/>
                    <a:pt x="19248" y="11434"/>
                  </a:cubicBezTo>
                  <a:cubicBezTo>
                    <a:pt x="19273" y="11459"/>
                    <a:pt x="19324" y="11459"/>
                    <a:pt x="19349" y="11459"/>
                  </a:cubicBezTo>
                  <a:cubicBezTo>
                    <a:pt x="19399" y="11459"/>
                    <a:pt x="19474" y="11434"/>
                    <a:pt x="19499" y="11384"/>
                  </a:cubicBezTo>
                  <a:cubicBezTo>
                    <a:pt x="19549" y="11284"/>
                    <a:pt x="19524" y="11184"/>
                    <a:pt x="19424" y="11133"/>
                  </a:cubicBezTo>
                  <a:cubicBezTo>
                    <a:pt x="19198" y="10983"/>
                    <a:pt x="18948" y="10858"/>
                    <a:pt x="18672" y="10732"/>
                  </a:cubicBezTo>
                  <a:cubicBezTo>
                    <a:pt x="18847" y="10131"/>
                    <a:pt x="18973" y="9529"/>
                    <a:pt x="19073" y="8878"/>
                  </a:cubicBezTo>
                  <a:cubicBezTo>
                    <a:pt x="19148" y="8402"/>
                    <a:pt x="19198" y="7775"/>
                    <a:pt x="19173" y="7098"/>
                  </a:cubicBezTo>
                  <a:lnTo>
                    <a:pt x="19173" y="7098"/>
                  </a:lnTo>
                  <a:lnTo>
                    <a:pt x="19850" y="7399"/>
                  </a:lnTo>
                  <a:cubicBezTo>
                    <a:pt x="19875" y="7424"/>
                    <a:pt x="19900" y="7424"/>
                    <a:pt x="19925" y="7424"/>
                  </a:cubicBezTo>
                  <a:cubicBezTo>
                    <a:pt x="19950" y="7424"/>
                    <a:pt x="20000" y="7399"/>
                    <a:pt x="20025" y="7374"/>
                  </a:cubicBezTo>
                  <a:lnTo>
                    <a:pt x="20151" y="7299"/>
                  </a:lnTo>
                  <a:cubicBezTo>
                    <a:pt x="20226" y="7224"/>
                    <a:pt x="20251" y="7123"/>
                    <a:pt x="20176" y="7048"/>
                  </a:cubicBezTo>
                  <a:cubicBezTo>
                    <a:pt x="20146" y="6989"/>
                    <a:pt x="20100" y="6965"/>
                    <a:pt x="20051" y="6965"/>
                  </a:cubicBezTo>
                  <a:cubicBezTo>
                    <a:pt x="20017" y="6965"/>
                    <a:pt x="19981" y="6977"/>
                    <a:pt x="19950" y="6998"/>
                  </a:cubicBezTo>
                  <a:lnTo>
                    <a:pt x="19900" y="7048"/>
                  </a:lnTo>
                  <a:lnTo>
                    <a:pt x="19273" y="6747"/>
                  </a:lnTo>
                  <a:lnTo>
                    <a:pt x="19649" y="6321"/>
                  </a:lnTo>
                  <a:cubicBezTo>
                    <a:pt x="19699" y="6246"/>
                    <a:pt x="19699" y="6146"/>
                    <a:pt x="19624" y="6071"/>
                  </a:cubicBezTo>
                  <a:cubicBezTo>
                    <a:pt x="19590" y="6048"/>
                    <a:pt x="19552" y="6036"/>
                    <a:pt x="19512" y="6036"/>
                  </a:cubicBezTo>
                  <a:cubicBezTo>
                    <a:pt x="19464" y="6036"/>
                    <a:pt x="19415" y="6054"/>
                    <a:pt x="19374" y="6096"/>
                  </a:cubicBezTo>
                  <a:lnTo>
                    <a:pt x="19123" y="6371"/>
                  </a:lnTo>
                  <a:cubicBezTo>
                    <a:pt x="18973" y="5068"/>
                    <a:pt x="18522" y="3665"/>
                    <a:pt x="17344" y="2612"/>
                  </a:cubicBezTo>
                  <a:cubicBezTo>
                    <a:pt x="16600" y="1947"/>
                    <a:pt x="15643" y="1602"/>
                    <a:pt x="14687" y="1602"/>
                  </a:cubicBezTo>
                  <a:cubicBezTo>
                    <a:pt x="14418" y="1602"/>
                    <a:pt x="14149" y="1630"/>
                    <a:pt x="13885" y="1685"/>
                  </a:cubicBezTo>
                  <a:cubicBezTo>
                    <a:pt x="13484" y="1785"/>
                    <a:pt x="13183" y="1910"/>
                    <a:pt x="12907" y="2061"/>
                  </a:cubicBezTo>
                  <a:cubicBezTo>
                    <a:pt x="12907" y="2011"/>
                    <a:pt x="12907" y="1960"/>
                    <a:pt x="12907" y="1910"/>
                  </a:cubicBezTo>
                  <a:cubicBezTo>
                    <a:pt x="12958" y="1910"/>
                    <a:pt x="12983" y="1885"/>
                    <a:pt x="13008" y="1860"/>
                  </a:cubicBezTo>
                  <a:cubicBezTo>
                    <a:pt x="13083" y="1785"/>
                    <a:pt x="13083" y="1685"/>
                    <a:pt x="13008" y="1610"/>
                  </a:cubicBezTo>
                  <a:cubicBezTo>
                    <a:pt x="13008" y="1584"/>
                    <a:pt x="12983" y="1559"/>
                    <a:pt x="13008" y="1534"/>
                  </a:cubicBezTo>
                  <a:cubicBezTo>
                    <a:pt x="13033" y="1434"/>
                    <a:pt x="12958" y="1334"/>
                    <a:pt x="12882" y="1309"/>
                  </a:cubicBezTo>
                  <a:cubicBezTo>
                    <a:pt x="12865" y="1304"/>
                    <a:pt x="12848" y="1302"/>
                    <a:pt x="12831" y="1302"/>
                  </a:cubicBezTo>
                  <a:cubicBezTo>
                    <a:pt x="12750" y="1302"/>
                    <a:pt x="12678" y="1351"/>
                    <a:pt x="12657" y="1434"/>
                  </a:cubicBezTo>
                  <a:cubicBezTo>
                    <a:pt x="12657" y="1434"/>
                    <a:pt x="12657" y="1434"/>
                    <a:pt x="12657" y="1459"/>
                  </a:cubicBezTo>
                  <a:cubicBezTo>
                    <a:pt x="12582" y="1660"/>
                    <a:pt x="12557" y="1885"/>
                    <a:pt x="12531" y="2111"/>
                  </a:cubicBezTo>
                  <a:lnTo>
                    <a:pt x="12080" y="1960"/>
                  </a:lnTo>
                  <a:cubicBezTo>
                    <a:pt x="12063" y="1956"/>
                    <a:pt x="12045" y="1954"/>
                    <a:pt x="12028" y="1954"/>
                  </a:cubicBezTo>
                  <a:cubicBezTo>
                    <a:pt x="11947" y="1954"/>
                    <a:pt x="11875" y="1999"/>
                    <a:pt x="11855" y="2061"/>
                  </a:cubicBezTo>
                  <a:cubicBezTo>
                    <a:pt x="11830" y="2161"/>
                    <a:pt x="11880" y="2261"/>
                    <a:pt x="11955" y="2311"/>
                  </a:cubicBezTo>
                  <a:lnTo>
                    <a:pt x="12381" y="2437"/>
                  </a:lnTo>
                  <a:cubicBezTo>
                    <a:pt x="11830" y="2988"/>
                    <a:pt x="11529" y="3690"/>
                    <a:pt x="11379" y="4366"/>
                  </a:cubicBezTo>
                  <a:cubicBezTo>
                    <a:pt x="11153" y="4291"/>
                    <a:pt x="10953" y="4241"/>
                    <a:pt x="10727" y="4216"/>
                  </a:cubicBezTo>
                  <a:cubicBezTo>
                    <a:pt x="10627" y="4216"/>
                    <a:pt x="10526" y="4291"/>
                    <a:pt x="10526" y="4391"/>
                  </a:cubicBezTo>
                  <a:cubicBezTo>
                    <a:pt x="10526" y="4492"/>
                    <a:pt x="10602" y="4567"/>
                    <a:pt x="10702" y="4567"/>
                  </a:cubicBezTo>
                  <a:cubicBezTo>
                    <a:pt x="10902" y="4592"/>
                    <a:pt x="11103" y="4642"/>
                    <a:pt x="11303" y="4717"/>
                  </a:cubicBezTo>
                  <a:cubicBezTo>
                    <a:pt x="11278" y="4742"/>
                    <a:pt x="11278" y="4742"/>
                    <a:pt x="11278" y="4767"/>
                  </a:cubicBezTo>
                  <a:cubicBezTo>
                    <a:pt x="10727" y="7625"/>
                    <a:pt x="11579" y="10783"/>
                    <a:pt x="13584" y="13339"/>
                  </a:cubicBezTo>
                  <a:lnTo>
                    <a:pt x="14511" y="16447"/>
                  </a:lnTo>
                  <a:cubicBezTo>
                    <a:pt x="14110" y="16747"/>
                    <a:pt x="13709" y="17023"/>
                    <a:pt x="13283" y="17274"/>
                  </a:cubicBezTo>
                  <a:cubicBezTo>
                    <a:pt x="13158" y="17324"/>
                    <a:pt x="13033" y="17399"/>
                    <a:pt x="12933" y="17449"/>
                  </a:cubicBezTo>
                  <a:cubicBezTo>
                    <a:pt x="12732" y="17349"/>
                    <a:pt x="12557" y="17274"/>
                    <a:pt x="12381" y="17199"/>
                  </a:cubicBezTo>
                  <a:cubicBezTo>
                    <a:pt x="12356" y="17023"/>
                    <a:pt x="12356" y="16823"/>
                    <a:pt x="12381" y="16647"/>
                  </a:cubicBezTo>
                  <a:cubicBezTo>
                    <a:pt x="12381" y="16547"/>
                    <a:pt x="12306" y="16472"/>
                    <a:pt x="12206" y="16472"/>
                  </a:cubicBezTo>
                  <a:cubicBezTo>
                    <a:pt x="12193" y="16468"/>
                    <a:pt x="12180" y="16467"/>
                    <a:pt x="12167" y="16467"/>
                  </a:cubicBezTo>
                  <a:cubicBezTo>
                    <a:pt x="12087" y="16467"/>
                    <a:pt x="12027" y="16535"/>
                    <a:pt x="12005" y="16622"/>
                  </a:cubicBezTo>
                  <a:cubicBezTo>
                    <a:pt x="12005" y="16773"/>
                    <a:pt x="12005" y="16948"/>
                    <a:pt x="12005" y="17098"/>
                  </a:cubicBezTo>
                  <a:cubicBezTo>
                    <a:pt x="11780" y="17023"/>
                    <a:pt x="11529" y="16973"/>
                    <a:pt x="11303" y="16948"/>
                  </a:cubicBezTo>
                  <a:cubicBezTo>
                    <a:pt x="11203" y="16948"/>
                    <a:pt x="11128" y="17023"/>
                    <a:pt x="11103" y="17098"/>
                  </a:cubicBezTo>
                  <a:cubicBezTo>
                    <a:pt x="11103" y="17199"/>
                    <a:pt x="11178" y="17299"/>
                    <a:pt x="11253" y="17299"/>
                  </a:cubicBezTo>
                  <a:cubicBezTo>
                    <a:pt x="11529" y="17324"/>
                    <a:pt x="11780" y="17399"/>
                    <a:pt x="12030" y="17474"/>
                  </a:cubicBezTo>
                  <a:cubicBezTo>
                    <a:pt x="12055" y="17575"/>
                    <a:pt x="12055" y="17675"/>
                    <a:pt x="12080" y="17775"/>
                  </a:cubicBezTo>
                  <a:lnTo>
                    <a:pt x="5614" y="17775"/>
                  </a:lnTo>
                  <a:cubicBezTo>
                    <a:pt x="4887" y="17474"/>
                    <a:pt x="4186" y="17073"/>
                    <a:pt x="3584" y="16547"/>
                  </a:cubicBezTo>
                  <a:cubicBezTo>
                    <a:pt x="927" y="14216"/>
                    <a:pt x="401" y="9905"/>
                    <a:pt x="2506" y="7299"/>
                  </a:cubicBezTo>
                  <a:cubicBezTo>
                    <a:pt x="2557" y="7224"/>
                    <a:pt x="2557" y="7098"/>
                    <a:pt x="2456" y="7048"/>
                  </a:cubicBezTo>
                  <a:cubicBezTo>
                    <a:pt x="2425" y="7017"/>
                    <a:pt x="2389" y="7003"/>
                    <a:pt x="2352" y="7003"/>
                  </a:cubicBezTo>
                  <a:cubicBezTo>
                    <a:pt x="2301" y="7003"/>
                    <a:pt x="2249" y="7030"/>
                    <a:pt x="2206" y="7073"/>
                  </a:cubicBezTo>
                  <a:cubicBezTo>
                    <a:pt x="0" y="9830"/>
                    <a:pt x="551" y="14366"/>
                    <a:pt x="3359" y="16823"/>
                  </a:cubicBezTo>
                  <a:cubicBezTo>
                    <a:pt x="3785" y="17199"/>
                    <a:pt x="4261" y="17499"/>
                    <a:pt x="4762" y="17775"/>
                  </a:cubicBezTo>
                  <a:lnTo>
                    <a:pt x="2256" y="17775"/>
                  </a:lnTo>
                  <a:lnTo>
                    <a:pt x="2256" y="20707"/>
                  </a:lnTo>
                  <a:lnTo>
                    <a:pt x="5038" y="20707"/>
                  </a:lnTo>
                  <a:lnTo>
                    <a:pt x="10326" y="25996"/>
                  </a:lnTo>
                  <a:lnTo>
                    <a:pt x="5489" y="30833"/>
                  </a:lnTo>
                  <a:lnTo>
                    <a:pt x="2256" y="27600"/>
                  </a:lnTo>
                  <a:lnTo>
                    <a:pt x="2256" y="28602"/>
                  </a:lnTo>
                  <a:lnTo>
                    <a:pt x="4988" y="31334"/>
                  </a:lnTo>
                  <a:lnTo>
                    <a:pt x="2256" y="34066"/>
                  </a:lnTo>
                  <a:lnTo>
                    <a:pt x="2256" y="35068"/>
                  </a:lnTo>
                  <a:lnTo>
                    <a:pt x="5489" y="31835"/>
                  </a:lnTo>
                  <a:lnTo>
                    <a:pt x="10326" y="36672"/>
                  </a:lnTo>
                  <a:lnTo>
                    <a:pt x="5489" y="41509"/>
                  </a:lnTo>
                  <a:lnTo>
                    <a:pt x="2256" y="38251"/>
                  </a:lnTo>
                  <a:lnTo>
                    <a:pt x="2256" y="39279"/>
                  </a:lnTo>
                  <a:lnTo>
                    <a:pt x="4988" y="42011"/>
                  </a:lnTo>
                  <a:lnTo>
                    <a:pt x="2256" y="44743"/>
                  </a:lnTo>
                  <a:lnTo>
                    <a:pt x="2256" y="45745"/>
                  </a:lnTo>
                  <a:lnTo>
                    <a:pt x="5489" y="42512"/>
                  </a:lnTo>
                  <a:lnTo>
                    <a:pt x="10326" y="47324"/>
                  </a:lnTo>
                  <a:lnTo>
                    <a:pt x="5489" y="52161"/>
                  </a:lnTo>
                  <a:lnTo>
                    <a:pt x="2256" y="48928"/>
                  </a:lnTo>
                  <a:lnTo>
                    <a:pt x="2256" y="49931"/>
                  </a:lnTo>
                  <a:lnTo>
                    <a:pt x="4988" y="52662"/>
                  </a:lnTo>
                  <a:lnTo>
                    <a:pt x="2256" y="55394"/>
                  </a:lnTo>
                  <a:lnTo>
                    <a:pt x="2256" y="56422"/>
                  </a:lnTo>
                  <a:lnTo>
                    <a:pt x="5489" y="53164"/>
                  </a:lnTo>
                  <a:lnTo>
                    <a:pt x="10326" y="58001"/>
                  </a:lnTo>
                  <a:lnTo>
                    <a:pt x="5489" y="62838"/>
                  </a:lnTo>
                  <a:lnTo>
                    <a:pt x="2256" y="59605"/>
                  </a:lnTo>
                  <a:lnTo>
                    <a:pt x="2256" y="60607"/>
                  </a:lnTo>
                  <a:lnTo>
                    <a:pt x="4988" y="63339"/>
                  </a:lnTo>
                  <a:lnTo>
                    <a:pt x="2256" y="66071"/>
                  </a:lnTo>
                  <a:lnTo>
                    <a:pt x="2256" y="67074"/>
                  </a:lnTo>
                  <a:lnTo>
                    <a:pt x="5489" y="63840"/>
                  </a:lnTo>
                  <a:lnTo>
                    <a:pt x="10326" y="68678"/>
                  </a:lnTo>
                  <a:lnTo>
                    <a:pt x="5489" y="73490"/>
                  </a:lnTo>
                  <a:lnTo>
                    <a:pt x="2256" y="70257"/>
                  </a:lnTo>
                  <a:lnTo>
                    <a:pt x="2256" y="71259"/>
                  </a:lnTo>
                  <a:lnTo>
                    <a:pt x="4988" y="74016"/>
                  </a:lnTo>
                  <a:lnTo>
                    <a:pt x="2256" y="76748"/>
                  </a:lnTo>
                  <a:lnTo>
                    <a:pt x="2256" y="77750"/>
                  </a:lnTo>
                  <a:lnTo>
                    <a:pt x="5489" y="74517"/>
                  </a:lnTo>
                  <a:lnTo>
                    <a:pt x="10326" y="79329"/>
                  </a:lnTo>
                  <a:lnTo>
                    <a:pt x="2256" y="87399"/>
                  </a:lnTo>
                  <a:lnTo>
                    <a:pt x="2256" y="88427"/>
                  </a:lnTo>
                  <a:lnTo>
                    <a:pt x="10827" y="79830"/>
                  </a:lnTo>
                  <a:lnTo>
                    <a:pt x="15664" y="84668"/>
                  </a:lnTo>
                  <a:lnTo>
                    <a:pt x="5815" y="94517"/>
                  </a:lnTo>
                  <a:lnTo>
                    <a:pt x="6817" y="94517"/>
                  </a:lnTo>
                  <a:lnTo>
                    <a:pt x="16166" y="85169"/>
                  </a:lnTo>
                  <a:lnTo>
                    <a:pt x="21003" y="90006"/>
                  </a:lnTo>
                  <a:lnTo>
                    <a:pt x="16466" y="94517"/>
                  </a:lnTo>
                  <a:lnTo>
                    <a:pt x="17469" y="94517"/>
                  </a:lnTo>
                  <a:lnTo>
                    <a:pt x="21504" y="90507"/>
                  </a:lnTo>
                  <a:lnTo>
                    <a:pt x="25514" y="94517"/>
                  </a:lnTo>
                  <a:lnTo>
                    <a:pt x="26517" y="94517"/>
                  </a:lnTo>
                  <a:lnTo>
                    <a:pt x="22005" y="90006"/>
                  </a:lnTo>
                  <a:lnTo>
                    <a:pt x="26842" y="85169"/>
                  </a:lnTo>
                  <a:lnTo>
                    <a:pt x="31654" y="90006"/>
                  </a:lnTo>
                  <a:lnTo>
                    <a:pt x="27143" y="94517"/>
                  </a:lnTo>
                  <a:lnTo>
                    <a:pt x="28146" y="94517"/>
                  </a:lnTo>
                  <a:lnTo>
                    <a:pt x="32156" y="90507"/>
                  </a:lnTo>
                  <a:lnTo>
                    <a:pt x="36191" y="94517"/>
                  </a:lnTo>
                  <a:lnTo>
                    <a:pt x="37193" y="94517"/>
                  </a:lnTo>
                  <a:lnTo>
                    <a:pt x="32657" y="90006"/>
                  </a:lnTo>
                  <a:lnTo>
                    <a:pt x="37494" y="85169"/>
                  </a:lnTo>
                  <a:lnTo>
                    <a:pt x="42331" y="90006"/>
                  </a:lnTo>
                  <a:lnTo>
                    <a:pt x="37795" y="94517"/>
                  </a:lnTo>
                  <a:lnTo>
                    <a:pt x="38822" y="94517"/>
                  </a:lnTo>
                  <a:lnTo>
                    <a:pt x="42832" y="90507"/>
                  </a:lnTo>
                  <a:lnTo>
                    <a:pt x="46842" y="94517"/>
                  </a:lnTo>
                  <a:lnTo>
                    <a:pt x="47870" y="94517"/>
                  </a:lnTo>
                  <a:lnTo>
                    <a:pt x="43334" y="90006"/>
                  </a:lnTo>
                  <a:lnTo>
                    <a:pt x="48171" y="85169"/>
                  </a:lnTo>
                  <a:lnTo>
                    <a:pt x="53008" y="90006"/>
                  </a:lnTo>
                  <a:lnTo>
                    <a:pt x="48472" y="94517"/>
                  </a:lnTo>
                  <a:lnTo>
                    <a:pt x="49474" y="94517"/>
                  </a:lnTo>
                  <a:lnTo>
                    <a:pt x="53509" y="90507"/>
                  </a:lnTo>
                  <a:lnTo>
                    <a:pt x="57519" y="94517"/>
                  </a:lnTo>
                  <a:lnTo>
                    <a:pt x="58522" y="94517"/>
                  </a:lnTo>
                  <a:lnTo>
                    <a:pt x="54010" y="90006"/>
                  </a:lnTo>
                  <a:lnTo>
                    <a:pt x="58822" y="85169"/>
                  </a:lnTo>
                  <a:lnTo>
                    <a:pt x="63660" y="90006"/>
                  </a:lnTo>
                  <a:lnTo>
                    <a:pt x="59148" y="94517"/>
                  </a:lnTo>
                  <a:lnTo>
                    <a:pt x="60151" y="94517"/>
                  </a:lnTo>
                  <a:lnTo>
                    <a:pt x="64161" y="90507"/>
                  </a:lnTo>
                  <a:lnTo>
                    <a:pt x="68196" y="94517"/>
                  </a:lnTo>
                  <a:lnTo>
                    <a:pt x="69198" y="94517"/>
                  </a:lnTo>
                  <a:lnTo>
                    <a:pt x="64662" y="90006"/>
                  </a:lnTo>
                  <a:lnTo>
                    <a:pt x="69499" y="85169"/>
                  </a:lnTo>
                  <a:lnTo>
                    <a:pt x="74336" y="90006"/>
                  </a:lnTo>
                  <a:lnTo>
                    <a:pt x="69800" y="94517"/>
                  </a:lnTo>
                  <a:lnTo>
                    <a:pt x="70828" y="94517"/>
                  </a:lnTo>
                  <a:lnTo>
                    <a:pt x="74838" y="90507"/>
                  </a:lnTo>
                  <a:lnTo>
                    <a:pt x="78848" y="94517"/>
                  </a:lnTo>
                  <a:lnTo>
                    <a:pt x="79850" y="94517"/>
                  </a:lnTo>
                  <a:lnTo>
                    <a:pt x="75339" y="90006"/>
                  </a:lnTo>
                  <a:lnTo>
                    <a:pt x="80176" y="85169"/>
                  </a:lnTo>
                  <a:lnTo>
                    <a:pt x="84988" y="90006"/>
                  </a:lnTo>
                  <a:lnTo>
                    <a:pt x="80477" y="94517"/>
                  </a:lnTo>
                  <a:lnTo>
                    <a:pt x="81479" y="94517"/>
                  </a:lnTo>
                  <a:lnTo>
                    <a:pt x="85514" y="90507"/>
                  </a:lnTo>
                  <a:lnTo>
                    <a:pt x="89524" y="94517"/>
                  </a:lnTo>
                  <a:lnTo>
                    <a:pt x="90527" y="94517"/>
                  </a:lnTo>
                  <a:lnTo>
                    <a:pt x="86016" y="90006"/>
                  </a:lnTo>
                  <a:lnTo>
                    <a:pt x="90828" y="85169"/>
                  </a:lnTo>
                  <a:lnTo>
                    <a:pt x="95665" y="90006"/>
                  </a:lnTo>
                  <a:lnTo>
                    <a:pt x="91153" y="94517"/>
                  </a:lnTo>
                  <a:lnTo>
                    <a:pt x="92156" y="94517"/>
                  </a:lnTo>
                  <a:lnTo>
                    <a:pt x="96166" y="90507"/>
                  </a:lnTo>
                  <a:lnTo>
                    <a:pt x="100201" y="94517"/>
                  </a:lnTo>
                  <a:lnTo>
                    <a:pt x="101204" y="94517"/>
                  </a:lnTo>
                  <a:lnTo>
                    <a:pt x="96667" y="90006"/>
                  </a:lnTo>
                  <a:lnTo>
                    <a:pt x="101504" y="85169"/>
                  </a:lnTo>
                  <a:lnTo>
                    <a:pt x="106342" y="90006"/>
                  </a:lnTo>
                  <a:lnTo>
                    <a:pt x="101805" y="94517"/>
                  </a:lnTo>
                  <a:lnTo>
                    <a:pt x="102833" y="94517"/>
                  </a:lnTo>
                  <a:lnTo>
                    <a:pt x="106843" y="90507"/>
                  </a:lnTo>
                  <a:lnTo>
                    <a:pt x="110853" y="94517"/>
                  </a:lnTo>
                  <a:lnTo>
                    <a:pt x="111855" y="94517"/>
                  </a:lnTo>
                  <a:lnTo>
                    <a:pt x="107344" y="90006"/>
                  </a:lnTo>
                  <a:lnTo>
                    <a:pt x="112181" y="85169"/>
                  </a:lnTo>
                  <a:lnTo>
                    <a:pt x="116993" y="90006"/>
                  </a:lnTo>
                  <a:lnTo>
                    <a:pt x="112482" y="94517"/>
                  </a:lnTo>
                  <a:lnTo>
                    <a:pt x="113484" y="94517"/>
                  </a:lnTo>
                  <a:lnTo>
                    <a:pt x="117520" y="90507"/>
                  </a:lnTo>
                  <a:lnTo>
                    <a:pt x="121530" y="94517"/>
                  </a:lnTo>
                  <a:lnTo>
                    <a:pt x="122532" y="94517"/>
                  </a:lnTo>
                  <a:lnTo>
                    <a:pt x="118021" y="90006"/>
                  </a:lnTo>
                  <a:lnTo>
                    <a:pt x="122833" y="85169"/>
                  </a:lnTo>
                  <a:lnTo>
                    <a:pt x="127670" y="90006"/>
                  </a:lnTo>
                  <a:lnTo>
                    <a:pt x="123159" y="94517"/>
                  </a:lnTo>
                  <a:lnTo>
                    <a:pt x="124161" y="94517"/>
                  </a:lnTo>
                  <a:lnTo>
                    <a:pt x="128171" y="90507"/>
                  </a:lnTo>
                  <a:lnTo>
                    <a:pt x="132181" y="94517"/>
                  </a:lnTo>
                  <a:lnTo>
                    <a:pt x="133209" y="94517"/>
                  </a:lnTo>
                  <a:lnTo>
                    <a:pt x="128672" y="90006"/>
                  </a:lnTo>
                  <a:lnTo>
                    <a:pt x="133510" y="85169"/>
                  </a:lnTo>
                  <a:lnTo>
                    <a:pt x="138347" y="90006"/>
                  </a:lnTo>
                  <a:lnTo>
                    <a:pt x="133810" y="94517"/>
                  </a:lnTo>
                  <a:lnTo>
                    <a:pt x="134813" y="94517"/>
                  </a:lnTo>
                  <a:lnTo>
                    <a:pt x="138848" y="90507"/>
                  </a:lnTo>
                  <a:lnTo>
                    <a:pt x="142858" y="94517"/>
                  </a:lnTo>
                  <a:lnTo>
                    <a:pt x="143861" y="94517"/>
                  </a:lnTo>
                  <a:lnTo>
                    <a:pt x="139349" y="90006"/>
                  </a:lnTo>
                  <a:lnTo>
                    <a:pt x="144186" y="85169"/>
                  </a:lnTo>
                  <a:lnTo>
                    <a:pt x="148998" y="90006"/>
                  </a:lnTo>
                  <a:lnTo>
                    <a:pt x="144487" y="94517"/>
                  </a:lnTo>
                  <a:lnTo>
                    <a:pt x="145490" y="94517"/>
                  </a:lnTo>
                  <a:lnTo>
                    <a:pt x="149500" y="90507"/>
                  </a:lnTo>
                  <a:lnTo>
                    <a:pt x="153535" y="94517"/>
                  </a:lnTo>
                  <a:lnTo>
                    <a:pt x="154537" y="94517"/>
                  </a:lnTo>
                  <a:lnTo>
                    <a:pt x="150026" y="90006"/>
                  </a:lnTo>
                  <a:lnTo>
                    <a:pt x="154838" y="85169"/>
                  </a:lnTo>
                  <a:lnTo>
                    <a:pt x="159675" y="90006"/>
                  </a:lnTo>
                  <a:lnTo>
                    <a:pt x="155164" y="94517"/>
                  </a:lnTo>
                  <a:lnTo>
                    <a:pt x="156166" y="94517"/>
                  </a:lnTo>
                  <a:lnTo>
                    <a:pt x="160176" y="90507"/>
                  </a:lnTo>
                  <a:lnTo>
                    <a:pt x="164186" y="94517"/>
                  </a:lnTo>
                  <a:lnTo>
                    <a:pt x="165214" y="94517"/>
                  </a:lnTo>
                  <a:lnTo>
                    <a:pt x="160678" y="90006"/>
                  </a:lnTo>
                  <a:lnTo>
                    <a:pt x="165515" y="85169"/>
                  </a:lnTo>
                  <a:lnTo>
                    <a:pt x="174863" y="94517"/>
                  </a:lnTo>
                  <a:lnTo>
                    <a:pt x="175866" y="94517"/>
                  </a:lnTo>
                  <a:lnTo>
                    <a:pt x="166016" y="84668"/>
                  </a:lnTo>
                  <a:lnTo>
                    <a:pt x="170853" y="79830"/>
                  </a:lnTo>
                  <a:lnTo>
                    <a:pt x="185540" y="94517"/>
                  </a:lnTo>
                  <a:lnTo>
                    <a:pt x="186542" y="94517"/>
                  </a:lnTo>
                  <a:lnTo>
                    <a:pt x="171354" y="79329"/>
                  </a:lnTo>
                  <a:lnTo>
                    <a:pt x="176192" y="74517"/>
                  </a:lnTo>
                  <a:lnTo>
                    <a:pt x="190502" y="88828"/>
                  </a:lnTo>
                  <a:lnTo>
                    <a:pt x="190502" y="87826"/>
                  </a:lnTo>
                  <a:lnTo>
                    <a:pt x="176693" y="74016"/>
                  </a:lnTo>
                  <a:lnTo>
                    <a:pt x="181505" y="69179"/>
                  </a:lnTo>
                  <a:lnTo>
                    <a:pt x="190502" y="78151"/>
                  </a:lnTo>
                  <a:lnTo>
                    <a:pt x="190502" y="77149"/>
                  </a:lnTo>
                  <a:lnTo>
                    <a:pt x="182006" y="68678"/>
                  </a:lnTo>
                  <a:lnTo>
                    <a:pt x="186843" y="63840"/>
                  </a:lnTo>
                  <a:lnTo>
                    <a:pt x="190502" y="67500"/>
                  </a:lnTo>
                  <a:lnTo>
                    <a:pt x="190502" y="66497"/>
                  </a:lnTo>
                  <a:lnTo>
                    <a:pt x="187344" y="63339"/>
                  </a:lnTo>
                  <a:lnTo>
                    <a:pt x="190502" y="60181"/>
                  </a:lnTo>
                  <a:lnTo>
                    <a:pt x="190502" y="59179"/>
                  </a:lnTo>
                  <a:lnTo>
                    <a:pt x="186843" y="62838"/>
                  </a:lnTo>
                  <a:lnTo>
                    <a:pt x="182006" y="58001"/>
                  </a:lnTo>
                  <a:lnTo>
                    <a:pt x="186843" y="53164"/>
                  </a:lnTo>
                  <a:lnTo>
                    <a:pt x="190502" y="56823"/>
                  </a:lnTo>
                  <a:lnTo>
                    <a:pt x="190502" y="55820"/>
                  </a:lnTo>
                  <a:lnTo>
                    <a:pt x="187344" y="52662"/>
                  </a:lnTo>
                  <a:lnTo>
                    <a:pt x="190502" y="49530"/>
                  </a:lnTo>
                  <a:lnTo>
                    <a:pt x="190502" y="48502"/>
                  </a:lnTo>
                  <a:lnTo>
                    <a:pt x="186843" y="52161"/>
                  </a:lnTo>
                  <a:lnTo>
                    <a:pt x="182006" y="47324"/>
                  </a:lnTo>
                  <a:lnTo>
                    <a:pt x="186843" y="42512"/>
                  </a:lnTo>
                  <a:lnTo>
                    <a:pt x="190502" y="46146"/>
                  </a:lnTo>
                  <a:lnTo>
                    <a:pt x="190502" y="45144"/>
                  </a:lnTo>
                  <a:lnTo>
                    <a:pt x="187344" y="42011"/>
                  </a:lnTo>
                  <a:lnTo>
                    <a:pt x="190502" y="38853"/>
                  </a:lnTo>
                  <a:lnTo>
                    <a:pt x="190502" y="37850"/>
                  </a:lnTo>
                  <a:lnTo>
                    <a:pt x="186843" y="41509"/>
                  </a:lnTo>
                  <a:lnTo>
                    <a:pt x="182006" y="36672"/>
                  </a:lnTo>
                  <a:lnTo>
                    <a:pt x="186843" y="31835"/>
                  </a:lnTo>
                  <a:lnTo>
                    <a:pt x="190502" y="35494"/>
                  </a:lnTo>
                  <a:lnTo>
                    <a:pt x="190502" y="34492"/>
                  </a:lnTo>
                  <a:lnTo>
                    <a:pt x="187344" y="31334"/>
                  </a:lnTo>
                  <a:lnTo>
                    <a:pt x="190502" y="28176"/>
                  </a:lnTo>
                  <a:lnTo>
                    <a:pt x="190502" y="27174"/>
                  </a:lnTo>
                  <a:lnTo>
                    <a:pt x="186843" y="30833"/>
                  </a:lnTo>
                  <a:lnTo>
                    <a:pt x="182006" y="25996"/>
                  </a:lnTo>
                  <a:lnTo>
                    <a:pt x="187294" y="20707"/>
                  </a:lnTo>
                  <a:lnTo>
                    <a:pt x="190502" y="20707"/>
                  </a:lnTo>
                  <a:lnTo>
                    <a:pt x="190502" y="17775"/>
                  </a:lnTo>
                  <a:lnTo>
                    <a:pt x="177194" y="17775"/>
                  </a:lnTo>
                  <a:lnTo>
                    <a:pt x="177269" y="17524"/>
                  </a:lnTo>
                  <a:cubicBezTo>
                    <a:pt x="177946" y="17299"/>
                    <a:pt x="178598" y="16998"/>
                    <a:pt x="179199" y="16622"/>
                  </a:cubicBezTo>
                  <a:cubicBezTo>
                    <a:pt x="179826" y="16221"/>
                    <a:pt x="180377" y="15745"/>
                    <a:pt x="180878" y="15194"/>
                  </a:cubicBezTo>
                  <a:cubicBezTo>
                    <a:pt x="180928" y="15219"/>
                    <a:pt x="180979" y="15244"/>
                    <a:pt x="181029" y="15294"/>
                  </a:cubicBezTo>
                  <a:cubicBezTo>
                    <a:pt x="182158" y="16031"/>
                    <a:pt x="183551" y="16415"/>
                    <a:pt x="184971" y="16415"/>
                  </a:cubicBezTo>
                  <a:cubicBezTo>
                    <a:pt x="185820" y="16415"/>
                    <a:pt x="186678" y="16277"/>
                    <a:pt x="187495" y="15996"/>
                  </a:cubicBezTo>
                  <a:cubicBezTo>
                    <a:pt x="189349" y="15369"/>
                    <a:pt x="190678" y="14116"/>
                    <a:pt x="191254" y="12487"/>
                  </a:cubicBezTo>
                  <a:cubicBezTo>
                    <a:pt x="191279" y="12387"/>
                    <a:pt x="191229" y="12286"/>
                    <a:pt x="191129" y="12236"/>
                  </a:cubicBezTo>
                  <a:cubicBezTo>
                    <a:pt x="191116" y="12232"/>
                    <a:pt x="191102" y="12230"/>
                    <a:pt x="191088" y="12230"/>
                  </a:cubicBezTo>
                  <a:cubicBezTo>
                    <a:pt x="191021" y="12230"/>
                    <a:pt x="190945" y="12278"/>
                    <a:pt x="190903" y="12361"/>
                  </a:cubicBezTo>
                  <a:cubicBezTo>
                    <a:pt x="190377" y="13890"/>
                    <a:pt x="189124" y="15068"/>
                    <a:pt x="187370" y="15670"/>
                  </a:cubicBezTo>
                  <a:cubicBezTo>
                    <a:pt x="186592" y="15932"/>
                    <a:pt x="185775" y="16061"/>
                    <a:pt x="184969" y="16061"/>
                  </a:cubicBezTo>
                  <a:cubicBezTo>
                    <a:pt x="183619" y="16061"/>
                    <a:pt x="182296" y="15699"/>
                    <a:pt x="181229" y="14993"/>
                  </a:cubicBezTo>
                  <a:cubicBezTo>
                    <a:pt x="181179" y="14968"/>
                    <a:pt x="181154" y="14943"/>
                    <a:pt x="181129" y="14918"/>
                  </a:cubicBezTo>
                  <a:cubicBezTo>
                    <a:pt x="181781" y="14141"/>
                    <a:pt x="182307" y="13264"/>
                    <a:pt x="182683" y="12286"/>
                  </a:cubicBezTo>
                  <a:lnTo>
                    <a:pt x="183084" y="12612"/>
                  </a:lnTo>
                  <a:cubicBezTo>
                    <a:pt x="183109" y="12637"/>
                    <a:pt x="183159" y="12662"/>
                    <a:pt x="183209" y="12662"/>
                  </a:cubicBezTo>
                  <a:cubicBezTo>
                    <a:pt x="183259" y="12662"/>
                    <a:pt x="183309" y="12637"/>
                    <a:pt x="183334" y="12612"/>
                  </a:cubicBezTo>
                  <a:cubicBezTo>
                    <a:pt x="183410" y="12537"/>
                    <a:pt x="183385" y="12412"/>
                    <a:pt x="183309" y="12361"/>
                  </a:cubicBezTo>
                  <a:lnTo>
                    <a:pt x="182833" y="11935"/>
                  </a:lnTo>
                  <a:cubicBezTo>
                    <a:pt x="183084" y="11209"/>
                    <a:pt x="183284" y="10457"/>
                    <a:pt x="183385" y="9655"/>
                  </a:cubicBezTo>
                  <a:cubicBezTo>
                    <a:pt x="183660" y="7524"/>
                    <a:pt x="183284" y="5444"/>
                    <a:pt x="182332" y="3715"/>
                  </a:cubicBezTo>
                  <a:lnTo>
                    <a:pt x="182332" y="3715"/>
                  </a:lnTo>
                  <a:cubicBezTo>
                    <a:pt x="182507" y="3765"/>
                    <a:pt x="182683" y="3815"/>
                    <a:pt x="182858" y="3865"/>
                  </a:cubicBezTo>
                  <a:cubicBezTo>
                    <a:pt x="182883" y="3890"/>
                    <a:pt x="182883" y="3890"/>
                    <a:pt x="182908" y="3890"/>
                  </a:cubicBezTo>
                  <a:cubicBezTo>
                    <a:pt x="182984" y="3890"/>
                    <a:pt x="183059" y="3840"/>
                    <a:pt x="183084" y="3765"/>
                  </a:cubicBezTo>
                  <a:cubicBezTo>
                    <a:pt x="183109" y="3665"/>
                    <a:pt x="183059" y="3564"/>
                    <a:pt x="182958" y="3539"/>
                  </a:cubicBezTo>
                  <a:cubicBezTo>
                    <a:pt x="182733" y="3464"/>
                    <a:pt x="182482" y="3389"/>
                    <a:pt x="182257" y="3314"/>
                  </a:cubicBezTo>
                  <a:cubicBezTo>
                    <a:pt x="182332" y="3214"/>
                    <a:pt x="182432" y="3113"/>
                    <a:pt x="182507" y="3013"/>
                  </a:cubicBezTo>
                  <a:cubicBezTo>
                    <a:pt x="182583" y="2963"/>
                    <a:pt x="182583" y="2863"/>
                    <a:pt x="182532" y="2787"/>
                  </a:cubicBezTo>
                  <a:cubicBezTo>
                    <a:pt x="182489" y="2744"/>
                    <a:pt x="182437" y="2717"/>
                    <a:pt x="182386" y="2717"/>
                  </a:cubicBezTo>
                  <a:cubicBezTo>
                    <a:pt x="182349" y="2717"/>
                    <a:pt x="182313" y="2731"/>
                    <a:pt x="182282" y="2762"/>
                  </a:cubicBezTo>
                  <a:lnTo>
                    <a:pt x="182156" y="2838"/>
                  </a:lnTo>
                  <a:cubicBezTo>
                    <a:pt x="182106" y="2863"/>
                    <a:pt x="182081" y="2913"/>
                    <a:pt x="182081" y="2963"/>
                  </a:cubicBezTo>
                  <a:cubicBezTo>
                    <a:pt x="182031" y="3013"/>
                    <a:pt x="182006" y="3063"/>
                    <a:pt x="181981" y="3088"/>
                  </a:cubicBezTo>
                  <a:cubicBezTo>
                    <a:pt x="181730" y="2712"/>
                    <a:pt x="181430" y="2336"/>
                    <a:pt x="181129" y="2011"/>
                  </a:cubicBezTo>
                  <a:cubicBezTo>
                    <a:pt x="180803" y="1685"/>
                    <a:pt x="180502" y="1459"/>
                    <a:pt x="180151" y="1334"/>
                  </a:cubicBezTo>
                  <a:cubicBezTo>
                    <a:pt x="179922" y="1240"/>
                    <a:pt x="179692" y="1194"/>
                    <a:pt x="179463" y="1194"/>
                  </a:cubicBezTo>
                  <a:cubicBezTo>
                    <a:pt x="179145" y="1194"/>
                    <a:pt x="178829" y="1284"/>
                    <a:pt x="178522" y="1459"/>
                  </a:cubicBezTo>
                  <a:cubicBezTo>
                    <a:pt x="177645" y="2011"/>
                    <a:pt x="177094" y="3239"/>
                    <a:pt x="176893" y="4316"/>
                  </a:cubicBezTo>
                  <a:cubicBezTo>
                    <a:pt x="176768" y="4266"/>
                    <a:pt x="176668" y="4241"/>
                    <a:pt x="176567" y="4216"/>
                  </a:cubicBezTo>
                  <a:cubicBezTo>
                    <a:pt x="176550" y="4212"/>
                    <a:pt x="176533" y="4210"/>
                    <a:pt x="176516" y="4210"/>
                  </a:cubicBezTo>
                  <a:cubicBezTo>
                    <a:pt x="176435" y="4210"/>
                    <a:pt x="176363" y="4258"/>
                    <a:pt x="176342" y="4341"/>
                  </a:cubicBezTo>
                  <a:cubicBezTo>
                    <a:pt x="176317" y="4417"/>
                    <a:pt x="176367" y="4517"/>
                    <a:pt x="176467" y="4542"/>
                  </a:cubicBezTo>
                  <a:cubicBezTo>
                    <a:pt x="176593" y="4592"/>
                    <a:pt x="176718" y="4617"/>
                    <a:pt x="176843" y="4667"/>
                  </a:cubicBezTo>
                  <a:cubicBezTo>
                    <a:pt x="176818" y="4767"/>
                    <a:pt x="176818" y="4893"/>
                    <a:pt x="176793" y="4993"/>
                  </a:cubicBezTo>
                  <a:lnTo>
                    <a:pt x="176367" y="4843"/>
                  </a:lnTo>
                  <a:cubicBezTo>
                    <a:pt x="176349" y="4838"/>
                    <a:pt x="176331" y="4836"/>
                    <a:pt x="176314" y="4836"/>
                  </a:cubicBezTo>
                  <a:cubicBezTo>
                    <a:pt x="176234" y="4836"/>
                    <a:pt x="176162" y="4881"/>
                    <a:pt x="176141" y="4943"/>
                  </a:cubicBezTo>
                  <a:cubicBezTo>
                    <a:pt x="176091" y="5043"/>
                    <a:pt x="176141" y="5143"/>
                    <a:pt x="176242" y="5168"/>
                  </a:cubicBezTo>
                  <a:lnTo>
                    <a:pt x="176768" y="5369"/>
                  </a:lnTo>
                  <a:cubicBezTo>
                    <a:pt x="176693" y="6497"/>
                    <a:pt x="176743" y="7625"/>
                    <a:pt x="176943" y="8677"/>
                  </a:cubicBezTo>
                  <a:lnTo>
                    <a:pt x="173059" y="17549"/>
                  </a:lnTo>
                  <a:cubicBezTo>
                    <a:pt x="172532" y="17499"/>
                    <a:pt x="172006" y="17399"/>
                    <a:pt x="171505" y="17249"/>
                  </a:cubicBezTo>
                  <a:cubicBezTo>
                    <a:pt x="170628" y="16998"/>
                    <a:pt x="169801" y="16622"/>
                    <a:pt x="169049" y="16171"/>
                  </a:cubicBezTo>
                  <a:lnTo>
                    <a:pt x="169525" y="15770"/>
                  </a:lnTo>
                  <a:cubicBezTo>
                    <a:pt x="169600" y="15720"/>
                    <a:pt x="169625" y="15595"/>
                    <a:pt x="169550" y="15519"/>
                  </a:cubicBezTo>
                  <a:cubicBezTo>
                    <a:pt x="169522" y="15478"/>
                    <a:pt x="169472" y="15459"/>
                    <a:pt x="169420" y="15459"/>
                  </a:cubicBezTo>
                  <a:cubicBezTo>
                    <a:pt x="169377" y="15459"/>
                    <a:pt x="169333" y="15472"/>
                    <a:pt x="169299" y="15494"/>
                  </a:cubicBezTo>
                  <a:lnTo>
                    <a:pt x="168723" y="15970"/>
                  </a:lnTo>
                  <a:cubicBezTo>
                    <a:pt x="168046" y="15544"/>
                    <a:pt x="167445" y="15018"/>
                    <a:pt x="166918" y="14442"/>
                  </a:cubicBezTo>
                  <a:cubicBezTo>
                    <a:pt x="168096" y="13590"/>
                    <a:pt x="169099" y="12437"/>
                    <a:pt x="169826" y="11083"/>
                  </a:cubicBezTo>
                  <a:cubicBezTo>
                    <a:pt x="171279" y="8402"/>
                    <a:pt x="171354" y="5469"/>
                    <a:pt x="170051" y="3088"/>
                  </a:cubicBezTo>
                  <a:lnTo>
                    <a:pt x="170051" y="3088"/>
                  </a:lnTo>
                  <a:cubicBezTo>
                    <a:pt x="170252" y="3138"/>
                    <a:pt x="170452" y="3163"/>
                    <a:pt x="170653" y="3239"/>
                  </a:cubicBezTo>
                  <a:lnTo>
                    <a:pt x="170678" y="3239"/>
                  </a:lnTo>
                  <a:cubicBezTo>
                    <a:pt x="170778" y="3239"/>
                    <a:pt x="170828" y="3188"/>
                    <a:pt x="170853" y="3113"/>
                  </a:cubicBezTo>
                  <a:cubicBezTo>
                    <a:pt x="170878" y="3013"/>
                    <a:pt x="170828" y="2913"/>
                    <a:pt x="170728" y="2888"/>
                  </a:cubicBezTo>
                  <a:cubicBezTo>
                    <a:pt x="170427" y="2813"/>
                    <a:pt x="170126" y="2712"/>
                    <a:pt x="169801" y="2637"/>
                  </a:cubicBezTo>
                  <a:cubicBezTo>
                    <a:pt x="169750" y="2562"/>
                    <a:pt x="169700" y="2487"/>
                    <a:pt x="169650" y="2412"/>
                  </a:cubicBezTo>
                  <a:cubicBezTo>
                    <a:pt x="169625" y="2386"/>
                    <a:pt x="169625" y="2361"/>
                    <a:pt x="169600" y="2336"/>
                  </a:cubicBezTo>
                  <a:cubicBezTo>
                    <a:pt x="169700" y="2161"/>
                    <a:pt x="169801" y="2011"/>
                    <a:pt x="169926" y="1835"/>
                  </a:cubicBezTo>
                  <a:cubicBezTo>
                    <a:pt x="169976" y="1760"/>
                    <a:pt x="169951" y="1660"/>
                    <a:pt x="169876" y="1584"/>
                  </a:cubicBezTo>
                  <a:cubicBezTo>
                    <a:pt x="169849" y="1567"/>
                    <a:pt x="169816" y="1558"/>
                    <a:pt x="169783" y="1558"/>
                  </a:cubicBezTo>
                  <a:cubicBezTo>
                    <a:pt x="169721" y="1558"/>
                    <a:pt x="169657" y="1586"/>
                    <a:pt x="169625" y="1635"/>
                  </a:cubicBezTo>
                  <a:cubicBezTo>
                    <a:pt x="169525" y="1760"/>
                    <a:pt x="169450" y="1910"/>
                    <a:pt x="169349" y="2036"/>
                  </a:cubicBezTo>
                  <a:cubicBezTo>
                    <a:pt x="168755" y="1385"/>
                    <a:pt x="167953" y="1024"/>
                    <a:pt x="167139" y="1024"/>
                  </a:cubicBezTo>
                  <a:cubicBezTo>
                    <a:pt x="166855" y="1024"/>
                    <a:pt x="166570" y="1068"/>
                    <a:pt x="166292" y="1158"/>
                  </a:cubicBezTo>
                  <a:cubicBezTo>
                    <a:pt x="164963" y="1584"/>
                    <a:pt x="164663" y="2838"/>
                    <a:pt x="164512" y="3940"/>
                  </a:cubicBezTo>
                  <a:cubicBezTo>
                    <a:pt x="164061" y="6798"/>
                    <a:pt x="164161" y="9178"/>
                    <a:pt x="164738" y="11158"/>
                  </a:cubicBezTo>
                  <a:cubicBezTo>
                    <a:pt x="164562" y="11108"/>
                    <a:pt x="164362" y="11058"/>
                    <a:pt x="164186" y="10983"/>
                  </a:cubicBezTo>
                  <a:cubicBezTo>
                    <a:pt x="164174" y="10979"/>
                    <a:pt x="164159" y="10977"/>
                    <a:pt x="164144" y="10977"/>
                  </a:cubicBezTo>
                  <a:cubicBezTo>
                    <a:pt x="164071" y="10977"/>
                    <a:pt x="163982" y="11025"/>
                    <a:pt x="163961" y="11108"/>
                  </a:cubicBezTo>
                  <a:cubicBezTo>
                    <a:pt x="163936" y="11184"/>
                    <a:pt x="163986" y="11309"/>
                    <a:pt x="164086" y="11334"/>
                  </a:cubicBezTo>
                  <a:cubicBezTo>
                    <a:pt x="164287" y="11409"/>
                    <a:pt x="164487" y="11459"/>
                    <a:pt x="164713" y="11534"/>
                  </a:cubicBezTo>
                  <a:cubicBezTo>
                    <a:pt x="164562" y="11735"/>
                    <a:pt x="164412" y="11960"/>
                    <a:pt x="164287" y="12211"/>
                  </a:cubicBezTo>
                  <a:cubicBezTo>
                    <a:pt x="164237" y="12286"/>
                    <a:pt x="164287" y="12387"/>
                    <a:pt x="164362" y="12437"/>
                  </a:cubicBezTo>
                  <a:cubicBezTo>
                    <a:pt x="164387" y="12462"/>
                    <a:pt x="164412" y="12462"/>
                    <a:pt x="164462" y="12462"/>
                  </a:cubicBezTo>
                  <a:cubicBezTo>
                    <a:pt x="164512" y="12462"/>
                    <a:pt x="164587" y="12437"/>
                    <a:pt x="164613" y="12361"/>
                  </a:cubicBezTo>
                  <a:cubicBezTo>
                    <a:pt x="164713" y="12186"/>
                    <a:pt x="164838" y="11986"/>
                    <a:pt x="164938" y="11810"/>
                  </a:cubicBezTo>
                  <a:cubicBezTo>
                    <a:pt x="165064" y="12086"/>
                    <a:pt x="165164" y="12387"/>
                    <a:pt x="165289" y="12637"/>
                  </a:cubicBezTo>
                  <a:cubicBezTo>
                    <a:pt x="165590" y="13264"/>
                    <a:pt x="165966" y="13840"/>
                    <a:pt x="166392" y="14366"/>
                  </a:cubicBezTo>
                  <a:cubicBezTo>
                    <a:pt x="165071" y="15247"/>
                    <a:pt x="163559" y="15746"/>
                    <a:pt x="162089" y="15746"/>
                  </a:cubicBezTo>
                  <a:cubicBezTo>
                    <a:pt x="162053" y="15746"/>
                    <a:pt x="162017" y="15746"/>
                    <a:pt x="161981" y="15745"/>
                  </a:cubicBezTo>
                  <a:cubicBezTo>
                    <a:pt x="161755" y="15745"/>
                    <a:pt x="161530" y="15720"/>
                    <a:pt x="161304" y="15695"/>
                  </a:cubicBezTo>
                  <a:cubicBezTo>
                    <a:pt x="161279" y="15569"/>
                    <a:pt x="161279" y="15419"/>
                    <a:pt x="161254" y="15294"/>
                  </a:cubicBezTo>
                  <a:cubicBezTo>
                    <a:pt x="161232" y="15207"/>
                    <a:pt x="161173" y="15139"/>
                    <a:pt x="161092" y="15139"/>
                  </a:cubicBezTo>
                  <a:cubicBezTo>
                    <a:pt x="161080" y="15139"/>
                    <a:pt x="161067" y="15140"/>
                    <a:pt x="161054" y="15143"/>
                  </a:cubicBezTo>
                  <a:cubicBezTo>
                    <a:pt x="160953" y="15143"/>
                    <a:pt x="160878" y="15244"/>
                    <a:pt x="160903" y="15319"/>
                  </a:cubicBezTo>
                  <a:cubicBezTo>
                    <a:pt x="160903" y="15444"/>
                    <a:pt x="160928" y="15544"/>
                    <a:pt x="160953" y="15645"/>
                  </a:cubicBezTo>
                  <a:cubicBezTo>
                    <a:pt x="160803" y="15620"/>
                    <a:pt x="160678" y="15595"/>
                    <a:pt x="160527" y="15569"/>
                  </a:cubicBezTo>
                  <a:lnTo>
                    <a:pt x="160628" y="15419"/>
                  </a:lnTo>
                  <a:cubicBezTo>
                    <a:pt x="160678" y="15319"/>
                    <a:pt x="160653" y="15219"/>
                    <a:pt x="160577" y="15168"/>
                  </a:cubicBezTo>
                  <a:cubicBezTo>
                    <a:pt x="160551" y="15151"/>
                    <a:pt x="160518" y="15142"/>
                    <a:pt x="160484" y="15142"/>
                  </a:cubicBezTo>
                  <a:cubicBezTo>
                    <a:pt x="160423" y="15142"/>
                    <a:pt x="160359" y="15170"/>
                    <a:pt x="160327" y="15219"/>
                  </a:cubicBezTo>
                  <a:lnTo>
                    <a:pt x="160176" y="15469"/>
                  </a:lnTo>
                  <a:cubicBezTo>
                    <a:pt x="159149" y="15194"/>
                    <a:pt x="158171" y="14692"/>
                    <a:pt x="157294" y="14016"/>
                  </a:cubicBezTo>
                  <a:cubicBezTo>
                    <a:pt x="157921" y="13314"/>
                    <a:pt x="158497" y="12512"/>
                    <a:pt x="158998" y="11635"/>
                  </a:cubicBezTo>
                  <a:cubicBezTo>
                    <a:pt x="160302" y="9254"/>
                    <a:pt x="160728" y="6547"/>
                    <a:pt x="160176" y="4141"/>
                  </a:cubicBezTo>
                  <a:lnTo>
                    <a:pt x="160176" y="4141"/>
                  </a:lnTo>
                  <a:lnTo>
                    <a:pt x="160678" y="4417"/>
                  </a:lnTo>
                  <a:cubicBezTo>
                    <a:pt x="160703" y="4442"/>
                    <a:pt x="160728" y="4442"/>
                    <a:pt x="160753" y="4442"/>
                  </a:cubicBezTo>
                  <a:cubicBezTo>
                    <a:pt x="160828" y="4442"/>
                    <a:pt x="160878" y="4417"/>
                    <a:pt x="160903" y="4341"/>
                  </a:cubicBezTo>
                  <a:cubicBezTo>
                    <a:pt x="160953" y="4266"/>
                    <a:pt x="160928" y="4166"/>
                    <a:pt x="160853" y="4116"/>
                  </a:cubicBezTo>
                  <a:lnTo>
                    <a:pt x="160227" y="3765"/>
                  </a:lnTo>
                  <a:lnTo>
                    <a:pt x="160753" y="3389"/>
                  </a:lnTo>
                  <a:cubicBezTo>
                    <a:pt x="160828" y="3339"/>
                    <a:pt x="160853" y="3239"/>
                    <a:pt x="160803" y="3138"/>
                  </a:cubicBezTo>
                  <a:cubicBezTo>
                    <a:pt x="160759" y="3095"/>
                    <a:pt x="160707" y="3068"/>
                    <a:pt x="160656" y="3068"/>
                  </a:cubicBezTo>
                  <a:cubicBezTo>
                    <a:pt x="160620" y="3068"/>
                    <a:pt x="160584" y="3082"/>
                    <a:pt x="160552" y="3113"/>
                  </a:cubicBezTo>
                  <a:lnTo>
                    <a:pt x="160001" y="3489"/>
                  </a:lnTo>
                  <a:cubicBezTo>
                    <a:pt x="159901" y="3138"/>
                    <a:pt x="159775" y="2813"/>
                    <a:pt x="159625" y="2487"/>
                  </a:cubicBezTo>
                  <a:cubicBezTo>
                    <a:pt x="159500" y="2186"/>
                    <a:pt x="159324" y="1935"/>
                    <a:pt x="159149" y="1710"/>
                  </a:cubicBezTo>
                  <a:cubicBezTo>
                    <a:pt x="158689" y="1166"/>
                    <a:pt x="158089" y="902"/>
                    <a:pt x="157438" y="902"/>
                  </a:cubicBezTo>
                  <a:cubicBezTo>
                    <a:pt x="157308" y="902"/>
                    <a:pt x="157176" y="912"/>
                    <a:pt x="157044" y="933"/>
                  </a:cubicBezTo>
                  <a:cubicBezTo>
                    <a:pt x="156367" y="1033"/>
                    <a:pt x="155690" y="1409"/>
                    <a:pt x="155114" y="1935"/>
                  </a:cubicBezTo>
                  <a:lnTo>
                    <a:pt x="155039" y="1359"/>
                  </a:lnTo>
                  <a:cubicBezTo>
                    <a:pt x="155013" y="1259"/>
                    <a:pt x="154938" y="1209"/>
                    <a:pt x="154838" y="1209"/>
                  </a:cubicBezTo>
                  <a:cubicBezTo>
                    <a:pt x="154738" y="1234"/>
                    <a:pt x="154663" y="1309"/>
                    <a:pt x="154688" y="1409"/>
                  </a:cubicBezTo>
                  <a:lnTo>
                    <a:pt x="154763" y="1985"/>
                  </a:lnTo>
                  <a:cubicBezTo>
                    <a:pt x="154612" y="1935"/>
                    <a:pt x="154462" y="1885"/>
                    <a:pt x="154312" y="1835"/>
                  </a:cubicBezTo>
                  <a:cubicBezTo>
                    <a:pt x="154285" y="1822"/>
                    <a:pt x="154258" y="1815"/>
                    <a:pt x="154233" y="1815"/>
                  </a:cubicBezTo>
                  <a:cubicBezTo>
                    <a:pt x="154163" y="1815"/>
                    <a:pt x="154104" y="1862"/>
                    <a:pt x="154086" y="1935"/>
                  </a:cubicBezTo>
                  <a:cubicBezTo>
                    <a:pt x="154036" y="2011"/>
                    <a:pt x="154086" y="2111"/>
                    <a:pt x="154186" y="2161"/>
                  </a:cubicBezTo>
                  <a:cubicBezTo>
                    <a:pt x="154362" y="2236"/>
                    <a:pt x="154537" y="2286"/>
                    <a:pt x="154713" y="2361"/>
                  </a:cubicBezTo>
                  <a:cubicBezTo>
                    <a:pt x="154337" y="2787"/>
                    <a:pt x="154036" y="3264"/>
                    <a:pt x="153810" y="3790"/>
                  </a:cubicBezTo>
                  <a:cubicBezTo>
                    <a:pt x="152933" y="5970"/>
                    <a:pt x="153109" y="8527"/>
                    <a:pt x="154287" y="10858"/>
                  </a:cubicBezTo>
                  <a:cubicBezTo>
                    <a:pt x="154111" y="10808"/>
                    <a:pt x="153936" y="10757"/>
                    <a:pt x="153785" y="10682"/>
                  </a:cubicBezTo>
                  <a:cubicBezTo>
                    <a:pt x="153768" y="10678"/>
                    <a:pt x="153750" y="10676"/>
                    <a:pt x="153733" y="10676"/>
                  </a:cubicBezTo>
                  <a:cubicBezTo>
                    <a:pt x="153652" y="10676"/>
                    <a:pt x="153580" y="10721"/>
                    <a:pt x="153560" y="10783"/>
                  </a:cubicBezTo>
                  <a:cubicBezTo>
                    <a:pt x="153510" y="10883"/>
                    <a:pt x="153560" y="10983"/>
                    <a:pt x="153660" y="11008"/>
                  </a:cubicBezTo>
                  <a:cubicBezTo>
                    <a:pt x="153861" y="11108"/>
                    <a:pt x="154086" y="11158"/>
                    <a:pt x="154312" y="11234"/>
                  </a:cubicBezTo>
                  <a:lnTo>
                    <a:pt x="153986" y="11559"/>
                  </a:lnTo>
                  <a:cubicBezTo>
                    <a:pt x="153911" y="11635"/>
                    <a:pt x="153911" y="11735"/>
                    <a:pt x="153961" y="11810"/>
                  </a:cubicBezTo>
                  <a:cubicBezTo>
                    <a:pt x="154011" y="11835"/>
                    <a:pt x="154061" y="11860"/>
                    <a:pt x="154086" y="11860"/>
                  </a:cubicBezTo>
                  <a:cubicBezTo>
                    <a:pt x="154136" y="11860"/>
                    <a:pt x="154186" y="11835"/>
                    <a:pt x="154211" y="11810"/>
                  </a:cubicBezTo>
                  <a:lnTo>
                    <a:pt x="154612" y="11459"/>
                  </a:lnTo>
                  <a:cubicBezTo>
                    <a:pt x="154688" y="11610"/>
                    <a:pt x="154788" y="11760"/>
                    <a:pt x="154913" y="11935"/>
                  </a:cubicBezTo>
                  <a:cubicBezTo>
                    <a:pt x="155440" y="12737"/>
                    <a:pt x="156066" y="13439"/>
                    <a:pt x="156768" y="14041"/>
                  </a:cubicBezTo>
                  <a:cubicBezTo>
                    <a:pt x="155239" y="15544"/>
                    <a:pt x="153359" y="16547"/>
                    <a:pt x="151379" y="16848"/>
                  </a:cubicBezTo>
                  <a:cubicBezTo>
                    <a:pt x="150988" y="16901"/>
                    <a:pt x="150591" y="16928"/>
                    <a:pt x="150192" y="16928"/>
                  </a:cubicBezTo>
                  <a:cubicBezTo>
                    <a:pt x="148168" y="16928"/>
                    <a:pt x="146087" y="16245"/>
                    <a:pt x="144287" y="14968"/>
                  </a:cubicBezTo>
                  <a:cubicBezTo>
                    <a:pt x="145490" y="13615"/>
                    <a:pt x="146367" y="11910"/>
                    <a:pt x="146818" y="10106"/>
                  </a:cubicBezTo>
                  <a:cubicBezTo>
                    <a:pt x="146868" y="10231"/>
                    <a:pt x="146918" y="10356"/>
                    <a:pt x="146968" y="10482"/>
                  </a:cubicBezTo>
                  <a:cubicBezTo>
                    <a:pt x="146993" y="10557"/>
                    <a:pt x="147069" y="10607"/>
                    <a:pt x="147144" y="10607"/>
                  </a:cubicBezTo>
                  <a:lnTo>
                    <a:pt x="147194" y="10607"/>
                  </a:lnTo>
                  <a:cubicBezTo>
                    <a:pt x="147294" y="10557"/>
                    <a:pt x="147344" y="10457"/>
                    <a:pt x="147294" y="10381"/>
                  </a:cubicBezTo>
                  <a:cubicBezTo>
                    <a:pt x="147219" y="10106"/>
                    <a:pt x="147094" y="9855"/>
                    <a:pt x="146968" y="9630"/>
                  </a:cubicBezTo>
                  <a:cubicBezTo>
                    <a:pt x="147269" y="9504"/>
                    <a:pt x="147595" y="9404"/>
                    <a:pt x="147896" y="9279"/>
                  </a:cubicBezTo>
                  <a:cubicBezTo>
                    <a:pt x="147996" y="9254"/>
                    <a:pt x="148046" y="9153"/>
                    <a:pt x="147996" y="9053"/>
                  </a:cubicBezTo>
                  <a:cubicBezTo>
                    <a:pt x="147978" y="8980"/>
                    <a:pt x="147919" y="8933"/>
                    <a:pt x="147849" y="8933"/>
                  </a:cubicBezTo>
                  <a:cubicBezTo>
                    <a:pt x="147824" y="8933"/>
                    <a:pt x="147797" y="8939"/>
                    <a:pt x="147770" y="8953"/>
                  </a:cubicBezTo>
                  <a:cubicBezTo>
                    <a:pt x="147520" y="9053"/>
                    <a:pt x="147244" y="9128"/>
                    <a:pt x="146993" y="9229"/>
                  </a:cubicBezTo>
                  <a:cubicBezTo>
                    <a:pt x="147344" y="7173"/>
                    <a:pt x="147144" y="5043"/>
                    <a:pt x="146317" y="3113"/>
                  </a:cubicBezTo>
                  <a:lnTo>
                    <a:pt x="147044" y="2687"/>
                  </a:lnTo>
                  <a:cubicBezTo>
                    <a:pt x="147119" y="2637"/>
                    <a:pt x="147144" y="2512"/>
                    <a:pt x="147094" y="2437"/>
                  </a:cubicBezTo>
                  <a:cubicBezTo>
                    <a:pt x="147061" y="2388"/>
                    <a:pt x="147008" y="2360"/>
                    <a:pt x="146954" y="2360"/>
                  </a:cubicBezTo>
                  <a:cubicBezTo>
                    <a:pt x="146924" y="2360"/>
                    <a:pt x="146895" y="2369"/>
                    <a:pt x="146868" y="2386"/>
                  </a:cubicBezTo>
                  <a:lnTo>
                    <a:pt x="146166" y="2787"/>
                  </a:lnTo>
                  <a:cubicBezTo>
                    <a:pt x="145991" y="2437"/>
                    <a:pt x="145765" y="2136"/>
                    <a:pt x="145490" y="1860"/>
                  </a:cubicBezTo>
                  <a:lnTo>
                    <a:pt x="145640" y="1534"/>
                  </a:lnTo>
                  <a:cubicBezTo>
                    <a:pt x="145690" y="1459"/>
                    <a:pt x="145640" y="1334"/>
                    <a:pt x="145565" y="1309"/>
                  </a:cubicBezTo>
                  <a:cubicBezTo>
                    <a:pt x="145537" y="1295"/>
                    <a:pt x="145509" y="1289"/>
                    <a:pt x="145482" y="1289"/>
                  </a:cubicBezTo>
                  <a:cubicBezTo>
                    <a:pt x="145412" y="1289"/>
                    <a:pt x="145350" y="1330"/>
                    <a:pt x="145314" y="1384"/>
                  </a:cubicBezTo>
                  <a:lnTo>
                    <a:pt x="145214" y="1635"/>
                  </a:lnTo>
                  <a:cubicBezTo>
                    <a:pt x="145164" y="1584"/>
                    <a:pt x="145114" y="1534"/>
                    <a:pt x="145064" y="1509"/>
                  </a:cubicBezTo>
                  <a:cubicBezTo>
                    <a:pt x="144565" y="1153"/>
                    <a:pt x="144034" y="975"/>
                    <a:pt x="143490" y="975"/>
                  </a:cubicBezTo>
                  <a:cubicBezTo>
                    <a:pt x="143076" y="975"/>
                    <a:pt x="142654" y="1078"/>
                    <a:pt x="142231" y="1284"/>
                  </a:cubicBezTo>
                  <a:cubicBezTo>
                    <a:pt x="141429" y="1685"/>
                    <a:pt x="140678" y="2437"/>
                    <a:pt x="140151" y="3364"/>
                  </a:cubicBezTo>
                  <a:cubicBezTo>
                    <a:pt x="140026" y="3239"/>
                    <a:pt x="139926" y="3113"/>
                    <a:pt x="139775" y="2988"/>
                  </a:cubicBezTo>
                  <a:cubicBezTo>
                    <a:pt x="139741" y="2965"/>
                    <a:pt x="139703" y="2953"/>
                    <a:pt x="139663" y="2953"/>
                  </a:cubicBezTo>
                  <a:cubicBezTo>
                    <a:pt x="139615" y="2953"/>
                    <a:pt x="139566" y="2972"/>
                    <a:pt x="139525" y="3013"/>
                  </a:cubicBezTo>
                  <a:cubicBezTo>
                    <a:pt x="139475" y="3088"/>
                    <a:pt x="139475" y="3188"/>
                    <a:pt x="139550" y="3264"/>
                  </a:cubicBezTo>
                  <a:cubicBezTo>
                    <a:pt x="139700" y="3389"/>
                    <a:pt x="139850" y="3539"/>
                    <a:pt x="139976" y="3690"/>
                  </a:cubicBezTo>
                  <a:lnTo>
                    <a:pt x="139224" y="3915"/>
                  </a:lnTo>
                  <a:cubicBezTo>
                    <a:pt x="139124" y="3965"/>
                    <a:pt x="139074" y="4066"/>
                    <a:pt x="139099" y="4141"/>
                  </a:cubicBezTo>
                  <a:cubicBezTo>
                    <a:pt x="139124" y="4216"/>
                    <a:pt x="139199" y="4266"/>
                    <a:pt x="139274" y="4266"/>
                  </a:cubicBezTo>
                  <a:lnTo>
                    <a:pt x="139324" y="4266"/>
                  </a:lnTo>
                  <a:lnTo>
                    <a:pt x="139775" y="4116"/>
                  </a:lnTo>
                  <a:lnTo>
                    <a:pt x="139775" y="4116"/>
                  </a:lnTo>
                  <a:cubicBezTo>
                    <a:pt x="139525" y="4742"/>
                    <a:pt x="139349" y="5394"/>
                    <a:pt x="139324" y="6021"/>
                  </a:cubicBezTo>
                  <a:cubicBezTo>
                    <a:pt x="139299" y="6221"/>
                    <a:pt x="139299" y="6422"/>
                    <a:pt x="139299" y="6622"/>
                  </a:cubicBezTo>
                  <a:lnTo>
                    <a:pt x="136993" y="6622"/>
                  </a:lnTo>
                  <a:lnTo>
                    <a:pt x="140176" y="17324"/>
                  </a:lnTo>
                  <a:cubicBezTo>
                    <a:pt x="139600" y="17524"/>
                    <a:pt x="138998" y="17675"/>
                    <a:pt x="138372" y="17775"/>
                  </a:cubicBezTo>
                  <a:lnTo>
                    <a:pt x="135289" y="17775"/>
                  </a:lnTo>
                  <a:cubicBezTo>
                    <a:pt x="133535" y="17524"/>
                    <a:pt x="131881" y="16823"/>
                    <a:pt x="130502" y="15745"/>
                  </a:cubicBezTo>
                  <a:cubicBezTo>
                    <a:pt x="131705" y="15143"/>
                    <a:pt x="132758" y="14291"/>
                    <a:pt x="133560" y="13189"/>
                  </a:cubicBezTo>
                  <a:cubicBezTo>
                    <a:pt x="135865" y="9980"/>
                    <a:pt x="135389" y="5118"/>
                    <a:pt x="132532" y="2286"/>
                  </a:cubicBezTo>
                  <a:cubicBezTo>
                    <a:pt x="132127" y="1882"/>
                    <a:pt x="131565" y="1658"/>
                    <a:pt x="130972" y="1658"/>
                  </a:cubicBezTo>
                  <a:cubicBezTo>
                    <a:pt x="130941" y="1658"/>
                    <a:pt x="130909" y="1658"/>
                    <a:pt x="130878" y="1660"/>
                  </a:cubicBezTo>
                  <a:cubicBezTo>
                    <a:pt x="130251" y="1660"/>
                    <a:pt x="129675" y="1935"/>
                    <a:pt x="129249" y="2412"/>
                  </a:cubicBezTo>
                  <a:cubicBezTo>
                    <a:pt x="127444" y="4492"/>
                    <a:pt x="126667" y="7374"/>
                    <a:pt x="127018" y="10081"/>
                  </a:cubicBezTo>
                  <a:lnTo>
                    <a:pt x="126642" y="9880"/>
                  </a:lnTo>
                  <a:cubicBezTo>
                    <a:pt x="126642" y="9855"/>
                    <a:pt x="126642" y="9830"/>
                    <a:pt x="126617" y="9805"/>
                  </a:cubicBezTo>
                  <a:cubicBezTo>
                    <a:pt x="126576" y="9743"/>
                    <a:pt x="126501" y="9698"/>
                    <a:pt x="126420" y="9698"/>
                  </a:cubicBezTo>
                  <a:cubicBezTo>
                    <a:pt x="126402" y="9698"/>
                    <a:pt x="126384" y="9700"/>
                    <a:pt x="126367" y="9705"/>
                  </a:cubicBezTo>
                  <a:cubicBezTo>
                    <a:pt x="126266" y="9755"/>
                    <a:pt x="126191" y="9855"/>
                    <a:pt x="126216" y="9955"/>
                  </a:cubicBezTo>
                  <a:cubicBezTo>
                    <a:pt x="126241" y="10081"/>
                    <a:pt x="126342" y="10156"/>
                    <a:pt x="126392" y="10156"/>
                  </a:cubicBezTo>
                  <a:lnTo>
                    <a:pt x="127043" y="10507"/>
                  </a:lnTo>
                  <a:cubicBezTo>
                    <a:pt x="126893" y="10657"/>
                    <a:pt x="126743" y="10808"/>
                    <a:pt x="126567" y="10958"/>
                  </a:cubicBezTo>
                  <a:cubicBezTo>
                    <a:pt x="126492" y="11008"/>
                    <a:pt x="126492" y="11133"/>
                    <a:pt x="126542" y="11209"/>
                  </a:cubicBezTo>
                  <a:cubicBezTo>
                    <a:pt x="126592" y="11234"/>
                    <a:pt x="126642" y="11259"/>
                    <a:pt x="126693" y="11259"/>
                  </a:cubicBezTo>
                  <a:cubicBezTo>
                    <a:pt x="126718" y="11259"/>
                    <a:pt x="126768" y="11259"/>
                    <a:pt x="126818" y="11209"/>
                  </a:cubicBezTo>
                  <a:cubicBezTo>
                    <a:pt x="126918" y="11108"/>
                    <a:pt x="127043" y="11008"/>
                    <a:pt x="127169" y="10908"/>
                  </a:cubicBezTo>
                  <a:cubicBezTo>
                    <a:pt x="127419" y="12136"/>
                    <a:pt x="127921" y="13314"/>
                    <a:pt x="128672" y="14316"/>
                  </a:cubicBezTo>
                  <a:cubicBezTo>
                    <a:pt x="129023" y="14793"/>
                    <a:pt x="129424" y="15244"/>
                    <a:pt x="129850" y="15645"/>
                  </a:cubicBezTo>
                  <a:cubicBezTo>
                    <a:pt x="128705" y="16133"/>
                    <a:pt x="127446" y="16387"/>
                    <a:pt x="126184" y="16387"/>
                  </a:cubicBezTo>
                  <a:cubicBezTo>
                    <a:pt x="124465" y="16387"/>
                    <a:pt x="122739" y="15915"/>
                    <a:pt x="121279" y="14918"/>
                  </a:cubicBezTo>
                  <a:cubicBezTo>
                    <a:pt x="121003" y="14742"/>
                    <a:pt x="120728" y="14542"/>
                    <a:pt x="120477" y="14316"/>
                  </a:cubicBezTo>
                  <a:cubicBezTo>
                    <a:pt x="121229" y="13289"/>
                    <a:pt x="121755" y="12086"/>
                    <a:pt x="122056" y="10858"/>
                  </a:cubicBezTo>
                  <a:cubicBezTo>
                    <a:pt x="122106" y="10958"/>
                    <a:pt x="122181" y="11033"/>
                    <a:pt x="122231" y="11133"/>
                  </a:cubicBezTo>
                  <a:cubicBezTo>
                    <a:pt x="122281" y="11184"/>
                    <a:pt x="122332" y="11209"/>
                    <a:pt x="122382" y="11209"/>
                  </a:cubicBezTo>
                  <a:cubicBezTo>
                    <a:pt x="122432" y="11209"/>
                    <a:pt x="122457" y="11209"/>
                    <a:pt x="122482" y="11184"/>
                  </a:cubicBezTo>
                  <a:cubicBezTo>
                    <a:pt x="122557" y="11133"/>
                    <a:pt x="122582" y="11033"/>
                    <a:pt x="122532" y="10933"/>
                  </a:cubicBezTo>
                  <a:cubicBezTo>
                    <a:pt x="122432" y="10783"/>
                    <a:pt x="122332" y="10632"/>
                    <a:pt x="122206" y="10507"/>
                  </a:cubicBezTo>
                  <a:cubicBezTo>
                    <a:pt x="122482" y="10356"/>
                    <a:pt x="122733" y="10206"/>
                    <a:pt x="122983" y="10031"/>
                  </a:cubicBezTo>
                  <a:cubicBezTo>
                    <a:pt x="123058" y="9980"/>
                    <a:pt x="123083" y="9880"/>
                    <a:pt x="123033" y="9780"/>
                  </a:cubicBezTo>
                  <a:cubicBezTo>
                    <a:pt x="123001" y="9731"/>
                    <a:pt x="122937" y="9704"/>
                    <a:pt x="122876" y="9704"/>
                  </a:cubicBezTo>
                  <a:cubicBezTo>
                    <a:pt x="122842" y="9704"/>
                    <a:pt x="122809" y="9712"/>
                    <a:pt x="122783" y="9730"/>
                  </a:cubicBezTo>
                  <a:cubicBezTo>
                    <a:pt x="122582" y="9855"/>
                    <a:pt x="122407" y="9980"/>
                    <a:pt x="122206" y="10081"/>
                  </a:cubicBezTo>
                  <a:cubicBezTo>
                    <a:pt x="122657" y="7274"/>
                    <a:pt x="121981" y="4291"/>
                    <a:pt x="120151" y="2086"/>
                  </a:cubicBezTo>
                  <a:cubicBezTo>
                    <a:pt x="119926" y="1835"/>
                    <a:pt x="119675" y="1660"/>
                    <a:pt x="119374" y="1559"/>
                  </a:cubicBezTo>
                  <a:cubicBezTo>
                    <a:pt x="119271" y="1534"/>
                    <a:pt x="119159" y="1516"/>
                    <a:pt x="119041" y="1516"/>
                  </a:cubicBezTo>
                  <a:cubicBezTo>
                    <a:pt x="118582" y="1516"/>
                    <a:pt x="118033" y="1776"/>
                    <a:pt x="117595" y="2813"/>
                  </a:cubicBezTo>
                  <a:cubicBezTo>
                    <a:pt x="117394" y="3314"/>
                    <a:pt x="117219" y="3840"/>
                    <a:pt x="117093" y="4366"/>
                  </a:cubicBezTo>
                  <a:lnTo>
                    <a:pt x="116542" y="4141"/>
                  </a:lnTo>
                  <a:cubicBezTo>
                    <a:pt x="116521" y="4127"/>
                    <a:pt x="116496" y="4121"/>
                    <a:pt x="116471" y="4121"/>
                  </a:cubicBezTo>
                  <a:cubicBezTo>
                    <a:pt x="116405" y="4121"/>
                    <a:pt x="116335" y="4162"/>
                    <a:pt x="116317" y="4216"/>
                  </a:cubicBezTo>
                  <a:cubicBezTo>
                    <a:pt x="116266" y="4316"/>
                    <a:pt x="116317" y="4417"/>
                    <a:pt x="116417" y="4467"/>
                  </a:cubicBezTo>
                  <a:lnTo>
                    <a:pt x="116893" y="4667"/>
                  </a:lnTo>
                  <a:cubicBezTo>
                    <a:pt x="116718" y="4818"/>
                    <a:pt x="116542" y="4968"/>
                    <a:pt x="116392" y="5143"/>
                  </a:cubicBezTo>
                  <a:cubicBezTo>
                    <a:pt x="116317" y="5219"/>
                    <a:pt x="116317" y="5319"/>
                    <a:pt x="116392" y="5394"/>
                  </a:cubicBezTo>
                  <a:cubicBezTo>
                    <a:pt x="116417" y="5419"/>
                    <a:pt x="116467" y="5444"/>
                    <a:pt x="116517" y="5444"/>
                  </a:cubicBezTo>
                  <a:cubicBezTo>
                    <a:pt x="116567" y="5444"/>
                    <a:pt x="116617" y="5419"/>
                    <a:pt x="116642" y="5394"/>
                  </a:cubicBezTo>
                  <a:cubicBezTo>
                    <a:pt x="116743" y="5294"/>
                    <a:pt x="116843" y="5193"/>
                    <a:pt x="116943" y="5093"/>
                  </a:cubicBezTo>
                  <a:lnTo>
                    <a:pt x="116943" y="5093"/>
                  </a:lnTo>
                  <a:cubicBezTo>
                    <a:pt x="116868" y="5620"/>
                    <a:pt x="116818" y="6121"/>
                    <a:pt x="116818" y="6622"/>
                  </a:cubicBezTo>
                  <a:lnTo>
                    <a:pt x="115139" y="6622"/>
                  </a:lnTo>
                  <a:lnTo>
                    <a:pt x="110276" y="17700"/>
                  </a:lnTo>
                  <a:cubicBezTo>
                    <a:pt x="109224" y="17474"/>
                    <a:pt x="108196" y="17073"/>
                    <a:pt x="107294" y="16497"/>
                  </a:cubicBezTo>
                  <a:cubicBezTo>
                    <a:pt x="106993" y="16321"/>
                    <a:pt x="106717" y="16096"/>
                    <a:pt x="106442" y="15895"/>
                  </a:cubicBezTo>
                  <a:cubicBezTo>
                    <a:pt x="108271" y="14442"/>
                    <a:pt x="109750" y="12462"/>
                    <a:pt x="110527" y="10306"/>
                  </a:cubicBezTo>
                  <a:cubicBezTo>
                    <a:pt x="110828" y="9479"/>
                    <a:pt x="111078" y="8527"/>
                    <a:pt x="111179" y="7524"/>
                  </a:cubicBezTo>
                  <a:lnTo>
                    <a:pt x="111680" y="8001"/>
                  </a:lnTo>
                  <a:cubicBezTo>
                    <a:pt x="111705" y="8026"/>
                    <a:pt x="111755" y="8051"/>
                    <a:pt x="111805" y="8051"/>
                  </a:cubicBezTo>
                  <a:cubicBezTo>
                    <a:pt x="111855" y="8051"/>
                    <a:pt x="111880" y="8026"/>
                    <a:pt x="111931" y="8001"/>
                  </a:cubicBezTo>
                  <a:cubicBezTo>
                    <a:pt x="111981" y="7925"/>
                    <a:pt x="111981" y="7800"/>
                    <a:pt x="111931" y="7725"/>
                  </a:cubicBezTo>
                  <a:lnTo>
                    <a:pt x="111379" y="7224"/>
                  </a:lnTo>
                  <a:lnTo>
                    <a:pt x="111880" y="6923"/>
                  </a:lnTo>
                  <a:cubicBezTo>
                    <a:pt x="111981" y="6873"/>
                    <a:pt x="112006" y="6772"/>
                    <a:pt x="111956" y="6672"/>
                  </a:cubicBezTo>
                  <a:cubicBezTo>
                    <a:pt x="111923" y="6624"/>
                    <a:pt x="111860" y="6596"/>
                    <a:pt x="111798" y="6596"/>
                  </a:cubicBezTo>
                  <a:cubicBezTo>
                    <a:pt x="111765" y="6596"/>
                    <a:pt x="111732" y="6604"/>
                    <a:pt x="111705" y="6622"/>
                  </a:cubicBezTo>
                  <a:lnTo>
                    <a:pt x="111204" y="6923"/>
                  </a:lnTo>
                  <a:cubicBezTo>
                    <a:pt x="111229" y="5745"/>
                    <a:pt x="110978" y="4567"/>
                    <a:pt x="110276" y="3489"/>
                  </a:cubicBezTo>
                  <a:cubicBezTo>
                    <a:pt x="109575" y="2462"/>
                    <a:pt x="108497" y="1810"/>
                    <a:pt x="107344" y="1685"/>
                  </a:cubicBezTo>
                  <a:lnTo>
                    <a:pt x="107645" y="1309"/>
                  </a:lnTo>
                  <a:cubicBezTo>
                    <a:pt x="107695" y="1234"/>
                    <a:pt x="107695" y="1108"/>
                    <a:pt x="107620" y="1058"/>
                  </a:cubicBezTo>
                  <a:cubicBezTo>
                    <a:pt x="107588" y="1027"/>
                    <a:pt x="107548" y="1013"/>
                    <a:pt x="107508" y="1013"/>
                  </a:cubicBezTo>
                  <a:cubicBezTo>
                    <a:pt x="107453" y="1013"/>
                    <a:pt x="107398" y="1040"/>
                    <a:pt x="107369" y="1083"/>
                  </a:cubicBezTo>
                  <a:lnTo>
                    <a:pt x="106993" y="1559"/>
                  </a:lnTo>
                  <a:lnTo>
                    <a:pt x="106617" y="1108"/>
                  </a:lnTo>
                  <a:cubicBezTo>
                    <a:pt x="106574" y="1065"/>
                    <a:pt x="106521" y="1038"/>
                    <a:pt x="106471" y="1038"/>
                  </a:cubicBezTo>
                  <a:cubicBezTo>
                    <a:pt x="106434" y="1038"/>
                    <a:pt x="106398" y="1052"/>
                    <a:pt x="106367" y="1083"/>
                  </a:cubicBezTo>
                  <a:cubicBezTo>
                    <a:pt x="106291" y="1133"/>
                    <a:pt x="106266" y="1259"/>
                    <a:pt x="106342" y="1334"/>
                  </a:cubicBezTo>
                  <a:lnTo>
                    <a:pt x="106617" y="1660"/>
                  </a:lnTo>
                  <a:cubicBezTo>
                    <a:pt x="105164" y="1785"/>
                    <a:pt x="104036" y="2787"/>
                    <a:pt x="103284" y="4617"/>
                  </a:cubicBezTo>
                  <a:cubicBezTo>
                    <a:pt x="102357" y="6798"/>
                    <a:pt x="102407" y="9329"/>
                    <a:pt x="103159" y="11610"/>
                  </a:cubicBezTo>
                  <a:cubicBezTo>
                    <a:pt x="102958" y="11509"/>
                    <a:pt x="102758" y="11434"/>
                    <a:pt x="102582" y="11334"/>
                  </a:cubicBezTo>
                  <a:cubicBezTo>
                    <a:pt x="102549" y="11317"/>
                    <a:pt x="102515" y="11309"/>
                    <a:pt x="102484" y="11309"/>
                  </a:cubicBezTo>
                  <a:cubicBezTo>
                    <a:pt x="102421" y="11309"/>
                    <a:pt x="102365" y="11342"/>
                    <a:pt x="102331" y="11409"/>
                  </a:cubicBezTo>
                  <a:cubicBezTo>
                    <a:pt x="102281" y="11484"/>
                    <a:pt x="102331" y="11610"/>
                    <a:pt x="102407" y="11635"/>
                  </a:cubicBezTo>
                  <a:cubicBezTo>
                    <a:pt x="102607" y="11760"/>
                    <a:pt x="102833" y="11860"/>
                    <a:pt x="103058" y="11935"/>
                  </a:cubicBezTo>
                  <a:lnTo>
                    <a:pt x="102707" y="12612"/>
                  </a:lnTo>
                  <a:cubicBezTo>
                    <a:pt x="102682" y="12687"/>
                    <a:pt x="102707" y="12813"/>
                    <a:pt x="102808" y="12838"/>
                  </a:cubicBezTo>
                  <a:cubicBezTo>
                    <a:pt x="102833" y="12863"/>
                    <a:pt x="102858" y="12863"/>
                    <a:pt x="102883" y="12863"/>
                  </a:cubicBezTo>
                  <a:cubicBezTo>
                    <a:pt x="102933" y="12863"/>
                    <a:pt x="103008" y="12838"/>
                    <a:pt x="103033" y="12762"/>
                  </a:cubicBezTo>
                  <a:lnTo>
                    <a:pt x="103359" y="12136"/>
                  </a:lnTo>
                  <a:cubicBezTo>
                    <a:pt x="103910" y="13564"/>
                    <a:pt x="104788" y="14843"/>
                    <a:pt x="105890" y="15870"/>
                  </a:cubicBezTo>
                  <a:cubicBezTo>
                    <a:pt x="105540" y="16121"/>
                    <a:pt x="105189" y="16346"/>
                    <a:pt x="104813" y="16572"/>
                  </a:cubicBezTo>
                  <a:cubicBezTo>
                    <a:pt x="104612" y="16422"/>
                    <a:pt x="104387" y="16271"/>
                    <a:pt x="104186" y="16121"/>
                  </a:cubicBezTo>
                  <a:cubicBezTo>
                    <a:pt x="104155" y="16089"/>
                    <a:pt x="104119" y="16075"/>
                    <a:pt x="104082" y="16075"/>
                  </a:cubicBezTo>
                  <a:cubicBezTo>
                    <a:pt x="104031" y="16075"/>
                    <a:pt x="103979" y="16102"/>
                    <a:pt x="103936" y="16146"/>
                  </a:cubicBezTo>
                  <a:cubicBezTo>
                    <a:pt x="103885" y="16221"/>
                    <a:pt x="103885" y="16321"/>
                    <a:pt x="103961" y="16397"/>
                  </a:cubicBezTo>
                  <a:cubicBezTo>
                    <a:pt x="104136" y="16522"/>
                    <a:pt x="104286" y="16647"/>
                    <a:pt x="104462" y="16747"/>
                  </a:cubicBezTo>
                  <a:cubicBezTo>
                    <a:pt x="104111" y="16948"/>
                    <a:pt x="103760" y="17123"/>
                    <a:pt x="103409" y="17249"/>
                  </a:cubicBezTo>
                  <a:cubicBezTo>
                    <a:pt x="102732" y="17524"/>
                    <a:pt x="102081" y="17700"/>
                    <a:pt x="101429" y="17775"/>
                  </a:cubicBezTo>
                  <a:lnTo>
                    <a:pt x="99499" y="17775"/>
                  </a:lnTo>
                  <a:cubicBezTo>
                    <a:pt x="98748" y="17675"/>
                    <a:pt x="98021" y="17449"/>
                    <a:pt x="97344" y="17098"/>
                  </a:cubicBezTo>
                  <a:cubicBezTo>
                    <a:pt x="96216" y="16497"/>
                    <a:pt x="95314" y="15670"/>
                    <a:pt x="94587" y="14667"/>
                  </a:cubicBezTo>
                  <a:cubicBezTo>
                    <a:pt x="96592" y="12762"/>
                    <a:pt x="97745" y="10256"/>
                    <a:pt x="97770" y="7725"/>
                  </a:cubicBezTo>
                  <a:cubicBezTo>
                    <a:pt x="97795" y="7023"/>
                    <a:pt x="97695" y="5720"/>
                    <a:pt x="97118" y="4542"/>
                  </a:cubicBezTo>
                  <a:lnTo>
                    <a:pt x="97118" y="4542"/>
                  </a:lnTo>
                  <a:cubicBezTo>
                    <a:pt x="97219" y="4567"/>
                    <a:pt x="97319" y="4592"/>
                    <a:pt x="97419" y="4642"/>
                  </a:cubicBezTo>
                  <a:lnTo>
                    <a:pt x="97469" y="4642"/>
                  </a:lnTo>
                  <a:cubicBezTo>
                    <a:pt x="97544" y="4642"/>
                    <a:pt x="97620" y="4592"/>
                    <a:pt x="97645" y="4517"/>
                  </a:cubicBezTo>
                  <a:cubicBezTo>
                    <a:pt x="97670" y="4417"/>
                    <a:pt x="97620" y="4316"/>
                    <a:pt x="97544" y="4291"/>
                  </a:cubicBezTo>
                  <a:cubicBezTo>
                    <a:pt x="97319" y="4216"/>
                    <a:pt x="97093" y="4141"/>
                    <a:pt x="96868" y="4091"/>
                  </a:cubicBezTo>
                  <a:cubicBezTo>
                    <a:pt x="96818" y="4041"/>
                    <a:pt x="96793" y="3990"/>
                    <a:pt x="96742" y="3940"/>
                  </a:cubicBezTo>
                  <a:lnTo>
                    <a:pt x="96918" y="3464"/>
                  </a:lnTo>
                  <a:cubicBezTo>
                    <a:pt x="96943" y="3364"/>
                    <a:pt x="96893" y="3264"/>
                    <a:pt x="96793" y="3239"/>
                  </a:cubicBezTo>
                  <a:cubicBezTo>
                    <a:pt x="96775" y="3233"/>
                    <a:pt x="96754" y="3230"/>
                    <a:pt x="96733" y="3230"/>
                  </a:cubicBezTo>
                  <a:cubicBezTo>
                    <a:pt x="96664" y="3230"/>
                    <a:pt x="96586" y="3262"/>
                    <a:pt x="96567" y="3339"/>
                  </a:cubicBezTo>
                  <a:lnTo>
                    <a:pt x="96492" y="3589"/>
                  </a:lnTo>
                  <a:cubicBezTo>
                    <a:pt x="96141" y="3214"/>
                    <a:pt x="95740" y="2888"/>
                    <a:pt x="95214" y="2612"/>
                  </a:cubicBezTo>
                  <a:cubicBezTo>
                    <a:pt x="94737" y="2386"/>
                    <a:pt x="94236" y="2261"/>
                    <a:pt x="93735" y="2261"/>
                  </a:cubicBezTo>
                  <a:cubicBezTo>
                    <a:pt x="93810" y="2136"/>
                    <a:pt x="93885" y="2011"/>
                    <a:pt x="93961" y="1910"/>
                  </a:cubicBezTo>
                  <a:cubicBezTo>
                    <a:pt x="94011" y="1810"/>
                    <a:pt x="93986" y="1710"/>
                    <a:pt x="93910" y="1660"/>
                  </a:cubicBezTo>
                  <a:cubicBezTo>
                    <a:pt x="93875" y="1642"/>
                    <a:pt x="93839" y="1634"/>
                    <a:pt x="93806" y="1634"/>
                  </a:cubicBezTo>
                  <a:cubicBezTo>
                    <a:pt x="93745" y="1634"/>
                    <a:pt x="93692" y="1661"/>
                    <a:pt x="93660" y="1710"/>
                  </a:cubicBezTo>
                  <a:cubicBezTo>
                    <a:pt x="93560" y="1860"/>
                    <a:pt x="93459" y="2036"/>
                    <a:pt x="93359" y="2211"/>
                  </a:cubicBezTo>
                  <a:cubicBezTo>
                    <a:pt x="93234" y="2036"/>
                    <a:pt x="93108" y="1885"/>
                    <a:pt x="92983" y="1710"/>
                  </a:cubicBezTo>
                  <a:cubicBezTo>
                    <a:pt x="92951" y="1661"/>
                    <a:pt x="92897" y="1634"/>
                    <a:pt x="92837" y="1634"/>
                  </a:cubicBezTo>
                  <a:cubicBezTo>
                    <a:pt x="92803" y="1634"/>
                    <a:pt x="92768" y="1642"/>
                    <a:pt x="92732" y="1660"/>
                  </a:cubicBezTo>
                  <a:cubicBezTo>
                    <a:pt x="92657" y="1710"/>
                    <a:pt x="92632" y="1835"/>
                    <a:pt x="92682" y="1910"/>
                  </a:cubicBezTo>
                  <a:cubicBezTo>
                    <a:pt x="92808" y="2061"/>
                    <a:pt x="92908" y="2211"/>
                    <a:pt x="93033" y="2361"/>
                  </a:cubicBezTo>
                  <a:cubicBezTo>
                    <a:pt x="92482" y="2487"/>
                    <a:pt x="92006" y="2737"/>
                    <a:pt x="91605" y="3163"/>
                  </a:cubicBezTo>
                  <a:cubicBezTo>
                    <a:pt x="90502" y="4366"/>
                    <a:pt x="90853" y="6071"/>
                    <a:pt x="91254" y="7549"/>
                  </a:cubicBezTo>
                  <a:cubicBezTo>
                    <a:pt x="91279" y="7625"/>
                    <a:pt x="91304" y="7700"/>
                    <a:pt x="91329" y="7775"/>
                  </a:cubicBezTo>
                  <a:lnTo>
                    <a:pt x="90652" y="7850"/>
                  </a:lnTo>
                  <a:cubicBezTo>
                    <a:pt x="90552" y="7850"/>
                    <a:pt x="90477" y="7950"/>
                    <a:pt x="90502" y="8051"/>
                  </a:cubicBezTo>
                  <a:cubicBezTo>
                    <a:pt x="90502" y="8126"/>
                    <a:pt x="90577" y="8201"/>
                    <a:pt x="90677" y="8201"/>
                  </a:cubicBezTo>
                  <a:lnTo>
                    <a:pt x="91429" y="8126"/>
                  </a:lnTo>
                  <a:cubicBezTo>
                    <a:pt x="91454" y="8276"/>
                    <a:pt x="91504" y="8427"/>
                    <a:pt x="91554" y="8577"/>
                  </a:cubicBezTo>
                  <a:cubicBezTo>
                    <a:pt x="91379" y="8627"/>
                    <a:pt x="91179" y="8652"/>
                    <a:pt x="91003" y="8677"/>
                  </a:cubicBezTo>
                  <a:cubicBezTo>
                    <a:pt x="90903" y="8702"/>
                    <a:pt x="90853" y="8777"/>
                    <a:pt x="90853" y="8878"/>
                  </a:cubicBezTo>
                  <a:cubicBezTo>
                    <a:pt x="90853" y="8978"/>
                    <a:pt x="90953" y="9028"/>
                    <a:pt x="91028" y="9028"/>
                  </a:cubicBezTo>
                  <a:lnTo>
                    <a:pt x="91053" y="9028"/>
                  </a:lnTo>
                  <a:cubicBezTo>
                    <a:pt x="91254" y="9003"/>
                    <a:pt x="91454" y="8978"/>
                    <a:pt x="91655" y="8928"/>
                  </a:cubicBezTo>
                  <a:cubicBezTo>
                    <a:pt x="92256" y="10983"/>
                    <a:pt x="92983" y="12988"/>
                    <a:pt x="94111" y="14617"/>
                  </a:cubicBezTo>
                  <a:cubicBezTo>
                    <a:pt x="94036" y="14692"/>
                    <a:pt x="93961" y="14742"/>
                    <a:pt x="93885" y="14818"/>
                  </a:cubicBezTo>
                  <a:cubicBezTo>
                    <a:pt x="93610" y="15043"/>
                    <a:pt x="93334" y="15269"/>
                    <a:pt x="93033" y="15469"/>
                  </a:cubicBezTo>
                  <a:cubicBezTo>
                    <a:pt x="93033" y="15344"/>
                    <a:pt x="93033" y="15219"/>
                    <a:pt x="93033" y="15093"/>
                  </a:cubicBezTo>
                  <a:cubicBezTo>
                    <a:pt x="93033" y="14993"/>
                    <a:pt x="92933" y="14918"/>
                    <a:pt x="92833" y="14918"/>
                  </a:cubicBezTo>
                  <a:cubicBezTo>
                    <a:pt x="92757" y="14943"/>
                    <a:pt x="92682" y="15018"/>
                    <a:pt x="92682" y="15118"/>
                  </a:cubicBezTo>
                  <a:cubicBezTo>
                    <a:pt x="92682" y="15319"/>
                    <a:pt x="92682" y="15519"/>
                    <a:pt x="92682" y="15695"/>
                  </a:cubicBezTo>
                  <a:lnTo>
                    <a:pt x="92331" y="15519"/>
                  </a:lnTo>
                  <a:cubicBezTo>
                    <a:pt x="92331" y="15494"/>
                    <a:pt x="92331" y="15444"/>
                    <a:pt x="92306" y="15419"/>
                  </a:cubicBezTo>
                  <a:cubicBezTo>
                    <a:pt x="92269" y="15363"/>
                    <a:pt x="92203" y="15335"/>
                    <a:pt x="92141" y="15335"/>
                  </a:cubicBezTo>
                  <a:cubicBezTo>
                    <a:pt x="92120" y="15335"/>
                    <a:pt x="92100" y="15338"/>
                    <a:pt x="92081" y="15344"/>
                  </a:cubicBezTo>
                  <a:cubicBezTo>
                    <a:pt x="92006" y="15369"/>
                    <a:pt x="91930" y="15469"/>
                    <a:pt x="91930" y="15519"/>
                  </a:cubicBezTo>
                  <a:cubicBezTo>
                    <a:pt x="91905" y="15595"/>
                    <a:pt x="91930" y="15720"/>
                    <a:pt x="92081" y="15795"/>
                  </a:cubicBezTo>
                  <a:lnTo>
                    <a:pt x="92331" y="15920"/>
                  </a:lnTo>
                  <a:cubicBezTo>
                    <a:pt x="90812" y="16812"/>
                    <a:pt x="89145" y="17278"/>
                    <a:pt x="87502" y="17278"/>
                  </a:cubicBezTo>
                  <a:cubicBezTo>
                    <a:pt x="87113" y="17278"/>
                    <a:pt x="86725" y="17251"/>
                    <a:pt x="86341" y="17199"/>
                  </a:cubicBezTo>
                  <a:cubicBezTo>
                    <a:pt x="84587" y="16923"/>
                    <a:pt x="82908" y="16121"/>
                    <a:pt x="81529" y="14843"/>
                  </a:cubicBezTo>
                  <a:cubicBezTo>
                    <a:pt x="82582" y="13915"/>
                    <a:pt x="83384" y="12838"/>
                    <a:pt x="83960" y="11710"/>
                  </a:cubicBezTo>
                  <a:cubicBezTo>
                    <a:pt x="84011" y="11810"/>
                    <a:pt x="84061" y="11910"/>
                    <a:pt x="84111" y="12011"/>
                  </a:cubicBezTo>
                  <a:cubicBezTo>
                    <a:pt x="84136" y="12086"/>
                    <a:pt x="84186" y="12136"/>
                    <a:pt x="84261" y="12136"/>
                  </a:cubicBezTo>
                  <a:cubicBezTo>
                    <a:pt x="84286" y="12136"/>
                    <a:pt x="84311" y="12111"/>
                    <a:pt x="84336" y="12111"/>
                  </a:cubicBezTo>
                  <a:cubicBezTo>
                    <a:pt x="84437" y="12061"/>
                    <a:pt x="84462" y="11960"/>
                    <a:pt x="84437" y="11885"/>
                  </a:cubicBezTo>
                  <a:cubicBezTo>
                    <a:pt x="84361" y="11710"/>
                    <a:pt x="84286" y="11534"/>
                    <a:pt x="84186" y="11384"/>
                  </a:cubicBezTo>
                  <a:lnTo>
                    <a:pt x="84963" y="11033"/>
                  </a:lnTo>
                  <a:cubicBezTo>
                    <a:pt x="85063" y="10983"/>
                    <a:pt x="85088" y="10883"/>
                    <a:pt x="85063" y="10808"/>
                  </a:cubicBezTo>
                  <a:cubicBezTo>
                    <a:pt x="85027" y="10734"/>
                    <a:pt x="84963" y="10688"/>
                    <a:pt x="84892" y="10688"/>
                  </a:cubicBezTo>
                  <a:cubicBezTo>
                    <a:pt x="84866" y="10688"/>
                    <a:pt x="84839" y="10694"/>
                    <a:pt x="84813" y="10707"/>
                  </a:cubicBezTo>
                  <a:lnTo>
                    <a:pt x="84286" y="10958"/>
                  </a:lnTo>
                  <a:cubicBezTo>
                    <a:pt x="84762" y="9730"/>
                    <a:pt x="84988" y="8452"/>
                    <a:pt x="84888" y="7173"/>
                  </a:cubicBezTo>
                  <a:cubicBezTo>
                    <a:pt x="84888" y="7073"/>
                    <a:pt x="84863" y="6998"/>
                    <a:pt x="84863" y="6898"/>
                  </a:cubicBezTo>
                  <a:lnTo>
                    <a:pt x="84863" y="6898"/>
                  </a:lnTo>
                  <a:lnTo>
                    <a:pt x="85339" y="7324"/>
                  </a:lnTo>
                  <a:cubicBezTo>
                    <a:pt x="85389" y="7349"/>
                    <a:pt x="85414" y="7374"/>
                    <a:pt x="85464" y="7374"/>
                  </a:cubicBezTo>
                  <a:cubicBezTo>
                    <a:pt x="85514" y="7374"/>
                    <a:pt x="85564" y="7349"/>
                    <a:pt x="85590" y="7299"/>
                  </a:cubicBezTo>
                  <a:cubicBezTo>
                    <a:pt x="85665" y="7224"/>
                    <a:pt x="85665" y="7123"/>
                    <a:pt x="85590" y="7048"/>
                  </a:cubicBezTo>
                  <a:lnTo>
                    <a:pt x="84863" y="6422"/>
                  </a:lnTo>
                  <a:lnTo>
                    <a:pt x="85564" y="6196"/>
                  </a:lnTo>
                  <a:cubicBezTo>
                    <a:pt x="85665" y="6146"/>
                    <a:pt x="85715" y="6046"/>
                    <a:pt x="85665" y="5945"/>
                  </a:cubicBezTo>
                  <a:cubicBezTo>
                    <a:pt x="85644" y="5884"/>
                    <a:pt x="85573" y="5839"/>
                    <a:pt x="85492" y="5839"/>
                  </a:cubicBezTo>
                  <a:cubicBezTo>
                    <a:pt x="85475" y="5839"/>
                    <a:pt x="85457" y="5841"/>
                    <a:pt x="85439" y="5845"/>
                  </a:cubicBezTo>
                  <a:lnTo>
                    <a:pt x="84737" y="6096"/>
                  </a:lnTo>
                  <a:cubicBezTo>
                    <a:pt x="84462" y="4843"/>
                    <a:pt x="83910" y="3815"/>
                    <a:pt x="83083" y="3163"/>
                  </a:cubicBezTo>
                  <a:cubicBezTo>
                    <a:pt x="82482" y="2662"/>
                    <a:pt x="81730" y="2386"/>
                    <a:pt x="80953" y="2386"/>
                  </a:cubicBezTo>
                  <a:lnTo>
                    <a:pt x="80878" y="1960"/>
                  </a:lnTo>
                  <a:cubicBezTo>
                    <a:pt x="80853" y="1860"/>
                    <a:pt x="80777" y="1810"/>
                    <a:pt x="80677" y="1810"/>
                  </a:cubicBezTo>
                  <a:cubicBezTo>
                    <a:pt x="80577" y="1835"/>
                    <a:pt x="80502" y="1935"/>
                    <a:pt x="80527" y="2011"/>
                  </a:cubicBezTo>
                  <a:lnTo>
                    <a:pt x="80602" y="2412"/>
                  </a:lnTo>
                  <a:cubicBezTo>
                    <a:pt x="80527" y="2412"/>
                    <a:pt x="80477" y="2437"/>
                    <a:pt x="80402" y="2437"/>
                  </a:cubicBezTo>
                  <a:cubicBezTo>
                    <a:pt x="79324" y="2612"/>
                    <a:pt x="78747" y="3214"/>
                    <a:pt x="78397" y="3940"/>
                  </a:cubicBezTo>
                  <a:lnTo>
                    <a:pt x="77920" y="3539"/>
                  </a:lnTo>
                  <a:cubicBezTo>
                    <a:pt x="77887" y="3517"/>
                    <a:pt x="77843" y="3504"/>
                    <a:pt x="77800" y="3504"/>
                  </a:cubicBezTo>
                  <a:cubicBezTo>
                    <a:pt x="77748" y="3504"/>
                    <a:pt x="77697" y="3523"/>
                    <a:pt x="77670" y="3564"/>
                  </a:cubicBezTo>
                  <a:cubicBezTo>
                    <a:pt x="77595" y="3640"/>
                    <a:pt x="77620" y="3765"/>
                    <a:pt x="77695" y="3815"/>
                  </a:cubicBezTo>
                  <a:lnTo>
                    <a:pt x="78196" y="4241"/>
                  </a:lnTo>
                  <a:lnTo>
                    <a:pt x="77544" y="4517"/>
                  </a:lnTo>
                  <a:cubicBezTo>
                    <a:pt x="77469" y="4567"/>
                    <a:pt x="77419" y="4667"/>
                    <a:pt x="77469" y="4767"/>
                  </a:cubicBezTo>
                  <a:cubicBezTo>
                    <a:pt x="77494" y="4818"/>
                    <a:pt x="77544" y="4868"/>
                    <a:pt x="77620" y="4868"/>
                  </a:cubicBezTo>
                  <a:cubicBezTo>
                    <a:pt x="77645" y="4868"/>
                    <a:pt x="77670" y="4868"/>
                    <a:pt x="77695" y="4843"/>
                  </a:cubicBezTo>
                  <a:lnTo>
                    <a:pt x="78121" y="4667"/>
                  </a:lnTo>
                  <a:lnTo>
                    <a:pt x="78121" y="4667"/>
                  </a:lnTo>
                  <a:cubicBezTo>
                    <a:pt x="78096" y="4717"/>
                    <a:pt x="78096" y="4792"/>
                    <a:pt x="78071" y="4843"/>
                  </a:cubicBezTo>
                  <a:cubicBezTo>
                    <a:pt x="77720" y="6046"/>
                    <a:pt x="77645" y="7299"/>
                    <a:pt x="77820" y="8552"/>
                  </a:cubicBezTo>
                  <a:lnTo>
                    <a:pt x="76968" y="6622"/>
                  </a:lnTo>
                  <a:lnTo>
                    <a:pt x="74311" y="6622"/>
                  </a:lnTo>
                  <a:lnTo>
                    <a:pt x="77344" y="16898"/>
                  </a:lnTo>
                  <a:cubicBezTo>
                    <a:pt x="76371" y="17207"/>
                    <a:pt x="75360" y="17373"/>
                    <a:pt x="74364" y="17373"/>
                  </a:cubicBezTo>
                  <a:cubicBezTo>
                    <a:pt x="73743" y="17373"/>
                    <a:pt x="73128" y="17308"/>
                    <a:pt x="72532" y="17174"/>
                  </a:cubicBezTo>
                  <a:cubicBezTo>
                    <a:pt x="70953" y="16823"/>
                    <a:pt x="69474" y="16046"/>
                    <a:pt x="68221" y="14918"/>
                  </a:cubicBezTo>
                  <a:cubicBezTo>
                    <a:pt x="68321" y="14793"/>
                    <a:pt x="68447" y="14667"/>
                    <a:pt x="68547" y="14542"/>
                  </a:cubicBezTo>
                  <a:cubicBezTo>
                    <a:pt x="69023" y="14016"/>
                    <a:pt x="69399" y="13439"/>
                    <a:pt x="69725" y="12813"/>
                  </a:cubicBezTo>
                  <a:lnTo>
                    <a:pt x="69750" y="12938"/>
                  </a:lnTo>
                  <a:cubicBezTo>
                    <a:pt x="69775" y="13013"/>
                    <a:pt x="69850" y="13063"/>
                    <a:pt x="69925" y="13063"/>
                  </a:cubicBezTo>
                  <a:lnTo>
                    <a:pt x="69975" y="13063"/>
                  </a:lnTo>
                  <a:cubicBezTo>
                    <a:pt x="70076" y="13038"/>
                    <a:pt x="70126" y="12963"/>
                    <a:pt x="70101" y="12863"/>
                  </a:cubicBezTo>
                  <a:lnTo>
                    <a:pt x="69975" y="12286"/>
                  </a:lnTo>
                  <a:cubicBezTo>
                    <a:pt x="70000" y="12236"/>
                    <a:pt x="70026" y="12186"/>
                    <a:pt x="70051" y="12136"/>
                  </a:cubicBezTo>
                  <a:lnTo>
                    <a:pt x="70602" y="12311"/>
                  </a:lnTo>
                  <a:cubicBezTo>
                    <a:pt x="70627" y="12336"/>
                    <a:pt x="70652" y="12336"/>
                    <a:pt x="70652" y="12336"/>
                  </a:cubicBezTo>
                  <a:cubicBezTo>
                    <a:pt x="70727" y="12336"/>
                    <a:pt x="70802" y="12286"/>
                    <a:pt x="70828" y="12211"/>
                  </a:cubicBezTo>
                  <a:cubicBezTo>
                    <a:pt x="70853" y="12111"/>
                    <a:pt x="70802" y="12011"/>
                    <a:pt x="70727" y="11986"/>
                  </a:cubicBezTo>
                  <a:lnTo>
                    <a:pt x="70176" y="11785"/>
                  </a:lnTo>
                  <a:cubicBezTo>
                    <a:pt x="70652" y="10532"/>
                    <a:pt x="70853" y="9128"/>
                    <a:pt x="70752" y="7725"/>
                  </a:cubicBezTo>
                  <a:cubicBezTo>
                    <a:pt x="70702" y="6948"/>
                    <a:pt x="70552" y="6196"/>
                    <a:pt x="70326" y="5469"/>
                  </a:cubicBezTo>
                  <a:cubicBezTo>
                    <a:pt x="70552" y="5394"/>
                    <a:pt x="70777" y="5319"/>
                    <a:pt x="71003" y="5219"/>
                  </a:cubicBezTo>
                  <a:cubicBezTo>
                    <a:pt x="71078" y="5193"/>
                    <a:pt x="71128" y="5093"/>
                    <a:pt x="71078" y="4993"/>
                  </a:cubicBezTo>
                  <a:cubicBezTo>
                    <a:pt x="71059" y="4916"/>
                    <a:pt x="70996" y="4884"/>
                    <a:pt x="70923" y="4884"/>
                  </a:cubicBezTo>
                  <a:cubicBezTo>
                    <a:pt x="70900" y="4884"/>
                    <a:pt x="70876" y="4887"/>
                    <a:pt x="70853" y="4893"/>
                  </a:cubicBezTo>
                  <a:cubicBezTo>
                    <a:pt x="70652" y="4993"/>
                    <a:pt x="70427" y="5068"/>
                    <a:pt x="70226" y="5143"/>
                  </a:cubicBezTo>
                  <a:cubicBezTo>
                    <a:pt x="70226" y="5143"/>
                    <a:pt x="70226" y="5118"/>
                    <a:pt x="70226" y="5118"/>
                  </a:cubicBezTo>
                  <a:cubicBezTo>
                    <a:pt x="70326" y="4943"/>
                    <a:pt x="70427" y="4742"/>
                    <a:pt x="70552" y="4567"/>
                  </a:cubicBezTo>
                  <a:cubicBezTo>
                    <a:pt x="70602" y="4492"/>
                    <a:pt x="70577" y="4391"/>
                    <a:pt x="70502" y="4341"/>
                  </a:cubicBezTo>
                  <a:cubicBezTo>
                    <a:pt x="70470" y="4310"/>
                    <a:pt x="70430" y="4296"/>
                    <a:pt x="70390" y="4296"/>
                  </a:cubicBezTo>
                  <a:cubicBezTo>
                    <a:pt x="70335" y="4296"/>
                    <a:pt x="70280" y="4323"/>
                    <a:pt x="70251" y="4366"/>
                  </a:cubicBezTo>
                  <a:cubicBezTo>
                    <a:pt x="70176" y="4492"/>
                    <a:pt x="70101" y="4592"/>
                    <a:pt x="70051" y="4717"/>
                  </a:cubicBezTo>
                  <a:cubicBezTo>
                    <a:pt x="69549" y="3514"/>
                    <a:pt x="68823" y="2462"/>
                    <a:pt x="67845" y="1635"/>
                  </a:cubicBezTo>
                  <a:cubicBezTo>
                    <a:pt x="67469" y="1309"/>
                    <a:pt x="67018" y="1083"/>
                    <a:pt x="66592" y="1058"/>
                  </a:cubicBezTo>
                  <a:cubicBezTo>
                    <a:pt x="66518" y="1051"/>
                    <a:pt x="66447" y="1047"/>
                    <a:pt x="66378" y="1047"/>
                  </a:cubicBezTo>
                  <a:cubicBezTo>
                    <a:pt x="65981" y="1047"/>
                    <a:pt x="65670" y="1167"/>
                    <a:pt x="65414" y="1359"/>
                  </a:cubicBezTo>
                  <a:cubicBezTo>
                    <a:pt x="65439" y="1234"/>
                    <a:pt x="65464" y="1108"/>
                    <a:pt x="65489" y="958"/>
                  </a:cubicBezTo>
                  <a:cubicBezTo>
                    <a:pt x="65514" y="858"/>
                    <a:pt x="65439" y="782"/>
                    <a:pt x="65339" y="757"/>
                  </a:cubicBezTo>
                  <a:cubicBezTo>
                    <a:pt x="65322" y="753"/>
                    <a:pt x="65305" y="751"/>
                    <a:pt x="65290" y="751"/>
                  </a:cubicBezTo>
                  <a:cubicBezTo>
                    <a:pt x="65214" y="751"/>
                    <a:pt x="65159" y="800"/>
                    <a:pt x="65138" y="883"/>
                  </a:cubicBezTo>
                  <a:cubicBezTo>
                    <a:pt x="65088" y="1083"/>
                    <a:pt x="65063" y="1284"/>
                    <a:pt x="65013" y="1484"/>
                  </a:cubicBezTo>
                  <a:cubicBezTo>
                    <a:pt x="64938" y="1459"/>
                    <a:pt x="64863" y="1409"/>
                    <a:pt x="64787" y="1359"/>
                  </a:cubicBezTo>
                  <a:cubicBezTo>
                    <a:pt x="64752" y="1341"/>
                    <a:pt x="64716" y="1333"/>
                    <a:pt x="64683" y="1333"/>
                  </a:cubicBezTo>
                  <a:cubicBezTo>
                    <a:pt x="64622" y="1333"/>
                    <a:pt x="64569" y="1360"/>
                    <a:pt x="64537" y="1409"/>
                  </a:cubicBezTo>
                  <a:cubicBezTo>
                    <a:pt x="64487" y="1484"/>
                    <a:pt x="64512" y="1610"/>
                    <a:pt x="64587" y="1660"/>
                  </a:cubicBezTo>
                  <a:cubicBezTo>
                    <a:pt x="64712" y="1735"/>
                    <a:pt x="64812" y="1785"/>
                    <a:pt x="64938" y="1860"/>
                  </a:cubicBezTo>
                  <a:cubicBezTo>
                    <a:pt x="64662" y="2261"/>
                    <a:pt x="64537" y="2687"/>
                    <a:pt x="64462" y="2913"/>
                  </a:cubicBezTo>
                  <a:cubicBezTo>
                    <a:pt x="63760" y="5068"/>
                    <a:pt x="63785" y="7474"/>
                    <a:pt x="64512" y="9730"/>
                  </a:cubicBezTo>
                  <a:cubicBezTo>
                    <a:pt x="64336" y="9780"/>
                    <a:pt x="64161" y="9830"/>
                    <a:pt x="63985" y="9855"/>
                  </a:cubicBezTo>
                  <a:cubicBezTo>
                    <a:pt x="63885" y="9880"/>
                    <a:pt x="63835" y="9980"/>
                    <a:pt x="63835" y="10056"/>
                  </a:cubicBezTo>
                  <a:cubicBezTo>
                    <a:pt x="63860" y="10156"/>
                    <a:pt x="63935" y="10206"/>
                    <a:pt x="64010" y="10206"/>
                  </a:cubicBezTo>
                  <a:lnTo>
                    <a:pt x="64061" y="10206"/>
                  </a:lnTo>
                  <a:cubicBezTo>
                    <a:pt x="64236" y="10181"/>
                    <a:pt x="64437" y="10131"/>
                    <a:pt x="64612" y="10081"/>
                  </a:cubicBezTo>
                  <a:cubicBezTo>
                    <a:pt x="64687" y="10256"/>
                    <a:pt x="64737" y="10407"/>
                    <a:pt x="64812" y="10582"/>
                  </a:cubicBezTo>
                  <a:lnTo>
                    <a:pt x="64211" y="10958"/>
                  </a:lnTo>
                  <a:cubicBezTo>
                    <a:pt x="64111" y="11008"/>
                    <a:pt x="64086" y="11108"/>
                    <a:pt x="64136" y="11184"/>
                  </a:cubicBezTo>
                  <a:cubicBezTo>
                    <a:pt x="64186" y="11259"/>
                    <a:pt x="64236" y="11284"/>
                    <a:pt x="64286" y="11284"/>
                  </a:cubicBezTo>
                  <a:cubicBezTo>
                    <a:pt x="64336" y="11284"/>
                    <a:pt x="64361" y="11259"/>
                    <a:pt x="64386" y="11259"/>
                  </a:cubicBezTo>
                  <a:lnTo>
                    <a:pt x="64938" y="10908"/>
                  </a:lnTo>
                  <a:cubicBezTo>
                    <a:pt x="65138" y="11334"/>
                    <a:pt x="65339" y="11760"/>
                    <a:pt x="65564" y="12186"/>
                  </a:cubicBezTo>
                  <a:cubicBezTo>
                    <a:pt x="66166" y="13214"/>
                    <a:pt x="66893" y="14141"/>
                    <a:pt x="67695" y="14918"/>
                  </a:cubicBezTo>
                  <a:cubicBezTo>
                    <a:pt x="67168" y="15394"/>
                    <a:pt x="66592" y="15795"/>
                    <a:pt x="65965" y="16146"/>
                  </a:cubicBezTo>
                  <a:lnTo>
                    <a:pt x="65665" y="15945"/>
                  </a:lnTo>
                  <a:cubicBezTo>
                    <a:pt x="65665" y="15895"/>
                    <a:pt x="65640" y="15870"/>
                    <a:pt x="65614" y="15845"/>
                  </a:cubicBezTo>
                  <a:cubicBezTo>
                    <a:pt x="65577" y="15789"/>
                    <a:pt x="65525" y="15761"/>
                    <a:pt x="65459" y="15761"/>
                  </a:cubicBezTo>
                  <a:cubicBezTo>
                    <a:pt x="65437" y="15761"/>
                    <a:pt x="65414" y="15764"/>
                    <a:pt x="65389" y="15770"/>
                  </a:cubicBezTo>
                  <a:cubicBezTo>
                    <a:pt x="65339" y="15795"/>
                    <a:pt x="65264" y="15870"/>
                    <a:pt x="65264" y="15945"/>
                  </a:cubicBezTo>
                  <a:cubicBezTo>
                    <a:pt x="65239" y="15996"/>
                    <a:pt x="65264" y="16121"/>
                    <a:pt x="65389" y="16196"/>
                  </a:cubicBezTo>
                  <a:lnTo>
                    <a:pt x="65614" y="16321"/>
                  </a:lnTo>
                  <a:cubicBezTo>
                    <a:pt x="64230" y="17002"/>
                    <a:pt x="62670" y="17358"/>
                    <a:pt x="61112" y="17358"/>
                  </a:cubicBezTo>
                  <a:cubicBezTo>
                    <a:pt x="59398" y="17358"/>
                    <a:pt x="57686" y="16927"/>
                    <a:pt x="56216" y="16021"/>
                  </a:cubicBezTo>
                  <a:cubicBezTo>
                    <a:pt x="56091" y="15970"/>
                    <a:pt x="55990" y="15895"/>
                    <a:pt x="55890" y="15820"/>
                  </a:cubicBezTo>
                  <a:cubicBezTo>
                    <a:pt x="56742" y="15018"/>
                    <a:pt x="57494" y="14091"/>
                    <a:pt x="58146" y="13063"/>
                  </a:cubicBezTo>
                  <a:cubicBezTo>
                    <a:pt x="58447" y="12587"/>
                    <a:pt x="58697" y="12086"/>
                    <a:pt x="58923" y="11610"/>
                  </a:cubicBezTo>
                  <a:lnTo>
                    <a:pt x="58998" y="11760"/>
                  </a:lnTo>
                  <a:cubicBezTo>
                    <a:pt x="59023" y="11835"/>
                    <a:pt x="59098" y="11860"/>
                    <a:pt x="59173" y="11860"/>
                  </a:cubicBezTo>
                  <a:lnTo>
                    <a:pt x="59249" y="11860"/>
                  </a:lnTo>
                  <a:cubicBezTo>
                    <a:pt x="59324" y="11810"/>
                    <a:pt x="59374" y="11710"/>
                    <a:pt x="59324" y="11610"/>
                  </a:cubicBezTo>
                  <a:lnTo>
                    <a:pt x="59123" y="11209"/>
                  </a:lnTo>
                  <a:lnTo>
                    <a:pt x="60000" y="11083"/>
                  </a:lnTo>
                  <a:cubicBezTo>
                    <a:pt x="60101" y="11083"/>
                    <a:pt x="60151" y="10983"/>
                    <a:pt x="60151" y="10883"/>
                  </a:cubicBezTo>
                  <a:cubicBezTo>
                    <a:pt x="60129" y="10796"/>
                    <a:pt x="60051" y="10728"/>
                    <a:pt x="59981" y="10728"/>
                  </a:cubicBezTo>
                  <a:cubicBezTo>
                    <a:pt x="59971" y="10728"/>
                    <a:pt x="59960" y="10729"/>
                    <a:pt x="59950" y="10732"/>
                  </a:cubicBezTo>
                  <a:lnTo>
                    <a:pt x="59223" y="10833"/>
                  </a:lnTo>
                  <a:cubicBezTo>
                    <a:pt x="60076" y="8552"/>
                    <a:pt x="60151" y="6171"/>
                    <a:pt x="59474" y="3990"/>
                  </a:cubicBezTo>
                  <a:lnTo>
                    <a:pt x="59474" y="3990"/>
                  </a:lnTo>
                  <a:lnTo>
                    <a:pt x="60151" y="4341"/>
                  </a:lnTo>
                  <a:cubicBezTo>
                    <a:pt x="60176" y="4366"/>
                    <a:pt x="60201" y="4366"/>
                    <a:pt x="60226" y="4366"/>
                  </a:cubicBezTo>
                  <a:cubicBezTo>
                    <a:pt x="60301" y="4366"/>
                    <a:pt x="60351" y="4341"/>
                    <a:pt x="60401" y="4266"/>
                  </a:cubicBezTo>
                  <a:cubicBezTo>
                    <a:pt x="60426" y="4191"/>
                    <a:pt x="60401" y="4091"/>
                    <a:pt x="60326" y="4041"/>
                  </a:cubicBezTo>
                  <a:lnTo>
                    <a:pt x="59524" y="3640"/>
                  </a:lnTo>
                  <a:lnTo>
                    <a:pt x="59975" y="3138"/>
                  </a:lnTo>
                  <a:cubicBezTo>
                    <a:pt x="60051" y="3063"/>
                    <a:pt x="60051" y="2938"/>
                    <a:pt x="59975" y="2888"/>
                  </a:cubicBezTo>
                  <a:cubicBezTo>
                    <a:pt x="59938" y="2850"/>
                    <a:pt x="59888" y="2831"/>
                    <a:pt x="59841" y="2831"/>
                  </a:cubicBezTo>
                  <a:cubicBezTo>
                    <a:pt x="59794" y="2831"/>
                    <a:pt x="59750" y="2850"/>
                    <a:pt x="59725" y="2888"/>
                  </a:cubicBezTo>
                  <a:lnTo>
                    <a:pt x="59249" y="3414"/>
                  </a:lnTo>
                  <a:cubicBezTo>
                    <a:pt x="59123" y="3088"/>
                    <a:pt x="58973" y="2762"/>
                    <a:pt x="58822" y="2462"/>
                  </a:cubicBezTo>
                  <a:cubicBezTo>
                    <a:pt x="58472" y="1810"/>
                    <a:pt x="57970" y="1259"/>
                    <a:pt x="57394" y="908"/>
                  </a:cubicBezTo>
                  <a:cubicBezTo>
                    <a:pt x="57569" y="858"/>
                    <a:pt x="57745" y="833"/>
                    <a:pt x="57895" y="833"/>
                  </a:cubicBezTo>
                  <a:cubicBezTo>
                    <a:pt x="57995" y="808"/>
                    <a:pt x="58071" y="732"/>
                    <a:pt x="58071" y="632"/>
                  </a:cubicBezTo>
                  <a:cubicBezTo>
                    <a:pt x="58071" y="532"/>
                    <a:pt x="57970" y="457"/>
                    <a:pt x="57870" y="457"/>
                  </a:cubicBezTo>
                  <a:cubicBezTo>
                    <a:pt x="57569" y="482"/>
                    <a:pt x="57269" y="557"/>
                    <a:pt x="56968" y="632"/>
                  </a:cubicBezTo>
                  <a:cubicBezTo>
                    <a:pt x="56968" y="482"/>
                    <a:pt x="56943" y="356"/>
                    <a:pt x="56918" y="206"/>
                  </a:cubicBezTo>
                  <a:cubicBezTo>
                    <a:pt x="56868" y="31"/>
                    <a:pt x="56742" y="5"/>
                    <a:pt x="56692" y="5"/>
                  </a:cubicBezTo>
                  <a:cubicBezTo>
                    <a:pt x="56682" y="2"/>
                    <a:pt x="56672" y="1"/>
                    <a:pt x="56662" y="1"/>
                  </a:cubicBez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5540250" y="2511925"/>
              <a:ext cx="623475" cy="622850"/>
            </a:xfrm>
            <a:custGeom>
              <a:avLst/>
              <a:gdLst/>
              <a:ahLst/>
              <a:cxnLst/>
              <a:rect l="l" t="t" r="r" b="b"/>
              <a:pathLst>
                <a:path w="24939" h="24914" extrusionOk="0">
                  <a:moveTo>
                    <a:pt x="24938" y="1"/>
                  </a:moveTo>
                  <a:lnTo>
                    <a:pt x="1" y="24913"/>
                  </a:lnTo>
                  <a:lnTo>
                    <a:pt x="1054" y="24913"/>
                  </a:lnTo>
                  <a:lnTo>
                    <a:pt x="24938" y="1028"/>
                  </a:lnTo>
                  <a:lnTo>
                    <a:pt x="24938" y="1"/>
                  </a:ln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1457525" y="2788875"/>
              <a:ext cx="345900" cy="345900"/>
            </a:xfrm>
            <a:custGeom>
              <a:avLst/>
              <a:gdLst/>
              <a:ahLst/>
              <a:cxnLst/>
              <a:rect l="l" t="t" r="r" b="b"/>
              <a:pathLst>
                <a:path w="13836" h="13836" extrusionOk="0">
                  <a:moveTo>
                    <a:pt x="1" y="1"/>
                  </a:moveTo>
                  <a:lnTo>
                    <a:pt x="1" y="1028"/>
                  </a:lnTo>
                  <a:lnTo>
                    <a:pt x="12808" y="13835"/>
                  </a:lnTo>
                  <a:lnTo>
                    <a:pt x="13835" y="13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13"/>
          <p:cNvGrpSpPr/>
          <p:nvPr/>
        </p:nvGrpSpPr>
        <p:grpSpPr>
          <a:xfrm>
            <a:off x="-74900" y="4214513"/>
            <a:ext cx="9695243" cy="1996403"/>
            <a:chOff x="-74900" y="4402988"/>
            <a:chExt cx="9695243" cy="1996403"/>
          </a:xfrm>
        </p:grpSpPr>
        <p:sp>
          <p:nvSpPr>
            <p:cNvPr id="1048" name="Google Shape;1048;p13"/>
            <p:cNvSpPr/>
            <p:nvPr/>
          </p:nvSpPr>
          <p:spPr>
            <a:xfrm>
              <a:off x="-74900" y="4572400"/>
              <a:ext cx="9695243" cy="1826991"/>
            </a:xfrm>
            <a:custGeom>
              <a:avLst/>
              <a:gdLst/>
              <a:ahLst/>
              <a:cxnLst/>
              <a:rect l="l" t="t" r="r" b="b"/>
              <a:pathLst>
                <a:path w="188248" h="108058" extrusionOk="0">
                  <a:moveTo>
                    <a:pt x="182333" y="1"/>
                  </a:moveTo>
                  <a:cubicBezTo>
                    <a:pt x="181461" y="1"/>
                    <a:pt x="180687" y="79"/>
                    <a:pt x="180328" y="312"/>
                  </a:cubicBezTo>
                  <a:cubicBezTo>
                    <a:pt x="179275" y="1039"/>
                    <a:pt x="177120" y="6202"/>
                    <a:pt x="177120" y="6202"/>
                  </a:cubicBezTo>
                  <a:cubicBezTo>
                    <a:pt x="177120" y="6202"/>
                    <a:pt x="174714" y="7848"/>
                    <a:pt x="172400" y="7848"/>
                  </a:cubicBezTo>
                  <a:cubicBezTo>
                    <a:pt x="172192" y="7848"/>
                    <a:pt x="171985" y="7835"/>
                    <a:pt x="171781" y="7806"/>
                  </a:cubicBezTo>
                  <a:cubicBezTo>
                    <a:pt x="169480" y="7484"/>
                    <a:pt x="165086" y="5809"/>
                    <a:pt x="163413" y="5809"/>
                  </a:cubicBezTo>
                  <a:cubicBezTo>
                    <a:pt x="163264" y="5809"/>
                    <a:pt x="163137" y="5823"/>
                    <a:pt x="163034" y="5851"/>
                  </a:cubicBezTo>
                  <a:cubicBezTo>
                    <a:pt x="162891" y="5891"/>
                    <a:pt x="162734" y="5908"/>
                    <a:pt x="162564" y="5908"/>
                  </a:cubicBezTo>
                  <a:cubicBezTo>
                    <a:pt x="161669" y="5908"/>
                    <a:pt x="160414" y="5441"/>
                    <a:pt x="158907" y="5441"/>
                  </a:cubicBezTo>
                  <a:cubicBezTo>
                    <a:pt x="158196" y="5441"/>
                    <a:pt x="157429" y="5545"/>
                    <a:pt x="156618" y="5851"/>
                  </a:cubicBezTo>
                  <a:cubicBezTo>
                    <a:pt x="153786" y="6929"/>
                    <a:pt x="151104" y="8533"/>
                    <a:pt x="148247" y="10488"/>
                  </a:cubicBezTo>
                  <a:cubicBezTo>
                    <a:pt x="146094" y="11961"/>
                    <a:pt x="144353" y="14146"/>
                    <a:pt x="142328" y="14146"/>
                  </a:cubicBezTo>
                  <a:cubicBezTo>
                    <a:pt x="141666" y="14146"/>
                    <a:pt x="140974" y="13913"/>
                    <a:pt x="140227" y="13345"/>
                  </a:cubicBezTo>
                  <a:cubicBezTo>
                    <a:pt x="137194" y="11014"/>
                    <a:pt x="136117" y="10488"/>
                    <a:pt x="135215" y="9310"/>
                  </a:cubicBezTo>
                  <a:cubicBezTo>
                    <a:pt x="134991" y="9009"/>
                    <a:pt x="134219" y="8905"/>
                    <a:pt x="133186" y="8905"/>
                  </a:cubicBezTo>
                  <a:cubicBezTo>
                    <a:pt x="130817" y="8905"/>
                    <a:pt x="127072" y="9455"/>
                    <a:pt x="125387" y="9455"/>
                  </a:cubicBezTo>
                  <a:cubicBezTo>
                    <a:pt x="124928" y="9455"/>
                    <a:pt x="124622" y="9414"/>
                    <a:pt x="124538" y="9310"/>
                  </a:cubicBezTo>
                  <a:cubicBezTo>
                    <a:pt x="124438" y="9192"/>
                    <a:pt x="124205" y="9144"/>
                    <a:pt x="123886" y="9144"/>
                  </a:cubicBezTo>
                  <a:cubicBezTo>
                    <a:pt x="122435" y="9144"/>
                    <a:pt x="119191" y="10137"/>
                    <a:pt x="118473" y="10137"/>
                  </a:cubicBezTo>
                  <a:cubicBezTo>
                    <a:pt x="117570" y="10137"/>
                    <a:pt x="117570" y="10312"/>
                    <a:pt x="114187" y="11866"/>
                  </a:cubicBezTo>
                  <a:cubicBezTo>
                    <a:pt x="112836" y="12487"/>
                    <a:pt x="111968" y="12704"/>
                    <a:pt x="111197" y="12704"/>
                  </a:cubicBezTo>
                  <a:cubicBezTo>
                    <a:pt x="110036" y="12704"/>
                    <a:pt x="109092" y="12213"/>
                    <a:pt x="107044" y="11866"/>
                  </a:cubicBezTo>
                  <a:cubicBezTo>
                    <a:pt x="103660" y="11290"/>
                    <a:pt x="103485" y="11741"/>
                    <a:pt x="101179" y="10839"/>
                  </a:cubicBezTo>
                  <a:cubicBezTo>
                    <a:pt x="98848" y="9962"/>
                    <a:pt x="95640" y="9761"/>
                    <a:pt x="93811" y="9310"/>
                  </a:cubicBezTo>
                  <a:cubicBezTo>
                    <a:pt x="93588" y="9253"/>
                    <a:pt x="93354" y="9226"/>
                    <a:pt x="93109" y="9226"/>
                  </a:cubicBezTo>
                  <a:cubicBezTo>
                    <a:pt x="91312" y="9226"/>
                    <a:pt x="88990" y="10653"/>
                    <a:pt x="87269" y="11866"/>
                  </a:cubicBezTo>
                  <a:cubicBezTo>
                    <a:pt x="85289" y="13245"/>
                    <a:pt x="81906" y="14598"/>
                    <a:pt x="79425" y="15125"/>
                  </a:cubicBezTo>
                  <a:cubicBezTo>
                    <a:pt x="76918" y="15651"/>
                    <a:pt x="76217" y="17881"/>
                    <a:pt x="76217" y="17881"/>
                  </a:cubicBezTo>
                  <a:cubicBezTo>
                    <a:pt x="73485" y="16829"/>
                    <a:pt x="71054" y="15200"/>
                    <a:pt x="69099" y="13044"/>
                  </a:cubicBezTo>
                  <a:cubicBezTo>
                    <a:pt x="68347" y="12242"/>
                    <a:pt x="67720" y="11515"/>
                    <a:pt x="67470" y="11114"/>
                  </a:cubicBezTo>
                  <a:cubicBezTo>
                    <a:pt x="67290" y="10819"/>
                    <a:pt x="66897" y="10716"/>
                    <a:pt x="66374" y="10716"/>
                  </a:cubicBezTo>
                  <a:cubicBezTo>
                    <a:pt x="65179" y="10716"/>
                    <a:pt x="63303" y="11252"/>
                    <a:pt x="61722" y="11252"/>
                  </a:cubicBezTo>
                  <a:cubicBezTo>
                    <a:pt x="61296" y="11252"/>
                    <a:pt x="60891" y="11213"/>
                    <a:pt x="60527" y="11114"/>
                  </a:cubicBezTo>
                  <a:cubicBezTo>
                    <a:pt x="58197" y="10488"/>
                    <a:pt x="55164" y="8884"/>
                    <a:pt x="54638" y="8708"/>
                  </a:cubicBezTo>
                  <a:cubicBezTo>
                    <a:pt x="54561" y="8684"/>
                    <a:pt x="54434" y="8673"/>
                    <a:pt x="54268" y="8673"/>
                  </a:cubicBezTo>
                  <a:cubicBezTo>
                    <a:pt x="53229" y="8673"/>
                    <a:pt x="50656" y="9094"/>
                    <a:pt x="49274" y="9310"/>
                  </a:cubicBezTo>
                  <a:cubicBezTo>
                    <a:pt x="47928" y="9520"/>
                    <a:pt x="44444" y="11338"/>
                    <a:pt x="43049" y="11338"/>
                  </a:cubicBezTo>
                  <a:cubicBezTo>
                    <a:pt x="42782" y="11338"/>
                    <a:pt x="42592" y="11271"/>
                    <a:pt x="42507" y="11114"/>
                  </a:cubicBezTo>
                  <a:cubicBezTo>
                    <a:pt x="42257" y="10650"/>
                    <a:pt x="41440" y="10446"/>
                    <a:pt x="40498" y="10446"/>
                  </a:cubicBezTo>
                  <a:cubicBezTo>
                    <a:pt x="39459" y="10446"/>
                    <a:pt x="38269" y="10694"/>
                    <a:pt x="37520" y="11114"/>
                  </a:cubicBezTo>
                  <a:cubicBezTo>
                    <a:pt x="36091" y="11917"/>
                    <a:pt x="31279" y="15125"/>
                    <a:pt x="31279" y="15125"/>
                  </a:cubicBezTo>
                  <a:cubicBezTo>
                    <a:pt x="31279" y="15125"/>
                    <a:pt x="29296" y="15203"/>
                    <a:pt x="27395" y="15203"/>
                  </a:cubicBezTo>
                  <a:cubicBezTo>
                    <a:pt x="26445" y="15203"/>
                    <a:pt x="25515" y="15183"/>
                    <a:pt x="24863" y="15125"/>
                  </a:cubicBezTo>
                  <a:cubicBezTo>
                    <a:pt x="24735" y="15112"/>
                    <a:pt x="24591" y="15106"/>
                    <a:pt x="24432" y="15106"/>
                  </a:cubicBezTo>
                  <a:cubicBezTo>
                    <a:pt x="22132" y="15106"/>
                    <a:pt x="16868" y="16378"/>
                    <a:pt x="16868" y="16378"/>
                  </a:cubicBezTo>
                  <a:cubicBezTo>
                    <a:pt x="16868" y="16378"/>
                    <a:pt x="14036" y="10338"/>
                    <a:pt x="12607" y="8708"/>
                  </a:cubicBezTo>
                  <a:cubicBezTo>
                    <a:pt x="11179" y="7079"/>
                    <a:pt x="2382" y="5851"/>
                    <a:pt x="2382" y="5851"/>
                  </a:cubicBezTo>
                  <a:lnTo>
                    <a:pt x="1" y="5851"/>
                  </a:lnTo>
                  <a:lnTo>
                    <a:pt x="1" y="108057"/>
                  </a:lnTo>
                  <a:lnTo>
                    <a:pt x="188247" y="108057"/>
                  </a:lnTo>
                  <a:lnTo>
                    <a:pt x="188247" y="1741"/>
                  </a:lnTo>
                  <a:lnTo>
                    <a:pt x="186217" y="312"/>
                  </a:lnTo>
                  <a:cubicBezTo>
                    <a:pt x="186217" y="312"/>
                    <a:pt x="184079" y="1"/>
                    <a:pt x="182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966800" y="4649925"/>
              <a:ext cx="269450" cy="285300"/>
            </a:xfrm>
            <a:custGeom>
              <a:avLst/>
              <a:gdLst/>
              <a:ahLst/>
              <a:cxnLst/>
              <a:rect l="l" t="t" r="r" b="b"/>
              <a:pathLst>
                <a:path w="10778" h="11412" extrusionOk="0">
                  <a:moveTo>
                    <a:pt x="6087" y="1"/>
                  </a:moveTo>
                  <a:cubicBezTo>
                    <a:pt x="6072" y="1"/>
                    <a:pt x="6056" y="3"/>
                    <a:pt x="6040" y="8"/>
                  </a:cubicBezTo>
                  <a:cubicBezTo>
                    <a:pt x="5138" y="259"/>
                    <a:pt x="5439" y="8128"/>
                    <a:pt x="5439" y="8128"/>
                  </a:cubicBezTo>
                  <a:cubicBezTo>
                    <a:pt x="5439" y="8128"/>
                    <a:pt x="3751" y="2268"/>
                    <a:pt x="2711" y="2268"/>
                  </a:cubicBezTo>
                  <a:cubicBezTo>
                    <a:pt x="2675" y="2268"/>
                    <a:pt x="2641" y="2275"/>
                    <a:pt x="2607" y="2289"/>
                  </a:cubicBezTo>
                  <a:cubicBezTo>
                    <a:pt x="1579" y="2690"/>
                    <a:pt x="4537" y="8830"/>
                    <a:pt x="4537" y="8830"/>
                  </a:cubicBezTo>
                  <a:cubicBezTo>
                    <a:pt x="4537" y="8830"/>
                    <a:pt x="2666" y="6435"/>
                    <a:pt x="1466" y="6435"/>
                  </a:cubicBezTo>
                  <a:cubicBezTo>
                    <a:pt x="1355" y="6435"/>
                    <a:pt x="1250" y="6455"/>
                    <a:pt x="1153" y="6499"/>
                  </a:cubicBezTo>
                  <a:cubicBezTo>
                    <a:pt x="0" y="7026"/>
                    <a:pt x="6040" y="11412"/>
                    <a:pt x="6040" y="11412"/>
                  </a:cubicBezTo>
                  <a:cubicBezTo>
                    <a:pt x="6040" y="11412"/>
                    <a:pt x="10777" y="2665"/>
                    <a:pt x="9524" y="2489"/>
                  </a:cubicBezTo>
                  <a:cubicBezTo>
                    <a:pt x="9503" y="2486"/>
                    <a:pt x="9482" y="2485"/>
                    <a:pt x="9460" y="2485"/>
                  </a:cubicBezTo>
                  <a:cubicBezTo>
                    <a:pt x="8217" y="2485"/>
                    <a:pt x="6667" y="7401"/>
                    <a:pt x="6667" y="7401"/>
                  </a:cubicBezTo>
                  <a:cubicBezTo>
                    <a:pt x="6667" y="7401"/>
                    <a:pt x="6933" y="1"/>
                    <a:pt x="6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8598813" y="4487700"/>
              <a:ext cx="263825" cy="289300"/>
            </a:xfrm>
            <a:custGeom>
              <a:avLst/>
              <a:gdLst/>
              <a:ahLst/>
              <a:cxnLst/>
              <a:rect l="l" t="t" r="r" b="b"/>
              <a:pathLst>
                <a:path w="10553" h="11572" extrusionOk="0">
                  <a:moveTo>
                    <a:pt x="4602" y="0"/>
                  </a:moveTo>
                  <a:cubicBezTo>
                    <a:pt x="4565" y="0"/>
                    <a:pt x="4526" y="6"/>
                    <a:pt x="4487" y="18"/>
                  </a:cubicBezTo>
                  <a:cubicBezTo>
                    <a:pt x="3008" y="444"/>
                    <a:pt x="5013" y="8489"/>
                    <a:pt x="5013" y="8489"/>
                  </a:cubicBezTo>
                  <a:cubicBezTo>
                    <a:pt x="5013" y="8489"/>
                    <a:pt x="2753" y="4840"/>
                    <a:pt x="1496" y="4840"/>
                  </a:cubicBezTo>
                  <a:cubicBezTo>
                    <a:pt x="1371" y="4840"/>
                    <a:pt x="1256" y="4876"/>
                    <a:pt x="1154" y="4955"/>
                  </a:cubicBezTo>
                  <a:cubicBezTo>
                    <a:pt x="1" y="5832"/>
                    <a:pt x="4612" y="9642"/>
                    <a:pt x="4612" y="9642"/>
                  </a:cubicBezTo>
                  <a:cubicBezTo>
                    <a:pt x="4612" y="9642"/>
                    <a:pt x="3081" y="8497"/>
                    <a:pt x="1960" y="8497"/>
                  </a:cubicBezTo>
                  <a:cubicBezTo>
                    <a:pt x="1543" y="8497"/>
                    <a:pt x="1182" y="8656"/>
                    <a:pt x="978" y="9091"/>
                  </a:cubicBezTo>
                  <a:cubicBezTo>
                    <a:pt x="201" y="10695"/>
                    <a:pt x="6166" y="11572"/>
                    <a:pt x="6166" y="11572"/>
                  </a:cubicBezTo>
                  <a:cubicBezTo>
                    <a:pt x="6166" y="11572"/>
                    <a:pt x="10552" y="6785"/>
                    <a:pt x="9449" y="6284"/>
                  </a:cubicBezTo>
                  <a:cubicBezTo>
                    <a:pt x="9354" y="6241"/>
                    <a:pt x="9260" y="6222"/>
                    <a:pt x="9167" y="6222"/>
                  </a:cubicBezTo>
                  <a:cubicBezTo>
                    <a:pt x="8167" y="6222"/>
                    <a:pt x="7369" y="8489"/>
                    <a:pt x="7369" y="8489"/>
                  </a:cubicBezTo>
                  <a:cubicBezTo>
                    <a:pt x="7369" y="8489"/>
                    <a:pt x="8647" y="2399"/>
                    <a:pt x="7570" y="2349"/>
                  </a:cubicBezTo>
                  <a:cubicBezTo>
                    <a:pt x="7563" y="2348"/>
                    <a:pt x="7556" y="2348"/>
                    <a:pt x="7549" y="2348"/>
                  </a:cubicBezTo>
                  <a:cubicBezTo>
                    <a:pt x="6488" y="2348"/>
                    <a:pt x="6166" y="7963"/>
                    <a:pt x="6166" y="7963"/>
                  </a:cubicBezTo>
                  <a:cubicBezTo>
                    <a:pt x="6166" y="7963"/>
                    <a:pt x="6000" y="0"/>
                    <a:pt x="4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1" name="Google Shape;1051;p13"/>
            <p:cNvGrpSpPr/>
            <p:nvPr/>
          </p:nvGrpSpPr>
          <p:grpSpPr>
            <a:xfrm>
              <a:off x="356300" y="4402988"/>
              <a:ext cx="525725" cy="458700"/>
              <a:chOff x="159250" y="4542025"/>
              <a:chExt cx="525725" cy="458700"/>
            </a:xfrm>
          </p:grpSpPr>
          <p:sp>
            <p:nvSpPr>
              <p:cNvPr id="1052" name="Google Shape;1052;p13"/>
              <p:cNvSpPr/>
              <p:nvPr/>
            </p:nvSpPr>
            <p:spPr>
              <a:xfrm>
                <a:off x="431175" y="4553800"/>
                <a:ext cx="158550" cy="446925"/>
              </a:xfrm>
              <a:custGeom>
                <a:avLst/>
                <a:gdLst/>
                <a:ahLst/>
                <a:cxnLst/>
                <a:rect l="l" t="t" r="r" b="b"/>
                <a:pathLst>
                  <a:path w="6342" h="17877" extrusionOk="0">
                    <a:moveTo>
                      <a:pt x="3155" y="0"/>
                    </a:moveTo>
                    <a:cubicBezTo>
                      <a:pt x="383" y="0"/>
                      <a:pt x="1" y="17877"/>
                      <a:pt x="1" y="17877"/>
                    </a:cubicBezTo>
                    <a:cubicBezTo>
                      <a:pt x="1" y="17877"/>
                      <a:pt x="6341" y="959"/>
                      <a:pt x="3359" y="32"/>
                    </a:cubicBezTo>
                    <a:cubicBezTo>
                      <a:pt x="3290" y="11"/>
                      <a:pt x="3221" y="0"/>
                      <a:pt x="3155" y="0"/>
                    </a:cubicBezTo>
                    <a:close/>
                  </a:path>
                </a:pathLst>
              </a:custGeom>
              <a:solidFill>
                <a:srgbClr val="1F16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3"/>
              <p:cNvSpPr/>
              <p:nvPr/>
            </p:nvSpPr>
            <p:spPr>
              <a:xfrm>
                <a:off x="431175" y="4607350"/>
                <a:ext cx="253800" cy="393375"/>
              </a:xfrm>
              <a:custGeom>
                <a:avLst/>
                <a:gdLst/>
                <a:ahLst/>
                <a:cxnLst/>
                <a:rect l="l" t="t" r="r" b="b"/>
                <a:pathLst>
                  <a:path w="10152" h="15735" extrusionOk="0">
                    <a:moveTo>
                      <a:pt x="7114" y="0"/>
                    </a:moveTo>
                    <a:cubicBezTo>
                      <a:pt x="4426" y="0"/>
                      <a:pt x="1" y="15735"/>
                      <a:pt x="1" y="15735"/>
                    </a:cubicBezTo>
                    <a:cubicBezTo>
                      <a:pt x="1" y="15735"/>
                      <a:pt x="10151" y="2226"/>
                      <a:pt x="7570" y="171"/>
                    </a:cubicBezTo>
                    <a:cubicBezTo>
                      <a:pt x="7424" y="55"/>
                      <a:pt x="7272" y="0"/>
                      <a:pt x="7114" y="0"/>
                    </a:cubicBezTo>
                    <a:close/>
                  </a:path>
                </a:pathLst>
              </a:custGeom>
              <a:solidFill>
                <a:srgbClr val="1F16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3"/>
              <p:cNvSpPr/>
              <p:nvPr/>
            </p:nvSpPr>
            <p:spPr>
              <a:xfrm>
                <a:off x="339700" y="4542025"/>
                <a:ext cx="151700" cy="458700"/>
              </a:xfrm>
              <a:custGeom>
                <a:avLst/>
                <a:gdLst/>
                <a:ahLst/>
                <a:cxnLst/>
                <a:rect l="l" t="t" r="r" b="b"/>
                <a:pathLst>
                  <a:path w="6068" h="18348" extrusionOk="0">
                    <a:moveTo>
                      <a:pt x="3101" y="1"/>
                    </a:moveTo>
                    <a:cubicBezTo>
                      <a:pt x="3087" y="1"/>
                      <a:pt x="3072" y="1"/>
                      <a:pt x="3058" y="2"/>
                    </a:cubicBezTo>
                    <a:cubicBezTo>
                      <a:pt x="0" y="177"/>
                      <a:pt x="3660" y="18348"/>
                      <a:pt x="3660" y="18348"/>
                    </a:cubicBezTo>
                    <a:cubicBezTo>
                      <a:pt x="3660" y="18348"/>
                      <a:pt x="6068" y="1"/>
                      <a:pt x="3101" y="1"/>
                    </a:cubicBezTo>
                    <a:close/>
                  </a:path>
                </a:pathLst>
              </a:custGeom>
              <a:solidFill>
                <a:srgbClr val="1F16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3"/>
              <p:cNvSpPr/>
              <p:nvPr/>
            </p:nvSpPr>
            <p:spPr>
              <a:xfrm>
                <a:off x="240700" y="4566100"/>
                <a:ext cx="190500" cy="434625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17385" extrusionOk="0">
                    <a:moveTo>
                      <a:pt x="3147" y="1"/>
                    </a:moveTo>
                    <a:cubicBezTo>
                      <a:pt x="3051" y="1"/>
                      <a:pt x="2955" y="22"/>
                      <a:pt x="2858" y="66"/>
                    </a:cubicBezTo>
                    <a:cubicBezTo>
                      <a:pt x="1" y="1395"/>
                      <a:pt x="7620" y="17385"/>
                      <a:pt x="7620" y="17385"/>
                    </a:cubicBezTo>
                    <a:cubicBezTo>
                      <a:pt x="7620" y="17385"/>
                      <a:pt x="5865" y="1"/>
                      <a:pt x="3147" y="1"/>
                    </a:cubicBezTo>
                    <a:close/>
                  </a:path>
                </a:pathLst>
              </a:custGeom>
              <a:solidFill>
                <a:srgbClr val="1F16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3"/>
              <p:cNvSpPr/>
              <p:nvPr/>
            </p:nvSpPr>
            <p:spPr>
              <a:xfrm>
                <a:off x="159250" y="4624950"/>
                <a:ext cx="271950" cy="375775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5031" extrusionOk="0">
                    <a:moveTo>
                      <a:pt x="2966" y="1"/>
                    </a:moveTo>
                    <a:cubicBezTo>
                      <a:pt x="2783" y="1"/>
                      <a:pt x="2613" y="70"/>
                      <a:pt x="2457" y="219"/>
                    </a:cubicBezTo>
                    <a:cubicBezTo>
                      <a:pt x="0" y="2524"/>
                      <a:pt x="10878" y="15031"/>
                      <a:pt x="10878" y="15031"/>
                    </a:cubicBezTo>
                    <a:cubicBezTo>
                      <a:pt x="10878" y="15031"/>
                      <a:pt x="5648" y="1"/>
                      <a:pt x="2966" y="1"/>
                    </a:cubicBezTo>
                    <a:close/>
                  </a:path>
                </a:pathLst>
              </a:custGeom>
              <a:solidFill>
                <a:srgbClr val="1F16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7" name="Google Shape;1057;p13"/>
          <p:cNvSpPr/>
          <p:nvPr/>
        </p:nvSpPr>
        <p:spPr>
          <a:xfrm>
            <a:off x="-1658617" y="276192"/>
            <a:ext cx="3375672" cy="783424"/>
          </a:xfrm>
          <a:custGeom>
            <a:avLst/>
            <a:gdLst/>
            <a:ahLst/>
            <a:cxnLst/>
            <a:rect l="l" t="t" r="r" b="b"/>
            <a:pathLst>
              <a:path w="31179" h="7236" extrusionOk="0">
                <a:moveTo>
                  <a:pt x="9813" y="0"/>
                </a:moveTo>
                <a:cubicBezTo>
                  <a:pt x="7606" y="0"/>
                  <a:pt x="6160" y="1549"/>
                  <a:pt x="5639" y="3200"/>
                </a:cubicBezTo>
                <a:cubicBezTo>
                  <a:pt x="4837" y="5681"/>
                  <a:pt x="6041" y="6383"/>
                  <a:pt x="3609" y="6809"/>
                </a:cubicBezTo>
                <a:cubicBezTo>
                  <a:pt x="1730" y="7160"/>
                  <a:pt x="0" y="7235"/>
                  <a:pt x="2381" y="7235"/>
                </a:cubicBezTo>
                <a:lnTo>
                  <a:pt x="30201" y="7235"/>
                </a:lnTo>
                <a:cubicBezTo>
                  <a:pt x="30777" y="7235"/>
                  <a:pt x="31178" y="6283"/>
                  <a:pt x="30652" y="6057"/>
                </a:cubicBezTo>
                <a:lnTo>
                  <a:pt x="30652" y="6057"/>
                </a:lnTo>
                <a:cubicBezTo>
                  <a:pt x="30064" y="6625"/>
                  <a:pt x="29595" y="6819"/>
                  <a:pt x="29245" y="6819"/>
                </a:cubicBezTo>
                <a:cubicBezTo>
                  <a:pt x="28744" y="6819"/>
                  <a:pt x="28486" y="6423"/>
                  <a:pt x="28472" y="6158"/>
                </a:cubicBezTo>
                <a:cubicBezTo>
                  <a:pt x="28422" y="5656"/>
                  <a:pt x="28998" y="5305"/>
                  <a:pt x="29048" y="4804"/>
                </a:cubicBezTo>
                <a:cubicBezTo>
                  <a:pt x="29110" y="4388"/>
                  <a:pt x="28726" y="3840"/>
                  <a:pt x="28055" y="3840"/>
                </a:cubicBezTo>
                <a:cubicBezTo>
                  <a:pt x="27634" y="3840"/>
                  <a:pt x="27100" y="4055"/>
                  <a:pt x="26492" y="4654"/>
                </a:cubicBezTo>
                <a:cubicBezTo>
                  <a:pt x="25774" y="5372"/>
                  <a:pt x="25270" y="5876"/>
                  <a:pt x="24406" y="5876"/>
                </a:cubicBezTo>
                <a:cubicBezTo>
                  <a:pt x="23854" y="5876"/>
                  <a:pt x="23154" y="5669"/>
                  <a:pt x="22156" y="5180"/>
                </a:cubicBezTo>
                <a:cubicBezTo>
                  <a:pt x="20815" y="4527"/>
                  <a:pt x="19172" y="3559"/>
                  <a:pt x="17227" y="3559"/>
                </a:cubicBezTo>
                <a:cubicBezTo>
                  <a:pt x="16262" y="3559"/>
                  <a:pt x="15224" y="3797"/>
                  <a:pt x="14111" y="4428"/>
                </a:cubicBezTo>
                <a:cubicBezTo>
                  <a:pt x="14512" y="3326"/>
                  <a:pt x="14061" y="1496"/>
                  <a:pt x="12782" y="819"/>
                </a:cubicBezTo>
                <a:cubicBezTo>
                  <a:pt x="11680" y="243"/>
                  <a:pt x="10687" y="0"/>
                  <a:pt x="98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13"/>
          <p:cNvSpPr/>
          <p:nvPr/>
        </p:nvSpPr>
        <p:spPr>
          <a:xfrm>
            <a:off x="7871956" y="768374"/>
            <a:ext cx="2127534" cy="459569"/>
          </a:xfrm>
          <a:custGeom>
            <a:avLst/>
            <a:gdLst/>
            <a:ahLst/>
            <a:cxnLst/>
            <a:rect l="l" t="t" r="r" b="b"/>
            <a:pathLst>
              <a:path w="25684" h="5548" extrusionOk="0">
                <a:moveTo>
                  <a:pt x="17517" y="0"/>
                </a:moveTo>
                <a:cubicBezTo>
                  <a:pt x="15433" y="0"/>
                  <a:pt x="13172" y="978"/>
                  <a:pt x="12382" y="2615"/>
                </a:cubicBezTo>
                <a:cubicBezTo>
                  <a:pt x="11623" y="2197"/>
                  <a:pt x="10820" y="2008"/>
                  <a:pt x="10053" y="2008"/>
                </a:cubicBezTo>
                <a:cubicBezTo>
                  <a:pt x="8337" y="2008"/>
                  <a:pt x="6794" y="2949"/>
                  <a:pt x="6292" y="4369"/>
                </a:cubicBezTo>
                <a:cubicBezTo>
                  <a:pt x="5754" y="4282"/>
                  <a:pt x="5234" y="4244"/>
                  <a:pt x="4738" y="4244"/>
                </a:cubicBezTo>
                <a:cubicBezTo>
                  <a:pt x="2390" y="4244"/>
                  <a:pt x="580" y="5092"/>
                  <a:pt x="1" y="5547"/>
                </a:cubicBezTo>
                <a:lnTo>
                  <a:pt x="25189" y="5547"/>
                </a:lnTo>
                <a:cubicBezTo>
                  <a:pt x="25684" y="3528"/>
                  <a:pt x="24332" y="1628"/>
                  <a:pt x="22513" y="1628"/>
                </a:cubicBezTo>
                <a:cubicBezTo>
                  <a:pt x="22119" y="1628"/>
                  <a:pt x="21703" y="1717"/>
                  <a:pt x="21279" y="1913"/>
                </a:cubicBezTo>
                <a:cubicBezTo>
                  <a:pt x="20644" y="588"/>
                  <a:pt x="19134" y="0"/>
                  <a:pt x="17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13"/>
          <p:cNvSpPr txBox="1">
            <a:spLocks noGrp="1"/>
          </p:cNvSpPr>
          <p:nvPr>
            <p:ph type="title"/>
          </p:nvPr>
        </p:nvSpPr>
        <p:spPr>
          <a:xfrm>
            <a:off x="2233125" y="1637625"/>
            <a:ext cx="2247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0" name="Google Shape;1060;p13"/>
          <p:cNvSpPr txBox="1">
            <a:spLocks noGrp="1"/>
          </p:cNvSpPr>
          <p:nvPr>
            <p:ph type="title" idx="2" hasCustomPrompt="1"/>
          </p:nvPr>
        </p:nvSpPr>
        <p:spPr>
          <a:xfrm>
            <a:off x="1339125" y="192705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1" name="Google Shape;1061;p13"/>
          <p:cNvSpPr txBox="1">
            <a:spLocks noGrp="1"/>
          </p:cNvSpPr>
          <p:nvPr>
            <p:ph type="subTitle" idx="1"/>
          </p:nvPr>
        </p:nvSpPr>
        <p:spPr>
          <a:xfrm>
            <a:off x="2233125" y="1996425"/>
            <a:ext cx="2247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2" name="Google Shape;1062;p13"/>
          <p:cNvSpPr txBox="1">
            <a:spLocks noGrp="1"/>
          </p:cNvSpPr>
          <p:nvPr>
            <p:ph type="title" idx="3"/>
          </p:nvPr>
        </p:nvSpPr>
        <p:spPr>
          <a:xfrm>
            <a:off x="5557875" y="1637625"/>
            <a:ext cx="2247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title" idx="4" hasCustomPrompt="1"/>
          </p:nvPr>
        </p:nvSpPr>
        <p:spPr>
          <a:xfrm>
            <a:off x="4663875" y="192705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4" name="Google Shape;1064;p13"/>
          <p:cNvSpPr txBox="1">
            <a:spLocks noGrp="1"/>
          </p:cNvSpPr>
          <p:nvPr>
            <p:ph type="subTitle" idx="5"/>
          </p:nvPr>
        </p:nvSpPr>
        <p:spPr>
          <a:xfrm>
            <a:off x="5557875" y="1996425"/>
            <a:ext cx="2247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5" name="Google Shape;1065;p13"/>
          <p:cNvSpPr txBox="1">
            <a:spLocks noGrp="1"/>
          </p:cNvSpPr>
          <p:nvPr>
            <p:ph type="title" idx="6"/>
          </p:nvPr>
        </p:nvSpPr>
        <p:spPr>
          <a:xfrm>
            <a:off x="2233125" y="3092250"/>
            <a:ext cx="2247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title" idx="7" hasCustomPrompt="1"/>
          </p:nvPr>
        </p:nvSpPr>
        <p:spPr>
          <a:xfrm>
            <a:off x="1339125" y="338325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67" name="Google Shape;1067;p13"/>
          <p:cNvSpPr txBox="1">
            <a:spLocks noGrp="1"/>
          </p:cNvSpPr>
          <p:nvPr>
            <p:ph type="subTitle" idx="8"/>
          </p:nvPr>
        </p:nvSpPr>
        <p:spPr>
          <a:xfrm>
            <a:off x="2233125" y="3451075"/>
            <a:ext cx="2247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9"/>
          </p:nvPr>
        </p:nvSpPr>
        <p:spPr>
          <a:xfrm>
            <a:off x="5557875" y="3092250"/>
            <a:ext cx="2247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9" name="Google Shape;1069;p13"/>
          <p:cNvSpPr txBox="1">
            <a:spLocks noGrp="1"/>
          </p:cNvSpPr>
          <p:nvPr>
            <p:ph type="title" idx="13" hasCustomPrompt="1"/>
          </p:nvPr>
        </p:nvSpPr>
        <p:spPr>
          <a:xfrm>
            <a:off x="4663875" y="338325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70" name="Google Shape;1070;p13"/>
          <p:cNvSpPr txBox="1">
            <a:spLocks noGrp="1"/>
          </p:cNvSpPr>
          <p:nvPr>
            <p:ph type="subTitle" idx="14"/>
          </p:nvPr>
        </p:nvSpPr>
        <p:spPr>
          <a:xfrm>
            <a:off x="5557875" y="3451075"/>
            <a:ext cx="2247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Google Shape;1175;p17"/>
          <p:cNvGrpSpPr/>
          <p:nvPr/>
        </p:nvGrpSpPr>
        <p:grpSpPr>
          <a:xfrm>
            <a:off x="-234379" y="208798"/>
            <a:ext cx="10069936" cy="4975900"/>
            <a:chOff x="1401150" y="771825"/>
            <a:chExt cx="4782000" cy="2362950"/>
          </a:xfrm>
        </p:grpSpPr>
        <p:sp>
          <p:nvSpPr>
            <p:cNvPr id="1176" name="Google Shape;1176;p17"/>
            <p:cNvSpPr/>
            <p:nvPr/>
          </p:nvSpPr>
          <p:spPr>
            <a:xfrm>
              <a:off x="1401150" y="771825"/>
              <a:ext cx="4782000" cy="2362950"/>
            </a:xfrm>
            <a:custGeom>
              <a:avLst/>
              <a:gdLst/>
              <a:ahLst/>
              <a:cxnLst/>
              <a:rect l="l" t="t" r="r" b="b"/>
              <a:pathLst>
                <a:path w="191280" h="94518" extrusionOk="0">
                  <a:moveTo>
                    <a:pt x="14712" y="1960"/>
                  </a:moveTo>
                  <a:cubicBezTo>
                    <a:pt x="15589" y="1960"/>
                    <a:pt x="16441" y="2286"/>
                    <a:pt x="17093" y="2888"/>
                  </a:cubicBezTo>
                  <a:cubicBezTo>
                    <a:pt x="18221" y="3890"/>
                    <a:pt x="18672" y="5269"/>
                    <a:pt x="18772" y="6522"/>
                  </a:cubicBezTo>
                  <a:lnTo>
                    <a:pt x="18321" y="6321"/>
                  </a:lnTo>
                  <a:cubicBezTo>
                    <a:pt x="18293" y="6307"/>
                    <a:pt x="18265" y="6301"/>
                    <a:pt x="18238" y="6301"/>
                  </a:cubicBezTo>
                  <a:cubicBezTo>
                    <a:pt x="18169" y="6301"/>
                    <a:pt x="18107" y="6342"/>
                    <a:pt x="18070" y="6397"/>
                  </a:cubicBezTo>
                  <a:cubicBezTo>
                    <a:pt x="18045" y="6497"/>
                    <a:pt x="18070" y="6597"/>
                    <a:pt x="18171" y="6647"/>
                  </a:cubicBezTo>
                  <a:lnTo>
                    <a:pt x="18672" y="6873"/>
                  </a:lnTo>
                  <a:lnTo>
                    <a:pt x="18321" y="7299"/>
                  </a:lnTo>
                  <a:cubicBezTo>
                    <a:pt x="18246" y="7374"/>
                    <a:pt x="18246" y="7474"/>
                    <a:pt x="18321" y="7549"/>
                  </a:cubicBezTo>
                  <a:cubicBezTo>
                    <a:pt x="18371" y="7574"/>
                    <a:pt x="18396" y="7600"/>
                    <a:pt x="18446" y="7600"/>
                  </a:cubicBezTo>
                  <a:cubicBezTo>
                    <a:pt x="18496" y="7600"/>
                    <a:pt x="18547" y="7574"/>
                    <a:pt x="18572" y="7524"/>
                  </a:cubicBezTo>
                  <a:lnTo>
                    <a:pt x="18822" y="7249"/>
                  </a:lnTo>
                  <a:lnTo>
                    <a:pt x="18822" y="7249"/>
                  </a:lnTo>
                  <a:cubicBezTo>
                    <a:pt x="18822" y="7850"/>
                    <a:pt x="18772" y="8402"/>
                    <a:pt x="18722" y="8828"/>
                  </a:cubicBezTo>
                  <a:cubicBezTo>
                    <a:pt x="18647" y="9429"/>
                    <a:pt x="18496" y="10031"/>
                    <a:pt x="18346" y="10607"/>
                  </a:cubicBezTo>
                  <a:cubicBezTo>
                    <a:pt x="18196" y="10532"/>
                    <a:pt x="18045" y="10482"/>
                    <a:pt x="17895" y="10432"/>
                  </a:cubicBezTo>
                  <a:cubicBezTo>
                    <a:pt x="17882" y="10427"/>
                    <a:pt x="17868" y="10425"/>
                    <a:pt x="17854" y="10425"/>
                  </a:cubicBezTo>
                  <a:cubicBezTo>
                    <a:pt x="17787" y="10425"/>
                    <a:pt x="17711" y="10474"/>
                    <a:pt x="17669" y="10557"/>
                  </a:cubicBezTo>
                  <a:cubicBezTo>
                    <a:pt x="17644" y="10657"/>
                    <a:pt x="17694" y="10757"/>
                    <a:pt x="17795" y="10783"/>
                  </a:cubicBezTo>
                  <a:cubicBezTo>
                    <a:pt x="17945" y="10833"/>
                    <a:pt x="18095" y="10883"/>
                    <a:pt x="18221" y="10933"/>
                  </a:cubicBezTo>
                  <a:cubicBezTo>
                    <a:pt x="17970" y="11760"/>
                    <a:pt x="17619" y="12537"/>
                    <a:pt x="17193" y="13289"/>
                  </a:cubicBezTo>
                  <a:lnTo>
                    <a:pt x="14261" y="6622"/>
                  </a:lnTo>
                  <a:lnTo>
                    <a:pt x="11604" y="6622"/>
                  </a:lnTo>
                  <a:lnTo>
                    <a:pt x="13283" y="12286"/>
                  </a:lnTo>
                  <a:cubicBezTo>
                    <a:pt x="11780" y="10006"/>
                    <a:pt x="11153" y="7324"/>
                    <a:pt x="11629" y="4868"/>
                  </a:cubicBezTo>
                  <a:lnTo>
                    <a:pt x="11629" y="4868"/>
                  </a:lnTo>
                  <a:cubicBezTo>
                    <a:pt x="11729" y="4943"/>
                    <a:pt x="11830" y="5018"/>
                    <a:pt x="11905" y="5093"/>
                  </a:cubicBezTo>
                  <a:cubicBezTo>
                    <a:pt x="11955" y="5118"/>
                    <a:pt x="11980" y="5143"/>
                    <a:pt x="12030" y="5143"/>
                  </a:cubicBezTo>
                  <a:cubicBezTo>
                    <a:pt x="12080" y="5143"/>
                    <a:pt x="12130" y="5118"/>
                    <a:pt x="12156" y="5068"/>
                  </a:cubicBezTo>
                  <a:cubicBezTo>
                    <a:pt x="12231" y="4993"/>
                    <a:pt x="12231" y="4893"/>
                    <a:pt x="12156" y="4818"/>
                  </a:cubicBezTo>
                  <a:cubicBezTo>
                    <a:pt x="12005" y="4692"/>
                    <a:pt x="11855" y="4592"/>
                    <a:pt x="11704" y="4517"/>
                  </a:cubicBezTo>
                  <a:cubicBezTo>
                    <a:pt x="11830" y="3915"/>
                    <a:pt x="12055" y="3314"/>
                    <a:pt x="12481" y="2863"/>
                  </a:cubicBezTo>
                  <a:cubicBezTo>
                    <a:pt x="12481" y="2963"/>
                    <a:pt x="12481" y="3038"/>
                    <a:pt x="12506" y="3138"/>
                  </a:cubicBezTo>
                  <a:cubicBezTo>
                    <a:pt x="12506" y="3239"/>
                    <a:pt x="12582" y="3314"/>
                    <a:pt x="12682" y="3314"/>
                  </a:cubicBezTo>
                  <a:cubicBezTo>
                    <a:pt x="12782" y="3314"/>
                    <a:pt x="12857" y="3214"/>
                    <a:pt x="12857" y="3113"/>
                  </a:cubicBezTo>
                  <a:cubicBezTo>
                    <a:pt x="12832" y="2938"/>
                    <a:pt x="12832" y="2787"/>
                    <a:pt x="12857" y="2612"/>
                  </a:cubicBezTo>
                  <a:lnTo>
                    <a:pt x="13684" y="2888"/>
                  </a:lnTo>
                  <a:cubicBezTo>
                    <a:pt x="13709" y="2913"/>
                    <a:pt x="13709" y="2913"/>
                    <a:pt x="13735" y="2913"/>
                  </a:cubicBezTo>
                  <a:cubicBezTo>
                    <a:pt x="13810" y="2913"/>
                    <a:pt x="13885" y="2863"/>
                    <a:pt x="13910" y="2787"/>
                  </a:cubicBezTo>
                  <a:cubicBezTo>
                    <a:pt x="13935" y="2687"/>
                    <a:pt x="13885" y="2587"/>
                    <a:pt x="13810" y="2562"/>
                  </a:cubicBezTo>
                  <a:lnTo>
                    <a:pt x="13158" y="2336"/>
                  </a:lnTo>
                  <a:cubicBezTo>
                    <a:pt x="13384" y="2211"/>
                    <a:pt x="13659" y="2111"/>
                    <a:pt x="13960" y="2036"/>
                  </a:cubicBezTo>
                  <a:cubicBezTo>
                    <a:pt x="14211" y="1985"/>
                    <a:pt x="14461" y="1960"/>
                    <a:pt x="14712" y="1960"/>
                  </a:cubicBezTo>
                  <a:close/>
                  <a:moveTo>
                    <a:pt x="157445" y="1259"/>
                  </a:moveTo>
                  <a:cubicBezTo>
                    <a:pt x="157996" y="1259"/>
                    <a:pt x="158472" y="1484"/>
                    <a:pt x="158873" y="1960"/>
                  </a:cubicBezTo>
                  <a:cubicBezTo>
                    <a:pt x="159049" y="2136"/>
                    <a:pt x="159174" y="2361"/>
                    <a:pt x="159299" y="2637"/>
                  </a:cubicBezTo>
                  <a:cubicBezTo>
                    <a:pt x="159425" y="2888"/>
                    <a:pt x="159525" y="3163"/>
                    <a:pt x="159600" y="3414"/>
                  </a:cubicBezTo>
                  <a:lnTo>
                    <a:pt x="159324" y="3264"/>
                  </a:lnTo>
                  <a:cubicBezTo>
                    <a:pt x="159283" y="3236"/>
                    <a:pt x="159219" y="3216"/>
                    <a:pt x="159153" y="3216"/>
                  </a:cubicBezTo>
                  <a:cubicBezTo>
                    <a:pt x="159099" y="3216"/>
                    <a:pt x="159044" y="3230"/>
                    <a:pt x="158998" y="3264"/>
                  </a:cubicBezTo>
                  <a:cubicBezTo>
                    <a:pt x="158923" y="3314"/>
                    <a:pt x="158873" y="3389"/>
                    <a:pt x="158873" y="3464"/>
                  </a:cubicBezTo>
                  <a:cubicBezTo>
                    <a:pt x="158873" y="3564"/>
                    <a:pt x="158948" y="3640"/>
                    <a:pt x="159049" y="3640"/>
                  </a:cubicBezTo>
                  <a:cubicBezTo>
                    <a:pt x="159099" y="3640"/>
                    <a:pt x="159149" y="3615"/>
                    <a:pt x="159174" y="3589"/>
                  </a:cubicBezTo>
                  <a:lnTo>
                    <a:pt x="159550" y="3790"/>
                  </a:lnTo>
                  <a:lnTo>
                    <a:pt x="158998" y="4166"/>
                  </a:lnTo>
                  <a:cubicBezTo>
                    <a:pt x="158923" y="4216"/>
                    <a:pt x="158898" y="4341"/>
                    <a:pt x="158973" y="4417"/>
                  </a:cubicBezTo>
                  <a:cubicBezTo>
                    <a:pt x="158998" y="4467"/>
                    <a:pt x="159049" y="4492"/>
                    <a:pt x="159099" y="4492"/>
                  </a:cubicBezTo>
                  <a:cubicBezTo>
                    <a:pt x="159149" y="4492"/>
                    <a:pt x="159174" y="4492"/>
                    <a:pt x="159199" y="4467"/>
                  </a:cubicBezTo>
                  <a:lnTo>
                    <a:pt x="159775" y="4066"/>
                  </a:lnTo>
                  <a:lnTo>
                    <a:pt x="159775" y="4066"/>
                  </a:lnTo>
                  <a:cubicBezTo>
                    <a:pt x="160377" y="6422"/>
                    <a:pt x="159976" y="9103"/>
                    <a:pt x="158673" y="11484"/>
                  </a:cubicBezTo>
                  <a:cubicBezTo>
                    <a:pt x="158196" y="12336"/>
                    <a:pt x="157645" y="13088"/>
                    <a:pt x="156993" y="13765"/>
                  </a:cubicBezTo>
                  <a:cubicBezTo>
                    <a:pt x="156342" y="13214"/>
                    <a:pt x="155715" y="12512"/>
                    <a:pt x="155189" y="11735"/>
                  </a:cubicBezTo>
                  <a:cubicBezTo>
                    <a:pt x="155139" y="11635"/>
                    <a:pt x="155089" y="11534"/>
                    <a:pt x="155013" y="11434"/>
                  </a:cubicBezTo>
                  <a:lnTo>
                    <a:pt x="155013" y="11434"/>
                  </a:lnTo>
                  <a:cubicBezTo>
                    <a:pt x="155189" y="11484"/>
                    <a:pt x="155364" y="11534"/>
                    <a:pt x="155540" y="11559"/>
                  </a:cubicBezTo>
                  <a:cubicBezTo>
                    <a:pt x="155540" y="11559"/>
                    <a:pt x="155565" y="11585"/>
                    <a:pt x="155565" y="11585"/>
                  </a:cubicBezTo>
                  <a:cubicBezTo>
                    <a:pt x="155640" y="11585"/>
                    <a:pt x="155715" y="11509"/>
                    <a:pt x="155740" y="11434"/>
                  </a:cubicBezTo>
                  <a:cubicBezTo>
                    <a:pt x="155765" y="11334"/>
                    <a:pt x="155715" y="11234"/>
                    <a:pt x="155615" y="11209"/>
                  </a:cubicBezTo>
                  <a:cubicBezTo>
                    <a:pt x="155414" y="11184"/>
                    <a:pt x="155214" y="11108"/>
                    <a:pt x="155013" y="11058"/>
                  </a:cubicBezTo>
                  <a:lnTo>
                    <a:pt x="155715" y="10381"/>
                  </a:lnTo>
                  <a:cubicBezTo>
                    <a:pt x="155790" y="10306"/>
                    <a:pt x="155790" y="10206"/>
                    <a:pt x="155740" y="10131"/>
                  </a:cubicBezTo>
                  <a:cubicBezTo>
                    <a:pt x="155703" y="10093"/>
                    <a:pt x="155653" y="10074"/>
                    <a:pt x="155606" y="10074"/>
                  </a:cubicBezTo>
                  <a:cubicBezTo>
                    <a:pt x="155559" y="10074"/>
                    <a:pt x="155515" y="10093"/>
                    <a:pt x="155490" y="10131"/>
                  </a:cubicBezTo>
                  <a:lnTo>
                    <a:pt x="154688" y="10883"/>
                  </a:lnTo>
                  <a:cubicBezTo>
                    <a:pt x="153485" y="8602"/>
                    <a:pt x="153284" y="6071"/>
                    <a:pt x="154136" y="3940"/>
                  </a:cubicBezTo>
                  <a:cubicBezTo>
                    <a:pt x="154312" y="3489"/>
                    <a:pt x="154562" y="3088"/>
                    <a:pt x="154863" y="2737"/>
                  </a:cubicBezTo>
                  <a:lnTo>
                    <a:pt x="154938" y="3214"/>
                  </a:lnTo>
                  <a:cubicBezTo>
                    <a:pt x="154963" y="3314"/>
                    <a:pt x="155039" y="3364"/>
                    <a:pt x="155114" y="3364"/>
                  </a:cubicBezTo>
                  <a:lnTo>
                    <a:pt x="155139" y="3364"/>
                  </a:lnTo>
                  <a:cubicBezTo>
                    <a:pt x="155239" y="3364"/>
                    <a:pt x="155314" y="3264"/>
                    <a:pt x="155289" y="3163"/>
                  </a:cubicBezTo>
                  <a:lnTo>
                    <a:pt x="155214" y="2512"/>
                  </a:lnTo>
                  <a:lnTo>
                    <a:pt x="155214" y="2512"/>
                  </a:lnTo>
                  <a:cubicBezTo>
                    <a:pt x="155364" y="2562"/>
                    <a:pt x="155515" y="2612"/>
                    <a:pt x="155665" y="2662"/>
                  </a:cubicBezTo>
                  <a:lnTo>
                    <a:pt x="155715" y="2662"/>
                  </a:lnTo>
                  <a:cubicBezTo>
                    <a:pt x="155790" y="2662"/>
                    <a:pt x="155866" y="2612"/>
                    <a:pt x="155866" y="2537"/>
                  </a:cubicBezTo>
                  <a:cubicBezTo>
                    <a:pt x="155891" y="2437"/>
                    <a:pt x="155841" y="2336"/>
                    <a:pt x="155740" y="2311"/>
                  </a:cubicBezTo>
                  <a:cubicBezTo>
                    <a:pt x="155615" y="2286"/>
                    <a:pt x="155515" y="2236"/>
                    <a:pt x="155389" y="2211"/>
                  </a:cubicBezTo>
                  <a:cubicBezTo>
                    <a:pt x="155916" y="1710"/>
                    <a:pt x="156517" y="1384"/>
                    <a:pt x="157094" y="1284"/>
                  </a:cubicBezTo>
                  <a:cubicBezTo>
                    <a:pt x="157219" y="1259"/>
                    <a:pt x="157319" y="1259"/>
                    <a:pt x="157445" y="1259"/>
                  </a:cubicBezTo>
                  <a:close/>
                  <a:moveTo>
                    <a:pt x="119023" y="1885"/>
                  </a:moveTo>
                  <a:cubicBezTo>
                    <a:pt x="119124" y="1885"/>
                    <a:pt x="119199" y="1885"/>
                    <a:pt x="119299" y="1910"/>
                  </a:cubicBezTo>
                  <a:cubicBezTo>
                    <a:pt x="119499" y="1985"/>
                    <a:pt x="119700" y="2111"/>
                    <a:pt x="119875" y="2311"/>
                  </a:cubicBezTo>
                  <a:cubicBezTo>
                    <a:pt x="121655" y="4467"/>
                    <a:pt x="122307" y="7374"/>
                    <a:pt x="121855" y="10081"/>
                  </a:cubicBezTo>
                  <a:cubicBezTo>
                    <a:pt x="121705" y="9955"/>
                    <a:pt x="121555" y="9830"/>
                    <a:pt x="121404" y="9705"/>
                  </a:cubicBezTo>
                  <a:cubicBezTo>
                    <a:pt x="121370" y="9682"/>
                    <a:pt x="121332" y="9670"/>
                    <a:pt x="121292" y="9670"/>
                  </a:cubicBezTo>
                  <a:cubicBezTo>
                    <a:pt x="121244" y="9670"/>
                    <a:pt x="121195" y="9688"/>
                    <a:pt x="121154" y="9730"/>
                  </a:cubicBezTo>
                  <a:cubicBezTo>
                    <a:pt x="121104" y="9830"/>
                    <a:pt x="121129" y="9930"/>
                    <a:pt x="121204" y="9980"/>
                  </a:cubicBezTo>
                  <a:cubicBezTo>
                    <a:pt x="121354" y="10131"/>
                    <a:pt x="121505" y="10256"/>
                    <a:pt x="121655" y="10407"/>
                  </a:cubicBezTo>
                  <a:cubicBezTo>
                    <a:pt x="121454" y="10532"/>
                    <a:pt x="121229" y="10657"/>
                    <a:pt x="121003" y="10757"/>
                  </a:cubicBezTo>
                  <a:cubicBezTo>
                    <a:pt x="120928" y="10808"/>
                    <a:pt x="120878" y="10908"/>
                    <a:pt x="120928" y="11008"/>
                  </a:cubicBezTo>
                  <a:cubicBezTo>
                    <a:pt x="120978" y="11058"/>
                    <a:pt x="121028" y="11108"/>
                    <a:pt x="121104" y="11108"/>
                  </a:cubicBezTo>
                  <a:cubicBezTo>
                    <a:pt x="121129" y="11108"/>
                    <a:pt x="121154" y="11083"/>
                    <a:pt x="121179" y="11083"/>
                  </a:cubicBezTo>
                  <a:cubicBezTo>
                    <a:pt x="121354" y="10983"/>
                    <a:pt x="121530" y="10883"/>
                    <a:pt x="121705" y="10783"/>
                  </a:cubicBezTo>
                  <a:lnTo>
                    <a:pt x="121705" y="10783"/>
                  </a:lnTo>
                  <a:cubicBezTo>
                    <a:pt x="121404" y="11960"/>
                    <a:pt x="120928" y="13088"/>
                    <a:pt x="120226" y="14066"/>
                  </a:cubicBezTo>
                  <a:cubicBezTo>
                    <a:pt x="118647" y="12587"/>
                    <a:pt x="117620" y="10532"/>
                    <a:pt x="117294" y="8351"/>
                  </a:cubicBezTo>
                  <a:lnTo>
                    <a:pt x="117795" y="6622"/>
                  </a:lnTo>
                  <a:lnTo>
                    <a:pt x="117169" y="6622"/>
                  </a:lnTo>
                  <a:cubicBezTo>
                    <a:pt x="117194" y="6046"/>
                    <a:pt x="117244" y="5444"/>
                    <a:pt x="117344" y="4868"/>
                  </a:cubicBezTo>
                  <a:lnTo>
                    <a:pt x="118196" y="5219"/>
                  </a:lnTo>
                  <a:cubicBezTo>
                    <a:pt x="118221" y="5244"/>
                    <a:pt x="118246" y="5244"/>
                    <a:pt x="118271" y="5244"/>
                  </a:cubicBezTo>
                  <a:cubicBezTo>
                    <a:pt x="118347" y="5244"/>
                    <a:pt x="118397" y="5193"/>
                    <a:pt x="118447" y="5118"/>
                  </a:cubicBezTo>
                  <a:cubicBezTo>
                    <a:pt x="118472" y="5043"/>
                    <a:pt x="118422" y="4943"/>
                    <a:pt x="118347" y="4893"/>
                  </a:cubicBezTo>
                  <a:lnTo>
                    <a:pt x="117620" y="4592"/>
                  </a:lnTo>
                  <a:cubicBezTo>
                    <a:pt x="117745" y="4492"/>
                    <a:pt x="117870" y="4417"/>
                    <a:pt x="118021" y="4341"/>
                  </a:cubicBezTo>
                  <a:cubicBezTo>
                    <a:pt x="118096" y="4291"/>
                    <a:pt x="118121" y="4191"/>
                    <a:pt x="118071" y="4091"/>
                  </a:cubicBezTo>
                  <a:cubicBezTo>
                    <a:pt x="118039" y="4042"/>
                    <a:pt x="117985" y="4015"/>
                    <a:pt x="117931" y="4015"/>
                  </a:cubicBezTo>
                  <a:cubicBezTo>
                    <a:pt x="117902" y="4015"/>
                    <a:pt x="117872" y="4023"/>
                    <a:pt x="117845" y="4041"/>
                  </a:cubicBezTo>
                  <a:cubicBezTo>
                    <a:pt x="117720" y="4091"/>
                    <a:pt x="117595" y="4166"/>
                    <a:pt x="117494" y="4241"/>
                  </a:cubicBezTo>
                  <a:cubicBezTo>
                    <a:pt x="117595" y="3815"/>
                    <a:pt x="117745" y="3364"/>
                    <a:pt x="117921" y="2963"/>
                  </a:cubicBezTo>
                  <a:cubicBezTo>
                    <a:pt x="118221" y="2236"/>
                    <a:pt x="118597" y="1885"/>
                    <a:pt x="119023" y="1885"/>
                  </a:cubicBezTo>
                  <a:close/>
                  <a:moveTo>
                    <a:pt x="167144" y="1384"/>
                  </a:moveTo>
                  <a:cubicBezTo>
                    <a:pt x="167871" y="1384"/>
                    <a:pt x="168623" y="1735"/>
                    <a:pt x="169174" y="2361"/>
                  </a:cubicBezTo>
                  <a:cubicBezTo>
                    <a:pt x="169149" y="2412"/>
                    <a:pt x="169124" y="2437"/>
                    <a:pt x="169099" y="2487"/>
                  </a:cubicBezTo>
                  <a:cubicBezTo>
                    <a:pt x="168898" y="2437"/>
                    <a:pt x="168723" y="2412"/>
                    <a:pt x="168522" y="2361"/>
                  </a:cubicBezTo>
                  <a:cubicBezTo>
                    <a:pt x="168509" y="2358"/>
                    <a:pt x="168496" y="2357"/>
                    <a:pt x="168484" y="2357"/>
                  </a:cubicBezTo>
                  <a:cubicBezTo>
                    <a:pt x="168403" y="2357"/>
                    <a:pt x="168344" y="2425"/>
                    <a:pt x="168322" y="2512"/>
                  </a:cubicBezTo>
                  <a:cubicBezTo>
                    <a:pt x="168297" y="2612"/>
                    <a:pt x="168372" y="2687"/>
                    <a:pt x="168447" y="2712"/>
                  </a:cubicBezTo>
                  <a:cubicBezTo>
                    <a:pt x="168623" y="2737"/>
                    <a:pt x="168773" y="2787"/>
                    <a:pt x="168923" y="2813"/>
                  </a:cubicBezTo>
                  <a:cubicBezTo>
                    <a:pt x="168823" y="3013"/>
                    <a:pt x="168723" y="3188"/>
                    <a:pt x="168648" y="3389"/>
                  </a:cubicBezTo>
                  <a:cubicBezTo>
                    <a:pt x="168598" y="3489"/>
                    <a:pt x="168648" y="3589"/>
                    <a:pt x="168723" y="3615"/>
                  </a:cubicBezTo>
                  <a:cubicBezTo>
                    <a:pt x="168748" y="3640"/>
                    <a:pt x="168773" y="3640"/>
                    <a:pt x="168798" y="3640"/>
                  </a:cubicBezTo>
                  <a:cubicBezTo>
                    <a:pt x="168873" y="3640"/>
                    <a:pt x="168923" y="3589"/>
                    <a:pt x="168973" y="3539"/>
                  </a:cubicBezTo>
                  <a:cubicBezTo>
                    <a:pt x="169074" y="3314"/>
                    <a:pt x="169174" y="3113"/>
                    <a:pt x="169274" y="2888"/>
                  </a:cubicBezTo>
                  <a:cubicBezTo>
                    <a:pt x="169374" y="2913"/>
                    <a:pt x="169475" y="2938"/>
                    <a:pt x="169575" y="2963"/>
                  </a:cubicBezTo>
                  <a:cubicBezTo>
                    <a:pt x="170978" y="5269"/>
                    <a:pt x="170978" y="8226"/>
                    <a:pt x="169525" y="10908"/>
                  </a:cubicBezTo>
                  <a:cubicBezTo>
                    <a:pt x="168798" y="12236"/>
                    <a:pt x="167821" y="13339"/>
                    <a:pt x="166693" y="14166"/>
                  </a:cubicBezTo>
                  <a:cubicBezTo>
                    <a:pt x="166267" y="13665"/>
                    <a:pt x="165916" y="13088"/>
                    <a:pt x="165615" y="12487"/>
                  </a:cubicBezTo>
                  <a:cubicBezTo>
                    <a:pt x="165490" y="12236"/>
                    <a:pt x="165389" y="11960"/>
                    <a:pt x="165289" y="11710"/>
                  </a:cubicBezTo>
                  <a:lnTo>
                    <a:pt x="165289" y="11710"/>
                  </a:lnTo>
                  <a:cubicBezTo>
                    <a:pt x="165540" y="11760"/>
                    <a:pt x="165790" y="11835"/>
                    <a:pt x="166041" y="11885"/>
                  </a:cubicBezTo>
                  <a:lnTo>
                    <a:pt x="166066" y="11885"/>
                  </a:lnTo>
                  <a:cubicBezTo>
                    <a:pt x="166141" y="11885"/>
                    <a:pt x="166217" y="11835"/>
                    <a:pt x="166242" y="11760"/>
                  </a:cubicBezTo>
                  <a:cubicBezTo>
                    <a:pt x="166267" y="11660"/>
                    <a:pt x="166217" y="11559"/>
                    <a:pt x="166116" y="11534"/>
                  </a:cubicBezTo>
                  <a:cubicBezTo>
                    <a:pt x="165841" y="11484"/>
                    <a:pt x="165565" y="11409"/>
                    <a:pt x="165314" y="11334"/>
                  </a:cubicBezTo>
                  <a:cubicBezTo>
                    <a:pt x="165415" y="11209"/>
                    <a:pt x="165540" y="11083"/>
                    <a:pt x="165665" y="10958"/>
                  </a:cubicBezTo>
                  <a:cubicBezTo>
                    <a:pt x="165740" y="10883"/>
                    <a:pt x="165740" y="10757"/>
                    <a:pt x="165665" y="10707"/>
                  </a:cubicBezTo>
                  <a:cubicBezTo>
                    <a:pt x="165628" y="10670"/>
                    <a:pt x="165584" y="10651"/>
                    <a:pt x="165540" y="10651"/>
                  </a:cubicBezTo>
                  <a:cubicBezTo>
                    <a:pt x="165496" y="10651"/>
                    <a:pt x="165452" y="10670"/>
                    <a:pt x="165415" y="10707"/>
                  </a:cubicBezTo>
                  <a:cubicBezTo>
                    <a:pt x="165289" y="10808"/>
                    <a:pt x="165189" y="10933"/>
                    <a:pt x="165089" y="11058"/>
                  </a:cubicBezTo>
                  <a:cubicBezTo>
                    <a:pt x="164512" y="9103"/>
                    <a:pt x="164437" y="6772"/>
                    <a:pt x="164863" y="3990"/>
                  </a:cubicBezTo>
                  <a:cubicBezTo>
                    <a:pt x="165014" y="2938"/>
                    <a:pt x="165264" y="1860"/>
                    <a:pt x="166417" y="1484"/>
                  </a:cubicBezTo>
                  <a:cubicBezTo>
                    <a:pt x="166643" y="1409"/>
                    <a:pt x="166893" y="1384"/>
                    <a:pt x="167144" y="1384"/>
                  </a:cubicBezTo>
                  <a:close/>
                  <a:moveTo>
                    <a:pt x="93735" y="2612"/>
                  </a:moveTo>
                  <a:cubicBezTo>
                    <a:pt x="94186" y="2612"/>
                    <a:pt x="94637" y="2712"/>
                    <a:pt x="95063" y="2938"/>
                  </a:cubicBezTo>
                  <a:cubicBezTo>
                    <a:pt x="95590" y="3188"/>
                    <a:pt x="95991" y="3564"/>
                    <a:pt x="96316" y="3965"/>
                  </a:cubicBezTo>
                  <a:cubicBezTo>
                    <a:pt x="96191" y="3915"/>
                    <a:pt x="96041" y="3890"/>
                    <a:pt x="95915" y="3865"/>
                  </a:cubicBezTo>
                  <a:cubicBezTo>
                    <a:pt x="95902" y="3862"/>
                    <a:pt x="95889" y="3860"/>
                    <a:pt x="95876" y="3860"/>
                  </a:cubicBezTo>
                  <a:cubicBezTo>
                    <a:pt x="95790" y="3860"/>
                    <a:pt x="95712" y="3928"/>
                    <a:pt x="95690" y="4016"/>
                  </a:cubicBezTo>
                  <a:cubicBezTo>
                    <a:pt x="95690" y="4116"/>
                    <a:pt x="95740" y="4191"/>
                    <a:pt x="95840" y="4216"/>
                  </a:cubicBezTo>
                  <a:cubicBezTo>
                    <a:pt x="95966" y="4241"/>
                    <a:pt x="96116" y="4266"/>
                    <a:pt x="96241" y="4316"/>
                  </a:cubicBezTo>
                  <a:lnTo>
                    <a:pt x="96016" y="4993"/>
                  </a:lnTo>
                  <a:cubicBezTo>
                    <a:pt x="95966" y="5093"/>
                    <a:pt x="96016" y="5193"/>
                    <a:pt x="96116" y="5219"/>
                  </a:cubicBezTo>
                  <a:cubicBezTo>
                    <a:pt x="96141" y="5244"/>
                    <a:pt x="96141" y="5244"/>
                    <a:pt x="96166" y="5244"/>
                  </a:cubicBezTo>
                  <a:cubicBezTo>
                    <a:pt x="96241" y="5244"/>
                    <a:pt x="96316" y="5193"/>
                    <a:pt x="96341" y="5118"/>
                  </a:cubicBezTo>
                  <a:lnTo>
                    <a:pt x="96592" y="4391"/>
                  </a:lnTo>
                  <a:lnTo>
                    <a:pt x="96617" y="4391"/>
                  </a:lnTo>
                  <a:cubicBezTo>
                    <a:pt x="97344" y="5569"/>
                    <a:pt x="97419" y="6998"/>
                    <a:pt x="97419" y="7725"/>
                  </a:cubicBezTo>
                  <a:cubicBezTo>
                    <a:pt x="97394" y="10131"/>
                    <a:pt x="96291" y="12537"/>
                    <a:pt x="94387" y="14366"/>
                  </a:cubicBezTo>
                  <a:cubicBezTo>
                    <a:pt x="93309" y="12788"/>
                    <a:pt x="92582" y="10858"/>
                    <a:pt x="92006" y="8853"/>
                  </a:cubicBezTo>
                  <a:cubicBezTo>
                    <a:pt x="92181" y="8803"/>
                    <a:pt x="92356" y="8752"/>
                    <a:pt x="92532" y="8677"/>
                  </a:cubicBezTo>
                  <a:cubicBezTo>
                    <a:pt x="92607" y="8652"/>
                    <a:pt x="92657" y="8552"/>
                    <a:pt x="92632" y="8452"/>
                  </a:cubicBezTo>
                  <a:cubicBezTo>
                    <a:pt x="92595" y="8378"/>
                    <a:pt x="92532" y="8332"/>
                    <a:pt x="92471" y="8332"/>
                  </a:cubicBezTo>
                  <a:cubicBezTo>
                    <a:pt x="92449" y="8332"/>
                    <a:pt x="92427" y="8338"/>
                    <a:pt x="92407" y="8351"/>
                  </a:cubicBezTo>
                  <a:cubicBezTo>
                    <a:pt x="92231" y="8402"/>
                    <a:pt x="92056" y="8452"/>
                    <a:pt x="91905" y="8502"/>
                  </a:cubicBezTo>
                  <a:cubicBezTo>
                    <a:pt x="91855" y="8376"/>
                    <a:pt x="91805" y="8226"/>
                    <a:pt x="91780" y="8076"/>
                  </a:cubicBezTo>
                  <a:lnTo>
                    <a:pt x="92557" y="8001"/>
                  </a:lnTo>
                  <a:cubicBezTo>
                    <a:pt x="92657" y="8001"/>
                    <a:pt x="92732" y="7900"/>
                    <a:pt x="92732" y="7800"/>
                  </a:cubicBezTo>
                  <a:cubicBezTo>
                    <a:pt x="92707" y="7700"/>
                    <a:pt x="92632" y="7650"/>
                    <a:pt x="92532" y="7650"/>
                  </a:cubicBezTo>
                  <a:lnTo>
                    <a:pt x="91680" y="7725"/>
                  </a:lnTo>
                  <a:cubicBezTo>
                    <a:pt x="91655" y="7650"/>
                    <a:pt x="91630" y="7549"/>
                    <a:pt x="91605" y="7474"/>
                  </a:cubicBezTo>
                  <a:cubicBezTo>
                    <a:pt x="91204" y="5996"/>
                    <a:pt x="90903" y="4467"/>
                    <a:pt x="91880" y="3389"/>
                  </a:cubicBezTo>
                  <a:cubicBezTo>
                    <a:pt x="92206" y="3063"/>
                    <a:pt x="92632" y="2813"/>
                    <a:pt x="93083" y="2712"/>
                  </a:cubicBezTo>
                  <a:lnTo>
                    <a:pt x="93083" y="2712"/>
                  </a:lnTo>
                  <a:cubicBezTo>
                    <a:pt x="92958" y="2938"/>
                    <a:pt x="92858" y="3138"/>
                    <a:pt x="92732" y="3389"/>
                  </a:cubicBezTo>
                  <a:cubicBezTo>
                    <a:pt x="92707" y="3464"/>
                    <a:pt x="92732" y="3564"/>
                    <a:pt x="92833" y="3615"/>
                  </a:cubicBezTo>
                  <a:cubicBezTo>
                    <a:pt x="92858" y="3640"/>
                    <a:pt x="92883" y="3640"/>
                    <a:pt x="92908" y="3640"/>
                  </a:cubicBezTo>
                  <a:cubicBezTo>
                    <a:pt x="92958" y="3640"/>
                    <a:pt x="93033" y="3589"/>
                    <a:pt x="93058" y="3539"/>
                  </a:cubicBezTo>
                  <a:cubicBezTo>
                    <a:pt x="93184" y="3289"/>
                    <a:pt x="93309" y="3038"/>
                    <a:pt x="93434" y="2813"/>
                  </a:cubicBezTo>
                  <a:cubicBezTo>
                    <a:pt x="93610" y="2988"/>
                    <a:pt x="93785" y="3163"/>
                    <a:pt x="93961" y="3314"/>
                  </a:cubicBezTo>
                  <a:cubicBezTo>
                    <a:pt x="93986" y="3339"/>
                    <a:pt x="94036" y="3364"/>
                    <a:pt x="94086" y="3364"/>
                  </a:cubicBezTo>
                  <a:cubicBezTo>
                    <a:pt x="94136" y="3364"/>
                    <a:pt x="94186" y="3339"/>
                    <a:pt x="94211" y="3289"/>
                  </a:cubicBezTo>
                  <a:cubicBezTo>
                    <a:pt x="94286" y="3214"/>
                    <a:pt x="94261" y="3113"/>
                    <a:pt x="94186" y="3038"/>
                  </a:cubicBezTo>
                  <a:cubicBezTo>
                    <a:pt x="94036" y="2913"/>
                    <a:pt x="93885" y="2762"/>
                    <a:pt x="93735" y="2612"/>
                  </a:cubicBezTo>
                  <a:close/>
                  <a:moveTo>
                    <a:pt x="81003" y="2762"/>
                  </a:moveTo>
                  <a:cubicBezTo>
                    <a:pt x="81680" y="2762"/>
                    <a:pt x="82331" y="3013"/>
                    <a:pt x="82858" y="3439"/>
                  </a:cubicBezTo>
                  <a:cubicBezTo>
                    <a:pt x="83710" y="4116"/>
                    <a:pt x="84136" y="5093"/>
                    <a:pt x="84336" y="5970"/>
                  </a:cubicBezTo>
                  <a:lnTo>
                    <a:pt x="84086" y="5745"/>
                  </a:lnTo>
                  <a:cubicBezTo>
                    <a:pt x="84032" y="5691"/>
                    <a:pt x="83951" y="5650"/>
                    <a:pt x="83864" y="5650"/>
                  </a:cubicBezTo>
                  <a:cubicBezTo>
                    <a:pt x="83830" y="5650"/>
                    <a:pt x="83795" y="5656"/>
                    <a:pt x="83760" y="5670"/>
                  </a:cubicBezTo>
                  <a:cubicBezTo>
                    <a:pt x="83685" y="5695"/>
                    <a:pt x="83610" y="5770"/>
                    <a:pt x="83610" y="5845"/>
                  </a:cubicBezTo>
                  <a:cubicBezTo>
                    <a:pt x="83585" y="5945"/>
                    <a:pt x="83635" y="6021"/>
                    <a:pt x="83735" y="6046"/>
                  </a:cubicBezTo>
                  <a:cubicBezTo>
                    <a:pt x="83750" y="6053"/>
                    <a:pt x="83764" y="6056"/>
                    <a:pt x="83778" y="6056"/>
                  </a:cubicBezTo>
                  <a:cubicBezTo>
                    <a:pt x="83812" y="6056"/>
                    <a:pt x="83842" y="6038"/>
                    <a:pt x="83860" y="6021"/>
                  </a:cubicBezTo>
                  <a:lnTo>
                    <a:pt x="84186" y="6296"/>
                  </a:lnTo>
                  <a:lnTo>
                    <a:pt x="83760" y="6447"/>
                  </a:lnTo>
                  <a:cubicBezTo>
                    <a:pt x="83685" y="6472"/>
                    <a:pt x="83635" y="6572"/>
                    <a:pt x="83660" y="6672"/>
                  </a:cubicBezTo>
                  <a:cubicBezTo>
                    <a:pt x="83685" y="6747"/>
                    <a:pt x="83760" y="6772"/>
                    <a:pt x="83835" y="6772"/>
                  </a:cubicBezTo>
                  <a:lnTo>
                    <a:pt x="83885" y="6772"/>
                  </a:lnTo>
                  <a:lnTo>
                    <a:pt x="84462" y="6572"/>
                  </a:lnTo>
                  <a:cubicBezTo>
                    <a:pt x="84512" y="6798"/>
                    <a:pt x="84512" y="7023"/>
                    <a:pt x="84537" y="7199"/>
                  </a:cubicBezTo>
                  <a:cubicBezTo>
                    <a:pt x="84612" y="8452"/>
                    <a:pt x="84412" y="9730"/>
                    <a:pt x="83910" y="10933"/>
                  </a:cubicBezTo>
                  <a:cubicBezTo>
                    <a:pt x="83785" y="10732"/>
                    <a:pt x="83660" y="10557"/>
                    <a:pt x="83484" y="10381"/>
                  </a:cubicBezTo>
                  <a:cubicBezTo>
                    <a:pt x="83455" y="10338"/>
                    <a:pt x="83401" y="10311"/>
                    <a:pt x="83345" y="10311"/>
                  </a:cubicBezTo>
                  <a:cubicBezTo>
                    <a:pt x="83305" y="10311"/>
                    <a:pt x="83265" y="10325"/>
                    <a:pt x="83234" y="10356"/>
                  </a:cubicBezTo>
                  <a:cubicBezTo>
                    <a:pt x="83158" y="10432"/>
                    <a:pt x="83158" y="10532"/>
                    <a:pt x="83234" y="10607"/>
                  </a:cubicBezTo>
                  <a:cubicBezTo>
                    <a:pt x="83384" y="10808"/>
                    <a:pt x="83559" y="11008"/>
                    <a:pt x="83685" y="11234"/>
                  </a:cubicBezTo>
                  <a:lnTo>
                    <a:pt x="82958" y="11559"/>
                  </a:lnTo>
                  <a:cubicBezTo>
                    <a:pt x="82883" y="11585"/>
                    <a:pt x="82833" y="11710"/>
                    <a:pt x="82883" y="11785"/>
                  </a:cubicBezTo>
                  <a:cubicBezTo>
                    <a:pt x="82908" y="11860"/>
                    <a:pt x="82983" y="11885"/>
                    <a:pt x="83033" y="11885"/>
                  </a:cubicBezTo>
                  <a:lnTo>
                    <a:pt x="83108" y="11885"/>
                  </a:lnTo>
                  <a:lnTo>
                    <a:pt x="83585" y="11660"/>
                  </a:lnTo>
                  <a:lnTo>
                    <a:pt x="83585" y="11660"/>
                  </a:lnTo>
                  <a:cubicBezTo>
                    <a:pt x="83033" y="12737"/>
                    <a:pt x="82256" y="13740"/>
                    <a:pt x="81279" y="14592"/>
                  </a:cubicBezTo>
                  <a:cubicBezTo>
                    <a:pt x="80727" y="14066"/>
                    <a:pt x="80201" y="13439"/>
                    <a:pt x="79775" y="12762"/>
                  </a:cubicBezTo>
                  <a:cubicBezTo>
                    <a:pt x="79600" y="12512"/>
                    <a:pt x="79474" y="12261"/>
                    <a:pt x="79324" y="12011"/>
                  </a:cubicBezTo>
                  <a:lnTo>
                    <a:pt x="78597" y="10356"/>
                  </a:lnTo>
                  <a:cubicBezTo>
                    <a:pt x="77996" y="8552"/>
                    <a:pt x="77920" y="6672"/>
                    <a:pt x="78422" y="4943"/>
                  </a:cubicBezTo>
                  <a:cubicBezTo>
                    <a:pt x="78447" y="4818"/>
                    <a:pt x="78497" y="4667"/>
                    <a:pt x="78547" y="4517"/>
                  </a:cubicBezTo>
                  <a:lnTo>
                    <a:pt x="79199" y="5043"/>
                  </a:lnTo>
                  <a:cubicBezTo>
                    <a:pt x="79224" y="5093"/>
                    <a:pt x="79274" y="5093"/>
                    <a:pt x="79299" y="5093"/>
                  </a:cubicBezTo>
                  <a:cubicBezTo>
                    <a:pt x="79349" y="5093"/>
                    <a:pt x="79399" y="5068"/>
                    <a:pt x="79449" y="5018"/>
                  </a:cubicBezTo>
                  <a:cubicBezTo>
                    <a:pt x="79499" y="4943"/>
                    <a:pt x="79499" y="4843"/>
                    <a:pt x="79424" y="4767"/>
                  </a:cubicBezTo>
                  <a:lnTo>
                    <a:pt x="78873" y="4316"/>
                  </a:lnTo>
                  <a:lnTo>
                    <a:pt x="79499" y="4041"/>
                  </a:lnTo>
                  <a:cubicBezTo>
                    <a:pt x="79600" y="4016"/>
                    <a:pt x="79625" y="3890"/>
                    <a:pt x="79600" y="3815"/>
                  </a:cubicBezTo>
                  <a:cubicBezTo>
                    <a:pt x="79561" y="3738"/>
                    <a:pt x="79494" y="3706"/>
                    <a:pt x="79419" y="3706"/>
                  </a:cubicBezTo>
                  <a:cubicBezTo>
                    <a:pt x="79396" y="3706"/>
                    <a:pt x="79373" y="3709"/>
                    <a:pt x="79349" y="3715"/>
                  </a:cubicBezTo>
                  <a:lnTo>
                    <a:pt x="78798" y="3965"/>
                  </a:lnTo>
                  <a:cubicBezTo>
                    <a:pt x="79098" y="3389"/>
                    <a:pt x="79600" y="2938"/>
                    <a:pt x="80452" y="2787"/>
                  </a:cubicBezTo>
                  <a:cubicBezTo>
                    <a:pt x="80527" y="2787"/>
                    <a:pt x="80577" y="2787"/>
                    <a:pt x="80652" y="2762"/>
                  </a:cubicBezTo>
                  <a:lnTo>
                    <a:pt x="80752" y="3364"/>
                  </a:lnTo>
                  <a:cubicBezTo>
                    <a:pt x="80752" y="3464"/>
                    <a:pt x="80828" y="3514"/>
                    <a:pt x="80928" y="3514"/>
                  </a:cubicBezTo>
                  <a:lnTo>
                    <a:pt x="80953" y="3514"/>
                  </a:lnTo>
                  <a:cubicBezTo>
                    <a:pt x="81053" y="3489"/>
                    <a:pt x="81103" y="3414"/>
                    <a:pt x="81103" y="3314"/>
                  </a:cubicBezTo>
                  <a:lnTo>
                    <a:pt x="81003" y="2762"/>
                  </a:lnTo>
                  <a:close/>
                  <a:moveTo>
                    <a:pt x="66542" y="1409"/>
                  </a:moveTo>
                  <a:cubicBezTo>
                    <a:pt x="66918" y="1434"/>
                    <a:pt x="67294" y="1610"/>
                    <a:pt x="67620" y="1910"/>
                  </a:cubicBezTo>
                  <a:cubicBezTo>
                    <a:pt x="68597" y="2762"/>
                    <a:pt x="69349" y="3840"/>
                    <a:pt x="69825" y="5093"/>
                  </a:cubicBezTo>
                  <a:cubicBezTo>
                    <a:pt x="69800" y="5143"/>
                    <a:pt x="69750" y="5219"/>
                    <a:pt x="69725" y="5269"/>
                  </a:cubicBezTo>
                  <a:cubicBezTo>
                    <a:pt x="69549" y="5319"/>
                    <a:pt x="69349" y="5344"/>
                    <a:pt x="69173" y="5369"/>
                  </a:cubicBezTo>
                  <a:cubicBezTo>
                    <a:pt x="69073" y="5394"/>
                    <a:pt x="68998" y="5469"/>
                    <a:pt x="69023" y="5569"/>
                  </a:cubicBezTo>
                  <a:cubicBezTo>
                    <a:pt x="69023" y="5670"/>
                    <a:pt x="69098" y="5720"/>
                    <a:pt x="69198" y="5720"/>
                  </a:cubicBezTo>
                  <a:lnTo>
                    <a:pt x="69224" y="5720"/>
                  </a:lnTo>
                  <a:cubicBezTo>
                    <a:pt x="69324" y="5720"/>
                    <a:pt x="69424" y="5695"/>
                    <a:pt x="69549" y="5670"/>
                  </a:cubicBezTo>
                  <a:lnTo>
                    <a:pt x="69549" y="5670"/>
                  </a:lnTo>
                  <a:cubicBezTo>
                    <a:pt x="69499" y="5770"/>
                    <a:pt x="69449" y="5895"/>
                    <a:pt x="69399" y="5996"/>
                  </a:cubicBezTo>
                  <a:cubicBezTo>
                    <a:pt x="69374" y="6096"/>
                    <a:pt x="69424" y="6196"/>
                    <a:pt x="69499" y="6221"/>
                  </a:cubicBezTo>
                  <a:cubicBezTo>
                    <a:pt x="69524" y="6246"/>
                    <a:pt x="69549" y="6246"/>
                    <a:pt x="69574" y="6246"/>
                  </a:cubicBezTo>
                  <a:cubicBezTo>
                    <a:pt x="69650" y="6246"/>
                    <a:pt x="69700" y="6196"/>
                    <a:pt x="69725" y="6121"/>
                  </a:cubicBezTo>
                  <a:cubicBezTo>
                    <a:pt x="69800" y="5945"/>
                    <a:pt x="69900" y="5770"/>
                    <a:pt x="69975" y="5569"/>
                  </a:cubicBezTo>
                  <a:cubicBezTo>
                    <a:pt x="70201" y="6271"/>
                    <a:pt x="70351" y="6998"/>
                    <a:pt x="70401" y="7750"/>
                  </a:cubicBezTo>
                  <a:cubicBezTo>
                    <a:pt x="70477" y="9103"/>
                    <a:pt x="70301" y="10432"/>
                    <a:pt x="69850" y="11660"/>
                  </a:cubicBezTo>
                  <a:lnTo>
                    <a:pt x="69725" y="11058"/>
                  </a:lnTo>
                  <a:cubicBezTo>
                    <a:pt x="69703" y="10971"/>
                    <a:pt x="69625" y="10903"/>
                    <a:pt x="69539" y="10903"/>
                  </a:cubicBezTo>
                  <a:cubicBezTo>
                    <a:pt x="69526" y="10903"/>
                    <a:pt x="69512" y="10905"/>
                    <a:pt x="69499" y="10908"/>
                  </a:cubicBezTo>
                  <a:cubicBezTo>
                    <a:pt x="69424" y="10933"/>
                    <a:pt x="69349" y="11033"/>
                    <a:pt x="69374" y="11133"/>
                  </a:cubicBezTo>
                  <a:lnTo>
                    <a:pt x="69474" y="11559"/>
                  </a:lnTo>
                  <a:lnTo>
                    <a:pt x="69249" y="11484"/>
                  </a:lnTo>
                  <a:cubicBezTo>
                    <a:pt x="69222" y="11471"/>
                    <a:pt x="69195" y="11465"/>
                    <a:pt x="69169" y="11465"/>
                  </a:cubicBezTo>
                  <a:cubicBezTo>
                    <a:pt x="69100" y="11465"/>
                    <a:pt x="69041" y="11511"/>
                    <a:pt x="69023" y="11585"/>
                  </a:cubicBezTo>
                  <a:cubicBezTo>
                    <a:pt x="68973" y="11685"/>
                    <a:pt x="69023" y="11785"/>
                    <a:pt x="69123" y="11810"/>
                  </a:cubicBezTo>
                  <a:lnTo>
                    <a:pt x="69549" y="11960"/>
                  </a:lnTo>
                  <a:lnTo>
                    <a:pt x="69599" y="12236"/>
                  </a:lnTo>
                  <a:cubicBezTo>
                    <a:pt x="69274" y="12988"/>
                    <a:pt x="68823" y="13690"/>
                    <a:pt x="68271" y="14316"/>
                  </a:cubicBezTo>
                  <a:cubicBezTo>
                    <a:pt x="68171" y="14442"/>
                    <a:pt x="68071" y="14542"/>
                    <a:pt x="67945" y="14667"/>
                  </a:cubicBezTo>
                  <a:cubicBezTo>
                    <a:pt x="67168" y="13915"/>
                    <a:pt x="66467" y="13013"/>
                    <a:pt x="65890" y="12011"/>
                  </a:cubicBezTo>
                  <a:cubicBezTo>
                    <a:pt x="65640" y="11585"/>
                    <a:pt x="65439" y="11158"/>
                    <a:pt x="65239" y="10732"/>
                  </a:cubicBezTo>
                  <a:lnTo>
                    <a:pt x="65715" y="10432"/>
                  </a:lnTo>
                  <a:cubicBezTo>
                    <a:pt x="65790" y="10381"/>
                    <a:pt x="65815" y="10281"/>
                    <a:pt x="65765" y="10181"/>
                  </a:cubicBezTo>
                  <a:cubicBezTo>
                    <a:pt x="65732" y="10132"/>
                    <a:pt x="65679" y="10105"/>
                    <a:pt x="65619" y="10105"/>
                  </a:cubicBezTo>
                  <a:cubicBezTo>
                    <a:pt x="65585" y="10105"/>
                    <a:pt x="65550" y="10113"/>
                    <a:pt x="65514" y="10131"/>
                  </a:cubicBezTo>
                  <a:lnTo>
                    <a:pt x="65113" y="10381"/>
                  </a:lnTo>
                  <a:cubicBezTo>
                    <a:pt x="65063" y="10256"/>
                    <a:pt x="65013" y="10131"/>
                    <a:pt x="64963" y="9980"/>
                  </a:cubicBezTo>
                  <a:cubicBezTo>
                    <a:pt x="65213" y="9905"/>
                    <a:pt x="65464" y="9830"/>
                    <a:pt x="65690" y="9730"/>
                  </a:cubicBezTo>
                  <a:cubicBezTo>
                    <a:pt x="65790" y="9705"/>
                    <a:pt x="65815" y="9605"/>
                    <a:pt x="65790" y="9504"/>
                  </a:cubicBezTo>
                  <a:cubicBezTo>
                    <a:pt x="65769" y="9442"/>
                    <a:pt x="65681" y="9398"/>
                    <a:pt x="65608" y="9398"/>
                  </a:cubicBezTo>
                  <a:cubicBezTo>
                    <a:pt x="65593" y="9398"/>
                    <a:pt x="65578" y="9400"/>
                    <a:pt x="65564" y="9404"/>
                  </a:cubicBezTo>
                  <a:cubicBezTo>
                    <a:pt x="65339" y="9504"/>
                    <a:pt x="65088" y="9579"/>
                    <a:pt x="64838" y="9655"/>
                  </a:cubicBezTo>
                  <a:cubicBezTo>
                    <a:pt x="64136" y="7449"/>
                    <a:pt x="64111" y="5118"/>
                    <a:pt x="64787" y="3038"/>
                  </a:cubicBezTo>
                  <a:cubicBezTo>
                    <a:pt x="64812" y="2963"/>
                    <a:pt x="64838" y="2913"/>
                    <a:pt x="64863" y="2863"/>
                  </a:cubicBezTo>
                  <a:cubicBezTo>
                    <a:pt x="64888" y="2888"/>
                    <a:pt x="64913" y="2913"/>
                    <a:pt x="64963" y="2913"/>
                  </a:cubicBezTo>
                  <a:lnTo>
                    <a:pt x="64988" y="2913"/>
                  </a:lnTo>
                  <a:cubicBezTo>
                    <a:pt x="65088" y="2913"/>
                    <a:pt x="65163" y="2838"/>
                    <a:pt x="65163" y="2762"/>
                  </a:cubicBezTo>
                  <a:cubicBezTo>
                    <a:pt x="65213" y="2537"/>
                    <a:pt x="65239" y="2286"/>
                    <a:pt x="65289" y="2061"/>
                  </a:cubicBezTo>
                  <a:cubicBezTo>
                    <a:pt x="65539" y="2211"/>
                    <a:pt x="65790" y="2311"/>
                    <a:pt x="66041" y="2437"/>
                  </a:cubicBezTo>
                  <a:cubicBezTo>
                    <a:pt x="66066" y="2437"/>
                    <a:pt x="66091" y="2462"/>
                    <a:pt x="66116" y="2462"/>
                  </a:cubicBezTo>
                  <a:cubicBezTo>
                    <a:pt x="66191" y="2462"/>
                    <a:pt x="66241" y="2412"/>
                    <a:pt x="66266" y="2336"/>
                  </a:cubicBezTo>
                  <a:cubicBezTo>
                    <a:pt x="66316" y="2261"/>
                    <a:pt x="66266" y="2136"/>
                    <a:pt x="66191" y="2111"/>
                  </a:cubicBezTo>
                  <a:cubicBezTo>
                    <a:pt x="65940" y="2011"/>
                    <a:pt x="65715" y="1885"/>
                    <a:pt x="65489" y="1760"/>
                  </a:cubicBezTo>
                  <a:cubicBezTo>
                    <a:pt x="65740" y="1534"/>
                    <a:pt x="66041" y="1409"/>
                    <a:pt x="66391" y="1409"/>
                  </a:cubicBezTo>
                  <a:close/>
                  <a:moveTo>
                    <a:pt x="179475" y="1559"/>
                  </a:moveTo>
                  <a:cubicBezTo>
                    <a:pt x="179650" y="1559"/>
                    <a:pt x="179851" y="1584"/>
                    <a:pt x="180026" y="1660"/>
                  </a:cubicBezTo>
                  <a:cubicBezTo>
                    <a:pt x="180327" y="1760"/>
                    <a:pt x="180578" y="1960"/>
                    <a:pt x="180853" y="2261"/>
                  </a:cubicBezTo>
                  <a:cubicBezTo>
                    <a:pt x="181104" y="2512"/>
                    <a:pt x="181354" y="2813"/>
                    <a:pt x="181555" y="3113"/>
                  </a:cubicBezTo>
                  <a:cubicBezTo>
                    <a:pt x="181405" y="3088"/>
                    <a:pt x="181254" y="3038"/>
                    <a:pt x="181104" y="3013"/>
                  </a:cubicBezTo>
                  <a:cubicBezTo>
                    <a:pt x="181087" y="3009"/>
                    <a:pt x="181069" y="3007"/>
                    <a:pt x="181053" y="3007"/>
                  </a:cubicBezTo>
                  <a:cubicBezTo>
                    <a:pt x="180971" y="3007"/>
                    <a:pt x="180899" y="3055"/>
                    <a:pt x="180878" y="3138"/>
                  </a:cubicBezTo>
                  <a:cubicBezTo>
                    <a:pt x="180853" y="3239"/>
                    <a:pt x="180928" y="3339"/>
                    <a:pt x="181029" y="3364"/>
                  </a:cubicBezTo>
                  <a:cubicBezTo>
                    <a:pt x="181229" y="3414"/>
                    <a:pt x="181455" y="3464"/>
                    <a:pt x="181655" y="3514"/>
                  </a:cubicBezTo>
                  <a:cubicBezTo>
                    <a:pt x="181555" y="3665"/>
                    <a:pt x="181455" y="3815"/>
                    <a:pt x="181380" y="3990"/>
                  </a:cubicBezTo>
                  <a:cubicBezTo>
                    <a:pt x="181329" y="4091"/>
                    <a:pt x="181354" y="4191"/>
                    <a:pt x="181455" y="4241"/>
                  </a:cubicBezTo>
                  <a:lnTo>
                    <a:pt x="181530" y="4241"/>
                  </a:lnTo>
                  <a:cubicBezTo>
                    <a:pt x="181605" y="4241"/>
                    <a:pt x="181655" y="4216"/>
                    <a:pt x="181680" y="4166"/>
                  </a:cubicBezTo>
                  <a:cubicBezTo>
                    <a:pt x="181755" y="4016"/>
                    <a:pt x="181856" y="3865"/>
                    <a:pt x="181931" y="3740"/>
                  </a:cubicBezTo>
                  <a:cubicBezTo>
                    <a:pt x="182908" y="5419"/>
                    <a:pt x="183309" y="7474"/>
                    <a:pt x="183034" y="9630"/>
                  </a:cubicBezTo>
                  <a:cubicBezTo>
                    <a:pt x="182933" y="10331"/>
                    <a:pt x="182758" y="11033"/>
                    <a:pt x="182532" y="11685"/>
                  </a:cubicBezTo>
                  <a:lnTo>
                    <a:pt x="182257" y="11434"/>
                  </a:lnTo>
                  <a:cubicBezTo>
                    <a:pt x="182168" y="11360"/>
                    <a:pt x="182088" y="11338"/>
                    <a:pt x="182026" y="11338"/>
                  </a:cubicBezTo>
                  <a:cubicBezTo>
                    <a:pt x="181984" y="11338"/>
                    <a:pt x="181951" y="11349"/>
                    <a:pt x="181931" y="11359"/>
                  </a:cubicBezTo>
                  <a:cubicBezTo>
                    <a:pt x="181856" y="11384"/>
                    <a:pt x="181806" y="11459"/>
                    <a:pt x="181806" y="11559"/>
                  </a:cubicBezTo>
                  <a:cubicBezTo>
                    <a:pt x="181831" y="11660"/>
                    <a:pt x="181881" y="11735"/>
                    <a:pt x="181956" y="11760"/>
                  </a:cubicBezTo>
                  <a:cubicBezTo>
                    <a:pt x="181973" y="11768"/>
                    <a:pt x="181987" y="11771"/>
                    <a:pt x="182000" y="11771"/>
                  </a:cubicBezTo>
                  <a:cubicBezTo>
                    <a:pt x="182026" y="11771"/>
                    <a:pt x="182048" y="11760"/>
                    <a:pt x="182081" y="11760"/>
                  </a:cubicBezTo>
                  <a:lnTo>
                    <a:pt x="182407" y="12036"/>
                  </a:lnTo>
                  <a:cubicBezTo>
                    <a:pt x="182031" y="13013"/>
                    <a:pt x="181480" y="13940"/>
                    <a:pt x="180828" y="14717"/>
                  </a:cubicBezTo>
                  <a:cubicBezTo>
                    <a:pt x="180026" y="14116"/>
                    <a:pt x="179349" y="13364"/>
                    <a:pt x="178773" y="12487"/>
                  </a:cubicBezTo>
                  <a:lnTo>
                    <a:pt x="180502" y="6622"/>
                  </a:lnTo>
                  <a:lnTo>
                    <a:pt x="177846" y="6622"/>
                  </a:lnTo>
                  <a:lnTo>
                    <a:pt x="177194" y="8076"/>
                  </a:lnTo>
                  <a:cubicBezTo>
                    <a:pt x="177094" y="7224"/>
                    <a:pt x="177044" y="6371"/>
                    <a:pt x="177119" y="5469"/>
                  </a:cubicBezTo>
                  <a:lnTo>
                    <a:pt x="177119" y="5469"/>
                  </a:lnTo>
                  <a:lnTo>
                    <a:pt x="177595" y="5645"/>
                  </a:lnTo>
                  <a:lnTo>
                    <a:pt x="177645" y="5645"/>
                  </a:lnTo>
                  <a:cubicBezTo>
                    <a:pt x="177720" y="5645"/>
                    <a:pt x="177796" y="5595"/>
                    <a:pt x="177821" y="5519"/>
                  </a:cubicBezTo>
                  <a:cubicBezTo>
                    <a:pt x="177846" y="5444"/>
                    <a:pt x="177796" y="5344"/>
                    <a:pt x="177695" y="5294"/>
                  </a:cubicBezTo>
                  <a:lnTo>
                    <a:pt x="177144" y="5118"/>
                  </a:lnTo>
                  <a:cubicBezTo>
                    <a:pt x="177144" y="4993"/>
                    <a:pt x="177169" y="4893"/>
                    <a:pt x="177169" y="4792"/>
                  </a:cubicBezTo>
                  <a:cubicBezTo>
                    <a:pt x="177344" y="4843"/>
                    <a:pt x="177520" y="4918"/>
                    <a:pt x="177695" y="4993"/>
                  </a:cubicBezTo>
                  <a:lnTo>
                    <a:pt x="177770" y="4993"/>
                  </a:lnTo>
                  <a:cubicBezTo>
                    <a:pt x="177846" y="4993"/>
                    <a:pt x="177896" y="4968"/>
                    <a:pt x="177921" y="4893"/>
                  </a:cubicBezTo>
                  <a:cubicBezTo>
                    <a:pt x="177971" y="4792"/>
                    <a:pt x="177921" y="4692"/>
                    <a:pt x="177846" y="4642"/>
                  </a:cubicBezTo>
                  <a:cubicBezTo>
                    <a:pt x="177645" y="4567"/>
                    <a:pt x="177445" y="4492"/>
                    <a:pt x="177219" y="4417"/>
                  </a:cubicBezTo>
                  <a:cubicBezTo>
                    <a:pt x="177395" y="3439"/>
                    <a:pt x="177921" y="2261"/>
                    <a:pt x="178723" y="1785"/>
                  </a:cubicBezTo>
                  <a:cubicBezTo>
                    <a:pt x="178948" y="1635"/>
                    <a:pt x="179224" y="1559"/>
                    <a:pt x="179475" y="1559"/>
                  </a:cubicBezTo>
                  <a:close/>
                  <a:moveTo>
                    <a:pt x="28772" y="858"/>
                  </a:moveTo>
                  <a:cubicBezTo>
                    <a:pt x="29098" y="858"/>
                    <a:pt x="29424" y="908"/>
                    <a:pt x="29750" y="1033"/>
                  </a:cubicBezTo>
                  <a:cubicBezTo>
                    <a:pt x="30602" y="1359"/>
                    <a:pt x="31329" y="2086"/>
                    <a:pt x="31705" y="3013"/>
                  </a:cubicBezTo>
                  <a:cubicBezTo>
                    <a:pt x="31955" y="3615"/>
                    <a:pt x="32131" y="4241"/>
                    <a:pt x="32256" y="4893"/>
                  </a:cubicBezTo>
                  <a:lnTo>
                    <a:pt x="31705" y="4567"/>
                  </a:lnTo>
                  <a:cubicBezTo>
                    <a:pt x="31679" y="4550"/>
                    <a:pt x="31652" y="4542"/>
                    <a:pt x="31624" y="4542"/>
                  </a:cubicBezTo>
                  <a:cubicBezTo>
                    <a:pt x="31568" y="4542"/>
                    <a:pt x="31512" y="4575"/>
                    <a:pt x="31479" y="4642"/>
                  </a:cubicBezTo>
                  <a:cubicBezTo>
                    <a:pt x="31429" y="4717"/>
                    <a:pt x="31454" y="4818"/>
                    <a:pt x="31529" y="4868"/>
                  </a:cubicBezTo>
                  <a:lnTo>
                    <a:pt x="32106" y="5219"/>
                  </a:lnTo>
                  <a:lnTo>
                    <a:pt x="31705" y="5620"/>
                  </a:lnTo>
                  <a:cubicBezTo>
                    <a:pt x="31629" y="5695"/>
                    <a:pt x="31629" y="5820"/>
                    <a:pt x="31705" y="5895"/>
                  </a:cubicBezTo>
                  <a:cubicBezTo>
                    <a:pt x="31730" y="5920"/>
                    <a:pt x="31780" y="5945"/>
                    <a:pt x="31830" y="5945"/>
                  </a:cubicBezTo>
                  <a:cubicBezTo>
                    <a:pt x="31880" y="5945"/>
                    <a:pt x="31930" y="5920"/>
                    <a:pt x="31955" y="5870"/>
                  </a:cubicBezTo>
                  <a:lnTo>
                    <a:pt x="32331" y="5469"/>
                  </a:lnTo>
                  <a:lnTo>
                    <a:pt x="32331" y="5469"/>
                  </a:lnTo>
                  <a:cubicBezTo>
                    <a:pt x="32582" y="7750"/>
                    <a:pt x="31980" y="10156"/>
                    <a:pt x="30602" y="12286"/>
                  </a:cubicBezTo>
                  <a:cubicBezTo>
                    <a:pt x="30000" y="13214"/>
                    <a:pt x="29299" y="14041"/>
                    <a:pt x="28496" y="14742"/>
                  </a:cubicBezTo>
                  <a:cubicBezTo>
                    <a:pt x="27745" y="14016"/>
                    <a:pt x="27093" y="13239"/>
                    <a:pt x="26542" y="12412"/>
                  </a:cubicBezTo>
                  <a:lnTo>
                    <a:pt x="26542" y="12412"/>
                  </a:lnTo>
                  <a:lnTo>
                    <a:pt x="27093" y="12487"/>
                  </a:lnTo>
                  <a:lnTo>
                    <a:pt x="27118" y="12487"/>
                  </a:lnTo>
                  <a:cubicBezTo>
                    <a:pt x="27218" y="12487"/>
                    <a:pt x="27293" y="12412"/>
                    <a:pt x="27319" y="12336"/>
                  </a:cubicBezTo>
                  <a:cubicBezTo>
                    <a:pt x="27319" y="12236"/>
                    <a:pt x="27243" y="12136"/>
                    <a:pt x="27143" y="12136"/>
                  </a:cubicBezTo>
                  <a:lnTo>
                    <a:pt x="26366" y="12011"/>
                  </a:lnTo>
                  <a:lnTo>
                    <a:pt x="26567" y="11484"/>
                  </a:lnTo>
                  <a:cubicBezTo>
                    <a:pt x="26617" y="11409"/>
                    <a:pt x="26567" y="11309"/>
                    <a:pt x="26466" y="11259"/>
                  </a:cubicBezTo>
                  <a:cubicBezTo>
                    <a:pt x="26449" y="11253"/>
                    <a:pt x="26430" y="11250"/>
                    <a:pt x="26410" y="11250"/>
                  </a:cubicBezTo>
                  <a:cubicBezTo>
                    <a:pt x="26347" y="11250"/>
                    <a:pt x="26279" y="11282"/>
                    <a:pt x="26241" y="11359"/>
                  </a:cubicBezTo>
                  <a:lnTo>
                    <a:pt x="26116" y="11685"/>
                  </a:lnTo>
                  <a:cubicBezTo>
                    <a:pt x="25414" y="10407"/>
                    <a:pt x="24963" y="9028"/>
                    <a:pt x="24787" y="7600"/>
                  </a:cubicBezTo>
                  <a:lnTo>
                    <a:pt x="24787" y="7600"/>
                  </a:lnTo>
                  <a:cubicBezTo>
                    <a:pt x="24913" y="7700"/>
                    <a:pt x="25063" y="7800"/>
                    <a:pt x="25188" y="7925"/>
                  </a:cubicBezTo>
                  <a:cubicBezTo>
                    <a:pt x="25238" y="7950"/>
                    <a:pt x="25263" y="7950"/>
                    <a:pt x="25314" y="7950"/>
                  </a:cubicBezTo>
                  <a:cubicBezTo>
                    <a:pt x="25364" y="7950"/>
                    <a:pt x="25414" y="7925"/>
                    <a:pt x="25439" y="7875"/>
                  </a:cubicBezTo>
                  <a:cubicBezTo>
                    <a:pt x="25514" y="7800"/>
                    <a:pt x="25489" y="7700"/>
                    <a:pt x="25414" y="7625"/>
                  </a:cubicBezTo>
                  <a:cubicBezTo>
                    <a:pt x="25213" y="7474"/>
                    <a:pt x="25013" y="7324"/>
                    <a:pt x="24787" y="7173"/>
                  </a:cubicBezTo>
                  <a:lnTo>
                    <a:pt x="25113" y="6848"/>
                  </a:lnTo>
                  <a:cubicBezTo>
                    <a:pt x="25163" y="6772"/>
                    <a:pt x="25163" y="6672"/>
                    <a:pt x="25113" y="6597"/>
                  </a:cubicBezTo>
                  <a:cubicBezTo>
                    <a:pt x="25079" y="6563"/>
                    <a:pt x="25035" y="6550"/>
                    <a:pt x="24990" y="6550"/>
                  </a:cubicBezTo>
                  <a:cubicBezTo>
                    <a:pt x="24935" y="6550"/>
                    <a:pt x="24879" y="6570"/>
                    <a:pt x="24837" y="6597"/>
                  </a:cubicBezTo>
                  <a:lnTo>
                    <a:pt x="24712" y="6747"/>
                  </a:lnTo>
                  <a:cubicBezTo>
                    <a:pt x="24712" y="6722"/>
                    <a:pt x="24712" y="6722"/>
                    <a:pt x="24712" y="6697"/>
                  </a:cubicBezTo>
                  <a:cubicBezTo>
                    <a:pt x="24662" y="4893"/>
                    <a:pt x="25514" y="2838"/>
                    <a:pt x="26742" y="1710"/>
                  </a:cubicBezTo>
                  <a:lnTo>
                    <a:pt x="27143" y="2211"/>
                  </a:lnTo>
                  <a:cubicBezTo>
                    <a:pt x="27168" y="2261"/>
                    <a:pt x="27218" y="2286"/>
                    <a:pt x="27268" y="2286"/>
                  </a:cubicBezTo>
                  <a:cubicBezTo>
                    <a:pt x="27319" y="2286"/>
                    <a:pt x="27344" y="2261"/>
                    <a:pt x="27394" y="2236"/>
                  </a:cubicBezTo>
                  <a:cubicBezTo>
                    <a:pt x="27469" y="2161"/>
                    <a:pt x="27469" y="2061"/>
                    <a:pt x="27419" y="1985"/>
                  </a:cubicBezTo>
                  <a:lnTo>
                    <a:pt x="27018" y="1484"/>
                  </a:lnTo>
                  <a:cubicBezTo>
                    <a:pt x="27043" y="1459"/>
                    <a:pt x="27068" y="1434"/>
                    <a:pt x="27093" y="1434"/>
                  </a:cubicBezTo>
                  <a:cubicBezTo>
                    <a:pt x="27293" y="1284"/>
                    <a:pt x="27494" y="1183"/>
                    <a:pt x="27694" y="1108"/>
                  </a:cubicBezTo>
                  <a:lnTo>
                    <a:pt x="27820" y="1685"/>
                  </a:lnTo>
                  <a:cubicBezTo>
                    <a:pt x="27845" y="1760"/>
                    <a:pt x="27920" y="1810"/>
                    <a:pt x="27995" y="1810"/>
                  </a:cubicBezTo>
                  <a:lnTo>
                    <a:pt x="28045" y="1810"/>
                  </a:lnTo>
                  <a:cubicBezTo>
                    <a:pt x="28121" y="1785"/>
                    <a:pt x="28196" y="1710"/>
                    <a:pt x="28171" y="1610"/>
                  </a:cubicBezTo>
                  <a:lnTo>
                    <a:pt x="28020" y="958"/>
                  </a:lnTo>
                  <a:cubicBezTo>
                    <a:pt x="28271" y="883"/>
                    <a:pt x="28522" y="858"/>
                    <a:pt x="28772" y="858"/>
                  </a:cubicBezTo>
                  <a:close/>
                  <a:moveTo>
                    <a:pt x="143485" y="1334"/>
                  </a:moveTo>
                  <a:cubicBezTo>
                    <a:pt x="143961" y="1334"/>
                    <a:pt x="144437" y="1484"/>
                    <a:pt x="144863" y="1785"/>
                  </a:cubicBezTo>
                  <a:cubicBezTo>
                    <a:pt x="144938" y="1835"/>
                    <a:pt x="144988" y="1910"/>
                    <a:pt x="145064" y="1960"/>
                  </a:cubicBezTo>
                  <a:lnTo>
                    <a:pt x="144738" y="2662"/>
                  </a:lnTo>
                  <a:cubicBezTo>
                    <a:pt x="144688" y="2762"/>
                    <a:pt x="144738" y="2863"/>
                    <a:pt x="144813" y="2888"/>
                  </a:cubicBezTo>
                  <a:cubicBezTo>
                    <a:pt x="144838" y="2913"/>
                    <a:pt x="144863" y="2913"/>
                    <a:pt x="144888" y="2913"/>
                  </a:cubicBezTo>
                  <a:cubicBezTo>
                    <a:pt x="144963" y="2913"/>
                    <a:pt x="145013" y="2888"/>
                    <a:pt x="145064" y="2813"/>
                  </a:cubicBezTo>
                  <a:lnTo>
                    <a:pt x="145339" y="2211"/>
                  </a:lnTo>
                  <a:cubicBezTo>
                    <a:pt x="145540" y="2437"/>
                    <a:pt x="145715" y="2687"/>
                    <a:pt x="145866" y="2988"/>
                  </a:cubicBezTo>
                  <a:lnTo>
                    <a:pt x="145264" y="3339"/>
                  </a:lnTo>
                  <a:cubicBezTo>
                    <a:pt x="145189" y="3389"/>
                    <a:pt x="145164" y="3489"/>
                    <a:pt x="145214" y="3589"/>
                  </a:cubicBezTo>
                  <a:cubicBezTo>
                    <a:pt x="145239" y="3640"/>
                    <a:pt x="145289" y="3665"/>
                    <a:pt x="145364" y="3665"/>
                  </a:cubicBezTo>
                  <a:cubicBezTo>
                    <a:pt x="145389" y="3665"/>
                    <a:pt x="145414" y="3665"/>
                    <a:pt x="145465" y="3640"/>
                  </a:cubicBezTo>
                  <a:lnTo>
                    <a:pt x="146016" y="3314"/>
                  </a:lnTo>
                  <a:cubicBezTo>
                    <a:pt x="146793" y="5118"/>
                    <a:pt x="146968" y="7173"/>
                    <a:pt x="146642" y="9128"/>
                  </a:cubicBezTo>
                  <a:cubicBezTo>
                    <a:pt x="146592" y="9028"/>
                    <a:pt x="146517" y="8928"/>
                    <a:pt x="146442" y="8828"/>
                  </a:cubicBezTo>
                  <a:cubicBezTo>
                    <a:pt x="146398" y="8784"/>
                    <a:pt x="146346" y="8757"/>
                    <a:pt x="146295" y="8757"/>
                  </a:cubicBezTo>
                  <a:cubicBezTo>
                    <a:pt x="146259" y="8757"/>
                    <a:pt x="146223" y="8771"/>
                    <a:pt x="146191" y="8803"/>
                  </a:cubicBezTo>
                  <a:cubicBezTo>
                    <a:pt x="146116" y="8853"/>
                    <a:pt x="146091" y="8978"/>
                    <a:pt x="146166" y="9053"/>
                  </a:cubicBezTo>
                  <a:cubicBezTo>
                    <a:pt x="146267" y="9178"/>
                    <a:pt x="146342" y="9304"/>
                    <a:pt x="146442" y="9429"/>
                  </a:cubicBezTo>
                  <a:cubicBezTo>
                    <a:pt x="146166" y="9529"/>
                    <a:pt x="145891" y="9630"/>
                    <a:pt x="145615" y="9705"/>
                  </a:cubicBezTo>
                  <a:cubicBezTo>
                    <a:pt x="145540" y="9730"/>
                    <a:pt x="145490" y="9830"/>
                    <a:pt x="145515" y="9930"/>
                  </a:cubicBezTo>
                  <a:cubicBezTo>
                    <a:pt x="145540" y="10006"/>
                    <a:pt x="145590" y="10056"/>
                    <a:pt x="145665" y="10056"/>
                  </a:cubicBezTo>
                  <a:lnTo>
                    <a:pt x="145740" y="10056"/>
                  </a:lnTo>
                  <a:cubicBezTo>
                    <a:pt x="145991" y="9955"/>
                    <a:pt x="146267" y="9880"/>
                    <a:pt x="146517" y="9780"/>
                  </a:cubicBezTo>
                  <a:lnTo>
                    <a:pt x="146517" y="9780"/>
                  </a:lnTo>
                  <a:cubicBezTo>
                    <a:pt x="146091" y="11635"/>
                    <a:pt x="145239" y="13364"/>
                    <a:pt x="143986" y="14767"/>
                  </a:cubicBezTo>
                  <a:cubicBezTo>
                    <a:pt x="143685" y="14542"/>
                    <a:pt x="143409" y="14291"/>
                    <a:pt x="143134" y="14041"/>
                  </a:cubicBezTo>
                  <a:cubicBezTo>
                    <a:pt x="143008" y="13940"/>
                    <a:pt x="142883" y="13815"/>
                    <a:pt x="142783" y="13690"/>
                  </a:cubicBezTo>
                  <a:lnTo>
                    <a:pt x="139675" y="6622"/>
                  </a:lnTo>
                  <a:lnTo>
                    <a:pt x="139650" y="6622"/>
                  </a:lnTo>
                  <a:cubicBezTo>
                    <a:pt x="139650" y="6447"/>
                    <a:pt x="139650" y="6246"/>
                    <a:pt x="139675" y="6046"/>
                  </a:cubicBezTo>
                  <a:cubicBezTo>
                    <a:pt x="139725" y="5369"/>
                    <a:pt x="139926" y="4642"/>
                    <a:pt x="140226" y="3990"/>
                  </a:cubicBezTo>
                  <a:cubicBezTo>
                    <a:pt x="140377" y="4166"/>
                    <a:pt x="140502" y="4341"/>
                    <a:pt x="140602" y="4542"/>
                  </a:cubicBezTo>
                  <a:cubicBezTo>
                    <a:pt x="140627" y="4592"/>
                    <a:pt x="140703" y="4642"/>
                    <a:pt x="140753" y="4642"/>
                  </a:cubicBezTo>
                  <a:cubicBezTo>
                    <a:pt x="140778" y="4642"/>
                    <a:pt x="140828" y="4617"/>
                    <a:pt x="140853" y="4617"/>
                  </a:cubicBezTo>
                  <a:cubicBezTo>
                    <a:pt x="140928" y="4567"/>
                    <a:pt x="140953" y="4442"/>
                    <a:pt x="140903" y="4366"/>
                  </a:cubicBezTo>
                  <a:cubicBezTo>
                    <a:pt x="140803" y="4191"/>
                    <a:pt x="140703" y="4041"/>
                    <a:pt x="140577" y="3865"/>
                  </a:cubicBezTo>
                  <a:lnTo>
                    <a:pt x="140928" y="3765"/>
                  </a:lnTo>
                  <a:cubicBezTo>
                    <a:pt x="141003" y="3740"/>
                    <a:pt x="141053" y="3640"/>
                    <a:pt x="141028" y="3539"/>
                  </a:cubicBezTo>
                  <a:cubicBezTo>
                    <a:pt x="141008" y="3456"/>
                    <a:pt x="140935" y="3408"/>
                    <a:pt x="140854" y="3408"/>
                  </a:cubicBezTo>
                  <a:cubicBezTo>
                    <a:pt x="140837" y="3408"/>
                    <a:pt x="140820" y="3410"/>
                    <a:pt x="140803" y="3414"/>
                  </a:cubicBezTo>
                  <a:lnTo>
                    <a:pt x="140477" y="3539"/>
                  </a:lnTo>
                  <a:cubicBezTo>
                    <a:pt x="140978" y="2687"/>
                    <a:pt x="141655" y="1960"/>
                    <a:pt x="142407" y="1610"/>
                  </a:cubicBezTo>
                  <a:cubicBezTo>
                    <a:pt x="142758" y="1434"/>
                    <a:pt x="143134" y="1334"/>
                    <a:pt x="143485" y="1334"/>
                  </a:cubicBezTo>
                  <a:close/>
                  <a:moveTo>
                    <a:pt x="80151" y="13890"/>
                  </a:moveTo>
                  <a:cubicBezTo>
                    <a:pt x="80427" y="14241"/>
                    <a:pt x="80702" y="14542"/>
                    <a:pt x="81003" y="14843"/>
                  </a:cubicBezTo>
                  <a:cubicBezTo>
                    <a:pt x="80903" y="14918"/>
                    <a:pt x="80803" y="15018"/>
                    <a:pt x="80677" y="15093"/>
                  </a:cubicBezTo>
                  <a:lnTo>
                    <a:pt x="80151" y="13890"/>
                  </a:lnTo>
                  <a:close/>
                  <a:moveTo>
                    <a:pt x="143134" y="14517"/>
                  </a:moveTo>
                  <a:cubicBezTo>
                    <a:pt x="143334" y="14692"/>
                    <a:pt x="143535" y="14868"/>
                    <a:pt x="143735" y="15018"/>
                  </a:cubicBezTo>
                  <a:cubicBezTo>
                    <a:pt x="143660" y="15118"/>
                    <a:pt x="143560" y="15194"/>
                    <a:pt x="143460" y="15294"/>
                  </a:cubicBezTo>
                  <a:lnTo>
                    <a:pt x="143134" y="14517"/>
                  </a:lnTo>
                  <a:close/>
                  <a:moveTo>
                    <a:pt x="130953" y="2011"/>
                  </a:moveTo>
                  <a:cubicBezTo>
                    <a:pt x="131454" y="2011"/>
                    <a:pt x="131931" y="2186"/>
                    <a:pt x="132307" y="2562"/>
                  </a:cubicBezTo>
                  <a:cubicBezTo>
                    <a:pt x="135038" y="5244"/>
                    <a:pt x="135464" y="9930"/>
                    <a:pt x="133259" y="12988"/>
                  </a:cubicBezTo>
                  <a:cubicBezTo>
                    <a:pt x="132482" y="14066"/>
                    <a:pt x="131429" y="14918"/>
                    <a:pt x="130226" y="15494"/>
                  </a:cubicBezTo>
                  <a:cubicBezTo>
                    <a:pt x="129750" y="15068"/>
                    <a:pt x="129324" y="14617"/>
                    <a:pt x="128948" y="14116"/>
                  </a:cubicBezTo>
                  <a:cubicBezTo>
                    <a:pt x="128221" y="13113"/>
                    <a:pt x="127720" y="11935"/>
                    <a:pt x="127469" y="10707"/>
                  </a:cubicBezTo>
                  <a:lnTo>
                    <a:pt x="127469" y="10707"/>
                  </a:lnTo>
                  <a:lnTo>
                    <a:pt x="127820" y="10883"/>
                  </a:lnTo>
                  <a:cubicBezTo>
                    <a:pt x="127845" y="10908"/>
                    <a:pt x="127870" y="10908"/>
                    <a:pt x="127896" y="10908"/>
                  </a:cubicBezTo>
                  <a:cubicBezTo>
                    <a:pt x="127971" y="10908"/>
                    <a:pt x="128046" y="10883"/>
                    <a:pt x="128071" y="10808"/>
                  </a:cubicBezTo>
                  <a:cubicBezTo>
                    <a:pt x="128121" y="10732"/>
                    <a:pt x="128071" y="10632"/>
                    <a:pt x="127996" y="10582"/>
                  </a:cubicBezTo>
                  <a:lnTo>
                    <a:pt x="127620" y="10407"/>
                  </a:lnTo>
                  <a:cubicBezTo>
                    <a:pt x="127795" y="10206"/>
                    <a:pt x="127971" y="10006"/>
                    <a:pt x="128121" y="9805"/>
                  </a:cubicBezTo>
                  <a:cubicBezTo>
                    <a:pt x="128171" y="9730"/>
                    <a:pt x="128146" y="9605"/>
                    <a:pt x="128071" y="9554"/>
                  </a:cubicBezTo>
                  <a:cubicBezTo>
                    <a:pt x="128039" y="9523"/>
                    <a:pt x="128004" y="9509"/>
                    <a:pt x="127967" y="9509"/>
                  </a:cubicBezTo>
                  <a:cubicBezTo>
                    <a:pt x="127916" y="9509"/>
                    <a:pt x="127864" y="9536"/>
                    <a:pt x="127820" y="9579"/>
                  </a:cubicBezTo>
                  <a:cubicBezTo>
                    <a:pt x="127695" y="9780"/>
                    <a:pt x="127545" y="9955"/>
                    <a:pt x="127394" y="10131"/>
                  </a:cubicBezTo>
                  <a:cubicBezTo>
                    <a:pt x="127018" y="7499"/>
                    <a:pt x="127745" y="4667"/>
                    <a:pt x="129525" y="2662"/>
                  </a:cubicBezTo>
                  <a:cubicBezTo>
                    <a:pt x="129875" y="2261"/>
                    <a:pt x="130352" y="2036"/>
                    <a:pt x="130903" y="2011"/>
                  </a:cubicBezTo>
                  <a:close/>
                  <a:moveTo>
                    <a:pt x="55589" y="707"/>
                  </a:moveTo>
                  <a:cubicBezTo>
                    <a:pt x="55865" y="707"/>
                    <a:pt x="56166" y="757"/>
                    <a:pt x="56442" y="833"/>
                  </a:cubicBezTo>
                  <a:cubicBezTo>
                    <a:pt x="56291" y="908"/>
                    <a:pt x="56166" y="983"/>
                    <a:pt x="56015" y="1058"/>
                  </a:cubicBezTo>
                  <a:cubicBezTo>
                    <a:pt x="55940" y="1108"/>
                    <a:pt x="55915" y="1209"/>
                    <a:pt x="55965" y="1309"/>
                  </a:cubicBezTo>
                  <a:cubicBezTo>
                    <a:pt x="55990" y="1359"/>
                    <a:pt x="56066" y="1384"/>
                    <a:pt x="56116" y="1384"/>
                  </a:cubicBezTo>
                  <a:cubicBezTo>
                    <a:pt x="56141" y="1384"/>
                    <a:pt x="56191" y="1384"/>
                    <a:pt x="56216" y="1359"/>
                  </a:cubicBezTo>
                  <a:cubicBezTo>
                    <a:pt x="56341" y="1284"/>
                    <a:pt x="56492" y="1209"/>
                    <a:pt x="56642" y="1133"/>
                  </a:cubicBezTo>
                  <a:lnTo>
                    <a:pt x="56642" y="1133"/>
                  </a:lnTo>
                  <a:cubicBezTo>
                    <a:pt x="56642" y="1334"/>
                    <a:pt x="56617" y="1509"/>
                    <a:pt x="56592" y="1710"/>
                  </a:cubicBezTo>
                  <a:cubicBezTo>
                    <a:pt x="56567" y="1785"/>
                    <a:pt x="56642" y="1885"/>
                    <a:pt x="56742" y="1910"/>
                  </a:cubicBezTo>
                  <a:lnTo>
                    <a:pt x="56767" y="1910"/>
                  </a:lnTo>
                  <a:cubicBezTo>
                    <a:pt x="56843" y="1910"/>
                    <a:pt x="56918" y="1860"/>
                    <a:pt x="56943" y="1760"/>
                  </a:cubicBezTo>
                  <a:cubicBezTo>
                    <a:pt x="56993" y="1534"/>
                    <a:pt x="56993" y="1309"/>
                    <a:pt x="56993" y="1083"/>
                  </a:cubicBezTo>
                  <a:cubicBezTo>
                    <a:pt x="57619" y="1409"/>
                    <a:pt x="58146" y="1935"/>
                    <a:pt x="58497" y="2612"/>
                  </a:cubicBezTo>
                  <a:cubicBezTo>
                    <a:pt x="58622" y="2838"/>
                    <a:pt x="58722" y="3038"/>
                    <a:pt x="58797" y="3264"/>
                  </a:cubicBezTo>
                  <a:lnTo>
                    <a:pt x="58697" y="3214"/>
                  </a:lnTo>
                  <a:cubicBezTo>
                    <a:pt x="58664" y="3197"/>
                    <a:pt x="58630" y="3188"/>
                    <a:pt x="58599" y="3188"/>
                  </a:cubicBezTo>
                  <a:cubicBezTo>
                    <a:pt x="58536" y="3188"/>
                    <a:pt x="58480" y="3222"/>
                    <a:pt x="58447" y="3289"/>
                  </a:cubicBezTo>
                  <a:cubicBezTo>
                    <a:pt x="58396" y="3364"/>
                    <a:pt x="58447" y="3489"/>
                    <a:pt x="58522" y="3514"/>
                  </a:cubicBezTo>
                  <a:lnTo>
                    <a:pt x="58948" y="3740"/>
                  </a:lnTo>
                  <a:lnTo>
                    <a:pt x="58421" y="4291"/>
                  </a:lnTo>
                  <a:cubicBezTo>
                    <a:pt x="58371" y="4366"/>
                    <a:pt x="58371" y="4467"/>
                    <a:pt x="58447" y="4542"/>
                  </a:cubicBezTo>
                  <a:cubicBezTo>
                    <a:pt x="58472" y="4567"/>
                    <a:pt x="58522" y="4592"/>
                    <a:pt x="58572" y="4592"/>
                  </a:cubicBezTo>
                  <a:cubicBezTo>
                    <a:pt x="58622" y="4592"/>
                    <a:pt x="58672" y="4567"/>
                    <a:pt x="58697" y="4542"/>
                  </a:cubicBezTo>
                  <a:lnTo>
                    <a:pt x="59123" y="4066"/>
                  </a:lnTo>
                  <a:lnTo>
                    <a:pt x="59123" y="4066"/>
                  </a:lnTo>
                  <a:cubicBezTo>
                    <a:pt x="59800" y="6171"/>
                    <a:pt x="59700" y="8502"/>
                    <a:pt x="58873" y="10732"/>
                  </a:cubicBezTo>
                  <a:lnTo>
                    <a:pt x="58547" y="10081"/>
                  </a:lnTo>
                  <a:cubicBezTo>
                    <a:pt x="58511" y="10027"/>
                    <a:pt x="58448" y="9985"/>
                    <a:pt x="58388" y="9985"/>
                  </a:cubicBezTo>
                  <a:cubicBezTo>
                    <a:pt x="58365" y="9985"/>
                    <a:pt x="58342" y="9992"/>
                    <a:pt x="58321" y="10006"/>
                  </a:cubicBezTo>
                  <a:cubicBezTo>
                    <a:pt x="58221" y="10056"/>
                    <a:pt x="58196" y="10156"/>
                    <a:pt x="58246" y="10256"/>
                  </a:cubicBezTo>
                  <a:lnTo>
                    <a:pt x="58572" y="10933"/>
                  </a:lnTo>
                  <a:lnTo>
                    <a:pt x="57920" y="11033"/>
                  </a:lnTo>
                  <a:cubicBezTo>
                    <a:pt x="57820" y="11058"/>
                    <a:pt x="57770" y="11158"/>
                    <a:pt x="57770" y="11234"/>
                  </a:cubicBezTo>
                  <a:cubicBezTo>
                    <a:pt x="57795" y="11334"/>
                    <a:pt x="57870" y="11409"/>
                    <a:pt x="57945" y="11409"/>
                  </a:cubicBezTo>
                  <a:cubicBezTo>
                    <a:pt x="57970" y="11409"/>
                    <a:pt x="57970" y="11384"/>
                    <a:pt x="57970" y="11384"/>
                  </a:cubicBezTo>
                  <a:lnTo>
                    <a:pt x="58647" y="11284"/>
                  </a:lnTo>
                  <a:lnTo>
                    <a:pt x="58647" y="11284"/>
                  </a:lnTo>
                  <a:cubicBezTo>
                    <a:pt x="58421" y="11835"/>
                    <a:pt x="58171" y="12361"/>
                    <a:pt x="57845" y="12863"/>
                  </a:cubicBezTo>
                  <a:cubicBezTo>
                    <a:pt x="57193" y="13915"/>
                    <a:pt x="56442" y="14843"/>
                    <a:pt x="55589" y="15595"/>
                  </a:cubicBezTo>
                  <a:cubicBezTo>
                    <a:pt x="54637" y="14918"/>
                    <a:pt x="53835" y="14041"/>
                    <a:pt x="53208" y="13063"/>
                  </a:cubicBezTo>
                  <a:lnTo>
                    <a:pt x="55113" y="6622"/>
                  </a:lnTo>
                  <a:lnTo>
                    <a:pt x="52431" y="6622"/>
                  </a:lnTo>
                  <a:lnTo>
                    <a:pt x="51529" y="8652"/>
                  </a:lnTo>
                  <a:cubicBezTo>
                    <a:pt x="51354" y="7274"/>
                    <a:pt x="51404" y="5845"/>
                    <a:pt x="51780" y="4492"/>
                  </a:cubicBezTo>
                  <a:cubicBezTo>
                    <a:pt x="51780" y="4467"/>
                    <a:pt x="51805" y="4417"/>
                    <a:pt x="51830" y="4366"/>
                  </a:cubicBezTo>
                  <a:lnTo>
                    <a:pt x="52106" y="4241"/>
                  </a:lnTo>
                  <a:cubicBezTo>
                    <a:pt x="52281" y="4417"/>
                    <a:pt x="52457" y="4617"/>
                    <a:pt x="52557" y="4818"/>
                  </a:cubicBezTo>
                  <a:cubicBezTo>
                    <a:pt x="52607" y="4893"/>
                    <a:pt x="52657" y="4918"/>
                    <a:pt x="52732" y="4918"/>
                  </a:cubicBezTo>
                  <a:cubicBezTo>
                    <a:pt x="52757" y="4918"/>
                    <a:pt x="52782" y="4918"/>
                    <a:pt x="52807" y="4893"/>
                  </a:cubicBezTo>
                  <a:cubicBezTo>
                    <a:pt x="52883" y="4868"/>
                    <a:pt x="52933" y="4742"/>
                    <a:pt x="52883" y="4667"/>
                  </a:cubicBezTo>
                  <a:cubicBezTo>
                    <a:pt x="52782" y="4442"/>
                    <a:pt x="52632" y="4266"/>
                    <a:pt x="52457" y="4091"/>
                  </a:cubicBezTo>
                  <a:lnTo>
                    <a:pt x="52657" y="3990"/>
                  </a:lnTo>
                  <a:cubicBezTo>
                    <a:pt x="52757" y="3965"/>
                    <a:pt x="52807" y="3865"/>
                    <a:pt x="52757" y="3765"/>
                  </a:cubicBezTo>
                  <a:cubicBezTo>
                    <a:pt x="52719" y="3688"/>
                    <a:pt x="52651" y="3656"/>
                    <a:pt x="52588" y="3656"/>
                  </a:cubicBezTo>
                  <a:cubicBezTo>
                    <a:pt x="52569" y="3656"/>
                    <a:pt x="52549" y="3659"/>
                    <a:pt x="52532" y="3665"/>
                  </a:cubicBezTo>
                  <a:lnTo>
                    <a:pt x="52156" y="3840"/>
                  </a:lnTo>
                  <a:cubicBezTo>
                    <a:pt x="52106" y="3815"/>
                    <a:pt x="52081" y="3790"/>
                    <a:pt x="52030" y="3765"/>
                  </a:cubicBezTo>
                  <a:cubicBezTo>
                    <a:pt x="52281" y="3188"/>
                    <a:pt x="52582" y="2662"/>
                    <a:pt x="52933" y="2211"/>
                  </a:cubicBezTo>
                  <a:lnTo>
                    <a:pt x="53359" y="2662"/>
                  </a:lnTo>
                  <a:cubicBezTo>
                    <a:pt x="53409" y="2687"/>
                    <a:pt x="53459" y="2712"/>
                    <a:pt x="53484" y="2712"/>
                  </a:cubicBezTo>
                  <a:cubicBezTo>
                    <a:pt x="53534" y="2712"/>
                    <a:pt x="53584" y="2687"/>
                    <a:pt x="53609" y="2662"/>
                  </a:cubicBezTo>
                  <a:cubicBezTo>
                    <a:pt x="53685" y="2587"/>
                    <a:pt x="53685" y="2487"/>
                    <a:pt x="53634" y="2412"/>
                  </a:cubicBezTo>
                  <a:lnTo>
                    <a:pt x="53158" y="1910"/>
                  </a:lnTo>
                  <a:cubicBezTo>
                    <a:pt x="53534" y="1509"/>
                    <a:pt x="53960" y="1183"/>
                    <a:pt x="54386" y="983"/>
                  </a:cubicBezTo>
                  <a:cubicBezTo>
                    <a:pt x="54787" y="782"/>
                    <a:pt x="55188" y="707"/>
                    <a:pt x="55589" y="707"/>
                  </a:cubicBezTo>
                  <a:close/>
                  <a:moveTo>
                    <a:pt x="106617" y="2011"/>
                  </a:moveTo>
                  <a:lnTo>
                    <a:pt x="106041" y="2762"/>
                  </a:lnTo>
                  <a:cubicBezTo>
                    <a:pt x="105966" y="2838"/>
                    <a:pt x="105991" y="2963"/>
                    <a:pt x="106066" y="3013"/>
                  </a:cubicBezTo>
                  <a:cubicBezTo>
                    <a:pt x="106091" y="3038"/>
                    <a:pt x="106141" y="3063"/>
                    <a:pt x="106166" y="3063"/>
                  </a:cubicBezTo>
                  <a:cubicBezTo>
                    <a:pt x="106241" y="3063"/>
                    <a:pt x="106291" y="3038"/>
                    <a:pt x="106316" y="2988"/>
                  </a:cubicBezTo>
                  <a:lnTo>
                    <a:pt x="106993" y="2111"/>
                  </a:lnTo>
                  <a:lnTo>
                    <a:pt x="107494" y="2712"/>
                  </a:lnTo>
                  <a:cubicBezTo>
                    <a:pt x="107545" y="2762"/>
                    <a:pt x="107595" y="2762"/>
                    <a:pt x="107645" y="2762"/>
                  </a:cubicBezTo>
                  <a:cubicBezTo>
                    <a:pt x="107670" y="2762"/>
                    <a:pt x="107720" y="2762"/>
                    <a:pt x="107745" y="2737"/>
                  </a:cubicBezTo>
                  <a:cubicBezTo>
                    <a:pt x="107820" y="2662"/>
                    <a:pt x="107845" y="2562"/>
                    <a:pt x="107770" y="2487"/>
                  </a:cubicBezTo>
                  <a:lnTo>
                    <a:pt x="107394" y="2036"/>
                  </a:lnTo>
                  <a:lnTo>
                    <a:pt x="107394" y="2036"/>
                  </a:lnTo>
                  <a:cubicBezTo>
                    <a:pt x="108422" y="2186"/>
                    <a:pt x="109349" y="2787"/>
                    <a:pt x="109976" y="3690"/>
                  </a:cubicBezTo>
                  <a:cubicBezTo>
                    <a:pt x="110602" y="4642"/>
                    <a:pt x="110853" y="5695"/>
                    <a:pt x="110853" y="6722"/>
                  </a:cubicBezTo>
                  <a:lnTo>
                    <a:pt x="110627" y="6497"/>
                  </a:lnTo>
                  <a:cubicBezTo>
                    <a:pt x="110590" y="6459"/>
                    <a:pt x="110540" y="6440"/>
                    <a:pt x="110493" y="6440"/>
                  </a:cubicBezTo>
                  <a:cubicBezTo>
                    <a:pt x="110446" y="6440"/>
                    <a:pt x="110402" y="6459"/>
                    <a:pt x="110377" y="6497"/>
                  </a:cubicBezTo>
                  <a:cubicBezTo>
                    <a:pt x="110301" y="6572"/>
                    <a:pt x="110301" y="6697"/>
                    <a:pt x="110377" y="6747"/>
                  </a:cubicBezTo>
                  <a:lnTo>
                    <a:pt x="110803" y="7173"/>
                  </a:lnTo>
                  <a:lnTo>
                    <a:pt x="110201" y="7524"/>
                  </a:lnTo>
                  <a:cubicBezTo>
                    <a:pt x="110126" y="7574"/>
                    <a:pt x="110101" y="7675"/>
                    <a:pt x="110151" y="7775"/>
                  </a:cubicBezTo>
                  <a:cubicBezTo>
                    <a:pt x="110176" y="7825"/>
                    <a:pt x="110251" y="7850"/>
                    <a:pt x="110301" y="7850"/>
                  </a:cubicBezTo>
                  <a:cubicBezTo>
                    <a:pt x="110327" y="7850"/>
                    <a:pt x="110377" y="7850"/>
                    <a:pt x="110402" y="7825"/>
                  </a:cubicBezTo>
                  <a:lnTo>
                    <a:pt x="110828" y="7574"/>
                  </a:lnTo>
                  <a:lnTo>
                    <a:pt x="110828" y="7574"/>
                  </a:lnTo>
                  <a:cubicBezTo>
                    <a:pt x="110728" y="8502"/>
                    <a:pt x="110477" y="9404"/>
                    <a:pt x="110201" y="10181"/>
                  </a:cubicBezTo>
                  <a:cubicBezTo>
                    <a:pt x="109424" y="12286"/>
                    <a:pt x="107971" y="14241"/>
                    <a:pt x="106191" y="15645"/>
                  </a:cubicBezTo>
                  <a:cubicBezTo>
                    <a:pt x="105139" y="14717"/>
                    <a:pt x="104337" y="13539"/>
                    <a:pt x="103785" y="12261"/>
                  </a:cubicBezTo>
                  <a:lnTo>
                    <a:pt x="103785" y="12261"/>
                  </a:lnTo>
                  <a:cubicBezTo>
                    <a:pt x="103936" y="12311"/>
                    <a:pt x="104086" y="12361"/>
                    <a:pt x="104236" y="12412"/>
                  </a:cubicBezTo>
                  <a:cubicBezTo>
                    <a:pt x="104236" y="12412"/>
                    <a:pt x="104261" y="12437"/>
                    <a:pt x="104286" y="12437"/>
                  </a:cubicBezTo>
                  <a:cubicBezTo>
                    <a:pt x="104362" y="12437"/>
                    <a:pt x="104437" y="12387"/>
                    <a:pt x="104462" y="12311"/>
                  </a:cubicBezTo>
                  <a:cubicBezTo>
                    <a:pt x="104487" y="12211"/>
                    <a:pt x="104437" y="12111"/>
                    <a:pt x="104337" y="12086"/>
                  </a:cubicBezTo>
                  <a:cubicBezTo>
                    <a:pt x="104086" y="11986"/>
                    <a:pt x="103860" y="11910"/>
                    <a:pt x="103610" y="11810"/>
                  </a:cubicBezTo>
                  <a:cubicBezTo>
                    <a:pt x="103610" y="11760"/>
                    <a:pt x="103585" y="11735"/>
                    <a:pt x="103585" y="11710"/>
                  </a:cubicBezTo>
                  <a:lnTo>
                    <a:pt x="103910" y="11033"/>
                  </a:lnTo>
                  <a:cubicBezTo>
                    <a:pt x="103961" y="10958"/>
                    <a:pt x="103936" y="10833"/>
                    <a:pt x="103835" y="10808"/>
                  </a:cubicBezTo>
                  <a:cubicBezTo>
                    <a:pt x="103810" y="10791"/>
                    <a:pt x="103780" y="10783"/>
                    <a:pt x="103749" y="10783"/>
                  </a:cubicBezTo>
                  <a:cubicBezTo>
                    <a:pt x="103688" y="10783"/>
                    <a:pt x="103626" y="10816"/>
                    <a:pt x="103610" y="10883"/>
                  </a:cubicBezTo>
                  <a:lnTo>
                    <a:pt x="103409" y="11234"/>
                  </a:lnTo>
                  <a:cubicBezTo>
                    <a:pt x="102758" y="9128"/>
                    <a:pt x="102758" y="6772"/>
                    <a:pt x="103610" y="4742"/>
                  </a:cubicBezTo>
                  <a:cubicBezTo>
                    <a:pt x="104311" y="3063"/>
                    <a:pt x="105314" y="2136"/>
                    <a:pt x="106617" y="2011"/>
                  </a:cubicBezTo>
                  <a:close/>
                  <a:moveTo>
                    <a:pt x="41429" y="1133"/>
                  </a:moveTo>
                  <a:cubicBezTo>
                    <a:pt x="42632" y="1133"/>
                    <a:pt x="43785" y="1785"/>
                    <a:pt x="44537" y="2863"/>
                  </a:cubicBezTo>
                  <a:cubicBezTo>
                    <a:pt x="44837" y="3314"/>
                    <a:pt x="45113" y="3765"/>
                    <a:pt x="45314" y="4241"/>
                  </a:cubicBezTo>
                  <a:lnTo>
                    <a:pt x="45264" y="4341"/>
                  </a:lnTo>
                  <a:lnTo>
                    <a:pt x="44712" y="4341"/>
                  </a:lnTo>
                  <a:cubicBezTo>
                    <a:pt x="44612" y="4341"/>
                    <a:pt x="44537" y="4417"/>
                    <a:pt x="44537" y="4517"/>
                  </a:cubicBezTo>
                  <a:cubicBezTo>
                    <a:pt x="44537" y="4617"/>
                    <a:pt x="44612" y="4692"/>
                    <a:pt x="44712" y="4692"/>
                  </a:cubicBezTo>
                  <a:lnTo>
                    <a:pt x="45013" y="4692"/>
                  </a:lnTo>
                  <a:lnTo>
                    <a:pt x="44762" y="5043"/>
                  </a:lnTo>
                  <a:cubicBezTo>
                    <a:pt x="44712" y="5118"/>
                    <a:pt x="44737" y="5219"/>
                    <a:pt x="44812" y="5269"/>
                  </a:cubicBezTo>
                  <a:cubicBezTo>
                    <a:pt x="44837" y="5294"/>
                    <a:pt x="44888" y="5319"/>
                    <a:pt x="44913" y="5319"/>
                  </a:cubicBezTo>
                  <a:cubicBezTo>
                    <a:pt x="44963" y="5319"/>
                    <a:pt x="45013" y="5294"/>
                    <a:pt x="45063" y="5244"/>
                  </a:cubicBezTo>
                  <a:lnTo>
                    <a:pt x="45439" y="4692"/>
                  </a:lnTo>
                  <a:lnTo>
                    <a:pt x="45489" y="4692"/>
                  </a:lnTo>
                  <a:cubicBezTo>
                    <a:pt x="46291" y="6848"/>
                    <a:pt x="46141" y="9304"/>
                    <a:pt x="45038" y="11710"/>
                  </a:cubicBezTo>
                  <a:cubicBezTo>
                    <a:pt x="45013" y="11785"/>
                    <a:pt x="44963" y="11885"/>
                    <a:pt x="44913" y="11960"/>
                  </a:cubicBezTo>
                  <a:cubicBezTo>
                    <a:pt x="44913" y="11885"/>
                    <a:pt x="44913" y="11785"/>
                    <a:pt x="44938" y="11710"/>
                  </a:cubicBezTo>
                  <a:cubicBezTo>
                    <a:pt x="44938" y="11610"/>
                    <a:pt x="44862" y="11509"/>
                    <a:pt x="44762" y="11509"/>
                  </a:cubicBezTo>
                  <a:cubicBezTo>
                    <a:pt x="44662" y="11509"/>
                    <a:pt x="44587" y="11585"/>
                    <a:pt x="44562" y="11685"/>
                  </a:cubicBezTo>
                  <a:cubicBezTo>
                    <a:pt x="44562" y="11835"/>
                    <a:pt x="44562" y="12011"/>
                    <a:pt x="44537" y="12161"/>
                  </a:cubicBezTo>
                  <a:lnTo>
                    <a:pt x="44236" y="12036"/>
                  </a:lnTo>
                  <a:cubicBezTo>
                    <a:pt x="44219" y="12031"/>
                    <a:pt x="44202" y="12029"/>
                    <a:pt x="44185" y="12029"/>
                  </a:cubicBezTo>
                  <a:cubicBezTo>
                    <a:pt x="44103" y="12029"/>
                    <a:pt x="44027" y="12078"/>
                    <a:pt x="43985" y="12161"/>
                  </a:cubicBezTo>
                  <a:cubicBezTo>
                    <a:pt x="43960" y="12236"/>
                    <a:pt x="44010" y="12336"/>
                    <a:pt x="44111" y="12387"/>
                  </a:cubicBezTo>
                  <a:lnTo>
                    <a:pt x="44537" y="12537"/>
                  </a:lnTo>
                  <a:cubicBezTo>
                    <a:pt x="44537" y="12587"/>
                    <a:pt x="44537" y="12637"/>
                    <a:pt x="44537" y="12687"/>
                  </a:cubicBezTo>
                  <a:cubicBezTo>
                    <a:pt x="43860" y="13840"/>
                    <a:pt x="42983" y="14868"/>
                    <a:pt x="41955" y="15695"/>
                  </a:cubicBezTo>
                  <a:cubicBezTo>
                    <a:pt x="41228" y="15043"/>
                    <a:pt x="40552" y="14266"/>
                    <a:pt x="39975" y="13414"/>
                  </a:cubicBezTo>
                  <a:cubicBezTo>
                    <a:pt x="39825" y="13163"/>
                    <a:pt x="39675" y="12938"/>
                    <a:pt x="39524" y="12687"/>
                  </a:cubicBezTo>
                  <a:cubicBezTo>
                    <a:pt x="39675" y="12487"/>
                    <a:pt x="39800" y="12286"/>
                    <a:pt x="39950" y="12086"/>
                  </a:cubicBezTo>
                  <a:cubicBezTo>
                    <a:pt x="40000" y="12011"/>
                    <a:pt x="39975" y="11885"/>
                    <a:pt x="39875" y="11835"/>
                  </a:cubicBezTo>
                  <a:cubicBezTo>
                    <a:pt x="39850" y="11818"/>
                    <a:pt x="39819" y="11810"/>
                    <a:pt x="39788" y="11810"/>
                  </a:cubicBezTo>
                  <a:cubicBezTo>
                    <a:pt x="39725" y="11810"/>
                    <a:pt x="39658" y="11843"/>
                    <a:pt x="39624" y="11910"/>
                  </a:cubicBezTo>
                  <a:cubicBezTo>
                    <a:pt x="39549" y="12061"/>
                    <a:pt x="39424" y="12211"/>
                    <a:pt x="39324" y="12336"/>
                  </a:cubicBezTo>
                  <a:cubicBezTo>
                    <a:pt x="39198" y="12111"/>
                    <a:pt x="39073" y="11885"/>
                    <a:pt x="38973" y="11635"/>
                  </a:cubicBezTo>
                  <a:lnTo>
                    <a:pt x="39474" y="11133"/>
                  </a:lnTo>
                  <a:cubicBezTo>
                    <a:pt x="39524" y="11058"/>
                    <a:pt x="39524" y="10958"/>
                    <a:pt x="39474" y="10883"/>
                  </a:cubicBezTo>
                  <a:cubicBezTo>
                    <a:pt x="39436" y="10845"/>
                    <a:pt x="39386" y="10826"/>
                    <a:pt x="39336" y="10826"/>
                  </a:cubicBezTo>
                  <a:cubicBezTo>
                    <a:pt x="39286" y="10826"/>
                    <a:pt x="39236" y="10845"/>
                    <a:pt x="39198" y="10883"/>
                  </a:cubicBezTo>
                  <a:lnTo>
                    <a:pt x="38822" y="11284"/>
                  </a:lnTo>
                  <a:cubicBezTo>
                    <a:pt x="38070" y="9504"/>
                    <a:pt x="37770" y="7650"/>
                    <a:pt x="37970" y="5895"/>
                  </a:cubicBezTo>
                  <a:lnTo>
                    <a:pt x="37970" y="5895"/>
                  </a:lnTo>
                  <a:cubicBezTo>
                    <a:pt x="38070" y="5970"/>
                    <a:pt x="38146" y="6046"/>
                    <a:pt x="38246" y="6121"/>
                  </a:cubicBezTo>
                  <a:cubicBezTo>
                    <a:pt x="38271" y="6146"/>
                    <a:pt x="38296" y="6146"/>
                    <a:pt x="38346" y="6146"/>
                  </a:cubicBezTo>
                  <a:cubicBezTo>
                    <a:pt x="38396" y="6146"/>
                    <a:pt x="38446" y="6121"/>
                    <a:pt x="38497" y="6071"/>
                  </a:cubicBezTo>
                  <a:cubicBezTo>
                    <a:pt x="38547" y="5996"/>
                    <a:pt x="38522" y="5895"/>
                    <a:pt x="38446" y="5820"/>
                  </a:cubicBezTo>
                  <a:cubicBezTo>
                    <a:pt x="38296" y="5720"/>
                    <a:pt x="38171" y="5595"/>
                    <a:pt x="38020" y="5469"/>
                  </a:cubicBezTo>
                  <a:cubicBezTo>
                    <a:pt x="38020" y="5444"/>
                    <a:pt x="38020" y="5419"/>
                    <a:pt x="38020" y="5394"/>
                  </a:cubicBezTo>
                  <a:cubicBezTo>
                    <a:pt x="38171" y="5294"/>
                    <a:pt x="38296" y="5193"/>
                    <a:pt x="38421" y="5068"/>
                  </a:cubicBezTo>
                  <a:cubicBezTo>
                    <a:pt x="38497" y="4993"/>
                    <a:pt x="38497" y="4893"/>
                    <a:pt x="38421" y="4818"/>
                  </a:cubicBezTo>
                  <a:cubicBezTo>
                    <a:pt x="38384" y="4780"/>
                    <a:pt x="38340" y="4761"/>
                    <a:pt x="38296" y="4761"/>
                  </a:cubicBezTo>
                  <a:cubicBezTo>
                    <a:pt x="38252" y="4761"/>
                    <a:pt x="38208" y="4780"/>
                    <a:pt x="38171" y="4818"/>
                  </a:cubicBezTo>
                  <a:cubicBezTo>
                    <a:pt x="38171" y="4818"/>
                    <a:pt x="38154" y="4818"/>
                    <a:pt x="38148" y="4831"/>
                  </a:cubicBezTo>
                  <a:lnTo>
                    <a:pt x="38148" y="4831"/>
                  </a:lnTo>
                  <a:cubicBezTo>
                    <a:pt x="38223" y="4434"/>
                    <a:pt x="38348" y="4012"/>
                    <a:pt x="38497" y="3640"/>
                  </a:cubicBezTo>
                  <a:cubicBezTo>
                    <a:pt x="38747" y="2988"/>
                    <a:pt x="39098" y="2236"/>
                    <a:pt x="39725" y="1735"/>
                  </a:cubicBezTo>
                  <a:lnTo>
                    <a:pt x="39725" y="1735"/>
                  </a:lnTo>
                  <a:cubicBezTo>
                    <a:pt x="39700" y="1810"/>
                    <a:pt x="39675" y="1860"/>
                    <a:pt x="39649" y="1960"/>
                  </a:cubicBezTo>
                  <a:cubicBezTo>
                    <a:pt x="39624" y="2036"/>
                    <a:pt x="39675" y="2136"/>
                    <a:pt x="39775" y="2161"/>
                  </a:cubicBezTo>
                  <a:lnTo>
                    <a:pt x="39825" y="2161"/>
                  </a:lnTo>
                  <a:cubicBezTo>
                    <a:pt x="39900" y="2161"/>
                    <a:pt x="39975" y="2111"/>
                    <a:pt x="40000" y="2036"/>
                  </a:cubicBezTo>
                  <a:cubicBezTo>
                    <a:pt x="40025" y="1860"/>
                    <a:pt x="40101" y="1710"/>
                    <a:pt x="40151" y="1559"/>
                  </a:cubicBezTo>
                  <a:lnTo>
                    <a:pt x="40802" y="2061"/>
                  </a:lnTo>
                  <a:cubicBezTo>
                    <a:pt x="40827" y="2086"/>
                    <a:pt x="40852" y="2111"/>
                    <a:pt x="40903" y="2111"/>
                  </a:cubicBezTo>
                  <a:cubicBezTo>
                    <a:pt x="40953" y="2111"/>
                    <a:pt x="41003" y="2086"/>
                    <a:pt x="41053" y="2036"/>
                  </a:cubicBezTo>
                  <a:cubicBezTo>
                    <a:pt x="41103" y="1960"/>
                    <a:pt x="41103" y="1860"/>
                    <a:pt x="41028" y="1785"/>
                  </a:cubicBezTo>
                  <a:lnTo>
                    <a:pt x="40426" y="1309"/>
                  </a:lnTo>
                  <a:cubicBezTo>
                    <a:pt x="40727" y="1183"/>
                    <a:pt x="41053" y="1133"/>
                    <a:pt x="41429" y="1133"/>
                  </a:cubicBezTo>
                  <a:close/>
                  <a:moveTo>
                    <a:pt x="178648" y="12913"/>
                  </a:moveTo>
                  <a:cubicBezTo>
                    <a:pt x="179199" y="13715"/>
                    <a:pt x="179851" y="14417"/>
                    <a:pt x="180603" y="14993"/>
                  </a:cubicBezTo>
                  <a:cubicBezTo>
                    <a:pt x="180126" y="15494"/>
                    <a:pt x="179575" y="15945"/>
                    <a:pt x="178999" y="16321"/>
                  </a:cubicBezTo>
                  <a:cubicBezTo>
                    <a:pt x="178497" y="16647"/>
                    <a:pt x="177971" y="16898"/>
                    <a:pt x="177395" y="17123"/>
                  </a:cubicBezTo>
                  <a:lnTo>
                    <a:pt x="178648" y="12913"/>
                  </a:lnTo>
                  <a:close/>
                  <a:moveTo>
                    <a:pt x="12406" y="17600"/>
                  </a:moveTo>
                  <a:lnTo>
                    <a:pt x="12406" y="17600"/>
                  </a:lnTo>
                  <a:cubicBezTo>
                    <a:pt x="12431" y="17625"/>
                    <a:pt x="12481" y="17625"/>
                    <a:pt x="12506" y="17650"/>
                  </a:cubicBezTo>
                  <a:cubicBezTo>
                    <a:pt x="12481" y="17650"/>
                    <a:pt x="12456" y="17675"/>
                    <a:pt x="12431" y="17675"/>
                  </a:cubicBezTo>
                  <a:cubicBezTo>
                    <a:pt x="12406" y="17650"/>
                    <a:pt x="12406" y="17625"/>
                    <a:pt x="12406" y="17600"/>
                  </a:cubicBezTo>
                  <a:close/>
                  <a:moveTo>
                    <a:pt x="117068" y="9103"/>
                  </a:moveTo>
                  <a:cubicBezTo>
                    <a:pt x="117520" y="11108"/>
                    <a:pt x="118522" y="12988"/>
                    <a:pt x="120001" y="14366"/>
                  </a:cubicBezTo>
                  <a:cubicBezTo>
                    <a:pt x="119850" y="14567"/>
                    <a:pt x="119675" y="14767"/>
                    <a:pt x="119499" y="14943"/>
                  </a:cubicBezTo>
                  <a:cubicBezTo>
                    <a:pt x="118196" y="16346"/>
                    <a:pt x="116417" y="17299"/>
                    <a:pt x="114537" y="17700"/>
                  </a:cubicBezTo>
                  <a:lnTo>
                    <a:pt x="117068" y="9103"/>
                  </a:lnTo>
                  <a:close/>
                  <a:moveTo>
                    <a:pt x="14612" y="16798"/>
                  </a:moveTo>
                  <a:lnTo>
                    <a:pt x="14912" y="17775"/>
                  </a:lnTo>
                  <a:lnTo>
                    <a:pt x="13183" y="17775"/>
                  </a:lnTo>
                  <a:cubicBezTo>
                    <a:pt x="13183" y="17750"/>
                    <a:pt x="13208" y="17725"/>
                    <a:pt x="13208" y="17700"/>
                  </a:cubicBezTo>
                  <a:cubicBezTo>
                    <a:pt x="13283" y="17675"/>
                    <a:pt x="13359" y="17625"/>
                    <a:pt x="13459" y="17575"/>
                  </a:cubicBezTo>
                  <a:cubicBezTo>
                    <a:pt x="13860" y="17349"/>
                    <a:pt x="14236" y="17098"/>
                    <a:pt x="14612" y="16798"/>
                  </a:cubicBezTo>
                  <a:close/>
                  <a:moveTo>
                    <a:pt x="28471" y="15219"/>
                  </a:moveTo>
                  <a:cubicBezTo>
                    <a:pt x="28522" y="15244"/>
                    <a:pt x="28572" y="15294"/>
                    <a:pt x="28622" y="15344"/>
                  </a:cubicBezTo>
                  <a:cubicBezTo>
                    <a:pt x="29023" y="15695"/>
                    <a:pt x="29449" y="15996"/>
                    <a:pt x="29875" y="16296"/>
                  </a:cubicBezTo>
                  <a:cubicBezTo>
                    <a:pt x="29674" y="16372"/>
                    <a:pt x="29499" y="16447"/>
                    <a:pt x="29324" y="16522"/>
                  </a:cubicBezTo>
                  <a:cubicBezTo>
                    <a:pt x="29223" y="16572"/>
                    <a:pt x="29198" y="16672"/>
                    <a:pt x="29223" y="16747"/>
                  </a:cubicBezTo>
                  <a:cubicBezTo>
                    <a:pt x="29273" y="16823"/>
                    <a:pt x="29324" y="16873"/>
                    <a:pt x="29399" y="16873"/>
                  </a:cubicBezTo>
                  <a:cubicBezTo>
                    <a:pt x="29424" y="16873"/>
                    <a:pt x="29449" y="16848"/>
                    <a:pt x="29474" y="16848"/>
                  </a:cubicBezTo>
                  <a:cubicBezTo>
                    <a:pt x="29725" y="16722"/>
                    <a:pt x="30000" y="16622"/>
                    <a:pt x="30276" y="16547"/>
                  </a:cubicBezTo>
                  <a:cubicBezTo>
                    <a:pt x="31128" y="17073"/>
                    <a:pt x="32030" y="17499"/>
                    <a:pt x="32933" y="17775"/>
                  </a:cubicBezTo>
                  <a:lnTo>
                    <a:pt x="19148" y="17775"/>
                  </a:lnTo>
                  <a:lnTo>
                    <a:pt x="18872" y="17148"/>
                  </a:lnTo>
                  <a:lnTo>
                    <a:pt x="18872" y="17148"/>
                  </a:lnTo>
                  <a:cubicBezTo>
                    <a:pt x="19883" y="17501"/>
                    <a:pt x="20937" y="17677"/>
                    <a:pt x="21974" y="17677"/>
                  </a:cubicBezTo>
                  <a:cubicBezTo>
                    <a:pt x="22043" y="17677"/>
                    <a:pt x="22112" y="17676"/>
                    <a:pt x="22181" y="17675"/>
                  </a:cubicBezTo>
                  <a:cubicBezTo>
                    <a:pt x="24411" y="17625"/>
                    <a:pt x="26642" y="16722"/>
                    <a:pt x="28471" y="15219"/>
                  </a:cubicBezTo>
                  <a:close/>
                  <a:moveTo>
                    <a:pt x="41955" y="16171"/>
                  </a:moveTo>
                  <a:cubicBezTo>
                    <a:pt x="42707" y="16823"/>
                    <a:pt x="43534" y="17349"/>
                    <a:pt x="44411" y="17775"/>
                  </a:cubicBezTo>
                  <a:lnTo>
                    <a:pt x="38998" y="17775"/>
                  </a:lnTo>
                  <a:cubicBezTo>
                    <a:pt x="40050" y="17424"/>
                    <a:pt x="41053" y="16873"/>
                    <a:pt x="41955" y="16171"/>
                  </a:cubicBezTo>
                  <a:close/>
                  <a:moveTo>
                    <a:pt x="53058" y="13489"/>
                  </a:moveTo>
                  <a:cubicBezTo>
                    <a:pt x="53685" y="14392"/>
                    <a:pt x="54436" y="15194"/>
                    <a:pt x="55314" y="15845"/>
                  </a:cubicBezTo>
                  <a:cubicBezTo>
                    <a:pt x="54336" y="16672"/>
                    <a:pt x="53233" y="17349"/>
                    <a:pt x="52106" y="17775"/>
                  </a:cubicBezTo>
                  <a:lnTo>
                    <a:pt x="51805" y="17775"/>
                  </a:lnTo>
                  <a:lnTo>
                    <a:pt x="53058" y="13489"/>
                  </a:lnTo>
                  <a:close/>
                  <a:moveTo>
                    <a:pt x="67945" y="15168"/>
                  </a:moveTo>
                  <a:cubicBezTo>
                    <a:pt x="69274" y="16321"/>
                    <a:pt x="70802" y="17148"/>
                    <a:pt x="72457" y="17524"/>
                  </a:cubicBezTo>
                  <a:cubicBezTo>
                    <a:pt x="73090" y="17661"/>
                    <a:pt x="73735" y="17729"/>
                    <a:pt x="74384" y="17729"/>
                  </a:cubicBezTo>
                  <a:cubicBezTo>
                    <a:pt x="75404" y="17729"/>
                    <a:pt x="76433" y="17561"/>
                    <a:pt x="77444" y="17224"/>
                  </a:cubicBezTo>
                  <a:lnTo>
                    <a:pt x="77620" y="17775"/>
                  </a:lnTo>
                  <a:lnTo>
                    <a:pt x="53008" y="17775"/>
                  </a:lnTo>
                  <a:cubicBezTo>
                    <a:pt x="53935" y="17324"/>
                    <a:pt x="54812" y="16773"/>
                    <a:pt x="55614" y="16071"/>
                  </a:cubicBezTo>
                  <a:cubicBezTo>
                    <a:pt x="55740" y="16146"/>
                    <a:pt x="55890" y="16246"/>
                    <a:pt x="56041" y="16321"/>
                  </a:cubicBezTo>
                  <a:cubicBezTo>
                    <a:pt x="57563" y="17263"/>
                    <a:pt x="59344" y="17713"/>
                    <a:pt x="61128" y="17713"/>
                  </a:cubicBezTo>
                  <a:cubicBezTo>
                    <a:pt x="62810" y="17713"/>
                    <a:pt x="64494" y="17313"/>
                    <a:pt x="65965" y="16547"/>
                  </a:cubicBezTo>
                  <a:lnTo>
                    <a:pt x="66818" y="17073"/>
                  </a:lnTo>
                  <a:cubicBezTo>
                    <a:pt x="66843" y="17098"/>
                    <a:pt x="66868" y="17098"/>
                    <a:pt x="66918" y="17098"/>
                  </a:cubicBezTo>
                  <a:cubicBezTo>
                    <a:pt x="66968" y="17098"/>
                    <a:pt x="67018" y="17073"/>
                    <a:pt x="67068" y="17023"/>
                  </a:cubicBezTo>
                  <a:cubicBezTo>
                    <a:pt x="67118" y="16923"/>
                    <a:pt x="67093" y="16823"/>
                    <a:pt x="66993" y="16773"/>
                  </a:cubicBezTo>
                  <a:lnTo>
                    <a:pt x="66316" y="16346"/>
                  </a:lnTo>
                  <a:cubicBezTo>
                    <a:pt x="66918" y="16021"/>
                    <a:pt x="67469" y="15620"/>
                    <a:pt x="67945" y="15168"/>
                  </a:cubicBezTo>
                  <a:close/>
                  <a:moveTo>
                    <a:pt x="94311" y="14918"/>
                  </a:moveTo>
                  <a:cubicBezTo>
                    <a:pt x="95088" y="15945"/>
                    <a:pt x="96016" y="16798"/>
                    <a:pt x="97194" y="17399"/>
                  </a:cubicBezTo>
                  <a:cubicBezTo>
                    <a:pt x="97469" y="17549"/>
                    <a:pt x="97745" y="17675"/>
                    <a:pt x="98021" y="17775"/>
                  </a:cubicBezTo>
                  <a:lnTo>
                    <a:pt x="81855" y="17775"/>
                  </a:lnTo>
                  <a:lnTo>
                    <a:pt x="80828" y="15444"/>
                  </a:lnTo>
                  <a:cubicBezTo>
                    <a:pt x="80978" y="15319"/>
                    <a:pt x="81128" y="15219"/>
                    <a:pt x="81279" y="15093"/>
                  </a:cubicBezTo>
                  <a:cubicBezTo>
                    <a:pt x="82707" y="16397"/>
                    <a:pt x="84437" y="17274"/>
                    <a:pt x="86291" y="17549"/>
                  </a:cubicBezTo>
                  <a:cubicBezTo>
                    <a:pt x="86696" y="17607"/>
                    <a:pt x="87103" y="17635"/>
                    <a:pt x="87512" y="17635"/>
                  </a:cubicBezTo>
                  <a:cubicBezTo>
                    <a:pt x="89259" y="17635"/>
                    <a:pt x="91028" y="17121"/>
                    <a:pt x="92632" y="16146"/>
                  </a:cubicBezTo>
                  <a:lnTo>
                    <a:pt x="92632" y="16146"/>
                  </a:lnTo>
                  <a:cubicBezTo>
                    <a:pt x="92607" y="16372"/>
                    <a:pt x="92557" y="16572"/>
                    <a:pt x="92507" y="16798"/>
                  </a:cubicBezTo>
                  <a:cubicBezTo>
                    <a:pt x="92482" y="16898"/>
                    <a:pt x="92532" y="16998"/>
                    <a:pt x="92607" y="17023"/>
                  </a:cubicBezTo>
                  <a:lnTo>
                    <a:pt x="92657" y="17023"/>
                  </a:lnTo>
                  <a:cubicBezTo>
                    <a:pt x="92757" y="17023"/>
                    <a:pt x="92808" y="16973"/>
                    <a:pt x="92833" y="16898"/>
                  </a:cubicBezTo>
                  <a:cubicBezTo>
                    <a:pt x="92908" y="16697"/>
                    <a:pt x="92933" y="16472"/>
                    <a:pt x="92983" y="16271"/>
                  </a:cubicBezTo>
                  <a:lnTo>
                    <a:pt x="93635" y="16622"/>
                  </a:lnTo>
                  <a:cubicBezTo>
                    <a:pt x="93660" y="16622"/>
                    <a:pt x="93685" y="16647"/>
                    <a:pt x="93710" y="16647"/>
                  </a:cubicBezTo>
                  <a:cubicBezTo>
                    <a:pt x="93785" y="16647"/>
                    <a:pt x="93835" y="16597"/>
                    <a:pt x="93885" y="16547"/>
                  </a:cubicBezTo>
                  <a:cubicBezTo>
                    <a:pt x="93910" y="16447"/>
                    <a:pt x="93885" y="16346"/>
                    <a:pt x="93810" y="16296"/>
                  </a:cubicBezTo>
                  <a:lnTo>
                    <a:pt x="93033" y="15895"/>
                  </a:lnTo>
                  <a:cubicBezTo>
                    <a:pt x="93409" y="15645"/>
                    <a:pt x="93785" y="15369"/>
                    <a:pt x="94111" y="15093"/>
                  </a:cubicBezTo>
                  <a:cubicBezTo>
                    <a:pt x="94186" y="15018"/>
                    <a:pt x="94261" y="14968"/>
                    <a:pt x="94311" y="14918"/>
                  </a:cubicBezTo>
                  <a:close/>
                  <a:moveTo>
                    <a:pt x="106166" y="16096"/>
                  </a:moveTo>
                  <a:cubicBezTo>
                    <a:pt x="106467" y="16346"/>
                    <a:pt x="106768" y="16597"/>
                    <a:pt x="107093" y="16798"/>
                  </a:cubicBezTo>
                  <a:cubicBezTo>
                    <a:pt x="107745" y="17224"/>
                    <a:pt x="108472" y="17549"/>
                    <a:pt x="109199" y="17775"/>
                  </a:cubicBezTo>
                  <a:lnTo>
                    <a:pt x="103008" y="17775"/>
                  </a:lnTo>
                  <a:cubicBezTo>
                    <a:pt x="103184" y="17725"/>
                    <a:pt x="103359" y="17650"/>
                    <a:pt x="103534" y="17575"/>
                  </a:cubicBezTo>
                  <a:cubicBezTo>
                    <a:pt x="103986" y="17424"/>
                    <a:pt x="104412" y="17199"/>
                    <a:pt x="104813" y="16973"/>
                  </a:cubicBezTo>
                  <a:cubicBezTo>
                    <a:pt x="105088" y="17123"/>
                    <a:pt x="105339" y="17249"/>
                    <a:pt x="105615" y="17349"/>
                  </a:cubicBezTo>
                  <a:cubicBezTo>
                    <a:pt x="105640" y="17374"/>
                    <a:pt x="105665" y="17374"/>
                    <a:pt x="105690" y="17374"/>
                  </a:cubicBezTo>
                  <a:cubicBezTo>
                    <a:pt x="105765" y="17374"/>
                    <a:pt x="105840" y="17324"/>
                    <a:pt x="105865" y="17249"/>
                  </a:cubicBezTo>
                  <a:cubicBezTo>
                    <a:pt x="105890" y="17174"/>
                    <a:pt x="105840" y="17073"/>
                    <a:pt x="105765" y="17023"/>
                  </a:cubicBezTo>
                  <a:cubicBezTo>
                    <a:pt x="105565" y="16948"/>
                    <a:pt x="105364" y="16873"/>
                    <a:pt x="105189" y="16773"/>
                  </a:cubicBezTo>
                  <a:cubicBezTo>
                    <a:pt x="105514" y="16572"/>
                    <a:pt x="105840" y="16346"/>
                    <a:pt x="106166" y="16096"/>
                  </a:cubicBezTo>
                  <a:close/>
                  <a:moveTo>
                    <a:pt x="120276" y="14592"/>
                  </a:moveTo>
                  <a:cubicBezTo>
                    <a:pt x="120527" y="14818"/>
                    <a:pt x="120803" y="15018"/>
                    <a:pt x="121078" y="15219"/>
                  </a:cubicBezTo>
                  <a:cubicBezTo>
                    <a:pt x="122600" y="16243"/>
                    <a:pt x="124404" y="16734"/>
                    <a:pt x="126198" y="16734"/>
                  </a:cubicBezTo>
                  <a:cubicBezTo>
                    <a:pt x="127565" y="16734"/>
                    <a:pt x="128926" y="16448"/>
                    <a:pt x="130151" y="15895"/>
                  </a:cubicBezTo>
                  <a:cubicBezTo>
                    <a:pt x="131179" y="16747"/>
                    <a:pt x="132407" y="17374"/>
                    <a:pt x="133710" y="17775"/>
                  </a:cubicBezTo>
                  <a:lnTo>
                    <a:pt x="115565" y="17775"/>
                  </a:lnTo>
                  <a:cubicBezTo>
                    <a:pt x="117169" y="17274"/>
                    <a:pt x="118647" y="16422"/>
                    <a:pt x="119775" y="15194"/>
                  </a:cubicBezTo>
                  <a:cubicBezTo>
                    <a:pt x="119951" y="14993"/>
                    <a:pt x="120101" y="14793"/>
                    <a:pt x="120276" y="14592"/>
                  </a:cubicBezTo>
                  <a:close/>
                  <a:moveTo>
                    <a:pt x="140277" y="17675"/>
                  </a:moveTo>
                  <a:lnTo>
                    <a:pt x="140302" y="17775"/>
                  </a:lnTo>
                  <a:lnTo>
                    <a:pt x="139951" y="17775"/>
                  </a:lnTo>
                  <a:cubicBezTo>
                    <a:pt x="140076" y="17750"/>
                    <a:pt x="140176" y="17700"/>
                    <a:pt x="140277" y="17675"/>
                  </a:cubicBezTo>
                  <a:close/>
                  <a:moveTo>
                    <a:pt x="157044" y="14266"/>
                  </a:moveTo>
                  <a:cubicBezTo>
                    <a:pt x="157921" y="14968"/>
                    <a:pt x="158923" y="15494"/>
                    <a:pt x="159976" y="15795"/>
                  </a:cubicBezTo>
                  <a:lnTo>
                    <a:pt x="159625" y="16346"/>
                  </a:lnTo>
                  <a:cubicBezTo>
                    <a:pt x="159575" y="16422"/>
                    <a:pt x="159600" y="16522"/>
                    <a:pt x="159675" y="16572"/>
                  </a:cubicBezTo>
                  <a:cubicBezTo>
                    <a:pt x="159700" y="16597"/>
                    <a:pt x="159750" y="16597"/>
                    <a:pt x="159775" y="16597"/>
                  </a:cubicBezTo>
                  <a:cubicBezTo>
                    <a:pt x="159826" y="16597"/>
                    <a:pt x="159901" y="16572"/>
                    <a:pt x="159926" y="16522"/>
                  </a:cubicBezTo>
                  <a:lnTo>
                    <a:pt x="160327" y="15895"/>
                  </a:lnTo>
                  <a:cubicBezTo>
                    <a:pt x="160552" y="15945"/>
                    <a:pt x="160778" y="15970"/>
                    <a:pt x="161003" y="16021"/>
                  </a:cubicBezTo>
                  <a:cubicBezTo>
                    <a:pt x="161029" y="16221"/>
                    <a:pt x="161079" y="16422"/>
                    <a:pt x="161104" y="16597"/>
                  </a:cubicBezTo>
                  <a:cubicBezTo>
                    <a:pt x="161129" y="16697"/>
                    <a:pt x="161204" y="16747"/>
                    <a:pt x="161279" y="16747"/>
                  </a:cubicBezTo>
                  <a:lnTo>
                    <a:pt x="161329" y="16747"/>
                  </a:lnTo>
                  <a:cubicBezTo>
                    <a:pt x="161430" y="16722"/>
                    <a:pt x="161480" y="16622"/>
                    <a:pt x="161455" y="16522"/>
                  </a:cubicBezTo>
                  <a:cubicBezTo>
                    <a:pt x="161430" y="16372"/>
                    <a:pt x="161404" y="16221"/>
                    <a:pt x="161379" y="16071"/>
                  </a:cubicBezTo>
                  <a:lnTo>
                    <a:pt x="161379" y="16071"/>
                  </a:lnTo>
                  <a:cubicBezTo>
                    <a:pt x="161580" y="16096"/>
                    <a:pt x="161755" y="16096"/>
                    <a:pt x="161956" y="16096"/>
                  </a:cubicBezTo>
                  <a:cubicBezTo>
                    <a:pt x="161994" y="16096"/>
                    <a:pt x="162031" y="16097"/>
                    <a:pt x="162069" y="16097"/>
                  </a:cubicBezTo>
                  <a:cubicBezTo>
                    <a:pt x="163683" y="16097"/>
                    <a:pt x="165247" y="15573"/>
                    <a:pt x="166643" y="14642"/>
                  </a:cubicBezTo>
                  <a:cubicBezTo>
                    <a:pt x="167144" y="15244"/>
                    <a:pt x="167770" y="15770"/>
                    <a:pt x="168447" y="16221"/>
                  </a:cubicBezTo>
                  <a:lnTo>
                    <a:pt x="168096" y="16497"/>
                  </a:lnTo>
                  <a:cubicBezTo>
                    <a:pt x="168021" y="16572"/>
                    <a:pt x="168021" y="16672"/>
                    <a:pt x="168071" y="16773"/>
                  </a:cubicBezTo>
                  <a:cubicBezTo>
                    <a:pt x="168121" y="16798"/>
                    <a:pt x="168171" y="16823"/>
                    <a:pt x="168222" y="16823"/>
                  </a:cubicBezTo>
                  <a:cubicBezTo>
                    <a:pt x="168247" y="16823"/>
                    <a:pt x="168297" y="16798"/>
                    <a:pt x="168322" y="16773"/>
                  </a:cubicBezTo>
                  <a:lnTo>
                    <a:pt x="168748" y="16422"/>
                  </a:lnTo>
                  <a:cubicBezTo>
                    <a:pt x="169550" y="16923"/>
                    <a:pt x="170452" y="17324"/>
                    <a:pt x="171405" y="17575"/>
                  </a:cubicBezTo>
                  <a:cubicBezTo>
                    <a:pt x="171655" y="17650"/>
                    <a:pt x="171931" y="17725"/>
                    <a:pt x="172181" y="17775"/>
                  </a:cubicBezTo>
                  <a:lnTo>
                    <a:pt x="144562" y="17775"/>
                  </a:lnTo>
                  <a:lnTo>
                    <a:pt x="143635" y="15645"/>
                  </a:lnTo>
                  <a:cubicBezTo>
                    <a:pt x="143760" y="15519"/>
                    <a:pt x="143911" y="15369"/>
                    <a:pt x="144036" y="15244"/>
                  </a:cubicBezTo>
                  <a:cubicBezTo>
                    <a:pt x="145890" y="16577"/>
                    <a:pt x="148022" y="17287"/>
                    <a:pt x="150142" y="17287"/>
                  </a:cubicBezTo>
                  <a:cubicBezTo>
                    <a:pt x="150573" y="17287"/>
                    <a:pt x="151002" y="17258"/>
                    <a:pt x="151429" y="17199"/>
                  </a:cubicBezTo>
                  <a:cubicBezTo>
                    <a:pt x="153510" y="16898"/>
                    <a:pt x="155465" y="15845"/>
                    <a:pt x="157044" y="14266"/>
                  </a:cubicBezTo>
                  <a:close/>
                  <a:moveTo>
                    <a:pt x="15614" y="20707"/>
                  </a:moveTo>
                  <a:lnTo>
                    <a:pt x="10827" y="25494"/>
                  </a:lnTo>
                  <a:lnTo>
                    <a:pt x="6040" y="20707"/>
                  </a:lnTo>
                  <a:close/>
                  <a:moveTo>
                    <a:pt x="26266" y="20707"/>
                  </a:moveTo>
                  <a:lnTo>
                    <a:pt x="21504" y="25494"/>
                  </a:lnTo>
                  <a:lnTo>
                    <a:pt x="16717" y="20707"/>
                  </a:lnTo>
                  <a:close/>
                  <a:moveTo>
                    <a:pt x="36943" y="20707"/>
                  </a:moveTo>
                  <a:lnTo>
                    <a:pt x="32156" y="25494"/>
                  </a:lnTo>
                  <a:lnTo>
                    <a:pt x="27394" y="20707"/>
                  </a:lnTo>
                  <a:close/>
                  <a:moveTo>
                    <a:pt x="47619" y="20707"/>
                  </a:moveTo>
                  <a:lnTo>
                    <a:pt x="42832" y="25494"/>
                  </a:lnTo>
                  <a:lnTo>
                    <a:pt x="38045" y="20707"/>
                  </a:lnTo>
                  <a:close/>
                  <a:moveTo>
                    <a:pt x="58271" y="20707"/>
                  </a:moveTo>
                  <a:lnTo>
                    <a:pt x="53509" y="25494"/>
                  </a:lnTo>
                  <a:lnTo>
                    <a:pt x="48722" y="20707"/>
                  </a:lnTo>
                  <a:close/>
                  <a:moveTo>
                    <a:pt x="68948" y="20707"/>
                  </a:moveTo>
                  <a:lnTo>
                    <a:pt x="64161" y="25494"/>
                  </a:lnTo>
                  <a:lnTo>
                    <a:pt x="59399" y="20707"/>
                  </a:lnTo>
                  <a:close/>
                  <a:moveTo>
                    <a:pt x="79625" y="20707"/>
                  </a:moveTo>
                  <a:lnTo>
                    <a:pt x="74838" y="25494"/>
                  </a:lnTo>
                  <a:lnTo>
                    <a:pt x="70051" y="20707"/>
                  </a:lnTo>
                  <a:close/>
                  <a:moveTo>
                    <a:pt x="90276" y="20707"/>
                  </a:moveTo>
                  <a:lnTo>
                    <a:pt x="85514" y="25494"/>
                  </a:lnTo>
                  <a:lnTo>
                    <a:pt x="80727" y="20707"/>
                  </a:lnTo>
                  <a:close/>
                  <a:moveTo>
                    <a:pt x="100953" y="20707"/>
                  </a:moveTo>
                  <a:lnTo>
                    <a:pt x="96166" y="25494"/>
                  </a:lnTo>
                  <a:lnTo>
                    <a:pt x="91404" y="20707"/>
                  </a:lnTo>
                  <a:close/>
                  <a:moveTo>
                    <a:pt x="111605" y="20707"/>
                  </a:moveTo>
                  <a:lnTo>
                    <a:pt x="106843" y="25494"/>
                  </a:lnTo>
                  <a:lnTo>
                    <a:pt x="102056" y="20707"/>
                  </a:lnTo>
                  <a:close/>
                  <a:moveTo>
                    <a:pt x="122281" y="20707"/>
                  </a:moveTo>
                  <a:lnTo>
                    <a:pt x="117520" y="25494"/>
                  </a:lnTo>
                  <a:lnTo>
                    <a:pt x="112733" y="20707"/>
                  </a:lnTo>
                  <a:close/>
                  <a:moveTo>
                    <a:pt x="132958" y="20707"/>
                  </a:moveTo>
                  <a:lnTo>
                    <a:pt x="128171" y="25494"/>
                  </a:lnTo>
                  <a:lnTo>
                    <a:pt x="123409" y="20707"/>
                  </a:lnTo>
                  <a:close/>
                  <a:moveTo>
                    <a:pt x="143610" y="20707"/>
                  </a:moveTo>
                  <a:lnTo>
                    <a:pt x="138848" y="25494"/>
                  </a:lnTo>
                  <a:lnTo>
                    <a:pt x="134061" y="20707"/>
                  </a:lnTo>
                  <a:close/>
                  <a:moveTo>
                    <a:pt x="154287" y="20707"/>
                  </a:moveTo>
                  <a:lnTo>
                    <a:pt x="149500" y="25494"/>
                  </a:lnTo>
                  <a:lnTo>
                    <a:pt x="144738" y="20707"/>
                  </a:lnTo>
                  <a:close/>
                  <a:moveTo>
                    <a:pt x="164963" y="20707"/>
                  </a:moveTo>
                  <a:lnTo>
                    <a:pt x="160176" y="25494"/>
                  </a:lnTo>
                  <a:lnTo>
                    <a:pt x="155389" y="20707"/>
                  </a:lnTo>
                  <a:close/>
                  <a:moveTo>
                    <a:pt x="175615" y="20707"/>
                  </a:moveTo>
                  <a:lnTo>
                    <a:pt x="170853" y="25494"/>
                  </a:lnTo>
                  <a:lnTo>
                    <a:pt x="166066" y="20707"/>
                  </a:lnTo>
                  <a:close/>
                  <a:moveTo>
                    <a:pt x="186292" y="20707"/>
                  </a:moveTo>
                  <a:lnTo>
                    <a:pt x="181505" y="25494"/>
                  </a:lnTo>
                  <a:lnTo>
                    <a:pt x="176743" y="20707"/>
                  </a:lnTo>
                  <a:close/>
                  <a:moveTo>
                    <a:pt x="16166" y="21158"/>
                  </a:moveTo>
                  <a:lnTo>
                    <a:pt x="21003" y="25996"/>
                  </a:lnTo>
                  <a:lnTo>
                    <a:pt x="16166" y="30833"/>
                  </a:lnTo>
                  <a:lnTo>
                    <a:pt x="11328" y="25996"/>
                  </a:lnTo>
                  <a:lnTo>
                    <a:pt x="16166" y="21158"/>
                  </a:lnTo>
                  <a:close/>
                  <a:moveTo>
                    <a:pt x="26842" y="21158"/>
                  </a:moveTo>
                  <a:lnTo>
                    <a:pt x="31654" y="25996"/>
                  </a:lnTo>
                  <a:lnTo>
                    <a:pt x="26842" y="30833"/>
                  </a:lnTo>
                  <a:lnTo>
                    <a:pt x="22005" y="25996"/>
                  </a:lnTo>
                  <a:lnTo>
                    <a:pt x="26842" y="21158"/>
                  </a:lnTo>
                  <a:close/>
                  <a:moveTo>
                    <a:pt x="37494" y="21158"/>
                  </a:moveTo>
                  <a:lnTo>
                    <a:pt x="42331" y="25996"/>
                  </a:lnTo>
                  <a:lnTo>
                    <a:pt x="37494" y="30833"/>
                  </a:lnTo>
                  <a:lnTo>
                    <a:pt x="32657" y="25996"/>
                  </a:lnTo>
                  <a:lnTo>
                    <a:pt x="37494" y="21158"/>
                  </a:lnTo>
                  <a:close/>
                  <a:moveTo>
                    <a:pt x="48171" y="21158"/>
                  </a:moveTo>
                  <a:lnTo>
                    <a:pt x="53008" y="25996"/>
                  </a:lnTo>
                  <a:lnTo>
                    <a:pt x="48171" y="30833"/>
                  </a:lnTo>
                  <a:lnTo>
                    <a:pt x="43334" y="25996"/>
                  </a:lnTo>
                  <a:lnTo>
                    <a:pt x="48171" y="21158"/>
                  </a:lnTo>
                  <a:close/>
                  <a:moveTo>
                    <a:pt x="58822" y="21158"/>
                  </a:moveTo>
                  <a:lnTo>
                    <a:pt x="63660" y="25996"/>
                  </a:lnTo>
                  <a:lnTo>
                    <a:pt x="58822" y="30833"/>
                  </a:lnTo>
                  <a:lnTo>
                    <a:pt x="54010" y="25996"/>
                  </a:lnTo>
                  <a:lnTo>
                    <a:pt x="58822" y="21158"/>
                  </a:lnTo>
                  <a:close/>
                  <a:moveTo>
                    <a:pt x="69499" y="21158"/>
                  </a:moveTo>
                  <a:lnTo>
                    <a:pt x="74336" y="25996"/>
                  </a:lnTo>
                  <a:lnTo>
                    <a:pt x="69499" y="30833"/>
                  </a:lnTo>
                  <a:lnTo>
                    <a:pt x="64662" y="25996"/>
                  </a:lnTo>
                  <a:lnTo>
                    <a:pt x="69499" y="21158"/>
                  </a:lnTo>
                  <a:close/>
                  <a:moveTo>
                    <a:pt x="80176" y="21158"/>
                  </a:moveTo>
                  <a:lnTo>
                    <a:pt x="84988" y="25996"/>
                  </a:lnTo>
                  <a:lnTo>
                    <a:pt x="80176" y="30833"/>
                  </a:lnTo>
                  <a:lnTo>
                    <a:pt x="75339" y="25996"/>
                  </a:lnTo>
                  <a:lnTo>
                    <a:pt x="80176" y="21158"/>
                  </a:lnTo>
                  <a:close/>
                  <a:moveTo>
                    <a:pt x="90828" y="21158"/>
                  </a:moveTo>
                  <a:lnTo>
                    <a:pt x="95665" y="25996"/>
                  </a:lnTo>
                  <a:lnTo>
                    <a:pt x="90828" y="30833"/>
                  </a:lnTo>
                  <a:lnTo>
                    <a:pt x="86016" y="25996"/>
                  </a:lnTo>
                  <a:lnTo>
                    <a:pt x="90828" y="21158"/>
                  </a:lnTo>
                  <a:close/>
                  <a:moveTo>
                    <a:pt x="101504" y="21158"/>
                  </a:moveTo>
                  <a:lnTo>
                    <a:pt x="106342" y="25996"/>
                  </a:lnTo>
                  <a:lnTo>
                    <a:pt x="101504" y="30833"/>
                  </a:lnTo>
                  <a:lnTo>
                    <a:pt x="96667" y="25996"/>
                  </a:lnTo>
                  <a:lnTo>
                    <a:pt x="101504" y="21158"/>
                  </a:lnTo>
                  <a:close/>
                  <a:moveTo>
                    <a:pt x="112181" y="21158"/>
                  </a:moveTo>
                  <a:lnTo>
                    <a:pt x="116993" y="25996"/>
                  </a:lnTo>
                  <a:lnTo>
                    <a:pt x="112181" y="30833"/>
                  </a:lnTo>
                  <a:lnTo>
                    <a:pt x="107344" y="25996"/>
                  </a:lnTo>
                  <a:lnTo>
                    <a:pt x="112181" y="21158"/>
                  </a:lnTo>
                  <a:close/>
                  <a:moveTo>
                    <a:pt x="122833" y="21158"/>
                  </a:moveTo>
                  <a:lnTo>
                    <a:pt x="127670" y="25996"/>
                  </a:lnTo>
                  <a:lnTo>
                    <a:pt x="122833" y="30833"/>
                  </a:lnTo>
                  <a:lnTo>
                    <a:pt x="118021" y="25996"/>
                  </a:lnTo>
                  <a:lnTo>
                    <a:pt x="122833" y="21158"/>
                  </a:lnTo>
                  <a:close/>
                  <a:moveTo>
                    <a:pt x="133510" y="21158"/>
                  </a:moveTo>
                  <a:lnTo>
                    <a:pt x="138347" y="25996"/>
                  </a:lnTo>
                  <a:lnTo>
                    <a:pt x="133510" y="30833"/>
                  </a:lnTo>
                  <a:lnTo>
                    <a:pt x="128672" y="25996"/>
                  </a:lnTo>
                  <a:lnTo>
                    <a:pt x="133510" y="21158"/>
                  </a:lnTo>
                  <a:close/>
                  <a:moveTo>
                    <a:pt x="144186" y="21158"/>
                  </a:moveTo>
                  <a:lnTo>
                    <a:pt x="148998" y="25996"/>
                  </a:lnTo>
                  <a:lnTo>
                    <a:pt x="144186" y="30833"/>
                  </a:lnTo>
                  <a:lnTo>
                    <a:pt x="139349" y="25996"/>
                  </a:lnTo>
                  <a:lnTo>
                    <a:pt x="144186" y="21158"/>
                  </a:lnTo>
                  <a:close/>
                  <a:moveTo>
                    <a:pt x="154838" y="21158"/>
                  </a:moveTo>
                  <a:lnTo>
                    <a:pt x="159675" y="25996"/>
                  </a:lnTo>
                  <a:lnTo>
                    <a:pt x="154838" y="30833"/>
                  </a:lnTo>
                  <a:lnTo>
                    <a:pt x="150026" y="25996"/>
                  </a:lnTo>
                  <a:lnTo>
                    <a:pt x="154838" y="21158"/>
                  </a:lnTo>
                  <a:close/>
                  <a:moveTo>
                    <a:pt x="165515" y="21158"/>
                  </a:moveTo>
                  <a:lnTo>
                    <a:pt x="170352" y="25996"/>
                  </a:lnTo>
                  <a:lnTo>
                    <a:pt x="165515" y="30833"/>
                  </a:lnTo>
                  <a:lnTo>
                    <a:pt x="160678" y="25996"/>
                  </a:lnTo>
                  <a:lnTo>
                    <a:pt x="165515" y="21158"/>
                  </a:lnTo>
                  <a:close/>
                  <a:moveTo>
                    <a:pt x="176192" y="21158"/>
                  </a:moveTo>
                  <a:lnTo>
                    <a:pt x="181004" y="25996"/>
                  </a:lnTo>
                  <a:lnTo>
                    <a:pt x="176192" y="30833"/>
                  </a:lnTo>
                  <a:lnTo>
                    <a:pt x="171354" y="25996"/>
                  </a:lnTo>
                  <a:lnTo>
                    <a:pt x="176192" y="21158"/>
                  </a:lnTo>
                  <a:close/>
                  <a:moveTo>
                    <a:pt x="10827" y="26497"/>
                  </a:moveTo>
                  <a:lnTo>
                    <a:pt x="15664" y="31334"/>
                  </a:lnTo>
                  <a:lnTo>
                    <a:pt x="10827" y="36171"/>
                  </a:lnTo>
                  <a:lnTo>
                    <a:pt x="5990" y="31334"/>
                  </a:lnTo>
                  <a:lnTo>
                    <a:pt x="10827" y="26497"/>
                  </a:lnTo>
                  <a:close/>
                  <a:moveTo>
                    <a:pt x="21504" y="26497"/>
                  </a:moveTo>
                  <a:lnTo>
                    <a:pt x="26316" y="31334"/>
                  </a:lnTo>
                  <a:lnTo>
                    <a:pt x="21504" y="36171"/>
                  </a:lnTo>
                  <a:lnTo>
                    <a:pt x="16667" y="31334"/>
                  </a:lnTo>
                  <a:lnTo>
                    <a:pt x="21504" y="26497"/>
                  </a:lnTo>
                  <a:close/>
                  <a:moveTo>
                    <a:pt x="32156" y="26497"/>
                  </a:moveTo>
                  <a:lnTo>
                    <a:pt x="36993" y="31334"/>
                  </a:lnTo>
                  <a:lnTo>
                    <a:pt x="32156" y="36171"/>
                  </a:lnTo>
                  <a:lnTo>
                    <a:pt x="27344" y="31334"/>
                  </a:lnTo>
                  <a:lnTo>
                    <a:pt x="32156" y="26497"/>
                  </a:lnTo>
                  <a:close/>
                  <a:moveTo>
                    <a:pt x="42832" y="26497"/>
                  </a:moveTo>
                  <a:lnTo>
                    <a:pt x="47670" y="31334"/>
                  </a:lnTo>
                  <a:lnTo>
                    <a:pt x="42832" y="36171"/>
                  </a:lnTo>
                  <a:lnTo>
                    <a:pt x="37995" y="31334"/>
                  </a:lnTo>
                  <a:lnTo>
                    <a:pt x="42832" y="26497"/>
                  </a:lnTo>
                  <a:close/>
                  <a:moveTo>
                    <a:pt x="53509" y="26497"/>
                  </a:moveTo>
                  <a:lnTo>
                    <a:pt x="58321" y="31334"/>
                  </a:lnTo>
                  <a:lnTo>
                    <a:pt x="53509" y="36171"/>
                  </a:lnTo>
                  <a:lnTo>
                    <a:pt x="48672" y="31334"/>
                  </a:lnTo>
                  <a:lnTo>
                    <a:pt x="53509" y="26497"/>
                  </a:lnTo>
                  <a:close/>
                  <a:moveTo>
                    <a:pt x="64161" y="26497"/>
                  </a:moveTo>
                  <a:lnTo>
                    <a:pt x="68998" y="31334"/>
                  </a:lnTo>
                  <a:lnTo>
                    <a:pt x="64161" y="36171"/>
                  </a:lnTo>
                  <a:lnTo>
                    <a:pt x="59349" y="31334"/>
                  </a:lnTo>
                  <a:lnTo>
                    <a:pt x="64161" y="26497"/>
                  </a:lnTo>
                  <a:close/>
                  <a:moveTo>
                    <a:pt x="74838" y="26497"/>
                  </a:moveTo>
                  <a:lnTo>
                    <a:pt x="79675" y="31334"/>
                  </a:lnTo>
                  <a:lnTo>
                    <a:pt x="74838" y="36171"/>
                  </a:lnTo>
                  <a:lnTo>
                    <a:pt x="70000" y="31334"/>
                  </a:lnTo>
                  <a:lnTo>
                    <a:pt x="74838" y="26497"/>
                  </a:lnTo>
                  <a:close/>
                  <a:moveTo>
                    <a:pt x="85514" y="26497"/>
                  </a:moveTo>
                  <a:lnTo>
                    <a:pt x="90326" y="31334"/>
                  </a:lnTo>
                  <a:lnTo>
                    <a:pt x="85514" y="36171"/>
                  </a:lnTo>
                  <a:lnTo>
                    <a:pt x="80677" y="31334"/>
                  </a:lnTo>
                  <a:lnTo>
                    <a:pt x="85514" y="26497"/>
                  </a:lnTo>
                  <a:close/>
                  <a:moveTo>
                    <a:pt x="96166" y="26497"/>
                  </a:moveTo>
                  <a:lnTo>
                    <a:pt x="101003" y="31334"/>
                  </a:lnTo>
                  <a:lnTo>
                    <a:pt x="96166" y="36171"/>
                  </a:lnTo>
                  <a:lnTo>
                    <a:pt x="91354" y="31334"/>
                  </a:lnTo>
                  <a:lnTo>
                    <a:pt x="96166" y="26497"/>
                  </a:lnTo>
                  <a:close/>
                  <a:moveTo>
                    <a:pt x="106843" y="26497"/>
                  </a:moveTo>
                  <a:lnTo>
                    <a:pt x="111680" y="31334"/>
                  </a:lnTo>
                  <a:lnTo>
                    <a:pt x="106843" y="36171"/>
                  </a:lnTo>
                  <a:lnTo>
                    <a:pt x="102006" y="31334"/>
                  </a:lnTo>
                  <a:lnTo>
                    <a:pt x="106843" y="26497"/>
                  </a:lnTo>
                  <a:close/>
                  <a:moveTo>
                    <a:pt x="117520" y="26497"/>
                  </a:moveTo>
                  <a:lnTo>
                    <a:pt x="122332" y="31334"/>
                  </a:lnTo>
                  <a:lnTo>
                    <a:pt x="117520" y="36171"/>
                  </a:lnTo>
                  <a:lnTo>
                    <a:pt x="112682" y="31334"/>
                  </a:lnTo>
                  <a:lnTo>
                    <a:pt x="117520" y="26497"/>
                  </a:lnTo>
                  <a:close/>
                  <a:moveTo>
                    <a:pt x="128171" y="26497"/>
                  </a:moveTo>
                  <a:lnTo>
                    <a:pt x="133008" y="31334"/>
                  </a:lnTo>
                  <a:lnTo>
                    <a:pt x="128171" y="36171"/>
                  </a:lnTo>
                  <a:lnTo>
                    <a:pt x="123334" y="31334"/>
                  </a:lnTo>
                  <a:lnTo>
                    <a:pt x="128171" y="26497"/>
                  </a:lnTo>
                  <a:close/>
                  <a:moveTo>
                    <a:pt x="138848" y="26497"/>
                  </a:moveTo>
                  <a:lnTo>
                    <a:pt x="143660" y="31334"/>
                  </a:lnTo>
                  <a:lnTo>
                    <a:pt x="138848" y="36171"/>
                  </a:lnTo>
                  <a:lnTo>
                    <a:pt x="134011" y="31334"/>
                  </a:lnTo>
                  <a:lnTo>
                    <a:pt x="138848" y="26497"/>
                  </a:lnTo>
                  <a:close/>
                  <a:moveTo>
                    <a:pt x="149500" y="26497"/>
                  </a:moveTo>
                  <a:lnTo>
                    <a:pt x="154337" y="31334"/>
                  </a:lnTo>
                  <a:lnTo>
                    <a:pt x="149500" y="36171"/>
                  </a:lnTo>
                  <a:lnTo>
                    <a:pt x="144688" y="31334"/>
                  </a:lnTo>
                  <a:lnTo>
                    <a:pt x="149500" y="26497"/>
                  </a:lnTo>
                  <a:close/>
                  <a:moveTo>
                    <a:pt x="160176" y="26497"/>
                  </a:moveTo>
                  <a:lnTo>
                    <a:pt x="165014" y="31334"/>
                  </a:lnTo>
                  <a:lnTo>
                    <a:pt x="160176" y="36171"/>
                  </a:lnTo>
                  <a:lnTo>
                    <a:pt x="155339" y="31334"/>
                  </a:lnTo>
                  <a:lnTo>
                    <a:pt x="160176" y="26497"/>
                  </a:lnTo>
                  <a:close/>
                  <a:moveTo>
                    <a:pt x="170853" y="26497"/>
                  </a:moveTo>
                  <a:lnTo>
                    <a:pt x="175665" y="31334"/>
                  </a:lnTo>
                  <a:lnTo>
                    <a:pt x="170853" y="36171"/>
                  </a:lnTo>
                  <a:lnTo>
                    <a:pt x="166016" y="31334"/>
                  </a:lnTo>
                  <a:lnTo>
                    <a:pt x="170853" y="26497"/>
                  </a:lnTo>
                  <a:close/>
                  <a:moveTo>
                    <a:pt x="181505" y="26497"/>
                  </a:moveTo>
                  <a:lnTo>
                    <a:pt x="186342" y="31334"/>
                  </a:lnTo>
                  <a:lnTo>
                    <a:pt x="181505" y="36171"/>
                  </a:lnTo>
                  <a:lnTo>
                    <a:pt x="176693" y="31334"/>
                  </a:lnTo>
                  <a:lnTo>
                    <a:pt x="181505" y="26497"/>
                  </a:lnTo>
                  <a:close/>
                  <a:moveTo>
                    <a:pt x="16166" y="31835"/>
                  </a:moveTo>
                  <a:lnTo>
                    <a:pt x="21003" y="36672"/>
                  </a:lnTo>
                  <a:lnTo>
                    <a:pt x="16166" y="41509"/>
                  </a:lnTo>
                  <a:lnTo>
                    <a:pt x="11328" y="36672"/>
                  </a:lnTo>
                  <a:lnTo>
                    <a:pt x="16166" y="31835"/>
                  </a:lnTo>
                  <a:close/>
                  <a:moveTo>
                    <a:pt x="26842" y="31835"/>
                  </a:moveTo>
                  <a:lnTo>
                    <a:pt x="31654" y="36672"/>
                  </a:lnTo>
                  <a:lnTo>
                    <a:pt x="26842" y="41509"/>
                  </a:lnTo>
                  <a:lnTo>
                    <a:pt x="22005" y="36672"/>
                  </a:lnTo>
                  <a:lnTo>
                    <a:pt x="26842" y="31835"/>
                  </a:lnTo>
                  <a:close/>
                  <a:moveTo>
                    <a:pt x="37494" y="31835"/>
                  </a:moveTo>
                  <a:lnTo>
                    <a:pt x="42331" y="36672"/>
                  </a:lnTo>
                  <a:lnTo>
                    <a:pt x="37494" y="41509"/>
                  </a:lnTo>
                  <a:lnTo>
                    <a:pt x="32657" y="36672"/>
                  </a:lnTo>
                  <a:lnTo>
                    <a:pt x="37494" y="31835"/>
                  </a:lnTo>
                  <a:close/>
                  <a:moveTo>
                    <a:pt x="48171" y="31835"/>
                  </a:moveTo>
                  <a:lnTo>
                    <a:pt x="53008" y="36672"/>
                  </a:lnTo>
                  <a:lnTo>
                    <a:pt x="48171" y="41509"/>
                  </a:lnTo>
                  <a:lnTo>
                    <a:pt x="43334" y="36672"/>
                  </a:lnTo>
                  <a:lnTo>
                    <a:pt x="48171" y="31835"/>
                  </a:lnTo>
                  <a:close/>
                  <a:moveTo>
                    <a:pt x="58822" y="31835"/>
                  </a:moveTo>
                  <a:lnTo>
                    <a:pt x="63660" y="36672"/>
                  </a:lnTo>
                  <a:lnTo>
                    <a:pt x="58822" y="41509"/>
                  </a:lnTo>
                  <a:lnTo>
                    <a:pt x="54010" y="36672"/>
                  </a:lnTo>
                  <a:lnTo>
                    <a:pt x="58822" y="31835"/>
                  </a:lnTo>
                  <a:close/>
                  <a:moveTo>
                    <a:pt x="69499" y="31835"/>
                  </a:moveTo>
                  <a:lnTo>
                    <a:pt x="74336" y="36672"/>
                  </a:lnTo>
                  <a:lnTo>
                    <a:pt x="69499" y="41509"/>
                  </a:lnTo>
                  <a:lnTo>
                    <a:pt x="64662" y="36672"/>
                  </a:lnTo>
                  <a:lnTo>
                    <a:pt x="69499" y="31835"/>
                  </a:lnTo>
                  <a:close/>
                  <a:moveTo>
                    <a:pt x="80176" y="31835"/>
                  </a:moveTo>
                  <a:lnTo>
                    <a:pt x="84988" y="36672"/>
                  </a:lnTo>
                  <a:lnTo>
                    <a:pt x="80176" y="41509"/>
                  </a:lnTo>
                  <a:lnTo>
                    <a:pt x="75339" y="36672"/>
                  </a:lnTo>
                  <a:lnTo>
                    <a:pt x="80176" y="31835"/>
                  </a:lnTo>
                  <a:close/>
                  <a:moveTo>
                    <a:pt x="90828" y="31835"/>
                  </a:moveTo>
                  <a:lnTo>
                    <a:pt x="95665" y="36672"/>
                  </a:lnTo>
                  <a:lnTo>
                    <a:pt x="90828" y="41509"/>
                  </a:lnTo>
                  <a:lnTo>
                    <a:pt x="86016" y="36672"/>
                  </a:lnTo>
                  <a:lnTo>
                    <a:pt x="90828" y="31835"/>
                  </a:lnTo>
                  <a:close/>
                  <a:moveTo>
                    <a:pt x="101504" y="31835"/>
                  </a:moveTo>
                  <a:lnTo>
                    <a:pt x="106342" y="36672"/>
                  </a:lnTo>
                  <a:lnTo>
                    <a:pt x="101504" y="41509"/>
                  </a:lnTo>
                  <a:lnTo>
                    <a:pt x="96667" y="36672"/>
                  </a:lnTo>
                  <a:lnTo>
                    <a:pt x="101504" y="31835"/>
                  </a:lnTo>
                  <a:close/>
                  <a:moveTo>
                    <a:pt x="112181" y="31835"/>
                  </a:moveTo>
                  <a:lnTo>
                    <a:pt x="116993" y="36672"/>
                  </a:lnTo>
                  <a:lnTo>
                    <a:pt x="112181" y="41509"/>
                  </a:lnTo>
                  <a:lnTo>
                    <a:pt x="107344" y="36672"/>
                  </a:lnTo>
                  <a:lnTo>
                    <a:pt x="112181" y="31835"/>
                  </a:lnTo>
                  <a:close/>
                  <a:moveTo>
                    <a:pt x="122833" y="31835"/>
                  </a:moveTo>
                  <a:lnTo>
                    <a:pt x="127670" y="36672"/>
                  </a:lnTo>
                  <a:lnTo>
                    <a:pt x="122833" y="41509"/>
                  </a:lnTo>
                  <a:lnTo>
                    <a:pt x="118021" y="36672"/>
                  </a:lnTo>
                  <a:lnTo>
                    <a:pt x="122833" y="31835"/>
                  </a:lnTo>
                  <a:close/>
                  <a:moveTo>
                    <a:pt x="133510" y="31835"/>
                  </a:moveTo>
                  <a:lnTo>
                    <a:pt x="138347" y="36672"/>
                  </a:lnTo>
                  <a:lnTo>
                    <a:pt x="133510" y="41509"/>
                  </a:lnTo>
                  <a:lnTo>
                    <a:pt x="128672" y="36672"/>
                  </a:lnTo>
                  <a:lnTo>
                    <a:pt x="133510" y="31835"/>
                  </a:lnTo>
                  <a:close/>
                  <a:moveTo>
                    <a:pt x="144186" y="31835"/>
                  </a:moveTo>
                  <a:lnTo>
                    <a:pt x="148998" y="36672"/>
                  </a:lnTo>
                  <a:lnTo>
                    <a:pt x="144186" y="41509"/>
                  </a:lnTo>
                  <a:lnTo>
                    <a:pt x="139349" y="36672"/>
                  </a:lnTo>
                  <a:lnTo>
                    <a:pt x="144186" y="31835"/>
                  </a:lnTo>
                  <a:close/>
                  <a:moveTo>
                    <a:pt x="154838" y="31835"/>
                  </a:moveTo>
                  <a:lnTo>
                    <a:pt x="159675" y="36672"/>
                  </a:lnTo>
                  <a:lnTo>
                    <a:pt x="154838" y="41509"/>
                  </a:lnTo>
                  <a:lnTo>
                    <a:pt x="150026" y="36672"/>
                  </a:lnTo>
                  <a:lnTo>
                    <a:pt x="154838" y="31835"/>
                  </a:lnTo>
                  <a:close/>
                  <a:moveTo>
                    <a:pt x="165515" y="31835"/>
                  </a:moveTo>
                  <a:lnTo>
                    <a:pt x="170352" y="36672"/>
                  </a:lnTo>
                  <a:lnTo>
                    <a:pt x="165515" y="41509"/>
                  </a:lnTo>
                  <a:lnTo>
                    <a:pt x="160678" y="36672"/>
                  </a:lnTo>
                  <a:lnTo>
                    <a:pt x="165515" y="31835"/>
                  </a:lnTo>
                  <a:close/>
                  <a:moveTo>
                    <a:pt x="176192" y="31835"/>
                  </a:moveTo>
                  <a:lnTo>
                    <a:pt x="181004" y="36672"/>
                  </a:lnTo>
                  <a:lnTo>
                    <a:pt x="176192" y="41509"/>
                  </a:lnTo>
                  <a:lnTo>
                    <a:pt x="171354" y="36672"/>
                  </a:lnTo>
                  <a:lnTo>
                    <a:pt x="176192" y="31835"/>
                  </a:lnTo>
                  <a:close/>
                  <a:moveTo>
                    <a:pt x="10827" y="37174"/>
                  </a:moveTo>
                  <a:lnTo>
                    <a:pt x="15664" y="42011"/>
                  </a:lnTo>
                  <a:lnTo>
                    <a:pt x="10827" y="46823"/>
                  </a:lnTo>
                  <a:lnTo>
                    <a:pt x="5990" y="42011"/>
                  </a:lnTo>
                  <a:lnTo>
                    <a:pt x="10827" y="37174"/>
                  </a:lnTo>
                  <a:close/>
                  <a:moveTo>
                    <a:pt x="21504" y="37174"/>
                  </a:moveTo>
                  <a:lnTo>
                    <a:pt x="26316" y="42011"/>
                  </a:lnTo>
                  <a:lnTo>
                    <a:pt x="21504" y="46823"/>
                  </a:lnTo>
                  <a:lnTo>
                    <a:pt x="16667" y="42011"/>
                  </a:lnTo>
                  <a:lnTo>
                    <a:pt x="21504" y="37174"/>
                  </a:lnTo>
                  <a:close/>
                  <a:moveTo>
                    <a:pt x="32156" y="37174"/>
                  </a:moveTo>
                  <a:lnTo>
                    <a:pt x="36993" y="42011"/>
                  </a:lnTo>
                  <a:lnTo>
                    <a:pt x="32156" y="46823"/>
                  </a:lnTo>
                  <a:lnTo>
                    <a:pt x="27344" y="42011"/>
                  </a:lnTo>
                  <a:lnTo>
                    <a:pt x="32156" y="37174"/>
                  </a:lnTo>
                  <a:close/>
                  <a:moveTo>
                    <a:pt x="42832" y="37174"/>
                  </a:moveTo>
                  <a:lnTo>
                    <a:pt x="47670" y="42011"/>
                  </a:lnTo>
                  <a:lnTo>
                    <a:pt x="42832" y="46823"/>
                  </a:lnTo>
                  <a:lnTo>
                    <a:pt x="37995" y="42011"/>
                  </a:lnTo>
                  <a:lnTo>
                    <a:pt x="42832" y="37174"/>
                  </a:lnTo>
                  <a:close/>
                  <a:moveTo>
                    <a:pt x="53509" y="37174"/>
                  </a:moveTo>
                  <a:lnTo>
                    <a:pt x="58321" y="42011"/>
                  </a:lnTo>
                  <a:lnTo>
                    <a:pt x="53509" y="46823"/>
                  </a:lnTo>
                  <a:lnTo>
                    <a:pt x="48672" y="42011"/>
                  </a:lnTo>
                  <a:lnTo>
                    <a:pt x="53509" y="37174"/>
                  </a:lnTo>
                  <a:close/>
                  <a:moveTo>
                    <a:pt x="64161" y="37174"/>
                  </a:moveTo>
                  <a:lnTo>
                    <a:pt x="68998" y="42011"/>
                  </a:lnTo>
                  <a:lnTo>
                    <a:pt x="64161" y="46823"/>
                  </a:lnTo>
                  <a:lnTo>
                    <a:pt x="59349" y="42011"/>
                  </a:lnTo>
                  <a:lnTo>
                    <a:pt x="64161" y="37174"/>
                  </a:lnTo>
                  <a:close/>
                  <a:moveTo>
                    <a:pt x="74838" y="37174"/>
                  </a:moveTo>
                  <a:lnTo>
                    <a:pt x="79675" y="42011"/>
                  </a:lnTo>
                  <a:lnTo>
                    <a:pt x="74838" y="46823"/>
                  </a:lnTo>
                  <a:lnTo>
                    <a:pt x="70000" y="42011"/>
                  </a:lnTo>
                  <a:lnTo>
                    <a:pt x="74838" y="37174"/>
                  </a:lnTo>
                  <a:close/>
                  <a:moveTo>
                    <a:pt x="85514" y="37174"/>
                  </a:moveTo>
                  <a:lnTo>
                    <a:pt x="90326" y="42011"/>
                  </a:lnTo>
                  <a:lnTo>
                    <a:pt x="85514" y="46823"/>
                  </a:lnTo>
                  <a:lnTo>
                    <a:pt x="80677" y="42011"/>
                  </a:lnTo>
                  <a:lnTo>
                    <a:pt x="85514" y="37174"/>
                  </a:lnTo>
                  <a:close/>
                  <a:moveTo>
                    <a:pt x="96166" y="37174"/>
                  </a:moveTo>
                  <a:lnTo>
                    <a:pt x="101003" y="42011"/>
                  </a:lnTo>
                  <a:lnTo>
                    <a:pt x="96166" y="46823"/>
                  </a:lnTo>
                  <a:lnTo>
                    <a:pt x="91354" y="42011"/>
                  </a:lnTo>
                  <a:lnTo>
                    <a:pt x="96166" y="37174"/>
                  </a:lnTo>
                  <a:close/>
                  <a:moveTo>
                    <a:pt x="106843" y="37174"/>
                  </a:moveTo>
                  <a:lnTo>
                    <a:pt x="111680" y="42011"/>
                  </a:lnTo>
                  <a:lnTo>
                    <a:pt x="106843" y="46823"/>
                  </a:lnTo>
                  <a:lnTo>
                    <a:pt x="102006" y="42011"/>
                  </a:lnTo>
                  <a:lnTo>
                    <a:pt x="106843" y="37174"/>
                  </a:lnTo>
                  <a:close/>
                  <a:moveTo>
                    <a:pt x="117520" y="37174"/>
                  </a:moveTo>
                  <a:lnTo>
                    <a:pt x="122332" y="42011"/>
                  </a:lnTo>
                  <a:lnTo>
                    <a:pt x="117520" y="46823"/>
                  </a:lnTo>
                  <a:lnTo>
                    <a:pt x="112682" y="42011"/>
                  </a:lnTo>
                  <a:lnTo>
                    <a:pt x="117520" y="37174"/>
                  </a:lnTo>
                  <a:close/>
                  <a:moveTo>
                    <a:pt x="128171" y="37174"/>
                  </a:moveTo>
                  <a:lnTo>
                    <a:pt x="133008" y="42011"/>
                  </a:lnTo>
                  <a:lnTo>
                    <a:pt x="128171" y="46823"/>
                  </a:lnTo>
                  <a:lnTo>
                    <a:pt x="123334" y="42011"/>
                  </a:lnTo>
                  <a:lnTo>
                    <a:pt x="128171" y="37174"/>
                  </a:lnTo>
                  <a:close/>
                  <a:moveTo>
                    <a:pt x="138848" y="37174"/>
                  </a:moveTo>
                  <a:lnTo>
                    <a:pt x="143660" y="42011"/>
                  </a:lnTo>
                  <a:lnTo>
                    <a:pt x="138848" y="46823"/>
                  </a:lnTo>
                  <a:lnTo>
                    <a:pt x="134011" y="42011"/>
                  </a:lnTo>
                  <a:lnTo>
                    <a:pt x="138848" y="37174"/>
                  </a:lnTo>
                  <a:close/>
                  <a:moveTo>
                    <a:pt x="149500" y="37174"/>
                  </a:moveTo>
                  <a:lnTo>
                    <a:pt x="154337" y="42011"/>
                  </a:lnTo>
                  <a:lnTo>
                    <a:pt x="149500" y="46823"/>
                  </a:lnTo>
                  <a:lnTo>
                    <a:pt x="144688" y="42011"/>
                  </a:lnTo>
                  <a:lnTo>
                    <a:pt x="149500" y="37174"/>
                  </a:lnTo>
                  <a:close/>
                  <a:moveTo>
                    <a:pt x="160176" y="37174"/>
                  </a:moveTo>
                  <a:lnTo>
                    <a:pt x="165014" y="42011"/>
                  </a:lnTo>
                  <a:lnTo>
                    <a:pt x="160176" y="46823"/>
                  </a:lnTo>
                  <a:lnTo>
                    <a:pt x="155339" y="42011"/>
                  </a:lnTo>
                  <a:lnTo>
                    <a:pt x="160176" y="37174"/>
                  </a:lnTo>
                  <a:close/>
                  <a:moveTo>
                    <a:pt x="170853" y="37174"/>
                  </a:moveTo>
                  <a:lnTo>
                    <a:pt x="175665" y="42011"/>
                  </a:lnTo>
                  <a:lnTo>
                    <a:pt x="170853" y="46823"/>
                  </a:lnTo>
                  <a:lnTo>
                    <a:pt x="166016" y="42011"/>
                  </a:lnTo>
                  <a:lnTo>
                    <a:pt x="170853" y="37174"/>
                  </a:lnTo>
                  <a:close/>
                  <a:moveTo>
                    <a:pt x="181505" y="37174"/>
                  </a:moveTo>
                  <a:lnTo>
                    <a:pt x="186342" y="42011"/>
                  </a:lnTo>
                  <a:lnTo>
                    <a:pt x="181505" y="46823"/>
                  </a:lnTo>
                  <a:lnTo>
                    <a:pt x="176693" y="42011"/>
                  </a:lnTo>
                  <a:lnTo>
                    <a:pt x="181505" y="37174"/>
                  </a:lnTo>
                  <a:close/>
                  <a:moveTo>
                    <a:pt x="16166" y="42512"/>
                  </a:moveTo>
                  <a:lnTo>
                    <a:pt x="21003" y="47324"/>
                  </a:lnTo>
                  <a:lnTo>
                    <a:pt x="16166" y="52161"/>
                  </a:lnTo>
                  <a:lnTo>
                    <a:pt x="11328" y="47324"/>
                  </a:lnTo>
                  <a:lnTo>
                    <a:pt x="16166" y="42512"/>
                  </a:lnTo>
                  <a:close/>
                  <a:moveTo>
                    <a:pt x="26842" y="42512"/>
                  </a:moveTo>
                  <a:lnTo>
                    <a:pt x="31654" y="47324"/>
                  </a:lnTo>
                  <a:lnTo>
                    <a:pt x="26842" y="52161"/>
                  </a:lnTo>
                  <a:lnTo>
                    <a:pt x="22005" y="47324"/>
                  </a:lnTo>
                  <a:lnTo>
                    <a:pt x="26842" y="42512"/>
                  </a:lnTo>
                  <a:close/>
                  <a:moveTo>
                    <a:pt x="37494" y="42512"/>
                  </a:moveTo>
                  <a:lnTo>
                    <a:pt x="42331" y="47324"/>
                  </a:lnTo>
                  <a:lnTo>
                    <a:pt x="37494" y="52161"/>
                  </a:lnTo>
                  <a:lnTo>
                    <a:pt x="32657" y="47324"/>
                  </a:lnTo>
                  <a:lnTo>
                    <a:pt x="37494" y="42512"/>
                  </a:lnTo>
                  <a:close/>
                  <a:moveTo>
                    <a:pt x="48171" y="42512"/>
                  </a:moveTo>
                  <a:lnTo>
                    <a:pt x="53008" y="47324"/>
                  </a:lnTo>
                  <a:lnTo>
                    <a:pt x="48171" y="52161"/>
                  </a:lnTo>
                  <a:lnTo>
                    <a:pt x="43334" y="47324"/>
                  </a:lnTo>
                  <a:lnTo>
                    <a:pt x="48171" y="42512"/>
                  </a:lnTo>
                  <a:close/>
                  <a:moveTo>
                    <a:pt x="58822" y="42512"/>
                  </a:moveTo>
                  <a:lnTo>
                    <a:pt x="63660" y="47324"/>
                  </a:lnTo>
                  <a:lnTo>
                    <a:pt x="58822" y="52161"/>
                  </a:lnTo>
                  <a:lnTo>
                    <a:pt x="54010" y="47324"/>
                  </a:lnTo>
                  <a:lnTo>
                    <a:pt x="58822" y="42512"/>
                  </a:lnTo>
                  <a:close/>
                  <a:moveTo>
                    <a:pt x="69499" y="42512"/>
                  </a:moveTo>
                  <a:lnTo>
                    <a:pt x="74336" y="47324"/>
                  </a:lnTo>
                  <a:lnTo>
                    <a:pt x="69499" y="52161"/>
                  </a:lnTo>
                  <a:lnTo>
                    <a:pt x="64662" y="47324"/>
                  </a:lnTo>
                  <a:lnTo>
                    <a:pt x="69499" y="42512"/>
                  </a:lnTo>
                  <a:close/>
                  <a:moveTo>
                    <a:pt x="80176" y="42512"/>
                  </a:moveTo>
                  <a:lnTo>
                    <a:pt x="84988" y="47324"/>
                  </a:lnTo>
                  <a:lnTo>
                    <a:pt x="80176" y="52161"/>
                  </a:lnTo>
                  <a:lnTo>
                    <a:pt x="75339" y="47324"/>
                  </a:lnTo>
                  <a:lnTo>
                    <a:pt x="80176" y="42512"/>
                  </a:lnTo>
                  <a:close/>
                  <a:moveTo>
                    <a:pt x="90828" y="42512"/>
                  </a:moveTo>
                  <a:lnTo>
                    <a:pt x="95665" y="47324"/>
                  </a:lnTo>
                  <a:lnTo>
                    <a:pt x="90828" y="52161"/>
                  </a:lnTo>
                  <a:lnTo>
                    <a:pt x="86016" y="47324"/>
                  </a:lnTo>
                  <a:lnTo>
                    <a:pt x="90828" y="42512"/>
                  </a:lnTo>
                  <a:close/>
                  <a:moveTo>
                    <a:pt x="101504" y="42512"/>
                  </a:moveTo>
                  <a:lnTo>
                    <a:pt x="106342" y="47324"/>
                  </a:lnTo>
                  <a:lnTo>
                    <a:pt x="101504" y="52161"/>
                  </a:lnTo>
                  <a:lnTo>
                    <a:pt x="96667" y="47324"/>
                  </a:lnTo>
                  <a:lnTo>
                    <a:pt x="101504" y="42512"/>
                  </a:lnTo>
                  <a:close/>
                  <a:moveTo>
                    <a:pt x="112181" y="42512"/>
                  </a:moveTo>
                  <a:lnTo>
                    <a:pt x="116993" y="47324"/>
                  </a:lnTo>
                  <a:lnTo>
                    <a:pt x="112181" y="52161"/>
                  </a:lnTo>
                  <a:lnTo>
                    <a:pt x="107344" y="47324"/>
                  </a:lnTo>
                  <a:lnTo>
                    <a:pt x="112181" y="42512"/>
                  </a:lnTo>
                  <a:close/>
                  <a:moveTo>
                    <a:pt x="122833" y="42512"/>
                  </a:moveTo>
                  <a:lnTo>
                    <a:pt x="127670" y="47324"/>
                  </a:lnTo>
                  <a:lnTo>
                    <a:pt x="122833" y="52161"/>
                  </a:lnTo>
                  <a:lnTo>
                    <a:pt x="118021" y="47324"/>
                  </a:lnTo>
                  <a:lnTo>
                    <a:pt x="122833" y="42512"/>
                  </a:lnTo>
                  <a:close/>
                  <a:moveTo>
                    <a:pt x="133510" y="42512"/>
                  </a:moveTo>
                  <a:lnTo>
                    <a:pt x="138347" y="47324"/>
                  </a:lnTo>
                  <a:lnTo>
                    <a:pt x="133510" y="52161"/>
                  </a:lnTo>
                  <a:lnTo>
                    <a:pt x="128672" y="47324"/>
                  </a:lnTo>
                  <a:lnTo>
                    <a:pt x="133510" y="42512"/>
                  </a:lnTo>
                  <a:close/>
                  <a:moveTo>
                    <a:pt x="144186" y="42512"/>
                  </a:moveTo>
                  <a:lnTo>
                    <a:pt x="148998" y="47324"/>
                  </a:lnTo>
                  <a:lnTo>
                    <a:pt x="144186" y="52161"/>
                  </a:lnTo>
                  <a:lnTo>
                    <a:pt x="139349" y="47324"/>
                  </a:lnTo>
                  <a:lnTo>
                    <a:pt x="144186" y="42512"/>
                  </a:lnTo>
                  <a:close/>
                  <a:moveTo>
                    <a:pt x="154838" y="42512"/>
                  </a:moveTo>
                  <a:lnTo>
                    <a:pt x="159675" y="47324"/>
                  </a:lnTo>
                  <a:lnTo>
                    <a:pt x="154838" y="52161"/>
                  </a:lnTo>
                  <a:lnTo>
                    <a:pt x="150026" y="47324"/>
                  </a:lnTo>
                  <a:lnTo>
                    <a:pt x="154838" y="42512"/>
                  </a:lnTo>
                  <a:close/>
                  <a:moveTo>
                    <a:pt x="165515" y="42512"/>
                  </a:moveTo>
                  <a:lnTo>
                    <a:pt x="170352" y="47324"/>
                  </a:lnTo>
                  <a:lnTo>
                    <a:pt x="165515" y="52161"/>
                  </a:lnTo>
                  <a:lnTo>
                    <a:pt x="160678" y="47324"/>
                  </a:lnTo>
                  <a:lnTo>
                    <a:pt x="165515" y="42512"/>
                  </a:lnTo>
                  <a:close/>
                  <a:moveTo>
                    <a:pt x="176192" y="42512"/>
                  </a:moveTo>
                  <a:lnTo>
                    <a:pt x="181004" y="47324"/>
                  </a:lnTo>
                  <a:lnTo>
                    <a:pt x="176192" y="52161"/>
                  </a:lnTo>
                  <a:lnTo>
                    <a:pt x="171354" y="47324"/>
                  </a:lnTo>
                  <a:lnTo>
                    <a:pt x="176192" y="42512"/>
                  </a:lnTo>
                  <a:close/>
                  <a:moveTo>
                    <a:pt x="10827" y="47850"/>
                  </a:moveTo>
                  <a:lnTo>
                    <a:pt x="15664" y="52662"/>
                  </a:lnTo>
                  <a:lnTo>
                    <a:pt x="10827" y="57500"/>
                  </a:lnTo>
                  <a:lnTo>
                    <a:pt x="5990" y="52662"/>
                  </a:lnTo>
                  <a:lnTo>
                    <a:pt x="10827" y="47850"/>
                  </a:lnTo>
                  <a:close/>
                  <a:moveTo>
                    <a:pt x="21504" y="47850"/>
                  </a:moveTo>
                  <a:lnTo>
                    <a:pt x="26316" y="52662"/>
                  </a:lnTo>
                  <a:lnTo>
                    <a:pt x="21504" y="57500"/>
                  </a:lnTo>
                  <a:lnTo>
                    <a:pt x="16667" y="52662"/>
                  </a:lnTo>
                  <a:lnTo>
                    <a:pt x="21504" y="47850"/>
                  </a:lnTo>
                  <a:close/>
                  <a:moveTo>
                    <a:pt x="32156" y="47850"/>
                  </a:moveTo>
                  <a:lnTo>
                    <a:pt x="36993" y="52662"/>
                  </a:lnTo>
                  <a:lnTo>
                    <a:pt x="32156" y="57500"/>
                  </a:lnTo>
                  <a:lnTo>
                    <a:pt x="27344" y="52662"/>
                  </a:lnTo>
                  <a:lnTo>
                    <a:pt x="32156" y="47850"/>
                  </a:lnTo>
                  <a:close/>
                  <a:moveTo>
                    <a:pt x="42832" y="47850"/>
                  </a:moveTo>
                  <a:lnTo>
                    <a:pt x="47670" y="52662"/>
                  </a:lnTo>
                  <a:lnTo>
                    <a:pt x="42832" y="57500"/>
                  </a:lnTo>
                  <a:lnTo>
                    <a:pt x="37995" y="52662"/>
                  </a:lnTo>
                  <a:lnTo>
                    <a:pt x="42832" y="47850"/>
                  </a:lnTo>
                  <a:close/>
                  <a:moveTo>
                    <a:pt x="53509" y="47850"/>
                  </a:moveTo>
                  <a:lnTo>
                    <a:pt x="58321" y="52662"/>
                  </a:lnTo>
                  <a:lnTo>
                    <a:pt x="53509" y="57500"/>
                  </a:lnTo>
                  <a:lnTo>
                    <a:pt x="48672" y="52662"/>
                  </a:lnTo>
                  <a:lnTo>
                    <a:pt x="53509" y="47850"/>
                  </a:lnTo>
                  <a:close/>
                  <a:moveTo>
                    <a:pt x="64161" y="47850"/>
                  </a:moveTo>
                  <a:lnTo>
                    <a:pt x="68998" y="52662"/>
                  </a:lnTo>
                  <a:lnTo>
                    <a:pt x="64161" y="57500"/>
                  </a:lnTo>
                  <a:lnTo>
                    <a:pt x="59349" y="52662"/>
                  </a:lnTo>
                  <a:lnTo>
                    <a:pt x="64161" y="47850"/>
                  </a:lnTo>
                  <a:close/>
                  <a:moveTo>
                    <a:pt x="74838" y="47850"/>
                  </a:moveTo>
                  <a:lnTo>
                    <a:pt x="79675" y="52662"/>
                  </a:lnTo>
                  <a:lnTo>
                    <a:pt x="74838" y="57500"/>
                  </a:lnTo>
                  <a:lnTo>
                    <a:pt x="70000" y="52662"/>
                  </a:lnTo>
                  <a:lnTo>
                    <a:pt x="74838" y="47850"/>
                  </a:lnTo>
                  <a:close/>
                  <a:moveTo>
                    <a:pt x="85514" y="47850"/>
                  </a:moveTo>
                  <a:lnTo>
                    <a:pt x="90326" y="52662"/>
                  </a:lnTo>
                  <a:lnTo>
                    <a:pt x="85514" y="57500"/>
                  </a:lnTo>
                  <a:lnTo>
                    <a:pt x="80677" y="52662"/>
                  </a:lnTo>
                  <a:lnTo>
                    <a:pt x="85514" y="47850"/>
                  </a:lnTo>
                  <a:close/>
                  <a:moveTo>
                    <a:pt x="96166" y="47850"/>
                  </a:moveTo>
                  <a:lnTo>
                    <a:pt x="101003" y="52662"/>
                  </a:lnTo>
                  <a:lnTo>
                    <a:pt x="96166" y="57500"/>
                  </a:lnTo>
                  <a:lnTo>
                    <a:pt x="91354" y="52662"/>
                  </a:lnTo>
                  <a:lnTo>
                    <a:pt x="96166" y="47850"/>
                  </a:lnTo>
                  <a:close/>
                  <a:moveTo>
                    <a:pt x="106843" y="47850"/>
                  </a:moveTo>
                  <a:lnTo>
                    <a:pt x="111680" y="52662"/>
                  </a:lnTo>
                  <a:lnTo>
                    <a:pt x="106843" y="57500"/>
                  </a:lnTo>
                  <a:lnTo>
                    <a:pt x="102006" y="52662"/>
                  </a:lnTo>
                  <a:lnTo>
                    <a:pt x="106843" y="47850"/>
                  </a:lnTo>
                  <a:close/>
                  <a:moveTo>
                    <a:pt x="117520" y="47850"/>
                  </a:moveTo>
                  <a:lnTo>
                    <a:pt x="122332" y="52662"/>
                  </a:lnTo>
                  <a:lnTo>
                    <a:pt x="117520" y="57500"/>
                  </a:lnTo>
                  <a:lnTo>
                    <a:pt x="112682" y="52662"/>
                  </a:lnTo>
                  <a:lnTo>
                    <a:pt x="117520" y="47850"/>
                  </a:lnTo>
                  <a:close/>
                  <a:moveTo>
                    <a:pt x="128171" y="47850"/>
                  </a:moveTo>
                  <a:lnTo>
                    <a:pt x="133008" y="52662"/>
                  </a:lnTo>
                  <a:lnTo>
                    <a:pt x="128171" y="57500"/>
                  </a:lnTo>
                  <a:lnTo>
                    <a:pt x="123334" y="52662"/>
                  </a:lnTo>
                  <a:lnTo>
                    <a:pt x="128171" y="47850"/>
                  </a:lnTo>
                  <a:close/>
                  <a:moveTo>
                    <a:pt x="138848" y="47850"/>
                  </a:moveTo>
                  <a:lnTo>
                    <a:pt x="143660" y="52662"/>
                  </a:lnTo>
                  <a:lnTo>
                    <a:pt x="138848" y="57500"/>
                  </a:lnTo>
                  <a:lnTo>
                    <a:pt x="134011" y="52662"/>
                  </a:lnTo>
                  <a:lnTo>
                    <a:pt x="138848" y="47850"/>
                  </a:lnTo>
                  <a:close/>
                  <a:moveTo>
                    <a:pt x="149500" y="47850"/>
                  </a:moveTo>
                  <a:lnTo>
                    <a:pt x="154337" y="52662"/>
                  </a:lnTo>
                  <a:lnTo>
                    <a:pt x="149500" y="57500"/>
                  </a:lnTo>
                  <a:lnTo>
                    <a:pt x="144688" y="52662"/>
                  </a:lnTo>
                  <a:lnTo>
                    <a:pt x="149500" y="47850"/>
                  </a:lnTo>
                  <a:close/>
                  <a:moveTo>
                    <a:pt x="160176" y="47850"/>
                  </a:moveTo>
                  <a:lnTo>
                    <a:pt x="165014" y="52662"/>
                  </a:lnTo>
                  <a:lnTo>
                    <a:pt x="160176" y="57500"/>
                  </a:lnTo>
                  <a:lnTo>
                    <a:pt x="155339" y="52662"/>
                  </a:lnTo>
                  <a:lnTo>
                    <a:pt x="160176" y="47850"/>
                  </a:lnTo>
                  <a:close/>
                  <a:moveTo>
                    <a:pt x="170853" y="47850"/>
                  </a:moveTo>
                  <a:lnTo>
                    <a:pt x="175665" y="52662"/>
                  </a:lnTo>
                  <a:lnTo>
                    <a:pt x="170853" y="57500"/>
                  </a:lnTo>
                  <a:lnTo>
                    <a:pt x="166016" y="52662"/>
                  </a:lnTo>
                  <a:lnTo>
                    <a:pt x="170853" y="47850"/>
                  </a:lnTo>
                  <a:close/>
                  <a:moveTo>
                    <a:pt x="181505" y="47850"/>
                  </a:moveTo>
                  <a:lnTo>
                    <a:pt x="186342" y="52662"/>
                  </a:lnTo>
                  <a:lnTo>
                    <a:pt x="181505" y="57500"/>
                  </a:lnTo>
                  <a:lnTo>
                    <a:pt x="176693" y="52662"/>
                  </a:lnTo>
                  <a:lnTo>
                    <a:pt x="181505" y="47850"/>
                  </a:lnTo>
                  <a:close/>
                  <a:moveTo>
                    <a:pt x="16166" y="53164"/>
                  </a:moveTo>
                  <a:lnTo>
                    <a:pt x="21003" y="58001"/>
                  </a:lnTo>
                  <a:lnTo>
                    <a:pt x="16166" y="62838"/>
                  </a:lnTo>
                  <a:lnTo>
                    <a:pt x="11328" y="58001"/>
                  </a:lnTo>
                  <a:lnTo>
                    <a:pt x="16166" y="53164"/>
                  </a:lnTo>
                  <a:close/>
                  <a:moveTo>
                    <a:pt x="26842" y="53164"/>
                  </a:moveTo>
                  <a:lnTo>
                    <a:pt x="31654" y="58001"/>
                  </a:lnTo>
                  <a:lnTo>
                    <a:pt x="26842" y="62838"/>
                  </a:lnTo>
                  <a:lnTo>
                    <a:pt x="22005" y="58001"/>
                  </a:lnTo>
                  <a:lnTo>
                    <a:pt x="26842" y="53164"/>
                  </a:lnTo>
                  <a:close/>
                  <a:moveTo>
                    <a:pt x="37494" y="53164"/>
                  </a:moveTo>
                  <a:lnTo>
                    <a:pt x="42331" y="58001"/>
                  </a:lnTo>
                  <a:lnTo>
                    <a:pt x="37494" y="62838"/>
                  </a:lnTo>
                  <a:lnTo>
                    <a:pt x="32657" y="58001"/>
                  </a:lnTo>
                  <a:lnTo>
                    <a:pt x="37494" y="53164"/>
                  </a:lnTo>
                  <a:close/>
                  <a:moveTo>
                    <a:pt x="48171" y="53164"/>
                  </a:moveTo>
                  <a:lnTo>
                    <a:pt x="53008" y="58001"/>
                  </a:lnTo>
                  <a:lnTo>
                    <a:pt x="48171" y="62838"/>
                  </a:lnTo>
                  <a:lnTo>
                    <a:pt x="43334" y="58001"/>
                  </a:lnTo>
                  <a:lnTo>
                    <a:pt x="48171" y="53164"/>
                  </a:lnTo>
                  <a:close/>
                  <a:moveTo>
                    <a:pt x="58822" y="53164"/>
                  </a:moveTo>
                  <a:lnTo>
                    <a:pt x="63660" y="58001"/>
                  </a:lnTo>
                  <a:lnTo>
                    <a:pt x="58822" y="62838"/>
                  </a:lnTo>
                  <a:lnTo>
                    <a:pt x="54010" y="58001"/>
                  </a:lnTo>
                  <a:lnTo>
                    <a:pt x="58822" y="53164"/>
                  </a:lnTo>
                  <a:close/>
                  <a:moveTo>
                    <a:pt x="69499" y="53164"/>
                  </a:moveTo>
                  <a:lnTo>
                    <a:pt x="74336" y="58001"/>
                  </a:lnTo>
                  <a:lnTo>
                    <a:pt x="69499" y="62838"/>
                  </a:lnTo>
                  <a:lnTo>
                    <a:pt x="64662" y="58001"/>
                  </a:lnTo>
                  <a:lnTo>
                    <a:pt x="69499" y="53164"/>
                  </a:lnTo>
                  <a:close/>
                  <a:moveTo>
                    <a:pt x="80176" y="53164"/>
                  </a:moveTo>
                  <a:lnTo>
                    <a:pt x="84988" y="58001"/>
                  </a:lnTo>
                  <a:lnTo>
                    <a:pt x="80176" y="62838"/>
                  </a:lnTo>
                  <a:lnTo>
                    <a:pt x="75339" y="58001"/>
                  </a:lnTo>
                  <a:lnTo>
                    <a:pt x="80176" y="53164"/>
                  </a:lnTo>
                  <a:close/>
                  <a:moveTo>
                    <a:pt x="90828" y="53164"/>
                  </a:moveTo>
                  <a:lnTo>
                    <a:pt x="95665" y="58001"/>
                  </a:lnTo>
                  <a:lnTo>
                    <a:pt x="90828" y="62838"/>
                  </a:lnTo>
                  <a:lnTo>
                    <a:pt x="86016" y="58001"/>
                  </a:lnTo>
                  <a:lnTo>
                    <a:pt x="90828" y="53164"/>
                  </a:lnTo>
                  <a:close/>
                  <a:moveTo>
                    <a:pt x="101504" y="53164"/>
                  </a:moveTo>
                  <a:lnTo>
                    <a:pt x="106342" y="58001"/>
                  </a:lnTo>
                  <a:lnTo>
                    <a:pt x="101504" y="62838"/>
                  </a:lnTo>
                  <a:lnTo>
                    <a:pt x="96667" y="58001"/>
                  </a:lnTo>
                  <a:lnTo>
                    <a:pt x="101504" y="53164"/>
                  </a:lnTo>
                  <a:close/>
                  <a:moveTo>
                    <a:pt x="112181" y="53164"/>
                  </a:moveTo>
                  <a:lnTo>
                    <a:pt x="116993" y="58001"/>
                  </a:lnTo>
                  <a:lnTo>
                    <a:pt x="112181" y="62838"/>
                  </a:lnTo>
                  <a:lnTo>
                    <a:pt x="107344" y="58001"/>
                  </a:lnTo>
                  <a:lnTo>
                    <a:pt x="112181" y="53164"/>
                  </a:lnTo>
                  <a:close/>
                  <a:moveTo>
                    <a:pt x="122833" y="53164"/>
                  </a:moveTo>
                  <a:lnTo>
                    <a:pt x="127670" y="58001"/>
                  </a:lnTo>
                  <a:lnTo>
                    <a:pt x="122833" y="62838"/>
                  </a:lnTo>
                  <a:lnTo>
                    <a:pt x="118021" y="58001"/>
                  </a:lnTo>
                  <a:lnTo>
                    <a:pt x="122833" y="53164"/>
                  </a:lnTo>
                  <a:close/>
                  <a:moveTo>
                    <a:pt x="133510" y="53164"/>
                  </a:moveTo>
                  <a:lnTo>
                    <a:pt x="138347" y="58001"/>
                  </a:lnTo>
                  <a:lnTo>
                    <a:pt x="133510" y="62838"/>
                  </a:lnTo>
                  <a:lnTo>
                    <a:pt x="128672" y="58001"/>
                  </a:lnTo>
                  <a:lnTo>
                    <a:pt x="133510" y="53164"/>
                  </a:lnTo>
                  <a:close/>
                  <a:moveTo>
                    <a:pt x="144186" y="53164"/>
                  </a:moveTo>
                  <a:lnTo>
                    <a:pt x="148998" y="58001"/>
                  </a:lnTo>
                  <a:lnTo>
                    <a:pt x="144186" y="62838"/>
                  </a:lnTo>
                  <a:lnTo>
                    <a:pt x="139349" y="58001"/>
                  </a:lnTo>
                  <a:lnTo>
                    <a:pt x="144186" y="53164"/>
                  </a:lnTo>
                  <a:close/>
                  <a:moveTo>
                    <a:pt x="154838" y="53164"/>
                  </a:moveTo>
                  <a:lnTo>
                    <a:pt x="159675" y="58001"/>
                  </a:lnTo>
                  <a:lnTo>
                    <a:pt x="154838" y="62838"/>
                  </a:lnTo>
                  <a:lnTo>
                    <a:pt x="150026" y="58001"/>
                  </a:lnTo>
                  <a:lnTo>
                    <a:pt x="154838" y="53164"/>
                  </a:lnTo>
                  <a:close/>
                  <a:moveTo>
                    <a:pt x="165515" y="53164"/>
                  </a:moveTo>
                  <a:lnTo>
                    <a:pt x="170352" y="58001"/>
                  </a:lnTo>
                  <a:lnTo>
                    <a:pt x="165515" y="62838"/>
                  </a:lnTo>
                  <a:lnTo>
                    <a:pt x="160678" y="58001"/>
                  </a:lnTo>
                  <a:lnTo>
                    <a:pt x="165515" y="53164"/>
                  </a:lnTo>
                  <a:close/>
                  <a:moveTo>
                    <a:pt x="176192" y="53164"/>
                  </a:moveTo>
                  <a:lnTo>
                    <a:pt x="181004" y="58001"/>
                  </a:lnTo>
                  <a:lnTo>
                    <a:pt x="176192" y="62838"/>
                  </a:lnTo>
                  <a:lnTo>
                    <a:pt x="171354" y="58001"/>
                  </a:lnTo>
                  <a:lnTo>
                    <a:pt x="176192" y="53164"/>
                  </a:lnTo>
                  <a:close/>
                  <a:moveTo>
                    <a:pt x="10827" y="58502"/>
                  </a:moveTo>
                  <a:lnTo>
                    <a:pt x="15664" y="63339"/>
                  </a:lnTo>
                  <a:lnTo>
                    <a:pt x="10827" y="68176"/>
                  </a:lnTo>
                  <a:lnTo>
                    <a:pt x="5990" y="63339"/>
                  </a:lnTo>
                  <a:lnTo>
                    <a:pt x="10827" y="58502"/>
                  </a:lnTo>
                  <a:close/>
                  <a:moveTo>
                    <a:pt x="21504" y="58502"/>
                  </a:moveTo>
                  <a:lnTo>
                    <a:pt x="26316" y="63339"/>
                  </a:lnTo>
                  <a:lnTo>
                    <a:pt x="21504" y="68176"/>
                  </a:lnTo>
                  <a:lnTo>
                    <a:pt x="16667" y="63339"/>
                  </a:lnTo>
                  <a:lnTo>
                    <a:pt x="21504" y="58502"/>
                  </a:lnTo>
                  <a:close/>
                  <a:moveTo>
                    <a:pt x="32156" y="58502"/>
                  </a:moveTo>
                  <a:lnTo>
                    <a:pt x="36993" y="63339"/>
                  </a:lnTo>
                  <a:lnTo>
                    <a:pt x="32156" y="68176"/>
                  </a:lnTo>
                  <a:lnTo>
                    <a:pt x="27344" y="63339"/>
                  </a:lnTo>
                  <a:lnTo>
                    <a:pt x="32156" y="58502"/>
                  </a:lnTo>
                  <a:close/>
                  <a:moveTo>
                    <a:pt x="42832" y="58502"/>
                  </a:moveTo>
                  <a:lnTo>
                    <a:pt x="47670" y="63339"/>
                  </a:lnTo>
                  <a:lnTo>
                    <a:pt x="42832" y="68176"/>
                  </a:lnTo>
                  <a:lnTo>
                    <a:pt x="37995" y="63339"/>
                  </a:lnTo>
                  <a:lnTo>
                    <a:pt x="42832" y="58502"/>
                  </a:lnTo>
                  <a:close/>
                  <a:moveTo>
                    <a:pt x="53509" y="58502"/>
                  </a:moveTo>
                  <a:lnTo>
                    <a:pt x="58321" y="63339"/>
                  </a:lnTo>
                  <a:lnTo>
                    <a:pt x="53509" y="68176"/>
                  </a:lnTo>
                  <a:lnTo>
                    <a:pt x="48672" y="63339"/>
                  </a:lnTo>
                  <a:lnTo>
                    <a:pt x="53509" y="58502"/>
                  </a:lnTo>
                  <a:close/>
                  <a:moveTo>
                    <a:pt x="64161" y="58502"/>
                  </a:moveTo>
                  <a:lnTo>
                    <a:pt x="68998" y="63339"/>
                  </a:lnTo>
                  <a:lnTo>
                    <a:pt x="64161" y="68176"/>
                  </a:lnTo>
                  <a:lnTo>
                    <a:pt x="59349" y="63339"/>
                  </a:lnTo>
                  <a:lnTo>
                    <a:pt x="64161" y="58502"/>
                  </a:lnTo>
                  <a:close/>
                  <a:moveTo>
                    <a:pt x="74838" y="58502"/>
                  </a:moveTo>
                  <a:lnTo>
                    <a:pt x="79675" y="63339"/>
                  </a:lnTo>
                  <a:lnTo>
                    <a:pt x="74838" y="68176"/>
                  </a:lnTo>
                  <a:lnTo>
                    <a:pt x="70000" y="63339"/>
                  </a:lnTo>
                  <a:lnTo>
                    <a:pt x="74838" y="58502"/>
                  </a:lnTo>
                  <a:close/>
                  <a:moveTo>
                    <a:pt x="85514" y="58502"/>
                  </a:moveTo>
                  <a:lnTo>
                    <a:pt x="90326" y="63339"/>
                  </a:lnTo>
                  <a:lnTo>
                    <a:pt x="85514" y="68176"/>
                  </a:lnTo>
                  <a:lnTo>
                    <a:pt x="80677" y="63339"/>
                  </a:lnTo>
                  <a:lnTo>
                    <a:pt x="85514" y="58502"/>
                  </a:lnTo>
                  <a:close/>
                  <a:moveTo>
                    <a:pt x="96166" y="58502"/>
                  </a:moveTo>
                  <a:lnTo>
                    <a:pt x="101003" y="63339"/>
                  </a:lnTo>
                  <a:lnTo>
                    <a:pt x="96166" y="68176"/>
                  </a:lnTo>
                  <a:lnTo>
                    <a:pt x="91354" y="63339"/>
                  </a:lnTo>
                  <a:lnTo>
                    <a:pt x="96166" y="58502"/>
                  </a:lnTo>
                  <a:close/>
                  <a:moveTo>
                    <a:pt x="106843" y="58502"/>
                  </a:moveTo>
                  <a:lnTo>
                    <a:pt x="111680" y="63339"/>
                  </a:lnTo>
                  <a:lnTo>
                    <a:pt x="106843" y="68176"/>
                  </a:lnTo>
                  <a:lnTo>
                    <a:pt x="102006" y="63339"/>
                  </a:lnTo>
                  <a:lnTo>
                    <a:pt x="106843" y="58502"/>
                  </a:lnTo>
                  <a:close/>
                  <a:moveTo>
                    <a:pt x="117520" y="58502"/>
                  </a:moveTo>
                  <a:lnTo>
                    <a:pt x="122332" y="63339"/>
                  </a:lnTo>
                  <a:lnTo>
                    <a:pt x="117520" y="68176"/>
                  </a:lnTo>
                  <a:lnTo>
                    <a:pt x="112682" y="63339"/>
                  </a:lnTo>
                  <a:lnTo>
                    <a:pt x="117520" y="58502"/>
                  </a:lnTo>
                  <a:close/>
                  <a:moveTo>
                    <a:pt x="128171" y="58502"/>
                  </a:moveTo>
                  <a:lnTo>
                    <a:pt x="133008" y="63339"/>
                  </a:lnTo>
                  <a:lnTo>
                    <a:pt x="128171" y="68176"/>
                  </a:lnTo>
                  <a:lnTo>
                    <a:pt x="123334" y="63339"/>
                  </a:lnTo>
                  <a:lnTo>
                    <a:pt x="128171" y="58502"/>
                  </a:lnTo>
                  <a:close/>
                  <a:moveTo>
                    <a:pt x="138848" y="58502"/>
                  </a:moveTo>
                  <a:lnTo>
                    <a:pt x="143660" y="63339"/>
                  </a:lnTo>
                  <a:lnTo>
                    <a:pt x="138848" y="68176"/>
                  </a:lnTo>
                  <a:lnTo>
                    <a:pt x="134011" y="63339"/>
                  </a:lnTo>
                  <a:lnTo>
                    <a:pt x="138848" y="58502"/>
                  </a:lnTo>
                  <a:close/>
                  <a:moveTo>
                    <a:pt x="149500" y="58502"/>
                  </a:moveTo>
                  <a:lnTo>
                    <a:pt x="154337" y="63339"/>
                  </a:lnTo>
                  <a:lnTo>
                    <a:pt x="149500" y="68176"/>
                  </a:lnTo>
                  <a:lnTo>
                    <a:pt x="144688" y="63339"/>
                  </a:lnTo>
                  <a:lnTo>
                    <a:pt x="149500" y="58502"/>
                  </a:lnTo>
                  <a:close/>
                  <a:moveTo>
                    <a:pt x="160176" y="58502"/>
                  </a:moveTo>
                  <a:lnTo>
                    <a:pt x="165014" y="63339"/>
                  </a:lnTo>
                  <a:lnTo>
                    <a:pt x="160176" y="68176"/>
                  </a:lnTo>
                  <a:lnTo>
                    <a:pt x="155339" y="63339"/>
                  </a:lnTo>
                  <a:lnTo>
                    <a:pt x="160176" y="58502"/>
                  </a:lnTo>
                  <a:close/>
                  <a:moveTo>
                    <a:pt x="170853" y="58502"/>
                  </a:moveTo>
                  <a:lnTo>
                    <a:pt x="175665" y="63339"/>
                  </a:lnTo>
                  <a:lnTo>
                    <a:pt x="170853" y="68176"/>
                  </a:lnTo>
                  <a:lnTo>
                    <a:pt x="166016" y="63339"/>
                  </a:lnTo>
                  <a:lnTo>
                    <a:pt x="170853" y="58502"/>
                  </a:lnTo>
                  <a:close/>
                  <a:moveTo>
                    <a:pt x="181505" y="58502"/>
                  </a:moveTo>
                  <a:lnTo>
                    <a:pt x="186342" y="63339"/>
                  </a:lnTo>
                  <a:lnTo>
                    <a:pt x="181505" y="68176"/>
                  </a:lnTo>
                  <a:lnTo>
                    <a:pt x="176693" y="63339"/>
                  </a:lnTo>
                  <a:lnTo>
                    <a:pt x="181505" y="58502"/>
                  </a:lnTo>
                  <a:close/>
                  <a:moveTo>
                    <a:pt x="16166" y="63840"/>
                  </a:moveTo>
                  <a:lnTo>
                    <a:pt x="21003" y="68678"/>
                  </a:lnTo>
                  <a:lnTo>
                    <a:pt x="16166" y="73490"/>
                  </a:lnTo>
                  <a:lnTo>
                    <a:pt x="11328" y="68678"/>
                  </a:lnTo>
                  <a:lnTo>
                    <a:pt x="16166" y="63840"/>
                  </a:lnTo>
                  <a:close/>
                  <a:moveTo>
                    <a:pt x="26842" y="63840"/>
                  </a:moveTo>
                  <a:lnTo>
                    <a:pt x="31654" y="68678"/>
                  </a:lnTo>
                  <a:lnTo>
                    <a:pt x="26842" y="73490"/>
                  </a:lnTo>
                  <a:lnTo>
                    <a:pt x="22005" y="68678"/>
                  </a:lnTo>
                  <a:lnTo>
                    <a:pt x="26842" y="63840"/>
                  </a:lnTo>
                  <a:close/>
                  <a:moveTo>
                    <a:pt x="37494" y="63840"/>
                  </a:moveTo>
                  <a:lnTo>
                    <a:pt x="42331" y="68678"/>
                  </a:lnTo>
                  <a:lnTo>
                    <a:pt x="37494" y="73490"/>
                  </a:lnTo>
                  <a:lnTo>
                    <a:pt x="32657" y="68678"/>
                  </a:lnTo>
                  <a:lnTo>
                    <a:pt x="37494" y="63840"/>
                  </a:lnTo>
                  <a:close/>
                  <a:moveTo>
                    <a:pt x="48171" y="63840"/>
                  </a:moveTo>
                  <a:lnTo>
                    <a:pt x="53008" y="68678"/>
                  </a:lnTo>
                  <a:lnTo>
                    <a:pt x="48171" y="73490"/>
                  </a:lnTo>
                  <a:lnTo>
                    <a:pt x="43334" y="68678"/>
                  </a:lnTo>
                  <a:lnTo>
                    <a:pt x="48171" y="63840"/>
                  </a:lnTo>
                  <a:close/>
                  <a:moveTo>
                    <a:pt x="58822" y="63840"/>
                  </a:moveTo>
                  <a:lnTo>
                    <a:pt x="63660" y="68678"/>
                  </a:lnTo>
                  <a:lnTo>
                    <a:pt x="58822" y="73490"/>
                  </a:lnTo>
                  <a:lnTo>
                    <a:pt x="54010" y="68678"/>
                  </a:lnTo>
                  <a:lnTo>
                    <a:pt x="58822" y="63840"/>
                  </a:lnTo>
                  <a:close/>
                  <a:moveTo>
                    <a:pt x="69499" y="63840"/>
                  </a:moveTo>
                  <a:lnTo>
                    <a:pt x="74336" y="68678"/>
                  </a:lnTo>
                  <a:lnTo>
                    <a:pt x="69499" y="73490"/>
                  </a:lnTo>
                  <a:lnTo>
                    <a:pt x="64662" y="68678"/>
                  </a:lnTo>
                  <a:lnTo>
                    <a:pt x="69499" y="63840"/>
                  </a:lnTo>
                  <a:close/>
                  <a:moveTo>
                    <a:pt x="80176" y="63840"/>
                  </a:moveTo>
                  <a:lnTo>
                    <a:pt x="84988" y="68678"/>
                  </a:lnTo>
                  <a:lnTo>
                    <a:pt x="80176" y="73490"/>
                  </a:lnTo>
                  <a:lnTo>
                    <a:pt x="75339" y="68678"/>
                  </a:lnTo>
                  <a:lnTo>
                    <a:pt x="80176" y="63840"/>
                  </a:lnTo>
                  <a:close/>
                  <a:moveTo>
                    <a:pt x="90828" y="63840"/>
                  </a:moveTo>
                  <a:lnTo>
                    <a:pt x="95665" y="68678"/>
                  </a:lnTo>
                  <a:lnTo>
                    <a:pt x="90828" y="73490"/>
                  </a:lnTo>
                  <a:lnTo>
                    <a:pt x="86016" y="68678"/>
                  </a:lnTo>
                  <a:lnTo>
                    <a:pt x="90828" y="63840"/>
                  </a:lnTo>
                  <a:close/>
                  <a:moveTo>
                    <a:pt x="101504" y="63840"/>
                  </a:moveTo>
                  <a:lnTo>
                    <a:pt x="106342" y="68678"/>
                  </a:lnTo>
                  <a:lnTo>
                    <a:pt x="101504" y="73490"/>
                  </a:lnTo>
                  <a:lnTo>
                    <a:pt x="96667" y="68678"/>
                  </a:lnTo>
                  <a:lnTo>
                    <a:pt x="101504" y="63840"/>
                  </a:lnTo>
                  <a:close/>
                  <a:moveTo>
                    <a:pt x="112181" y="63840"/>
                  </a:moveTo>
                  <a:lnTo>
                    <a:pt x="116993" y="68678"/>
                  </a:lnTo>
                  <a:lnTo>
                    <a:pt x="112181" y="73490"/>
                  </a:lnTo>
                  <a:lnTo>
                    <a:pt x="107344" y="68678"/>
                  </a:lnTo>
                  <a:lnTo>
                    <a:pt x="112181" y="63840"/>
                  </a:lnTo>
                  <a:close/>
                  <a:moveTo>
                    <a:pt x="122833" y="63840"/>
                  </a:moveTo>
                  <a:lnTo>
                    <a:pt x="127670" y="68678"/>
                  </a:lnTo>
                  <a:lnTo>
                    <a:pt x="122833" y="73490"/>
                  </a:lnTo>
                  <a:lnTo>
                    <a:pt x="118021" y="68678"/>
                  </a:lnTo>
                  <a:lnTo>
                    <a:pt x="122833" y="63840"/>
                  </a:lnTo>
                  <a:close/>
                  <a:moveTo>
                    <a:pt x="133510" y="63840"/>
                  </a:moveTo>
                  <a:lnTo>
                    <a:pt x="138347" y="68678"/>
                  </a:lnTo>
                  <a:lnTo>
                    <a:pt x="133510" y="73490"/>
                  </a:lnTo>
                  <a:lnTo>
                    <a:pt x="128672" y="68678"/>
                  </a:lnTo>
                  <a:lnTo>
                    <a:pt x="133510" y="63840"/>
                  </a:lnTo>
                  <a:close/>
                  <a:moveTo>
                    <a:pt x="144186" y="63840"/>
                  </a:moveTo>
                  <a:lnTo>
                    <a:pt x="148998" y="68678"/>
                  </a:lnTo>
                  <a:lnTo>
                    <a:pt x="144186" y="73490"/>
                  </a:lnTo>
                  <a:lnTo>
                    <a:pt x="139349" y="68678"/>
                  </a:lnTo>
                  <a:lnTo>
                    <a:pt x="144186" y="63840"/>
                  </a:lnTo>
                  <a:close/>
                  <a:moveTo>
                    <a:pt x="154838" y="63840"/>
                  </a:moveTo>
                  <a:lnTo>
                    <a:pt x="159675" y="68678"/>
                  </a:lnTo>
                  <a:lnTo>
                    <a:pt x="154838" y="73490"/>
                  </a:lnTo>
                  <a:lnTo>
                    <a:pt x="150026" y="68678"/>
                  </a:lnTo>
                  <a:lnTo>
                    <a:pt x="154838" y="63840"/>
                  </a:lnTo>
                  <a:close/>
                  <a:moveTo>
                    <a:pt x="165515" y="63840"/>
                  </a:moveTo>
                  <a:lnTo>
                    <a:pt x="170352" y="68678"/>
                  </a:lnTo>
                  <a:lnTo>
                    <a:pt x="165515" y="73490"/>
                  </a:lnTo>
                  <a:lnTo>
                    <a:pt x="160678" y="68678"/>
                  </a:lnTo>
                  <a:lnTo>
                    <a:pt x="165515" y="63840"/>
                  </a:lnTo>
                  <a:close/>
                  <a:moveTo>
                    <a:pt x="176192" y="63840"/>
                  </a:moveTo>
                  <a:lnTo>
                    <a:pt x="181004" y="68678"/>
                  </a:lnTo>
                  <a:lnTo>
                    <a:pt x="176192" y="73490"/>
                  </a:lnTo>
                  <a:lnTo>
                    <a:pt x="171354" y="68678"/>
                  </a:lnTo>
                  <a:lnTo>
                    <a:pt x="176192" y="63840"/>
                  </a:lnTo>
                  <a:close/>
                  <a:moveTo>
                    <a:pt x="10827" y="69179"/>
                  </a:moveTo>
                  <a:lnTo>
                    <a:pt x="15664" y="74016"/>
                  </a:lnTo>
                  <a:lnTo>
                    <a:pt x="10827" y="78828"/>
                  </a:lnTo>
                  <a:lnTo>
                    <a:pt x="5990" y="74016"/>
                  </a:lnTo>
                  <a:lnTo>
                    <a:pt x="10827" y="69179"/>
                  </a:lnTo>
                  <a:close/>
                  <a:moveTo>
                    <a:pt x="21504" y="69179"/>
                  </a:moveTo>
                  <a:lnTo>
                    <a:pt x="26316" y="74016"/>
                  </a:lnTo>
                  <a:lnTo>
                    <a:pt x="21504" y="78828"/>
                  </a:lnTo>
                  <a:lnTo>
                    <a:pt x="16667" y="74016"/>
                  </a:lnTo>
                  <a:lnTo>
                    <a:pt x="21504" y="69179"/>
                  </a:lnTo>
                  <a:close/>
                  <a:moveTo>
                    <a:pt x="32156" y="69179"/>
                  </a:moveTo>
                  <a:lnTo>
                    <a:pt x="36993" y="74016"/>
                  </a:lnTo>
                  <a:lnTo>
                    <a:pt x="32156" y="78828"/>
                  </a:lnTo>
                  <a:lnTo>
                    <a:pt x="27344" y="74016"/>
                  </a:lnTo>
                  <a:lnTo>
                    <a:pt x="32156" y="69179"/>
                  </a:lnTo>
                  <a:close/>
                  <a:moveTo>
                    <a:pt x="42832" y="69179"/>
                  </a:moveTo>
                  <a:lnTo>
                    <a:pt x="47670" y="74016"/>
                  </a:lnTo>
                  <a:lnTo>
                    <a:pt x="42832" y="78828"/>
                  </a:lnTo>
                  <a:lnTo>
                    <a:pt x="37995" y="74016"/>
                  </a:lnTo>
                  <a:lnTo>
                    <a:pt x="42832" y="69179"/>
                  </a:lnTo>
                  <a:close/>
                  <a:moveTo>
                    <a:pt x="53509" y="69179"/>
                  </a:moveTo>
                  <a:lnTo>
                    <a:pt x="58321" y="74016"/>
                  </a:lnTo>
                  <a:lnTo>
                    <a:pt x="53509" y="78828"/>
                  </a:lnTo>
                  <a:lnTo>
                    <a:pt x="48672" y="74016"/>
                  </a:lnTo>
                  <a:lnTo>
                    <a:pt x="53509" y="69179"/>
                  </a:lnTo>
                  <a:close/>
                  <a:moveTo>
                    <a:pt x="64161" y="69179"/>
                  </a:moveTo>
                  <a:lnTo>
                    <a:pt x="68998" y="74016"/>
                  </a:lnTo>
                  <a:lnTo>
                    <a:pt x="64161" y="78828"/>
                  </a:lnTo>
                  <a:lnTo>
                    <a:pt x="59349" y="74016"/>
                  </a:lnTo>
                  <a:lnTo>
                    <a:pt x="64161" y="69179"/>
                  </a:lnTo>
                  <a:close/>
                  <a:moveTo>
                    <a:pt x="74838" y="69179"/>
                  </a:moveTo>
                  <a:lnTo>
                    <a:pt x="79675" y="74016"/>
                  </a:lnTo>
                  <a:lnTo>
                    <a:pt x="74838" y="78828"/>
                  </a:lnTo>
                  <a:lnTo>
                    <a:pt x="70000" y="74016"/>
                  </a:lnTo>
                  <a:lnTo>
                    <a:pt x="74838" y="69179"/>
                  </a:lnTo>
                  <a:close/>
                  <a:moveTo>
                    <a:pt x="85514" y="69179"/>
                  </a:moveTo>
                  <a:lnTo>
                    <a:pt x="90326" y="74016"/>
                  </a:lnTo>
                  <a:lnTo>
                    <a:pt x="85514" y="78828"/>
                  </a:lnTo>
                  <a:lnTo>
                    <a:pt x="80677" y="74016"/>
                  </a:lnTo>
                  <a:lnTo>
                    <a:pt x="85514" y="69179"/>
                  </a:lnTo>
                  <a:close/>
                  <a:moveTo>
                    <a:pt x="96166" y="69179"/>
                  </a:moveTo>
                  <a:lnTo>
                    <a:pt x="101003" y="74016"/>
                  </a:lnTo>
                  <a:lnTo>
                    <a:pt x="96166" y="78828"/>
                  </a:lnTo>
                  <a:lnTo>
                    <a:pt x="91354" y="74016"/>
                  </a:lnTo>
                  <a:lnTo>
                    <a:pt x="96166" y="69179"/>
                  </a:lnTo>
                  <a:close/>
                  <a:moveTo>
                    <a:pt x="106843" y="69179"/>
                  </a:moveTo>
                  <a:lnTo>
                    <a:pt x="111680" y="74016"/>
                  </a:lnTo>
                  <a:lnTo>
                    <a:pt x="106843" y="78828"/>
                  </a:lnTo>
                  <a:lnTo>
                    <a:pt x="102006" y="74016"/>
                  </a:lnTo>
                  <a:lnTo>
                    <a:pt x="106843" y="69179"/>
                  </a:lnTo>
                  <a:close/>
                  <a:moveTo>
                    <a:pt x="117520" y="69179"/>
                  </a:moveTo>
                  <a:lnTo>
                    <a:pt x="122332" y="74016"/>
                  </a:lnTo>
                  <a:lnTo>
                    <a:pt x="117520" y="78828"/>
                  </a:lnTo>
                  <a:lnTo>
                    <a:pt x="112682" y="74016"/>
                  </a:lnTo>
                  <a:lnTo>
                    <a:pt x="117520" y="69179"/>
                  </a:lnTo>
                  <a:close/>
                  <a:moveTo>
                    <a:pt x="128171" y="69179"/>
                  </a:moveTo>
                  <a:lnTo>
                    <a:pt x="133008" y="74016"/>
                  </a:lnTo>
                  <a:lnTo>
                    <a:pt x="128171" y="78828"/>
                  </a:lnTo>
                  <a:lnTo>
                    <a:pt x="123334" y="74016"/>
                  </a:lnTo>
                  <a:lnTo>
                    <a:pt x="128171" y="69179"/>
                  </a:lnTo>
                  <a:close/>
                  <a:moveTo>
                    <a:pt x="138848" y="69179"/>
                  </a:moveTo>
                  <a:lnTo>
                    <a:pt x="143660" y="74016"/>
                  </a:lnTo>
                  <a:lnTo>
                    <a:pt x="138848" y="78828"/>
                  </a:lnTo>
                  <a:lnTo>
                    <a:pt x="134011" y="74016"/>
                  </a:lnTo>
                  <a:lnTo>
                    <a:pt x="138848" y="69179"/>
                  </a:lnTo>
                  <a:close/>
                  <a:moveTo>
                    <a:pt x="149500" y="69179"/>
                  </a:moveTo>
                  <a:lnTo>
                    <a:pt x="154337" y="74016"/>
                  </a:lnTo>
                  <a:lnTo>
                    <a:pt x="149500" y="78828"/>
                  </a:lnTo>
                  <a:lnTo>
                    <a:pt x="144688" y="74016"/>
                  </a:lnTo>
                  <a:lnTo>
                    <a:pt x="149500" y="69179"/>
                  </a:lnTo>
                  <a:close/>
                  <a:moveTo>
                    <a:pt x="160176" y="69179"/>
                  </a:moveTo>
                  <a:lnTo>
                    <a:pt x="165014" y="74016"/>
                  </a:lnTo>
                  <a:lnTo>
                    <a:pt x="160176" y="78828"/>
                  </a:lnTo>
                  <a:lnTo>
                    <a:pt x="155339" y="74016"/>
                  </a:lnTo>
                  <a:lnTo>
                    <a:pt x="160176" y="69179"/>
                  </a:lnTo>
                  <a:close/>
                  <a:moveTo>
                    <a:pt x="170853" y="69179"/>
                  </a:moveTo>
                  <a:lnTo>
                    <a:pt x="175665" y="74016"/>
                  </a:lnTo>
                  <a:lnTo>
                    <a:pt x="170853" y="78828"/>
                  </a:lnTo>
                  <a:lnTo>
                    <a:pt x="166016" y="74016"/>
                  </a:lnTo>
                  <a:lnTo>
                    <a:pt x="170853" y="69179"/>
                  </a:lnTo>
                  <a:close/>
                  <a:moveTo>
                    <a:pt x="16166" y="74517"/>
                  </a:moveTo>
                  <a:lnTo>
                    <a:pt x="21003" y="79329"/>
                  </a:lnTo>
                  <a:lnTo>
                    <a:pt x="16166" y="84166"/>
                  </a:lnTo>
                  <a:lnTo>
                    <a:pt x="11328" y="79329"/>
                  </a:lnTo>
                  <a:lnTo>
                    <a:pt x="16166" y="74517"/>
                  </a:lnTo>
                  <a:close/>
                  <a:moveTo>
                    <a:pt x="26842" y="74517"/>
                  </a:moveTo>
                  <a:lnTo>
                    <a:pt x="31654" y="79329"/>
                  </a:lnTo>
                  <a:lnTo>
                    <a:pt x="26842" y="84166"/>
                  </a:lnTo>
                  <a:lnTo>
                    <a:pt x="22005" y="79329"/>
                  </a:lnTo>
                  <a:lnTo>
                    <a:pt x="26842" y="74517"/>
                  </a:lnTo>
                  <a:close/>
                  <a:moveTo>
                    <a:pt x="37494" y="74517"/>
                  </a:moveTo>
                  <a:lnTo>
                    <a:pt x="42331" y="79329"/>
                  </a:lnTo>
                  <a:lnTo>
                    <a:pt x="37494" y="84166"/>
                  </a:lnTo>
                  <a:lnTo>
                    <a:pt x="32657" y="79329"/>
                  </a:lnTo>
                  <a:lnTo>
                    <a:pt x="37494" y="74517"/>
                  </a:lnTo>
                  <a:close/>
                  <a:moveTo>
                    <a:pt x="48171" y="74517"/>
                  </a:moveTo>
                  <a:lnTo>
                    <a:pt x="53008" y="79329"/>
                  </a:lnTo>
                  <a:lnTo>
                    <a:pt x="48171" y="84166"/>
                  </a:lnTo>
                  <a:lnTo>
                    <a:pt x="43334" y="79329"/>
                  </a:lnTo>
                  <a:lnTo>
                    <a:pt x="48171" y="74517"/>
                  </a:lnTo>
                  <a:close/>
                  <a:moveTo>
                    <a:pt x="58822" y="74517"/>
                  </a:moveTo>
                  <a:lnTo>
                    <a:pt x="63660" y="79329"/>
                  </a:lnTo>
                  <a:lnTo>
                    <a:pt x="58822" y="84166"/>
                  </a:lnTo>
                  <a:lnTo>
                    <a:pt x="54010" y="79329"/>
                  </a:lnTo>
                  <a:lnTo>
                    <a:pt x="58822" y="74517"/>
                  </a:lnTo>
                  <a:close/>
                  <a:moveTo>
                    <a:pt x="69499" y="74517"/>
                  </a:moveTo>
                  <a:lnTo>
                    <a:pt x="74336" y="79329"/>
                  </a:lnTo>
                  <a:lnTo>
                    <a:pt x="69499" y="84166"/>
                  </a:lnTo>
                  <a:lnTo>
                    <a:pt x="64662" y="79329"/>
                  </a:lnTo>
                  <a:lnTo>
                    <a:pt x="69499" y="74517"/>
                  </a:lnTo>
                  <a:close/>
                  <a:moveTo>
                    <a:pt x="80176" y="74517"/>
                  </a:moveTo>
                  <a:lnTo>
                    <a:pt x="84988" y="79329"/>
                  </a:lnTo>
                  <a:lnTo>
                    <a:pt x="80176" y="84166"/>
                  </a:lnTo>
                  <a:lnTo>
                    <a:pt x="75339" y="79329"/>
                  </a:lnTo>
                  <a:lnTo>
                    <a:pt x="80176" y="74517"/>
                  </a:lnTo>
                  <a:close/>
                  <a:moveTo>
                    <a:pt x="90828" y="74517"/>
                  </a:moveTo>
                  <a:lnTo>
                    <a:pt x="95665" y="79329"/>
                  </a:lnTo>
                  <a:lnTo>
                    <a:pt x="90828" y="84166"/>
                  </a:lnTo>
                  <a:lnTo>
                    <a:pt x="86016" y="79329"/>
                  </a:lnTo>
                  <a:lnTo>
                    <a:pt x="90828" y="74517"/>
                  </a:lnTo>
                  <a:close/>
                  <a:moveTo>
                    <a:pt x="101504" y="74517"/>
                  </a:moveTo>
                  <a:lnTo>
                    <a:pt x="106342" y="79329"/>
                  </a:lnTo>
                  <a:lnTo>
                    <a:pt x="101504" y="84166"/>
                  </a:lnTo>
                  <a:lnTo>
                    <a:pt x="96667" y="79329"/>
                  </a:lnTo>
                  <a:lnTo>
                    <a:pt x="101504" y="74517"/>
                  </a:lnTo>
                  <a:close/>
                  <a:moveTo>
                    <a:pt x="112181" y="74517"/>
                  </a:moveTo>
                  <a:lnTo>
                    <a:pt x="116993" y="79329"/>
                  </a:lnTo>
                  <a:lnTo>
                    <a:pt x="112181" y="84166"/>
                  </a:lnTo>
                  <a:lnTo>
                    <a:pt x="107344" y="79329"/>
                  </a:lnTo>
                  <a:lnTo>
                    <a:pt x="112181" y="74517"/>
                  </a:lnTo>
                  <a:close/>
                  <a:moveTo>
                    <a:pt x="122833" y="74517"/>
                  </a:moveTo>
                  <a:lnTo>
                    <a:pt x="127670" y="79329"/>
                  </a:lnTo>
                  <a:lnTo>
                    <a:pt x="122833" y="84166"/>
                  </a:lnTo>
                  <a:lnTo>
                    <a:pt x="118021" y="79329"/>
                  </a:lnTo>
                  <a:lnTo>
                    <a:pt x="122833" y="74517"/>
                  </a:lnTo>
                  <a:close/>
                  <a:moveTo>
                    <a:pt x="133510" y="74517"/>
                  </a:moveTo>
                  <a:lnTo>
                    <a:pt x="138347" y="79329"/>
                  </a:lnTo>
                  <a:lnTo>
                    <a:pt x="133510" y="84166"/>
                  </a:lnTo>
                  <a:lnTo>
                    <a:pt x="128672" y="79329"/>
                  </a:lnTo>
                  <a:lnTo>
                    <a:pt x="133510" y="74517"/>
                  </a:lnTo>
                  <a:close/>
                  <a:moveTo>
                    <a:pt x="144186" y="74517"/>
                  </a:moveTo>
                  <a:lnTo>
                    <a:pt x="148998" y="79329"/>
                  </a:lnTo>
                  <a:lnTo>
                    <a:pt x="144186" y="84166"/>
                  </a:lnTo>
                  <a:lnTo>
                    <a:pt x="139349" y="79329"/>
                  </a:lnTo>
                  <a:lnTo>
                    <a:pt x="144186" y="74517"/>
                  </a:lnTo>
                  <a:close/>
                  <a:moveTo>
                    <a:pt x="154838" y="74517"/>
                  </a:moveTo>
                  <a:lnTo>
                    <a:pt x="159675" y="79329"/>
                  </a:lnTo>
                  <a:lnTo>
                    <a:pt x="154838" y="84166"/>
                  </a:lnTo>
                  <a:lnTo>
                    <a:pt x="150026" y="79329"/>
                  </a:lnTo>
                  <a:lnTo>
                    <a:pt x="154838" y="74517"/>
                  </a:lnTo>
                  <a:close/>
                  <a:moveTo>
                    <a:pt x="165515" y="74517"/>
                  </a:moveTo>
                  <a:lnTo>
                    <a:pt x="170352" y="79329"/>
                  </a:lnTo>
                  <a:lnTo>
                    <a:pt x="165515" y="84166"/>
                  </a:lnTo>
                  <a:lnTo>
                    <a:pt x="160678" y="79329"/>
                  </a:lnTo>
                  <a:lnTo>
                    <a:pt x="165515" y="74517"/>
                  </a:lnTo>
                  <a:close/>
                  <a:moveTo>
                    <a:pt x="21504" y="79830"/>
                  </a:moveTo>
                  <a:lnTo>
                    <a:pt x="26316" y="84668"/>
                  </a:lnTo>
                  <a:lnTo>
                    <a:pt x="21504" y="89505"/>
                  </a:lnTo>
                  <a:lnTo>
                    <a:pt x="16667" y="84668"/>
                  </a:lnTo>
                  <a:lnTo>
                    <a:pt x="21504" y="79830"/>
                  </a:lnTo>
                  <a:close/>
                  <a:moveTo>
                    <a:pt x="32156" y="79830"/>
                  </a:moveTo>
                  <a:lnTo>
                    <a:pt x="36993" y="84668"/>
                  </a:lnTo>
                  <a:lnTo>
                    <a:pt x="32156" y="89505"/>
                  </a:lnTo>
                  <a:lnTo>
                    <a:pt x="27344" y="84668"/>
                  </a:lnTo>
                  <a:lnTo>
                    <a:pt x="32156" y="79830"/>
                  </a:lnTo>
                  <a:close/>
                  <a:moveTo>
                    <a:pt x="42832" y="79830"/>
                  </a:moveTo>
                  <a:lnTo>
                    <a:pt x="47670" y="84668"/>
                  </a:lnTo>
                  <a:lnTo>
                    <a:pt x="42832" y="89505"/>
                  </a:lnTo>
                  <a:lnTo>
                    <a:pt x="37995" y="84668"/>
                  </a:lnTo>
                  <a:lnTo>
                    <a:pt x="42832" y="79830"/>
                  </a:lnTo>
                  <a:close/>
                  <a:moveTo>
                    <a:pt x="53509" y="79830"/>
                  </a:moveTo>
                  <a:lnTo>
                    <a:pt x="58321" y="84668"/>
                  </a:lnTo>
                  <a:lnTo>
                    <a:pt x="53509" y="89505"/>
                  </a:lnTo>
                  <a:lnTo>
                    <a:pt x="48672" y="84668"/>
                  </a:lnTo>
                  <a:lnTo>
                    <a:pt x="53509" y="79830"/>
                  </a:lnTo>
                  <a:close/>
                  <a:moveTo>
                    <a:pt x="64161" y="79830"/>
                  </a:moveTo>
                  <a:lnTo>
                    <a:pt x="68998" y="84668"/>
                  </a:lnTo>
                  <a:lnTo>
                    <a:pt x="64161" y="89505"/>
                  </a:lnTo>
                  <a:lnTo>
                    <a:pt x="59349" y="84668"/>
                  </a:lnTo>
                  <a:lnTo>
                    <a:pt x="64161" y="79830"/>
                  </a:lnTo>
                  <a:close/>
                  <a:moveTo>
                    <a:pt x="74838" y="79830"/>
                  </a:moveTo>
                  <a:lnTo>
                    <a:pt x="79675" y="84668"/>
                  </a:lnTo>
                  <a:lnTo>
                    <a:pt x="74838" y="89505"/>
                  </a:lnTo>
                  <a:lnTo>
                    <a:pt x="70000" y="84668"/>
                  </a:lnTo>
                  <a:lnTo>
                    <a:pt x="74838" y="79830"/>
                  </a:lnTo>
                  <a:close/>
                  <a:moveTo>
                    <a:pt x="85514" y="79830"/>
                  </a:moveTo>
                  <a:lnTo>
                    <a:pt x="90326" y="84668"/>
                  </a:lnTo>
                  <a:lnTo>
                    <a:pt x="85514" y="89505"/>
                  </a:lnTo>
                  <a:lnTo>
                    <a:pt x="80677" y="84668"/>
                  </a:lnTo>
                  <a:lnTo>
                    <a:pt x="85514" y="79830"/>
                  </a:lnTo>
                  <a:close/>
                  <a:moveTo>
                    <a:pt x="96166" y="79830"/>
                  </a:moveTo>
                  <a:lnTo>
                    <a:pt x="101003" y="84668"/>
                  </a:lnTo>
                  <a:lnTo>
                    <a:pt x="96166" y="89505"/>
                  </a:lnTo>
                  <a:lnTo>
                    <a:pt x="91354" y="84668"/>
                  </a:lnTo>
                  <a:lnTo>
                    <a:pt x="96166" y="79830"/>
                  </a:lnTo>
                  <a:close/>
                  <a:moveTo>
                    <a:pt x="106843" y="79830"/>
                  </a:moveTo>
                  <a:lnTo>
                    <a:pt x="111680" y="84668"/>
                  </a:lnTo>
                  <a:lnTo>
                    <a:pt x="106843" y="89505"/>
                  </a:lnTo>
                  <a:lnTo>
                    <a:pt x="102006" y="84668"/>
                  </a:lnTo>
                  <a:lnTo>
                    <a:pt x="106843" y="79830"/>
                  </a:lnTo>
                  <a:close/>
                  <a:moveTo>
                    <a:pt x="117520" y="79830"/>
                  </a:moveTo>
                  <a:lnTo>
                    <a:pt x="122332" y="84668"/>
                  </a:lnTo>
                  <a:lnTo>
                    <a:pt x="117520" y="89505"/>
                  </a:lnTo>
                  <a:lnTo>
                    <a:pt x="112682" y="84668"/>
                  </a:lnTo>
                  <a:lnTo>
                    <a:pt x="117520" y="79830"/>
                  </a:lnTo>
                  <a:close/>
                  <a:moveTo>
                    <a:pt x="128171" y="79830"/>
                  </a:moveTo>
                  <a:lnTo>
                    <a:pt x="133008" y="84668"/>
                  </a:lnTo>
                  <a:lnTo>
                    <a:pt x="128171" y="89505"/>
                  </a:lnTo>
                  <a:lnTo>
                    <a:pt x="123334" y="84668"/>
                  </a:lnTo>
                  <a:lnTo>
                    <a:pt x="128171" y="79830"/>
                  </a:lnTo>
                  <a:close/>
                  <a:moveTo>
                    <a:pt x="138848" y="79830"/>
                  </a:moveTo>
                  <a:lnTo>
                    <a:pt x="143660" y="84668"/>
                  </a:lnTo>
                  <a:lnTo>
                    <a:pt x="138848" y="89505"/>
                  </a:lnTo>
                  <a:lnTo>
                    <a:pt x="134011" y="84668"/>
                  </a:lnTo>
                  <a:lnTo>
                    <a:pt x="138848" y="79830"/>
                  </a:lnTo>
                  <a:close/>
                  <a:moveTo>
                    <a:pt x="149500" y="79830"/>
                  </a:moveTo>
                  <a:lnTo>
                    <a:pt x="154337" y="84668"/>
                  </a:lnTo>
                  <a:lnTo>
                    <a:pt x="149500" y="89505"/>
                  </a:lnTo>
                  <a:lnTo>
                    <a:pt x="144688" y="84668"/>
                  </a:lnTo>
                  <a:lnTo>
                    <a:pt x="149500" y="79830"/>
                  </a:lnTo>
                  <a:close/>
                  <a:moveTo>
                    <a:pt x="160176" y="79830"/>
                  </a:moveTo>
                  <a:lnTo>
                    <a:pt x="165014" y="84668"/>
                  </a:lnTo>
                  <a:lnTo>
                    <a:pt x="160176" y="89505"/>
                  </a:lnTo>
                  <a:lnTo>
                    <a:pt x="155339" y="84668"/>
                  </a:lnTo>
                  <a:lnTo>
                    <a:pt x="160176" y="79830"/>
                  </a:lnTo>
                  <a:close/>
                  <a:moveTo>
                    <a:pt x="56662" y="1"/>
                  </a:moveTo>
                  <a:cubicBezTo>
                    <a:pt x="56597" y="1"/>
                    <a:pt x="56535" y="66"/>
                    <a:pt x="56492" y="131"/>
                  </a:cubicBezTo>
                  <a:cubicBezTo>
                    <a:pt x="56467" y="181"/>
                    <a:pt x="56492" y="306"/>
                    <a:pt x="56567" y="356"/>
                  </a:cubicBezTo>
                  <a:cubicBezTo>
                    <a:pt x="56567" y="356"/>
                    <a:pt x="56567" y="381"/>
                    <a:pt x="56592" y="381"/>
                  </a:cubicBezTo>
                  <a:cubicBezTo>
                    <a:pt x="56592" y="432"/>
                    <a:pt x="56592" y="457"/>
                    <a:pt x="56592" y="507"/>
                  </a:cubicBezTo>
                  <a:cubicBezTo>
                    <a:pt x="56248" y="399"/>
                    <a:pt x="55908" y="342"/>
                    <a:pt x="55571" y="342"/>
                  </a:cubicBezTo>
                  <a:cubicBezTo>
                    <a:pt x="55123" y="342"/>
                    <a:pt x="54679" y="443"/>
                    <a:pt x="54236" y="657"/>
                  </a:cubicBezTo>
                  <a:cubicBezTo>
                    <a:pt x="53735" y="908"/>
                    <a:pt x="53309" y="1259"/>
                    <a:pt x="52933" y="1660"/>
                  </a:cubicBezTo>
                  <a:lnTo>
                    <a:pt x="52632" y="1359"/>
                  </a:lnTo>
                  <a:cubicBezTo>
                    <a:pt x="52604" y="1317"/>
                    <a:pt x="52554" y="1299"/>
                    <a:pt x="52502" y="1299"/>
                  </a:cubicBezTo>
                  <a:cubicBezTo>
                    <a:pt x="52459" y="1299"/>
                    <a:pt x="52415" y="1311"/>
                    <a:pt x="52381" y="1334"/>
                  </a:cubicBezTo>
                  <a:cubicBezTo>
                    <a:pt x="52306" y="1409"/>
                    <a:pt x="52306" y="1509"/>
                    <a:pt x="52381" y="1584"/>
                  </a:cubicBezTo>
                  <a:lnTo>
                    <a:pt x="52682" y="1935"/>
                  </a:lnTo>
                  <a:cubicBezTo>
                    <a:pt x="52281" y="2437"/>
                    <a:pt x="51955" y="3038"/>
                    <a:pt x="51705" y="3589"/>
                  </a:cubicBezTo>
                  <a:cubicBezTo>
                    <a:pt x="51629" y="3564"/>
                    <a:pt x="51554" y="3539"/>
                    <a:pt x="51479" y="3514"/>
                  </a:cubicBezTo>
                  <a:cubicBezTo>
                    <a:pt x="51462" y="3510"/>
                    <a:pt x="51445" y="3508"/>
                    <a:pt x="51428" y="3508"/>
                  </a:cubicBezTo>
                  <a:cubicBezTo>
                    <a:pt x="51347" y="3508"/>
                    <a:pt x="51274" y="3557"/>
                    <a:pt x="51254" y="3640"/>
                  </a:cubicBezTo>
                  <a:cubicBezTo>
                    <a:pt x="51228" y="3715"/>
                    <a:pt x="51279" y="3815"/>
                    <a:pt x="51379" y="3840"/>
                  </a:cubicBezTo>
                  <a:cubicBezTo>
                    <a:pt x="51454" y="3865"/>
                    <a:pt x="51504" y="3890"/>
                    <a:pt x="51579" y="3940"/>
                  </a:cubicBezTo>
                  <a:cubicBezTo>
                    <a:pt x="51554" y="3990"/>
                    <a:pt x="51554" y="4041"/>
                    <a:pt x="51529" y="4116"/>
                  </a:cubicBezTo>
                  <a:lnTo>
                    <a:pt x="50878" y="4391"/>
                  </a:lnTo>
                  <a:cubicBezTo>
                    <a:pt x="50777" y="4442"/>
                    <a:pt x="50752" y="4542"/>
                    <a:pt x="50777" y="4617"/>
                  </a:cubicBezTo>
                  <a:cubicBezTo>
                    <a:pt x="50802" y="4692"/>
                    <a:pt x="50878" y="4742"/>
                    <a:pt x="50953" y="4742"/>
                  </a:cubicBezTo>
                  <a:cubicBezTo>
                    <a:pt x="50978" y="4742"/>
                    <a:pt x="51003" y="4717"/>
                    <a:pt x="51003" y="4717"/>
                  </a:cubicBezTo>
                  <a:lnTo>
                    <a:pt x="51404" y="4542"/>
                  </a:lnTo>
                  <a:lnTo>
                    <a:pt x="51404" y="4542"/>
                  </a:lnTo>
                  <a:cubicBezTo>
                    <a:pt x="51003" y="6096"/>
                    <a:pt x="50978" y="7700"/>
                    <a:pt x="51279" y="9254"/>
                  </a:cubicBezTo>
                  <a:lnTo>
                    <a:pt x="47544" y="17775"/>
                  </a:lnTo>
                  <a:lnTo>
                    <a:pt x="45314" y="17775"/>
                  </a:lnTo>
                  <a:cubicBezTo>
                    <a:pt x="44211" y="17349"/>
                    <a:pt x="43183" y="16722"/>
                    <a:pt x="42231" y="15945"/>
                  </a:cubicBezTo>
                  <a:cubicBezTo>
                    <a:pt x="43108" y="15219"/>
                    <a:pt x="43910" y="14341"/>
                    <a:pt x="44537" y="13339"/>
                  </a:cubicBezTo>
                  <a:cubicBezTo>
                    <a:pt x="44537" y="13339"/>
                    <a:pt x="44537" y="13364"/>
                    <a:pt x="44537" y="13364"/>
                  </a:cubicBezTo>
                  <a:cubicBezTo>
                    <a:pt x="44562" y="13464"/>
                    <a:pt x="44637" y="13539"/>
                    <a:pt x="44712" y="13539"/>
                  </a:cubicBezTo>
                  <a:lnTo>
                    <a:pt x="44737" y="13539"/>
                  </a:lnTo>
                  <a:cubicBezTo>
                    <a:pt x="44837" y="13539"/>
                    <a:pt x="44913" y="13439"/>
                    <a:pt x="44913" y="13364"/>
                  </a:cubicBezTo>
                  <a:cubicBezTo>
                    <a:pt x="44888" y="13163"/>
                    <a:pt x="44888" y="12963"/>
                    <a:pt x="44888" y="12762"/>
                  </a:cubicBezTo>
                  <a:cubicBezTo>
                    <a:pt x="44913" y="12737"/>
                    <a:pt x="44913" y="12712"/>
                    <a:pt x="44938" y="12687"/>
                  </a:cubicBezTo>
                  <a:lnTo>
                    <a:pt x="45665" y="12963"/>
                  </a:lnTo>
                  <a:cubicBezTo>
                    <a:pt x="45690" y="12988"/>
                    <a:pt x="45715" y="12988"/>
                    <a:pt x="45740" y="12988"/>
                  </a:cubicBezTo>
                  <a:cubicBezTo>
                    <a:pt x="45790" y="12988"/>
                    <a:pt x="45865" y="12938"/>
                    <a:pt x="45890" y="12863"/>
                  </a:cubicBezTo>
                  <a:cubicBezTo>
                    <a:pt x="45940" y="12788"/>
                    <a:pt x="45890" y="12687"/>
                    <a:pt x="45790" y="12637"/>
                  </a:cubicBezTo>
                  <a:lnTo>
                    <a:pt x="45113" y="12387"/>
                  </a:lnTo>
                  <a:cubicBezTo>
                    <a:pt x="45188" y="12211"/>
                    <a:pt x="45289" y="12036"/>
                    <a:pt x="45364" y="11860"/>
                  </a:cubicBezTo>
                  <a:cubicBezTo>
                    <a:pt x="46492" y="9429"/>
                    <a:pt x="46642" y="6898"/>
                    <a:pt x="45865" y="4692"/>
                  </a:cubicBezTo>
                  <a:lnTo>
                    <a:pt x="46266" y="4692"/>
                  </a:lnTo>
                  <a:cubicBezTo>
                    <a:pt x="46366" y="4692"/>
                    <a:pt x="46441" y="4617"/>
                    <a:pt x="46441" y="4517"/>
                  </a:cubicBezTo>
                  <a:cubicBezTo>
                    <a:pt x="46441" y="4417"/>
                    <a:pt x="46366" y="4341"/>
                    <a:pt x="46266" y="4341"/>
                  </a:cubicBezTo>
                  <a:lnTo>
                    <a:pt x="45740" y="4341"/>
                  </a:lnTo>
                  <a:cubicBezTo>
                    <a:pt x="45740" y="4316"/>
                    <a:pt x="45715" y="4316"/>
                    <a:pt x="45715" y="4291"/>
                  </a:cubicBezTo>
                  <a:lnTo>
                    <a:pt x="46040" y="3815"/>
                  </a:lnTo>
                  <a:cubicBezTo>
                    <a:pt x="46116" y="3740"/>
                    <a:pt x="46091" y="3640"/>
                    <a:pt x="46015" y="3564"/>
                  </a:cubicBezTo>
                  <a:cubicBezTo>
                    <a:pt x="45980" y="3547"/>
                    <a:pt x="45944" y="3538"/>
                    <a:pt x="45911" y="3538"/>
                  </a:cubicBezTo>
                  <a:cubicBezTo>
                    <a:pt x="45850" y="3538"/>
                    <a:pt x="45797" y="3566"/>
                    <a:pt x="45765" y="3615"/>
                  </a:cubicBezTo>
                  <a:lnTo>
                    <a:pt x="45539" y="3915"/>
                  </a:lnTo>
                  <a:cubicBezTo>
                    <a:pt x="45339" y="3489"/>
                    <a:pt x="45113" y="3063"/>
                    <a:pt x="44837" y="2662"/>
                  </a:cubicBezTo>
                  <a:cubicBezTo>
                    <a:pt x="44010" y="1484"/>
                    <a:pt x="42757" y="782"/>
                    <a:pt x="41454" y="757"/>
                  </a:cubicBezTo>
                  <a:lnTo>
                    <a:pt x="41429" y="757"/>
                  </a:lnTo>
                  <a:cubicBezTo>
                    <a:pt x="41078" y="757"/>
                    <a:pt x="40777" y="808"/>
                    <a:pt x="40502" y="908"/>
                  </a:cubicBezTo>
                  <a:cubicBezTo>
                    <a:pt x="40552" y="833"/>
                    <a:pt x="40602" y="757"/>
                    <a:pt x="40652" y="707"/>
                  </a:cubicBezTo>
                  <a:cubicBezTo>
                    <a:pt x="40702" y="607"/>
                    <a:pt x="40677" y="507"/>
                    <a:pt x="40602" y="457"/>
                  </a:cubicBezTo>
                  <a:cubicBezTo>
                    <a:pt x="40570" y="425"/>
                    <a:pt x="40534" y="411"/>
                    <a:pt x="40498" y="411"/>
                  </a:cubicBezTo>
                  <a:cubicBezTo>
                    <a:pt x="40447" y="411"/>
                    <a:pt x="40395" y="438"/>
                    <a:pt x="40351" y="482"/>
                  </a:cubicBezTo>
                  <a:cubicBezTo>
                    <a:pt x="40226" y="632"/>
                    <a:pt x="40126" y="808"/>
                    <a:pt x="40025" y="983"/>
                  </a:cubicBezTo>
                  <a:lnTo>
                    <a:pt x="39750" y="732"/>
                  </a:lnTo>
                  <a:cubicBezTo>
                    <a:pt x="39705" y="710"/>
                    <a:pt x="39660" y="697"/>
                    <a:pt x="39617" y="697"/>
                  </a:cubicBezTo>
                  <a:cubicBezTo>
                    <a:pt x="39564" y="697"/>
                    <a:pt x="39515" y="716"/>
                    <a:pt x="39474" y="757"/>
                  </a:cubicBezTo>
                  <a:cubicBezTo>
                    <a:pt x="39424" y="833"/>
                    <a:pt x="39424" y="958"/>
                    <a:pt x="39499" y="1008"/>
                  </a:cubicBezTo>
                  <a:lnTo>
                    <a:pt x="39775" y="1234"/>
                  </a:lnTo>
                  <a:cubicBezTo>
                    <a:pt x="38923" y="1785"/>
                    <a:pt x="38446" y="2737"/>
                    <a:pt x="38171" y="3514"/>
                  </a:cubicBezTo>
                  <a:cubicBezTo>
                    <a:pt x="37970" y="4041"/>
                    <a:pt x="37820" y="4617"/>
                    <a:pt x="37720" y="5168"/>
                  </a:cubicBezTo>
                  <a:cubicBezTo>
                    <a:pt x="37569" y="5043"/>
                    <a:pt x="37444" y="4893"/>
                    <a:pt x="37294" y="4742"/>
                  </a:cubicBezTo>
                  <a:cubicBezTo>
                    <a:pt x="37266" y="4701"/>
                    <a:pt x="37216" y="4682"/>
                    <a:pt x="37163" y="4682"/>
                  </a:cubicBezTo>
                  <a:cubicBezTo>
                    <a:pt x="37121" y="4682"/>
                    <a:pt x="37077" y="4695"/>
                    <a:pt x="37043" y="4717"/>
                  </a:cubicBezTo>
                  <a:cubicBezTo>
                    <a:pt x="36968" y="4792"/>
                    <a:pt x="36968" y="4918"/>
                    <a:pt x="37043" y="4993"/>
                  </a:cubicBezTo>
                  <a:cubicBezTo>
                    <a:pt x="37168" y="5143"/>
                    <a:pt x="37294" y="5269"/>
                    <a:pt x="37444" y="5419"/>
                  </a:cubicBezTo>
                  <a:cubicBezTo>
                    <a:pt x="37294" y="5519"/>
                    <a:pt x="37168" y="5620"/>
                    <a:pt x="37018" y="5695"/>
                  </a:cubicBezTo>
                  <a:cubicBezTo>
                    <a:pt x="36943" y="5745"/>
                    <a:pt x="36918" y="5870"/>
                    <a:pt x="36968" y="5945"/>
                  </a:cubicBezTo>
                  <a:cubicBezTo>
                    <a:pt x="36993" y="5996"/>
                    <a:pt x="37068" y="6021"/>
                    <a:pt x="37118" y="6021"/>
                  </a:cubicBezTo>
                  <a:cubicBezTo>
                    <a:pt x="37143" y="6021"/>
                    <a:pt x="37193" y="6021"/>
                    <a:pt x="37218" y="5996"/>
                  </a:cubicBezTo>
                  <a:cubicBezTo>
                    <a:pt x="37369" y="5920"/>
                    <a:pt x="37494" y="5820"/>
                    <a:pt x="37619" y="5720"/>
                  </a:cubicBezTo>
                  <a:lnTo>
                    <a:pt x="37619" y="5720"/>
                  </a:lnTo>
                  <a:cubicBezTo>
                    <a:pt x="37394" y="7625"/>
                    <a:pt x="37720" y="9655"/>
                    <a:pt x="38547" y="11559"/>
                  </a:cubicBezTo>
                  <a:lnTo>
                    <a:pt x="38045" y="12061"/>
                  </a:lnTo>
                  <a:cubicBezTo>
                    <a:pt x="37995" y="12111"/>
                    <a:pt x="37995" y="12236"/>
                    <a:pt x="38045" y="12311"/>
                  </a:cubicBezTo>
                  <a:cubicBezTo>
                    <a:pt x="38096" y="12336"/>
                    <a:pt x="38146" y="12361"/>
                    <a:pt x="38171" y="12361"/>
                  </a:cubicBezTo>
                  <a:cubicBezTo>
                    <a:pt x="38221" y="12361"/>
                    <a:pt x="38271" y="12336"/>
                    <a:pt x="38321" y="12311"/>
                  </a:cubicBezTo>
                  <a:lnTo>
                    <a:pt x="38697" y="11910"/>
                  </a:lnTo>
                  <a:cubicBezTo>
                    <a:pt x="38822" y="12161"/>
                    <a:pt x="38948" y="12387"/>
                    <a:pt x="39098" y="12637"/>
                  </a:cubicBezTo>
                  <a:cubicBezTo>
                    <a:pt x="38923" y="12838"/>
                    <a:pt x="38747" y="13013"/>
                    <a:pt x="38572" y="13189"/>
                  </a:cubicBezTo>
                  <a:cubicBezTo>
                    <a:pt x="38497" y="13239"/>
                    <a:pt x="38497" y="13364"/>
                    <a:pt x="38572" y="13439"/>
                  </a:cubicBezTo>
                  <a:cubicBezTo>
                    <a:pt x="38597" y="13464"/>
                    <a:pt x="38647" y="13489"/>
                    <a:pt x="38697" y="13489"/>
                  </a:cubicBezTo>
                  <a:cubicBezTo>
                    <a:pt x="38722" y="13489"/>
                    <a:pt x="38772" y="13464"/>
                    <a:pt x="38822" y="13439"/>
                  </a:cubicBezTo>
                  <a:cubicBezTo>
                    <a:pt x="38973" y="13289"/>
                    <a:pt x="39123" y="13138"/>
                    <a:pt x="39273" y="12963"/>
                  </a:cubicBezTo>
                  <a:cubicBezTo>
                    <a:pt x="39399" y="13189"/>
                    <a:pt x="39549" y="13414"/>
                    <a:pt x="39675" y="13615"/>
                  </a:cubicBezTo>
                  <a:cubicBezTo>
                    <a:pt x="40276" y="14492"/>
                    <a:pt x="40953" y="15269"/>
                    <a:pt x="41680" y="15920"/>
                  </a:cubicBezTo>
                  <a:cubicBezTo>
                    <a:pt x="40451" y="16873"/>
                    <a:pt x="39048" y="17524"/>
                    <a:pt x="37594" y="17775"/>
                  </a:cubicBezTo>
                  <a:lnTo>
                    <a:pt x="34461" y="17775"/>
                  </a:lnTo>
                  <a:cubicBezTo>
                    <a:pt x="33183" y="17575"/>
                    <a:pt x="31930" y="17123"/>
                    <a:pt x="30752" y="16422"/>
                  </a:cubicBezTo>
                  <a:lnTo>
                    <a:pt x="30777" y="16422"/>
                  </a:lnTo>
                  <a:cubicBezTo>
                    <a:pt x="30877" y="16422"/>
                    <a:pt x="30928" y="16321"/>
                    <a:pt x="30928" y="16221"/>
                  </a:cubicBezTo>
                  <a:cubicBezTo>
                    <a:pt x="30903" y="16121"/>
                    <a:pt x="30802" y="16071"/>
                    <a:pt x="30727" y="16071"/>
                  </a:cubicBezTo>
                  <a:cubicBezTo>
                    <a:pt x="30577" y="16096"/>
                    <a:pt x="30451" y="16121"/>
                    <a:pt x="30326" y="16171"/>
                  </a:cubicBezTo>
                  <a:cubicBezTo>
                    <a:pt x="29825" y="15845"/>
                    <a:pt x="29324" y="15469"/>
                    <a:pt x="28872" y="15068"/>
                  </a:cubicBezTo>
                  <a:cubicBezTo>
                    <a:pt x="28822" y="15043"/>
                    <a:pt x="28797" y="15018"/>
                    <a:pt x="28747" y="14968"/>
                  </a:cubicBezTo>
                  <a:cubicBezTo>
                    <a:pt x="29574" y="14266"/>
                    <a:pt x="30301" y="13414"/>
                    <a:pt x="30903" y="12487"/>
                  </a:cubicBezTo>
                  <a:cubicBezTo>
                    <a:pt x="32306" y="10306"/>
                    <a:pt x="32933" y="7875"/>
                    <a:pt x="32707" y="5569"/>
                  </a:cubicBezTo>
                  <a:lnTo>
                    <a:pt x="32707" y="5569"/>
                  </a:lnTo>
                  <a:lnTo>
                    <a:pt x="33133" y="5820"/>
                  </a:lnTo>
                  <a:cubicBezTo>
                    <a:pt x="33158" y="5820"/>
                    <a:pt x="33183" y="5845"/>
                    <a:pt x="33233" y="5845"/>
                  </a:cubicBezTo>
                  <a:cubicBezTo>
                    <a:pt x="33283" y="5845"/>
                    <a:pt x="33359" y="5795"/>
                    <a:pt x="33384" y="5745"/>
                  </a:cubicBezTo>
                  <a:cubicBezTo>
                    <a:pt x="33434" y="5670"/>
                    <a:pt x="33409" y="5544"/>
                    <a:pt x="33309" y="5494"/>
                  </a:cubicBezTo>
                  <a:lnTo>
                    <a:pt x="32682" y="5118"/>
                  </a:lnTo>
                  <a:lnTo>
                    <a:pt x="33133" y="4642"/>
                  </a:lnTo>
                  <a:cubicBezTo>
                    <a:pt x="33208" y="4592"/>
                    <a:pt x="33208" y="4467"/>
                    <a:pt x="33133" y="4391"/>
                  </a:cubicBezTo>
                  <a:cubicBezTo>
                    <a:pt x="33099" y="4369"/>
                    <a:pt x="33060" y="4357"/>
                    <a:pt x="33021" y="4357"/>
                  </a:cubicBezTo>
                  <a:cubicBezTo>
                    <a:pt x="32973" y="4357"/>
                    <a:pt x="32924" y="4375"/>
                    <a:pt x="32882" y="4417"/>
                  </a:cubicBezTo>
                  <a:lnTo>
                    <a:pt x="32582" y="4717"/>
                  </a:lnTo>
                  <a:cubicBezTo>
                    <a:pt x="32456" y="4091"/>
                    <a:pt x="32281" y="3464"/>
                    <a:pt x="32030" y="2888"/>
                  </a:cubicBezTo>
                  <a:cubicBezTo>
                    <a:pt x="31604" y="1860"/>
                    <a:pt x="30827" y="1058"/>
                    <a:pt x="29875" y="682"/>
                  </a:cubicBezTo>
                  <a:cubicBezTo>
                    <a:pt x="29508" y="555"/>
                    <a:pt x="29142" y="492"/>
                    <a:pt x="28780" y="492"/>
                  </a:cubicBezTo>
                  <a:cubicBezTo>
                    <a:pt x="28498" y="492"/>
                    <a:pt x="28219" y="530"/>
                    <a:pt x="27945" y="607"/>
                  </a:cubicBezTo>
                  <a:lnTo>
                    <a:pt x="27895" y="356"/>
                  </a:lnTo>
                  <a:cubicBezTo>
                    <a:pt x="27874" y="273"/>
                    <a:pt x="27802" y="225"/>
                    <a:pt x="27721" y="225"/>
                  </a:cubicBezTo>
                  <a:cubicBezTo>
                    <a:pt x="27704" y="225"/>
                    <a:pt x="27687" y="227"/>
                    <a:pt x="27669" y="231"/>
                  </a:cubicBezTo>
                  <a:cubicBezTo>
                    <a:pt x="27569" y="256"/>
                    <a:pt x="27519" y="331"/>
                    <a:pt x="27544" y="432"/>
                  </a:cubicBezTo>
                  <a:lnTo>
                    <a:pt x="27594" y="732"/>
                  </a:lnTo>
                  <a:cubicBezTo>
                    <a:pt x="27369" y="833"/>
                    <a:pt x="27118" y="958"/>
                    <a:pt x="26892" y="1133"/>
                  </a:cubicBezTo>
                  <a:cubicBezTo>
                    <a:pt x="26867" y="1158"/>
                    <a:pt x="26817" y="1183"/>
                    <a:pt x="26792" y="1209"/>
                  </a:cubicBezTo>
                  <a:lnTo>
                    <a:pt x="26617" y="1008"/>
                  </a:lnTo>
                  <a:cubicBezTo>
                    <a:pt x="26573" y="964"/>
                    <a:pt x="26521" y="938"/>
                    <a:pt x="26470" y="938"/>
                  </a:cubicBezTo>
                  <a:cubicBezTo>
                    <a:pt x="26434" y="938"/>
                    <a:pt x="26398" y="951"/>
                    <a:pt x="26366" y="983"/>
                  </a:cubicBezTo>
                  <a:cubicBezTo>
                    <a:pt x="26291" y="1033"/>
                    <a:pt x="26266" y="1158"/>
                    <a:pt x="26341" y="1234"/>
                  </a:cubicBezTo>
                  <a:lnTo>
                    <a:pt x="26517" y="1434"/>
                  </a:lnTo>
                  <a:cubicBezTo>
                    <a:pt x="25188" y="2637"/>
                    <a:pt x="24286" y="4767"/>
                    <a:pt x="24361" y="6697"/>
                  </a:cubicBezTo>
                  <a:cubicBezTo>
                    <a:pt x="24361" y="6772"/>
                    <a:pt x="24361" y="6823"/>
                    <a:pt x="24361" y="6898"/>
                  </a:cubicBezTo>
                  <a:cubicBezTo>
                    <a:pt x="24261" y="6798"/>
                    <a:pt x="24136" y="6722"/>
                    <a:pt x="24010" y="6647"/>
                  </a:cubicBezTo>
                  <a:cubicBezTo>
                    <a:pt x="23985" y="6630"/>
                    <a:pt x="23957" y="6622"/>
                    <a:pt x="23929" y="6622"/>
                  </a:cubicBezTo>
                  <a:cubicBezTo>
                    <a:pt x="23874" y="6622"/>
                    <a:pt x="23818" y="6655"/>
                    <a:pt x="23785" y="6722"/>
                  </a:cubicBezTo>
                  <a:cubicBezTo>
                    <a:pt x="23710" y="6798"/>
                    <a:pt x="23735" y="6898"/>
                    <a:pt x="23835" y="6948"/>
                  </a:cubicBezTo>
                  <a:cubicBezTo>
                    <a:pt x="23960" y="7048"/>
                    <a:pt x="24111" y="7148"/>
                    <a:pt x="24261" y="7224"/>
                  </a:cubicBezTo>
                  <a:lnTo>
                    <a:pt x="23710" y="7800"/>
                  </a:lnTo>
                  <a:cubicBezTo>
                    <a:pt x="23634" y="7875"/>
                    <a:pt x="23634" y="7975"/>
                    <a:pt x="23710" y="8051"/>
                  </a:cubicBezTo>
                  <a:cubicBezTo>
                    <a:pt x="23735" y="8101"/>
                    <a:pt x="23785" y="8101"/>
                    <a:pt x="23835" y="8101"/>
                  </a:cubicBezTo>
                  <a:cubicBezTo>
                    <a:pt x="23885" y="8101"/>
                    <a:pt x="23935" y="8076"/>
                    <a:pt x="23960" y="8051"/>
                  </a:cubicBezTo>
                  <a:lnTo>
                    <a:pt x="24411" y="7574"/>
                  </a:lnTo>
                  <a:cubicBezTo>
                    <a:pt x="24587" y="9078"/>
                    <a:pt x="25088" y="10582"/>
                    <a:pt x="25865" y="11935"/>
                  </a:cubicBezTo>
                  <a:lnTo>
                    <a:pt x="25364" y="11885"/>
                  </a:lnTo>
                  <a:cubicBezTo>
                    <a:pt x="25328" y="11868"/>
                    <a:pt x="25293" y="11850"/>
                    <a:pt x="25266" y="11850"/>
                  </a:cubicBezTo>
                  <a:cubicBezTo>
                    <a:pt x="25255" y="11850"/>
                    <a:pt x="25246" y="11853"/>
                    <a:pt x="25238" y="11860"/>
                  </a:cubicBezTo>
                  <a:lnTo>
                    <a:pt x="25188" y="11860"/>
                  </a:lnTo>
                  <a:cubicBezTo>
                    <a:pt x="25088" y="11885"/>
                    <a:pt x="25038" y="11960"/>
                    <a:pt x="25038" y="12036"/>
                  </a:cubicBezTo>
                  <a:cubicBezTo>
                    <a:pt x="25038" y="12136"/>
                    <a:pt x="25088" y="12211"/>
                    <a:pt x="25188" y="12211"/>
                  </a:cubicBezTo>
                  <a:lnTo>
                    <a:pt x="25865" y="12311"/>
                  </a:lnTo>
                  <a:lnTo>
                    <a:pt x="25614" y="12888"/>
                  </a:lnTo>
                  <a:cubicBezTo>
                    <a:pt x="25589" y="12988"/>
                    <a:pt x="25614" y="13088"/>
                    <a:pt x="25715" y="13113"/>
                  </a:cubicBezTo>
                  <a:cubicBezTo>
                    <a:pt x="25740" y="13138"/>
                    <a:pt x="25765" y="13138"/>
                    <a:pt x="25790" y="13138"/>
                  </a:cubicBezTo>
                  <a:cubicBezTo>
                    <a:pt x="25865" y="13138"/>
                    <a:pt x="25915" y="13088"/>
                    <a:pt x="25940" y="13013"/>
                  </a:cubicBezTo>
                  <a:lnTo>
                    <a:pt x="26166" y="12462"/>
                  </a:lnTo>
                  <a:cubicBezTo>
                    <a:pt x="26742" y="13364"/>
                    <a:pt x="27419" y="14216"/>
                    <a:pt x="28221" y="14968"/>
                  </a:cubicBezTo>
                  <a:cubicBezTo>
                    <a:pt x="26441" y="16422"/>
                    <a:pt x="24311" y="17274"/>
                    <a:pt x="22181" y="17324"/>
                  </a:cubicBezTo>
                  <a:cubicBezTo>
                    <a:pt x="22121" y="17325"/>
                    <a:pt x="22062" y="17326"/>
                    <a:pt x="22003" y="17326"/>
                  </a:cubicBezTo>
                  <a:cubicBezTo>
                    <a:pt x="20884" y="17326"/>
                    <a:pt x="19767" y="17102"/>
                    <a:pt x="18672" y="16697"/>
                  </a:cubicBezTo>
                  <a:lnTo>
                    <a:pt x="17369" y="13715"/>
                  </a:lnTo>
                  <a:cubicBezTo>
                    <a:pt x="17870" y="12888"/>
                    <a:pt x="18271" y="12011"/>
                    <a:pt x="18572" y="11083"/>
                  </a:cubicBezTo>
                  <a:cubicBezTo>
                    <a:pt x="18797" y="11184"/>
                    <a:pt x="19023" y="11309"/>
                    <a:pt x="19248" y="11434"/>
                  </a:cubicBezTo>
                  <a:cubicBezTo>
                    <a:pt x="19273" y="11459"/>
                    <a:pt x="19324" y="11459"/>
                    <a:pt x="19349" y="11459"/>
                  </a:cubicBezTo>
                  <a:cubicBezTo>
                    <a:pt x="19399" y="11459"/>
                    <a:pt x="19474" y="11434"/>
                    <a:pt x="19499" y="11384"/>
                  </a:cubicBezTo>
                  <a:cubicBezTo>
                    <a:pt x="19549" y="11284"/>
                    <a:pt x="19524" y="11184"/>
                    <a:pt x="19424" y="11133"/>
                  </a:cubicBezTo>
                  <a:cubicBezTo>
                    <a:pt x="19198" y="10983"/>
                    <a:pt x="18948" y="10858"/>
                    <a:pt x="18672" y="10732"/>
                  </a:cubicBezTo>
                  <a:cubicBezTo>
                    <a:pt x="18847" y="10131"/>
                    <a:pt x="18973" y="9529"/>
                    <a:pt x="19073" y="8878"/>
                  </a:cubicBezTo>
                  <a:cubicBezTo>
                    <a:pt x="19148" y="8402"/>
                    <a:pt x="19198" y="7775"/>
                    <a:pt x="19173" y="7098"/>
                  </a:cubicBezTo>
                  <a:lnTo>
                    <a:pt x="19173" y="7098"/>
                  </a:lnTo>
                  <a:lnTo>
                    <a:pt x="19850" y="7399"/>
                  </a:lnTo>
                  <a:cubicBezTo>
                    <a:pt x="19875" y="7424"/>
                    <a:pt x="19900" y="7424"/>
                    <a:pt x="19925" y="7424"/>
                  </a:cubicBezTo>
                  <a:cubicBezTo>
                    <a:pt x="19950" y="7424"/>
                    <a:pt x="20000" y="7399"/>
                    <a:pt x="20025" y="7374"/>
                  </a:cubicBezTo>
                  <a:lnTo>
                    <a:pt x="20151" y="7299"/>
                  </a:lnTo>
                  <a:cubicBezTo>
                    <a:pt x="20226" y="7224"/>
                    <a:pt x="20251" y="7123"/>
                    <a:pt x="20176" y="7048"/>
                  </a:cubicBezTo>
                  <a:cubicBezTo>
                    <a:pt x="20146" y="6989"/>
                    <a:pt x="20100" y="6965"/>
                    <a:pt x="20051" y="6965"/>
                  </a:cubicBezTo>
                  <a:cubicBezTo>
                    <a:pt x="20017" y="6965"/>
                    <a:pt x="19981" y="6977"/>
                    <a:pt x="19950" y="6998"/>
                  </a:cubicBezTo>
                  <a:lnTo>
                    <a:pt x="19900" y="7048"/>
                  </a:lnTo>
                  <a:lnTo>
                    <a:pt x="19273" y="6747"/>
                  </a:lnTo>
                  <a:lnTo>
                    <a:pt x="19649" y="6321"/>
                  </a:lnTo>
                  <a:cubicBezTo>
                    <a:pt x="19699" y="6246"/>
                    <a:pt x="19699" y="6146"/>
                    <a:pt x="19624" y="6071"/>
                  </a:cubicBezTo>
                  <a:cubicBezTo>
                    <a:pt x="19590" y="6048"/>
                    <a:pt x="19552" y="6036"/>
                    <a:pt x="19512" y="6036"/>
                  </a:cubicBezTo>
                  <a:cubicBezTo>
                    <a:pt x="19464" y="6036"/>
                    <a:pt x="19415" y="6054"/>
                    <a:pt x="19374" y="6096"/>
                  </a:cubicBezTo>
                  <a:lnTo>
                    <a:pt x="19123" y="6371"/>
                  </a:lnTo>
                  <a:cubicBezTo>
                    <a:pt x="18973" y="5068"/>
                    <a:pt x="18522" y="3665"/>
                    <a:pt x="17344" y="2612"/>
                  </a:cubicBezTo>
                  <a:cubicBezTo>
                    <a:pt x="16600" y="1947"/>
                    <a:pt x="15643" y="1602"/>
                    <a:pt x="14687" y="1602"/>
                  </a:cubicBezTo>
                  <a:cubicBezTo>
                    <a:pt x="14418" y="1602"/>
                    <a:pt x="14149" y="1630"/>
                    <a:pt x="13885" y="1685"/>
                  </a:cubicBezTo>
                  <a:cubicBezTo>
                    <a:pt x="13484" y="1785"/>
                    <a:pt x="13183" y="1910"/>
                    <a:pt x="12907" y="2061"/>
                  </a:cubicBezTo>
                  <a:cubicBezTo>
                    <a:pt x="12907" y="2011"/>
                    <a:pt x="12907" y="1960"/>
                    <a:pt x="12907" y="1910"/>
                  </a:cubicBezTo>
                  <a:cubicBezTo>
                    <a:pt x="12958" y="1910"/>
                    <a:pt x="12983" y="1885"/>
                    <a:pt x="13008" y="1860"/>
                  </a:cubicBezTo>
                  <a:cubicBezTo>
                    <a:pt x="13083" y="1785"/>
                    <a:pt x="13083" y="1685"/>
                    <a:pt x="13008" y="1610"/>
                  </a:cubicBezTo>
                  <a:cubicBezTo>
                    <a:pt x="13008" y="1584"/>
                    <a:pt x="12983" y="1559"/>
                    <a:pt x="13008" y="1534"/>
                  </a:cubicBezTo>
                  <a:cubicBezTo>
                    <a:pt x="13033" y="1434"/>
                    <a:pt x="12958" y="1334"/>
                    <a:pt x="12882" y="1309"/>
                  </a:cubicBezTo>
                  <a:cubicBezTo>
                    <a:pt x="12865" y="1304"/>
                    <a:pt x="12848" y="1302"/>
                    <a:pt x="12831" y="1302"/>
                  </a:cubicBezTo>
                  <a:cubicBezTo>
                    <a:pt x="12750" y="1302"/>
                    <a:pt x="12678" y="1351"/>
                    <a:pt x="12657" y="1434"/>
                  </a:cubicBezTo>
                  <a:cubicBezTo>
                    <a:pt x="12657" y="1434"/>
                    <a:pt x="12657" y="1434"/>
                    <a:pt x="12657" y="1459"/>
                  </a:cubicBezTo>
                  <a:cubicBezTo>
                    <a:pt x="12582" y="1660"/>
                    <a:pt x="12557" y="1885"/>
                    <a:pt x="12531" y="2111"/>
                  </a:cubicBezTo>
                  <a:lnTo>
                    <a:pt x="12080" y="1960"/>
                  </a:lnTo>
                  <a:cubicBezTo>
                    <a:pt x="12063" y="1956"/>
                    <a:pt x="12045" y="1954"/>
                    <a:pt x="12028" y="1954"/>
                  </a:cubicBezTo>
                  <a:cubicBezTo>
                    <a:pt x="11947" y="1954"/>
                    <a:pt x="11875" y="1999"/>
                    <a:pt x="11855" y="2061"/>
                  </a:cubicBezTo>
                  <a:cubicBezTo>
                    <a:pt x="11830" y="2161"/>
                    <a:pt x="11880" y="2261"/>
                    <a:pt x="11955" y="2311"/>
                  </a:cubicBezTo>
                  <a:lnTo>
                    <a:pt x="12381" y="2437"/>
                  </a:lnTo>
                  <a:cubicBezTo>
                    <a:pt x="11830" y="2988"/>
                    <a:pt x="11529" y="3690"/>
                    <a:pt x="11379" y="4366"/>
                  </a:cubicBezTo>
                  <a:cubicBezTo>
                    <a:pt x="11153" y="4291"/>
                    <a:pt x="10953" y="4241"/>
                    <a:pt x="10727" y="4216"/>
                  </a:cubicBezTo>
                  <a:cubicBezTo>
                    <a:pt x="10627" y="4216"/>
                    <a:pt x="10526" y="4291"/>
                    <a:pt x="10526" y="4391"/>
                  </a:cubicBezTo>
                  <a:cubicBezTo>
                    <a:pt x="10526" y="4492"/>
                    <a:pt x="10602" y="4567"/>
                    <a:pt x="10702" y="4567"/>
                  </a:cubicBezTo>
                  <a:cubicBezTo>
                    <a:pt x="10902" y="4592"/>
                    <a:pt x="11103" y="4642"/>
                    <a:pt x="11303" y="4717"/>
                  </a:cubicBezTo>
                  <a:cubicBezTo>
                    <a:pt x="11278" y="4742"/>
                    <a:pt x="11278" y="4742"/>
                    <a:pt x="11278" y="4767"/>
                  </a:cubicBezTo>
                  <a:cubicBezTo>
                    <a:pt x="10727" y="7625"/>
                    <a:pt x="11579" y="10783"/>
                    <a:pt x="13584" y="13339"/>
                  </a:cubicBezTo>
                  <a:lnTo>
                    <a:pt x="14511" y="16447"/>
                  </a:lnTo>
                  <a:cubicBezTo>
                    <a:pt x="14110" y="16747"/>
                    <a:pt x="13709" y="17023"/>
                    <a:pt x="13283" y="17274"/>
                  </a:cubicBezTo>
                  <a:cubicBezTo>
                    <a:pt x="13158" y="17324"/>
                    <a:pt x="13033" y="17399"/>
                    <a:pt x="12933" y="17449"/>
                  </a:cubicBezTo>
                  <a:cubicBezTo>
                    <a:pt x="12732" y="17349"/>
                    <a:pt x="12557" y="17274"/>
                    <a:pt x="12381" y="17199"/>
                  </a:cubicBezTo>
                  <a:cubicBezTo>
                    <a:pt x="12356" y="17023"/>
                    <a:pt x="12356" y="16823"/>
                    <a:pt x="12381" y="16647"/>
                  </a:cubicBezTo>
                  <a:cubicBezTo>
                    <a:pt x="12381" y="16547"/>
                    <a:pt x="12306" y="16472"/>
                    <a:pt x="12206" y="16472"/>
                  </a:cubicBezTo>
                  <a:cubicBezTo>
                    <a:pt x="12193" y="16468"/>
                    <a:pt x="12180" y="16467"/>
                    <a:pt x="12167" y="16467"/>
                  </a:cubicBezTo>
                  <a:cubicBezTo>
                    <a:pt x="12087" y="16467"/>
                    <a:pt x="12027" y="16535"/>
                    <a:pt x="12005" y="16622"/>
                  </a:cubicBezTo>
                  <a:cubicBezTo>
                    <a:pt x="12005" y="16773"/>
                    <a:pt x="12005" y="16948"/>
                    <a:pt x="12005" y="17098"/>
                  </a:cubicBezTo>
                  <a:cubicBezTo>
                    <a:pt x="11780" y="17023"/>
                    <a:pt x="11529" y="16973"/>
                    <a:pt x="11303" y="16948"/>
                  </a:cubicBezTo>
                  <a:cubicBezTo>
                    <a:pt x="11203" y="16948"/>
                    <a:pt x="11128" y="17023"/>
                    <a:pt x="11103" y="17098"/>
                  </a:cubicBezTo>
                  <a:cubicBezTo>
                    <a:pt x="11103" y="17199"/>
                    <a:pt x="11178" y="17299"/>
                    <a:pt x="11253" y="17299"/>
                  </a:cubicBezTo>
                  <a:cubicBezTo>
                    <a:pt x="11529" y="17324"/>
                    <a:pt x="11780" y="17399"/>
                    <a:pt x="12030" y="17474"/>
                  </a:cubicBezTo>
                  <a:cubicBezTo>
                    <a:pt x="12055" y="17575"/>
                    <a:pt x="12055" y="17675"/>
                    <a:pt x="12080" y="17775"/>
                  </a:cubicBezTo>
                  <a:lnTo>
                    <a:pt x="5614" y="17775"/>
                  </a:lnTo>
                  <a:cubicBezTo>
                    <a:pt x="4887" y="17474"/>
                    <a:pt x="4186" y="17073"/>
                    <a:pt x="3584" y="16547"/>
                  </a:cubicBezTo>
                  <a:cubicBezTo>
                    <a:pt x="927" y="14216"/>
                    <a:pt x="401" y="9905"/>
                    <a:pt x="2506" y="7299"/>
                  </a:cubicBezTo>
                  <a:cubicBezTo>
                    <a:pt x="2557" y="7224"/>
                    <a:pt x="2557" y="7098"/>
                    <a:pt x="2456" y="7048"/>
                  </a:cubicBezTo>
                  <a:cubicBezTo>
                    <a:pt x="2425" y="7017"/>
                    <a:pt x="2389" y="7003"/>
                    <a:pt x="2352" y="7003"/>
                  </a:cubicBezTo>
                  <a:cubicBezTo>
                    <a:pt x="2301" y="7003"/>
                    <a:pt x="2249" y="7030"/>
                    <a:pt x="2206" y="7073"/>
                  </a:cubicBezTo>
                  <a:cubicBezTo>
                    <a:pt x="0" y="9830"/>
                    <a:pt x="551" y="14366"/>
                    <a:pt x="3359" y="16823"/>
                  </a:cubicBezTo>
                  <a:cubicBezTo>
                    <a:pt x="3785" y="17199"/>
                    <a:pt x="4261" y="17499"/>
                    <a:pt x="4762" y="17775"/>
                  </a:cubicBezTo>
                  <a:lnTo>
                    <a:pt x="2256" y="17775"/>
                  </a:lnTo>
                  <a:lnTo>
                    <a:pt x="2256" y="20707"/>
                  </a:lnTo>
                  <a:lnTo>
                    <a:pt x="5038" y="20707"/>
                  </a:lnTo>
                  <a:lnTo>
                    <a:pt x="10326" y="25996"/>
                  </a:lnTo>
                  <a:lnTo>
                    <a:pt x="5489" y="30833"/>
                  </a:lnTo>
                  <a:lnTo>
                    <a:pt x="2256" y="27600"/>
                  </a:lnTo>
                  <a:lnTo>
                    <a:pt x="2256" y="28602"/>
                  </a:lnTo>
                  <a:lnTo>
                    <a:pt x="4988" y="31334"/>
                  </a:lnTo>
                  <a:lnTo>
                    <a:pt x="2256" y="34066"/>
                  </a:lnTo>
                  <a:lnTo>
                    <a:pt x="2256" y="35068"/>
                  </a:lnTo>
                  <a:lnTo>
                    <a:pt x="5489" y="31835"/>
                  </a:lnTo>
                  <a:lnTo>
                    <a:pt x="10326" y="36672"/>
                  </a:lnTo>
                  <a:lnTo>
                    <a:pt x="5489" y="41509"/>
                  </a:lnTo>
                  <a:lnTo>
                    <a:pt x="2256" y="38251"/>
                  </a:lnTo>
                  <a:lnTo>
                    <a:pt x="2256" y="39279"/>
                  </a:lnTo>
                  <a:lnTo>
                    <a:pt x="4988" y="42011"/>
                  </a:lnTo>
                  <a:lnTo>
                    <a:pt x="2256" y="44743"/>
                  </a:lnTo>
                  <a:lnTo>
                    <a:pt x="2256" y="45745"/>
                  </a:lnTo>
                  <a:lnTo>
                    <a:pt x="5489" y="42512"/>
                  </a:lnTo>
                  <a:lnTo>
                    <a:pt x="10326" y="47324"/>
                  </a:lnTo>
                  <a:lnTo>
                    <a:pt x="5489" y="52161"/>
                  </a:lnTo>
                  <a:lnTo>
                    <a:pt x="2256" y="48928"/>
                  </a:lnTo>
                  <a:lnTo>
                    <a:pt x="2256" y="49931"/>
                  </a:lnTo>
                  <a:lnTo>
                    <a:pt x="4988" y="52662"/>
                  </a:lnTo>
                  <a:lnTo>
                    <a:pt x="2256" y="55394"/>
                  </a:lnTo>
                  <a:lnTo>
                    <a:pt x="2256" y="56422"/>
                  </a:lnTo>
                  <a:lnTo>
                    <a:pt x="5489" y="53164"/>
                  </a:lnTo>
                  <a:lnTo>
                    <a:pt x="10326" y="58001"/>
                  </a:lnTo>
                  <a:lnTo>
                    <a:pt x="5489" y="62838"/>
                  </a:lnTo>
                  <a:lnTo>
                    <a:pt x="2256" y="59605"/>
                  </a:lnTo>
                  <a:lnTo>
                    <a:pt x="2256" y="60607"/>
                  </a:lnTo>
                  <a:lnTo>
                    <a:pt x="4988" y="63339"/>
                  </a:lnTo>
                  <a:lnTo>
                    <a:pt x="2256" y="66071"/>
                  </a:lnTo>
                  <a:lnTo>
                    <a:pt x="2256" y="67074"/>
                  </a:lnTo>
                  <a:lnTo>
                    <a:pt x="5489" y="63840"/>
                  </a:lnTo>
                  <a:lnTo>
                    <a:pt x="10326" y="68678"/>
                  </a:lnTo>
                  <a:lnTo>
                    <a:pt x="5489" y="73490"/>
                  </a:lnTo>
                  <a:lnTo>
                    <a:pt x="2256" y="70257"/>
                  </a:lnTo>
                  <a:lnTo>
                    <a:pt x="2256" y="71259"/>
                  </a:lnTo>
                  <a:lnTo>
                    <a:pt x="4988" y="74016"/>
                  </a:lnTo>
                  <a:lnTo>
                    <a:pt x="2256" y="76748"/>
                  </a:lnTo>
                  <a:lnTo>
                    <a:pt x="2256" y="77750"/>
                  </a:lnTo>
                  <a:lnTo>
                    <a:pt x="5489" y="74517"/>
                  </a:lnTo>
                  <a:lnTo>
                    <a:pt x="10326" y="79329"/>
                  </a:lnTo>
                  <a:lnTo>
                    <a:pt x="2256" y="87399"/>
                  </a:lnTo>
                  <a:lnTo>
                    <a:pt x="2256" y="88427"/>
                  </a:lnTo>
                  <a:lnTo>
                    <a:pt x="10827" y="79830"/>
                  </a:lnTo>
                  <a:lnTo>
                    <a:pt x="15664" y="84668"/>
                  </a:lnTo>
                  <a:lnTo>
                    <a:pt x="5815" y="94517"/>
                  </a:lnTo>
                  <a:lnTo>
                    <a:pt x="6817" y="94517"/>
                  </a:lnTo>
                  <a:lnTo>
                    <a:pt x="16166" y="85169"/>
                  </a:lnTo>
                  <a:lnTo>
                    <a:pt x="21003" y="90006"/>
                  </a:lnTo>
                  <a:lnTo>
                    <a:pt x="16466" y="94517"/>
                  </a:lnTo>
                  <a:lnTo>
                    <a:pt x="17469" y="94517"/>
                  </a:lnTo>
                  <a:lnTo>
                    <a:pt x="21504" y="90507"/>
                  </a:lnTo>
                  <a:lnTo>
                    <a:pt x="25514" y="94517"/>
                  </a:lnTo>
                  <a:lnTo>
                    <a:pt x="26517" y="94517"/>
                  </a:lnTo>
                  <a:lnTo>
                    <a:pt x="22005" y="90006"/>
                  </a:lnTo>
                  <a:lnTo>
                    <a:pt x="26842" y="85169"/>
                  </a:lnTo>
                  <a:lnTo>
                    <a:pt x="31654" y="90006"/>
                  </a:lnTo>
                  <a:lnTo>
                    <a:pt x="27143" y="94517"/>
                  </a:lnTo>
                  <a:lnTo>
                    <a:pt x="28146" y="94517"/>
                  </a:lnTo>
                  <a:lnTo>
                    <a:pt x="32156" y="90507"/>
                  </a:lnTo>
                  <a:lnTo>
                    <a:pt x="36191" y="94517"/>
                  </a:lnTo>
                  <a:lnTo>
                    <a:pt x="37193" y="94517"/>
                  </a:lnTo>
                  <a:lnTo>
                    <a:pt x="32657" y="90006"/>
                  </a:lnTo>
                  <a:lnTo>
                    <a:pt x="37494" y="85169"/>
                  </a:lnTo>
                  <a:lnTo>
                    <a:pt x="42331" y="90006"/>
                  </a:lnTo>
                  <a:lnTo>
                    <a:pt x="37795" y="94517"/>
                  </a:lnTo>
                  <a:lnTo>
                    <a:pt x="38822" y="94517"/>
                  </a:lnTo>
                  <a:lnTo>
                    <a:pt x="42832" y="90507"/>
                  </a:lnTo>
                  <a:lnTo>
                    <a:pt x="46842" y="94517"/>
                  </a:lnTo>
                  <a:lnTo>
                    <a:pt x="47870" y="94517"/>
                  </a:lnTo>
                  <a:lnTo>
                    <a:pt x="43334" y="90006"/>
                  </a:lnTo>
                  <a:lnTo>
                    <a:pt x="48171" y="85169"/>
                  </a:lnTo>
                  <a:lnTo>
                    <a:pt x="53008" y="90006"/>
                  </a:lnTo>
                  <a:lnTo>
                    <a:pt x="48472" y="94517"/>
                  </a:lnTo>
                  <a:lnTo>
                    <a:pt x="49474" y="94517"/>
                  </a:lnTo>
                  <a:lnTo>
                    <a:pt x="53509" y="90507"/>
                  </a:lnTo>
                  <a:lnTo>
                    <a:pt x="57519" y="94517"/>
                  </a:lnTo>
                  <a:lnTo>
                    <a:pt x="58522" y="94517"/>
                  </a:lnTo>
                  <a:lnTo>
                    <a:pt x="54010" y="90006"/>
                  </a:lnTo>
                  <a:lnTo>
                    <a:pt x="58822" y="85169"/>
                  </a:lnTo>
                  <a:lnTo>
                    <a:pt x="63660" y="90006"/>
                  </a:lnTo>
                  <a:lnTo>
                    <a:pt x="59148" y="94517"/>
                  </a:lnTo>
                  <a:lnTo>
                    <a:pt x="60151" y="94517"/>
                  </a:lnTo>
                  <a:lnTo>
                    <a:pt x="64161" y="90507"/>
                  </a:lnTo>
                  <a:lnTo>
                    <a:pt x="68196" y="94517"/>
                  </a:lnTo>
                  <a:lnTo>
                    <a:pt x="69198" y="94517"/>
                  </a:lnTo>
                  <a:lnTo>
                    <a:pt x="64662" y="90006"/>
                  </a:lnTo>
                  <a:lnTo>
                    <a:pt x="69499" y="85169"/>
                  </a:lnTo>
                  <a:lnTo>
                    <a:pt x="74336" y="90006"/>
                  </a:lnTo>
                  <a:lnTo>
                    <a:pt x="69800" y="94517"/>
                  </a:lnTo>
                  <a:lnTo>
                    <a:pt x="70828" y="94517"/>
                  </a:lnTo>
                  <a:lnTo>
                    <a:pt x="74838" y="90507"/>
                  </a:lnTo>
                  <a:lnTo>
                    <a:pt x="78848" y="94517"/>
                  </a:lnTo>
                  <a:lnTo>
                    <a:pt x="79850" y="94517"/>
                  </a:lnTo>
                  <a:lnTo>
                    <a:pt x="75339" y="90006"/>
                  </a:lnTo>
                  <a:lnTo>
                    <a:pt x="80176" y="85169"/>
                  </a:lnTo>
                  <a:lnTo>
                    <a:pt x="84988" y="90006"/>
                  </a:lnTo>
                  <a:lnTo>
                    <a:pt x="80477" y="94517"/>
                  </a:lnTo>
                  <a:lnTo>
                    <a:pt x="81479" y="94517"/>
                  </a:lnTo>
                  <a:lnTo>
                    <a:pt x="85514" y="90507"/>
                  </a:lnTo>
                  <a:lnTo>
                    <a:pt x="89524" y="94517"/>
                  </a:lnTo>
                  <a:lnTo>
                    <a:pt x="90527" y="94517"/>
                  </a:lnTo>
                  <a:lnTo>
                    <a:pt x="86016" y="90006"/>
                  </a:lnTo>
                  <a:lnTo>
                    <a:pt x="90828" y="85169"/>
                  </a:lnTo>
                  <a:lnTo>
                    <a:pt x="95665" y="90006"/>
                  </a:lnTo>
                  <a:lnTo>
                    <a:pt x="91153" y="94517"/>
                  </a:lnTo>
                  <a:lnTo>
                    <a:pt x="92156" y="94517"/>
                  </a:lnTo>
                  <a:lnTo>
                    <a:pt x="96166" y="90507"/>
                  </a:lnTo>
                  <a:lnTo>
                    <a:pt x="100201" y="94517"/>
                  </a:lnTo>
                  <a:lnTo>
                    <a:pt x="101204" y="94517"/>
                  </a:lnTo>
                  <a:lnTo>
                    <a:pt x="96667" y="90006"/>
                  </a:lnTo>
                  <a:lnTo>
                    <a:pt x="101504" y="85169"/>
                  </a:lnTo>
                  <a:lnTo>
                    <a:pt x="106342" y="90006"/>
                  </a:lnTo>
                  <a:lnTo>
                    <a:pt x="101805" y="94517"/>
                  </a:lnTo>
                  <a:lnTo>
                    <a:pt x="102833" y="94517"/>
                  </a:lnTo>
                  <a:lnTo>
                    <a:pt x="106843" y="90507"/>
                  </a:lnTo>
                  <a:lnTo>
                    <a:pt x="110853" y="94517"/>
                  </a:lnTo>
                  <a:lnTo>
                    <a:pt x="111855" y="94517"/>
                  </a:lnTo>
                  <a:lnTo>
                    <a:pt x="107344" y="90006"/>
                  </a:lnTo>
                  <a:lnTo>
                    <a:pt x="112181" y="85169"/>
                  </a:lnTo>
                  <a:lnTo>
                    <a:pt x="116993" y="90006"/>
                  </a:lnTo>
                  <a:lnTo>
                    <a:pt x="112482" y="94517"/>
                  </a:lnTo>
                  <a:lnTo>
                    <a:pt x="113484" y="94517"/>
                  </a:lnTo>
                  <a:lnTo>
                    <a:pt x="117520" y="90507"/>
                  </a:lnTo>
                  <a:lnTo>
                    <a:pt x="121530" y="94517"/>
                  </a:lnTo>
                  <a:lnTo>
                    <a:pt x="122532" y="94517"/>
                  </a:lnTo>
                  <a:lnTo>
                    <a:pt x="118021" y="90006"/>
                  </a:lnTo>
                  <a:lnTo>
                    <a:pt x="122833" y="85169"/>
                  </a:lnTo>
                  <a:lnTo>
                    <a:pt x="127670" y="90006"/>
                  </a:lnTo>
                  <a:lnTo>
                    <a:pt x="123159" y="94517"/>
                  </a:lnTo>
                  <a:lnTo>
                    <a:pt x="124161" y="94517"/>
                  </a:lnTo>
                  <a:lnTo>
                    <a:pt x="128171" y="90507"/>
                  </a:lnTo>
                  <a:lnTo>
                    <a:pt x="132181" y="94517"/>
                  </a:lnTo>
                  <a:lnTo>
                    <a:pt x="133209" y="94517"/>
                  </a:lnTo>
                  <a:lnTo>
                    <a:pt x="128672" y="90006"/>
                  </a:lnTo>
                  <a:lnTo>
                    <a:pt x="133510" y="85169"/>
                  </a:lnTo>
                  <a:lnTo>
                    <a:pt x="138347" y="90006"/>
                  </a:lnTo>
                  <a:lnTo>
                    <a:pt x="133810" y="94517"/>
                  </a:lnTo>
                  <a:lnTo>
                    <a:pt x="134813" y="94517"/>
                  </a:lnTo>
                  <a:lnTo>
                    <a:pt x="138848" y="90507"/>
                  </a:lnTo>
                  <a:lnTo>
                    <a:pt x="142858" y="94517"/>
                  </a:lnTo>
                  <a:lnTo>
                    <a:pt x="143861" y="94517"/>
                  </a:lnTo>
                  <a:lnTo>
                    <a:pt x="139349" y="90006"/>
                  </a:lnTo>
                  <a:lnTo>
                    <a:pt x="144186" y="85169"/>
                  </a:lnTo>
                  <a:lnTo>
                    <a:pt x="148998" y="90006"/>
                  </a:lnTo>
                  <a:lnTo>
                    <a:pt x="144487" y="94517"/>
                  </a:lnTo>
                  <a:lnTo>
                    <a:pt x="145490" y="94517"/>
                  </a:lnTo>
                  <a:lnTo>
                    <a:pt x="149500" y="90507"/>
                  </a:lnTo>
                  <a:lnTo>
                    <a:pt x="153535" y="94517"/>
                  </a:lnTo>
                  <a:lnTo>
                    <a:pt x="154537" y="94517"/>
                  </a:lnTo>
                  <a:lnTo>
                    <a:pt x="150026" y="90006"/>
                  </a:lnTo>
                  <a:lnTo>
                    <a:pt x="154838" y="85169"/>
                  </a:lnTo>
                  <a:lnTo>
                    <a:pt x="159675" y="90006"/>
                  </a:lnTo>
                  <a:lnTo>
                    <a:pt x="155164" y="94517"/>
                  </a:lnTo>
                  <a:lnTo>
                    <a:pt x="156166" y="94517"/>
                  </a:lnTo>
                  <a:lnTo>
                    <a:pt x="160176" y="90507"/>
                  </a:lnTo>
                  <a:lnTo>
                    <a:pt x="164186" y="94517"/>
                  </a:lnTo>
                  <a:lnTo>
                    <a:pt x="165214" y="94517"/>
                  </a:lnTo>
                  <a:lnTo>
                    <a:pt x="160678" y="90006"/>
                  </a:lnTo>
                  <a:lnTo>
                    <a:pt x="165515" y="85169"/>
                  </a:lnTo>
                  <a:lnTo>
                    <a:pt x="174863" y="94517"/>
                  </a:lnTo>
                  <a:lnTo>
                    <a:pt x="175866" y="94517"/>
                  </a:lnTo>
                  <a:lnTo>
                    <a:pt x="166016" y="84668"/>
                  </a:lnTo>
                  <a:lnTo>
                    <a:pt x="170853" y="79830"/>
                  </a:lnTo>
                  <a:lnTo>
                    <a:pt x="185540" y="94517"/>
                  </a:lnTo>
                  <a:lnTo>
                    <a:pt x="186542" y="94517"/>
                  </a:lnTo>
                  <a:lnTo>
                    <a:pt x="171354" y="79329"/>
                  </a:lnTo>
                  <a:lnTo>
                    <a:pt x="176192" y="74517"/>
                  </a:lnTo>
                  <a:lnTo>
                    <a:pt x="190502" y="88828"/>
                  </a:lnTo>
                  <a:lnTo>
                    <a:pt x="190502" y="87826"/>
                  </a:lnTo>
                  <a:lnTo>
                    <a:pt x="176693" y="74016"/>
                  </a:lnTo>
                  <a:lnTo>
                    <a:pt x="181505" y="69179"/>
                  </a:lnTo>
                  <a:lnTo>
                    <a:pt x="190502" y="78151"/>
                  </a:lnTo>
                  <a:lnTo>
                    <a:pt x="190502" y="77149"/>
                  </a:lnTo>
                  <a:lnTo>
                    <a:pt x="182006" y="68678"/>
                  </a:lnTo>
                  <a:lnTo>
                    <a:pt x="186843" y="63840"/>
                  </a:lnTo>
                  <a:lnTo>
                    <a:pt x="190502" y="67500"/>
                  </a:lnTo>
                  <a:lnTo>
                    <a:pt x="190502" y="66497"/>
                  </a:lnTo>
                  <a:lnTo>
                    <a:pt x="187344" y="63339"/>
                  </a:lnTo>
                  <a:lnTo>
                    <a:pt x="190502" y="60181"/>
                  </a:lnTo>
                  <a:lnTo>
                    <a:pt x="190502" y="59179"/>
                  </a:lnTo>
                  <a:lnTo>
                    <a:pt x="186843" y="62838"/>
                  </a:lnTo>
                  <a:lnTo>
                    <a:pt x="182006" y="58001"/>
                  </a:lnTo>
                  <a:lnTo>
                    <a:pt x="186843" y="53164"/>
                  </a:lnTo>
                  <a:lnTo>
                    <a:pt x="190502" y="56823"/>
                  </a:lnTo>
                  <a:lnTo>
                    <a:pt x="190502" y="55820"/>
                  </a:lnTo>
                  <a:lnTo>
                    <a:pt x="187344" y="52662"/>
                  </a:lnTo>
                  <a:lnTo>
                    <a:pt x="190502" y="49530"/>
                  </a:lnTo>
                  <a:lnTo>
                    <a:pt x="190502" y="48502"/>
                  </a:lnTo>
                  <a:lnTo>
                    <a:pt x="186843" y="52161"/>
                  </a:lnTo>
                  <a:lnTo>
                    <a:pt x="182006" y="47324"/>
                  </a:lnTo>
                  <a:lnTo>
                    <a:pt x="186843" y="42512"/>
                  </a:lnTo>
                  <a:lnTo>
                    <a:pt x="190502" y="46146"/>
                  </a:lnTo>
                  <a:lnTo>
                    <a:pt x="190502" y="45144"/>
                  </a:lnTo>
                  <a:lnTo>
                    <a:pt x="187344" y="42011"/>
                  </a:lnTo>
                  <a:lnTo>
                    <a:pt x="190502" y="38853"/>
                  </a:lnTo>
                  <a:lnTo>
                    <a:pt x="190502" y="37850"/>
                  </a:lnTo>
                  <a:lnTo>
                    <a:pt x="186843" y="41509"/>
                  </a:lnTo>
                  <a:lnTo>
                    <a:pt x="182006" y="36672"/>
                  </a:lnTo>
                  <a:lnTo>
                    <a:pt x="186843" y="31835"/>
                  </a:lnTo>
                  <a:lnTo>
                    <a:pt x="190502" y="35494"/>
                  </a:lnTo>
                  <a:lnTo>
                    <a:pt x="190502" y="34492"/>
                  </a:lnTo>
                  <a:lnTo>
                    <a:pt x="187344" y="31334"/>
                  </a:lnTo>
                  <a:lnTo>
                    <a:pt x="190502" y="28176"/>
                  </a:lnTo>
                  <a:lnTo>
                    <a:pt x="190502" y="27174"/>
                  </a:lnTo>
                  <a:lnTo>
                    <a:pt x="186843" y="30833"/>
                  </a:lnTo>
                  <a:lnTo>
                    <a:pt x="182006" y="25996"/>
                  </a:lnTo>
                  <a:lnTo>
                    <a:pt x="187294" y="20707"/>
                  </a:lnTo>
                  <a:lnTo>
                    <a:pt x="190502" y="20707"/>
                  </a:lnTo>
                  <a:lnTo>
                    <a:pt x="190502" y="17775"/>
                  </a:lnTo>
                  <a:lnTo>
                    <a:pt x="177194" y="17775"/>
                  </a:lnTo>
                  <a:lnTo>
                    <a:pt x="177269" y="17524"/>
                  </a:lnTo>
                  <a:cubicBezTo>
                    <a:pt x="177946" y="17299"/>
                    <a:pt x="178598" y="16998"/>
                    <a:pt x="179199" y="16622"/>
                  </a:cubicBezTo>
                  <a:cubicBezTo>
                    <a:pt x="179826" y="16221"/>
                    <a:pt x="180377" y="15745"/>
                    <a:pt x="180878" y="15194"/>
                  </a:cubicBezTo>
                  <a:cubicBezTo>
                    <a:pt x="180928" y="15219"/>
                    <a:pt x="180979" y="15244"/>
                    <a:pt x="181029" y="15294"/>
                  </a:cubicBezTo>
                  <a:cubicBezTo>
                    <a:pt x="182158" y="16031"/>
                    <a:pt x="183551" y="16415"/>
                    <a:pt x="184971" y="16415"/>
                  </a:cubicBezTo>
                  <a:cubicBezTo>
                    <a:pt x="185820" y="16415"/>
                    <a:pt x="186678" y="16277"/>
                    <a:pt x="187495" y="15996"/>
                  </a:cubicBezTo>
                  <a:cubicBezTo>
                    <a:pt x="189349" y="15369"/>
                    <a:pt x="190678" y="14116"/>
                    <a:pt x="191254" y="12487"/>
                  </a:cubicBezTo>
                  <a:cubicBezTo>
                    <a:pt x="191279" y="12387"/>
                    <a:pt x="191229" y="12286"/>
                    <a:pt x="191129" y="12236"/>
                  </a:cubicBezTo>
                  <a:cubicBezTo>
                    <a:pt x="191116" y="12232"/>
                    <a:pt x="191102" y="12230"/>
                    <a:pt x="191088" y="12230"/>
                  </a:cubicBezTo>
                  <a:cubicBezTo>
                    <a:pt x="191021" y="12230"/>
                    <a:pt x="190945" y="12278"/>
                    <a:pt x="190903" y="12361"/>
                  </a:cubicBezTo>
                  <a:cubicBezTo>
                    <a:pt x="190377" y="13890"/>
                    <a:pt x="189124" y="15068"/>
                    <a:pt x="187370" y="15670"/>
                  </a:cubicBezTo>
                  <a:cubicBezTo>
                    <a:pt x="186592" y="15932"/>
                    <a:pt x="185775" y="16061"/>
                    <a:pt x="184969" y="16061"/>
                  </a:cubicBezTo>
                  <a:cubicBezTo>
                    <a:pt x="183619" y="16061"/>
                    <a:pt x="182296" y="15699"/>
                    <a:pt x="181229" y="14993"/>
                  </a:cubicBezTo>
                  <a:cubicBezTo>
                    <a:pt x="181179" y="14968"/>
                    <a:pt x="181154" y="14943"/>
                    <a:pt x="181129" y="14918"/>
                  </a:cubicBezTo>
                  <a:cubicBezTo>
                    <a:pt x="181781" y="14141"/>
                    <a:pt x="182307" y="13264"/>
                    <a:pt x="182683" y="12286"/>
                  </a:cubicBezTo>
                  <a:lnTo>
                    <a:pt x="183084" y="12612"/>
                  </a:lnTo>
                  <a:cubicBezTo>
                    <a:pt x="183109" y="12637"/>
                    <a:pt x="183159" y="12662"/>
                    <a:pt x="183209" y="12662"/>
                  </a:cubicBezTo>
                  <a:cubicBezTo>
                    <a:pt x="183259" y="12662"/>
                    <a:pt x="183309" y="12637"/>
                    <a:pt x="183334" y="12612"/>
                  </a:cubicBezTo>
                  <a:cubicBezTo>
                    <a:pt x="183410" y="12537"/>
                    <a:pt x="183385" y="12412"/>
                    <a:pt x="183309" y="12361"/>
                  </a:cubicBezTo>
                  <a:lnTo>
                    <a:pt x="182833" y="11935"/>
                  </a:lnTo>
                  <a:cubicBezTo>
                    <a:pt x="183084" y="11209"/>
                    <a:pt x="183284" y="10457"/>
                    <a:pt x="183385" y="9655"/>
                  </a:cubicBezTo>
                  <a:cubicBezTo>
                    <a:pt x="183660" y="7524"/>
                    <a:pt x="183284" y="5444"/>
                    <a:pt x="182332" y="3715"/>
                  </a:cubicBezTo>
                  <a:lnTo>
                    <a:pt x="182332" y="3715"/>
                  </a:lnTo>
                  <a:cubicBezTo>
                    <a:pt x="182507" y="3765"/>
                    <a:pt x="182683" y="3815"/>
                    <a:pt x="182858" y="3865"/>
                  </a:cubicBezTo>
                  <a:cubicBezTo>
                    <a:pt x="182883" y="3890"/>
                    <a:pt x="182883" y="3890"/>
                    <a:pt x="182908" y="3890"/>
                  </a:cubicBezTo>
                  <a:cubicBezTo>
                    <a:pt x="182984" y="3890"/>
                    <a:pt x="183059" y="3840"/>
                    <a:pt x="183084" y="3765"/>
                  </a:cubicBezTo>
                  <a:cubicBezTo>
                    <a:pt x="183109" y="3665"/>
                    <a:pt x="183059" y="3564"/>
                    <a:pt x="182958" y="3539"/>
                  </a:cubicBezTo>
                  <a:cubicBezTo>
                    <a:pt x="182733" y="3464"/>
                    <a:pt x="182482" y="3389"/>
                    <a:pt x="182257" y="3314"/>
                  </a:cubicBezTo>
                  <a:cubicBezTo>
                    <a:pt x="182332" y="3214"/>
                    <a:pt x="182432" y="3113"/>
                    <a:pt x="182507" y="3013"/>
                  </a:cubicBezTo>
                  <a:cubicBezTo>
                    <a:pt x="182583" y="2963"/>
                    <a:pt x="182583" y="2863"/>
                    <a:pt x="182532" y="2787"/>
                  </a:cubicBezTo>
                  <a:cubicBezTo>
                    <a:pt x="182489" y="2744"/>
                    <a:pt x="182437" y="2717"/>
                    <a:pt x="182386" y="2717"/>
                  </a:cubicBezTo>
                  <a:cubicBezTo>
                    <a:pt x="182349" y="2717"/>
                    <a:pt x="182313" y="2731"/>
                    <a:pt x="182282" y="2762"/>
                  </a:cubicBezTo>
                  <a:lnTo>
                    <a:pt x="182156" y="2838"/>
                  </a:lnTo>
                  <a:cubicBezTo>
                    <a:pt x="182106" y="2863"/>
                    <a:pt x="182081" y="2913"/>
                    <a:pt x="182081" y="2963"/>
                  </a:cubicBezTo>
                  <a:cubicBezTo>
                    <a:pt x="182031" y="3013"/>
                    <a:pt x="182006" y="3063"/>
                    <a:pt x="181981" y="3088"/>
                  </a:cubicBezTo>
                  <a:cubicBezTo>
                    <a:pt x="181730" y="2712"/>
                    <a:pt x="181430" y="2336"/>
                    <a:pt x="181129" y="2011"/>
                  </a:cubicBezTo>
                  <a:cubicBezTo>
                    <a:pt x="180803" y="1685"/>
                    <a:pt x="180502" y="1459"/>
                    <a:pt x="180151" y="1334"/>
                  </a:cubicBezTo>
                  <a:cubicBezTo>
                    <a:pt x="179922" y="1240"/>
                    <a:pt x="179692" y="1194"/>
                    <a:pt x="179463" y="1194"/>
                  </a:cubicBezTo>
                  <a:cubicBezTo>
                    <a:pt x="179145" y="1194"/>
                    <a:pt x="178829" y="1284"/>
                    <a:pt x="178522" y="1459"/>
                  </a:cubicBezTo>
                  <a:cubicBezTo>
                    <a:pt x="177645" y="2011"/>
                    <a:pt x="177094" y="3239"/>
                    <a:pt x="176893" y="4316"/>
                  </a:cubicBezTo>
                  <a:cubicBezTo>
                    <a:pt x="176768" y="4266"/>
                    <a:pt x="176668" y="4241"/>
                    <a:pt x="176567" y="4216"/>
                  </a:cubicBezTo>
                  <a:cubicBezTo>
                    <a:pt x="176550" y="4212"/>
                    <a:pt x="176533" y="4210"/>
                    <a:pt x="176516" y="4210"/>
                  </a:cubicBezTo>
                  <a:cubicBezTo>
                    <a:pt x="176435" y="4210"/>
                    <a:pt x="176363" y="4258"/>
                    <a:pt x="176342" y="4341"/>
                  </a:cubicBezTo>
                  <a:cubicBezTo>
                    <a:pt x="176317" y="4417"/>
                    <a:pt x="176367" y="4517"/>
                    <a:pt x="176467" y="4542"/>
                  </a:cubicBezTo>
                  <a:cubicBezTo>
                    <a:pt x="176593" y="4592"/>
                    <a:pt x="176718" y="4617"/>
                    <a:pt x="176843" y="4667"/>
                  </a:cubicBezTo>
                  <a:cubicBezTo>
                    <a:pt x="176818" y="4767"/>
                    <a:pt x="176818" y="4893"/>
                    <a:pt x="176793" y="4993"/>
                  </a:cubicBezTo>
                  <a:lnTo>
                    <a:pt x="176367" y="4843"/>
                  </a:lnTo>
                  <a:cubicBezTo>
                    <a:pt x="176349" y="4838"/>
                    <a:pt x="176331" y="4836"/>
                    <a:pt x="176314" y="4836"/>
                  </a:cubicBezTo>
                  <a:cubicBezTo>
                    <a:pt x="176234" y="4836"/>
                    <a:pt x="176162" y="4881"/>
                    <a:pt x="176141" y="4943"/>
                  </a:cubicBezTo>
                  <a:cubicBezTo>
                    <a:pt x="176091" y="5043"/>
                    <a:pt x="176141" y="5143"/>
                    <a:pt x="176242" y="5168"/>
                  </a:cubicBezTo>
                  <a:lnTo>
                    <a:pt x="176768" y="5369"/>
                  </a:lnTo>
                  <a:cubicBezTo>
                    <a:pt x="176693" y="6497"/>
                    <a:pt x="176743" y="7625"/>
                    <a:pt x="176943" y="8677"/>
                  </a:cubicBezTo>
                  <a:lnTo>
                    <a:pt x="173059" y="17549"/>
                  </a:lnTo>
                  <a:cubicBezTo>
                    <a:pt x="172532" y="17499"/>
                    <a:pt x="172006" y="17399"/>
                    <a:pt x="171505" y="17249"/>
                  </a:cubicBezTo>
                  <a:cubicBezTo>
                    <a:pt x="170628" y="16998"/>
                    <a:pt x="169801" y="16622"/>
                    <a:pt x="169049" y="16171"/>
                  </a:cubicBezTo>
                  <a:lnTo>
                    <a:pt x="169525" y="15770"/>
                  </a:lnTo>
                  <a:cubicBezTo>
                    <a:pt x="169600" y="15720"/>
                    <a:pt x="169625" y="15595"/>
                    <a:pt x="169550" y="15519"/>
                  </a:cubicBezTo>
                  <a:cubicBezTo>
                    <a:pt x="169522" y="15478"/>
                    <a:pt x="169472" y="15459"/>
                    <a:pt x="169420" y="15459"/>
                  </a:cubicBezTo>
                  <a:cubicBezTo>
                    <a:pt x="169377" y="15459"/>
                    <a:pt x="169333" y="15472"/>
                    <a:pt x="169299" y="15494"/>
                  </a:cubicBezTo>
                  <a:lnTo>
                    <a:pt x="168723" y="15970"/>
                  </a:lnTo>
                  <a:cubicBezTo>
                    <a:pt x="168046" y="15544"/>
                    <a:pt x="167445" y="15018"/>
                    <a:pt x="166918" y="14442"/>
                  </a:cubicBezTo>
                  <a:cubicBezTo>
                    <a:pt x="168096" y="13590"/>
                    <a:pt x="169099" y="12437"/>
                    <a:pt x="169826" y="11083"/>
                  </a:cubicBezTo>
                  <a:cubicBezTo>
                    <a:pt x="171279" y="8402"/>
                    <a:pt x="171354" y="5469"/>
                    <a:pt x="170051" y="3088"/>
                  </a:cubicBezTo>
                  <a:lnTo>
                    <a:pt x="170051" y="3088"/>
                  </a:lnTo>
                  <a:cubicBezTo>
                    <a:pt x="170252" y="3138"/>
                    <a:pt x="170452" y="3163"/>
                    <a:pt x="170653" y="3239"/>
                  </a:cubicBezTo>
                  <a:lnTo>
                    <a:pt x="170678" y="3239"/>
                  </a:lnTo>
                  <a:cubicBezTo>
                    <a:pt x="170778" y="3239"/>
                    <a:pt x="170828" y="3188"/>
                    <a:pt x="170853" y="3113"/>
                  </a:cubicBezTo>
                  <a:cubicBezTo>
                    <a:pt x="170878" y="3013"/>
                    <a:pt x="170828" y="2913"/>
                    <a:pt x="170728" y="2888"/>
                  </a:cubicBezTo>
                  <a:cubicBezTo>
                    <a:pt x="170427" y="2813"/>
                    <a:pt x="170126" y="2712"/>
                    <a:pt x="169801" y="2637"/>
                  </a:cubicBezTo>
                  <a:cubicBezTo>
                    <a:pt x="169750" y="2562"/>
                    <a:pt x="169700" y="2487"/>
                    <a:pt x="169650" y="2412"/>
                  </a:cubicBezTo>
                  <a:cubicBezTo>
                    <a:pt x="169625" y="2386"/>
                    <a:pt x="169625" y="2361"/>
                    <a:pt x="169600" y="2336"/>
                  </a:cubicBezTo>
                  <a:cubicBezTo>
                    <a:pt x="169700" y="2161"/>
                    <a:pt x="169801" y="2011"/>
                    <a:pt x="169926" y="1835"/>
                  </a:cubicBezTo>
                  <a:cubicBezTo>
                    <a:pt x="169976" y="1760"/>
                    <a:pt x="169951" y="1660"/>
                    <a:pt x="169876" y="1584"/>
                  </a:cubicBezTo>
                  <a:cubicBezTo>
                    <a:pt x="169849" y="1567"/>
                    <a:pt x="169816" y="1558"/>
                    <a:pt x="169783" y="1558"/>
                  </a:cubicBezTo>
                  <a:cubicBezTo>
                    <a:pt x="169721" y="1558"/>
                    <a:pt x="169657" y="1586"/>
                    <a:pt x="169625" y="1635"/>
                  </a:cubicBezTo>
                  <a:cubicBezTo>
                    <a:pt x="169525" y="1760"/>
                    <a:pt x="169450" y="1910"/>
                    <a:pt x="169349" y="2036"/>
                  </a:cubicBezTo>
                  <a:cubicBezTo>
                    <a:pt x="168755" y="1385"/>
                    <a:pt x="167953" y="1024"/>
                    <a:pt x="167139" y="1024"/>
                  </a:cubicBezTo>
                  <a:cubicBezTo>
                    <a:pt x="166855" y="1024"/>
                    <a:pt x="166570" y="1068"/>
                    <a:pt x="166292" y="1158"/>
                  </a:cubicBezTo>
                  <a:cubicBezTo>
                    <a:pt x="164963" y="1584"/>
                    <a:pt x="164663" y="2838"/>
                    <a:pt x="164512" y="3940"/>
                  </a:cubicBezTo>
                  <a:cubicBezTo>
                    <a:pt x="164061" y="6798"/>
                    <a:pt x="164161" y="9178"/>
                    <a:pt x="164738" y="11158"/>
                  </a:cubicBezTo>
                  <a:cubicBezTo>
                    <a:pt x="164562" y="11108"/>
                    <a:pt x="164362" y="11058"/>
                    <a:pt x="164186" y="10983"/>
                  </a:cubicBezTo>
                  <a:cubicBezTo>
                    <a:pt x="164174" y="10979"/>
                    <a:pt x="164159" y="10977"/>
                    <a:pt x="164144" y="10977"/>
                  </a:cubicBezTo>
                  <a:cubicBezTo>
                    <a:pt x="164071" y="10977"/>
                    <a:pt x="163982" y="11025"/>
                    <a:pt x="163961" y="11108"/>
                  </a:cubicBezTo>
                  <a:cubicBezTo>
                    <a:pt x="163936" y="11184"/>
                    <a:pt x="163986" y="11309"/>
                    <a:pt x="164086" y="11334"/>
                  </a:cubicBezTo>
                  <a:cubicBezTo>
                    <a:pt x="164287" y="11409"/>
                    <a:pt x="164487" y="11459"/>
                    <a:pt x="164713" y="11534"/>
                  </a:cubicBezTo>
                  <a:cubicBezTo>
                    <a:pt x="164562" y="11735"/>
                    <a:pt x="164412" y="11960"/>
                    <a:pt x="164287" y="12211"/>
                  </a:cubicBezTo>
                  <a:cubicBezTo>
                    <a:pt x="164237" y="12286"/>
                    <a:pt x="164287" y="12387"/>
                    <a:pt x="164362" y="12437"/>
                  </a:cubicBezTo>
                  <a:cubicBezTo>
                    <a:pt x="164387" y="12462"/>
                    <a:pt x="164412" y="12462"/>
                    <a:pt x="164462" y="12462"/>
                  </a:cubicBezTo>
                  <a:cubicBezTo>
                    <a:pt x="164512" y="12462"/>
                    <a:pt x="164587" y="12437"/>
                    <a:pt x="164613" y="12361"/>
                  </a:cubicBezTo>
                  <a:cubicBezTo>
                    <a:pt x="164713" y="12186"/>
                    <a:pt x="164838" y="11986"/>
                    <a:pt x="164938" y="11810"/>
                  </a:cubicBezTo>
                  <a:cubicBezTo>
                    <a:pt x="165064" y="12086"/>
                    <a:pt x="165164" y="12387"/>
                    <a:pt x="165289" y="12637"/>
                  </a:cubicBezTo>
                  <a:cubicBezTo>
                    <a:pt x="165590" y="13264"/>
                    <a:pt x="165966" y="13840"/>
                    <a:pt x="166392" y="14366"/>
                  </a:cubicBezTo>
                  <a:cubicBezTo>
                    <a:pt x="165071" y="15247"/>
                    <a:pt x="163559" y="15746"/>
                    <a:pt x="162089" y="15746"/>
                  </a:cubicBezTo>
                  <a:cubicBezTo>
                    <a:pt x="162053" y="15746"/>
                    <a:pt x="162017" y="15746"/>
                    <a:pt x="161981" y="15745"/>
                  </a:cubicBezTo>
                  <a:cubicBezTo>
                    <a:pt x="161755" y="15745"/>
                    <a:pt x="161530" y="15720"/>
                    <a:pt x="161304" y="15695"/>
                  </a:cubicBezTo>
                  <a:cubicBezTo>
                    <a:pt x="161279" y="15569"/>
                    <a:pt x="161279" y="15419"/>
                    <a:pt x="161254" y="15294"/>
                  </a:cubicBezTo>
                  <a:cubicBezTo>
                    <a:pt x="161232" y="15207"/>
                    <a:pt x="161173" y="15139"/>
                    <a:pt x="161092" y="15139"/>
                  </a:cubicBezTo>
                  <a:cubicBezTo>
                    <a:pt x="161080" y="15139"/>
                    <a:pt x="161067" y="15140"/>
                    <a:pt x="161054" y="15143"/>
                  </a:cubicBezTo>
                  <a:cubicBezTo>
                    <a:pt x="160953" y="15143"/>
                    <a:pt x="160878" y="15244"/>
                    <a:pt x="160903" y="15319"/>
                  </a:cubicBezTo>
                  <a:cubicBezTo>
                    <a:pt x="160903" y="15444"/>
                    <a:pt x="160928" y="15544"/>
                    <a:pt x="160953" y="15645"/>
                  </a:cubicBezTo>
                  <a:cubicBezTo>
                    <a:pt x="160803" y="15620"/>
                    <a:pt x="160678" y="15595"/>
                    <a:pt x="160527" y="15569"/>
                  </a:cubicBezTo>
                  <a:lnTo>
                    <a:pt x="160628" y="15419"/>
                  </a:lnTo>
                  <a:cubicBezTo>
                    <a:pt x="160678" y="15319"/>
                    <a:pt x="160653" y="15219"/>
                    <a:pt x="160577" y="15168"/>
                  </a:cubicBezTo>
                  <a:cubicBezTo>
                    <a:pt x="160551" y="15151"/>
                    <a:pt x="160518" y="15142"/>
                    <a:pt x="160484" y="15142"/>
                  </a:cubicBezTo>
                  <a:cubicBezTo>
                    <a:pt x="160423" y="15142"/>
                    <a:pt x="160359" y="15170"/>
                    <a:pt x="160327" y="15219"/>
                  </a:cubicBezTo>
                  <a:lnTo>
                    <a:pt x="160176" y="15469"/>
                  </a:lnTo>
                  <a:cubicBezTo>
                    <a:pt x="159149" y="15194"/>
                    <a:pt x="158171" y="14692"/>
                    <a:pt x="157294" y="14016"/>
                  </a:cubicBezTo>
                  <a:cubicBezTo>
                    <a:pt x="157921" y="13314"/>
                    <a:pt x="158497" y="12512"/>
                    <a:pt x="158998" y="11635"/>
                  </a:cubicBezTo>
                  <a:cubicBezTo>
                    <a:pt x="160302" y="9254"/>
                    <a:pt x="160728" y="6547"/>
                    <a:pt x="160176" y="4141"/>
                  </a:cubicBezTo>
                  <a:lnTo>
                    <a:pt x="160176" y="4141"/>
                  </a:lnTo>
                  <a:lnTo>
                    <a:pt x="160678" y="4417"/>
                  </a:lnTo>
                  <a:cubicBezTo>
                    <a:pt x="160703" y="4442"/>
                    <a:pt x="160728" y="4442"/>
                    <a:pt x="160753" y="4442"/>
                  </a:cubicBezTo>
                  <a:cubicBezTo>
                    <a:pt x="160828" y="4442"/>
                    <a:pt x="160878" y="4417"/>
                    <a:pt x="160903" y="4341"/>
                  </a:cubicBezTo>
                  <a:cubicBezTo>
                    <a:pt x="160953" y="4266"/>
                    <a:pt x="160928" y="4166"/>
                    <a:pt x="160853" y="4116"/>
                  </a:cubicBezTo>
                  <a:lnTo>
                    <a:pt x="160227" y="3765"/>
                  </a:lnTo>
                  <a:lnTo>
                    <a:pt x="160753" y="3389"/>
                  </a:lnTo>
                  <a:cubicBezTo>
                    <a:pt x="160828" y="3339"/>
                    <a:pt x="160853" y="3239"/>
                    <a:pt x="160803" y="3138"/>
                  </a:cubicBezTo>
                  <a:cubicBezTo>
                    <a:pt x="160759" y="3095"/>
                    <a:pt x="160707" y="3068"/>
                    <a:pt x="160656" y="3068"/>
                  </a:cubicBezTo>
                  <a:cubicBezTo>
                    <a:pt x="160620" y="3068"/>
                    <a:pt x="160584" y="3082"/>
                    <a:pt x="160552" y="3113"/>
                  </a:cubicBezTo>
                  <a:lnTo>
                    <a:pt x="160001" y="3489"/>
                  </a:lnTo>
                  <a:cubicBezTo>
                    <a:pt x="159901" y="3138"/>
                    <a:pt x="159775" y="2813"/>
                    <a:pt x="159625" y="2487"/>
                  </a:cubicBezTo>
                  <a:cubicBezTo>
                    <a:pt x="159500" y="2186"/>
                    <a:pt x="159324" y="1935"/>
                    <a:pt x="159149" y="1710"/>
                  </a:cubicBezTo>
                  <a:cubicBezTo>
                    <a:pt x="158689" y="1166"/>
                    <a:pt x="158089" y="902"/>
                    <a:pt x="157438" y="902"/>
                  </a:cubicBezTo>
                  <a:cubicBezTo>
                    <a:pt x="157308" y="902"/>
                    <a:pt x="157176" y="912"/>
                    <a:pt x="157044" y="933"/>
                  </a:cubicBezTo>
                  <a:cubicBezTo>
                    <a:pt x="156367" y="1033"/>
                    <a:pt x="155690" y="1409"/>
                    <a:pt x="155114" y="1935"/>
                  </a:cubicBezTo>
                  <a:lnTo>
                    <a:pt x="155039" y="1359"/>
                  </a:lnTo>
                  <a:cubicBezTo>
                    <a:pt x="155013" y="1259"/>
                    <a:pt x="154938" y="1209"/>
                    <a:pt x="154838" y="1209"/>
                  </a:cubicBezTo>
                  <a:cubicBezTo>
                    <a:pt x="154738" y="1234"/>
                    <a:pt x="154663" y="1309"/>
                    <a:pt x="154688" y="1409"/>
                  </a:cubicBezTo>
                  <a:lnTo>
                    <a:pt x="154763" y="1985"/>
                  </a:lnTo>
                  <a:cubicBezTo>
                    <a:pt x="154612" y="1935"/>
                    <a:pt x="154462" y="1885"/>
                    <a:pt x="154312" y="1835"/>
                  </a:cubicBezTo>
                  <a:cubicBezTo>
                    <a:pt x="154285" y="1822"/>
                    <a:pt x="154258" y="1815"/>
                    <a:pt x="154233" y="1815"/>
                  </a:cubicBezTo>
                  <a:cubicBezTo>
                    <a:pt x="154163" y="1815"/>
                    <a:pt x="154104" y="1862"/>
                    <a:pt x="154086" y="1935"/>
                  </a:cubicBezTo>
                  <a:cubicBezTo>
                    <a:pt x="154036" y="2011"/>
                    <a:pt x="154086" y="2111"/>
                    <a:pt x="154186" y="2161"/>
                  </a:cubicBezTo>
                  <a:cubicBezTo>
                    <a:pt x="154362" y="2236"/>
                    <a:pt x="154537" y="2286"/>
                    <a:pt x="154713" y="2361"/>
                  </a:cubicBezTo>
                  <a:cubicBezTo>
                    <a:pt x="154337" y="2787"/>
                    <a:pt x="154036" y="3264"/>
                    <a:pt x="153810" y="3790"/>
                  </a:cubicBezTo>
                  <a:cubicBezTo>
                    <a:pt x="152933" y="5970"/>
                    <a:pt x="153109" y="8527"/>
                    <a:pt x="154287" y="10858"/>
                  </a:cubicBezTo>
                  <a:cubicBezTo>
                    <a:pt x="154111" y="10808"/>
                    <a:pt x="153936" y="10757"/>
                    <a:pt x="153785" y="10682"/>
                  </a:cubicBezTo>
                  <a:cubicBezTo>
                    <a:pt x="153768" y="10678"/>
                    <a:pt x="153750" y="10676"/>
                    <a:pt x="153733" y="10676"/>
                  </a:cubicBezTo>
                  <a:cubicBezTo>
                    <a:pt x="153652" y="10676"/>
                    <a:pt x="153580" y="10721"/>
                    <a:pt x="153560" y="10783"/>
                  </a:cubicBezTo>
                  <a:cubicBezTo>
                    <a:pt x="153510" y="10883"/>
                    <a:pt x="153560" y="10983"/>
                    <a:pt x="153660" y="11008"/>
                  </a:cubicBezTo>
                  <a:cubicBezTo>
                    <a:pt x="153861" y="11108"/>
                    <a:pt x="154086" y="11158"/>
                    <a:pt x="154312" y="11234"/>
                  </a:cubicBezTo>
                  <a:lnTo>
                    <a:pt x="153986" y="11559"/>
                  </a:lnTo>
                  <a:cubicBezTo>
                    <a:pt x="153911" y="11635"/>
                    <a:pt x="153911" y="11735"/>
                    <a:pt x="153961" y="11810"/>
                  </a:cubicBezTo>
                  <a:cubicBezTo>
                    <a:pt x="154011" y="11835"/>
                    <a:pt x="154061" y="11860"/>
                    <a:pt x="154086" y="11860"/>
                  </a:cubicBezTo>
                  <a:cubicBezTo>
                    <a:pt x="154136" y="11860"/>
                    <a:pt x="154186" y="11835"/>
                    <a:pt x="154211" y="11810"/>
                  </a:cubicBezTo>
                  <a:lnTo>
                    <a:pt x="154612" y="11459"/>
                  </a:lnTo>
                  <a:cubicBezTo>
                    <a:pt x="154688" y="11610"/>
                    <a:pt x="154788" y="11760"/>
                    <a:pt x="154913" y="11935"/>
                  </a:cubicBezTo>
                  <a:cubicBezTo>
                    <a:pt x="155440" y="12737"/>
                    <a:pt x="156066" y="13439"/>
                    <a:pt x="156768" y="14041"/>
                  </a:cubicBezTo>
                  <a:cubicBezTo>
                    <a:pt x="155239" y="15544"/>
                    <a:pt x="153359" y="16547"/>
                    <a:pt x="151379" y="16848"/>
                  </a:cubicBezTo>
                  <a:cubicBezTo>
                    <a:pt x="150988" y="16901"/>
                    <a:pt x="150591" y="16928"/>
                    <a:pt x="150192" y="16928"/>
                  </a:cubicBezTo>
                  <a:cubicBezTo>
                    <a:pt x="148168" y="16928"/>
                    <a:pt x="146087" y="16245"/>
                    <a:pt x="144287" y="14968"/>
                  </a:cubicBezTo>
                  <a:cubicBezTo>
                    <a:pt x="145490" y="13615"/>
                    <a:pt x="146367" y="11910"/>
                    <a:pt x="146818" y="10106"/>
                  </a:cubicBezTo>
                  <a:cubicBezTo>
                    <a:pt x="146868" y="10231"/>
                    <a:pt x="146918" y="10356"/>
                    <a:pt x="146968" y="10482"/>
                  </a:cubicBezTo>
                  <a:cubicBezTo>
                    <a:pt x="146993" y="10557"/>
                    <a:pt x="147069" y="10607"/>
                    <a:pt x="147144" y="10607"/>
                  </a:cubicBezTo>
                  <a:lnTo>
                    <a:pt x="147194" y="10607"/>
                  </a:lnTo>
                  <a:cubicBezTo>
                    <a:pt x="147294" y="10557"/>
                    <a:pt x="147344" y="10457"/>
                    <a:pt x="147294" y="10381"/>
                  </a:cubicBezTo>
                  <a:cubicBezTo>
                    <a:pt x="147219" y="10106"/>
                    <a:pt x="147094" y="9855"/>
                    <a:pt x="146968" y="9630"/>
                  </a:cubicBezTo>
                  <a:cubicBezTo>
                    <a:pt x="147269" y="9504"/>
                    <a:pt x="147595" y="9404"/>
                    <a:pt x="147896" y="9279"/>
                  </a:cubicBezTo>
                  <a:cubicBezTo>
                    <a:pt x="147996" y="9254"/>
                    <a:pt x="148046" y="9153"/>
                    <a:pt x="147996" y="9053"/>
                  </a:cubicBezTo>
                  <a:cubicBezTo>
                    <a:pt x="147978" y="8980"/>
                    <a:pt x="147919" y="8933"/>
                    <a:pt x="147849" y="8933"/>
                  </a:cubicBezTo>
                  <a:cubicBezTo>
                    <a:pt x="147824" y="8933"/>
                    <a:pt x="147797" y="8939"/>
                    <a:pt x="147770" y="8953"/>
                  </a:cubicBezTo>
                  <a:cubicBezTo>
                    <a:pt x="147520" y="9053"/>
                    <a:pt x="147244" y="9128"/>
                    <a:pt x="146993" y="9229"/>
                  </a:cubicBezTo>
                  <a:cubicBezTo>
                    <a:pt x="147344" y="7173"/>
                    <a:pt x="147144" y="5043"/>
                    <a:pt x="146317" y="3113"/>
                  </a:cubicBezTo>
                  <a:lnTo>
                    <a:pt x="147044" y="2687"/>
                  </a:lnTo>
                  <a:cubicBezTo>
                    <a:pt x="147119" y="2637"/>
                    <a:pt x="147144" y="2512"/>
                    <a:pt x="147094" y="2437"/>
                  </a:cubicBezTo>
                  <a:cubicBezTo>
                    <a:pt x="147061" y="2388"/>
                    <a:pt x="147008" y="2360"/>
                    <a:pt x="146954" y="2360"/>
                  </a:cubicBezTo>
                  <a:cubicBezTo>
                    <a:pt x="146924" y="2360"/>
                    <a:pt x="146895" y="2369"/>
                    <a:pt x="146868" y="2386"/>
                  </a:cubicBezTo>
                  <a:lnTo>
                    <a:pt x="146166" y="2787"/>
                  </a:lnTo>
                  <a:cubicBezTo>
                    <a:pt x="145991" y="2437"/>
                    <a:pt x="145765" y="2136"/>
                    <a:pt x="145490" y="1860"/>
                  </a:cubicBezTo>
                  <a:lnTo>
                    <a:pt x="145640" y="1534"/>
                  </a:lnTo>
                  <a:cubicBezTo>
                    <a:pt x="145690" y="1459"/>
                    <a:pt x="145640" y="1334"/>
                    <a:pt x="145565" y="1309"/>
                  </a:cubicBezTo>
                  <a:cubicBezTo>
                    <a:pt x="145537" y="1295"/>
                    <a:pt x="145509" y="1289"/>
                    <a:pt x="145482" y="1289"/>
                  </a:cubicBezTo>
                  <a:cubicBezTo>
                    <a:pt x="145412" y="1289"/>
                    <a:pt x="145350" y="1330"/>
                    <a:pt x="145314" y="1384"/>
                  </a:cubicBezTo>
                  <a:lnTo>
                    <a:pt x="145214" y="1635"/>
                  </a:lnTo>
                  <a:cubicBezTo>
                    <a:pt x="145164" y="1584"/>
                    <a:pt x="145114" y="1534"/>
                    <a:pt x="145064" y="1509"/>
                  </a:cubicBezTo>
                  <a:cubicBezTo>
                    <a:pt x="144565" y="1153"/>
                    <a:pt x="144034" y="975"/>
                    <a:pt x="143490" y="975"/>
                  </a:cubicBezTo>
                  <a:cubicBezTo>
                    <a:pt x="143076" y="975"/>
                    <a:pt x="142654" y="1078"/>
                    <a:pt x="142231" y="1284"/>
                  </a:cubicBezTo>
                  <a:cubicBezTo>
                    <a:pt x="141429" y="1685"/>
                    <a:pt x="140678" y="2437"/>
                    <a:pt x="140151" y="3364"/>
                  </a:cubicBezTo>
                  <a:cubicBezTo>
                    <a:pt x="140026" y="3239"/>
                    <a:pt x="139926" y="3113"/>
                    <a:pt x="139775" y="2988"/>
                  </a:cubicBezTo>
                  <a:cubicBezTo>
                    <a:pt x="139741" y="2965"/>
                    <a:pt x="139703" y="2953"/>
                    <a:pt x="139663" y="2953"/>
                  </a:cubicBezTo>
                  <a:cubicBezTo>
                    <a:pt x="139615" y="2953"/>
                    <a:pt x="139566" y="2972"/>
                    <a:pt x="139525" y="3013"/>
                  </a:cubicBezTo>
                  <a:cubicBezTo>
                    <a:pt x="139475" y="3088"/>
                    <a:pt x="139475" y="3188"/>
                    <a:pt x="139550" y="3264"/>
                  </a:cubicBezTo>
                  <a:cubicBezTo>
                    <a:pt x="139700" y="3389"/>
                    <a:pt x="139850" y="3539"/>
                    <a:pt x="139976" y="3690"/>
                  </a:cubicBezTo>
                  <a:lnTo>
                    <a:pt x="139224" y="3915"/>
                  </a:lnTo>
                  <a:cubicBezTo>
                    <a:pt x="139124" y="3965"/>
                    <a:pt x="139074" y="4066"/>
                    <a:pt x="139099" y="4141"/>
                  </a:cubicBezTo>
                  <a:cubicBezTo>
                    <a:pt x="139124" y="4216"/>
                    <a:pt x="139199" y="4266"/>
                    <a:pt x="139274" y="4266"/>
                  </a:cubicBezTo>
                  <a:lnTo>
                    <a:pt x="139324" y="4266"/>
                  </a:lnTo>
                  <a:lnTo>
                    <a:pt x="139775" y="4116"/>
                  </a:lnTo>
                  <a:lnTo>
                    <a:pt x="139775" y="4116"/>
                  </a:lnTo>
                  <a:cubicBezTo>
                    <a:pt x="139525" y="4742"/>
                    <a:pt x="139349" y="5394"/>
                    <a:pt x="139324" y="6021"/>
                  </a:cubicBezTo>
                  <a:cubicBezTo>
                    <a:pt x="139299" y="6221"/>
                    <a:pt x="139299" y="6422"/>
                    <a:pt x="139299" y="6622"/>
                  </a:cubicBezTo>
                  <a:lnTo>
                    <a:pt x="136993" y="6622"/>
                  </a:lnTo>
                  <a:lnTo>
                    <a:pt x="140176" y="17324"/>
                  </a:lnTo>
                  <a:cubicBezTo>
                    <a:pt x="139600" y="17524"/>
                    <a:pt x="138998" y="17675"/>
                    <a:pt x="138372" y="17775"/>
                  </a:cubicBezTo>
                  <a:lnTo>
                    <a:pt x="135289" y="17775"/>
                  </a:lnTo>
                  <a:cubicBezTo>
                    <a:pt x="133535" y="17524"/>
                    <a:pt x="131881" y="16823"/>
                    <a:pt x="130502" y="15745"/>
                  </a:cubicBezTo>
                  <a:cubicBezTo>
                    <a:pt x="131705" y="15143"/>
                    <a:pt x="132758" y="14291"/>
                    <a:pt x="133560" y="13189"/>
                  </a:cubicBezTo>
                  <a:cubicBezTo>
                    <a:pt x="135865" y="9980"/>
                    <a:pt x="135389" y="5118"/>
                    <a:pt x="132532" y="2286"/>
                  </a:cubicBezTo>
                  <a:cubicBezTo>
                    <a:pt x="132127" y="1882"/>
                    <a:pt x="131565" y="1658"/>
                    <a:pt x="130972" y="1658"/>
                  </a:cubicBezTo>
                  <a:cubicBezTo>
                    <a:pt x="130941" y="1658"/>
                    <a:pt x="130909" y="1658"/>
                    <a:pt x="130878" y="1660"/>
                  </a:cubicBezTo>
                  <a:cubicBezTo>
                    <a:pt x="130251" y="1660"/>
                    <a:pt x="129675" y="1935"/>
                    <a:pt x="129249" y="2412"/>
                  </a:cubicBezTo>
                  <a:cubicBezTo>
                    <a:pt x="127444" y="4492"/>
                    <a:pt x="126667" y="7374"/>
                    <a:pt x="127018" y="10081"/>
                  </a:cubicBezTo>
                  <a:lnTo>
                    <a:pt x="126642" y="9880"/>
                  </a:lnTo>
                  <a:cubicBezTo>
                    <a:pt x="126642" y="9855"/>
                    <a:pt x="126642" y="9830"/>
                    <a:pt x="126617" y="9805"/>
                  </a:cubicBezTo>
                  <a:cubicBezTo>
                    <a:pt x="126576" y="9743"/>
                    <a:pt x="126501" y="9698"/>
                    <a:pt x="126420" y="9698"/>
                  </a:cubicBezTo>
                  <a:cubicBezTo>
                    <a:pt x="126402" y="9698"/>
                    <a:pt x="126384" y="9700"/>
                    <a:pt x="126367" y="9705"/>
                  </a:cubicBezTo>
                  <a:cubicBezTo>
                    <a:pt x="126266" y="9755"/>
                    <a:pt x="126191" y="9855"/>
                    <a:pt x="126216" y="9955"/>
                  </a:cubicBezTo>
                  <a:cubicBezTo>
                    <a:pt x="126241" y="10081"/>
                    <a:pt x="126342" y="10156"/>
                    <a:pt x="126392" y="10156"/>
                  </a:cubicBezTo>
                  <a:lnTo>
                    <a:pt x="127043" y="10507"/>
                  </a:lnTo>
                  <a:cubicBezTo>
                    <a:pt x="126893" y="10657"/>
                    <a:pt x="126743" y="10808"/>
                    <a:pt x="126567" y="10958"/>
                  </a:cubicBezTo>
                  <a:cubicBezTo>
                    <a:pt x="126492" y="11008"/>
                    <a:pt x="126492" y="11133"/>
                    <a:pt x="126542" y="11209"/>
                  </a:cubicBezTo>
                  <a:cubicBezTo>
                    <a:pt x="126592" y="11234"/>
                    <a:pt x="126642" y="11259"/>
                    <a:pt x="126693" y="11259"/>
                  </a:cubicBezTo>
                  <a:cubicBezTo>
                    <a:pt x="126718" y="11259"/>
                    <a:pt x="126768" y="11259"/>
                    <a:pt x="126818" y="11209"/>
                  </a:cubicBezTo>
                  <a:cubicBezTo>
                    <a:pt x="126918" y="11108"/>
                    <a:pt x="127043" y="11008"/>
                    <a:pt x="127169" y="10908"/>
                  </a:cubicBezTo>
                  <a:cubicBezTo>
                    <a:pt x="127419" y="12136"/>
                    <a:pt x="127921" y="13314"/>
                    <a:pt x="128672" y="14316"/>
                  </a:cubicBezTo>
                  <a:cubicBezTo>
                    <a:pt x="129023" y="14793"/>
                    <a:pt x="129424" y="15244"/>
                    <a:pt x="129850" y="15645"/>
                  </a:cubicBezTo>
                  <a:cubicBezTo>
                    <a:pt x="128705" y="16133"/>
                    <a:pt x="127446" y="16387"/>
                    <a:pt x="126184" y="16387"/>
                  </a:cubicBezTo>
                  <a:cubicBezTo>
                    <a:pt x="124465" y="16387"/>
                    <a:pt x="122739" y="15915"/>
                    <a:pt x="121279" y="14918"/>
                  </a:cubicBezTo>
                  <a:cubicBezTo>
                    <a:pt x="121003" y="14742"/>
                    <a:pt x="120728" y="14542"/>
                    <a:pt x="120477" y="14316"/>
                  </a:cubicBezTo>
                  <a:cubicBezTo>
                    <a:pt x="121229" y="13289"/>
                    <a:pt x="121755" y="12086"/>
                    <a:pt x="122056" y="10858"/>
                  </a:cubicBezTo>
                  <a:cubicBezTo>
                    <a:pt x="122106" y="10958"/>
                    <a:pt x="122181" y="11033"/>
                    <a:pt x="122231" y="11133"/>
                  </a:cubicBezTo>
                  <a:cubicBezTo>
                    <a:pt x="122281" y="11184"/>
                    <a:pt x="122332" y="11209"/>
                    <a:pt x="122382" y="11209"/>
                  </a:cubicBezTo>
                  <a:cubicBezTo>
                    <a:pt x="122432" y="11209"/>
                    <a:pt x="122457" y="11209"/>
                    <a:pt x="122482" y="11184"/>
                  </a:cubicBezTo>
                  <a:cubicBezTo>
                    <a:pt x="122557" y="11133"/>
                    <a:pt x="122582" y="11033"/>
                    <a:pt x="122532" y="10933"/>
                  </a:cubicBezTo>
                  <a:cubicBezTo>
                    <a:pt x="122432" y="10783"/>
                    <a:pt x="122332" y="10632"/>
                    <a:pt x="122206" y="10507"/>
                  </a:cubicBezTo>
                  <a:cubicBezTo>
                    <a:pt x="122482" y="10356"/>
                    <a:pt x="122733" y="10206"/>
                    <a:pt x="122983" y="10031"/>
                  </a:cubicBezTo>
                  <a:cubicBezTo>
                    <a:pt x="123058" y="9980"/>
                    <a:pt x="123083" y="9880"/>
                    <a:pt x="123033" y="9780"/>
                  </a:cubicBezTo>
                  <a:cubicBezTo>
                    <a:pt x="123001" y="9731"/>
                    <a:pt x="122937" y="9704"/>
                    <a:pt x="122876" y="9704"/>
                  </a:cubicBezTo>
                  <a:cubicBezTo>
                    <a:pt x="122842" y="9704"/>
                    <a:pt x="122809" y="9712"/>
                    <a:pt x="122783" y="9730"/>
                  </a:cubicBezTo>
                  <a:cubicBezTo>
                    <a:pt x="122582" y="9855"/>
                    <a:pt x="122407" y="9980"/>
                    <a:pt x="122206" y="10081"/>
                  </a:cubicBezTo>
                  <a:cubicBezTo>
                    <a:pt x="122657" y="7274"/>
                    <a:pt x="121981" y="4291"/>
                    <a:pt x="120151" y="2086"/>
                  </a:cubicBezTo>
                  <a:cubicBezTo>
                    <a:pt x="119926" y="1835"/>
                    <a:pt x="119675" y="1660"/>
                    <a:pt x="119374" y="1559"/>
                  </a:cubicBezTo>
                  <a:cubicBezTo>
                    <a:pt x="119271" y="1534"/>
                    <a:pt x="119159" y="1516"/>
                    <a:pt x="119041" y="1516"/>
                  </a:cubicBezTo>
                  <a:cubicBezTo>
                    <a:pt x="118582" y="1516"/>
                    <a:pt x="118033" y="1776"/>
                    <a:pt x="117595" y="2813"/>
                  </a:cubicBezTo>
                  <a:cubicBezTo>
                    <a:pt x="117394" y="3314"/>
                    <a:pt x="117219" y="3840"/>
                    <a:pt x="117093" y="4366"/>
                  </a:cubicBezTo>
                  <a:lnTo>
                    <a:pt x="116542" y="4141"/>
                  </a:lnTo>
                  <a:cubicBezTo>
                    <a:pt x="116521" y="4127"/>
                    <a:pt x="116496" y="4121"/>
                    <a:pt x="116471" y="4121"/>
                  </a:cubicBezTo>
                  <a:cubicBezTo>
                    <a:pt x="116405" y="4121"/>
                    <a:pt x="116335" y="4162"/>
                    <a:pt x="116317" y="4216"/>
                  </a:cubicBezTo>
                  <a:cubicBezTo>
                    <a:pt x="116266" y="4316"/>
                    <a:pt x="116317" y="4417"/>
                    <a:pt x="116417" y="4467"/>
                  </a:cubicBezTo>
                  <a:lnTo>
                    <a:pt x="116893" y="4667"/>
                  </a:lnTo>
                  <a:cubicBezTo>
                    <a:pt x="116718" y="4818"/>
                    <a:pt x="116542" y="4968"/>
                    <a:pt x="116392" y="5143"/>
                  </a:cubicBezTo>
                  <a:cubicBezTo>
                    <a:pt x="116317" y="5219"/>
                    <a:pt x="116317" y="5319"/>
                    <a:pt x="116392" y="5394"/>
                  </a:cubicBezTo>
                  <a:cubicBezTo>
                    <a:pt x="116417" y="5419"/>
                    <a:pt x="116467" y="5444"/>
                    <a:pt x="116517" y="5444"/>
                  </a:cubicBezTo>
                  <a:cubicBezTo>
                    <a:pt x="116567" y="5444"/>
                    <a:pt x="116617" y="5419"/>
                    <a:pt x="116642" y="5394"/>
                  </a:cubicBezTo>
                  <a:cubicBezTo>
                    <a:pt x="116743" y="5294"/>
                    <a:pt x="116843" y="5193"/>
                    <a:pt x="116943" y="5093"/>
                  </a:cubicBezTo>
                  <a:lnTo>
                    <a:pt x="116943" y="5093"/>
                  </a:lnTo>
                  <a:cubicBezTo>
                    <a:pt x="116868" y="5620"/>
                    <a:pt x="116818" y="6121"/>
                    <a:pt x="116818" y="6622"/>
                  </a:cubicBezTo>
                  <a:lnTo>
                    <a:pt x="115139" y="6622"/>
                  </a:lnTo>
                  <a:lnTo>
                    <a:pt x="110276" y="17700"/>
                  </a:lnTo>
                  <a:cubicBezTo>
                    <a:pt x="109224" y="17474"/>
                    <a:pt x="108196" y="17073"/>
                    <a:pt x="107294" y="16497"/>
                  </a:cubicBezTo>
                  <a:cubicBezTo>
                    <a:pt x="106993" y="16321"/>
                    <a:pt x="106717" y="16096"/>
                    <a:pt x="106442" y="15895"/>
                  </a:cubicBezTo>
                  <a:cubicBezTo>
                    <a:pt x="108271" y="14442"/>
                    <a:pt x="109750" y="12462"/>
                    <a:pt x="110527" y="10306"/>
                  </a:cubicBezTo>
                  <a:cubicBezTo>
                    <a:pt x="110828" y="9479"/>
                    <a:pt x="111078" y="8527"/>
                    <a:pt x="111179" y="7524"/>
                  </a:cubicBezTo>
                  <a:lnTo>
                    <a:pt x="111680" y="8001"/>
                  </a:lnTo>
                  <a:cubicBezTo>
                    <a:pt x="111705" y="8026"/>
                    <a:pt x="111755" y="8051"/>
                    <a:pt x="111805" y="8051"/>
                  </a:cubicBezTo>
                  <a:cubicBezTo>
                    <a:pt x="111855" y="8051"/>
                    <a:pt x="111880" y="8026"/>
                    <a:pt x="111931" y="8001"/>
                  </a:cubicBezTo>
                  <a:cubicBezTo>
                    <a:pt x="111981" y="7925"/>
                    <a:pt x="111981" y="7800"/>
                    <a:pt x="111931" y="7725"/>
                  </a:cubicBezTo>
                  <a:lnTo>
                    <a:pt x="111379" y="7224"/>
                  </a:lnTo>
                  <a:lnTo>
                    <a:pt x="111880" y="6923"/>
                  </a:lnTo>
                  <a:cubicBezTo>
                    <a:pt x="111981" y="6873"/>
                    <a:pt x="112006" y="6772"/>
                    <a:pt x="111956" y="6672"/>
                  </a:cubicBezTo>
                  <a:cubicBezTo>
                    <a:pt x="111923" y="6624"/>
                    <a:pt x="111860" y="6596"/>
                    <a:pt x="111798" y="6596"/>
                  </a:cubicBezTo>
                  <a:cubicBezTo>
                    <a:pt x="111765" y="6596"/>
                    <a:pt x="111732" y="6604"/>
                    <a:pt x="111705" y="6622"/>
                  </a:cubicBezTo>
                  <a:lnTo>
                    <a:pt x="111204" y="6923"/>
                  </a:lnTo>
                  <a:cubicBezTo>
                    <a:pt x="111229" y="5745"/>
                    <a:pt x="110978" y="4567"/>
                    <a:pt x="110276" y="3489"/>
                  </a:cubicBezTo>
                  <a:cubicBezTo>
                    <a:pt x="109575" y="2462"/>
                    <a:pt x="108497" y="1810"/>
                    <a:pt x="107344" y="1685"/>
                  </a:cubicBezTo>
                  <a:lnTo>
                    <a:pt x="107645" y="1309"/>
                  </a:lnTo>
                  <a:cubicBezTo>
                    <a:pt x="107695" y="1234"/>
                    <a:pt x="107695" y="1108"/>
                    <a:pt x="107620" y="1058"/>
                  </a:cubicBezTo>
                  <a:cubicBezTo>
                    <a:pt x="107588" y="1027"/>
                    <a:pt x="107548" y="1013"/>
                    <a:pt x="107508" y="1013"/>
                  </a:cubicBezTo>
                  <a:cubicBezTo>
                    <a:pt x="107453" y="1013"/>
                    <a:pt x="107398" y="1040"/>
                    <a:pt x="107369" y="1083"/>
                  </a:cubicBezTo>
                  <a:lnTo>
                    <a:pt x="106993" y="1559"/>
                  </a:lnTo>
                  <a:lnTo>
                    <a:pt x="106617" y="1108"/>
                  </a:lnTo>
                  <a:cubicBezTo>
                    <a:pt x="106574" y="1065"/>
                    <a:pt x="106521" y="1038"/>
                    <a:pt x="106471" y="1038"/>
                  </a:cubicBezTo>
                  <a:cubicBezTo>
                    <a:pt x="106434" y="1038"/>
                    <a:pt x="106398" y="1052"/>
                    <a:pt x="106367" y="1083"/>
                  </a:cubicBezTo>
                  <a:cubicBezTo>
                    <a:pt x="106291" y="1133"/>
                    <a:pt x="106266" y="1259"/>
                    <a:pt x="106342" y="1334"/>
                  </a:cubicBezTo>
                  <a:lnTo>
                    <a:pt x="106617" y="1660"/>
                  </a:lnTo>
                  <a:cubicBezTo>
                    <a:pt x="105164" y="1785"/>
                    <a:pt x="104036" y="2787"/>
                    <a:pt x="103284" y="4617"/>
                  </a:cubicBezTo>
                  <a:cubicBezTo>
                    <a:pt x="102357" y="6798"/>
                    <a:pt x="102407" y="9329"/>
                    <a:pt x="103159" y="11610"/>
                  </a:cubicBezTo>
                  <a:cubicBezTo>
                    <a:pt x="102958" y="11509"/>
                    <a:pt x="102758" y="11434"/>
                    <a:pt x="102582" y="11334"/>
                  </a:cubicBezTo>
                  <a:cubicBezTo>
                    <a:pt x="102549" y="11317"/>
                    <a:pt x="102515" y="11309"/>
                    <a:pt x="102484" y="11309"/>
                  </a:cubicBezTo>
                  <a:cubicBezTo>
                    <a:pt x="102421" y="11309"/>
                    <a:pt x="102365" y="11342"/>
                    <a:pt x="102331" y="11409"/>
                  </a:cubicBezTo>
                  <a:cubicBezTo>
                    <a:pt x="102281" y="11484"/>
                    <a:pt x="102331" y="11610"/>
                    <a:pt x="102407" y="11635"/>
                  </a:cubicBezTo>
                  <a:cubicBezTo>
                    <a:pt x="102607" y="11760"/>
                    <a:pt x="102833" y="11860"/>
                    <a:pt x="103058" y="11935"/>
                  </a:cubicBezTo>
                  <a:lnTo>
                    <a:pt x="102707" y="12612"/>
                  </a:lnTo>
                  <a:cubicBezTo>
                    <a:pt x="102682" y="12687"/>
                    <a:pt x="102707" y="12813"/>
                    <a:pt x="102808" y="12838"/>
                  </a:cubicBezTo>
                  <a:cubicBezTo>
                    <a:pt x="102833" y="12863"/>
                    <a:pt x="102858" y="12863"/>
                    <a:pt x="102883" y="12863"/>
                  </a:cubicBezTo>
                  <a:cubicBezTo>
                    <a:pt x="102933" y="12863"/>
                    <a:pt x="103008" y="12838"/>
                    <a:pt x="103033" y="12762"/>
                  </a:cubicBezTo>
                  <a:lnTo>
                    <a:pt x="103359" y="12136"/>
                  </a:lnTo>
                  <a:cubicBezTo>
                    <a:pt x="103910" y="13564"/>
                    <a:pt x="104788" y="14843"/>
                    <a:pt x="105890" y="15870"/>
                  </a:cubicBezTo>
                  <a:cubicBezTo>
                    <a:pt x="105540" y="16121"/>
                    <a:pt x="105189" y="16346"/>
                    <a:pt x="104813" y="16572"/>
                  </a:cubicBezTo>
                  <a:cubicBezTo>
                    <a:pt x="104612" y="16422"/>
                    <a:pt x="104387" y="16271"/>
                    <a:pt x="104186" y="16121"/>
                  </a:cubicBezTo>
                  <a:cubicBezTo>
                    <a:pt x="104155" y="16089"/>
                    <a:pt x="104119" y="16075"/>
                    <a:pt x="104082" y="16075"/>
                  </a:cubicBezTo>
                  <a:cubicBezTo>
                    <a:pt x="104031" y="16075"/>
                    <a:pt x="103979" y="16102"/>
                    <a:pt x="103936" y="16146"/>
                  </a:cubicBezTo>
                  <a:cubicBezTo>
                    <a:pt x="103885" y="16221"/>
                    <a:pt x="103885" y="16321"/>
                    <a:pt x="103961" y="16397"/>
                  </a:cubicBezTo>
                  <a:cubicBezTo>
                    <a:pt x="104136" y="16522"/>
                    <a:pt x="104286" y="16647"/>
                    <a:pt x="104462" y="16747"/>
                  </a:cubicBezTo>
                  <a:cubicBezTo>
                    <a:pt x="104111" y="16948"/>
                    <a:pt x="103760" y="17123"/>
                    <a:pt x="103409" y="17249"/>
                  </a:cubicBezTo>
                  <a:cubicBezTo>
                    <a:pt x="102732" y="17524"/>
                    <a:pt x="102081" y="17700"/>
                    <a:pt x="101429" y="17775"/>
                  </a:cubicBezTo>
                  <a:lnTo>
                    <a:pt x="99499" y="17775"/>
                  </a:lnTo>
                  <a:cubicBezTo>
                    <a:pt x="98748" y="17675"/>
                    <a:pt x="98021" y="17449"/>
                    <a:pt x="97344" y="17098"/>
                  </a:cubicBezTo>
                  <a:cubicBezTo>
                    <a:pt x="96216" y="16497"/>
                    <a:pt x="95314" y="15670"/>
                    <a:pt x="94587" y="14667"/>
                  </a:cubicBezTo>
                  <a:cubicBezTo>
                    <a:pt x="96592" y="12762"/>
                    <a:pt x="97745" y="10256"/>
                    <a:pt x="97770" y="7725"/>
                  </a:cubicBezTo>
                  <a:cubicBezTo>
                    <a:pt x="97795" y="7023"/>
                    <a:pt x="97695" y="5720"/>
                    <a:pt x="97118" y="4542"/>
                  </a:cubicBezTo>
                  <a:lnTo>
                    <a:pt x="97118" y="4542"/>
                  </a:lnTo>
                  <a:cubicBezTo>
                    <a:pt x="97219" y="4567"/>
                    <a:pt x="97319" y="4592"/>
                    <a:pt x="97419" y="4642"/>
                  </a:cubicBezTo>
                  <a:lnTo>
                    <a:pt x="97469" y="4642"/>
                  </a:lnTo>
                  <a:cubicBezTo>
                    <a:pt x="97544" y="4642"/>
                    <a:pt x="97620" y="4592"/>
                    <a:pt x="97645" y="4517"/>
                  </a:cubicBezTo>
                  <a:cubicBezTo>
                    <a:pt x="97670" y="4417"/>
                    <a:pt x="97620" y="4316"/>
                    <a:pt x="97544" y="4291"/>
                  </a:cubicBezTo>
                  <a:cubicBezTo>
                    <a:pt x="97319" y="4216"/>
                    <a:pt x="97093" y="4141"/>
                    <a:pt x="96868" y="4091"/>
                  </a:cubicBezTo>
                  <a:cubicBezTo>
                    <a:pt x="96818" y="4041"/>
                    <a:pt x="96793" y="3990"/>
                    <a:pt x="96742" y="3940"/>
                  </a:cubicBezTo>
                  <a:lnTo>
                    <a:pt x="96918" y="3464"/>
                  </a:lnTo>
                  <a:cubicBezTo>
                    <a:pt x="96943" y="3364"/>
                    <a:pt x="96893" y="3264"/>
                    <a:pt x="96793" y="3239"/>
                  </a:cubicBezTo>
                  <a:cubicBezTo>
                    <a:pt x="96775" y="3233"/>
                    <a:pt x="96754" y="3230"/>
                    <a:pt x="96733" y="3230"/>
                  </a:cubicBezTo>
                  <a:cubicBezTo>
                    <a:pt x="96664" y="3230"/>
                    <a:pt x="96586" y="3262"/>
                    <a:pt x="96567" y="3339"/>
                  </a:cubicBezTo>
                  <a:lnTo>
                    <a:pt x="96492" y="3589"/>
                  </a:lnTo>
                  <a:cubicBezTo>
                    <a:pt x="96141" y="3214"/>
                    <a:pt x="95740" y="2888"/>
                    <a:pt x="95214" y="2612"/>
                  </a:cubicBezTo>
                  <a:cubicBezTo>
                    <a:pt x="94737" y="2386"/>
                    <a:pt x="94236" y="2261"/>
                    <a:pt x="93735" y="2261"/>
                  </a:cubicBezTo>
                  <a:cubicBezTo>
                    <a:pt x="93810" y="2136"/>
                    <a:pt x="93885" y="2011"/>
                    <a:pt x="93961" y="1910"/>
                  </a:cubicBezTo>
                  <a:cubicBezTo>
                    <a:pt x="94011" y="1810"/>
                    <a:pt x="93986" y="1710"/>
                    <a:pt x="93910" y="1660"/>
                  </a:cubicBezTo>
                  <a:cubicBezTo>
                    <a:pt x="93875" y="1642"/>
                    <a:pt x="93839" y="1634"/>
                    <a:pt x="93806" y="1634"/>
                  </a:cubicBezTo>
                  <a:cubicBezTo>
                    <a:pt x="93745" y="1634"/>
                    <a:pt x="93692" y="1661"/>
                    <a:pt x="93660" y="1710"/>
                  </a:cubicBezTo>
                  <a:cubicBezTo>
                    <a:pt x="93560" y="1860"/>
                    <a:pt x="93459" y="2036"/>
                    <a:pt x="93359" y="2211"/>
                  </a:cubicBezTo>
                  <a:cubicBezTo>
                    <a:pt x="93234" y="2036"/>
                    <a:pt x="93108" y="1885"/>
                    <a:pt x="92983" y="1710"/>
                  </a:cubicBezTo>
                  <a:cubicBezTo>
                    <a:pt x="92951" y="1661"/>
                    <a:pt x="92897" y="1634"/>
                    <a:pt x="92837" y="1634"/>
                  </a:cubicBezTo>
                  <a:cubicBezTo>
                    <a:pt x="92803" y="1634"/>
                    <a:pt x="92768" y="1642"/>
                    <a:pt x="92732" y="1660"/>
                  </a:cubicBezTo>
                  <a:cubicBezTo>
                    <a:pt x="92657" y="1710"/>
                    <a:pt x="92632" y="1835"/>
                    <a:pt x="92682" y="1910"/>
                  </a:cubicBezTo>
                  <a:cubicBezTo>
                    <a:pt x="92808" y="2061"/>
                    <a:pt x="92908" y="2211"/>
                    <a:pt x="93033" y="2361"/>
                  </a:cubicBezTo>
                  <a:cubicBezTo>
                    <a:pt x="92482" y="2487"/>
                    <a:pt x="92006" y="2737"/>
                    <a:pt x="91605" y="3163"/>
                  </a:cubicBezTo>
                  <a:cubicBezTo>
                    <a:pt x="90502" y="4366"/>
                    <a:pt x="90853" y="6071"/>
                    <a:pt x="91254" y="7549"/>
                  </a:cubicBezTo>
                  <a:cubicBezTo>
                    <a:pt x="91279" y="7625"/>
                    <a:pt x="91304" y="7700"/>
                    <a:pt x="91329" y="7775"/>
                  </a:cubicBezTo>
                  <a:lnTo>
                    <a:pt x="90652" y="7850"/>
                  </a:lnTo>
                  <a:cubicBezTo>
                    <a:pt x="90552" y="7850"/>
                    <a:pt x="90477" y="7950"/>
                    <a:pt x="90502" y="8051"/>
                  </a:cubicBezTo>
                  <a:cubicBezTo>
                    <a:pt x="90502" y="8126"/>
                    <a:pt x="90577" y="8201"/>
                    <a:pt x="90677" y="8201"/>
                  </a:cubicBezTo>
                  <a:lnTo>
                    <a:pt x="91429" y="8126"/>
                  </a:lnTo>
                  <a:cubicBezTo>
                    <a:pt x="91454" y="8276"/>
                    <a:pt x="91504" y="8427"/>
                    <a:pt x="91554" y="8577"/>
                  </a:cubicBezTo>
                  <a:cubicBezTo>
                    <a:pt x="91379" y="8627"/>
                    <a:pt x="91179" y="8652"/>
                    <a:pt x="91003" y="8677"/>
                  </a:cubicBezTo>
                  <a:cubicBezTo>
                    <a:pt x="90903" y="8702"/>
                    <a:pt x="90853" y="8777"/>
                    <a:pt x="90853" y="8878"/>
                  </a:cubicBezTo>
                  <a:cubicBezTo>
                    <a:pt x="90853" y="8978"/>
                    <a:pt x="90953" y="9028"/>
                    <a:pt x="91028" y="9028"/>
                  </a:cubicBezTo>
                  <a:lnTo>
                    <a:pt x="91053" y="9028"/>
                  </a:lnTo>
                  <a:cubicBezTo>
                    <a:pt x="91254" y="9003"/>
                    <a:pt x="91454" y="8978"/>
                    <a:pt x="91655" y="8928"/>
                  </a:cubicBezTo>
                  <a:cubicBezTo>
                    <a:pt x="92256" y="10983"/>
                    <a:pt x="92983" y="12988"/>
                    <a:pt x="94111" y="14617"/>
                  </a:cubicBezTo>
                  <a:cubicBezTo>
                    <a:pt x="94036" y="14692"/>
                    <a:pt x="93961" y="14742"/>
                    <a:pt x="93885" y="14818"/>
                  </a:cubicBezTo>
                  <a:cubicBezTo>
                    <a:pt x="93610" y="15043"/>
                    <a:pt x="93334" y="15269"/>
                    <a:pt x="93033" y="15469"/>
                  </a:cubicBezTo>
                  <a:cubicBezTo>
                    <a:pt x="93033" y="15344"/>
                    <a:pt x="93033" y="15219"/>
                    <a:pt x="93033" y="15093"/>
                  </a:cubicBezTo>
                  <a:cubicBezTo>
                    <a:pt x="93033" y="14993"/>
                    <a:pt x="92933" y="14918"/>
                    <a:pt x="92833" y="14918"/>
                  </a:cubicBezTo>
                  <a:cubicBezTo>
                    <a:pt x="92757" y="14943"/>
                    <a:pt x="92682" y="15018"/>
                    <a:pt x="92682" y="15118"/>
                  </a:cubicBezTo>
                  <a:cubicBezTo>
                    <a:pt x="92682" y="15319"/>
                    <a:pt x="92682" y="15519"/>
                    <a:pt x="92682" y="15695"/>
                  </a:cubicBezTo>
                  <a:lnTo>
                    <a:pt x="92331" y="15519"/>
                  </a:lnTo>
                  <a:cubicBezTo>
                    <a:pt x="92331" y="15494"/>
                    <a:pt x="92331" y="15444"/>
                    <a:pt x="92306" y="15419"/>
                  </a:cubicBezTo>
                  <a:cubicBezTo>
                    <a:pt x="92269" y="15363"/>
                    <a:pt x="92203" y="15335"/>
                    <a:pt x="92141" y="15335"/>
                  </a:cubicBezTo>
                  <a:cubicBezTo>
                    <a:pt x="92120" y="15335"/>
                    <a:pt x="92100" y="15338"/>
                    <a:pt x="92081" y="15344"/>
                  </a:cubicBezTo>
                  <a:cubicBezTo>
                    <a:pt x="92006" y="15369"/>
                    <a:pt x="91930" y="15469"/>
                    <a:pt x="91930" y="15519"/>
                  </a:cubicBezTo>
                  <a:cubicBezTo>
                    <a:pt x="91905" y="15595"/>
                    <a:pt x="91930" y="15720"/>
                    <a:pt x="92081" y="15795"/>
                  </a:cubicBezTo>
                  <a:lnTo>
                    <a:pt x="92331" y="15920"/>
                  </a:lnTo>
                  <a:cubicBezTo>
                    <a:pt x="90812" y="16812"/>
                    <a:pt x="89145" y="17278"/>
                    <a:pt x="87502" y="17278"/>
                  </a:cubicBezTo>
                  <a:cubicBezTo>
                    <a:pt x="87113" y="17278"/>
                    <a:pt x="86725" y="17251"/>
                    <a:pt x="86341" y="17199"/>
                  </a:cubicBezTo>
                  <a:cubicBezTo>
                    <a:pt x="84587" y="16923"/>
                    <a:pt x="82908" y="16121"/>
                    <a:pt x="81529" y="14843"/>
                  </a:cubicBezTo>
                  <a:cubicBezTo>
                    <a:pt x="82582" y="13915"/>
                    <a:pt x="83384" y="12838"/>
                    <a:pt x="83960" y="11710"/>
                  </a:cubicBezTo>
                  <a:cubicBezTo>
                    <a:pt x="84011" y="11810"/>
                    <a:pt x="84061" y="11910"/>
                    <a:pt x="84111" y="12011"/>
                  </a:cubicBezTo>
                  <a:cubicBezTo>
                    <a:pt x="84136" y="12086"/>
                    <a:pt x="84186" y="12136"/>
                    <a:pt x="84261" y="12136"/>
                  </a:cubicBezTo>
                  <a:cubicBezTo>
                    <a:pt x="84286" y="12136"/>
                    <a:pt x="84311" y="12111"/>
                    <a:pt x="84336" y="12111"/>
                  </a:cubicBezTo>
                  <a:cubicBezTo>
                    <a:pt x="84437" y="12061"/>
                    <a:pt x="84462" y="11960"/>
                    <a:pt x="84437" y="11885"/>
                  </a:cubicBezTo>
                  <a:cubicBezTo>
                    <a:pt x="84361" y="11710"/>
                    <a:pt x="84286" y="11534"/>
                    <a:pt x="84186" y="11384"/>
                  </a:cubicBezTo>
                  <a:lnTo>
                    <a:pt x="84963" y="11033"/>
                  </a:lnTo>
                  <a:cubicBezTo>
                    <a:pt x="85063" y="10983"/>
                    <a:pt x="85088" y="10883"/>
                    <a:pt x="85063" y="10808"/>
                  </a:cubicBezTo>
                  <a:cubicBezTo>
                    <a:pt x="85027" y="10734"/>
                    <a:pt x="84963" y="10688"/>
                    <a:pt x="84892" y="10688"/>
                  </a:cubicBezTo>
                  <a:cubicBezTo>
                    <a:pt x="84866" y="10688"/>
                    <a:pt x="84839" y="10694"/>
                    <a:pt x="84813" y="10707"/>
                  </a:cubicBezTo>
                  <a:lnTo>
                    <a:pt x="84286" y="10958"/>
                  </a:lnTo>
                  <a:cubicBezTo>
                    <a:pt x="84762" y="9730"/>
                    <a:pt x="84988" y="8452"/>
                    <a:pt x="84888" y="7173"/>
                  </a:cubicBezTo>
                  <a:cubicBezTo>
                    <a:pt x="84888" y="7073"/>
                    <a:pt x="84863" y="6998"/>
                    <a:pt x="84863" y="6898"/>
                  </a:cubicBezTo>
                  <a:lnTo>
                    <a:pt x="84863" y="6898"/>
                  </a:lnTo>
                  <a:lnTo>
                    <a:pt x="85339" y="7324"/>
                  </a:lnTo>
                  <a:cubicBezTo>
                    <a:pt x="85389" y="7349"/>
                    <a:pt x="85414" y="7374"/>
                    <a:pt x="85464" y="7374"/>
                  </a:cubicBezTo>
                  <a:cubicBezTo>
                    <a:pt x="85514" y="7374"/>
                    <a:pt x="85564" y="7349"/>
                    <a:pt x="85590" y="7299"/>
                  </a:cubicBezTo>
                  <a:cubicBezTo>
                    <a:pt x="85665" y="7224"/>
                    <a:pt x="85665" y="7123"/>
                    <a:pt x="85590" y="7048"/>
                  </a:cubicBezTo>
                  <a:lnTo>
                    <a:pt x="84863" y="6422"/>
                  </a:lnTo>
                  <a:lnTo>
                    <a:pt x="85564" y="6196"/>
                  </a:lnTo>
                  <a:cubicBezTo>
                    <a:pt x="85665" y="6146"/>
                    <a:pt x="85715" y="6046"/>
                    <a:pt x="85665" y="5945"/>
                  </a:cubicBezTo>
                  <a:cubicBezTo>
                    <a:pt x="85644" y="5884"/>
                    <a:pt x="85573" y="5839"/>
                    <a:pt x="85492" y="5839"/>
                  </a:cubicBezTo>
                  <a:cubicBezTo>
                    <a:pt x="85475" y="5839"/>
                    <a:pt x="85457" y="5841"/>
                    <a:pt x="85439" y="5845"/>
                  </a:cubicBezTo>
                  <a:lnTo>
                    <a:pt x="84737" y="6096"/>
                  </a:lnTo>
                  <a:cubicBezTo>
                    <a:pt x="84462" y="4843"/>
                    <a:pt x="83910" y="3815"/>
                    <a:pt x="83083" y="3163"/>
                  </a:cubicBezTo>
                  <a:cubicBezTo>
                    <a:pt x="82482" y="2662"/>
                    <a:pt x="81730" y="2386"/>
                    <a:pt x="80953" y="2386"/>
                  </a:cubicBezTo>
                  <a:lnTo>
                    <a:pt x="80878" y="1960"/>
                  </a:lnTo>
                  <a:cubicBezTo>
                    <a:pt x="80853" y="1860"/>
                    <a:pt x="80777" y="1810"/>
                    <a:pt x="80677" y="1810"/>
                  </a:cubicBezTo>
                  <a:cubicBezTo>
                    <a:pt x="80577" y="1835"/>
                    <a:pt x="80502" y="1935"/>
                    <a:pt x="80527" y="2011"/>
                  </a:cubicBezTo>
                  <a:lnTo>
                    <a:pt x="80602" y="2412"/>
                  </a:lnTo>
                  <a:cubicBezTo>
                    <a:pt x="80527" y="2412"/>
                    <a:pt x="80477" y="2437"/>
                    <a:pt x="80402" y="2437"/>
                  </a:cubicBezTo>
                  <a:cubicBezTo>
                    <a:pt x="79324" y="2612"/>
                    <a:pt x="78747" y="3214"/>
                    <a:pt x="78397" y="3940"/>
                  </a:cubicBezTo>
                  <a:lnTo>
                    <a:pt x="77920" y="3539"/>
                  </a:lnTo>
                  <a:cubicBezTo>
                    <a:pt x="77887" y="3517"/>
                    <a:pt x="77843" y="3504"/>
                    <a:pt x="77800" y="3504"/>
                  </a:cubicBezTo>
                  <a:cubicBezTo>
                    <a:pt x="77748" y="3504"/>
                    <a:pt x="77697" y="3523"/>
                    <a:pt x="77670" y="3564"/>
                  </a:cubicBezTo>
                  <a:cubicBezTo>
                    <a:pt x="77595" y="3640"/>
                    <a:pt x="77620" y="3765"/>
                    <a:pt x="77695" y="3815"/>
                  </a:cubicBezTo>
                  <a:lnTo>
                    <a:pt x="78196" y="4241"/>
                  </a:lnTo>
                  <a:lnTo>
                    <a:pt x="77544" y="4517"/>
                  </a:lnTo>
                  <a:cubicBezTo>
                    <a:pt x="77469" y="4567"/>
                    <a:pt x="77419" y="4667"/>
                    <a:pt x="77469" y="4767"/>
                  </a:cubicBezTo>
                  <a:cubicBezTo>
                    <a:pt x="77494" y="4818"/>
                    <a:pt x="77544" y="4868"/>
                    <a:pt x="77620" y="4868"/>
                  </a:cubicBezTo>
                  <a:cubicBezTo>
                    <a:pt x="77645" y="4868"/>
                    <a:pt x="77670" y="4868"/>
                    <a:pt x="77695" y="4843"/>
                  </a:cubicBezTo>
                  <a:lnTo>
                    <a:pt x="78121" y="4667"/>
                  </a:lnTo>
                  <a:lnTo>
                    <a:pt x="78121" y="4667"/>
                  </a:lnTo>
                  <a:cubicBezTo>
                    <a:pt x="78096" y="4717"/>
                    <a:pt x="78096" y="4792"/>
                    <a:pt x="78071" y="4843"/>
                  </a:cubicBezTo>
                  <a:cubicBezTo>
                    <a:pt x="77720" y="6046"/>
                    <a:pt x="77645" y="7299"/>
                    <a:pt x="77820" y="8552"/>
                  </a:cubicBezTo>
                  <a:lnTo>
                    <a:pt x="76968" y="6622"/>
                  </a:lnTo>
                  <a:lnTo>
                    <a:pt x="74311" y="6622"/>
                  </a:lnTo>
                  <a:lnTo>
                    <a:pt x="77344" y="16898"/>
                  </a:lnTo>
                  <a:cubicBezTo>
                    <a:pt x="76371" y="17207"/>
                    <a:pt x="75360" y="17373"/>
                    <a:pt x="74364" y="17373"/>
                  </a:cubicBezTo>
                  <a:cubicBezTo>
                    <a:pt x="73743" y="17373"/>
                    <a:pt x="73128" y="17308"/>
                    <a:pt x="72532" y="17174"/>
                  </a:cubicBezTo>
                  <a:cubicBezTo>
                    <a:pt x="70953" y="16823"/>
                    <a:pt x="69474" y="16046"/>
                    <a:pt x="68221" y="14918"/>
                  </a:cubicBezTo>
                  <a:cubicBezTo>
                    <a:pt x="68321" y="14793"/>
                    <a:pt x="68447" y="14667"/>
                    <a:pt x="68547" y="14542"/>
                  </a:cubicBezTo>
                  <a:cubicBezTo>
                    <a:pt x="69023" y="14016"/>
                    <a:pt x="69399" y="13439"/>
                    <a:pt x="69725" y="12813"/>
                  </a:cubicBezTo>
                  <a:lnTo>
                    <a:pt x="69750" y="12938"/>
                  </a:lnTo>
                  <a:cubicBezTo>
                    <a:pt x="69775" y="13013"/>
                    <a:pt x="69850" y="13063"/>
                    <a:pt x="69925" y="13063"/>
                  </a:cubicBezTo>
                  <a:lnTo>
                    <a:pt x="69975" y="13063"/>
                  </a:lnTo>
                  <a:cubicBezTo>
                    <a:pt x="70076" y="13038"/>
                    <a:pt x="70126" y="12963"/>
                    <a:pt x="70101" y="12863"/>
                  </a:cubicBezTo>
                  <a:lnTo>
                    <a:pt x="69975" y="12286"/>
                  </a:lnTo>
                  <a:cubicBezTo>
                    <a:pt x="70000" y="12236"/>
                    <a:pt x="70026" y="12186"/>
                    <a:pt x="70051" y="12136"/>
                  </a:cubicBezTo>
                  <a:lnTo>
                    <a:pt x="70602" y="12311"/>
                  </a:lnTo>
                  <a:cubicBezTo>
                    <a:pt x="70627" y="12336"/>
                    <a:pt x="70652" y="12336"/>
                    <a:pt x="70652" y="12336"/>
                  </a:cubicBezTo>
                  <a:cubicBezTo>
                    <a:pt x="70727" y="12336"/>
                    <a:pt x="70802" y="12286"/>
                    <a:pt x="70828" y="12211"/>
                  </a:cubicBezTo>
                  <a:cubicBezTo>
                    <a:pt x="70853" y="12111"/>
                    <a:pt x="70802" y="12011"/>
                    <a:pt x="70727" y="11986"/>
                  </a:cubicBezTo>
                  <a:lnTo>
                    <a:pt x="70176" y="11785"/>
                  </a:lnTo>
                  <a:cubicBezTo>
                    <a:pt x="70652" y="10532"/>
                    <a:pt x="70853" y="9128"/>
                    <a:pt x="70752" y="7725"/>
                  </a:cubicBezTo>
                  <a:cubicBezTo>
                    <a:pt x="70702" y="6948"/>
                    <a:pt x="70552" y="6196"/>
                    <a:pt x="70326" y="5469"/>
                  </a:cubicBezTo>
                  <a:cubicBezTo>
                    <a:pt x="70552" y="5394"/>
                    <a:pt x="70777" y="5319"/>
                    <a:pt x="71003" y="5219"/>
                  </a:cubicBezTo>
                  <a:cubicBezTo>
                    <a:pt x="71078" y="5193"/>
                    <a:pt x="71128" y="5093"/>
                    <a:pt x="71078" y="4993"/>
                  </a:cubicBezTo>
                  <a:cubicBezTo>
                    <a:pt x="71059" y="4916"/>
                    <a:pt x="70996" y="4884"/>
                    <a:pt x="70923" y="4884"/>
                  </a:cubicBezTo>
                  <a:cubicBezTo>
                    <a:pt x="70900" y="4884"/>
                    <a:pt x="70876" y="4887"/>
                    <a:pt x="70853" y="4893"/>
                  </a:cubicBezTo>
                  <a:cubicBezTo>
                    <a:pt x="70652" y="4993"/>
                    <a:pt x="70427" y="5068"/>
                    <a:pt x="70226" y="5143"/>
                  </a:cubicBezTo>
                  <a:cubicBezTo>
                    <a:pt x="70226" y="5143"/>
                    <a:pt x="70226" y="5118"/>
                    <a:pt x="70226" y="5118"/>
                  </a:cubicBezTo>
                  <a:cubicBezTo>
                    <a:pt x="70326" y="4943"/>
                    <a:pt x="70427" y="4742"/>
                    <a:pt x="70552" y="4567"/>
                  </a:cubicBezTo>
                  <a:cubicBezTo>
                    <a:pt x="70602" y="4492"/>
                    <a:pt x="70577" y="4391"/>
                    <a:pt x="70502" y="4341"/>
                  </a:cubicBezTo>
                  <a:cubicBezTo>
                    <a:pt x="70470" y="4310"/>
                    <a:pt x="70430" y="4296"/>
                    <a:pt x="70390" y="4296"/>
                  </a:cubicBezTo>
                  <a:cubicBezTo>
                    <a:pt x="70335" y="4296"/>
                    <a:pt x="70280" y="4323"/>
                    <a:pt x="70251" y="4366"/>
                  </a:cubicBezTo>
                  <a:cubicBezTo>
                    <a:pt x="70176" y="4492"/>
                    <a:pt x="70101" y="4592"/>
                    <a:pt x="70051" y="4717"/>
                  </a:cubicBezTo>
                  <a:cubicBezTo>
                    <a:pt x="69549" y="3514"/>
                    <a:pt x="68823" y="2462"/>
                    <a:pt x="67845" y="1635"/>
                  </a:cubicBezTo>
                  <a:cubicBezTo>
                    <a:pt x="67469" y="1309"/>
                    <a:pt x="67018" y="1083"/>
                    <a:pt x="66592" y="1058"/>
                  </a:cubicBezTo>
                  <a:cubicBezTo>
                    <a:pt x="66518" y="1051"/>
                    <a:pt x="66447" y="1047"/>
                    <a:pt x="66378" y="1047"/>
                  </a:cubicBezTo>
                  <a:cubicBezTo>
                    <a:pt x="65981" y="1047"/>
                    <a:pt x="65670" y="1167"/>
                    <a:pt x="65414" y="1359"/>
                  </a:cubicBezTo>
                  <a:cubicBezTo>
                    <a:pt x="65439" y="1234"/>
                    <a:pt x="65464" y="1108"/>
                    <a:pt x="65489" y="958"/>
                  </a:cubicBezTo>
                  <a:cubicBezTo>
                    <a:pt x="65514" y="858"/>
                    <a:pt x="65439" y="782"/>
                    <a:pt x="65339" y="757"/>
                  </a:cubicBezTo>
                  <a:cubicBezTo>
                    <a:pt x="65322" y="753"/>
                    <a:pt x="65305" y="751"/>
                    <a:pt x="65290" y="751"/>
                  </a:cubicBezTo>
                  <a:cubicBezTo>
                    <a:pt x="65214" y="751"/>
                    <a:pt x="65159" y="800"/>
                    <a:pt x="65138" y="883"/>
                  </a:cubicBezTo>
                  <a:cubicBezTo>
                    <a:pt x="65088" y="1083"/>
                    <a:pt x="65063" y="1284"/>
                    <a:pt x="65013" y="1484"/>
                  </a:cubicBezTo>
                  <a:cubicBezTo>
                    <a:pt x="64938" y="1459"/>
                    <a:pt x="64863" y="1409"/>
                    <a:pt x="64787" y="1359"/>
                  </a:cubicBezTo>
                  <a:cubicBezTo>
                    <a:pt x="64752" y="1341"/>
                    <a:pt x="64716" y="1333"/>
                    <a:pt x="64683" y="1333"/>
                  </a:cubicBezTo>
                  <a:cubicBezTo>
                    <a:pt x="64622" y="1333"/>
                    <a:pt x="64569" y="1360"/>
                    <a:pt x="64537" y="1409"/>
                  </a:cubicBezTo>
                  <a:cubicBezTo>
                    <a:pt x="64487" y="1484"/>
                    <a:pt x="64512" y="1610"/>
                    <a:pt x="64587" y="1660"/>
                  </a:cubicBezTo>
                  <a:cubicBezTo>
                    <a:pt x="64712" y="1735"/>
                    <a:pt x="64812" y="1785"/>
                    <a:pt x="64938" y="1860"/>
                  </a:cubicBezTo>
                  <a:cubicBezTo>
                    <a:pt x="64662" y="2261"/>
                    <a:pt x="64537" y="2687"/>
                    <a:pt x="64462" y="2913"/>
                  </a:cubicBezTo>
                  <a:cubicBezTo>
                    <a:pt x="63760" y="5068"/>
                    <a:pt x="63785" y="7474"/>
                    <a:pt x="64512" y="9730"/>
                  </a:cubicBezTo>
                  <a:cubicBezTo>
                    <a:pt x="64336" y="9780"/>
                    <a:pt x="64161" y="9830"/>
                    <a:pt x="63985" y="9855"/>
                  </a:cubicBezTo>
                  <a:cubicBezTo>
                    <a:pt x="63885" y="9880"/>
                    <a:pt x="63835" y="9980"/>
                    <a:pt x="63835" y="10056"/>
                  </a:cubicBezTo>
                  <a:cubicBezTo>
                    <a:pt x="63860" y="10156"/>
                    <a:pt x="63935" y="10206"/>
                    <a:pt x="64010" y="10206"/>
                  </a:cubicBezTo>
                  <a:lnTo>
                    <a:pt x="64061" y="10206"/>
                  </a:lnTo>
                  <a:cubicBezTo>
                    <a:pt x="64236" y="10181"/>
                    <a:pt x="64437" y="10131"/>
                    <a:pt x="64612" y="10081"/>
                  </a:cubicBezTo>
                  <a:cubicBezTo>
                    <a:pt x="64687" y="10256"/>
                    <a:pt x="64737" y="10407"/>
                    <a:pt x="64812" y="10582"/>
                  </a:cubicBezTo>
                  <a:lnTo>
                    <a:pt x="64211" y="10958"/>
                  </a:lnTo>
                  <a:cubicBezTo>
                    <a:pt x="64111" y="11008"/>
                    <a:pt x="64086" y="11108"/>
                    <a:pt x="64136" y="11184"/>
                  </a:cubicBezTo>
                  <a:cubicBezTo>
                    <a:pt x="64186" y="11259"/>
                    <a:pt x="64236" y="11284"/>
                    <a:pt x="64286" y="11284"/>
                  </a:cubicBezTo>
                  <a:cubicBezTo>
                    <a:pt x="64336" y="11284"/>
                    <a:pt x="64361" y="11259"/>
                    <a:pt x="64386" y="11259"/>
                  </a:cubicBezTo>
                  <a:lnTo>
                    <a:pt x="64938" y="10908"/>
                  </a:lnTo>
                  <a:cubicBezTo>
                    <a:pt x="65138" y="11334"/>
                    <a:pt x="65339" y="11760"/>
                    <a:pt x="65564" y="12186"/>
                  </a:cubicBezTo>
                  <a:cubicBezTo>
                    <a:pt x="66166" y="13214"/>
                    <a:pt x="66893" y="14141"/>
                    <a:pt x="67695" y="14918"/>
                  </a:cubicBezTo>
                  <a:cubicBezTo>
                    <a:pt x="67168" y="15394"/>
                    <a:pt x="66592" y="15795"/>
                    <a:pt x="65965" y="16146"/>
                  </a:cubicBezTo>
                  <a:lnTo>
                    <a:pt x="65665" y="15945"/>
                  </a:lnTo>
                  <a:cubicBezTo>
                    <a:pt x="65665" y="15895"/>
                    <a:pt x="65640" y="15870"/>
                    <a:pt x="65614" y="15845"/>
                  </a:cubicBezTo>
                  <a:cubicBezTo>
                    <a:pt x="65577" y="15789"/>
                    <a:pt x="65525" y="15761"/>
                    <a:pt x="65459" y="15761"/>
                  </a:cubicBezTo>
                  <a:cubicBezTo>
                    <a:pt x="65437" y="15761"/>
                    <a:pt x="65414" y="15764"/>
                    <a:pt x="65389" y="15770"/>
                  </a:cubicBezTo>
                  <a:cubicBezTo>
                    <a:pt x="65339" y="15795"/>
                    <a:pt x="65264" y="15870"/>
                    <a:pt x="65264" y="15945"/>
                  </a:cubicBezTo>
                  <a:cubicBezTo>
                    <a:pt x="65239" y="15996"/>
                    <a:pt x="65264" y="16121"/>
                    <a:pt x="65389" y="16196"/>
                  </a:cubicBezTo>
                  <a:lnTo>
                    <a:pt x="65614" y="16321"/>
                  </a:lnTo>
                  <a:cubicBezTo>
                    <a:pt x="64230" y="17002"/>
                    <a:pt x="62670" y="17358"/>
                    <a:pt x="61112" y="17358"/>
                  </a:cubicBezTo>
                  <a:cubicBezTo>
                    <a:pt x="59398" y="17358"/>
                    <a:pt x="57686" y="16927"/>
                    <a:pt x="56216" y="16021"/>
                  </a:cubicBezTo>
                  <a:cubicBezTo>
                    <a:pt x="56091" y="15970"/>
                    <a:pt x="55990" y="15895"/>
                    <a:pt x="55890" y="15820"/>
                  </a:cubicBezTo>
                  <a:cubicBezTo>
                    <a:pt x="56742" y="15018"/>
                    <a:pt x="57494" y="14091"/>
                    <a:pt x="58146" y="13063"/>
                  </a:cubicBezTo>
                  <a:cubicBezTo>
                    <a:pt x="58447" y="12587"/>
                    <a:pt x="58697" y="12086"/>
                    <a:pt x="58923" y="11610"/>
                  </a:cubicBezTo>
                  <a:lnTo>
                    <a:pt x="58998" y="11760"/>
                  </a:lnTo>
                  <a:cubicBezTo>
                    <a:pt x="59023" y="11835"/>
                    <a:pt x="59098" y="11860"/>
                    <a:pt x="59173" y="11860"/>
                  </a:cubicBezTo>
                  <a:lnTo>
                    <a:pt x="59249" y="11860"/>
                  </a:lnTo>
                  <a:cubicBezTo>
                    <a:pt x="59324" y="11810"/>
                    <a:pt x="59374" y="11710"/>
                    <a:pt x="59324" y="11610"/>
                  </a:cubicBezTo>
                  <a:lnTo>
                    <a:pt x="59123" y="11209"/>
                  </a:lnTo>
                  <a:lnTo>
                    <a:pt x="60000" y="11083"/>
                  </a:lnTo>
                  <a:cubicBezTo>
                    <a:pt x="60101" y="11083"/>
                    <a:pt x="60151" y="10983"/>
                    <a:pt x="60151" y="10883"/>
                  </a:cubicBezTo>
                  <a:cubicBezTo>
                    <a:pt x="60129" y="10796"/>
                    <a:pt x="60051" y="10728"/>
                    <a:pt x="59981" y="10728"/>
                  </a:cubicBezTo>
                  <a:cubicBezTo>
                    <a:pt x="59971" y="10728"/>
                    <a:pt x="59960" y="10729"/>
                    <a:pt x="59950" y="10732"/>
                  </a:cubicBezTo>
                  <a:lnTo>
                    <a:pt x="59223" y="10833"/>
                  </a:lnTo>
                  <a:cubicBezTo>
                    <a:pt x="60076" y="8552"/>
                    <a:pt x="60151" y="6171"/>
                    <a:pt x="59474" y="3990"/>
                  </a:cubicBezTo>
                  <a:lnTo>
                    <a:pt x="59474" y="3990"/>
                  </a:lnTo>
                  <a:lnTo>
                    <a:pt x="60151" y="4341"/>
                  </a:lnTo>
                  <a:cubicBezTo>
                    <a:pt x="60176" y="4366"/>
                    <a:pt x="60201" y="4366"/>
                    <a:pt x="60226" y="4366"/>
                  </a:cubicBezTo>
                  <a:cubicBezTo>
                    <a:pt x="60301" y="4366"/>
                    <a:pt x="60351" y="4341"/>
                    <a:pt x="60401" y="4266"/>
                  </a:cubicBezTo>
                  <a:cubicBezTo>
                    <a:pt x="60426" y="4191"/>
                    <a:pt x="60401" y="4091"/>
                    <a:pt x="60326" y="4041"/>
                  </a:cubicBezTo>
                  <a:lnTo>
                    <a:pt x="59524" y="3640"/>
                  </a:lnTo>
                  <a:lnTo>
                    <a:pt x="59975" y="3138"/>
                  </a:lnTo>
                  <a:cubicBezTo>
                    <a:pt x="60051" y="3063"/>
                    <a:pt x="60051" y="2938"/>
                    <a:pt x="59975" y="2888"/>
                  </a:cubicBezTo>
                  <a:cubicBezTo>
                    <a:pt x="59938" y="2850"/>
                    <a:pt x="59888" y="2831"/>
                    <a:pt x="59841" y="2831"/>
                  </a:cubicBezTo>
                  <a:cubicBezTo>
                    <a:pt x="59794" y="2831"/>
                    <a:pt x="59750" y="2850"/>
                    <a:pt x="59725" y="2888"/>
                  </a:cubicBezTo>
                  <a:lnTo>
                    <a:pt x="59249" y="3414"/>
                  </a:lnTo>
                  <a:cubicBezTo>
                    <a:pt x="59123" y="3088"/>
                    <a:pt x="58973" y="2762"/>
                    <a:pt x="58822" y="2462"/>
                  </a:cubicBezTo>
                  <a:cubicBezTo>
                    <a:pt x="58472" y="1810"/>
                    <a:pt x="57970" y="1259"/>
                    <a:pt x="57394" y="908"/>
                  </a:cubicBezTo>
                  <a:cubicBezTo>
                    <a:pt x="57569" y="858"/>
                    <a:pt x="57745" y="833"/>
                    <a:pt x="57895" y="833"/>
                  </a:cubicBezTo>
                  <a:cubicBezTo>
                    <a:pt x="57995" y="808"/>
                    <a:pt x="58071" y="732"/>
                    <a:pt x="58071" y="632"/>
                  </a:cubicBezTo>
                  <a:cubicBezTo>
                    <a:pt x="58071" y="532"/>
                    <a:pt x="57970" y="457"/>
                    <a:pt x="57870" y="457"/>
                  </a:cubicBezTo>
                  <a:cubicBezTo>
                    <a:pt x="57569" y="482"/>
                    <a:pt x="57269" y="557"/>
                    <a:pt x="56968" y="632"/>
                  </a:cubicBezTo>
                  <a:cubicBezTo>
                    <a:pt x="56968" y="482"/>
                    <a:pt x="56943" y="356"/>
                    <a:pt x="56918" y="206"/>
                  </a:cubicBezTo>
                  <a:cubicBezTo>
                    <a:pt x="56868" y="31"/>
                    <a:pt x="56742" y="5"/>
                    <a:pt x="56692" y="5"/>
                  </a:cubicBezTo>
                  <a:cubicBezTo>
                    <a:pt x="56682" y="2"/>
                    <a:pt x="56672" y="1"/>
                    <a:pt x="56662" y="1"/>
                  </a:cubicBez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5540250" y="2511925"/>
              <a:ext cx="623475" cy="622850"/>
            </a:xfrm>
            <a:custGeom>
              <a:avLst/>
              <a:gdLst/>
              <a:ahLst/>
              <a:cxnLst/>
              <a:rect l="l" t="t" r="r" b="b"/>
              <a:pathLst>
                <a:path w="24939" h="24914" extrusionOk="0">
                  <a:moveTo>
                    <a:pt x="24938" y="1"/>
                  </a:moveTo>
                  <a:lnTo>
                    <a:pt x="1" y="24913"/>
                  </a:lnTo>
                  <a:lnTo>
                    <a:pt x="1054" y="24913"/>
                  </a:lnTo>
                  <a:lnTo>
                    <a:pt x="24938" y="1028"/>
                  </a:lnTo>
                  <a:lnTo>
                    <a:pt x="24938" y="1"/>
                  </a:ln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1457525" y="2788875"/>
              <a:ext cx="345900" cy="345900"/>
            </a:xfrm>
            <a:custGeom>
              <a:avLst/>
              <a:gdLst/>
              <a:ahLst/>
              <a:cxnLst/>
              <a:rect l="l" t="t" r="r" b="b"/>
              <a:pathLst>
                <a:path w="13836" h="13836" extrusionOk="0">
                  <a:moveTo>
                    <a:pt x="1" y="1"/>
                  </a:moveTo>
                  <a:lnTo>
                    <a:pt x="1" y="1028"/>
                  </a:lnTo>
                  <a:lnTo>
                    <a:pt x="12808" y="13835"/>
                  </a:lnTo>
                  <a:lnTo>
                    <a:pt x="13835" y="13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17"/>
          <p:cNvGrpSpPr/>
          <p:nvPr/>
        </p:nvGrpSpPr>
        <p:grpSpPr>
          <a:xfrm>
            <a:off x="-234378" y="4343426"/>
            <a:ext cx="9871866" cy="1204461"/>
            <a:chOff x="4270225" y="4546400"/>
            <a:chExt cx="2660450" cy="324600"/>
          </a:xfrm>
        </p:grpSpPr>
        <p:sp>
          <p:nvSpPr>
            <p:cNvPr id="1180" name="Google Shape;1180;p17"/>
            <p:cNvSpPr/>
            <p:nvPr/>
          </p:nvSpPr>
          <p:spPr>
            <a:xfrm>
              <a:off x="4270225" y="4648525"/>
              <a:ext cx="2660450" cy="222475"/>
            </a:xfrm>
            <a:custGeom>
              <a:avLst/>
              <a:gdLst/>
              <a:ahLst/>
              <a:cxnLst/>
              <a:rect l="l" t="t" r="r" b="b"/>
              <a:pathLst>
                <a:path w="106418" h="8899" extrusionOk="0">
                  <a:moveTo>
                    <a:pt x="1" y="1"/>
                  </a:moveTo>
                  <a:lnTo>
                    <a:pt x="1" y="8898"/>
                  </a:lnTo>
                  <a:lnTo>
                    <a:pt x="106417" y="8898"/>
                  </a:lnTo>
                  <a:lnTo>
                    <a:pt x="106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4363575" y="4618250"/>
              <a:ext cx="63950" cy="38450"/>
            </a:xfrm>
            <a:custGeom>
              <a:avLst/>
              <a:gdLst/>
              <a:ahLst/>
              <a:cxnLst/>
              <a:rect l="l" t="t" r="r" b="b"/>
              <a:pathLst>
                <a:path w="2558" h="1538" extrusionOk="0">
                  <a:moveTo>
                    <a:pt x="404" y="0"/>
                  </a:moveTo>
                  <a:cubicBezTo>
                    <a:pt x="276" y="0"/>
                    <a:pt x="142" y="11"/>
                    <a:pt x="1" y="34"/>
                  </a:cubicBezTo>
                  <a:cubicBezTo>
                    <a:pt x="1" y="34"/>
                    <a:pt x="1580" y="159"/>
                    <a:pt x="1931" y="1538"/>
                  </a:cubicBezTo>
                  <a:lnTo>
                    <a:pt x="2557" y="1538"/>
                  </a:lnTo>
                  <a:cubicBezTo>
                    <a:pt x="2557" y="1538"/>
                    <a:pt x="1938" y="0"/>
                    <a:pt x="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4411825" y="4602850"/>
              <a:ext cx="72100" cy="53850"/>
            </a:xfrm>
            <a:custGeom>
              <a:avLst/>
              <a:gdLst/>
              <a:ahLst/>
              <a:cxnLst/>
              <a:rect l="l" t="t" r="r" b="b"/>
              <a:pathLst>
                <a:path w="2884" h="2154" extrusionOk="0">
                  <a:moveTo>
                    <a:pt x="1920" y="1"/>
                  </a:moveTo>
                  <a:cubicBezTo>
                    <a:pt x="1137" y="1"/>
                    <a:pt x="529" y="879"/>
                    <a:pt x="1" y="2154"/>
                  </a:cubicBezTo>
                  <a:lnTo>
                    <a:pt x="803" y="2154"/>
                  </a:lnTo>
                  <a:cubicBezTo>
                    <a:pt x="803" y="2154"/>
                    <a:pt x="1101" y="236"/>
                    <a:pt x="2258" y="236"/>
                  </a:cubicBezTo>
                  <a:cubicBezTo>
                    <a:pt x="2444" y="236"/>
                    <a:pt x="2651" y="285"/>
                    <a:pt x="2883" y="399"/>
                  </a:cubicBezTo>
                  <a:cubicBezTo>
                    <a:pt x="2534" y="125"/>
                    <a:pt x="2214" y="1"/>
                    <a:pt x="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4388650" y="4575225"/>
              <a:ext cx="40750" cy="81475"/>
            </a:xfrm>
            <a:custGeom>
              <a:avLst/>
              <a:gdLst/>
              <a:ahLst/>
              <a:cxnLst/>
              <a:rect l="l" t="t" r="r" b="b"/>
              <a:pathLst>
                <a:path w="1630" h="3259" extrusionOk="0">
                  <a:moveTo>
                    <a:pt x="1" y="0"/>
                  </a:moveTo>
                  <a:cubicBezTo>
                    <a:pt x="1" y="1"/>
                    <a:pt x="1078" y="2808"/>
                    <a:pt x="1028" y="3259"/>
                  </a:cubicBezTo>
                  <a:lnTo>
                    <a:pt x="1630" y="3259"/>
                  </a:lnTo>
                  <a:cubicBezTo>
                    <a:pt x="1630" y="3259"/>
                    <a:pt x="1554" y="92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5052200" y="4626575"/>
              <a:ext cx="29450" cy="30125"/>
            </a:xfrm>
            <a:custGeom>
              <a:avLst/>
              <a:gdLst/>
              <a:ahLst/>
              <a:cxnLst/>
              <a:rect l="l" t="t" r="r" b="b"/>
              <a:pathLst>
                <a:path w="1178" h="1205" extrusionOk="0">
                  <a:moveTo>
                    <a:pt x="58" y="0"/>
                  </a:moveTo>
                  <a:cubicBezTo>
                    <a:pt x="39" y="0"/>
                    <a:pt x="20" y="1"/>
                    <a:pt x="0" y="2"/>
                  </a:cubicBezTo>
                  <a:cubicBezTo>
                    <a:pt x="0" y="2"/>
                    <a:pt x="802" y="227"/>
                    <a:pt x="852" y="1155"/>
                  </a:cubicBezTo>
                  <a:lnTo>
                    <a:pt x="1178" y="1205"/>
                  </a:lnTo>
                  <a:cubicBezTo>
                    <a:pt x="1178" y="1205"/>
                    <a:pt x="1009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5073500" y="4624350"/>
              <a:ext cx="42625" cy="32975"/>
            </a:xfrm>
            <a:custGeom>
              <a:avLst/>
              <a:gdLst/>
              <a:ahLst/>
              <a:cxnLst/>
              <a:rect l="l" t="t" r="r" b="b"/>
              <a:pathLst>
                <a:path w="1705" h="1319" extrusionOk="0">
                  <a:moveTo>
                    <a:pt x="1163" y="0"/>
                  </a:moveTo>
                  <a:cubicBezTo>
                    <a:pt x="769" y="0"/>
                    <a:pt x="379" y="504"/>
                    <a:pt x="0" y="1244"/>
                  </a:cubicBezTo>
                  <a:lnTo>
                    <a:pt x="401" y="1319"/>
                  </a:lnTo>
                  <a:cubicBezTo>
                    <a:pt x="401" y="1319"/>
                    <a:pt x="747" y="179"/>
                    <a:pt x="1323" y="179"/>
                  </a:cubicBezTo>
                  <a:cubicBezTo>
                    <a:pt x="1441" y="179"/>
                    <a:pt x="1568" y="226"/>
                    <a:pt x="1704" y="341"/>
                  </a:cubicBezTo>
                  <a:cubicBezTo>
                    <a:pt x="1524" y="105"/>
                    <a:pt x="1343" y="0"/>
                    <a:pt x="1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5070350" y="4600275"/>
              <a:ext cx="17575" cy="57050"/>
            </a:xfrm>
            <a:custGeom>
              <a:avLst/>
              <a:gdLst/>
              <a:ahLst/>
              <a:cxnLst/>
              <a:rect l="l" t="t" r="r" b="b"/>
              <a:pathLst>
                <a:path w="703" h="2282" extrusionOk="0">
                  <a:moveTo>
                    <a:pt x="1" y="1"/>
                  </a:moveTo>
                  <a:cubicBezTo>
                    <a:pt x="1" y="1"/>
                    <a:pt x="251" y="1906"/>
                    <a:pt x="176" y="2232"/>
                  </a:cubicBezTo>
                  <a:lnTo>
                    <a:pt x="477" y="2282"/>
                  </a:lnTo>
                  <a:cubicBezTo>
                    <a:pt x="477" y="2282"/>
                    <a:pt x="703" y="72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6419375" y="4609675"/>
              <a:ext cx="48250" cy="56425"/>
            </a:xfrm>
            <a:custGeom>
              <a:avLst/>
              <a:gdLst/>
              <a:ahLst/>
              <a:cxnLst/>
              <a:rect l="l" t="t" r="r" b="b"/>
              <a:pathLst>
                <a:path w="1930" h="2257" extrusionOk="0">
                  <a:moveTo>
                    <a:pt x="1930" y="1"/>
                  </a:moveTo>
                  <a:lnTo>
                    <a:pt x="1930" y="1"/>
                  </a:lnTo>
                  <a:cubicBezTo>
                    <a:pt x="75" y="302"/>
                    <a:pt x="0" y="2257"/>
                    <a:pt x="0" y="2257"/>
                  </a:cubicBezTo>
                  <a:lnTo>
                    <a:pt x="576" y="2056"/>
                  </a:lnTo>
                  <a:cubicBezTo>
                    <a:pt x="476" y="628"/>
                    <a:pt x="1930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6351700" y="4623750"/>
              <a:ext cx="82100" cy="43600"/>
            </a:xfrm>
            <a:custGeom>
              <a:avLst/>
              <a:gdLst/>
              <a:ahLst/>
              <a:cxnLst/>
              <a:rect l="l" t="t" r="r" b="b"/>
              <a:pathLst>
                <a:path w="3284" h="1744" extrusionOk="0">
                  <a:moveTo>
                    <a:pt x="1124" y="1"/>
                  </a:moveTo>
                  <a:cubicBezTo>
                    <a:pt x="721" y="1"/>
                    <a:pt x="344" y="225"/>
                    <a:pt x="0" y="741"/>
                  </a:cubicBezTo>
                  <a:cubicBezTo>
                    <a:pt x="295" y="447"/>
                    <a:pt x="583" y="332"/>
                    <a:pt x="854" y="332"/>
                  </a:cubicBezTo>
                  <a:cubicBezTo>
                    <a:pt x="1803" y="332"/>
                    <a:pt x="2532" y="1744"/>
                    <a:pt x="2532" y="1744"/>
                  </a:cubicBezTo>
                  <a:lnTo>
                    <a:pt x="3283" y="1493"/>
                  </a:lnTo>
                  <a:cubicBezTo>
                    <a:pt x="2508" y="593"/>
                    <a:pt x="1780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6399950" y="4576475"/>
              <a:ext cx="31975" cy="90250"/>
            </a:xfrm>
            <a:custGeom>
              <a:avLst/>
              <a:gdLst/>
              <a:ahLst/>
              <a:cxnLst/>
              <a:rect l="l" t="t" r="r" b="b"/>
              <a:pathLst>
                <a:path w="1279" h="3610" extrusionOk="0">
                  <a:moveTo>
                    <a:pt x="1178" y="1"/>
                  </a:moveTo>
                  <a:lnTo>
                    <a:pt x="1178" y="1"/>
                  </a:lnTo>
                  <a:cubicBezTo>
                    <a:pt x="0" y="1354"/>
                    <a:pt x="702" y="3610"/>
                    <a:pt x="702" y="3610"/>
                  </a:cubicBezTo>
                  <a:lnTo>
                    <a:pt x="1278" y="3409"/>
                  </a:lnTo>
                  <a:cubicBezTo>
                    <a:pt x="1078" y="2983"/>
                    <a:pt x="1178" y="1"/>
                    <a:pt x="1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5491425" y="4624625"/>
              <a:ext cx="59525" cy="44600"/>
            </a:xfrm>
            <a:custGeom>
              <a:avLst/>
              <a:gdLst/>
              <a:ahLst/>
              <a:cxnLst/>
              <a:rect l="l" t="t" r="r" b="b"/>
              <a:pathLst>
                <a:path w="2381" h="1784" extrusionOk="0">
                  <a:moveTo>
                    <a:pt x="2237" y="1"/>
                  </a:moveTo>
                  <a:cubicBezTo>
                    <a:pt x="476" y="1"/>
                    <a:pt x="0" y="1784"/>
                    <a:pt x="0" y="1784"/>
                  </a:cubicBezTo>
                  <a:lnTo>
                    <a:pt x="627" y="1734"/>
                  </a:lnTo>
                  <a:cubicBezTo>
                    <a:pt x="827" y="305"/>
                    <a:pt x="2381" y="4"/>
                    <a:pt x="2381" y="4"/>
                  </a:cubicBezTo>
                  <a:cubicBezTo>
                    <a:pt x="2332" y="2"/>
                    <a:pt x="2284" y="1"/>
                    <a:pt x="2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5430625" y="4619300"/>
              <a:ext cx="76475" cy="50550"/>
            </a:xfrm>
            <a:custGeom>
              <a:avLst/>
              <a:gdLst/>
              <a:ahLst/>
              <a:cxnLst/>
              <a:rect l="l" t="t" r="r" b="b"/>
              <a:pathLst>
                <a:path w="3059" h="2022" extrusionOk="0">
                  <a:moveTo>
                    <a:pt x="1028" y="0"/>
                  </a:moveTo>
                  <a:cubicBezTo>
                    <a:pt x="700" y="0"/>
                    <a:pt x="359" y="160"/>
                    <a:pt x="1" y="518"/>
                  </a:cubicBezTo>
                  <a:cubicBezTo>
                    <a:pt x="267" y="345"/>
                    <a:pt x="508" y="273"/>
                    <a:pt x="724" y="273"/>
                  </a:cubicBezTo>
                  <a:cubicBezTo>
                    <a:pt x="1789" y="273"/>
                    <a:pt x="2257" y="2022"/>
                    <a:pt x="2257" y="2022"/>
                  </a:cubicBezTo>
                  <a:lnTo>
                    <a:pt x="3059" y="1947"/>
                  </a:lnTo>
                  <a:cubicBezTo>
                    <a:pt x="2419" y="789"/>
                    <a:pt x="1756" y="0"/>
                    <a:pt x="1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5485150" y="4584000"/>
              <a:ext cx="35725" cy="85850"/>
            </a:xfrm>
            <a:custGeom>
              <a:avLst/>
              <a:gdLst/>
              <a:ahLst/>
              <a:cxnLst/>
              <a:rect l="l" t="t" r="r" b="b"/>
              <a:pathLst>
                <a:path w="1429" h="3434" extrusionOk="0">
                  <a:moveTo>
                    <a:pt x="1429" y="0"/>
                  </a:moveTo>
                  <a:cubicBezTo>
                    <a:pt x="0" y="1103"/>
                    <a:pt x="176" y="3434"/>
                    <a:pt x="176" y="3434"/>
                  </a:cubicBezTo>
                  <a:lnTo>
                    <a:pt x="777" y="3359"/>
                  </a:lnTo>
                  <a:cubicBezTo>
                    <a:pt x="677" y="2908"/>
                    <a:pt x="1429" y="1"/>
                    <a:pt x="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6180025" y="4626575"/>
              <a:ext cx="29450" cy="30125"/>
            </a:xfrm>
            <a:custGeom>
              <a:avLst/>
              <a:gdLst/>
              <a:ahLst/>
              <a:cxnLst/>
              <a:rect l="l" t="t" r="r" b="b"/>
              <a:pathLst>
                <a:path w="1178" h="1205" extrusionOk="0">
                  <a:moveTo>
                    <a:pt x="1120" y="0"/>
                  </a:moveTo>
                  <a:cubicBezTo>
                    <a:pt x="169" y="0"/>
                    <a:pt x="0" y="1205"/>
                    <a:pt x="0" y="1205"/>
                  </a:cubicBezTo>
                  <a:lnTo>
                    <a:pt x="326" y="1155"/>
                  </a:lnTo>
                  <a:cubicBezTo>
                    <a:pt x="376" y="227"/>
                    <a:pt x="1178" y="2"/>
                    <a:pt x="1178" y="2"/>
                  </a:cubicBezTo>
                  <a:cubicBezTo>
                    <a:pt x="1158" y="1"/>
                    <a:pt x="1139" y="0"/>
                    <a:pt x="1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6145550" y="4624350"/>
              <a:ext cx="42625" cy="32975"/>
            </a:xfrm>
            <a:custGeom>
              <a:avLst/>
              <a:gdLst/>
              <a:ahLst/>
              <a:cxnLst/>
              <a:rect l="l" t="t" r="r" b="b"/>
              <a:pathLst>
                <a:path w="1705" h="1319" extrusionOk="0">
                  <a:moveTo>
                    <a:pt x="537" y="0"/>
                  </a:moveTo>
                  <a:cubicBezTo>
                    <a:pt x="360" y="0"/>
                    <a:pt x="181" y="105"/>
                    <a:pt x="1" y="341"/>
                  </a:cubicBezTo>
                  <a:cubicBezTo>
                    <a:pt x="137" y="226"/>
                    <a:pt x="264" y="179"/>
                    <a:pt x="380" y="179"/>
                  </a:cubicBezTo>
                  <a:cubicBezTo>
                    <a:pt x="951" y="179"/>
                    <a:pt x="1279" y="1319"/>
                    <a:pt x="1279" y="1319"/>
                  </a:cubicBezTo>
                  <a:lnTo>
                    <a:pt x="1705" y="1244"/>
                  </a:lnTo>
                  <a:cubicBezTo>
                    <a:pt x="1309" y="504"/>
                    <a:pt x="925" y="0"/>
                    <a:pt x="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6173750" y="4600275"/>
              <a:ext cx="17575" cy="57050"/>
            </a:xfrm>
            <a:custGeom>
              <a:avLst/>
              <a:gdLst/>
              <a:ahLst/>
              <a:cxnLst/>
              <a:rect l="l" t="t" r="r" b="b"/>
              <a:pathLst>
                <a:path w="703" h="2282" extrusionOk="0">
                  <a:moveTo>
                    <a:pt x="702" y="1"/>
                  </a:moveTo>
                  <a:lnTo>
                    <a:pt x="702" y="1"/>
                  </a:lnTo>
                  <a:cubicBezTo>
                    <a:pt x="0" y="728"/>
                    <a:pt x="201" y="2282"/>
                    <a:pt x="201" y="2282"/>
                  </a:cubicBezTo>
                  <a:lnTo>
                    <a:pt x="527" y="2232"/>
                  </a:lnTo>
                  <a:cubicBezTo>
                    <a:pt x="452" y="1906"/>
                    <a:pt x="702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4858575" y="4546400"/>
              <a:ext cx="193625" cy="146025"/>
            </a:xfrm>
            <a:custGeom>
              <a:avLst/>
              <a:gdLst/>
              <a:ahLst/>
              <a:cxnLst/>
              <a:rect l="l" t="t" r="r" b="b"/>
              <a:pathLst>
                <a:path w="7745" h="5841" extrusionOk="0">
                  <a:moveTo>
                    <a:pt x="2833" y="1"/>
                  </a:moveTo>
                  <a:lnTo>
                    <a:pt x="1454" y="2732"/>
                  </a:lnTo>
                  <a:lnTo>
                    <a:pt x="1454" y="3810"/>
                  </a:lnTo>
                  <a:lnTo>
                    <a:pt x="1" y="4913"/>
                  </a:lnTo>
                  <a:lnTo>
                    <a:pt x="2056" y="5840"/>
                  </a:lnTo>
                  <a:lnTo>
                    <a:pt x="7319" y="4437"/>
                  </a:lnTo>
                  <a:lnTo>
                    <a:pt x="7745" y="1880"/>
                  </a:lnTo>
                  <a:lnTo>
                    <a:pt x="5565" y="377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5663100" y="4599650"/>
              <a:ext cx="208050" cy="139750"/>
            </a:xfrm>
            <a:custGeom>
              <a:avLst/>
              <a:gdLst/>
              <a:ahLst/>
              <a:cxnLst/>
              <a:rect l="l" t="t" r="r" b="b"/>
              <a:pathLst>
                <a:path w="8322" h="5590" extrusionOk="0">
                  <a:moveTo>
                    <a:pt x="4236" y="1"/>
                  </a:moveTo>
                  <a:lnTo>
                    <a:pt x="2080" y="2156"/>
                  </a:lnTo>
                  <a:lnTo>
                    <a:pt x="1730" y="3184"/>
                  </a:lnTo>
                  <a:lnTo>
                    <a:pt x="0" y="3760"/>
                  </a:lnTo>
                  <a:lnTo>
                    <a:pt x="1679" y="5289"/>
                  </a:lnTo>
                  <a:lnTo>
                    <a:pt x="7118" y="5590"/>
                  </a:lnTo>
                  <a:lnTo>
                    <a:pt x="8321" y="3309"/>
                  </a:lnTo>
                  <a:lnTo>
                    <a:pt x="6717" y="1179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6706950" y="4554550"/>
              <a:ext cx="208050" cy="139750"/>
            </a:xfrm>
            <a:custGeom>
              <a:avLst/>
              <a:gdLst/>
              <a:ahLst/>
              <a:cxnLst/>
              <a:rect l="l" t="t" r="r" b="b"/>
              <a:pathLst>
                <a:path w="8322" h="5590" extrusionOk="0">
                  <a:moveTo>
                    <a:pt x="4186" y="0"/>
                  </a:moveTo>
                  <a:lnTo>
                    <a:pt x="2056" y="2206"/>
                  </a:lnTo>
                  <a:lnTo>
                    <a:pt x="1730" y="3233"/>
                  </a:lnTo>
                  <a:lnTo>
                    <a:pt x="1" y="3835"/>
                  </a:lnTo>
                  <a:lnTo>
                    <a:pt x="1705" y="5339"/>
                  </a:lnTo>
                  <a:lnTo>
                    <a:pt x="7144" y="5589"/>
                  </a:lnTo>
                  <a:lnTo>
                    <a:pt x="8322" y="3259"/>
                  </a:lnTo>
                  <a:lnTo>
                    <a:pt x="6693" y="1178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6315350" y="4622850"/>
              <a:ext cx="76475" cy="51400"/>
            </a:xfrm>
            <a:custGeom>
              <a:avLst/>
              <a:gdLst/>
              <a:ahLst/>
              <a:cxnLst/>
              <a:rect l="l" t="t" r="r" b="b"/>
              <a:pathLst>
                <a:path w="3059" h="2056" extrusionOk="0">
                  <a:moveTo>
                    <a:pt x="1554" y="0"/>
                  </a:moveTo>
                  <a:lnTo>
                    <a:pt x="752" y="802"/>
                  </a:lnTo>
                  <a:lnTo>
                    <a:pt x="652" y="1178"/>
                  </a:lnTo>
                  <a:lnTo>
                    <a:pt x="1" y="1404"/>
                  </a:lnTo>
                  <a:lnTo>
                    <a:pt x="627" y="1955"/>
                  </a:lnTo>
                  <a:lnTo>
                    <a:pt x="2632" y="2055"/>
                  </a:lnTo>
                  <a:lnTo>
                    <a:pt x="3058" y="1203"/>
                  </a:lnTo>
                  <a:lnTo>
                    <a:pt x="2457" y="426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0" name="Google Shape;1200;p17"/>
          <p:cNvSpPr/>
          <p:nvPr/>
        </p:nvSpPr>
        <p:spPr>
          <a:xfrm>
            <a:off x="7763499" y="497051"/>
            <a:ext cx="2597477" cy="564317"/>
          </a:xfrm>
          <a:custGeom>
            <a:avLst/>
            <a:gdLst/>
            <a:ahLst/>
            <a:cxnLst/>
            <a:rect l="l" t="t" r="r" b="b"/>
            <a:pathLst>
              <a:path w="37871" h="8228" extrusionOk="0">
                <a:moveTo>
                  <a:pt x="29036" y="0"/>
                </a:moveTo>
                <a:cubicBezTo>
                  <a:pt x="26937" y="0"/>
                  <a:pt x="24623" y="916"/>
                  <a:pt x="23108" y="2137"/>
                </a:cubicBezTo>
                <a:cubicBezTo>
                  <a:pt x="22543" y="2603"/>
                  <a:pt x="21843" y="2838"/>
                  <a:pt x="21138" y="2838"/>
                </a:cubicBezTo>
                <a:cubicBezTo>
                  <a:pt x="20591" y="2838"/>
                  <a:pt x="20042" y="2697"/>
                  <a:pt x="19549" y="2413"/>
                </a:cubicBezTo>
                <a:cubicBezTo>
                  <a:pt x="18780" y="1979"/>
                  <a:pt x="17950" y="1769"/>
                  <a:pt x="17157" y="1769"/>
                </a:cubicBezTo>
                <a:cubicBezTo>
                  <a:pt x="14925" y="1769"/>
                  <a:pt x="12978" y="3427"/>
                  <a:pt x="13459" y="6423"/>
                </a:cubicBezTo>
                <a:cubicBezTo>
                  <a:pt x="13089" y="6538"/>
                  <a:pt x="12767" y="6606"/>
                  <a:pt x="12459" y="6606"/>
                </a:cubicBezTo>
                <a:cubicBezTo>
                  <a:pt x="12099" y="6606"/>
                  <a:pt x="11757" y="6513"/>
                  <a:pt x="11379" y="6297"/>
                </a:cubicBezTo>
                <a:cubicBezTo>
                  <a:pt x="10658" y="5908"/>
                  <a:pt x="10132" y="5758"/>
                  <a:pt x="9731" y="5758"/>
                </a:cubicBezTo>
                <a:cubicBezTo>
                  <a:pt x="8392" y="5758"/>
                  <a:pt x="8453" y="7430"/>
                  <a:pt x="7348" y="7430"/>
                </a:cubicBezTo>
                <a:cubicBezTo>
                  <a:pt x="7058" y="7430"/>
                  <a:pt x="6688" y="7315"/>
                  <a:pt x="6191" y="7024"/>
                </a:cubicBezTo>
                <a:cubicBezTo>
                  <a:pt x="5266" y="6474"/>
                  <a:pt x="4520" y="6237"/>
                  <a:pt x="3841" y="6237"/>
                </a:cubicBezTo>
                <a:cubicBezTo>
                  <a:pt x="2571" y="6237"/>
                  <a:pt x="1536" y="7067"/>
                  <a:pt x="0" y="8227"/>
                </a:cubicBezTo>
                <a:lnTo>
                  <a:pt x="37870" y="8227"/>
                </a:lnTo>
                <a:cubicBezTo>
                  <a:pt x="37778" y="7695"/>
                  <a:pt x="37087" y="7419"/>
                  <a:pt x="36410" y="7419"/>
                </a:cubicBezTo>
                <a:cubicBezTo>
                  <a:pt x="36354" y="7419"/>
                  <a:pt x="36297" y="7421"/>
                  <a:pt x="36241" y="7425"/>
                </a:cubicBezTo>
                <a:cubicBezTo>
                  <a:pt x="35514" y="7475"/>
                  <a:pt x="34838" y="7751"/>
                  <a:pt x="34111" y="7801"/>
                </a:cubicBezTo>
                <a:cubicBezTo>
                  <a:pt x="34058" y="7805"/>
                  <a:pt x="34005" y="7806"/>
                  <a:pt x="33952" y="7806"/>
                </a:cubicBezTo>
                <a:cubicBezTo>
                  <a:pt x="33262" y="7806"/>
                  <a:pt x="32503" y="7509"/>
                  <a:pt x="32457" y="6974"/>
                </a:cubicBezTo>
                <a:cubicBezTo>
                  <a:pt x="32356" y="5971"/>
                  <a:pt x="33334" y="5069"/>
                  <a:pt x="33434" y="4067"/>
                </a:cubicBezTo>
                <a:cubicBezTo>
                  <a:pt x="33534" y="3064"/>
                  <a:pt x="33284" y="1986"/>
                  <a:pt x="32457" y="1210"/>
                </a:cubicBezTo>
                <a:cubicBezTo>
                  <a:pt x="31563" y="354"/>
                  <a:pt x="30341" y="0"/>
                  <a:pt x="290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7"/>
          <p:cNvSpPr/>
          <p:nvPr/>
        </p:nvSpPr>
        <p:spPr>
          <a:xfrm>
            <a:off x="-502474" y="838651"/>
            <a:ext cx="1534021" cy="466195"/>
          </a:xfrm>
          <a:custGeom>
            <a:avLst/>
            <a:gdLst/>
            <a:ahLst/>
            <a:cxnLst/>
            <a:rect l="l" t="t" r="r" b="b"/>
            <a:pathLst>
              <a:path w="18519" h="5628" extrusionOk="0">
                <a:moveTo>
                  <a:pt x="8099" y="1"/>
                </a:moveTo>
                <a:cubicBezTo>
                  <a:pt x="6852" y="1"/>
                  <a:pt x="5648" y="618"/>
                  <a:pt x="5486" y="1567"/>
                </a:cubicBezTo>
                <a:cubicBezTo>
                  <a:pt x="5027" y="1246"/>
                  <a:pt x="4547" y="1105"/>
                  <a:pt x="4089" y="1105"/>
                </a:cubicBezTo>
                <a:cubicBezTo>
                  <a:pt x="2797" y="1105"/>
                  <a:pt x="1676" y="2228"/>
                  <a:pt x="1676" y="3597"/>
                </a:cubicBezTo>
                <a:cubicBezTo>
                  <a:pt x="1603" y="3578"/>
                  <a:pt x="1530" y="3570"/>
                  <a:pt x="1460" y="3570"/>
                </a:cubicBezTo>
                <a:cubicBezTo>
                  <a:pt x="596" y="3570"/>
                  <a:pt x="1" y="4909"/>
                  <a:pt x="348" y="5627"/>
                </a:cubicBezTo>
                <a:lnTo>
                  <a:pt x="18519" y="5627"/>
                </a:lnTo>
                <a:cubicBezTo>
                  <a:pt x="18038" y="4849"/>
                  <a:pt x="15592" y="4155"/>
                  <a:pt x="14389" y="4155"/>
                </a:cubicBezTo>
                <a:cubicBezTo>
                  <a:pt x="14275" y="4155"/>
                  <a:pt x="14172" y="4161"/>
                  <a:pt x="14083" y="4174"/>
                </a:cubicBezTo>
                <a:cubicBezTo>
                  <a:pt x="14083" y="3213"/>
                  <a:pt x="13096" y="2605"/>
                  <a:pt x="12159" y="2605"/>
                </a:cubicBezTo>
                <a:cubicBezTo>
                  <a:pt x="11752" y="2605"/>
                  <a:pt x="11354" y="2720"/>
                  <a:pt x="11050" y="2971"/>
                </a:cubicBezTo>
                <a:cubicBezTo>
                  <a:pt x="11063" y="840"/>
                  <a:pt x="9552" y="1"/>
                  <a:pt x="80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3" name="Google Shape;1203;p17"/>
          <p:cNvSpPr txBox="1">
            <a:spLocks noGrp="1"/>
          </p:cNvSpPr>
          <p:nvPr>
            <p:ph type="title" idx="2"/>
          </p:nvPr>
        </p:nvSpPr>
        <p:spPr>
          <a:xfrm>
            <a:off x="720000" y="2494200"/>
            <a:ext cx="20868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4" name="Google Shape;1204;p17"/>
          <p:cNvSpPr txBox="1">
            <a:spLocks noGrp="1"/>
          </p:cNvSpPr>
          <p:nvPr>
            <p:ph type="subTitle" idx="1"/>
          </p:nvPr>
        </p:nvSpPr>
        <p:spPr>
          <a:xfrm>
            <a:off x="720002" y="2939025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17"/>
          <p:cNvSpPr txBox="1">
            <a:spLocks noGrp="1"/>
          </p:cNvSpPr>
          <p:nvPr>
            <p:ph type="title" idx="3"/>
          </p:nvPr>
        </p:nvSpPr>
        <p:spPr>
          <a:xfrm>
            <a:off x="3528597" y="2494200"/>
            <a:ext cx="20868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6" name="Google Shape;1206;p17"/>
          <p:cNvSpPr txBox="1">
            <a:spLocks noGrp="1"/>
          </p:cNvSpPr>
          <p:nvPr>
            <p:ph type="subTitle" idx="4"/>
          </p:nvPr>
        </p:nvSpPr>
        <p:spPr>
          <a:xfrm>
            <a:off x="3528597" y="2939025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7" name="Google Shape;1207;p17"/>
          <p:cNvSpPr txBox="1">
            <a:spLocks noGrp="1"/>
          </p:cNvSpPr>
          <p:nvPr>
            <p:ph type="title" idx="5"/>
          </p:nvPr>
        </p:nvSpPr>
        <p:spPr>
          <a:xfrm>
            <a:off x="6337200" y="2494200"/>
            <a:ext cx="20868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8" name="Google Shape;1208;p17"/>
          <p:cNvSpPr txBox="1">
            <a:spLocks noGrp="1"/>
          </p:cNvSpPr>
          <p:nvPr>
            <p:ph type="subTitle" idx="6"/>
          </p:nvPr>
        </p:nvSpPr>
        <p:spPr>
          <a:xfrm>
            <a:off x="6337198" y="2939025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0" name="Google Shape;1210;p18"/>
          <p:cNvGrpSpPr/>
          <p:nvPr/>
        </p:nvGrpSpPr>
        <p:grpSpPr>
          <a:xfrm>
            <a:off x="-234379" y="208798"/>
            <a:ext cx="10069936" cy="4975900"/>
            <a:chOff x="1401150" y="771825"/>
            <a:chExt cx="4782000" cy="2362950"/>
          </a:xfrm>
        </p:grpSpPr>
        <p:sp>
          <p:nvSpPr>
            <p:cNvPr id="1211" name="Google Shape;1211;p18"/>
            <p:cNvSpPr/>
            <p:nvPr/>
          </p:nvSpPr>
          <p:spPr>
            <a:xfrm>
              <a:off x="1401150" y="771825"/>
              <a:ext cx="4782000" cy="2362950"/>
            </a:xfrm>
            <a:custGeom>
              <a:avLst/>
              <a:gdLst/>
              <a:ahLst/>
              <a:cxnLst/>
              <a:rect l="l" t="t" r="r" b="b"/>
              <a:pathLst>
                <a:path w="191280" h="94518" extrusionOk="0">
                  <a:moveTo>
                    <a:pt x="14712" y="1960"/>
                  </a:moveTo>
                  <a:cubicBezTo>
                    <a:pt x="15589" y="1960"/>
                    <a:pt x="16441" y="2286"/>
                    <a:pt x="17093" y="2888"/>
                  </a:cubicBezTo>
                  <a:cubicBezTo>
                    <a:pt x="18221" y="3890"/>
                    <a:pt x="18672" y="5269"/>
                    <a:pt x="18772" y="6522"/>
                  </a:cubicBezTo>
                  <a:lnTo>
                    <a:pt x="18321" y="6321"/>
                  </a:lnTo>
                  <a:cubicBezTo>
                    <a:pt x="18293" y="6307"/>
                    <a:pt x="18265" y="6301"/>
                    <a:pt x="18238" y="6301"/>
                  </a:cubicBezTo>
                  <a:cubicBezTo>
                    <a:pt x="18169" y="6301"/>
                    <a:pt x="18107" y="6342"/>
                    <a:pt x="18070" y="6397"/>
                  </a:cubicBezTo>
                  <a:cubicBezTo>
                    <a:pt x="18045" y="6497"/>
                    <a:pt x="18070" y="6597"/>
                    <a:pt x="18171" y="6647"/>
                  </a:cubicBezTo>
                  <a:lnTo>
                    <a:pt x="18672" y="6873"/>
                  </a:lnTo>
                  <a:lnTo>
                    <a:pt x="18321" y="7299"/>
                  </a:lnTo>
                  <a:cubicBezTo>
                    <a:pt x="18246" y="7374"/>
                    <a:pt x="18246" y="7474"/>
                    <a:pt x="18321" y="7549"/>
                  </a:cubicBezTo>
                  <a:cubicBezTo>
                    <a:pt x="18371" y="7574"/>
                    <a:pt x="18396" y="7600"/>
                    <a:pt x="18446" y="7600"/>
                  </a:cubicBezTo>
                  <a:cubicBezTo>
                    <a:pt x="18496" y="7600"/>
                    <a:pt x="18547" y="7574"/>
                    <a:pt x="18572" y="7524"/>
                  </a:cubicBezTo>
                  <a:lnTo>
                    <a:pt x="18822" y="7249"/>
                  </a:lnTo>
                  <a:lnTo>
                    <a:pt x="18822" y="7249"/>
                  </a:lnTo>
                  <a:cubicBezTo>
                    <a:pt x="18822" y="7850"/>
                    <a:pt x="18772" y="8402"/>
                    <a:pt x="18722" y="8828"/>
                  </a:cubicBezTo>
                  <a:cubicBezTo>
                    <a:pt x="18647" y="9429"/>
                    <a:pt x="18496" y="10031"/>
                    <a:pt x="18346" y="10607"/>
                  </a:cubicBezTo>
                  <a:cubicBezTo>
                    <a:pt x="18196" y="10532"/>
                    <a:pt x="18045" y="10482"/>
                    <a:pt x="17895" y="10432"/>
                  </a:cubicBezTo>
                  <a:cubicBezTo>
                    <a:pt x="17882" y="10427"/>
                    <a:pt x="17868" y="10425"/>
                    <a:pt x="17854" y="10425"/>
                  </a:cubicBezTo>
                  <a:cubicBezTo>
                    <a:pt x="17787" y="10425"/>
                    <a:pt x="17711" y="10474"/>
                    <a:pt x="17669" y="10557"/>
                  </a:cubicBezTo>
                  <a:cubicBezTo>
                    <a:pt x="17644" y="10657"/>
                    <a:pt x="17694" y="10757"/>
                    <a:pt x="17795" y="10783"/>
                  </a:cubicBezTo>
                  <a:cubicBezTo>
                    <a:pt x="17945" y="10833"/>
                    <a:pt x="18095" y="10883"/>
                    <a:pt x="18221" y="10933"/>
                  </a:cubicBezTo>
                  <a:cubicBezTo>
                    <a:pt x="17970" y="11760"/>
                    <a:pt x="17619" y="12537"/>
                    <a:pt x="17193" y="13289"/>
                  </a:cubicBezTo>
                  <a:lnTo>
                    <a:pt x="14261" y="6622"/>
                  </a:lnTo>
                  <a:lnTo>
                    <a:pt x="11604" y="6622"/>
                  </a:lnTo>
                  <a:lnTo>
                    <a:pt x="13283" y="12286"/>
                  </a:lnTo>
                  <a:cubicBezTo>
                    <a:pt x="11780" y="10006"/>
                    <a:pt x="11153" y="7324"/>
                    <a:pt x="11629" y="4868"/>
                  </a:cubicBezTo>
                  <a:lnTo>
                    <a:pt x="11629" y="4868"/>
                  </a:lnTo>
                  <a:cubicBezTo>
                    <a:pt x="11729" y="4943"/>
                    <a:pt x="11830" y="5018"/>
                    <a:pt x="11905" y="5093"/>
                  </a:cubicBezTo>
                  <a:cubicBezTo>
                    <a:pt x="11955" y="5118"/>
                    <a:pt x="11980" y="5143"/>
                    <a:pt x="12030" y="5143"/>
                  </a:cubicBezTo>
                  <a:cubicBezTo>
                    <a:pt x="12080" y="5143"/>
                    <a:pt x="12130" y="5118"/>
                    <a:pt x="12156" y="5068"/>
                  </a:cubicBezTo>
                  <a:cubicBezTo>
                    <a:pt x="12231" y="4993"/>
                    <a:pt x="12231" y="4893"/>
                    <a:pt x="12156" y="4818"/>
                  </a:cubicBezTo>
                  <a:cubicBezTo>
                    <a:pt x="12005" y="4692"/>
                    <a:pt x="11855" y="4592"/>
                    <a:pt x="11704" y="4517"/>
                  </a:cubicBezTo>
                  <a:cubicBezTo>
                    <a:pt x="11830" y="3915"/>
                    <a:pt x="12055" y="3314"/>
                    <a:pt x="12481" y="2863"/>
                  </a:cubicBezTo>
                  <a:cubicBezTo>
                    <a:pt x="12481" y="2963"/>
                    <a:pt x="12481" y="3038"/>
                    <a:pt x="12506" y="3138"/>
                  </a:cubicBezTo>
                  <a:cubicBezTo>
                    <a:pt x="12506" y="3239"/>
                    <a:pt x="12582" y="3314"/>
                    <a:pt x="12682" y="3314"/>
                  </a:cubicBezTo>
                  <a:cubicBezTo>
                    <a:pt x="12782" y="3314"/>
                    <a:pt x="12857" y="3214"/>
                    <a:pt x="12857" y="3113"/>
                  </a:cubicBezTo>
                  <a:cubicBezTo>
                    <a:pt x="12832" y="2938"/>
                    <a:pt x="12832" y="2787"/>
                    <a:pt x="12857" y="2612"/>
                  </a:cubicBezTo>
                  <a:lnTo>
                    <a:pt x="13684" y="2888"/>
                  </a:lnTo>
                  <a:cubicBezTo>
                    <a:pt x="13709" y="2913"/>
                    <a:pt x="13709" y="2913"/>
                    <a:pt x="13735" y="2913"/>
                  </a:cubicBezTo>
                  <a:cubicBezTo>
                    <a:pt x="13810" y="2913"/>
                    <a:pt x="13885" y="2863"/>
                    <a:pt x="13910" y="2787"/>
                  </a:cubicBezTo>
                  <a:cubicBezTo>
                    <a:pt x="13935" y="2687"/>
                    <a:pt x="13885" y="2587"/>
                    <a:pt x="13810" y="2562"/>
                  </a:cubicBezTo>
                  <a:lnTo>
                    <a:pt x="13158" y="2336"/>
                  </a:lnTo>
                  <a:cubicBezTo>
                    <a:pt x="13384" y="2211"/>
                    <a:pt x="13659" y="2111"/>
                    <a:pt x="13960" y="2036"/>
                  </a:cubicBezTo>
                  <a:cubicBezTo>
                    <a:pt x="14211" y="1985"/>
                    <a:pt x="14461" y="1960"/>
                    <a:pt x="14712" y="1960"/>
                  </a:cubicBezTo>
                  <a:close/>
                  <a:moveTo>
                    <a:pt x="157445" y="1259"/>
                  </a:moveTo>
                  <a:cubicBezTo>
                    <a:pt x="157996" y="1259"/>
                    <a:pt x="158472" y="1484"/>
                    <a:pt x="158873" y="1960"/>
                  </a:cubicBezTo>
                  <a:cubicBezTo>
                    <a:pt x="159049" y="2136"/>
                    <a:pt x="159174" y="2361"/>
                    <a:pt x="159299" y="2637"/>
                  </a:cubicBezTo>
                  <a:cubicBezTo>
                    <a:pt x="159425" y="2888"/>
                    <a:pt x="159525" y="3163"/>
                    <a:pt x="159600" y="3414"/>
                  </a:cubicBezTo>
                  <a:lnTo>
                    <a:pt x="159324" y="3264"/>
                  </a:lnTo>
                  <a:cubicBezTo>
                    <a:pt x="159283" y="3236"/>
                    <a:pt x="159219" y="3216"/>
                    <a:pt x="159153" y="3216"/>
                  </a:cubicBezTo>
                  <a:cubicBezTo>
                    <a:pt x="159099" y="3216"/>
                    <a:pt x="159044" y="3230"/>
                    <a:pt x="158998" y="3264"/>
                  </a:cubicBezTo>
                  <a:cubicBezTo>
                    <a:pt x="158923" y="3314"/>
                    <a:pt x="158873" y="3389"/>
                    <a:pt x="158873" y="3464"/>
                  </a:cubicBezTo>
                  <a:cubicBezTo>
                    <a:pt x="158873" y="3564"/>
                    <a:pt x="158948" y="3640"/>
                    <a:pt x="159049" y="3640"/>
                  </a:cubicBezTo>
                  <a:cubicBezTo>
                    <a:pt x="159099" y="3640"/>
                    <a:pt x="159149" y="3615"/>
                    <a:pt x="159174" y="3589"/>
                  </a:cubicBezTo>
                  <a:lnTo>
                    <a:pt x="159550" y="3790"/>
                  </a:lnTo>
                  <a:lnTo>
                    <a:pt x="158998" y="4166"/>
                  </a:lnTo>
                  <a:cubicBezTo>
                    <a:pt x="158923" y="4216"/>
                    <a:pt x="158898" y="4341"/>
                    <a:pt x="158973" y="4417"/>
                  </a:cubicBezTo>
                  <a:cubicBezTo>
                    <a:pt x="158998" y="4467"/>
                    <a:pt x="159049" y="4492"/>
                    <a:pt x="159099" y="4492"/>
                  </a:cubicBezTo>
                  <a:cubicBezTo>
                    <a:pt x="159149" y="4492"/>
                    <a:pt x="159174" y="4492"/>
                    <a:pt x="159199" y="4467"/>
                  </a:cubicBezTo>
                  <a:lnTo>
                    <a:pt x="159775" y="4066"/>
                  </a:lnTo>
                  <a:lnTo>
                    <a:pt x="159775" y="4066"/>
                  </a:lnTo>
                  <a:cubicBezTo>
                    <a:pt x="160377" y="6422"/>
                    <a:pt x="159976" y="9103"/>
                    <a:pt x="158673" y="11484"/>
                  </a:cubicBezTo>
                  <a:cubicBezTo>
                    <a:pt x="158196" y="12336"/>
                    <a:pt x="157645" y="13088"/>
                    <a:pt x="156993" y="13765"/>
                  </a:cubicBezTo>
                  <a:cubicBezTo>
                    <a:pt x="156342" y="13214"/>
                    <a:pt x="155715" y="12512"/>
                    <a:pt x="155189" y="11735"/>
                  </a:cubicBezTo>
                  <a:cubicBezTo>
                    <a:pt x="155139" y="11635"/>
                    <a:pt x="155089" y="11534"/>
                    <a:pt x="155013" y="11434"/>
                  </a:cubicBezTo>
                  <a:lnTo>
                    <a:pt x="155013" y="11434"/>
                  </a:lnTo>
                  <a:cubicBezTo>
                    <a:pt x="155189" y="11484"/>
                    <a:pt x="155364" y="11534"/>
                    <a:pt x="155540" y="11559"/>
                  </a:cubicBezTo>
                  <a:cubicBezTo>
                    <a:pt x="155540" y="11559"/>
                    <a:pt x="155565" y="11585"/>
                    <a:pt x="155565" y="11585"/>
                  </a:cubicBezTo>
                  <a:cubicBezTo>
                    <a:pt x="155640" y="11585"/>
                    <a:pt x="155715" y="11509"/>
                    <a:pt x="155740" y="11434"/>
                  </a:cubicBezTo>
                  <a:cubicBezTo>
                    <a:pt x="155765" y="11334"/>
                    <a:pt x="155715" y="11234"/>
                    <a:pt x="155615" y="11209"/>
                  </a:cubicBezTo>
                  <a:cubicBezTo>
                    <a:pt x="155414" y="11184"/>
                    <a:pt x="155214" y="11108"/>
                    <a:pt x="155013" y="11058"/>
                  </a:cubicBezTo>
                  <a:lnTo>
                    <a:pt x="155715" y="10381"/>
                  </a:lnTo>
                  <a:cubicBezTo>
                    <a:pt x="155790" y="10306"/>
                    <a:pt x="155790" y="10206"/>
                    <a:pt x="155740" y="10131"/>
                  </a:cubicBezTo>
                  <a:cubicBezTo>
                    <a:pt x="155703" y="10093"/>
                    <a:pt x="155653" y="10074"/>
                    <a:pt x="155606" y="10074"/>
                  </a:cubicBezTo>
                  <a:cubicBezTo>
                    <a:pt x="155559" y="10074"/>
                    <a:pt x="155515" y="10093"/>
                    <a:pt x="155490" y="10131"/>
                  </a:cubicBezTo>
                  <a:lnTo>
                    <a:pt x="154688" y="10883"/>
                  </a:lnTo>
                  <a:cubicBezTo>
                    <a:pt x="153485" y="8602"/>
                    <a:pt x="153284" y="6071"/>
                    <a:pt x="154136" y="3940"/>
                  </a:cubicBezTo>
                  <a:cubicBezTo>
                    <a:pt x="154312" y="3489"/>
                    <a:pt x="154562" y="3088"/>
                    <a:pt x="154863" y="2737"/>
                  </a:cubicBezTo>
                  <a:lnTo>
                    <a:pt x="154938" y="3214"/>
                  </a:lnTo>
                  <a:cubicBezTo>
                    <a:pt x="154963" y="3314"/>
                    <a:pt x="155039" y="3364"/>
                    <a:pt x="155114" y="3364"/>
                  </a:cubicBezTo>
                  <a:lnTo>
                    <a:pt x="155139" y="3364"/>
                  </a:lnTo>
                  <a:cubicBezTo>
                    <a:pt x="155239" y="3364"/>
                    <a:pt x="155314" y="3264"/>
                    <a:pt x="155289" y="3163"/>
                  </a:cubicBezTo>
                  <a:lnTo>
                    <a:pt x="155214" y="2512"/>
                  </a:lnTo>
                  <a:lnTo>
                    <a:pt x="155214" y="2512"/>
                  </a:lnTo>
                  <a:cubicBezTo>
                    <a:pt x="155364" y="2562"/>
                    <a:pt x="155515" y="2612"/>
                    <a:pt x="155665" y="2662"/>
                  </a:cubicBezTo>
                  <a:lnTo>
                    <a:pt x="155715" y="2662"/>
                  </a:lnTo>
                  <a:cubicBezTo>
                    <a:pt x="155790" y="2662"/>
                    <a:pt x="155866" y="2612"/>
                    <a:pt x="155866" y="2537"/>
                  </a:cubicBezTo>
                  <a:cubicBezTo>
                    <a:pt x="155891" y="2437"/>
                    <a:pt x="155841" y="2336"/>
                    <a:pt x="155740" y="2311"/>
                  </a:cubicBezTo>
                  <a:cubicBezTo>
                    <a:pt x="155615" y="2286"/>
                    <a:pt x="155515" y="2236"/>
                    <a:pt x="155389" y="2211"/>
                  </a:cubicBezTo>
                  <a:cubicBezTo>
                    <a:pt x="155916" y="1710"/>
                    <a:pt x="156517" y="1384"/>
                    <a:pt x="157094" y="1284"/>
                  </a:cubicBezTo>
                  <a:cubicBezTo>
                    <a:pt x="157219" y="1259"/>
                    <a:pt x="157319" y="1259"/>
                    <a:pt x="157445" y="1259"/>
                  </a:cubicBezTo>
                  <a:close/>
                  <a:moveTo>
                    <a:pt x="119023" y="1885"/>
                  </a:moveTo>
                  <a:cubicBezTo>
                    <a:pt x="119124" y="1885"/>
                    <a:pt x="119199" y="1885"/>
                    <a:pt x="119299" y="1910"/>
                  </a:cubicBezTo>
                  <a:cubicBezTo>
                    <a:pt x="119499" y="1985"/>
                    <a:pt x="119700" y="2111"/>
                    <a:pt x="119875" y="2311"/>
                  </a:cubicBezTo>
                  <a:cubicBezTo>
                    <a:pt x="121655" y="4467"/>
                    <a:pt x="122307" y="7374"/>
                    <a:pt x="121855" y="10081"/>
                  </a:cubicBezTo>
                  <a:cubicBezTo>
                    <a:pt x="121705" y="9955"/>
                    <a:pt x="121555" y="9830"/>
                    <a:pt x="121404" y="9705"/>
                  </a:cubicBezTo>
                  <a:cubicBezTo>
                    <a:pt x="121370" y="9682"/>
                    <a:pt x="121332" y="9670"/>
                    <a:pt x="121292" y="9670"/>
                  </a:cubicBezTo>
                  <a:cubicBezTo>
                    <a:pt x="121244" y="9670"/>
                    <a:pt x="121195" y="9688"/>
                    <a:pt x="121154" y="9730"/>
                  </a:cubicBezTo>
                  <a:cubicBezTo>
                    <a:pt x="121104" y="9830"/>
                    <a:pt x="121129" y="9930"/>
                    <a:pt x="121204" y="9980"/>
                  </a:cubicBezTo>
                  <a:cubicBezTo>
                    <a:pt x="121354" y="10131"/>
                    <a:pt x="121505" y="10256"/>
                    <a:pt x="121655" y="10407"/>
                  </a:cubicBezTo>
                  <a:cubicBezTo>
                    <a:pt x="121454" y="10532"/>
                    <a:pt x="121229" y="10657"/>
                    <a:pt x="121003" y="10757"/>
                  </a:cubicBezTo>
                  <a:cubicBezTo>
                    <a:pt x="120928" y="10808"/>
                    <a:pt x="120878" y="10908"/>
                    <a:pt x="120928" y="11008"/>
                  </a:cubicBezTo>
                  <a:cubicBezTo>
                    <a:pt x="120978" y="11058"/>
                    <a:pt x="121028" y="11108"/>
                    <a:pt x="121104" y="11108"/>
                  </a:cubicBezTo>
                  <a:cubicBezTo>
                    <a:pt x="121129" y="11108"/>
                    <a:pt x="121154" y="11083"/>
                    <a:pt x="121179" y="11083"/>
                  </a:cubicBezTo>
                  <a:cubicBezTo>
                    <a:pt x="121354" y="10983"/>
                    <a:pt x="121530" y="10883"/>
                    <a:pt x="121705" y="10783"/>
                  </a:cubicBezTo>
                  <a:lnTo>
                    <a:pt x="121705" y="10783"/>
                  </a:lnTo>
                  <a:cubicBezTo>
                    <a:pt x="121404" y="11960"/>
                    <a:pt x="120928" y="13088"/>
                    <a:pt x="120226" y="14066"/>
                  </a:cubicBezTo>
                  <a:cubicBezTo>
                    <a:pt x="118647" y="12587"/>
                    <a:pt x="117620" y="10532"/>
                    <a:pt x="117294" y="8351"/>
                  </a:cubicBezTo>
                  <a:lnTo>
                    <a:pt x="117795" y="6622"/>
                  </a:lnTo>
                  <a:lnTo>
                    <a:pt x="117169" y="6622"/>
                  </a:lnTo>
                  <a:cubicBezTo>
                    <a:pt x="117194" y="6046"/>
                    <a:pt x="117244" y="5444"/>
                    <a:pt x="117344" y="4868"/>
                  </a:cubicBezTo>
                  <a:lnTo>
                    <a:pt x="118196" y="5219"/>
                  </a:lnTo>
                  <a:cubicBezTo>
                    <a:pt x="118221" y="5244"/>
                    <a:pt x="118246" y="5244"/>
                    <a:pt x="118271" y="5244"/>
                  </a:cubicBezTo>
                  <a:cubicBezTo>
                    <a:pt x="118347" y="5244"/>
                    <a:pt x="118397" y="5193"/>
                    <a:pt x="118447" y="5118"/>
                  </a:cubicBezTo>
                  <a:cubicBezTo>
                    <a:pt x="118472" y="5043"/>
                    <a:pt x="118422" y="4943"/>
                    <a:pt x="118347" y="4893"/>
                  </a:cubicBezTo>
                  <a:lnTo>
                    <a:pt x="117620" y="4592"/>
                  </a:lnTo>
                  <a:cubicBezTo>
                    <a:pt x="117745" y="4492"/>
                    <a:pt x="117870" y="4417"/>
                    <a:pt x="118021" y="4341"/>
                  </a:cubicBezTo>
                  <a:cubicBezTo>
                    <a:pt x="118096" y="4291"/>
                    <a:pt x="118121" y="4191"/>
                    <a:pt x="118071" y="4091"/>
                  </a:cubicBezTo>
                  <a:cubicBezTo>
                    <a:pt x="118039" y="4042"/>
                    <a:pt x="117985" y="4015"/>
                    <a:pt x="117931" y="4015"/>
                  </a:cubicBezTo>
                  <a:cubicBezTo>
                    <a:pt x="117902" y="4015"/>
                    <a:pt x="117872" y="4023"/>
                    <a:pt x="117845" y="4041"/>
                  </a:cubicBezTo>
                  <a:cubicBezTo>
                    <a:pt x="117720" y="4091"/>
                    <a:pt x="117595" y="4166"/>
                    <a:pt x="117494" y="4241"/>
                  </a:cubicBezTo>
                  <a:cubicBezTo>
                    <a:pt x="117595" y="3815"/>
                    <a:pt x="117745" y="3364"/>
                    <a:pt x="117921" y="2963"/>
                  </a:cubicBezTo>
                  <a:cubicBezTo>
                    <a:pt x="118221" y="2236"/>
                    <a:pt x="118597" y="1885"/>
                    <a:pt x="119023" y="1885"/>
                  </a:cubicBezTo>
                  <a:close/>
                  <a:moveTo>
                    <a:pt x="167144" y="1384"/>
                  </a:moveTo>
                  <a:cubicBezTo>
                    <a:pt x="167871" y="1384"/>
                    <a:pt x="168623" y="1735"/>
                    <a:pt x="169174" y="2361"/>
                  </a:cubicBezTo>
                  <a:cubicBezTo>
                    <a:pt x="169149" y="2412"/>
                    <a:pt x="169124" y="2437"/>
                    <a:pt x="169099" y="2487"/>
                  </a:cubicBezTo>
                  <a:cubicBezTo>
                    <a:pt x="168898" y="2437"/>
                    <a:pt x="168723" y="2412"/>
                    <a:pt x="168522" y="2361"/>
                  </a:cubicBezTo>
                  <a:cubicBezTo>
                    <a:pt x="168509" y="2358"/>
                    <a:pt x="168496" y="2357"/>
                    <a:pt x="168484" y="2357"/>
                  </a:cubicBezTo>
                  <a:cubicBezTo>
                    <a:pt x="168403" y="2357"/>
                    <a:pt x="168344" y="2425"/>
                    <a:pt x="168322" y="2512"/>
                  </a:cubicBezTo>
                  <a:cubicBezTo>
                    <a:pt x="168297" y="2612"/>
                    <a:pt x="168372" y="2687"/>
                    <a:pt x="168447" y="2712"/>
                  </a:cubicBezTo>
                  <a:cubicBezTo>
                    <a:pt x="168623" y="2737"/>
                    <a:pt x="168773" y="2787"/>
                    <a:pt x="168923" y="2813"/>
                  </a:cubicBezTo>
                  <a:cubicBezTo>
                    <a:pt x="168823" y="3013"/>
                    <a:pt x="168723" y="3188"/>
                    <a:pt x="168648" y="3389"/>
                  </a:cubicBezTo>
                  <a:cubicBezTo>
                    <a:pt x="168598" y="3489"/>
                    <a:pt x="168648" y="3589"/>
                    <a:pt x="168723" y="3615"/>
                  </a:cubicBezTo>
                  <a:cubicBezTo>
                    <a:pt x="168748" y="3640"/>
                    <a:pt x="168773" y="3640"/>
                    <a:pt x="168798" y="3640"/>
                  </a:cubicBezTo>
                  <a:cubicBezTo>
                    <a:pt x="168873" y="3640"/>
                    <a:pt x="168923" y="3589"/>
                    <a:pt x="168973" y="3539"/>
                  </a:cubicBezTo>
                  <a:cubicBezTo>
                    <a:pt x="169074" y="3314"/>
                    <a:pt x="169174" y="3113"/>
                    <a:pt x="169274" y="2888"/>
                  </a:cubicBezTo>
                  <a:cubicBezTo>
                    <a:pt x="169374" y="2913"/>
                    <a:pt x="169475" y="2938"/>
                    <a:pt x="169575" y="2963"/>
                  </a:cubicBezTo>
                  <a:cubicBezTo>
                    <a:pt x="170978" y="5269"/>
                    <a:pt x="170978" y="8226"/>
                    <a:pt x="169525" y="10908"/>
                  </a:cubicBezTo>
                  <a:cubicBezTo>
                    <a:pt x="168798" y="12236"/>
                    <a:pt x="167821" y="13339"/>
                    <a:pt x="166693" y="14166"/>
                  </a:cubicBezTo>
                  <a:cubicBezTo>
                    <a:pt x="166267" y="13665"/>
                    <a:pt x="165916" y="13088"/>
                    <a:pt x="165615" y="12487"/>
                  </a:cubicBezTo>
                  <a:cubicBezTo>
                    <a:pt x="165490" y="12236"/>
                    <a:pt x="165389" y="11960"/>
                    <a:pt x="165289" y="11710"/>
                  </a:cubicBezTo>
                  <a:lnTo>
                    <a:pt x="165289" y="11710"/>
                  </a:lnTo>
                  <a:cubicBezTo>
                    <a:pt x="165540" y="11760"/>
                    <a:pt x="165790" y="11835"/>
                    <a:pt x="166041" y="11885"/>
                  </a:cubicBezTo>
                  <a:lnTo>
                    <a:pt x="166066" y="11885"/>
                  </a:lnTo>
                  <a:cubicBezTo>
                    <a:pt x="166141" y="11885"/>
                    <a:pt x="166217" y="11835"/>
                    <a:pt x="166242" y="11760"/>
                  </a:cubicBezTo>
                  <a:cubicBezTo>
                    <a:pt x="166267" y="11660"/>
                    <a:pt x="166217" y="11559"/>
                    <a:pt x="166116" y="11534"/>
                  </a:cubicBezTo>
                  <a:cubicBezTo>
                    <a:pt x="165841" y="11484"/>
                    <a:pt x="165565" y="11409"/>
                    <a:pt x="165314" y="11334"/>
                  </a:cubicBezTo>
                  <a:cubicBezTo>
                    <a:pt x="165415" y="11209"/>
                    <a:pt x="165540" y="11083"/>
                    <a:pt x="165665" y="10958"/>
                  </a:cubicBezTo>
                  <a:cubicBezTo>
                    <a:pt x="165740" y="10883"/>
                    <a:pt x="165740" y="10757"/>
                    <a:pt x="165665" y="10707"/>
                  </a:cubicBezTo>
                  <a:cubicBezTo>
                    <a:pt x="165628" y="10670"/>
                    <a:pt x="165584" y="10651"/>
                    <a:pt x="165540" y="10651"/>
                  </a:cubicBezTo>
                  <a:cubicBezTo>
                    <a:pt x="165496" y="10651"/>
                    <a:pt x="165452" y="10670"/>
                    <a:pt x="165415" y="10707"/>
                  </a:cubicBezTo>
                  <a:cubicBezTo>
                    <a:pt x="165289" y="10808"/>
                    <a:pt x="165189" y="10933"/>
                    <a:pt x="165089" y="11058"/>
                  </a:cubicBezTo>
                  <a:cubicBezTo>
                    <a:pt x="164512" y="9103"/>
                    <a:pt x="164437" y="6772"/>
                    <a:pt x="164863" y="3990"/>
                  </a:cubicBezTo>
                  <a:cubicBezTo>
                    <a:pt x="165014" y="2938"/>
                    <a:pt x="165264" y="1860"/>
                    <a:pt x="166417" y="1484"/>
                  </a:cubicBezTo>
                  <a:cubicBezTo>
                    <a:pt x="166643" y="1409"/>
                    <a:pt x="166893" y="1384"/>
                    <a:pt x="167144" y="1384"/>
                  </a:cubicBezTo>
                  <a:close/>
                  <a:moveTo>
                    <a:pt x="93735" y="2612"/>
                  </a:moveTo>
                  <a:cubicBezTo>
                    <a:pt x="94186" y="2612"/>
                    <a:pt x="94637" y="2712"/>
                    <a:pt x="95063" y="2938"/>
                  </a:cubicBezTo>
                  <a:cubicBezTo>
                    <a:pt x="95590" y="3188"/>
                    <a:pt x="95991" y="3564"/>
                    <a:pt x="96316" y="3965"/>
                  </a:cubicBezTo>
                  <a:cubicBezTo>
                    <a:pt x="96191" y="3915"/>
                    <a:pt x="96041" y="3890"/>
                    <a:pt x="95915" y="3865"/>
                  </a:cubicBezTo>
                  <a:cubicBezTo>
                    <a:pt x="95902" y="3862"/>
                    <a:pt x="95889" y="3860"/>
                    <a:pt x="95876" y="3860"/>
                  </a:cubicBezTo>
                  <a:cubicBezTo>
                    <a:pt x="95790" y="3860"/>
                    <a:pt x="95712" y="3928"/>
                    <a:pt x="95690" y="4016"/>
                  </a:cubicBezTo>
                  <a:cubicBezTo>
                    <a:pt x="95690" y="4116"/>
                    <a:pt x="95740" y="4191"/>
                    <a:pt x="95840" y="4216"/>
                  </a:cubicBezTo>
                  <a:cubicBezTo>
                    <a:pt x="95966" y="4241"/>
                    <a:pt x="96116" y="4266"/>
                    <a:pt x="96241" y="4316"/>
                  </a:cubicBezTo>
                  <a:lnTo>
                    <a:pt x="96016" y="4993"/>
                  </a:lnTo>
                  <a:cubicBezTo>
                    <a:pt x="95966" y="5093"/>
                    <a:pt x="96016" y="5193"/>
                    <a:pt x="96116" y="5219"/>
                  </a:cubicBezTo>
                  <a:cubicBezTo>
                    <a:pt x="96141" y="5244"/>
                    <a:pt x="96141" y="5244"/>
                    <a:pt x="96166" y="5244"/>
                  </a:cubicBezTo>
                  <a:cubicBezTo>
                    <a:pt x="96241" y="5244"/>
                    <a:pt x="96316" y="5193"/>
                    <a:pt x="96341" y="5118"/>
                  </a:cubicBezTo>
                  <a:lnTo>
                    <a:pt x="96592" y="4391"/>
                  </a:lnTo>
                  <a:lnTo>
                    <a:pt x="96617" y="4391"/>
                  </a:lnTo>
                  <a:cubicBezTo>
                    <a:pt x="97344" y="5569"/>
                    <a:pt x="97419" y="6998"/>
                    <a:pt x="97419" y="7725"/>
                  </a:cubicBezTo>
                  <a:cubicBezTo>
                    <a:pt x="97394" y="10131"/>
                    <a:pt x="96291" y="12537"/>
                    <a:pt x="94387" y="14366"/>
                  </a:cubicBezTo>
                  <a:cubicBezTo>
                    <a:pt x="93309" y="12788"/>
                    <a:pt x="92582" y="10858"/>
                    <a:pt x="92006" y="8853"/>
                  </a:cubicBezTo>
                  <a:cubicBezTo>
                    <a:pt x="92181" y="8803"/>
                    <a:pt x="92356" y="8752"/>
                    <a:pt x="92532" y="8677"/>
                  </a:cubicBezTo>
                  <a:cubicBezTo>
                    <a:pt x="92607" y="8652"/>
                    <a:pt x="92657" y="8552"/>
                    <a:pt x="92632" y="8452"/>
                  </a:cubicBezTo>
                  <a:cubicBezTo>
                    <a:pt x="92595" y="8378"/>
                    <a:pt x="92532" y="8332"/>
                    <a:pt x="92471" y="8332"/>
                  </a:cubicBezTo>
                  <a:cubicBezTo>
                    <a:pt x="92449" y="8332"/>
                    <a:pt x="92427" y="8338"/>
                    <a:pt x="92407" y="8351"/>
                  </a:cubicBezTo>
                  <a:cubicBezTo>
                    <a:pt x="92231" y="8402"/>
                    <a:pt x="92056" y="8452"/>
                    <a:pt x="91905" y="8502"/>
                  </a:cubicBezTo>
                  <a:cubicBezTo>
                    <a:pt x="91855" y="8376"/>
                    <a:pt x="91805" y="8226"/>
                    <a:pt x="91780" y="8076"/>
                  </a:cubicBezTo>
                  <a:lnTo>
                    <a:pt x="92557" y="8001"/>
                  </a:lnTo>
                  <a:cubicBezTo>
                    <a:pt x="92657" y="8001"/>
                    <a:pt x="92732" y="7900"/>
                    <a:pt x="92732" y="7800"/>
                  </a:cubicBezTo>
                  <a:cubicBezTo>
                    <a:pt x="92707" y="7700"/>
                    <a:pt x="92632" y="7650"/>
                    <a:pt x="92532" y="7650"/>
                  </a:cubicBezTo>
                  <a:lnTo>
                    <a:pt x="91680" y="7725"/>
                  </a:lnTo>
                  <a:cubicBezTo>
                    <a:pt x="91655" y="7650"/>
                    <a:pt x="91630" y="7549"/>
                    <a:pt x="91605" y="7474"/>
                  </a:cubicBezTo>
                  <a:cubicBezTo>
                    <a:pt x="91204" y="5996"/>
                    <a:pt x="90903" y="4467"/>
                    <a:pt x="91880" y="3389"/>
                  </a:cubicBezTo>
                  <a:cubicBezTo>
                    <a:pt x="92206" y="3063"/>
                    <a:pt x="92632" y="2813"/>
                    <a:pt x="93083" y="2712"/>
                  </a:cubicBezTo>
                  <a:lnTo>
                    <a:pt x="93083" y="2712"/>
                  </a:lnTo>
                  <a:cubicBezTo>
                    <a:pt x="92958" y="2938"/>
                    <a:pt x="92858" y="3138"/>
                    <a:pt x="92732" y="3389"/>
                  </a:cubicBezTo>
                  <a:cubicBezTo>
                    <a:pt x="92707" y="3464"/>
                    <a:pt x="92732" y="3564"/>
                    <a:pt x="92833" y="3615"/>
                  </a:cubicBezTo>
                  <a:cubicBezTo>
                    <a:pt x="92858" y="3640"/>
                    <a:pt x="92883" y="3640"/>
                    <a:pt x="92908" y="3640"/>
                  </a:cubicBezTo>
                  <a:cubicBezTo>
                    <a:pt x="92958" y="3640"/>
                    <a:pt x="93033" y="3589"/>
                    <a:pt x="93058" y="3539"/>
                  </a:cubicBezTo>
                  <a:cubicBezTo>
                    <a:pt x="93184" y="3289"/>
                    <a:pt x="93309" y="3038"/>
                    <a:pt x="93434" y="2813"/>
                  </a:cubicBezTo>
                  <a:cubicBezTo>
                    <a:pt x="93610" y="2988"/>
                    <a:pt x="93785" y="3163"/>
                    <a:pt x="93961" y="3314"/>
                  </a:cubicBezTo>
                  <a:cubicBezTo>
                    <a:pt x="93986" y="3339"/>
                    <a:pt x="94036" y="3364"/>
                    <a:pt x="94086" y="3364"/>
                  </a:cubicBezTo>
                  <a:cubicBezTo>
                    <a:pt x="94136" y="3364"/>
                    <a:pt x="94186" y="3339"/>
                    <a:pt x="94211" y="3289"/>
                  </a:cubicBezTo>
                  <a:cubicBezTo>
                    <a:pt x="94286" y="3214"/>
                    <a:pt x="94261" y="3113"/>
                    <a:pt x="94186" y="3038"/>
                  </a:cubicBezTo>
                  <a:cubicBezTo>
                    <a:pt x="94036" y="2913"/>
                    <a:pt x="93885" y="2762"/>
                    <a:pt x="93735" y="2612"/>
                  </a:cubicBezTo>
                  <a:close/>
                  <a:moveTo>
                    <a:pt x="81003" y="2762"/>
                  </a:moveTo>
                  <a:cubicBezTo>
                    <a:pt x="81680" y="2762"/>
                    <a:pt x="82331" y="3013"/>
                    <a:pt x="82858" y="3439"/>
                  </a:cubicBezTo>
                  <a:cubicBezTo>
                    <a:pt x="83710" y="4116"/>
                    <a:pt x="84136" y="5093"/>
                    <a:pt x="84336" y="5970"/>
                  </a:cubicBezTo>
                  <a:lnTo>
                    <a:pt x="84086" y="5745"/>
                  </a:lnTo>
                  <a:cubicBezTo>
                    <a:pt x="84032" y="5691"/>
                    <a:pt x="83951" y="5650"/>
                    <a:pt x="83864" y="5650"/>
                  </a:cubicBezTo>
                  <a:cubicBezTo>
                    <a:pt x="83830" y="5650"/>
                    <a:pt x="83795" y="5656"/>
                    <a:pt x="83760" y="5670"/>
                  </a:cubicBezTo>
                  <a:cubicBezTo>
                    <a:pt x="83685" y="5695"/>
                    <a:pt x="83610" y="5770"/>
                    <a:pt x="83610" y="5845"/>
                  </a:cubicBezTo>
                  <a:cubicBezTo>
                    <a:pt x="83585" y="5945"/>
                    <a:pt x="83635" y="6021"/>
                    <a:pt x="83735" y="6046"/>
                  </a:cubicBezTo>
                  <a:cubicBezTo>
                    <a:pt x="83750" y="6053"/>
                    <a:pt x="83764" y="6056"/>
                    <a:pt x="83778" y="6056"/>
                  </a:cubicBezTo>
                  <a:cubicBezTo>
                    <a:pt x="83812" y="6056"/>
                    <a:pt x="83842" y="6038"/>
                    <a:pt x="83860" y="6021"/>
                  </a:cubicBezTo>
                  <a:lnTo>
                    <a:pt x="84186" y="6296"/>
                  </a:lnTo>
                  <a:lnTo>
                    <a:pt x="83760" y="6447"/>
                  </a:lnTo>
                  <a:cubicBezTo>
                    <a:pt x="83685" y="6472"/>
                    <a:pt x="83635" y="6572"/>
                    <a:pt x="83660" y="6672"/>
                  </a:cubicBezTo>
                  <a:cubicBezTo>
                    <a:pt x="83685" y="6747"/>
                    <a:pt x="83760" y="6772"/>
                    <a:pt x="83835" y="6772"/>
                  </a:cubicBezTo>
                  <a:lnTo>
                    <a:pt x="83885" y="6772"/>
                  </a:lnTo>
                  <a:lnTo>
                    <a:pt x="84462" y="6572"/>
                  </a:lnTo>
                  <a:cubicBezTo>
                    <a:pt x="84512" y="6798"/>
                    <a:pt x="84512" y="7023"/>
                    <a:pt x="84537" y="7199"/>
                  </a:cubicBezTo>
                  <a:cubicBezTo>
                    <a:pt x="84612" y="8452"/>
                    <a:pt x="84412" y="9730"/>
                    <a:pt x="83910" y="10933"/>
                  </a:cubicBezTo>
                  <a:cubicBezTo>
                    <a:pt x="83785" y="10732"/>
                    <a:pt x="83660" y="10557"/>
                    <a:pt x="83484" y="10381"/>
                  </a:cubicBezTo>
                  <a:cubicBezTo>
                    <a:pt x="83455" y="10338"/>
                    <a:pt x="83401" y="10311"/>
                    <a:pt x="83345" y="10311"/>
                  </a:cubicBezTo>
                  <a:cubicBezTo>
                    <a:pt x="83305" y="10311"/>
                    <a:pt x="83265" y="10325"/>
                    <a:pt x="83234" y="10356"/>
                  </a:cubicBezTo>
                  <a:cubicBezTo>
                    <a:pt x="83158" y="10432"/>
                    <a:pt x="83158" y="10532"/>
                    <a:pt x="83234" y="10607"/>
                  </a:cubicBezTo>
                  <a:cubicBezTo>
                    <a:pt x="83384" y="10808"/>
                    <a:pt x="83559" y="11008"/>
                    <a:pt x="83685" y="11234"/>
                  </a:cubicBezTo>
                  <a:lnTo>
                    <a:pt x="82958" y="11559"/>
                  </a:lnTo>
                  <a:cubicBezTo>
                    <a:pt x="82883" y="11585"/>
                    <a:pt x="82833" y="11710"/>
                    <a:pt x="82883" y="11785"/>
                  </a:cubicBezTo>
                  <a:cubicBezTo>
                    <a:pt x="82908" y="11860"/>
                    <a:pt x="82983" y="11885"/>
                    <a:pt x="83033" y="11885"/>
                  </a:cubicBezTo>
                  <a:lnTo>
                    <a:pt x="83108" y="11885"/>
                  </a:lnTo>
                  <a:lnTo>
                    <a:pt x="83585" y="11660"/>
                  </a:lnTo>
                  <a:lnTo>
                    <a:pt x="83585" y="11660"/>
                  </a:lnTo>
                  <a:cubicBezTo>
                    <a:pt x="83033" y="12737"/>
                    <a:pt x="82256" y="13740"/>
                    <a:pt x="81279" y="14592"/>
                  </a:cubicBezTo>
                  <a:cubicBezTo>
                    <a:pt x="80727" y="14066"/>
                    <a:pt x="80201" y="13439"/>
                    <a:pt x="79775" y="12762"/>
                  </a:cubicBezTo>
                  <a:cubicBezTo>
                    <a:pt x="79600" y="12512"/>
                    <a:pt x="79474" y="12261"/>
                    <a:pt x="79324" y="12011"/>
                  </a:cubicBezTo>
                  <a:lnTo>
                    <a:pt x="78597" y="10356"/>
                  </a:lnTo>
                  <a:cubicBezTo>
                    <a:pt x="77996" y="8552"/>
                    <a:pt x="77920" y="6672"/>
                    <a:pt x="78422" y="4943"/>
                  </a:cubicBezTo>
                  <a:cubicBezTo>
                    <a:pt x="78447" y="4818"/>
                    <a:pt x="78497" y="4667"/>
                    <a:pt x="78547" y="4517"/>
                  </a:cubicBezTo>
                  <a:lnTo>
                    <a:pt x="79199" y="5043"/>
                  </a:lnTo>
                  <a:cubicBezTo>
                    <a:pt x="79224" y="5093"/>
                    <a:pt x="79274" y="5093"/>
                    <a:pt x="79299" y="5093"/>
                  </a:cubicBezTo>
                  <a:cubicBezTo>
                    <a:pt x="79349" y="5093"/>
                    <a:pt x="79399" y="5068"/>
                    <a:pt x="79449" y="5018"/>
                  </a:cubicBezTo>
                  <a:cubicBezTo>
                    <a:pt x="79499" y="4943"/>
                    <a:pt x="79499" y="4843"/>
                    <a:pt x="79424" y="4767"/>
                  </a:cubicBezTo>
                  <a:lnTo>
                    <a:pt x="78873" y="4316"/>
                  </a:lnTo>
                  <a:lnTo>
                    <a:pt x="79499" y="4041"/>
                  </a:lnTo>
                  <a:cubicBezTo>
                    <a:pt x="79600" y="4016"/>
                    <a:pt x="79625" y="3890"/>
                    <a:pt x="79600" y="3815"/>
                  </a:cubicBezTo>
                  <a:cubicBezTo>
                    <a:pt x="79561" y="3738"/>
                    <a:pt x="79494" y="3706"/>
                    <a:pt x="79419" y="3706"/>
                  </a:cubicBezTo>
                  <a:cubicBezTo>
                    <a:pt x="79396" y="3706"/>
                    <a:pt x="79373" y="3709"/>
                    <a:pt x="79349" y="3715"/>
                  </a:cubicBezTo>
                  <a:lnTo>
                    <a:pt x="78798" y="3965"/>
                  </a:lnTo>
                  <a:cubicBezTo>
                    <a:pt x="79098" y="3389"/>
                    <a:pt x="79600" y="2938"/>
                    <a:pt x="80452" y="2787"/>
                  </a:cubicBezTo>
                  <a:cubicBezTo>
                    <a:pt x="80527" y="2787"/>
                    <a:pt x="80577" y="2787"/>
                    <a:pt x="80652" y="2762"/>
                  </a:cubicBezTo>
                  <a:lnTo>
                    <a:pt x="80752" y="3364"/>
                  </a:lnTo>
                  <a:cubicBezTo>
                    <a:pt x="80752" y="3464"/>
                    <a:pt x="80828" y="3514"/>
                    <a:pt x="80928" y="3514"/>
                  </a:cubicBezTo>
                  <a:lnTo>
                    <a:pt x="80953" y="3514"/>
                  </a:lnTo>
                  <a:cubicBezTo>
                    <a:pt x="81053" y="3489"/>
                    <a:pt x="81103" y="3414"/>
                    <a:pt x="81103" y="3314"/>
                  </a:cubicBezTo>
                  <a:lnTo>
                    <a:pt x="81003" y="2762"/>
                  </a:lnTo>
                  <a:close/>
                  <a:moveTo>
                    <a:pt x="66542" y="1409"/>
                  </a:moveTo>
                  <a:cubicBezTo>
                    <a:pt x="66918" y="1434"/>
                    <a:pt x="67294" y="1610"/>
                    <a:pt x="67620" y="1910"/>
                  </a:cubicBezTo>
                  <a:cubicBezTo>
                    <a:pt x="68597" y="2762"/>
                    <a:pt x="69349" y="3840"/>
                    <a:pt x="69825" y="5093"/>
                  </a:cubicBezTo>
                  <a:cubicBezTo>
                    <a:pt x="69800" y="5143"/>
                    <a:pt x="69750" y="5219"/>
                    <a:pt x="69725" y="5269"/>
                  </a:cubicBezTo>
                  <a:cubicBezTo>
                    <a:pt x="69549" y="5319"/>
                    <a:pt x="69349" y="5344"/>
                    <a:pt x="69173" y="5369"/>
                  </a:cubicBezTo>
                  <a:cubicBezTo>
                    <a:pt x="69073" y="5394"/>
                    <a:pt x="68998" y="5469"/>
                    <a:pt x="69023" y="5569"/>
                  </a:cubicBezTo>
                  <a:cubicBezTo>
                    <a:pt x="69023" y="5670"/>
                    <a:pt x="69098" y="5720"/>
                    <a:pt x="69198" y="5720"/>
                  </a:cubicBezTo>
                  <a:lnTo>
                    <a:pt x="69224" y="5720"/>
                  </a:lnTo>
                  <a:cubicBezTo>
                    <a:pt x="69324" y="5720"/>
                    <a:pt x="69424" y="5695"/>
                    <a:pt x="69549" y="5670"/>
                  </a:cubicBezTo>
                  <a:lnTo>
                    <a:pt x="69549" y="5670"/>
                  </a:lnTo>
                  <a:cubicBezTo>
                    <a:pt x="69499" y="5770"/>
                    <a:pt x="69449" y="5895"/>
                    <a:pt x="69399" y="5996"/>
                  </a:cubicBezTo>
                  <a:cubicBezTo>
                    <a:pt x="69374" y="6096"/>
                    <a:pt x="69424" y="6196"/>
                    <a:pt x="69499" y="6221"/>
                  </a:cubicBezTo>
                  <a:cubicBezTo>
                    <a:pt x="69524" y="6246"/>
                    <a:pt x="69549" y="6246"/>
                    <a:pt x="69574" y="6246"/>
                  </a:cubicBezTo>
                  <a:cubicBezTo>
                    <a:pt x="69650" y="6246"/>
                    <a:pt x="69700" y="6196"/>
                    <a:pt x="69725" y="6121"/>
                  </a:cubicBezTo>
                  <a:cubicBezTo>
                    <a:pt x="69800" y="5945"/>
                    <a:pt x="69900" y="5770"/>
                    <a:pt x="69975" y="5569"/>
                  </a:cubicBezTo>
                  <a:cubicBezTo>
                    <a:pt x="70201" y="6271"/>
                    <a:pt x="70351" y="6998"/>
                    <a:pt x="70401" y="7750"/>
                  </a:cubicBezTo>
                  <a:cubicBezTo>
                    <a:pt x="70477" y="9103"/>
                    <a:pt x="70301" y="10432"/>
                    <a:pt x="69850" y="11660"/>
                  </a:cubicBezTo>
                  <a:lnTo>
                    <a:pt x="69725" y="11058"/>
                  </a:lnTo>
                  <a:cubicBezTo>
                    <a:pt x="69703" y="10971"/>
                    <a:pt x="69625" y="10903"/>
                    <a:pt x="69539" y="10903"/>
                  </a:cubicBezTo>
                  <a:cubicBezTo>
                    <a:pt x="69526" y="10903"/>
                    <a:pt x="69512" y="10905"/>
                    <a:pt x="69499" y="10908"/>
                  </a:cubicBezTo>
                  <a:cubicBezTo>
                    <a:pt x="69424" y="10933"/>
                    <a:pt x="69349" y="11033"/>
                    <a:pt x="69374" y="11133"/>
                  </a:cubicBezTo>
                  <a:lnTo>
                    <a:pt x="69474" y="11559"/>
                  </a:lnTo>
                  <a:lnTo>
                    <a:pt x="69249" y="11484"/>
                  </a:lnTo>
                  <a:cubicBezTo>
                    <a:pt x="69222" y="11471"/>
                    <a:pt x="69195" y="11465"/>
                    <a:pt x="69169" y="11465"/>
                  </a:cubicBezTo>
                  <a:cubicBezTo>
                    <a:pt x="69100" y="11465"/>
                    <a:pt x="69041" y="11511"/>
                    <a:pt x="69023" y="11585"/>
                  </a:cubicBezTo>
                  <a:cubicBezTo>
                    <a:pt x="68973" y="11685"/>
                    <a:pt x="69023" y="11785"/>
                    <a:pt x="69123" y="11810"/>
                  </a:cubicBezTo>
                  <a:lnTo>
                    <a:pt x="69549" y="11960"/>
                  </a:lnTo>
                  <a:lnTo>
                    <a:pt x="69599" y="12236"/>
                  </a:lnTo>
                  <a:cubicBezTo>
                    <a:pt x="69274" y="12988"/>
                    <a:pt x="68823" y="13690"/>
                    <a:pt x="68271" y="14316"/>
                  </a:cubicBezTo>
                  <a:cubicBezTo>
                    <a:pt x="68171" y="14442"/>
                    <a:pt x="68071" y="14542"/>
                    <a:pt x="67945" y="14667"/>
                  </a:cubicBezTo>
                  <a:cubicBezTo>
                    <a:pt x="67168" y="13915"/>
                    <a:pt x="66467" y="13013"/>
                    <a:pt x="65890" y="12011"/>
                  </a:cubicBezTo>
                  <a:cubicBezTo>
                    <a:pt x="65640" y="11585"/>
                    <a:pt x="65439" y="11158"/>
                    <a:pt x="65239" y="10732"/>
                  </a:cubicBezTo>
                  <a:lnTo>
                    <a:pt x="65715" y="10432"/>
                  </a:lnTo>
                  <a:cubicBezTo>
                    <a:pt x="65790" y="10381"/>
                    <a:pt x="65815" y="10281"/>
                    <a:pt x="65765" y="10181"/>
                  </a:cubicBezTo>
                  <a:cubicBezTo>
                    <a:pt x="65732" y="10132"/>
                    <a:pt x="65679" y="10105"/>
                    <a:pt x="65619" y="10105"/>
                  </a:cubicBezTo>
                  <a:cubicBezTo>
                    <a:pt x="65585" y="10105"/>
                    <a:pt x="65550" y="10113"/>
                    <a:pt x="65514" y="10131"/>
                  </a:cubicBezTo>
                  <a:lnTo>
                    <a:pt x="65113" y="10381"/>
                  </a:lnTo>
                  <a:cubicBezTo>
                    <a:pt x="65063" y="10256"/>
                    <a:pt x="65013" y="10131"/>
                    <a:pt x="64963" y="9980"/>
                  </a:cubicBezTo>
                  <a:cubicBezTo>
                    <a:pt x="65213" y="9905"/>
                    <a:pt x="65464" y="9830"/>
                    <a:pt x="65690" y="9730"/>
                  </a:cubicBezTo>
                  <a:cubicBezTo>
                    <a:pt x="65790" y="9705"/>
                    <a:pt x="65815" y="9605"/>
                    <a:pt x="65790" y="9504"/>
                  </a:cubicBezTo>
                  <a:cubicBezTo>
                    <a:pt x="65769" y="9442"/>
                    <a:pt x="65681" y="9398"/>
                    <a:pt x="65608" y="9398"/>
                  </a:cubicBezTo>
                  <a:cubicBezTo>
                    <a:pt x="65593" y="9398"/>
                    <a:pt x="65578" y="9400"/>
                    <a:pt x="65564" y="9404"/>
                  </a:cubicBezTo>
                  <a:cubicBezTo>
                    <a:pt x="65339" y="9504"/>
                    <a:pt x="65088" y="9579"/>
                    <a:pt x="64838" y="9655"/>
                  </a:cubicBezTo>
                  <a:cubicBezTo>
                    <a:pt x="64136" y="7449"/>
                    <a:pt x="64111" y="5118"/>
                    <a:pt x="64787" y="3038"/>
                  </a:cubicBezTo>
                  <a:cubicBezTo>
                    <a:pt x="64812" y="2963"/>
                    <a:pt x="64838" y="2913"/>
                    <a:pt x="64863" y="2863"/>
                  </a:cubicBezTo>
                  <a:cubicBezTo>
                    <a:pt x="64888" y="2888"/>
                    <a:pt x="64913" y="2913"/>
                    <a:pt x="64963" y="2913"/>
                  </a:cubicBezTo>
                  <a:lnTo>
                    <a:pt x="64988" y="2913"/>
                  </a:lnTo>
                  <a:cubicBezTo>
                    <a:pt x="65088" y="2913"/>
                    <a:pt x="65163" y="2838"/>
                    <a:pt x="65163" y="2762"/>
                  </a:cubicBezTo>
                  <a:cubicBezTo>
                    <a:pt x="65213" y="2537"/>
                    <a:pt x="65239" y="2286"/>
                    <a:pt x="65289" y="2061"/>
                  </a:cubicBezTo>
                  <a:cubicBezTo>
                    <a:pt x="65539" y="2211"/>
                    <a:pt x="65790" y="2311"/>
                    <a:pt x="66041" y="2437"/>
                  </a:cubicBezTo>
                  <a:cubicBezTo>
                    <a:pt x="66066" y="2437"/>
                    <a:pt x="66091" y="2462"/>
                    <a:pt x="66116" y="2462"/>
                  </a:cubicBezTo>
                  <a:cubicBezTo>
                    <a:pt x="66191" y="2462"/>
                    <a:pt x="66241" y="2412"/>
                    <a:pt x="66266" y="2336"/>
                  </a:cubicBezTo>
                  <a:cubicBezTo>
                    <a:pt x="66316" y="2261"/>
                    <a:pt x="66266" y="2136"/>
                    <a:pt x="66191" y="2111"/>
                  </a:cubicBezTo>
                  <a:cubicBezTo>
                    <a:pt x="65940" y="2011"/>
                    <a:pt x="65715" y="1885"/>
                    <a:pt x="65489" y="1760"/>
                  </a:cubicBezTo>
                  <a:cubicBezTo>
                    <a:pt x="65740" y="1534"/>
                    <a:pt x="66041" y="1409"/>
                    <a:pt x="66391" y="1409"/>
                  </a:cubicBezTo>
                  <a:close/>
                  <a:moveTo>
                    <a:pt x="179475" y="1559"/>
                  </a:moveTo>
                  <a:cubicBezTo>
                    <a:pt x="179650" y="1559"/>
                    <a:pt x="179851" y="1584"/>
                    <a:pt x="180026" y="1660"/>
                  </a:cubicBezTo>
                  <a:cubicBezTo>
                    <a:pt x="180327" y="1760"/>
                    <a:pt x="180578" y="1960"/>
                    <a:pt x="180853" y="2261"/>
                  </a:cubicBezTo>
                  <a:cubicBezTo>
                    <a:pt x="181104" y="2512"/>
                    <a:pt x="181354" y="2813"/>
                    <a:pt x="181555" y="3113"/>
                  </a:cubicBezTo>
                  <a:cubicBezTo>
                    <a:pt x="181405" y="3088"/>
                    <a:pt x="181254" y="3038"/>
                    <a:pt x="181104" y="3013"/>
                  </a:cubicBezTo>
                  <a:cubicBezTo>
                    <a:pt x="181087" y="3009"/>
                    <a:pt x="181069" y="3007"/>
                    <a:pt x="181053" y="3007"/>
                  </a:cubicBezTo>
                  <a:cubicBezTo>
                    <a:pt x="180971" y="3007"/>
                    <a:pt x="180899" y="3055"/>
                    <a:pt x="180878" y="3138"/>
                  </a:cubicBezTo>
                  <a:cubicBezTo>
                    <a:pt x="180853" y="3239"/>
                    <a:pt x="180928" y="3339"/>
                    <a:pt x="181029" y="3364"/>
                  </a:cubicBezTo>
                  <a:cubicBezTo>
                    <a:pt x="181229" y="3414"/>
                    <a:pt x="181455" y="3464"/>
                    <a:pt x="181655" y="3514"/>
                  </a:cubicBezTo>
                  <a:cubicBezTo>
                    <a:pt x="181555" y="3665"/>
                    <a:pt x="181455" y="3815"/>
                    <a:pt x="181380" y="3990"/>
                  </a:cubicBezTo>
                  <a:cubicBezTo>
                    <a:pt x="181329" y="4091"/>
                    <a:pt x="181354" y="4191"/>
                    <a:pt x="181455" y="4241"/>
                  </a:cubicBezTo>
                  <a:lnTo>
                    <a:pt x="181530" y="4241"/>
                  </a:lnTo>
                  <a:cubicBezTo>
                    <a:pt x="181605" y="4241"/>
                    <a:pt x="181655" y="4216"/>
                    <a:pt x="181680" y="4166"/>
                  </a:cubicBezTo>
                  <a:cubicBezTo>
                    <a:pt x="181755" y="4016"/>
                    <a:pt x="181856" y="3865"/>
                    <a:pt x="181931" y="3740"/>
                  </a:cubicBezTo>
                  <a:cubicBezTo>
                    <a:pt x="182908" y="5419"/>
                    <a:pt x="183309" y="7474"/>
                    <a:pt x="183034" y="9630"/>
                  </a:cubicBezTo>
                  <a:cubicBezTo>
                    <a:pt x="182933" y="10331"/>
                    <a:pt x="182758" y="11033"/>
                    <a:pt x="182532" y="11685"/>
                  </a:cubicBezTo>
                  <a:lnTo>
                    <a:pt x="182257" y="11434"/>
                  </a:lnTo>
                  <a:cubicBezTo>
                    <a:pt x="182168" y="11360"/>
                    <a:pt x="182088" y="11338"/>
                    <a:pt x="182026" y="11338"/>
                  </a:cubicBezTo>
                  <a:cubicBezTo>
                    <a:pt x="181984" y="11338"/>
                    <a:pt x="181951" y="11349"/>
                    <a:pt x="181931" y="11359"/>
                  </a:cubicBezTo>
                  <a:cubicBezTo>
                    <a:pt x="181856" y="11384"/>
                    <a:pt x="181806" y="11459"/>
                    <a:pt x="181806" y="11559"/>
                  </a:cubicBezTo>
                  <a:cubicBezTo>
                    <a:pt x="181831" y="11660"/>
                    <a:pt x="181881" y="11735"/>
                    <a:pt x="181956" y="11760"/>
                  </a:cubicBezTo>
                  <a:cubicBezTo>
                    <a:pt x="181973" y="11768"/>
                    <a:pt x="181987" y="11771"/>
                    <a:pt x="182000" y="11771"/>
                  </a:cubicBezTo>
                  <a:cubicBezTo>
                    <a:pt x="182026" y="11771"/>
                    <a:pt x="182048" y="11760"/>
                    <a:pt x="182081" y="11760"/>
                  </a:cubicBezTo>
                  <a:lnTo>
                    <a:pt x="182407" y="12036"/>
                  </a:lnTo>
                  <a:cubicBezTo>
                    <a:pt x="182031" y="13013"/>
                    <a:pt x="181480" y="13940"/>
                    <a:pt x="180828" y="14717"/>
                  </a:cubicBezTo>
                  <a:cubicBezTo>
                    <a:pt x="180026" y="14116"/>
                    <a:pt x="179349" y="13364"/>
                    <a:pt x="178773" y="12487"/>
                  </a:cubicBezTo>
                  <a:lnTo>
                    <a:pt x="180502" y="6622"/>
                  </a:lnTo>
                  <a:lnTo>
                    <a:pt x="177846" y="6622"/>
                  </a:lnTo>
                  <a:lnTo>
                    <a:pt x="177194" y="8076"/>
                  </a:lnTo>
                  <a:cubicBezTo>
                    <a:pt x="177094" y="7224"/>
                    <a:pt x="177044" y="6371"/>
                    <a:pt x="177119" y="5469"/>
                  </a:cubicBezTo>
                  <a:lnTo>
                    <a:pt x="177119" y="5469"/>
                  </a:lnTo>
                  <a:lnTo>
                    <a:pt x="177595" y="5645"/>
                  </a:lnTo>
                  <a:lnTo>
                    <a:pt x="177645" y="5645"/>
                  </a:lnTo>
                  <a:cubicBezTo>
                    <a:pt x="177720" y="5645"/>
                    <a:pt x="177796" y="5595"/>
                    <a:pt x="177821" y="5519"/>
                  </a:cubicBezTo>
                  <a:cubicBezTo>
                    <a:pt x="177846" y="5444"/>
                    <a:pt x="177796" y="5344"/>
                    <a:pt x="177695" y="5294"/>
                  </a:cubicBezTo>
                  <a:lnTo>
                    <a:pt x="177144" y="5118"/>
                  </a:lnTo>
                  <a:cubicBezTo>
                    <a:pt x="177144" y="4993"/>
                    <a:pt x="177169" y="4893"/>
                    <a:pt x="177169" y="4792"/>
                  </a:cubicBezTo>
                  <a:cubicBezTo>
                    <a:pt x="177344" y="4843"/>
                    <a:pt x="177520" y="4918"/>
                    <a:pt x="177695" y="4993"/>
                  </a:cubicBezTo>
                  <a:lnTo>
                    <a:pt x="177770" y="4993"/>
                  </a:lnTo>
                  <a:cubicBezTo>
                    <a:pt x="177846" y="4993"/>
                    <a:pt x="177896" y="4968"/>
                    <a:pt x="177921" y="4893"/>
                  </a:cubicBezTo>
                  <a:cubicBezTo>
                    <a:pt x="177971" y="4792"/>
                    <a:pt x="177921" y="4692"/>
                    <a:pt x="177846" y="4642"/>
                  </a:cubicBezTo>
                  <a:cubicBezTo>
                    <a:pt x="177645" y="4567"/>
                    <a:pt x="177445" y="4492"/>
                    <a:pt x="177219" y="4417"/>
                  </a:cubicBezTo>
                  <a:cubicBezTo>
                    <a:pt x="177395" y="3439"/>
                    <a:pt x="177921" y="2261"/>
                    <a:pt x="178723" y="1785"/>
                  </a:cubicBezTo>
                  <a:cubicBezTo>
                    <a:pt x="178948" y="1635"/>
                    <a:pt x="179224" y="1559"/>
                    <a:pt x="179475" y="1559"/>
                  </a:cubicBezTo>
                  <a:close/>
                  <a:moveTo>
                    <a:pt x="28772" y="858"/>
                  </a:moveTo>
                  <a:cubicBezTo>
                    <a:pt x="29098" y="858"/>
                    <a:pt x="29424" y="908"/>
                    <a:pt x="29750" y="1033"/>
                  </a:cubicBezTo>
                  <a:cubicBezTo>
                    <a:pt x="30602" y="1359"/>
                    <a:pt x="31329" y="2086"/>
                    <a:pt x="31705" y="3013"/>
                  </a:cubicBezTo>
                  <a:cubicBezTo>
                    <a:pt x="31955" y="3615"/>
                    <a:pt x="32131" y="4241"/>
                    <a:pt x="32256" y="4893"/>
                  </a:cubicBezTo>
                  <a:lnTo>
                    <a:pt x="31705" y="4567"/>
                  </a:lnTo>
                  <a:cubicBezTo>
                    <a:pt x="31679" y="4550"/>
                    <a:pt x="31652" y="4542"/>
                    <a:pt x="31624" y="4542"/>
                  </a:cubicBezTo>
                  <a:cubicBezTo>
                    <a:pt x="31568" y="4542"/>
                    <a:pt x="31512" y="4575"/>
                    <a:pt x="31479" y="4642"/>
                  </a:cubicBezTo>
                  <a:cubicBezTo>
                    <a:pt x="31429" y="4717"/>
                    <a:pt x="31454" y="4818"/>
                    <a:pt x="31529" y="4868"/>
                  </a:cubicBezTo>
                  <a:lnTo>
                    <a:pt x="32106" y="5219"/>
                  </a:lnTo>
                  <a:lnTo>
                    <a:pt x="31705" y="5620"/>
                  </a:lnTo>
                  <a:cubicBezTo>
                    <a:pt x="31629" y="5695"/>
                    <a:pt x="31629" y="5820"/>
                    <a:pt x="31705" y="5895"/>
                  </a:cubicBezTo>
                  <a:cubicBezTo>
                    <a:pt x="31730" y="5920"/>
                    <a:pt x="31780" y="5945"/>
                    <a:pt x="31830" y="5945"/>
                  </a:cubicBezTo>
                  <a:cubicBezTo>
                    <a:pt x="31880" y="5945"/>
                    <a:pt x="31930" y="5920"/>
                    <a:pt x="31955" y="5870"/>
                  </a:cubicBezTo>
                  <a:lnTo>
                    <a:pt x="32331" y="5469"/>
                  </a:lnTo>
                  <a:lnTo>
                    <a:pt x="32331" y="5469"/>
                  </a:lnTo>
                  <a:cubicBezTo>
                    <a:pt x="32582" y="7750"/>
                    <a:pt x="31980" y="10156"/>
                    <a:pt x="30602" y="12286"/>
                  </a:cubicBezTo>
                  <a:cubicBezTo>
                    <a:pt x="30000" y="13214"/>
                    <a:pt x="29299" y="14041"/>
                    <a:pt x="28496" y="14742"/>
                  </a:cubicBezTo>
                  <a:cubicBezTo>
                    <a:pt x="27745" y="14016"/>
                    <a:pt x="27093" y="13239"/>
                    <a:pt x="26542" y="12412"/>
                  </a:cubicBezTo>
                  <a:lnTo>
                    <a:pt x="26542" y="12412"/>
                  </a:lnTo>
                  <a:lnTo>
                    <a:pt x="27093" y="12487"/>
                  </a:lnTo>
                  <a:lnTo>
                    <a:pt x="27118" y="12487"/>
                  </a:lnTo>
                  <a:cubicBezTo>
                    <a:pt x="27218" y="12487"/>
                    <a:pt x="27293" y="12412"/>
                    <a:pt x="27319" y="12336"/>
                  </a:cubicBezTo>
                  <a:cubicBezTo>
                    <a:pt x="27319" y="12236"/>
                    <a:pt x="27243" y="12136"/>
                    <a:pt x="27143" y="12136"/>
                  </a:cubicBezTo>
                  <a:lnTo>
                    <a:pt x="26366" y="12011"/>
                  </a:lnTo>
                  <a:lnTo>
                    <a:pt x="26567" y="11484"/>
                  </a:lnTo>
                  <a:cubicBezTo>
                    <a:pt x="26617" y="11409"/>
                    <a:pt x="26567" y="11309"/>
                    <a:pt x="26466" y="11259"/>
                  </a:cubicBezTo>
                  <a:cubicBezTo>
                    <a:pt x="26449" y="11253"/>
                    <a:pt x="26430" y="11250"/>
                    <a:pt x="26410" y="11250"/>
                  </a:cubicBezTo>
                  <a:cubicBezTo>
                    <a:pt x="26347" y="11250"/>
                    <a:pt x="26279" y="11282"/>
                    <a:pt x="26241" y="11359"/>
                  </a:cubicBezTo>
                  <a:lnTo>
                    <a:pt x="26116" y="11685"/>
                  </a:lnTo>
                  <a:cubicBezTo>
                    <a:pt x="25414" y="10407"/>
                    <a:pt x="24963" y="9028"/>
                    <a:pt x="24787" y="7600"/>
                  </a:cubicBezTo>
                  <a:lnTo>
                    <a:pt x="24787" y="7600"/>
                  </a:lnTo>
                  <a:cubicBezTo>
                    <a:pt x="24913" y="7700"/>
                    <a:pt x="25063" y="7800"/>
                    <a:pt x="25188" y="7925"/>
                  </a:cubicBezTo>
                  <a:cubicBezTo>
                    <a:pt x="25238" y="7950"/>
                    <a:pt x="25263" y="7950"/>
                    <a:pt x="25314" y="7950"/>
                  </a:cubicBezTo>
                  <a:cubicBezTo>
                    <a:pt x="25364" y="7950"/>
                    <a:pt x="25414" y="7925"/>
                    <a:pt x="25439" y="7875"/>
                  </a:cubicBezTo>
                  <a:cubicBezTo>
                    <a:pt x="25514" y="7800"/>
                    <a:pt x="25489" y="7700"/>
                    <a:pt x="25414" y="7625"/>
                  </a:cubicBezTo>
                  <a:cubicBezTo>
                    <a:pt x="25213" y="7474"/>
                    <a:pt x="25013" y="7324"/>
                    <a:pt x="24787" y="7173"/>
                  </a:cubicBezTo>
                  <a:lnTo>
                    <a:pt x="25113" y="6848"/>
                  </a:lnTo>
                  <a:cubicBezTo>
                    <a:pt x="25163" y="6772"/>
                    <a:pt x="25163" y="6672"/>
                    <a:pt x="25113" y="6597"/>
                  </a:cubicBezTo>
                  <a:cubicBezTo>
                    <a:pt x="25079" y="6563"/>
                    <a:pt x="25035" y="6550"/>
                    <a:pt x="24990" y="6550"/>
                  </a:cubicBezTo>
                  <a:cubicBezTo>
                    <a:pt x="24935" y="6550"/>
                    <a:pt x="24879" y="6570"/>
                    <a:pt x="24837" y="6597"/>
                  </a:cubicBezTo>
                  <a:lnTo>
                    <a:pt x="24712" y="6747"/>
                  </a:lnTo>
                  <a:cubicBezTo>
                    <a:pt x="24712" y="6722"/>
                    <a:pt x="24712" y="6722"/>
                    <a:pt x="24712" y="6697"/>
                  </a:cubicBezTo>
                  <a:cubicBezTo>
                    <a:pt x="24662" y="4893"/>
                    <a:pt x="25514" y="2838"/>
                    <a:pt x="26742" y="1710"/>
                  </a:cubicBezTo>
                  <a:lnTo>
                    <a:pt x="27143" y="2211"/>
                  </a:lnTo>
                  <a:cubicBezTo>
                    <a:pt x="27168" y="2261"/>
                    <a:pt x="27218" y="2286"/>
                    <a:pt x="27268" y="2286"/>
                  </a:cubicBezTo>
                  <a:cubicBezTo>
                    <a:pt x="27319" y="2286"/>
                    <a:pt x="27344" y="2261"/>
                    <a:pt x="27394" y="2236"/>
                  </a:cubicBezTo>
                  <a:cubicBezTo>
                    <a:pt x="27469" y="2161"/>
                    <a:pt x="27469" y="2061"/>
                    <a:pt x="27419" y="1985"/>
                  </a:cubicBezTo>
                  <a:lnTo>
                    <a:pt x="27018" y="1484"/>
                  </a:lnTo>
                  <a:cubicBezTo>
                    <a:pt x="27043" y="1459"/>
                    <a:pt x="27068" y="1434"/>
                    <a:pt x="27093" y="1434"/>
                  </a:cubicBezTo>
                  <a:cubicBezTo>
                    <a:pt x="27293" y="1284"/>
                    <a:pt x="27494" y="1183"/>
                    <a:pt x="27694" y="1108"/>
                  </a:cubicBezTo>
                  <a:lnTo>
                    <a:pt x="27820" y="1685"/>
                  </a:lnTo>
                  <a:cubicBezTo>
                    <a:pt x="27845" y="1760"/>
                    <a:pt x="27920" y="1810"/>
                    <a:pt x="27995" y="1810"/>
                  </a:cubicBezTo>
                  <a:lnTo>
                    <a:pt x="28045" y="1810"/>
                  </a:lnTo>
                  <a:cubicBezTo>
                    <a:pt x="28121" y="1785"/>
                    <a:pt x="28196" y="1710"/>
                    <a:pt x="28171" y="1610"/>
                  </a:cubicBezTo>
                  <a:lnTo>
                    <a:pt x="28020" y="958"/>
                  </a:lnTo>
                  <a:cubicBezTo>
                    <a:pt x="28271" y="883"/>
                    <a:pt x="28522" y="858"/>
                    <a:pt x="28772" y="858"/>
                  </a:cubicBezTo>
                  <a:close/>
                  <a:moveTo>
                    <a:pt x="143485" y="1334"/>
                  </a:moveTo>
                  <a:cubicBezTo>
                    <a:pt x="143961" y="1334"/>
                    <a:pt x="144437" y="1484"/>
                    <a:pt x="144863" y="1785"/>
                  </a:cubicBezTo>
                  <a:cubicBezTo>
                    <a:pt x="144938" y="1835"/>
                    <a:pt x="144988" y="1910"/>
                    <a:pt x="145064" y="1960"/>
                  </a:cubicBezTo>
                  <a:lnTo>
                    <a:pt x="144738" y="2662"/>
                  </a:lnTo>
                  <a:cubicBezTo>
                    <a:pt x="144688" y="2762"/>
                    <a:pt x="144738" y="2863"/>
                    <a:pt x="144813" y="2888"/>
                  </a:cubicBezTo>
                  <a:cubicBezTo>
                    <a:pt x="144838" y="2913"/>
                    <a:pt x="144863" y="2913"/>
                    <a:pt x="144888" y="2913"/>
                  </a:cubicBezTo>
                  <a:cubicBezTo>
                    <a:pt x="144963" y="2913"/>
                    <a:pt x="145013" y="2888"/>
                    <a:pt x="145064" y="2813"/>
                  </a:cubicBezTo>
                  <a:lnTo>
                    <a:pt x="145339" y="2211"/>
                  </a:lnTo>
                  <a:cubicBezTo>
                    <a:pt x="145540" y="2437"/>
                    <a:pt x="145715" y="2687"/>
                    <a:pt x="145866" y="2988"/>
                  </a:cubicBezTo>
                  <a:lnTo>
                    <a:pt x="145264" y="3339"/>
                  </a:lnTo>
                  <a:cubicBezTo>
                    <a:pt x="145189" y="3389"/>
                    <a:pt x="145164" y="3489"/>
                    <a:pt x="145214" y="3589"/>
                  </a:cubicBezTo>
                  <a:cubicBezTo>
                    <a:pt x="145239" y="3640"/>
                    <a:pt x="145289" y="3665"/>
                    <a:pt x="145364" y="3665"/>
                  </a:cubicBezTo>
                  <a:cubicBezTo>
                    <a:pt x="145389" y="3665"/>
                    <a:pt x="145414" y="3665"/>
                    <a:pt x="145465" y="3640"/>
                  </a:cubicBezTo>
                  <a:lnTo>
                    <a:pt x="146016" y="3314"/>
                  </a:lnTo>
                  <a:cubicBezTo>
                    <a:pt x="146793" y="5118"/>
                    <a:pt x="146968" y="7173"/>
                    <a:pt x="146642" y="9128"/>
                  </a:cubicBezTo>
                  <a:cubicBezTo>
                    <a:pt x="146592" y="9028"/>
                    <a:pt x="146517" y="8928"/>
                    <a:pt x="146442" y="8828"/>
                  </a:cubicBezTo>
                  <a:cubicBezTo>
                    <a:pt x="146398" y="8784"/>
                    <a:pt x="146346" y="8757"/>
                    <a:pt x="146295" y="8757"/>
                  </a:cubicBezTo>
                  <a:cubicBezTo>
                    <a:pt x="146259" y="8757"/>
                    <a:pt x="146223" y="8771"/>
                    <a:pt x="146191" y="8803"/>
                  </a:cubicBezTo>
                  <a:cubicBezTo>
                    <a:pt x="146116" y="8853"/>
                    <a:pt x="146091" y="8978"/>
                    <a:pt x="146166" y="9053"/>
                  </a:cubicBezTo>
                  <a:cubicBezTo>
                    <a:pt x="146267" y="9178"/>
                    <a:pt x="146342" y="9304"/>
                    <a:pt x="146442" y="9429"/>
                  </a:cubicBezTo>
                  <a:cubicBezTo>
                    <a:pt x="146166" y="9529"/>
                    <a:pt x="145891" y="9630"/>
                    <a:pt x="145615" y="9705"/>
                  </a:cubicBezTo>
                  <a:cubicBezTo>
                    <a:pt x="145540" y="9730"/>
                    <a:pt x="145490" y="9830"/>
                    <a:pt x="145515" y="9930"/>
                  </a:cubicBezTo>
                  <a:cubicBezTo>
                    <a:pt x="145540" y="10006"/>
                    <a:pt x="145590" y="10056"/>
                    <a:pt x="145665" y="10056"/>
                  </a:cubicBezTo>
                  <a:lnTo>
                    <a:pt x="145740" y="10056"/>
                  </a:lnTo>
                  <a:cubicBezTo>
                    <a:pt x="145991" y="9955"/>
                    <a:pt x="146267" y="9880"/>
                    <a:pt x="146517" y="9780"/>
                  </a:cubicBezTo>
                  <a:lnTo>
                    <a:pt x="146517" y="9780"/>
                  </a:lnTo>
                  <a:cubicBezTo>
                    <a:pt x="146091" y="11635"/>
                    <a:pt x="145239" y="13364"/>
                    <a:pt x="143986" y="14767"/>
                  </a:cubicBezTo>
                  <a:cubicBezTo>
                    <a:pt x="143685" y="14542"/>
                    <a:pt x="143409" y="14291"/>
                    <a:pt x="143134" y="14041"/>
                  </a:cubicBezTo>
                  <a:cubicBezTo>
                    <a:pt x="143008" y="13940"/>
                    <a:pt x="142883" y="13815"/>
                    <a:pt x="142783" y="13690"/>
                  </a:cubicBezTo>
                  <a:lnTo>
                    <a:pt x="139675" y="6622"/>
                  </a:lnTo>
                  <a:lnTo>
                    <a:pt x="139650" y="6622"/>
                  </a:lnTo>
                  <a:cubicBezTo>
                    <a:pt x="139650" y="6447"/>
                    <a:pt x="139650" y="6246"/>
                    <a:pt x="139675" y="6046"/>
                  </a:cubicBezTo>
                  <a:cubicBezTo>
                    <a:pt x="139725" y="5369"/>
                    <a:pt x="139926" y="4642"/>
                    <a:pt x="140226" y="3990"/>
                  </a:cubicBezTo>
                  <a:cubicBezTo>
                    <a:pt x="140377" y="4166"/>
                    <a:pt x="140502" y="4341"/>
                    <a:pt x="140602" y="4542"/>
                  </a:cubicBezTo>
                  <a:cubicBezTo>
                    <a:pt x="140627" y="4592"/>
                    <a:pt x="140703" y="4642"/>
                    <a:pt x="140753" y="4642"/>
                  </a:cubicBezTo>
                  <a:cubicBezTo>
                    <a:pt x="140778" y="4642"/>
                    <a:pt x="140828" y="4617"/>
                    <a:pt x="140853" y="4617"/>
                  </a:cubicBezTo>
                  <a:cubicBezTo>
                    <a:pt x="140928" y="4567"/>
                    <a:pt x="140953" y="4442"/>
                    <a:pt x="140903" y="4366"/>
                  </a:cubicBezTo>
                  <a:cubicBezTo>
                    <a:pt x="140803" y="4191"/>
                    <a:pt x="140703" y="4041"/>
                    <a:pt x="140577" y="3865"/>
                  </a:cubicBezTo>
                  <a:lnTo>
                    <a:pt x="140928" y="3765"/>
                  </a:lnTo>
                  <a:cubicBezTo>
                    <a:pt x="141003" y="3740"/>
                    <a:pt x="141053" y="3640"/>
                    <a:pt x="141028" y="3539"/>
                  </a:cubicBezTo>
                  <a:cubicBezTo>
                    <a:pt x="141008" y="3456"/>
                    <a:pt x="140935" y="3408"/>
                    <a:pt x="140854" y="3408"/>
                  </a:cubicBezTo>
                  <a:cubicBezTo>
                    <a:pt x="140837" y="3408"/>
                    <a:pt x="140820" y="3410"/>
                    <a:pt x="140803" y="3414"/>
                  </a:cubicBezTo>
                  <a:lnTo>
                    <a:pt x="140477" y="3539"/>
                  </a:lnTo>
                  <a:cubicBezTo>
                    <a:pt x="140978" y="2687"/>
                    <a:pt x="141655" y="1960"/>
                    <a:pt x="142407" y="1610"/>
                  </a:cubicBezTo>
                  <a:cubicBezTo>
                    <a:pt x="142758" y="1434"/>
                    <a:pt x="143134" y="1334"/>
                    <a:pt x="143485" y="1334"/>
                  </a:cubicBezTo>
                  <a:close/>
                  <a:moveTo>
                    <a:pt x="80151" y="13890"/>
                  </a:moveTo>
                  <a:cubicBezTo>
                    <a:pt x="80427" y="14241"/>
                    <a:pt x="80702" y="14542"/>
                    <a:pt x="81003" y="14843"/>
                  </a:cubicBezTo>
                  <a:cubicBezTo>
                    <a:pt x="80903" y="14918"/>
                    <a:pt x="80803" y="15018"/>
                    <a:pt x="80677" y="15093"/>
                  </a:cubicBezTo>
                  <a:lnTo>
                    <a:pt x="80151" y="13890"/>
                  </a:lnTo>
                  <a:close/>
                  <a:moveTo>
                    <a:pt x="143134" y="14517"/>
                  </a:moveTo>
                  <a:cubicBezTo>
                    <a:pt x="143334" y="14692"/>
                    <a:pt x="143535" y="14868"/>
                    <a:pt x="143735" y="15018"/>
                  </a:cubicBezTo>
                  <a:cubicBezTo>
                    <a:pt x="143660" y="15118"/>
                    <a:pt x="143560" y="15194"/>
                    <a:pt x="143460" y="15294"/>
                  </a:cubicBezTo>
                  <a:lnTo>
                    <a:pt x="143134" y="14517"/>
                  </a:lnTo>
                  <a:close/>
                  <a:moveTo>
                    <a:pt x="130953" y="2011"/>
                  </a:moveTo>
                  <a:cubicBezTo>
                    <a:pt x="131454" y="2011"/>
                    <a:pt x="131931" y="2186"/>
                    <a:pt x="132307" y="2562"/>
                  </a:cubicBezTo>
                  <a:cubicBezTo>
                    <a:pt x="135038" y="5244"/>
                    <a:pt x="135464" y="9930"/>
                    <a:pt x="133259" y="12988"/>
                  </a:cubicBezTo>
                  <a:cubicBezTo>
                    <a:pt x="132482" y="14066"/>
                    <a:pt x="131429" y="14918"/>
                    <a:pt x="130226" y="15494"/>
                  </a:cubicBezTo>
                  <a:cubicBezTo>
                    <a:pt x="129750" y="15068"/>
                    <a:pt x="129324" y="14617"/>
                    <a:pt x="128948" y="14116"/>
                  </a:cubicBezTo>
                  <a:cubicBezTo>
                    <a:pt x="128221" y="13113"/>
                    <a:pt x="127720" y="11935"/>
                    <a:pt x="127469" y="10707"/>
                  </a:cubicBezTo>
                  <a:lnTo>
                    <a:pt x="127469" y="10707"/>
                  </a:lnTo>
                  <a:lnTo>
                    <a:pt x="127820" y="10883"/>
                  </a:lnTo>
                  <a:cubicBezTo>
                    <a:pt x="127845" y="10908"/>
                    <a:pt x="127870" y="10908"/>
                    <a:pt x="127896" y="10908"/>
                  </a:cubicBezTo>
                  <a:cubicBezTo>
                    <a:pt x="127971" y="10908"/>
                    <a:pt x="128046" y="10883"/>
                    <a:pt x="128071" y="10808"/>
                  </a:cubicBezTo>
                  <a:cubicBezTo>
                    <a:pt x="128121" y="10732"/>
                    <a:pt x="128071" y="10632"/>
                    <a:pt x="127996" y="10582"/>
                  </a:cubicBezTo>
                  <a:lnTo>
                    <a:pt x="127620" y="10407"/>
                  </a:lnTo>
                  <a:cubicBezTo>
                    <a:pt x="127795" y="10206"/>
                    <a:pt x="127971" y="10006"/>
                    <a:pt x="128121" y="9805"/>
                  </a:cubicBezTo>
                  <a:cubicBezTo>
                    <a:pt x="128171" y="9730"/>
                    <a:pt x="128146" y="9605"/>
                    <a:pt x="128071" y="9554"/>
                  </a:cubicBezTo>
                  <a:cubicBezTo>
                    <a:pt x="128039" y="9523"/>
                    <a:pt x="128004" y="9509"/>
                    <a:pt x="127967" y="9509"/>
                  </a:cubicBezTo>
                  <a:cubicBezTo>
                    <a:pt x="127916" y="9509"/>
                    <a:pt x="127864" y="9536"/>
                    <a:pt x="127820" y="9579"/>
                  </a:cubicBezTo>
                  <a:cubicBezTo>
                    <a:pt x="127695" y="9780"/>
                    <a:pt x="127545" y="9955"/>
                    <a:pt x="127394" y="10131"/>
                  </a:cubicBezTo>
                  <a:cubicBezTo>
                    <a:pt x="127018" y="7499"/>
                    <a:pt x="127745" y="4667"/>
                    <a:pt x="129525" y="2662"/>
                  </a:cubicBezTo>
                  <a:cubicBezTo>
                    <a:pt x="129875" y="2261"/>
                    <a:pt x="130352" y="2036"/>
                    <a:pt x="130903" y="2011"/>
                  </a:cubicBezTo>
                  <a:close/>
                  <a:moveTo>
                    <a:pt x="55589" y="707"/>
                  </a:moveTo>
                  <a:cubicBezTo>
                    <a:pt x="55865" y="707"/>
                    <a:pt x="56166" y="757"/>
                    <a:pt x="56442" y="833"/>
                  </a:cubicBezTo>
                  <a:cubicBezTo>
                    <a:pt x="56291" y="908"/>
                    <a:pt x="56166" y="983"/>
                    <a:pt x="56015" y="1058"/>
                  </a:cubicBezTo>
                  <a:cubicBezTo>
                    <a:pt x="55940" y="1108"/>
                    <a:pt x="55915" y="1209"/>
                    <a:pt x="55965" y="1309"/>
                  </a:cubicBezTo>
                  <a:cubicBezTo>
                    <a:pt x="55990" y="1359"/>
                    <a:pt x="56066" y="1384"/>
                    <a:pt x="56116" y="1384"/>
                  </a:cubicBezTo>
                  <a:cubicBezTo>
                    <a:pt x="56141" y="1384"/>
                    <a:pt x="56191" y="1384"/>
                    <a:pt x="56216" y="1359"/>
                  </a:cubicBezTo>
                  <a:cubicBezTo>
                    <a:pt x="56341" y="1284"/>
                    <a:pt x="56492" y="1209"/>
                    <a:pt x="56642" y="1133"/>
                  </a:cubicBezTo>
                  <a:lnTo>
                    <a:pt x="56642" y="1133"/>
                  </a:lnTo>
                  <a:cubicBezTo>
                    <a:pt x="56642" y="1334"/>
                    <a:pt x="56617" y="1509"/>
                    <a:pt x="56592" y="1710"/>
                  </a:cubicBezTo>
                  <a:cubicBezTo>
                    <a:pt x="56567" y="1785"/>
                    <a:pt x="56642" y="1885"/>
                    <a:pt x="56742" y="1910"/>
                  </a:cubicBezTo>
                  <a:lnTo>
                    <a:pt x="56767" y="1910"/>
                  </a:lnTo>
                  <a:cubicBezTo>
                    <a:pt x="56843" y="1910"/>
                    <a:pt x="56918" y="1860"/>
                    <a:pt x="56943" y="1760"/>
                  </a:cubicBezTo>
                  <a:cubicBezTo>
                    <a:pt x="56993" y="1534"/>
                    <a:pt x="56993" y="1309"/>
                    <a:pt x="56993" y="1083"/>
                  </a:cubicBezTo>
                  <a:cubicBezTo>
                    <a:pt x="57619" y="1409"/>
                    <a:pt x="58146" y="1935"/>
                    <a:pt x="58497" y="2612"/>
                  </a:cubicBezTo>
                  <a:cubicBezTo>
                    <a:pt x="58622" y="2838"/>
                    <a:pt x="58722" y="3038"/>
                    <a:pt x="58797" y="3264"/>
                  </a:cubicBezTo>
                  <a:lnTo>
                    <a:pt x="58697" y="3214"/>
                  </a:lnTo>
                  <a:cubicBezTo>
                    <a:pt x="58664" y="3197"/>
                    <a:pt x="58630" y="3188"/>
                    <a:pt x="58599" y="3188"/>
                  </a:cubicBezTo>
                  <a:cubicBezTo>
                    <a:pt x="58536" y="3188"/>
                    <a:pt x="58480" y="3222"/>
                    <a:pt x="58447" y="3289"/>
                  </a:cubicBezTo>
                  <a:cubicBezTo>
                    <a:pt x="58396" y="3364"/>
                    <a:pt x="58447" y="3489"/>
                    <a:pt x="58522" y="3514"/>
                  </a:cubicBezTo>
                  <a:lnTo>
                    <a:pt x="58948" y="3740"/>
                  </a:lnTo>
                  <a:lnTo>
                    <a:pt x="58421" y="4291"/>
                  </a:lnTo>
                  <a:cubicBezTo>
                    <a:pt x="58371" y="4366"/>
                    <a:pt x="58371" y="4467"/>
                    <a:pt x="58447" y="4542"/>
                  </a:cubicBezTo>
                  <a:cubicBezTo>
                    <a:pt x="58472" y="4567"/>
                    <a:pt x="58522" y="4592"/>
                    <a:pt x="58572" y="4592"/>
                  </a:cubicBezTo>
                  <a:cubicBezTo>
                    <a:pt x="58622" y="4592"/>
                    <a:pt x="58672" y="4567"/>
                    <a:pt x="58697" y="4542"/>
                  </a:cubicBezTo>
                  <a:lnTo>
                    <a:pt x="59123" y="4066"/>
                  </a:lnTo>
                  <a:lnTo>
                    <a:pt x="59123" y="4066"/>
                  </a:lnTo>
                  <a:cubicBezTo>
                    <a:pt x="59800" y="6171"/>
                    <a:pt x="59700" y="8502"/>
                    <a:pt x="58873" y="10732"/>
                  </a:cubicBezTo>
                  <a:lnTo>
                    <a:pt x="58547" y="10081"/>
                  </a:lnTo>
                  <a:cubicBezTo>
                    <a:pt x="58511" y="10027"/>
                    <a:pt x="58448" y="9985"/>
                    <a:pt x="58388" y="9985"/>
                  </a:cubicBezTo>
                  <a:cubicBezTo>
                    <a:pt x="58365" y="9985"/>
                    <a:pt x="58342" y="9992"/>
                    <a:pt x="58321" y="10006"/>
                  </a:cubicBezTo>
                  <a:cubicBezTo>
                    <a:pt x="58221" y="10056"/>
                    <a:pt x="58196" y="10156"/>
                    <a:pt x="58246" y="10256"/>
                  </a:cubicBezTo>
                  <a:lnTo>
                    <a:pt x="58572" y="10933"/>
                  </a:lnTo>
                  <a:lnTo>
                    <a:pt x="57920" y="11033"/>
                  </a:lnTo>
                  <a:cubicBezTo>
                    <a:pt x="57820" y="11058"/>
                    <a:pt x="57770" y="11158"/>
                    <a:pt x="57770" y="11234"/>
                  </a:cubicBezTo>
                  <a:cubicBezTo>
                    <a:pt x="57795" y="11334"/>
                    <a:pt x="57870" y="11409"/>
                    <a:pt x="57945" y="11409"/>
                  </a:cubicBezTo>
                  <a:cubicBezTo>
                    <a:pt x="57970" y="11409"/>
                    <a:pt x="57970" y="11384"/>
                    <a:pt x="57970" y="11384"/>
                  </a:cubicBezTo>
                  <a:lnTo>
                    <a:pt x="58647" y="11284"/>
                  </a:lnTo>
                  <a:lnTo>
                    <a:pt x="58647" y="11284"/>
                  </a:lnTo>
                  <a:cubicBezTo>
                    <a:pt x="58421" y="11835"/>
                    <a:pt x="58171" y="12361"/>
                    <a:pt x="57845" y="12863"/>
                  </a:cubicBezTo>
                  <a:cubicBezTo>
                    <a:pt x="57193" y="13915"/>
                    <a:pt x="56442" y="14843"/>
                    <a:pt x="55589" y="15595"/>
                  </a:cubicBezTo>
                  <a:cubicBezTo>
                    <a:pt x="54637" y="14918"/>
                    <a:pt x="53835" y="14041"/>
                    <a:pt x="53208" y="13063"/>
                  </a:cubicBezTo>
                  <a:lnTo>
                    <a:pt x="55113" y="6622"/>
                  </a:lnTo>
                  <a:lnTo>
                    <a:pt x="52431" y="6622"/>
                  </a:lnTo>
                  <a:lnTo>
                    <a:pt x="51529" y="8652"/>
                  </a:lnTo>
                  <a:cubicBezTo>
                    <a:pt x="51354" y="7274"/>
                    <a:pt x="51404" y="5845"/>
                    <a:pt x="51780" y="4492"/>
                  </a:cubicBezTo>
                  <a:cubicBezTo>
                    <a:pt x="51780" y="4467"/>
                    <a:pt x="51805" y="4417"/>
                    <a:pt x="51830" y="4366"/>
                  </a:cubicBezTo>
                  <a:lnTo>
                    <a:pt x="52106" y="4241"/>
                  </a:lnTo>
                  <a:cubicBezTo>
                    <a:pt x="52281" y="4417"/>
                    <a:pt x="52457" y="4617"/>
                    <a:pt x="52557" y="4818"/>
                  </a:cubicBezTo>
                  <a:cubicBezTo>
                    <a:pt x="52607" y="4893"/>
                    <a:pt x="52657" y="4918"/>
                    <a:pt x="52732" y="4918"/>
                  </a:cubicBezTo>
                  <a:cubicBezTo>
                    <a:pt x="52757" y="4918"/>
                    <a:pt x="52782" y="4918"/>
                    <a:pt x="52807" y="4893"/>
                  </a:cubicBezTo>
                  <a:cubicBezTo>
                    <a:pt x="52883" y="4868"/>
                    <a:pt x="52933" y="4742"/>
                    <a:pt x="52883" y="4667"/>
                  </a:cubicBezTo>
                  <a:cubicBezTo>
                    <a:pt x="52782" y="4442"/>
                    <a:pt x="52632" y="4266"/>
                    <a:pt x="52457" y="4091"/>
                  </a:cubicBezTo>
                  <a:lnTo>
                    <a:pt x="52657" y="3990"/>
                  </a:lnTo>
                  <a:cubicBezTo>
                    <a:pt x="52757" y="3965"/>
                    <a:pt x="52807" y="3865"/>
                    <a:pt x="52757" y="3765"/>
                  </a:cubicBezTo>
                  <a:cubicBezTo>
                    <a:pt x="52719" y="3688"/>
                    <a:pt x="52651" y="3656"/>
                    <a:pt x="52588" y="3656"/>
                  </a:cubicBezTo>
                  <a:cubicBezTo>
                    <a:pt x="52569" y="3656"/>
                    <a:pt x="52549" y="3659"/>
                    <a:pt x="52532" y="3665"/>
                  </a:cubicBezTo>
                  <a:lnTo>
                    <a:pt x="52156" y="3840"/>
                  </a:lnTo>
                  <a:cubicBezTo>
                    <a:pt x="52106" y="3815"/>
                    <a:pt x="52081" y="3790"/>
                    <a:pt x="52030" y="3765"/>
                  </a:cubicBezTo>
                  <a:cubicBezTo>
                    <a:pt x="52281" y="3188"/>
                    <a:pt x="52582" y="2662"/>
                    <a:pt x="52933" y="2211"/>
                  </a:cubicBezTo>
                  <a:lnTo>
                    <a:pt x="53359" y="2662"/>
                  </a:lnTo>
                  <a:cubicBezTo>
                    <a:pt x="53409" y="2687"/>
                    <a:pt x="53459" y="2712"/>
                    <a:pt x="53484" y="2712"/>
                  </a:cubicBezTo>
                  <a:cubicBezTo>
                    <a:pt x="53534" y="2712"/>
                    <a:pt x="53584" y="2687"/>
                    <a:pt x="53609" y="2662"/>
                  </a:cubicBezTo>
                  <a:cubicBezTo>
                    <a:pt x="53685" y="2587"/>
                    <a:pt x="53685" y="2487"/>
                    <a:pt x="53634" y="2412"/>
                  </a:cubicBezTo>
                  <a:lnTo>
                    <a:pt x="53158" y="1910"/>
                  </a:lnTo>
                  <a:cubicBezTo>
                    <a:pt x="53534" y="1509"/>
                    <a:pt x="53960" y="1183"/>
                    <a:pt x="54386" y="983"/>
                  </a:cubicBezTo>
                  <a:cubicBezTo>
                    <a:pt x="54787" y="782"/>
                    <a:pt x="55188" y="707"/>
                    <a:pt x="55589" y="707"/>
                  </a:cubicBezTo>
                  <a:close/>
                  <a:moveTo>
                    <a:pt x="106617" y="2011"/>
                  </a:moveTo>
                  <a:lnTo>
                    <a:pt x="106041" y="2762"/>
                  </a:lnTo>
                  <a:cubicBezTo>
                    <a:pt x="105966" y="2838"/>
                    <a:pt x="105991" y="2963"/>
                    <a:pt x="106066" y="3013"/>
                  </a:cubicBezTo>
                  <a:cubicBezTo>
                    <a:pt x="106091" y="3038"/>
                    <a:pt x="106141" y="3063"/>
                    <a:pt x="106166" y="3063"/>
                  </a:cubicBezTo>
                  <a:cubicBezTo>
                    <a:pt x="106241" y="3063"/>
                    <a:pt x="106291" y="3038"/>
                    <a:pt x="106316" y="2988"/>
                  </a:cubicBezTo>
                  <a:lnTo>
                    <a:pt x="106993" y="2111"/>
                  </a:lnTo>
                  <a:lnTo>
                    <a:pt x="107494" y="2712"/>
                  </a:lnTo>
                  <a:cubicBezTo>
                    <a:pt x="107545" y="2762"/>
                    <a:pt x="107595" y="2762"/>
                    <a:pt x="107645" y="2762"/>
                  </a:cubicBezTo>
                  <a:cubicBezTo>
                    <a:pt x="107670" y="2762"/>
                    <a:pt x="107720" y="2762"/>
                    <a:pt x="107745" y="2737"/>
                  </a:cubicBezTo>
                  <a:cubicBezTo>
                    <a:pt x="107820" y="2662"/>
                    <a:pt x="107845" y="2562"/>
                    <a:pt x="107770" y="2487"/>
                  </a:cubicBezTo>
                  <a:lnTo>
                    <a:pt x="107394" y="2036"/>
                  </a:lnTo>
                  <a:lnTo>
                    <a:pt x="107394" y="2036"/>
                  </a:lnTo>
                  <a:cubicBezTo>
                    <a:pt x="108422" y="2186"/>
                    <a:pt x="109349" y="2787"/>
                    <a:pt x="109976" y="3690"/>
                  </a:cubicBezTo>
                  <a:cubicBezTo>
                    <a:pt x="110602" y="4642"/>
                    <a:pt x="110853" y="5695"/>
                    <a:pt x="110853" y="6722"/>
                  </a:cubicBezTo>
                  <a:lnTo>
                    <a:pt x="110627" y="6497"/>
                  </a:lnTo>
                  <a:cubicBezTo>
                    <a:pt x="110590" y="6459"/>
                    <a:pt x="110540" y="6440"/>
                    <a:pt x="110493" y="6440"/>
                  </a:cubicBezTo>
                  <a:cubicBezTo>
                    <a:pt x="110446" y="6440"/>
                    <a:pt x="110402" y="6459"/>
                    <a:pt x="110377" y="6497"/>
                  </a:cubicBezTo>
                  <a:cubicBezTo>
                    <a:pt x="110301" y="6572"/>
                    <a:pt x="110301" y="6697"/>
                    <a:pt x="110377" y="6747"/>
                  </a:cubicBezTo>
                  <a:lnTo>
                    <a:pt x="110803" y="7173"/>
                  </a:lnTo>
                  <a:lnTo>
                    <a:pt x="110201" y="7524"/>
                  </a:lnTo>
                  <a:cubicBezTo>
                    <a:pt x="110126" y="7574"/>
                    <a:pt x="110101" y="7675"/>
                    <a:pt x="110151" y="7775"/>
                  </a:cubicBezTo>
                  <a:cubicBezTo>
                    <a:pt x="110176" y="7825"/>
                    <a:pt x="110251" y="7850"/>
                    <a:pt x="110301" y="7850"/>
                  </a:cubicBezTo>
                  <a:cubicBezTo>
                    <a:pt x="110327" y="7850"/>
                    <a:pt x="110377" y="7850"/>
                    <a:pt x="110402" y="7825"/>
                  </a:cubicBezTo>
                  <a:lnTo>
                    <a:pt x="110828" y="7574"/>
                  </a:lnTo>
                  <a:lnTo>
                    <a:pt x="110828" y="7574"/>
                  </a:lnTo>
                  <a:cubicBezTo>
                    <a:pt x="110728" y="8502"/>
                    <a:pt x="110477" y="9404"/>
                    <a:pt x="110201" y="10181"/>
                  </a:cubicBezTo>
                  <a:cubicBezTo>
                    <a:pt x="109424" y="12286"/>
                    <a:pt x="107971" y="14241"/>
                    <a:pt x="106191" y="15645"/>
                  </a:cubicBezTo>
                  <a:cubicBezTo>
                    <a:pt x="105139" y="14717"/>
                    <a:pt x="104337" y="13539"/>
                    <a:pt x="103785" y="12261"/>
                  </a:cubicBezTo>
                  <a:lnTo>
                    <a:pt x="103785" y="12261"/>
                  </a:lnTo>
                  <a:cubicBezTo>
                    <a:pt x="103936" y="12311"/>
                    <a:pt x="104086" y="12361"/>
                    <a:pt x="104236" y="12412"/>
                  </a:cubicBezTo>
                  <a:cubicBezTo>
                    <a:pt x="104236" y="12412"/>
                    <a:pt x="104261" y="12437"/>
                    <a:pt x="104286" y="12437"/>
                  </a:cubicBezTo>
                  <a:cubicBezTo>
                    <a:pt x="104362" y="12437"/>
                    <a:pt x="104437" y="12387"/>
                    <a:pt x="104462" y="12311"/>
                  </a:cubicBezTo>
                  <a:cubicBezTo>
                    <a:pt x="104487" y="12211"/>
                    <a:pt x="104437" y="12111"/>
                    <a:pt x="104337" y="12086"/>
                  </a:cubicBezTo>
                  <a:cubicBezTo>
                    <a:pt x="104086" y="11986"/>
                    <a:pt x="103860" y="11910"/>
                    <a:pt x="103610" y="11810"/>
                  </a:cubicBezTo>
                  <a:cubicBezTo>
                    <a:pt x="103610" y="11760"/>
                    <a:pt x="103585" y="11735"/>
                    <a:pt x="103585" y="11710"/>
                  </a:cubicBezTo>
                  <a:lnTo>
                    <a:pt x="103910" y="11033"/>
                  </a:lnTo>
                  <a:cubicBezTo>
                    <a:pt x="103961" y="10958"/>
                    <a:pt x="103936" y="10833"/>
                    <a:pt x="103835" y="10808"/>
                  </a:cubicBezTo>
                  <a:cubicBezTo>
                    <a:pt x="103810" y="10791"/>
                    <a:pt x="103780" y="10783"/>
                    <a:pt x="103749" y="10783"/>
                  </a:cubicBezTo>
                  <a:cubicBezTo>
                    <a:pt x="103688" y="10783"/>
                    <a:pt x="103626" y="10816"/>
                    <a:pt x="103610" y="10883"/>
                  </a:cubicBezTo>
                  <a:lnTo>
                    <a:pt x="103409" y="11234"/>
                  </a:lnTo>
                  <a:cubicBezTo>
                    <a:pt x="102758" y="9128"/>
                    <a:pt x="102758" y="6772"/>
                    <a:pt x="103610" y="4742"/>
                  </a:cubicBezTo>
                  <a:cubicBezTo>
                    <a:pt x="104311" y="3063"/>
                    <a:pt x="105314" y="2136"/>
                    <a:pt x="106617" y="2011"/>
                  </a:cubicBezTo>
                  <a:close/>
                  <a:moveTo>
                    <a:pt x="41429" y="1133"/>
                  </a:moveTo>
                  <a:cubicBezTo>
                    <a:pt x="42632" y="1133"/>
                    <a:pt x="43785" y="1785"/>
                    <a:pt x="44537" y="2863"/>
                  </a:cubicBezTo>
                  <a:cubicBezTo>
                    <a:pt x="44837" y="3314"/>
                    <a:pt x="45113" y="3765"/>
                    <a:pt x="45314" y="4241"/>
                  </a:cubicBezTo>
                  <a:lnTo>
                    <a:pt x="45264" y="4341"/>
                  </a:lnTo>
                  <a:lnTo>
                    <a:pt x="44712" y="4341"/>
                  </a:lnTo>
                  <a:cubicBezTo>
                    <a:pt x="44612" y="4341"/>
                    <a:pt x="44537" y="4417"/>
                    <a:pt x="44537" y="4517"/>
                  </a:cubicBezTo>
                  <a:cubicBezTo>
                    <a:pt x="44537" y="4617"/>
                    <a:pt x="44612" y="4692"/>
                    <a:pt x="44712" y="4692"/>
                  </a:cubicBezTo>
                  <a:lnTo>
                    <a:pt x="45013" y="4692"/>
                  </a:lnTo>
                  <a:lnTo>
                    <a:pt x="44762" y="5043"/>
                  </a:lnTo>
                  <a:cubicBezTo>
                    <a:pt x="44712" y="5118"/>
                    <a:pt x="44737" y="5219"/>
                    <a:pt x="44812" y="5269"/>
                  </a:cubicBezTo>
                  <a:cubicBezTo>
                    <a:pt x="44837" y="5294"/>
                    <a:pt x="44888" y="5319"/>
                    <a:pt x="44913" y="5319"/>
                  </a:cubicBezTo>
                  <a:cubicBezTo>
                    <a:pt x="44963" y="5319"/>
                    <a:pt x="45013" y="5294"/>
                    <a:pt x="45063" y="5244"/>
                  </a:cubicBezTo>
                  <a:lnTo>
                    <a:pt x="45439" y="4692"/>
                  </a:lnTo>
                  <a:lnTo>
                    <a:pt x="45489" y="4692"/>
                  </a:lnTo>
                  <a:cubicBezTo>
                    <a:pt x="46291" y="6848"/>
                    <a:pt x="46141" y="9304"/>
                    <a:pt x="45038" y="11710"/>
                  </a:cubicBezTo>
                  <a:cubicBezTo>
                    <a:pt x="45013" y="11785"/>
                    <a:pt x="44963" y="11885"/>
                    <a:pt x="44913" y="11960"/>
                  </a:cubicBezTo>
                  <a:cubicBezTo>
                    <a:pt x="44913" y="11885"/>
                    <a:pt x="44913" y="11785"/>
                    <a:pt x="44938" y="11710"/>
                  </a:cubicBezTo>
                  <a:cubicBezTo>
                    <a:pt x="44938" y="11610"/>
                    <a:pt x="44862" y="11509"/>
                    <a:pt x="44762" y="11509"/>
                  </a:cubicBezTo>
                  <a:cubicBezTo>
                    <a:pt x="44662" y="11509"/>
                    <a:pt x="44587" y="11585"/>
                    <a:pt x="44562" y="11685"/>
                  </a:cubicBezTo>
                  <a:cubicBezTo>
                    <a:pt x="44562" y="11835"/>
                    <a:pt x="44562" y="12011"/>
                    <a:pt x="44537" y="12161"/>
                  </a:cubicBezTo>
                  <a:lnTo>
                    <a:pt x="44236" y="12036"/>
                  </a:lnTo>
                  <a:cubicBezTo>
                    <a:pt x="44219" y="12031"/>
                    <a:pt x="44202" y="12029"/>
                    <a:pt x="44185" y="12029"/>
                  </a:cubicBezTo>
                  <a:cubicBezTo>
                    <a:pt x="44103" y="12029"/>
                    <a:pt x="44027" y="12078"/>
                    <a:pt x="43985" y="12161"/>
                  </a:cubicBezTo>
                  <a:cubicBezTo>
                    <a:pt x="43960" y="12236"/>
                    <a:pt x="44010" y="12336"/>
                    <a:pt x="44111" y="12387"/>
                  </a:cubicBezTo>
                  <a:lnTo>
                    <a:pt x="44537" y="12537"/>
                  </a:lnTo>
                  <a:cubicBezTo>
                    <a:pt x="44537" y="12587"/>
                    <a:pt x="44537" y="12637"/>
                    <a:pt x="44537" y="12687"/>
                  </a:cubicBezTo>
                  <a:cubicBezTo>
                    <a:pt x="43860" y="13840"/>
                    <a:pt x="42983" y="14868"/>
                    <a:pt x="41955" y="15695"/>
                  </a:cubicBezTo>
                  <a:cubicBezTo>
                    <a:pt x="41228" y="15043"/>
                    <a:pt x="40552" y="14266"/>
                    <a:pt x="39975" y="13414"/>
                  </a:cubicBezTo>
                  <a:cubicBezTo>
                    <a:pt x="39825" y="13163"/>
                    <a:pt x="39675" y="12938"/>
                    <a:pt x="39524" y="12687"/>
                  </a:cubicBezTo>
                  <a:cubicBezTo>
                    <a:pt x="39675" y="12487"/>
                    <a:pt x="39800" y="12286"/>
                    <a:pt x="39950" y="12086"/>
                  </a:cubicBezTo>
                  <a:cubicBezTo>
                    <a:pt x="40000" y="12011"/>
                    <a:pt x="39975" y="11885"/>
                    <a:pt x="39875" y="11835"/>
                  </a:cubicBezTo>
                  <a:cubicBezTo>
                    <a:pt x="39850" y="11818"/>
                    <a:pt x="39819" y="11810"/>
                    <a:pt x="39788" y="11810"/>
                  </a:cubicBezTo>
                  <a:cubicBezTo>
                    <a:pt x="39725" y="11810"/>
                    <a:pt x="39658" y="11843"/>
                    <a:pt x="39624" y="11910"/>
                  </a:cubicBezTo>
                  <a:cubicBezTo>
                    <a:pt x="39549" y="12061"/>
                    <a:pt x="39424" y="12211"/>
                    <a:pt x="39324" y="12336"/>
                  </a:cubicBezTo>
                  <a:cubicBezTo>
                    <a:pt x="39198" y="12111"/>
                    <a:pt x="39073" y="11885"/>
                    <a:pt x="38973" y="11635"/>
                  </a:cubicBezTo>
                  <a:lnTo>
                    <a:pt x="39474" y="11133"/>
                  </a:lnTo>
                  <a:cubicBezTo>
                    <a:pt x="39524" y="11058"/>
                    <a:pt x="39524" y="10958"/>
                    <a:pt x="39474" y="10883"/>
                  </a:cubicBezTo>
                  <a:cubicBezTo>
                    <a:pt x="39436" y="10845"/>
                    <a:pt x="39386" y="10826"/>
                    <a:pt x="39336" y="10826"/>
                  </a:cubicBezTo>
                  <a:cubicBezTo>
                    <a:pt x="39286" y="10826"/>
                    <a:pt x="39236" y="10845"/>
                    <a:pt x="39198" y="10883"/>
                  </a:cubicBezTo>
                  <a:lnTo>
                    <a:pt x="38822" y="11284"/>
                  </a:lnTo>
                  <a:cubicBezTo>
                    <a:pt x="38070" y="9504"/>
                    <a:pt x="37770" y="7650"/>
                    <a:pt x="37970" y="5895"/>
                  </a:cubicBezTo>
                  <a:lnTo>
                    <a:pt x="37970" y="5895"/>
                  </a:lnTo>
                  <a:cubicBezTo>
                    <a:pt x="38070" y="5970"/>
                    <a:pt x="38146" y="6046"/>
                    <a:pt x="38246" y="6121"/>
                  </a:cubicBezTo>
                  <a:cubicBezTo>
                    <a:pt x="38271" y="6146"/>
                    <a:pt x="38296" y="6146"/>
                    <a:pt x="38346" y="6146"/>
                  </a:cubicBezTo>
                  <a:cubicBezTo>
                    <a:pt x="38396" y="6146"/>
                    <a:pt x="38446" y="6121"/>
                    <a:pt x="38497" y="6071"/>
                  </a:cubicBezTo>
                  <a:cubicBezTo>
                    <a:pt x="38547" y="5996"/>
                    <a:pt x="38522" y="5895"/>
                    <a:pt x="38446" y="5820"/>
                  </a:cubicBezTo>
                  <a:cubicBezTo>
                    <a:pt x="38296" y="5720"/>
                    <a:pt x="38171" y="5595"/>
                    <a:pt x="38020" y="5469"/>
                  </a:cubicBezTo>
                  <a:cubicBezTo>
                    <a:pt x="38020" y="5444"/>
                    <a:pt x="38020" y="5419"/>
                    <a:pt x="38020" y="5394"/>
                  </a:cubicBezTo>
                  <a:cubicBezTo>
                    <a:pt x="38171" y="5294"/>
                    <a:pt x="38296" y="5193"/>
                    <a:pt x="38421" y="5068"/>
                  </a:cubicBezTo>
                  <a:cubicBezTo>
                    <a:pt x="38497" y="4993"/>
                    <a:pt x="38497" y="4893"/>
                    <a:pt x="38421" y="4818"/>
                  </a:cubicBezTo>
                  <a:cubicBezTo>
                    <a:pt x="38384" y="4780"/>
                    <a:pt x="38340" y="4761"/>
                    <a:pt x="38296" y="4761"/>
                  </a:cubicBezTo>
                  <a:cubicBezTo>
                    <a:pt x="38252" y="4761"/>
                    <a:pt x="38208" y="4780"/>
                    <a:pt x="38171" y="4818"/>
                  </a:cubicBezTo>
                  <a:cubicBezTo>
                    <a:pt x="38171" y="4818"/>
                    <a:pt x="38154" y="4818"/>
                    <a:pt x="38148" y="4831"/>
                  </a:cubicBezTo>
                  <a:lnTo>
                    <a:pt x="38148" y="4831"/>
                  </a:lnTo>
                  <a:cubicBezTo>
                    <a:pt x="38223" y="4434"/>
                    <a:pt x="38348" y="4012"/>
                    <a:pt x="38497" y="3640"/>
                  </a:cubicBezTo>
                  <a:cubicBezTo>
                    <a:pt x="38747" y="2988"/>
                    <a:pt x="39098" y="2236"/>
                    <a:pt x="39725" y="1735"/>
                  </a:cubicBezTo>
                  <a:lnTo>
                    <a:pt x="39725" y="1735"/>
                  </a:lnTo>
                  <a:cubicBezTo>
                    <a:pt x="39700" y="1810"/>
                    <a:pt x="39675" y="1860"/>
                    <a:pt x="39649" y="1960"/>
                  </a:cubicBezTo>
                  <a:cubicBezTo>
                    <a:pt x="39624" y="2036"/>
                    <a:pt x="39675" y="2136"/>
                    <a:pt x="39775" y="2161"/>
                  </a:cubicBezTo>
                  <a:lnTo>
                    <a:pt x="39825" y="2161"/>
                  </a:lnTo>
                  <a:cubicBezTo>
                    <a:pt x="39900" y="2161"/>
                    <a:pt x="39975" y="2111"/>
                    <a:pt x="40000" y="2036"/>
                  </a:cubicBezTo>
                  <a:cubicBezTo>
                    <a:pt x="40025" y="1860"/>
                    <a:pt x="40101" y="1710"/>
                    <a:pt x="40151" y="1559"/>
                  </a:cubicBezTo>
                  <a:lnTo>
                    <a:pt x="40802" y="2061"/>
                  </a:lnTo>
                  <a:cubicBezTo>
                    <a:pt x="40827" y="2086"/>
                    <a:pt x="40852" y="2111"/>
                    <a:pt x="40903" y="2111"/>
                  </a:cubicBezTo>
                  <a:cubicBezTo>
                    <a:pt x="40953" y="2111"/>
                    <a:pt x="41003" y="2086"/>
                    <a:pt x="41053" y="2036"/>
                  </a:cubicBezTo>
                  <a:cubicBezTo>
                    <a:pt x="41103" y="1960"/>
                    <a:pt x="41103" y="1860"/>
                    <a:pt x="41028" y="1785"/>
                  </a:cubicBezTo>
                  <a:lnTo>
                    <a:pt x="40426" y="1309"/>
                  </a:lnTo>
                  <a:cubicBezTo>
                    <a:pt x="40727" y="1183"/>
                    <a:pt x="41053" y="1133"/>
                    <a:pt x="41429" y="1133"/>
                  </a:cubicBezTo>
                  <a:close/>
                  <a:moveTo>
                    <a:pt x="178648" y="12913"/>
                  </a:moveTo>
                  <a:cubicBezTo>
                    <a:pt x="179199" y="13715"/>
                    <a:pt x="179851" y="14417"/>
                    <a:pt x="180603" y="14993"/>
                  </a:cubicBezTo>
                  <a:cubicBezTo>
                    <a:pt x="180126" y="15494"/>
                    <a:pt x="179575" y="15945"/>
                    <a:pt x="178999" y="16321"/>
                  </a:cubicBezTo>
                  <a:cubicBezTo>
                    <a:pt x="178497" y="16647"/>
                    <a:pt x="177971" y="16898"/>
                    <a:pt x="177395" y="17123"/>
                  </a:cubicBezTo>
                  <a:lnTo>
                    <a:pt x="178648" y="12913"/>
                  </a:lnTo>
                  <a:close/>
                  <a:moveTo>
                    <a:pt x="12406" y="17600"/>
                  </a:moveTo>
                  <a:lnTo>
                    <a:pt x="12406" y="17600"/>
                  </a:lnTo>
                  <a:cubicBezTo>
                    <a:pt x="12431" y="17625"/>
                    <a:pt x="12481" y="17625"/>
                    <a:pt x="12506" y="17650"/>
                  </a:cubicBezTo>
                  <a:cubicBezTo>
                    <a:pt x="12481" y="17650"/>
                    <a:pt x="12456" y="17675"/>
                    <a:pt x="12431" y="17675"/>
                  </a:cubicBezTo>
                  <a:cubicBezTo>
                    <a:pt x="12406" y="17650"/>
                    <a:pt x="12406" y="17625"/>
                    <a:pt x="12406" y="17600"/>
                  </a:cubicBezTo>
                  <a:close/>
                  <a:moveTo>
                    <a:pt x="117068" y="9103"/>
                  </a:moveTo>
                  <a:cubicBezTo>
                    <a:pt x="117520" y="11108"/>
                    <a:pt x="118522" y="12988"/>
                    <a:pt x="120001" y="14366"/>
                  </a:cubicBezTo>
                  <a:cubicBezTo>
                    <a:pt x="119850" y="14567"/>
                    <a:pt x="119675" y="14767"/>
                    <a:pt x="119499" y="14943"/>
                  </a:cubicBezTo>
                  <a:cubicBezTo>
                    <a:pt x="118196" y="16346"/>
                    <a:pt x="116417" y="17299"/>
                    <a:pt x="114537" y="17700"/>
                  </a:cubicBezTo>
                  <a:lnTo>
                    <a:pt x="117068" y="9103"/>
                  </a:lnTo>
                  <a:close/>
                  <a:moveTo>
                    <a:pt x="14612" y="16798"/>
                  </a:moveTo>
                  <a:lnTo>
                    <a:pt x="14912" y="17775"/>
                  </a:lnTo>
                  <a:lnTo>
                    <a:pt x="13183" y="17775"/>
                  </a:lnTo>
                  <a:cubicBezTo>
                    <a:pt x="13183" y="17750"/>
                    <a:pt x="13208" y="17725"/>
                    <a:pt x="13208" y="17700"/>
                  </a:cubicBezTo>
                  <a:cubicBezTo>
                    <a:pt x="13283" y="17675"/>
                    <a:pt x="13359" y="17625"/>
                    <a:pt x="13459" y="17575"/>
                  </a:cubicBezTo>
                  <a:cubicBezTo>
                    <a:pt x="13860" y="17349"/>
                    <a:pt x="14236" y="17098"/>
                    <a:pt x="14612" y="16798"/>
                  </a:cubicBezTo>
                  <a:close/>
                  <a:moveTo>
                    <a:pt x="28471" y="15219"/>
                  </a:moveTo>
                  <a:cubicBezTo>
                    <a:pt x="28522" y="15244"/>
                    <a:pt x="28572" y="15294"/>
                    <a:pt x="28622" y="15344"/>
                  </a:cubicBezTo>
                  <a:cubicBezTo>
                    <a:pt x="29023" y="15695"/>
                    <a:pt x="29449" y="15996"/>
                    <a:pt x="29875" y="16296"/>
                  </a:cubicBezTo>
                  <a:cubicBezTo>
                    <a:pt x="29674" y="16372"/>
                    <a:pt x="29499" y="16447"/>
                    <a:pt x="29324" y="16522"/>
                  </a:cubicBezTo>
                  <a:cubicBezTo>
                    <a:pt x="29223" y="16572"/>
                    <a:pt x="29198" y="16672"/>
                    <a:pt x="29223" y="16747"/>
                  </a:cubicBezTo>
                  <a:cubicBezTo>
                    <a:pt x="29273" y="16823"/>
                    <a:pt x="29324" y="16873"/>
                    <a:pt x="29399" y="16873"/>
                  </a:cubicBezTo>
                  <a:cubicBezTo>
                    <a:pt x="29424" y="16873"/>
                    <a:pt x="29449" y="16848"/>
                    <a:pt x="29474" y="16848"/>
                  </a:cubicBezTo>
                  <a:cubicBezTo>
                    <a:pt x="29725" y="16722"/>
                    <a:pt x="30000" y="16622"/>
                    <a:pt x="30276" y="16547"/>
                  </a:cubicBezTo>
                  <a:cubicBezTo>
                    <a:pt x="31128" y="17073"/>
                    <a:pt x="32030" y="17499"/>
                    <a:pt x="32933" y="17775"/>
                  </a:cubicBezTo>
                  <a:lnTo>
                    <a:pt x="19148" y="17775"/>
                  </a:lnTo>
                  <a:lnTo>
                    <a:pt x="18872" y="17148"/>
                  </a:lnTo>
                  <a:lnTo>
                    <a:pt x="18872" y="17148"/>
                  </a:lnTo>
                  <a:cubicBezTo>
                    <a:pt x="19883" y="17501"/>
                    <a:pt x="20937" y="17677"/>
                    <a:pt x="21974" y="17677"/>
                  </a:cubicBezTo>
                  <a:cubicBezTo>
                    <a:pt x="22043" y="17677"/>
                    <a:pt x="22112" y="17676"/>
                    <a:pt x="22181" y="17675"/>
                  </a:cubicBezTo>
                  <a:cubicBezTo>
                    <a:pt x="24411" y="17625"/>
                    <a:pt x="26642" y="16722"/>
                    <a:pt x="28471" y="15219"/>
                  </a:cubicBezTo>
                  <a:close/>
                  <a:moveTo>
                    <a:pt x="41955" y="16171"/>
                  </a:moveTo>
                  <a:cubicBezTo>
                    <a:pt x="42707" y="16823"/>
                    <a:pt x="43534" y="17349"/>
                    <a:pt x="44411" y="17775"/>
                  </a:cubicBezTo>
                  <a:lnTo>
                    <a:pt x="38998" y="17775"/>
                  </a:lnTo>
                  <a:cubicBezTo>
                    <a:pt x="40050" y="17424"/>
                    <a:pt x="41053" y="16873"/>
                    <a:pt x="41955" y="16171"/>
                  </a:cubicBezTo>
                  <a:close/>
                  <a:moveTo>
                    <a:pt x="53058" y="13489"/>
                  </a:moveTo>
                  <a:cubicBezTo>
                    <a:pt x="53685" y="14392"/>
                    <a:pt x="54436" y="15194"/>
                    <a:pt x="55314" y="15845"/>
                  </a:cubicBezTo>
                  <a:cubicBezTo>
                    <a:pt x="54336" y="16672"/>
                    <a:pt x="53233" y="17349"/>
                    <a:pt x="52106" y="17775"/>
                  </a:cubicBezTo>
                  <a:lnTo>
                    <a:pt x="51805" y="17775"/>
                  </a:lnTo>
                  <a:lnTo>
                    <a:pt x="53058" y="13489"/>
                  </a:lnTo>
                  <a:close/>
                  <a:moveTo>
                    <a:pt x="67945" y="15168"/>
                  </a:moveTo>
                  <a:cubicBezTo>
                    <a:pt x="69274" y="16321"/>
                    <a:pt x="70802" y="17148"/>
                    <a:pt x="72457" y="17524"/>
                  </a:cubicBezTo>
                  <a:cubicBezTo>
                    <a:pt x="73090" y="17661"/>
                    <a:pt x="73735" y="17729"/>
                    <a:pt x="74384" y="17729"/>
                  </a:cubicBezTo>
                  <a:cubicBezTo>
                    <a:pt x="75404" y="17729"/>
                    <a:pt x="76433" y="17561"/>
                    <a:pt x="77444" y="17224"/>
                  </a:cubicBezTo>
                  <a:lnTo>
                    <a:pt x="77620" y="17775"/>
                  </a:lnTo>
                  <a:lnTo>
                    <a:pt x="53008" y="17775"/>
                  </a:lnTo>
                  <a:cubicBezTo>
                    <a:pt x="53935" y="17324"/>
                    <a:pt x="54812" y="16773"/>
                    <a:pt x="55614" y="16071"/>
                  </a:cubicBezTo>
                  <a:cubicBezTo>
                    <a:pt x="55740" y="16146"/>
                    <a:pt x="55890" y="16246"/>
                    <a:pt x="56041" y="16321"/>
                  </a:cubicBezTo>
                  <a:cubicBezTo>
                    <a:pt x="57563" y="17263"/>
                    <a:pt x="59344" y="17713"/>
                    <a:pt x="61128" y="17713"/>
                  </a:cubicBezTo>
                  <a:cubicBezTo>
                    <a:pt x="62810" y="17713"/>
                    <a:pt x="64494" y="17313"/>
                    <a:pt x="65965" y="16547"/>
                  </a:cubicBezTo>
                  <a:lnTo>
                    <a:pt x="66818" y="17073"/>
                  </a:lnTo>
                  <a:cubicBezTo>
                    <a:pt x="66843" y="17098"/>
                    <a:pt x="66868" y="17098"/>
                    <a:pt x="66918" y="17098"/>
                  </a:cubicBezTo>
                  <a:cubicBezTo>
                    <a:pt x="66968" y="17098"/>
                    <a:pt x="67018" y="17073"/>
                    <a:pt x="67068" y="17023"/>
                  </a:cubicBezTo>
                  <a:cubicBezTo>
                    <a:pt x="67118" y="16923"/>
                    <a:pt x="67093" y="16823"/>
                    <a:pt x="66993" y="16773"/>
                  </a:cubicBezTo>
                  <a:lnTo>
                    <a:pt x="66316" y="16346"/>
                  </a:lnTo>
                  <a:cubicBezTo>
                    <a:pt x="66918" y="16021"/>
                    <a:pt x="67469" y="15620"/>
                    <a:pt x="67945" y="15168"/>
                  </a:cubicBezTo>
                  <a:close/>
                  <a:moveTo>
                    <a:pt x="94311" y="14918"/>
                  </a:moveTo>
                  <a:cubicBezTo>
                    <a:pt x="95088" y="15945"/>
                    <a:pt x="96016" y="16798"/>
                    <a:pt x="97194" y="17399"/>
                  </a:cubicBezTo>
                  <a:cubicBezTo>
                    <a:pt x="97469" y="17549"/>
                    <a:pt x="97745" y="17675"/>
                    <a:pt x="98021" y="17775"/>
                  </a:cubicBezTo>
                  <a:lnTo>
                    <a:pt x="81855" y="17775"/>
                  </a:lnTo>
                  <a:lnTo>
                    <a:pt x="80828" y="15444"/>
                  </a:lnTo>
                  <a:cubicBezTo>
                    <a:pt x="80978" y="15319"/>
                    <a:pt x="81128" y="15219"/>
                    <a:pt x="81279" y="15093"/>
                  </a:cubicBezTo>
                  <a:cubicBezTo>
                    <a:pt x="82707" y="16397"/>
                    <a:pt x="84437" y="17274"/>
                    <a:pt x="86291" y="17549"/>
                  </a:cubicBezTo>
                  <a:cubicBezTo>
                    <a:pt x="86696" y="17607"/>
                    <a:pt x="87103" y="17635"/>
                    <a:pt x="87512" y="17635"/>
                  </a:cubicBezTo>
                  <a:cubicBezTo>
                    <a:pt x="89259" y="17635"/>
                    <a:pt x="91028" y="17121"/>
                    <a:pt x="92632" y="16146"/>
                  </a:cubicBezTo>
                  <a:lnTo>
                    <a:pt x="92632" y="16146"/>
                  </a:lnTo>
                  <a:cubicBezTo>
                    <a:pt x="92607" y="16372"/>
                    <a:pt x="92557" y="16572"/>
                    <a:pt x="92507" y="16798"/>
                  </a:cubicBezTo>
                  <a:cubicBezTo>
                    <a:pt x="92482" y="16898"/>
                    <a:pt x="92532" y="16998"/>
                    <a:pt x="92607" y="17023"/>
                  </a:cubicBezTo>
                  <a:lnTo>
                    <a:pt x="92657" y="17023"/>
                  </a:lnTo>
                  <a:cubicBezTo>
                    <a:pt x="92757" y="17023"/>
                    <a:pt x="92808" y="16973"/>
                    <a:pt x="92833" y="16898"/>
                  </a:cubicBezTo>
                  <a:cubicBezTo>
                    <a:pt x="92908" y="16697"/>
                    <a:pt x="92933" y="16472"/>
                    <a:pt x="92983" y="16271"/>
                  </a:cubicBezTo>
                  <a:lnTo>
                    <a:pt x="93635" y="16622"/>
                  </a:lnTo>
                  <a:cubicBezTo>
                    <a:pt x="93660" y="16622"/>
                    <a:pt x="93685" y="16647"/>
                    <a:pt x="93710" y="16647"/>
                  </a:cubicBezTo>
                  <a:cubicBezTo>
                    <a:pt x="93785" y="16647"/>
                    <a:pt x="93835" y="16597"/>
                    <a:pt x="93885" y="16547"/>
                  </a:cubicBezTo>
                  <a:cubicBezTo>
                    <a:pt x="93910" y="16447"/>
                    <a:pt x="93885" y="16346"/>
                    <a:pt x="93810" y="16296"/>
                  </a:cubicBezTo>
                  <a:lnTo>
                    <a:pt x="93033" y="15895"/>
                  </a:lnTo>
                  <a:cubicBezTo>
                    <a:pt x="93409" y="15645"/>
                    <a:pt x="93785" y="15369"/>
                    <a:pt x="94111" y="15093"/>
                  </a:cubicBezTo>
                  <a:cubicBezTo>
                    <a:pt x="94186" y="15018"/>
                    <a:pt x="94261" y="14968"/>
                    <a:pt x="94311" y="14918"/>
                  </a:cubicBezTo>
                  <a:close/>
                  <a:moveTo>
                    <a:pt x="106166" y="16096"/>
                  </a:moveTo>
                  <a:cubicBezTo>
                    <a:pt x="106467" y="16346"/>
                    <a:pt x="106768" y="16597"/>
                    <a:pt x="107093" y="16798"/>
                  </a:cubicBezTo>
                  <a:cubicBezTo>
                    <a:pt x="107745" y="17224"/>
                    <a:pt x="108472" y="17549"/>
                    <a:pt x="109199" y="17775"/>
                  </a:cubicBezTo>
                  <a:lnTo>
                    <a:pt x="103008" y="17775"/>
                  </a:lnTo>
                  <a:cubicBezTo>
                    <a:pt x="103184" y="17725"/>
                    <a:pt x="103359" y="17650"/>
                    <a:pt x="103534" y="17575"/>
                  </a:cubicBezTo>
                  <a:cubicBezTo>
                    <a:pt x="103986" y="17424"/>
                    <a:pt x="104412" y="17199"/>
                    <a:pt x="104813" y="16973"/>
                  </a:cubicBezTo>
                  <a:cubicBezTo>
                    <a:pt x="105088" y="17123"/>
                    <a:pt x="105339" y="17249"/>
                    <a:pt x="105615" y="17349"/>
                  </a:cubicBezTo>
                  <a:cubicBezTo>
                    <a:pt x="105640" y="17374"/>
                    <a:pt x="105665" y="17374"/>
                    <a:pt x="105690" y="17374"/>
                  </a:cubicBezTo>
                  <a:cubicBezTo>
                    <a:pt x="105765" y="17374"/>
                    <a:pt x="105840" y="17324"/>
                    <a:pt x="105865" y="17249"/>
                  </a:cubicBezTo>
                  <a:cubicBezTo>
                    <a:pt x="105890" y="17174"/>
                    <a:pt x="105840" y="17073"/>
                    <a:pt x="105765" y="17023"/>
                  </a:cubicBezTo>
                  <a:cubicBezTo>
                    <a:pt x="105565" y="16948"/>
                    <a:pt x="105364" y="16873"/>
                    <a:pt x="105189" y="16773"/>
                  </a:cubicBezTo>
                  <a:cubicBezTo>
                    <a:pt x="105514" y="16572"/>
                    <a:pt x="105840" y="16346"/>
                    <a:pt x="106166" y="16096"/>
                  </a:cubicBezTo>
                  <a:close/>
                  <a:moveTo>
                    <a:pt x="120276" y="14592"/>
                  </a:moveTo>
                  <a:cubicBezTo>
                    <a:pt x="120527" y="14818"/>
                    <a:pt x="120803" y="15018"/>
                    <a:pt x="121078" y="15219"/>
                  </a:cubicBezTo>
                  <a:cubicBezTo>
                    <a:pt x="122600" y="16243"/>
                    <a:pt x="124404" y="16734"/>
                    <a:pt x="126198" y="16734"/>
                  </a:cubicBezTo>
                  <a:cubicBezTo>
                    <a:pt x="127565" y="16734"/>
                    <a:pt x="128926" y="16448"/>
                    <a:pt x="130151" y="15895"/>
                  </a:cubicBezTo>
                  <a:cubicBezTo>
                    <a:pt x="131179" y="16747"/>
                    <a:pt x="132407" y="17374"/>
                    <a:pt x="133710" y="17775"/>
                  </a:cubicBezTo>
                  <a:lnTo>
                    <a:pt x="115565" y="17775"/>
                  </a:lnTo>
                  <a:cubicBezTo>
                    <a:pt x="117169" y="17274"/>
                    <a:pt x="118647" y="16422"/>
                    <a:pt x="119775" y="15194"/>
                  </a:cubicBezTo>
                  <a:cubicBezTo>
                    <a:pt x="119951" y="14993"/>
                    <a:pt x="120101" y="14793"/>
                    <a:pt x="120276" y="14592"/>
                  </a:cubicBezTo>
                  <a:close/>
                  <a:moveTo>
                    <a:pt x="140277" y="17675"/>
                  </a:moveTo>
                  <a:lnTo>
                    <a:pt x="140302" y="17775"/>
                  </a:lnTo>
                  <a:lnTo>
                    <a:pt x="139951" y="17775"/>
                  </a:lnTo>
                  <a:cubicBezTo>
                    <a:pt x="140076" y="17750"/>
                    <a:pt x="140176" y="17700"/>
                    <a:pt x="140277" y="17675"/>
                  </a:cubicBezTo>
                  <a:close/>
                  <a:moveTo>
                    <a:pt x="157044" y="14266"/>
                  </a:moveTo>
                  <a:cubicBezTo>
                    <a:pt x="157921" y="14968"/>
                    <a:pt x="158923" y="15494"/>
                    <a:pt x="159976" y="15795"/>
                  </a:cubicBezTo>
                  <a:lnTo>
                    <a:pt x="159625" y="16346"/>
                  </a:lnTo>
                  <a:cubicBezTo>
                    <a:pt x="159575" y="16422"/>
                    <a:pt x="159600" y="16522"/>
                    <a:pt x="159675" y="16572"/>
                  </a:cubicBezTo>
                  <a:cubicBezTo>
                    <a:pt x="159700" y="16597"/>
                    <a:pt x="159750" y="16597"/>
                    <a:pt x="159775" y="16597"/>
                  </a:cubicBezTo>
                  <a:cubicBezTo>
                    <a:pt x="159826" y="16597"/>
                    <a:pt x="159901" y="16572"/>
                    <a:pt x="159926" y="16522"/>
                  </a:cubicBezTo>
                  <a:lnTo>
                    <a:pt x="160327" y="15895"/>
                  </a:lnTo>
                  <a:cubicBezTo>
                    <a:pt x="160552" y="15945"/>
                    <a:pt x="160778" y="15970"/>
                    <a:pt x="161003" y="16021"/>
                  </a:cubicBezTo>
                  <a:cubicBezTo>
                    <a:pt x="161029" y="16221"/>
                    <a:pt x="161079" y="16422"/>
                    <a:pt x="161104" y="16597"/>
                  </a:cubicBezTo>
                  <a:cubicBezTo>
                    <a:pt x="161129" y="16697"/>
                    <a:pt x="161204" y="16747"/>
                    <a:pt x="161279" y="16747"/>
                  </a:cubicBezTo>
                  <a:lnTo>
                    <a:pt x="161329" y="16747"/>
                  </a:lnTo>
                  <a:cubicBezTo>
                    <a:pt x="161430" y="16722"/>
                    <a:pt x="161480" y="16622"/>
                    <a:pt x="161455" y="16522"/>
                  </a:cubicBezTo>
                  <a:cubicBezTo>
                    <a:pt x="161430" y="16372"/>
                    <a:pt x="161404" y="16221"/>
                    <a:pt x="161379" y="16071"/>
                  </a:cubicBezTo>
                  <a:lnTo>
                    <a:pt x="161379" y="16071"/>
                  </a:lnTo>
                  <a:cubicBezTo>
                    <a:pt x="161580" y="16096"/>
                    <a:pt x="161755" y="16096"/>
                    <a:pt x="161956" y="16096"/>
                  </a:cubicBezTo>
                  <a:cubicBezTo>
                    <a:pt x="161994" y="16096"/>
                    <a:pt x="162031" y="16097"/>
                    <a:pt x="162069" y="16097"/>
                  </a:cubicBezTo>
                  <a:cubicBezTo>
                    <a:pt x="163683" y="16097"/>
                    <a:pt x="165247" y="15573"/>
                    <a:pt x="166643" y="14642"/>
                  </a:cubicBezTo>
                  <a:cubicBezTo>
                    <a:pt x="167144" y="15244"/>
                    <a:pt x="167770" y="15770"/>
                    <a:pt x="168447" y="16221"/>
                  </a:cubicBezTo>
                  <a:lnTo>
                    <a:pt x="168096" y="16497"/>
                  </a:lnTo>
                  <a:cubicBezTo>
                    <a:pt x="168021" y="16572"/>
                    <a:pt x="168021" y="16672"/>
                    <a:pt x="168071" y="16773"/>
                  </a:cubicBezTo>
                  <a:cubicBezTo>
                    <a:pt x="168121" y="16798"/>
                    <a:pt x="168171" y="16823"/>
                    <a:pt x="168222" y="16823"/>
                  </a:cubicBezTo>
                  <a:cubicBezTo>
                    <a:pt x="168247" y="16823"/>
                    <a:pt x="168297" y="16798"/>
                    <a:pt x="168322" y="16773"/>
                  </a:cubicBezTo>
                  <a:lnTo>
                    <a:pt x="168748" y="16422"/>
                  </a:lnTo>
                  <a:cubicBezTo>
                    <a:pt x="169550" y="16923"/>
                    <a:pt x="170452" y="17324"/>
                    <a:pt x="171405" y="17575"/>
                  </a:cubicBezTo>
                  <a:cubicBezTo>
                    <a:pt x="171655" y="17650"/>
                    <a:pt x="171931" y="17725"/>
                    <a:pt x="172181" y="17775"/>
                  </a:cubicBezTo>
                  <a:lnTo>
                    <a:pt x="144562" y="17775"/>
                  </a:lnTo>
                  <a:lnTo>
                    <a:pt x="143635" y="15645"/>
                  </a:lnTo>
                  <a:cubicBezTo>
                    <a:pt x="143760" y="15519"/>
                    <a:pt x="143911" y="15369"/>
                    <a:pt x="144036" y="15244"/>
                  </a:cubicBezTo>
                  <a:cubicBezTo>
                    <a:pt x="145890" y="16577"/>
                    <a:pt x="148022" y="17287"/>
                    <a:pt x="150142" y="17287"/>
                  </a:cubicBezTo>
                  <a:cubicBezTo>
                    <a:pt x="150573" y="17287"/>
                    <a:pt x="151002" y="17258"/>
                    <a:pt x="151429" y="17199"/>
                  </a:cubicBezTo>
                  <a:cubicBezTo>
                    <a:pt x="153510" y="16898"/>
                    <a:pt x="155465" y="15845"/>
                    <a:pt x="157044" y="14266"/>
                  </a:cubicBezTo>
                  <a:close/>
                  <a:moveTo>
                    <a:pt x="15614" y="20707"/>
                  </a:moveTo>
                  <a:lnTo>
                    <a:pt x="10827" y="25494"/>
                  </a:lnTo>
                  <a:lnTo>
                    <a:pt x="6040" y="20707"/>
                  </a:lnTo>
                  <a:close/>
                  <a:moveTo>
                    <a:pt x="26266" y="20707"/>
                  </a:moveTo>
                  <a:lnTo>
                    <a:pt x="21504" y="25494"/>
                  </a:lnTo>
                  <a:lnTo>
                    <a:pt x="16717" y="20707"/>
                  </a:lnTo>
                  <a:close/>
                  <a:moveTo>
                    <a:pt x="36943" y="20707"/>
                  </a:moveTo>
                  <a:lnTo>
                    <a:pt x="32156" y="25494"/>
                  </a:lnTo>
                  <a:lnTo>
                    <a:pt x="27394" y="20707"/>
                  </a:lnTo>
                  <a:close/>
                  <a:moveTo>
                    <a:pt x="47619" y="20707"/>
                  </a:moveTo>
                  <a:lnTo>
                    <a:pt x="42832" y="25494"/>
                  </a:lnTo>
                  <a:lnTo>
                    <a:pt x="38045" y="20707"/>
                  </a:lnTo>
                  <a:close/>
                  <a:moveTo>
                    <a:pt x="58271" y="20707"/>
                  </a:moveTo>
                  <a:lnTo>
                    <a:pt x="53509" y="25494"/>
                  </a:lnTo>
                  <a:lnTo>
                    <a:pt x="48722" y="20707"/>
                  </a:lnTo>
                  <a:close/>
                  <a:moveTo>
                    <a:pt x="68948" y="20707"/>
                  </a:moveTo>
                  <a:lnTo>
                    <a:pt x="64161" y="25494"/>
                  </a:lnTo>
                  <a:lnTo>
                    <a:pt x="59399" y="20707"/>
                  </a:lnTo>
                  <a:close/>
                  <a:moveTo>
                    <a:pt x="79625" y="20707"/>
                  </a:moveTo>
                  <a:lnTo>
                    <a:pt x="74838" y="25494"/>
                  </a:lnTo>
                  <a:lnTo>
                    <a:pt x="70051" y="20707"/>
                  </a:lnTo>
                  <a:close/>
                  <a:moveTo>
                    <a:pt x="90276" y="20707"/>
                  </a:moveTo>
                  <a:lnTo>
                    <a:pt x="85514" y="25494"/>
                  </a:lnTo>
                  <a:lnTo>
                    <a:pt x="80727" y="20707"/>
                  </a:lnTo>
                  <a:close/>
                  <a:moveTo>
                    <a:pt x="100953" y="20707"/>
                  </a:moveTo>
                  <a:lnTo>
                    <a:pt x="96166" y="25494"/>
                  </a:lnTo>
                  <a:lnTo>
                    <a:pt x="91404" y="20707"/>
                  </a:lnTo>
                  <a:close/>
                  <a:moveTo>
                    <a:pt x="111605" y="20707"/>
                  </a:moveTo>
                  <a:lnTo>
                    <a:pt x="106843" y="25494"/>
                  </a:lnTo>
                  <a:lnTo>
                    <a:pt x="102056" y="20707"/>
                  </a:lnTo>
                  <a:close/>
                  <a:moveTo>
                    <a:pt x="122281" y="20707"/>
                  </a:moveTo>
                  <a:lnTo>
                    <a:pt x="117520" y="25494"/>
                  </a:lnTo>
                  <a:lnTo>
                    <a:pt x="112733" y="20707"/>
                  </a:lnTo>
                  <a:close/>
                  <a:moveTo>
                    <a:pt x="132958" y="20707"/>
                  </a:moveTo>
                  <a:lnTo>
                    <a:pt x="128171" y="25494"/>
                  </a:lnTo>
                  <a:lnTo>
                    <a:pt x="123409" y="20707"/>
                  </a:lnTo>
                  <a:close/>
                  <a:moveTo>
                    <a:pt x="143610" y="20707"/>
                  </a:moveTo>
                  <a:lnTo>
                    <a:pt x="138848" y="25494"/>
                  </a:lnTo>
                  <a:lnTo>
                    <a:pt x="134061" y="20707"/>
                  </a:lnTo>
                  <a:close/>
                  <a:moveTo>
                    <a:pt x="154287" y="20707"/>
                  </a:moveTo>
                  <a:lnTo>
                    <a:pt x="149500" y="25494"/>
                  </a:lnTo>
                  <a:lnTo>
                    <a:pt x="144738" y="20707"/>
                  </a:lnTo>
                  <a:close/>
                  <a:moveTo>
                    <a:pt x="164963" y="20707"/>
                  </a:moveTo>
                  <a:lnTo>
                    <a:pt x="160176" y="25494"/>
                  </a:lnTo>
                  <a:lnTo>
                    <a:pt x="155389" y="20707"/>
                  </a:lnTo>
                  <a:close/>
                  <a:moveTo>
                    <a:pt x="175615" y="20707"/>
                  </a:moveTo>
                  <a:lnTo>
                    <a:pt x="170853" y="25494"/>
                  </a:lnTo>
                  <a:lnTo>
                    <a:pt x="166066" y="20707"/>
                  </a:lnTo>
                  <a:close/>
                  <a:moveTo>
                    <a:pt x="186292" y="20707"/>
                  </a:moveTo>
                  <a:lnTo>
                    <a:pt x="181505" y="25494"/>
                  </a:lnTo>
                  <a:lnTo>
                    <a:pt x="176743" y="20707"/>
                  </a:lnTo>
                  <a:close/>
                  <a:moveTo>
                    <a:pt x="16166" y="21158"/>
                  </a:moveTo>
                  <a:lnTo>
                    <a:pt x="21003" y="25996"/>
                  </a:lnTo>
                  <a:lnTo>
                    <a:pt x="16166" y="30833"/>
                  </a:lnTo>
                  <a:lnTo>
                    <a:pt x="11328" y="25996"/>
                  </a:lnTo>
                  <a:lnTo>
                    <a:pt x="16166" y="21158"/>
                  </a:lnTo>
                  <a:close/>
                  <a:moveTo>
                    <a:pt x="26842" y="21158"/>
                  </a:moveTo>
                  <a:lnTo>
                    <a:pt x="31654" y="25996"/>
                  </a:lnTo>
                  <a:lnTo>
                    <a:pt x="26842" y="30833"/>
                  </a:lnTo>
                  <a:lnTo>
                    <a:pt x="22005" y="25996"/>
                  </a:lnTo>
                  <a:lnTo>
                    <a:pt x="26842" y="21158"/>
                  </a:lnTo>
                  <a:close/>
                  <a:moveTo>
                    <a:pt x="37494" y="21158"/>
                  </a:moveTo>
                  <a:lnTo>
                    <a:pt x="42331" y="25996"/>
                  </a:lnTo>
                  <a:lnTo>
                    <a:pt x="37494" y="30833"/>
                  </a:lnTo>
                  <a:lnTo>
                    <a:pt x="32657" y="25996"/>
                  </a:lnTo>
                  <a:lnTo>
                    <a:pt x="37494" y="21158"/>
                  </a:lnTo>
                  <a:close/>
                  <a:moveTo>
                    <a:pt x="48171" y="21158"/>
                  </a:moveTo>
                  <a:lnTo>
                    <a:pt x="53008" y="25996"/>
                  </a:lnTo>
                  <a:lnTo>
                    <a:pt x="48171" y="30833"/>
                  </a:lnTo>
                  <a:lnTo>
                    <a:pt x="43334" y="25996"/>
                  </a:lnTo>
                  <a:lnTo>
                    <a:pt x="48171" y="21158"/>
                  </a:lnTo>
                  <a:close/>
                  <a:moveTo>
                    <a:pt x="58822" y="21158"/>
                  </a:moveTo>
                  <a:lnTo>
                    <a:pt x="63660" y="25996"/>
                  </a:lnTo>
                  <a:lnTo>
                    <a:pt x="58822" y="30833"/>
                  </a:lnTo>
                  <a:lnTo>
                    <a:pt x="54010" y="25996"/>
                  </a:lnTo>
                  <a:lnTo>
                    <a:pt x="58822" y="21158"/>
                  </a:lnTo>
                  <a:close/>
                  <a:moveTo>
                    <a:pt x="69499" y="21158"/>
                  </a:moveTo>
                  <a:lnTo>
                    <a:pt x="74336" y="25996"/>
                  </a:lnTo>
                  <a:lnTo>
                    <a:pt x="69499" y="30833"/>
                  </a:lnTo>
                  <a:lnTo>
                    <a:pt x="64662" y="25996"/>
                  </a:lnTo>
                  <a:lnTo>
                    <a:pt x="69499" y="21158"/>
                  </a:lnTo>
                  <a:close/>
                  <a:moveTo>
                    <a:pt x="80176" y="21158"/>
                  </a:moveTo>
                  <a:lnTo>
                    <a:pt x="84988" y="25996"/>
                  </a:lnTo>
                  <a:lnTo>
                    <a:pt x="80176" y="30833"/>
                  </a:lnTo>
                  <a:lnTo>
                    <a:pt x="75339" y="25996"/>
                  </a:lnTo>
                  <a:lnTo>
                    <a:pt x="80176" y="21158"/>
                  </a:lnTo>
                  <a:close/>
                  <a:moveTo>
                    <a:pt x="90828" y="21158"/>
                  </a:moveTo>
                  <a:lnTo>
                    <a:pt x="95665" y="25996"/>
                  </a:lnTo>
                  <a:lnTo>
                    <a:pt x="90828" y="30833"/>
                  </a:lnTo>
                  <a:lnTo>
                    <a:pt x="86016" y="25996"/>
                  </a:lnTo>
                  <a:lnTo>
                    <a:pt x="90828" y="21158"/>
                  </a:lnTo>
                  <a:close/>
                  <a:moveTo>
                    <a:pt x="101504" y="21158"/>
                  </a:moveTo>
                  <a:lnTo>
                    <a:pt x="106342" y="25996"/>
                  </a:lnTo>
                  <a:lnTo>
                    <a:pt x="101504" y="30833"/>
                  </a:lnTo>
                  <a:lnTo>
                    <a:pt x="96667" y="25996"/>
                  </a:lnTo>
                  <a:lnTo>
                    <a:pt x="101504" y="21158"/>
                  </a:lnTo>
                  <a:close/>
                  <a:moveTo>
                    <a:pt x="112181" y="21158"/>
                  </a:moveTo>
                  <a:lnTo>
                    <a:pt x="116993" y="25996"/>
                  </a:lnTo>
                  <a:lnTo>
                    <a:pt x="112181" y="30833"/>
                  </a:lnTo>
                  <a:lnTo>
                    <a:pt x="107344" y="25996"/>
                  </a:lnTo>
                  <a:lnTo>
                    <a:pt x="112181" y="21158"/>
                  </a:lnTo>
                  <a:close/>
                  <a:moveTo>
                    <a:pt x="122833" y="21158"/>
                  </a:moveTo>
                  <a:lnTo>
                    <a:pt x="127670" y="25996"/>
                  </a:lnTo>
                  <a:lnTo>
                    <a:pt x="122833" y="30833"/>
                  </a:lnTo>
                  <a:lnTo>
                    <a:pt x="118021" y="25996"/>
                  </a:lnTo>
                  <a:lnTo>
                    <a:pt x="122833" y="21158"/>
                  </a:lnTo>
                  <a:close/>
                  <a:moveTo>
                    <a:pt x="133510" y="21158"/>
                  </a:moveTo>
                  <a:lnTo>
                    <a:pt x="138347" y="25996"/>
                  </a:lnTo>
                  <a:lnTo>
                    <a:pt x="133510" y="30833"/>
                  </a:lnTo>
                  <a:lnTo>
                    <a:pt x="128672" y="25996"/>
                  </a:lnTo>
                  <a:lnTo>
                    <a:pt x="133510" y="21158"/>
                  </a:lnTo>
                  <a:close/>
                  <a:moveTo>
                    <a:pt x="144186" y="21158"/>
                  </a:moveTo>
                  <a:lnTo>
                    <a:pt x="148998" y="25996"/>
                  </a:lnTo>
                  <a:lnTo>
                    <a:pt x="144186" y="30833"/>
                  </a:lnTo>
                  <a:lnTo>
                    <a:pt x="139349" y="25996"/>
                  </a:lnTo>
                  <a:lnTo>
                    <a:pt x="144186" y="21158"/>
                  </a:lnTo>
                  <a:close/>
                  <a:moveTo>
                    <a:pt x="154838" y="21158"/>
                  </a:moveTo>
                  <a:lnTo>
                    <a:pt x="159675" y="25996"/>
                  </a:lnTo>
                  <a:lnTo>
                    <a:pt x="154838" y="30833"/>
                  </a:lnTo>
                  <a:lnTo>
                    <a:pt x="150026" y="25996"/>
                  </a:lnTo>
                  <a:lnTo>
                    <a:pt x="154838" y="21158"/>
                  </a:lnTo>
                  <a:close/>
                  <a:moveTo>
                    <a:pt x="165515" y="21158"/>
                  </a:moveTo>
                  <a:lnTo>
                    <a:pt x="170352" y="25996"/>
                  </a:lnTo>
                  <a:lnTo>
                    <a:pt x="165515" y="30833"/>
                  </a:lnTo>
                  <a:lnTo>
                    <a:pt x="160678" y="25996"/>
                  </a:lnTo>
                  <a:lnTo>
                    <a:pt x="165515" y="21158"/>
                  </a:lnTo>
                  <a:close/>
                  <a:moveTo>
                    <a:pt x="176192" y="21158"/>
                  </a:moveTo>
                  <a:lnTo>
                    <a:pt x="181004" y="25996"/>
                  </a:lnTo>
                  <a:lnTo>
                    <a:pt x="176192" y="30833"/>
                  </a:lnTo>
                  <a:lnTo>
                    <a:pt x="171354" y="25996"/>
                  </a:lnTo>
                  <a:lnTo>
                    <a:pt x="176192" y="21158"/>
                  </a:lnTo>
                  <a:close/>
                  <a:moveTo>
                    <a:pt x="10827" y="26497"/>
                  </a:moveTo>
                  <a:lnTo>
                    <a:pt x="15664" y="31334"/>
                  </a:lnTo>
                  <a:lnTo>
                    <a:pt x="10827" y="36171"/>
                  </a:lnTo>
                  <a:lnTo>
                    <a:pt x="5990" y="31334"/>
                  </a:lnTo>
                  <a:lnTo>
                    <a:pt x="10827" y="26497"/>
                  </a:lnTo>
                  <a:close/>
                  <a:moveTo>
                    <a:pt x="21504" y="26497"/>
                  </a:moveTo>
                  <a:lnTo>
                    <a:pt x="26316" y="31334"/>
                  </a:lnTo>
                  <a:lnTo>
                    <a:pt x="21504" y="36171"/>
                  </a:lnTo>
                  <a:lnTo>
                    <a:pt x="16667" y="31334"/>
                  </a:lnTo>
                  <a:lnTo>
                    <a:pt x="21504" y="26497"/>
                  </a:lnTo>
                  <a:close/>
                  <a:moveTo>
                    <a:pt x="32156" y="26497"/>
                  </a:moveTo>
                  <a:lnTo>
                    <a:pt x="36993" y="31334"/>
                  </a:lnTo>
                  <a:lnTo>
                    <a:pt x="32156" y="36171"/>
                  </a:lnTo>
                  <a:lnTo>
                    <a:pt x="27344" y="31334"/>
                  </a:lnTo>
                  <a:lnTo>
                    <a:pt x="32156" y="26497"/>
                  </a:lnTo>
                  <a:close/>
                  <a:moveTo>
                    <a:pt x="42832" y="26497"/>
                  </a:moveTo>
                  <a:lnTo>
                    <a:pt x="47670" y="31334"/>
                  </a:lnTo>
                  <a:lnTo>
                    <a:pt x="42832" y="36171"/>
                  </a:lnTo>
                  <a:lnTo>
                    <a:pt x="37995" y="31334"/>
                  </a:lnTo>
                  <a:lnTo>
                    <a:pt x="42832" y="26497"/>
                  </a:lnTo>
                  <a:close/>
                  <a:moveTo>
                    <a:pt x="53509" y="26497"/>
                  </a:moveTo>
                  <a:lnTo>
                    <a:pt x="58321" y="31334"/>
                  </a:lnTo>
                  <a:lnTo>
                    <a:pt x="53509" y="36171"/>
                  </a:lnTo>
                  <a:lnTo>
                    <a:pt x="48672" y="31334"/>
                  </a:lnTo>
                  <a:lnTo>
                    <a:pt x="53509" y="26497"/>
                  </a:lnTo>
                  <a:close/>
                  <a:moveTo>
                    <a:pt x="64161" y="26497"/>
                  </a:moveTo>
                  <a:lnTo>
                    <a:pt x="68998" y="31334"/>
                  </a:lnTo>
                  <a:lnTo>
                    <a:pt x="64161" y="36171"/>
                  </a:lnTo>
                  <a:lnTo>
                    <a:pt x="59349" y="31334"/>
                  </a:lnTo>
                  <a:lnTo>
                    <a:pt x="64161" y="26497"/>
                  </a:lnTo>
                  <a:close/>
                  <a:moveTo>
                    <a:pt x="74838" y="26497"/>
                  </a:moveTo>
                  <a:lnTo>
                    <a:pt x="79675" y="31334"/>
                  </a:lnTo>
                  <a:lnTo>
                    <a:pt x="74838" y="36171"/>
                  </a:lnTo>
                  <a:lnTo>
                    <a:pt x="70000" y="31334"/>
                  </a:lnTo>
                  <a:lnTo>
                    <a:pt x="74838" y="26497"/>
                  </a:lnTo>
                  <a:close/>
                  <a:moveTo>
                    <a:pt x="85514" y="26497"/>
                  </a:moveTo>
                  <a:lnTo>
                    <a:pt x="90326" y="31334"/>
                  </a:lnTo>
                  <a:lnTo>
                    <a:pt x="85514" y="36171"/>
                  </a:lnTo>
                  <a:lnTo>
                    <a:pt x="80677" y="31334"/>
                  </a:lnTo>
                  <a:lnTo>
                    <a:pt x="85514" y="26497"/>
                  </a:lnTo>
                  <a:close/>
                  <a:moveTo>
                    <a:pt x="96166" y="26497"/>
                  </a:moveTo>
                  <a:lnTo>
                    <a:pt x="101003" y="31334"/>
                  </a:lnTo>
                  <a:lnTo>
                    <a:pt x="96166" y="36171"/>
                  </a:lnTo>
                  <a:lnTo>
                    <a:pt x="91354" y="31334"/>
                  </a:lnTo>
                  <a:lnTo>
                    <a:pt x="96166" y="26497"/>
                  </a:lnTo>
                  <a:close/>
                  <a:moveTo>
                    <a:pt x="106843" y="26497"/>
                  </a:moveTo>
                  <a:lnTo>
                    <a:pt x="111680" y="31334"/>
                  </a:lnTo>
                  <a:lnTo>
                    <a:pt x="106843" y="36171"/>
                  </a:lnTo>
                  <a:lnTo>
                    <a:pt x="102006" y="31334"/>
                  </a:lnTo>
                  <a:lnTo>
                    <a:pt x="106843" y="26497"/>
                  </a:lnTo>
                  <a:close/>
                  <a:moveTo>
                    <a:pt x="117520" y="26497"/>
                  </a:moveTo>
                  <a:lnTo>
                    <a:pt x="122332" y="31334"/>
                  </a:lnTo>
                  <a:lnTo>
                    <a:pt x="117520" y="36171"/>
                  </a:lnTo>
                  <a:lnTo>
                    <a:pt x="112682" y="31334"/>
                  </a:lnTo>
                  <a:lnTo>
                    <a:pt x="117520" y="26497"/>
                  </a:lnTo>
                  <a:close/>
                  <a:moveTo>
                    <a:pt x="128171" y="26497"/>
                  </a:moveTo>
                  <a:lnTo>
                    <a:pt x="133008" y="31334"/>
                  </a:lnTo>
                  <a:lnTo>
                    <a:pt x="128171" y="36171"/>
                  </a:lnTo>
                  <a:lnTo>
                    <a:pt x="123334" y="31334"/>
                  </a:lnTo>
                  <a:lnTo>
                    <a:pt x="128171" y="26497"/>
                  </a:lnTo>
                  <a:close/>
                  <a:moveTo>
                    <a:pt x="138848" y="26497"/>
                  </a:moveTo>
                  <a:lnTo>
                    <a:pt x="143660" y="31334"/>
                  </a:lnTo>
                  <a:lnTo>
                    <a:pt x="138848" y="36171"/>
                  </a:lnTo>
                  <a:lnTo>
                    <a:pt x="134011" y="31334"/>
                  </a:lnTo>
                  <a:lnTo>
                    <a:pt x="138848" y="26497"/>
                  </a:lnTo>
                  <a:close/>
                  <a:moveTo>
                    <a:pt x="149500" y="26497"/>
                  </a:moveTo>
                  <a:lnTo>
                    <a:pt x="154337" y="31334"/>
                  </a:lnTo>
                  <a:lnTo>
                    <a:pt x="149500" y="36171"/>
                  </a:lnTo>
                  <a:lnTo>
                    <a:pt x="144688" y="31334"/>
                  </a:lnTo>
                  <a:lnTo>
                    <a:pt x="149500" y="26497"/>
                  </a:lnTo>
                  <a:close/>
                  <a:moveTo>
                    <a:pt x="160176" y="26497"/>
                  </a:moveTo>
                  <a:lnTo>
                    <a:pt x="165014" y="31334"/>
                  </a:lnTo>
                  <a:lnTo>
                    <a:pt x="160176" y="36171"/>
                  </a:lnTo>
                  <a:lnTo>
                    <a:pt x="155339" y="31334"/>
                  </a:lnTo>
                  <a:lnTo>
                    <a:pt x="160176" y="26497"/>
                  </a:lnTo>
                  <a:close/>
                  <a:moveTo>
                    <a:pt x="170853" y="26497"/>
                  </a:moveTo>
                  <a:lnTo>
                    <a:pt x="175665" y="31334"/>
                  </a:lnTo>
                  <a:lnTo>
                    <a:pt x="170853" y="36171"/>
                  </a:lnTo>
                  <a:lnTo>
                    <a:pt x="166016" y="31334"/>
                  </a:lnTo>
                  <a:lnTo>
                    <a:pt x="170853" y="26497"/>
                  </a:lnTo>
                  <a:close/>
                  <a:moveTo>
                    <a:pt x="181505" y="26497"/>
                  </a:moveTo>
                  <a:lnTo>
                    <a:pt x="186342" y="31334"/>
                  </a:lnTo>
                  <a:lnTo>
                    <a:pt x="181505" y="36171"/>
                  </a:lnTo>
                  <a:lnTo>
                    <a:pt x="176693" y="31334"/>
                  </a:lnTo>
                  <a:lnTo>
                    <a:pt x="181505" y="26497"/>
                  </a:lnTo>
                  <a:close/>
                  <a:moveTo>
                    <a:pt x="16166" y="31835"/>
                  </a:moveTo>
                  <a:lnTo>
                    <a:pt x="21003" y="36672"/>
                  </a:lnTo>
                  <a:lnTo>
                    <a:pt x="16166" y="41509"/>
                  </a:lnTo>
                  <a:lnTo>
                    <a:pt x="11328" y="36672"/>
                  </a:lnTo>
                  <a:lnTo>
                    <a:pt x="16166" y="31835"/>
                  </a:lnTo>
                  <a:close/>
                  <a:moveTo>
                    <a:pt x="26842" y="31835"/>
                  </a:moveTo>
                  <a:lnTo>
                    <a:pt x="31654" y="36672"/>
                  </a:lnTo>
                  <a:lnTo>
                    <a:pt x="26842" y="41509"/>
                  </a:lnTo>
                  <a:lnTo>
                    <a:pt x="22005" y="36672"/>
                  </a:lnTo>
                  <a:lnTo>
                    <a:pt x="26842" y="31835"/>
                  </a:lnTo>
                  <a:close/>
                  <a:moveTo>
                    <a:pt x="37494" y="31835"/>
                  </a:moveTo>
                  <a:lnTo>
                    <a:pt x="42331" y="36672"/>
                  </a:lnTo>
                  <a:lnTo>
                    <a:pt x="37494" y="41509"/>
                  </a:lnTo>
                  <a:lnTo>
                    <a:pt x="32657" y="36672"/>
                  </a:lnTo>
                  <a:lnTo>
                    <a:pt x="37494" y="31835"/>
                  </a:lnTo>
                  <a:close/>
                  <a:moveTo>
                    <a:pt x="48171" y="31835"/>
                  </a:moveTo>
                  <a:lnTo>
                    <a:pt x="53008" y="36672"/>
                  </a:lnTo>
                  <a:lnTo>
                    <a:pt x="48171" y="41509"/>
                  </a:lnTo>
                  <a:lnTo>
                    <a:pt x="43334" y="36672"/>
                  </a:lnTo>
                  <a:lnTo>
                    <a:pt x="48171" y="31835"/>
                  </a:lnTo>
                  <a:close/>
                  <a:moveTo>
                    <a:pt x="58822" y="31835"/>
                  </a:moveTo>
                  <a:lnTo>
                    <a:pt x="63660" y="36672"/>
                  </a:lnTo>
                  <a:lnTo>
                    <a:pt x="58822" y="41509"/>
                  </a:lnTo>
                  <a:lnTo>
                    <a:pt x="54010" y="36672"/>
                  </a:lnTo>
                  <a:lnTo>
                    <a:pt x="58822" y="31835"/>
                  </a:lnTo>
                  <a:close/>
                  <a:moveTo>
                    <a:pt x="69499" y="31835"/>
                  </a:moveTo>
                  <a:lnTo>
                    <a:pt x="74336" y="36672"/>
                  </a:lnTo>
                  <a:lnTo>
                    <a:pt x="69499" y="41509"/>
                  </a:lnTo>
                  <a:lnTo>
                    <a:pt x="64662" y="36672"/>
                  </a:lnTo>
                  <a:lnTo>
                    <a:pt x="69499" y="31835"/>
                  </a:lnTo>
                  <a:close/>
                  <a:moveTo>
                    <a:pt x="80176" y="31835"/>
                  </a:moveTo>
                  <a:lnTo>
                    <a:pt x="84988" y="36672"/>
                  </a:lnTo>
                  <a:lnTo>
                    <a:pt x="80176" y="41509"/>
                  </a:lnTo>
                  <a:lnTo>
                    <a:pt x="75339" y="36672"/>
                  </a:lnTo>
                  <a:lnTo>
                    <a:pt x="80176" y="31835"/>
                  </a:lnTo>
                  <a:close/>
                  <a:moveTo>
                    <a:pt x="90828" y="31835"/>
                  </a:moveTo>
                  <a:lnTo>
                    <a:pt x="95665" y="36672"/>
                  </a:lnTo>
                  <a:lnTo>
                    <a:pt x="90828" y="41509"/>
                  </a:lnTo>
                  <a:lnTo>
                    <a:pt x="86016" y="36672"/>
                  </a:lnTo>
                  <a:lnTo>
                    <a:pt x="90828" y="31835"/>
                  </a:lnTo>
                  <a:close/>
                  <a:moveTo>
                    <a:pt x="101504" y="31835"/>
                  </a:moveTo>
                  <a:lnTo>
                    <a:pt x="106342" y="36672"/>
                  </a:lnTo>
                  <a:lnTo>
                    <a:pt x="101504" y="41509"/>
                  </a:lnTo>
                  <a:lnTo>
                    <a:pt x="96667" y="36672"/>
                  </a:lnTo>
                  <a:lnTo>
                    <a:pt x="101504" y="31835"/>
                  </a:lnTo>
                  <a:close/>
                  <a:moveTo>
                    <a:pt x="112181" y="31835"/>
                  </a:moveTo>
                  <a:lnTo>
                    <a:pt x="116993" y="36672"/>
                  </a:lnTo>
                  <a:lnTo>
                    <a:pt x="112181" y="41509"/>
                  </a:lnTo>
                  <a:lnTo>
                    <a:pt x="107344" y="36672"/>
                  </a:lnTo>
                  <a:lnTo>
                    <a:pt x="112181" y="31835"/>
                  </a:lnTo>
                  <a:close/>
                  <a:moveTo>
                    <a:pt x="122833" y="31835"/>
                  </a:moveTo>
                  <a:lnTo>
                    <a:pt x="127670" y="36672"/>
                  </a:lnTo>
                  <a:lnTo>
                    <a:pt x="122833" y="41509"/>
                  </a:lnTo>
                  <a:lnTo>
                    <a:pt x="118021" y="36672"/>
                  </a:lnTo>
                  <a:lnTo>
                    <a:pt x="122833" y="31835"/>
                  </a:lnTo>
                  <a:close/>
                  <a:moveTo>
                    <a:pt x="133510" y="31835"/>
                  </a:moveTo>
                  <a:lnTo>
                    <a:pt x="138347" y="36672"/>
                  </a:lnTo>
                  <a:lnTo>
                    <a:pt x="133510" y="41509"/>
                  </a:lnTo>
                  <a:lnTo>
                    <a:pt x="128672" y="36672"/>
                  </a:lnTo>
                  <a:lnTo>
                    <a:pt x="133510" y="31835"/>
                  </a:lnTo>
                  <a:close/>
                  <a:moveTo>
                    <a:pt x="144186" y="31835"/>
                  </a:moveTo>
                  <a:lnTo>
                    <a:pt x="148998" y="36672"/>
                  </a:lnTo>
                  <a:lnTo>
                    <a:pt x="144186" y="41509"/>
                  </a:lnTo>
                  <a:lnTo>
                    <a:pt x="139349" y="36672"/>
                  </a:lnTo>
                  <a:lnTo>
                    <a:pt x="144186" y="31835"/>
                  </a:lnTo>
                  <a:close/>
                  <a:moveTo>
                    <a:pt x="154838" y="31835"/>
                  </a:moveTo>
                  <a:lnTo>
                    <a:pt x="159675" y="36672"/>
                  </a:lnTo>
                  <a:lnTo>
                    <a:pt x="154838" y="41509"/>
                  </a:lnTo>
                  <a:lnTo>
                    <a:pt x="150026" y="36672"/>
                  </a:lnTo>
                  <a:lnTo>
                    <a:pt x="154838" y="31835"/>
                  </a:lnTo>
                  <a:close/>
                  <a:moveTo>
                    <a:pt x="165515" y="31835"/>
                  </a:moveTo>
                  <a:lnTo>
                    <a:pt x="170352" y="36672"/>
                  </a:lnTo>
                  <a:lnTo>
                    <a:pt x="165515" y="41509"/>
                  </a:lnTo>
                  <a:lnTo>
                    <a:pt x="160678" y="36672"/>
                  </a:lnTo>
                  <a:lnTo>
                    <a:pt x="165515" y="31835"/>
                  </a:lnTo>
                  <a:close/>
                  <a:moveTo>
                    <a:pt x="176192" y="31835"/>
                  </a:moveTo>
                  <a:lnTo>
                    <a:pt x="181004" y="36672"/>
                  </a:lnTo>
                  <a:lnTo>
                    <a:pt x="176192" y="41509"/>
                  </a:lnTo>
                  <a:lnTo>
                    <a:pt x="171354" y="36672"/>
                  </a:lnTo>
                  <a:lnTo>
                    <a:pt x="176192" y="31835"/>
                  </a:lnTo>
                  <a:close/>
                  <a:moveTo>
                    <a:pt x="10827" y="37174"/>
                  </a:moveTo>
                  <a:lnTo>
                    <a:pt x="15664" y="42011"/>
                  </a:lnTo>
                  <a:lnTo>
                    <a:pt x="10827" y="46823"/>
                  </a:lnTo>
                  <a:lnTo>
                    <a:pt x="5990" y="42011"/>
                  </a:lnTo>
                  <a:lnTo>
                    <a:pt x="10827" y="37174"/>
                  </a:lnTo>
                  <a:close/>
                  <a:moveTo>
                    <a:pt x="21504" y="37174"/>
                  </a:moveTo>
                  <a:lnTo>
                    <a:pt x="26316" y="42011"/>
                  </a:lnTo>
                  <a:lnTo>
                    <a:pt x="21504" y="46823"/>
                  </a:lnTo>
                  <a:lnTo>
                    <a:pt x="16667" y="42011"/>
                  </a:lnTo>
                  <a:lnTo>
                    <a:pt x="21504" y="37174"/>
                  </a:lnTo>
                  <a:close/>
                  <a:moveTo>
                    <a:pt x="32156" y="37174"/>
                  </a:moveTo>
                  <a:lnTo>
                    <a:pt x="36993" y="42011"/>
                  </a:lnTo>
                  <a:lnTo>
                    <a:pt x="32156" y="46823"/>
                  </a:lnTo>
                  <a:lnTo>
                    <a:pt x="27344" y="42011"/>
                  </a:lnTo>
                  <a:lnTo>
                    <a:pt x="32156" y="37174"/>
                  </a:lnTo>
                  <a:close/>
                  <a:moveTo>
                    <a:pt x="42832" y="37174"/>
                  </a:moveTo>
                  <a:lnTo>
                    <a:pt x="47670" y="42011"/>
                  </a:lnTo>
                  <a:lnTo>
                    <a:pt x="42832" y="46823"/>
                  </a:lnTo>
                  <a:lnTo>
                    <a:pt x="37995" y="42011"/>
                  </a:lnTo>
                  <a:lnTo>
                    <a:pt x="42832" y="37174"/>
                  </a:lnTo>
                  <a:close/>
                  <a:moveTo>
                    <a:pt x="53509" y="37174"/>
                  </a:moveTo>
                  <a:lnTo>
                    <a:pt x="58321" y="42011"/>
                  </a:lnTo>
                  <a:lnTo>
                    <a:pt x="53509" y="46823"/>
                  </a:lnTo>
                  <a:lnTo>
                    <a:pt x="48672" y="42011"/>
                  </a:lnTo>
                  <a:lnTo>
                    <a:pt x="53509" y="37174"/>
                  </a:lnTo>
                  <a:close/>
                  <a:moveTo>
                    <a:pt x="64161" y="37174"/>
                  </a:moveTo>
                  <a:lnTo>
                    <a:pt x="68998" y="42011"/>
                  </a:lnTo>
                  <a:lnTo>
                    <a:pt x="64161" y="46823"/>
                  </a:lnTo>
                  <a:lnTo>
                    <a:pt x="59349" y="42011"/>
                  </a:lnTo>
                  <a:lnTo>
                    <a:pt x="64161" y="37174"/>
                  </a:lnTo>
                  <a:close/>
                  <a:moveTo>
                    <a:pt x="74838" y="37174"/>
                  </a:moveTo>
                  <a:lnTo>
                    <a:pt x="79675" y="42011"/>
                  </a:lnTo>
                  <a:lnTo>
                    <a:pt x="74838" y="46823"/>
                  </a:lnTo>
                  <a:lnTo>
                    <a:pt x="70000" y="42011"/>
                  </a:lnTo>
                  <a:lnTo>
                    <a:pt x="74838" y="37174"/>
                  </a:lnTo>
                  <a:close/>
                  <a:moveTo>
                    <a:pt x="85514" y="37174"/>
                  </a:moveTo>
                  <a:lnTo>
                    <a:pt x="90326" y="42011"/>
                  </a:lnTo>
                  <a:lnTo>
                    <a:pt x="85514" y="46823"/>
                  </a:lnTo>
                  <a:lnTo>
                    <a:pt x="80677" y="42011"/>
                  </a:lnTo>
                  <a:lnTo>
                    <a:pt x="85514" y="37174"/>
                  </a:lnTo>
                  <a:close/>
                  <a:moveTo>
                    <a:pt x="96166" y="37174"/>
                  </a:moveTo>
                  <a:lnTo>
                    <a:pt x="101003" y="42011"/>
                  </a:lnTo>
                  <a:lnTo>
                    <a:pt x="96166" y="46823"/>
                  </a:lnTo>
                  <a:lnTo>
                    <a:pt x="91354" y="42011"/>
                  </a:lnTo>
                  <a:lnTo>
                    <a:pt x="96166" y="37174"/>
                  </a:lnTo>
                  <a:close/>
                  <a:moveTo>
                    <a:pt x="106843" y="37174"/>
                  </a:moveTo>
                  <a:lnTo>
                    <a:pt x="111680" y="42011"/>
                  </a:lnTo>
                  <a:lnTo>
                    <a:pt x="106843" y="46823"/>
                  </a:lnTo>
                  <a:lnTo>
                    <a:pt x="102006" y="42011"/>
                  </a:lnTo>
                  <a:lnTo>
                    <a:pt x="106843" y="37174"/>
                  </a:lnTo>
                  <a:close/>
                  <a:moveTo>
                    <a:pt x="117520" y="37174"/>
                  </a:moveTo>
                  <a:lnTo>
                    <a:pt x="122332" y="42011"/>
                  </a:lnTo>
                  <a:lnTo>
                    <a:pt x="117520" y="46823"/>
                  </a:lnTo>
                  <a:lnTo>
                    <a:pt x="112682" y="42011"/>
                  </a:lnTo>
                  <a:lnTo>
                    <a:pt x="117520" y="37174"/>
                  </a:lnTo>
                  <a:close/>
                  <a:moveTo>
                    <a:pt x="128171" y="37174"/>
                  </a:moveTo>
                  <a:lnTo>
                    <a:pt x="133008" y="42011"/>
                  </a:lnTo>
                  <a:lnTo>
                    <a:pt x="128171" y="46823"/>
                  </a:lnTo>
                  <a:lnTo>
                    <a:pt x="123334" y="42011"/>
                  </a:lnTo>
                  <a:lnTo>
                    <a:pt x="128171" y="37174"/>
                  </a:lnTo>
                  <a:close/>
                  <a:moveTo>
                    <a:pt x="138848" y="37174"/>
                  </a:moveTo>
                  <a:lnTo>
                    <a:pt x="143660" y="42011"/>
                  </a:lnTo>
                  <a:lnTo>
                    <a:pt x="138848" y="46823"/>
                  </a:lnTo>
                  <a:lnTo>
                    <a:pt x="134011" y="42011"/>
                  </a:lnTo>
                  <a:lnTo>
                    <a:pt x="138848" y="37174"/>
                  </a:lnTo>
                  <a:close/>
                  <a:moveTo>
                    <a:pt x="149500" y="37174"/>
                  </a:moveTo>
                  <a:lnTo>
                    <a:pt x="154337" y="42011"/>
                  </a:lnTo>
                  <a:lnTo>
                    <a:pt x="149500" y="46823"/>
                  </a:lnTo>
                  <a:lnTo>
                    <a:pt x="144688" y="42011"/>
                  </a:lnTo>
                  <a:lnTo>
                    <a:pt x="149500" y="37174"/>
                  </a:lnTo>
                  <a:close/>
                  <a:moveTo>
                    <a:pt x="160176" y="37174"/>
                  </a:moveTo>
                  <a:lnTo>
                    <a:pt x="165014" y="42011"/>
                  </a:lnTo>
                  <a:lnTo>
                    <a:pt x="160176" y="46823"/>
                  </a:lnTo>
                  <a:lnTo>
                    <a:pt x="155339" y="42011"/>
                  </a:lnTo>
                  <a:lnTo>
                    <a:pt x="160176" y="37174"/>
                  </a:lnTo>
                  <a:close/>
                  <a:moveTo>
                    <a:pt x="170853" y="37174"/>
                  </a:moveTo>
                  <a:lnTo>
                    <a:pt x="175665" y="42011"/>
                  </a:lnTo>
                  <a:lnTo>
                    <a:pt x="170853" y="46823"/>
                  </a:lnTo>
                  <a:lnTo>
                    <a:pt x="166016" y="42011"/>
                  </a:lnTo>
                  <a:lnTo>
                    <a:pt x="170853" y="37174"/>
                  </a:lnTo>
                  <a:close/>
                  <a:moveTo>
                    <a:pt x="181505" y="37174"/>
                  </a:moveTo>
                  <a:lnTo>
                    <a:pt x="186342" y="42011"/>
                  </a:lnTo>
                  <a:lnTo>
                    <a:pt x="181505" y="46823"/>
                  </a:lnTo>
                  <a:lnTo>
                    <a:pt x="176693" y="42011"/>
                  </a:lnTo>
                  <a:lnTo>
                    <a:pt x="181505" y="37174"/>
                  </a:lnTo>
                  <a:close/>
                  <a:moveTo>
                    <a:pt x="16166" y="42512"/>
                  </a:moveTo>
                  <a:lnTo>
                    <a:pt x="21003" y="47324"/>
                  </a:lnTo>
                  <a:lnTo>
                    <a:pt x="16166" y="52161"/>
                  </a:lnTo>
                  <a:lnTo>
                    <a:pt x="11328" y="47324"/>
                  </a:lnTo>
                  <a:lnTo>
                    <a:pt x="16166" y="42512"/>
                  </a:lnTo>
                  <a:close/>
                  <a:moveTo>
                    <a:pt x="26842" y="42512"/>
                  </a:moveTo>
                  <a:lnTo>
                    <a:pt x="31654" y="47324"/>
                  </a:lnTo>
                  <a:lnTo>
                    <a:pt x="26842" y="52161"/>
                  </a:lnTo>
                  <a:lnTo>
                    <a:pt x="22005" y="47324"/>
                  </a:lnTo>
                  <a:lnTo>
                    <a:pt x="26842" y="42512"/>
                  </a:lnTo>
                  <a:close/>
                  <a:moveTo>
                    <a:pt x="37494" y="42512"/>
                  </a:moveTo>
                  <a:lnTo>
                    <a:pt x="42331" y="47324"/>
                  </a:lnTo>
                  <a:lnTo>
                    <a:pt x="37494" y="52161"/>
                  </a:lnTo>
                  <a:lnTo>
                    <a:pt x="32657" y="47324"/>
                  </a:lnTo>
                  <a:lnTo>
                    <a:pt x="37494" y="42512"/>
                  </a:lnTo>
                  <a:close/>
                  <a:moveTo>
                    <a:pt x="48171" y="42512"/>
                  </a:moveTo>
                  <a:lnTo>
                    <a:pt x="53008" y="47324"/>
                  </a:lnTo>
                  <a:lnTo>
                    <a:pt x="48171" y="52161"/>
                  </a:lnTo>
                  <a:lnTo>
                    <a:pt x="43334" y="47324"/>
                  </a:lnTo>
                  <a:lnTo>
                    <a:pt x="48171" y="42512"/>
                  </a:lnTo>
                  <a:close/>
                  <a:moveTo>
                    <a:pt x="58822" y="42512"/>
                  </a:moveTo>
                  <a:lnTo>
                    <a:pt x="63660" y="47324"/>
                  </a:lnTo>
                  <a:lnTo>
                    <a:pt x="58822" y="52161"/>
                  </a:lnTo>
                  <a:lnTo>
                    <a:pt x="54010" y="47324"/>
                  </a:lnTo>
                  <a:lnTo>
                    <a:pt x="58822" y="42512"/>
                  </a:lnTo>
                  <a:close/>
                  <a:moveTo>
                    <a:pt x="69499" y="42512"/>
                  </a:moveTo>
                  <a:lnTo>
                    <a:pt x="74336" y="47324"/>
                  </a:lnTo>
                  <a:lnTo>
                    <a:pt x="69499" y="52161"/>
                  </a:lnTo>
                  <a:lnTo>
                    <a:pt x="64662" y="47324"/>
                  </a:lnTo>
                  <a:lnTo>
                    <a:pt x="69499" y="42512"/>
                  </a:lnTo>
                  <a:close/>
                  <a:moveTo>
                    <a:pt x="80176" y="42512"/>
                  </a:moveTo>
                  <a:lnTo>
                    <a:pt x="84988" y="47324"/>
                  </a:lnTo>
                  <a:lnTo>
                    <a:pt x="80176" y="52161"/>
                  </a:lnTo>
                  <a:lnTo>
                    <a:pt x="75339" y="47324"/>
                  </a:lnTo>
                  <a:lnTo>
                    <a:pt x="80176" y="42512"/>
                  </a:lnTo>
                  <a:close/>
                  <a:moveTo>
                    <a:pt x="90828" y="42512"/>
                  </a:moveTo>
                  <a:lnTo>
                    <a:pt x="95665" y="47324"/>
                  </a:lnTo>
                  <a:lnTo>
                    <a:pt x="90828" y="52161"/>
                  </a:lnTo>
                  <a:lnTo>
                    <a:pt x="86016" y="47324"/>
                  </a:lnTo>
                  <a:lnTo>
                    <a:pt x="90828" y="42512"/>
                  </a:lnTo>
                  <a:close/>
                  <a:moveTo>
                    <a:pt x="101504" y="42512"/>
                  </a:moveTo>
                  <a:lnTo>
                    <a:pt x="106342" y="47324"/>
                  </a:lnTo>
                  <a:lnTo>
                    <a:pt x="101504" y="52161"/>
                  </a:lnTo>
                  <a:lnTo>
                    <a:pt x="96667" y="47324"/>
                  </a:lnTo>
                  <a:lnTo>
                    <a:pt x="101504" y="42512"/>
                  </a:lnTo>
                  <a:close/>
                  <a:moveTo>
                    <a:pt x="112181" y="42512"/>
                  </a:moveTo>
                  <a:lnTo>
                    <a:pt x="116993" y="47324"/>
                  </a:lnTo>
                  <a:lnTo>
                    <a:pt x="112181" y="52161"/>
                  </a:lnTo>
                  <a:lnTo>
                    <a:pt x="107344" y="47324"/>
                  </a:lnTo>
                  <a:lnTo>
                    <a:pt x="112181" y="42512"/>
                  </a:lnTo>
                  <a:close/>
                  <a:moveTo>
                    <a:pt x="122833" y="42512"/>
                  </a:moveTo>
                  <a:lnTo>
                    <a:pt x="127670" y="47324"/>
                  </a:lnTo>
                  <a:lnTo>
                    <a:pt x="122833" y="52161"/>
                  </a:lnTo>
                  <a:lnTo>
                    <a:pt x="118021" y="47324"/>
                  </a:lnTo>
                  <a:lnTo>
                    <a:pt x="122833" y="42512"/>
                  </a:lnTo>
                  <a:close/>
                  <a:moveTo>
                    <a:pt x="133510" y="42512"/>
                  </a:moveTo>
                  <a:lnTo>
                    <a:pt x="138347" y="47324"/>
                  </a:lnTo>
                  <a:lnTo>
                    <a:pt x="133510" y="52161"/>
                  </a:lnTo>
                  <a:lnTo>
                    <a:pt x="128672" y="47324"/>
                  </a:lnTo>
                  <a:lnTo>
                    <a:pt x="133510" y="42512"/>
                  </a:lnTo>
                  <a:close/>
                  <a:moveTo>
                    <a:pt x="144186" y="42512"/>
                  </a:moveTo>
                  <a:lnTo>
                    <a:pt x="148998" y="47324"/>
                  </a:lnTo>
                  <a:lnTo>
                    <a:pt x="144186" y="52161"/>
                  </a:lnTo>
                  <a:lnTo>
                    <a:pt x="139349" y="47324"/>
                  </a:lnTo>
                  <a:lnTo>
                    <a:pt x="144186" y="42512"/>
                  </a:lnTo>
                  <a:close/>
                  <a:moveTo>
                    <a:pt x="154838" y="42512"/>
                  </a:moveTo>
                  <a:lnTo>
                    <a:pt x="159675" y="47324"/>
                  </a:lnTo>
                  <a:lnTo>
                    <a:pt x="154838" y="52161"/>
                  </a:lnTo>
                  <a:lnTo>
                    <a:pt x="150026" y="47324"/>
                  </a:lnTo>
                  <a:lnTo>
                    <a:pt x="154838" y="42512"/>
                  </a:lnTo>
                  <a:close/>
                  <a:moveTo>
                    <a:pt x="165515" y="42512"/>
                  </a:moveTo>
                  <a:lnTo>
                    <a:pt x="170352" y="47324"/>
                  </a:lnTo>
                  <a:lnTo>
                    <a:pt x="165515" y="52161"/>
                  </a:lnTo>
                  <a:lnTo>
                    <a:pt x="160678" y="47324"/>
                  </a:lnTo>
                  <a:lnTo>
                    <a:pt x="165515" y="42512"/>
                  </a:lnTo>
                  <a:close/>
                  <a:moveTo>
                    <a:pt x="176192" y="42512"/>
                  </a:moveTo>
                  <a:lnTo>
                    <a:pt x="181004" y="47324"/>
                  </a:lnTo>
                  <a:lnTo>
                    <a:pt x="176192" y="52161"/>
                  </a:lnTo>
                  <a:lnTo>
                    <a:pt x="171354" y="47324"/>
                  </a:lnTo>
                  <a:lnTo>
                    <a:pt x="176192" y="42512"/>
                  </a:lnTo>
                  <a:close/>
                  <a:moveTo>
                    <a:pt x="10827" y="47850"/>
                  </a:moveTo>
                  <a:lnTo>
                    <a:pt x="15664" y="52662"/>
                  </a:lnTo>
                  <a:lnTo>
                    <a:pt x="10827" y="57500"/>
                  </a:lnTo>
                  <a:lnTo>
                    <a:pt x="5990" y="52662"/>
                  </a:lnTo>
                  <a:lnTo>
                    <a:pt x="10827" y="47850"/>
                  </a:lnTo>
                  <a:close/>
                  <a:moveTo>
                    <a:pt x="21504" y="47850"/>
                  </a:moveTo>
                  <a:lnTo>
                    <a:pt x="26316" y="52662"/>
                  </a:lnTo>
                  <a:lnTo>
                    <a:pt x="21504" y="57500"/>
                  </a:lnTo>
                  <a:lnTo>
                    <a:pt x="16667" y="52662"/>
                  </a:lnTo>
                  <a:lnTo>
                    <a:pt x="21504" y="47850"/>
                  </a:lnTo>
                  <a:close/>
                  <a:moveTo>
                    <a:pt x="32156" y="47850"/>
                  </a:moveTo>
                  <a:lnTo>
                    <a:pt x="36993" y="52662"/>
                  </a:lnTo>
                  <a:lnTo>
                    <a:pt x="32156" y="57500"/>
                  </a:lnTo>
                  <a:lnTo>
                    <a:pt x="27344" y="52662"/>
                  </a:lnTo>
                  <a:lnTo>
                    <a:pt x="32156" y="47850"/>
                  </a:lnTo>
                  <a:close/>
                  <a:moveTo>
                    <a:pt x="42832" y="47850"/>
                  </a:moveTo>
                  <a:lnTo>
                    <a:pt x="47670" y="52662"/>
                  </a:lnTo>
                  <a:lnTo>
                    <a:pt x="42832" y="57500"/>
                  </a:lnTo>
                  <a:lnTo>
                    <a:pt x="37995" y="52662"/>
                  </a:lnTo>
                  <a:lnTo>
                    <a:pt x="42832" y="47850"/>
                  </a:lnTo>
                  <a:close/>
                  <a:moveTo>
                    <a:pt x="53509" y="47850"/>
                  </a:moveTo>
                  <a:lnTo>
                    <a:pt x="58321" y="52662"/>
                  </a:lnTo>
                  <a:lnTo>
                    <a:pt x="53509" y="57500"/>
                  </a:lnTo>
                  <a:lnTo>
                    <a:pt x="48672" y="52662"/>
                  </a:lnTo>
                  <a:lnTo>
                    <a:pt x="53509" y="47850"/>
                  </a:lnTo>
                  <a:close/>
                  <a:moveTo>
                    <a:pt x="64161" y="47850"/>
                  </a:moveTo>
                  <a:lnTo>
                    <a:pt x="68998" y="52662"/>
                  </a:lnTo>
                  <a:lnTo>
                    <a:pt x="64161" y="57500"/>
                  </a:lnTo>
                  <a:lnTo>
                    <a:pt x="59349" y="52662"/>
                  </a:lnTo>
                  <a:lnTo>
                    <a:pt x="64161" y="47850"/>
                  </a:lnTo>
                  <a:close/>
                  <a:moveTo>
                    <a:pt x="74838" y="47850"/>
                  </a:moveTo>
                  <a:lnTo>
                    <a:pt x="79675" y="52662"/>
                  </a:lnTo>
                  <a:lnTo>
                    <a:pt x="74838" y="57500"/>
                  </a:lnTo>
                  <a:lnTo>
                    <a:pt x="70000" y="52662"/>
                  </a:lnTo>
                  <a:lnTo>
                    <a:pt x="74838" y="47850"/>
                  </a:lnTo>
                  <a:close/>
                  <a:moveTo>
                    <a:pt x="85514" y="47850"/>
                  </a:moveTo>
                  <a:lnTo>
                    <a:pt x="90326" y="52662"/>
                  </a:lnTo>
                  <a:lnTo>
                    <a:pt x="85514" y="57500"/>
                  </a:lnTo>
                  <a:lnTo>
                    <a:pt x="80677" y="52662"/>
                  </a:lnTo>
                  <a:lnTo>
                    <a:pt x="85514" y="47850"/>
                  </a:lnTo>
                  <a:close/>
                  <a:moveTo>
                    <a:pt x="96166" y="47850"/>
                  </a:moveTo>
                  <a:lnTo>
                    <a:pt x="101003" y="52662"/>
                  </a:lnTo>
                  <a:lnTo>
                    <a:pt x="96166" y="57500"/>
                  </a:lnTo>
                  <a:lnTo>
                    <a:pt x="91354" y="52662"/>
                  </a:lnTo>
                  <a:lnTo>
                    <a:pt x="96166" y="47850"/>
                  </a:lnTo>
                  <a:close/>
                  <a:moveTo>
                    <a:pt x="106843" y="47850"/>
                  </a:moveTo>
                  <a:lnTo>
                    <a:pt x="111680" y="52662"/>
                  </a:lnTo>
                  <a:lnTo>
                    <a:pt x="106843" y="57500"/>
                  </a:lnTo>
                  <a:lnTo>
                    <a:pt x="102006" y="52662"/>
                  </a:lnTo>
                  <a:lnTo>
                    <a:pt x="106843" y="47850"/>
                  </a:lnTo>
                  <a:close/>
                  <a:moveTo>
                    <a:pt x="117520" y="47850"/>
                  </a:moveTo>
                  <a:lnTo>
                    <a:pt x="122332" y="52662"/>
                  </a:lnTo>
                  <a:lnTo>
                    <a:pt x="117520" y="57500"/>
                  </a:lnTo>
                  <a:lnTo>
                    <a:pt x="112682" y="52662"/>
                  </a:lnTo>
                  <a:lnTo>
                    <a:pt x="117520" y="47850"/>
                  </a:lnTo>
                  <a:close/>
                  <a:moveTo>
                    <a:pt x="128171" y="47850"/>
                  </a:moveTo>
                  <a:lnTo>
                    <a:pt x="133008" y="52662"/>
                  </a:lnTo>
                  <a:lnTo>
                    <a:pt x="128171" y="57500"/>
                  </a:lnTo>
                  <a:lnTo>
                    <a:pt x="123334" y="52662"/>
                  </a:lnTo>
                  <a:lnTo>
                    <a:pt x="128171" y="47850"/>
                  </a:lnTo>
                  <a:close/>
                  <a:moveTo>
                    <a:pt x="138848" y="47850"/>
                  </a:moveTo>
                  <a:lnTo>
                    <a:pt x="143660" y="52662"/>
                  </a:lnTo>
                  <a:lnTo>
                    <a:pt x="138848" y="57500"/>
                  </a:lnTo>
                  <a:lnTo>
                    <a:pt x="134011" y="52662"/>
                  </a:lnTo>
                  <a:lnTo>
                    <a:pt x="138848" y="47850"/>
                  </a:lnTo>
                  <a:close/>
                  <a:moveTo>
                    <a:pt x="149500" y="47850"/>
                  </a:moveTo>
                  <a:lnTo>
                    <a:pt x="154337" y="52662"/>
                  </a:lnTo>
                  <a:lnTo>
                    <a:pt x="149500" y="57500"/>
                  </a:lnTo>
                  <a:lnTo>
                    <a:pt x="144688" y="52662"/>
                  </a:lnTo>
                  <a:lnTo>
                    <a:pt x="149500" y="47850"/>
                  </a:lnTo>
                  <a:close/>
                  <a:moveTo>
                    <a:pt x="160176" y="47850"/>
                  </a:moveTo>
                  <a:lnTo>
                    <a:pt x="165014" y="52662"/>
                  </a:lnTo>
                  <a:lnTo>
                    <a:pt x="160176" y="57500"/>
                  </a:lnTo>
                  <a:lnTo>
                    <a:pt x="155339" y="52662"/>
                  </a:lnTo>
                  <a:lnTo>
                    <a:pt x="160176" y="47850"/>
                  </a:lnTo>
                  <a:close/>
                  <a:moveTo>
                    <a:pt x="170853" y="47850"/>
                  </a:moveTo>
                  <a:lnTo>
                    <a:pt x="175665" y="52662"/>
                  </a:lnTo>
                  <a:lnTo>
                    <a:pt x="170853" y="57500"/>
                  </a:lnTo>
                  <a:lnTo>
                    <a:pt x="166016" y="52662"/>
                  </a:lnTo>
                  <a:lnTo>
                    <a:pt x="170853" y="47850"/>
                  </a:lnTo>
                  <a:close/>
                  <a:moveTo>
                    <a:pt x="181505" y="47850"/>
                  </a:moveTo>
                  <a:lnTo>
                    <a:pt x="186342" y="52662"/>
                  </a:lnTo>
                  <a:lnTo>
                    <a:pt x="181505" y="57500"/>
                  </a:lnTo>
                  <a:lnTo>
                    <a:pt x="176693" y="52662"/>
                  </a:lnTo>
                  <a:lnTo>
                    <a:pt x="181505" y="47850"/>
                  </a:lnTo>
                  <a:close/>
                  <a:moveTo>
                    <a:pt x="16166" y="53164"/>
                  </a:moveTo>
                  <a:lnTo>
                    <a:pt x="21003" y="58001"/>
                  </a:lnTo>
                  <a:lnTo>
                    <a:pt x="16166" y="62838"/>
                  </a:lnTo>
                  <a:lnTo>
                    <a:pt x="11328" y="58001"/>
                  </a:lnTo>
                  <a:lnTo>
                    <a:pt x="16166" y="53164"/>
                  </a:lnTo>
                  <a:close/>
                  <a:moveTo>
                    <a:pt x="26842" y="53164"/>
                  </a:moveTo>
                  <a:lnTo>
                    <a:pt x="31654" y="58001"/>
                  </a:lnTo>
                  <a:lnTo>
                    <a:pt x="26842" y="62838"/>
                  </a:lnTo>
                  <a:lnTo>
                    <a:pt x="22005" y="58001"/>
                  </a:lnTo>
                  <a:lnTo>
                    <a:pt x="26842" y="53164"/>
                  </a:lnTo>
                  <a:close/>
                  <a:moveTo>
                    <a:pt x="37494" y="53164"/>
                  </a:moveTo>
                  <a:lnTo>
                    <a:pt x="42331" y="58001"/>
                  </a:lnTo>
                  <a:lnTo>
                    <a:pt x="37494" y="62838"/>
                  </a:lnTo>
                  <a:lnTo>
                    <a:pt x="32657" y="58001"/>
                  </a:lnTo>
                  <a:lnTo>
                    <a:pt x="37494" y="53164"/>
                  </a:lnTo>
                  <a:close/>
                  <a:moveTo>
                    <a:pt x="48171" y="53164"/>
                  </a:moveTo>
                  <a:lnTo>
                    <a:pt x="53008" y="58001"/>
                  </a:lnTo>
                  <a:lnTo>
                    <a:pt x="48171" y="62838"/>
                  </a:lnTo>
                  <a:lnTo>
                    <a:pt x="43334" y="58001"/>
                  </a:lnTo>
                  <a:lnTo>
                    <a:pt x="48171" y="53164"/>
                  </a:lnTo>
                  <a:close/>
                  <a:moveTo>
                    <a:pt x="58822" y="53164"/>
                  </a:moveTo>
                  <a:lnTo>
                    <a:pt x="63660" y="58001"/>
                  </a:lnTo>
                  <a:lnTo>
                    <a:pt x="58822" y="62838"/>
                  </a:lnTo>
                  <a:lnTo>
                    <a:pt x="54010" y="58001"/>
                  </a:lnTo>
                  <a:lnTo>
                    <a:pt x="58822" y="53164"/>
                  </a:lnTo>
                  <a:close/>
                  <a:moveTo>
                    <a:pt x="69499" y="53164"/>
                  </a:moveTo>
                  <a:lnTo>
                    <a:pt x="74336" y="58001"/>
                  </a:lnTo>
                  <a:lnTo>
                    <a:pt x="69499" y="62838"/>
                  </a:lnTo>
                  <a:lnTo>
                    <a:pt x="64662" y="58001"/>
                  </a:lnTo>
                  <a:lnTo>
                    <a:pt x="69499" y="53164"/>
                  </a:lnTo>
                  <a:close/>
                  <a:moveTo>
                    <a:pt x="80176" y="53164"/>
                  </a:moveTo>
                  <a:lnTo>
                    <a:pt x="84988" y="58001"/>
                  </a:lnTo>
                  <a:lnTo>
                    <a:pt x="80176" y="62838"/>
                  </a:lnTo>
                  <a:lnTo>
                    <a:pt x="75339" y="58001"/>
                  </a:lnTo>
                  <a:lnTo>
                    <a:pt x="80176" y="53164"/>
                  </a:lnTo>
                  <a:close/>
                  <a:moveTo>
                    <a:pt x="90828" y="53164"/>
                  </a:moveTo>
                  <a:lnTo>
                    <a:pt x="95665" y="58001"/>
                  </a:lnTo>
                  <a:lnTo>
                    <a:pt x="90828" y="62838"/>
                  </a:lnTo>
                  <a:lnTo>
                    <a:pt x="86016" y="58001"/>
                  </a:lnTo>
                  <a:lnTo>
                    <a:pt x="90828" y="53164"/>
                  </a:lnTo>
                  <a:close/>
                  <a:moveTo>
                    <a:pt x="101504" y="53164"/>
                  </a:moveTo>
                  <a:lnTo>
                    <a:pt x="106342" y="58001"/>
                  </a:lnTo>
                  <a:lnTo>
                    <a:pt x="101504" y="62838"/>
                  </a:lnTo>
                  <a:lnTo>
                    <a:pt x="96667" y="58001"/>
                  </a:lnTo>
                  <a:lnTo>
                    <a:pt x="101504" y="53164"/>
                  </a:lnTo>
                  <a:close/>
                  <a:moveTo>
                    <a:pt x="112181" y="53164"/>
                  </a:moveTo>
                  <a:lnTo>
                    <a:pt x="116993" y="58001"/>
                  </a:lnTo>
                  <a:lnTo>
                    <a:pt x="112181" y="62838"/>
                  </a:lnTo>
                  <a:lnTo>
                    <a:pt x="107344" y="58001"/>
                  </a:lnTo>
                  <a:lnTo>
                    <a:pt x="112181" y="53164"/>
                  </a:lnTo>
                  <a:close/>
                  <a:moveTo>
                    <a:pt x="122833" y="53164"/>
                  </a:moveTo>
                  <a:lnTo>
                    <a:pt x="127670" y="58001"/>
                  </a:lnTo>
                  <a:lnTo>
                    <a:pt x="122833" y="62838"/>
                  </a:lnTo>
                  <a:lnTo>
                    <a:pt x="118021" y="58001"/>
                  </a:lnTo>
                  <a:lnTo>
                    <a:pt x="122833" y="53164"/>
                  </a:lnTo>
                  <a:close/>
                  <a:moveTo>
                    <a:pt x="133510" y="53164"/>
                  </a:moveTo>
                  <a:lnTo>
                    <a:pt x="138347" y="58001"/>
                  </a:lnTo>
                  <a:lnTo>
                    <a:pt x="133510" y="62838"/>
                  </a:lnTo>
                  <a:lnTo>
                    <a:pt x="128672" y="58001"/>
                  </a:lnTo>
                  <a:lnTo>
                    <a:pt x="133510" y="53164"/>
                  </a:lnTo>
                  <a:close/>
                  <a:moveTo>
                    <a:pt x="144186" y="53164"/>
                  </a:moveTo>
                  <a:lnTo>
                    <a:pt x="148998" y="58001"/>
                  </a:lnTo>
                  <a:lnTo>
                    <a:pt x="144186" y="62838"/>
                  </a:lnTo>
                  <a:lnTo>
                    <a:pt x="139349" y="58001"/>
                  </a:lnTo>
                  <a:lnTo>
                    <a:pt x="144186" y="53164"/>
                  </a:lnTo>
                  <a:close/>
                  <a:moveTo>
                    <a:pt x="154838" y="53164"/>
                  </a:moveTo>
                  <a:lnTo>
                    <a:pt x="159675" y="58001"/>
                  </a:lnTo>
                  <a:lnTo>
                    <a:pt x="154838" y="62838"/>
                  </a:lnTo>
                  <a:lnTo>
                    <a:pt x="150026" y="58001"/>
                  </a:lnTo>
                  <a:lnTo>
                    <a:pt x="154838" y="53164"/>
                  </a:lnTo>
                  <a:close/>
                  <a:moveTo>
                    <a:pt x="165515" y="53164"/>
                  </a:moveTo>
                  <a:lnTo>
                    <a:pt x="170352" y="58001"/>
                  </a:lnTo>
                  <a:lnTo>
                    <a:pt x="165515" y="62838"/>
                  </a:lnTo>
                  <a:lnTo>
                    <a:pt x="160678" y="58001"/>
                  </a:lnTo>
                  <a:lnTo>
                    <a:pt x="165515" y="53164"/>
                  </a:lnTo>
                  <a:close/>
                  <a:moveTo>
                    <a:pt x="176192" y="53164"/>
                  </a:moveTo>
                  <a:lnTo>
                    <a:pt x="181004" y="58001"/>
                  </a:lnTo>
                  <a:lnTo>
                    <a:pt x="176192" y="62838"/>
                  </a:lnTo>
                  <a:lnTo>
                    <a:pt x="171354" y="58001"/>
                  </a:lnTo>
                  <a:lnTo>
                    <a:pt x="176192" y="53164"/>
                  </a:lnTo>
                  <a:close/>
                  <a:moveTo>
                    <a:pt x="10827" y="58502"/>
                  </a:moveTo>
                  <a:lnTo>
                    <a:pt x="15664" y="63339"/>
                  </a:lnTo>
                  <a:lnTo>
                    <a:pt x="10827" y="68176"/>
                  </a:lnTo>
                  <a:lnTo>
                    <a:pt x="5990" y="63339"/>
                  </a:lnTo>
                  <a:lnTo>
                    <a:pt x="10827" y="58502"/>
                  </a:lnTo>
                  <a:close/>
                  <a:moveTo>
                    <a:pt x="21504" y="58502"/>
                  </a:moveTo>
                  <a:lnTo>
                    <a:pt x="26316" y="63339"/>
                  </a:lnTo>
                  <a:lnTo>
                    <a:pt x="21504" y="68176"/>
                  </a:lnTo>
                  <a:lnTo>
                    <a:pt x="16667" y="63339"/>
                  </a:lnTo>
                  <a:lnTo>
                    <a:pt x="21504" y="58502"/>
                  </a:lnTo>
                  <a:close/>
                  <a:moveTo>
                    <a:pt x="32156" y="58502"/>
                  </a:moveTo>
                  <a:lnTo>
                    <a:pt x="36993" y="63339"/>
                  </a:lnTo>
                  <a:lnTo>
                    <a:pt x="32156" y="68176"/>
                  </a:lnTo>
                  <a:lnTo>
                    <a:pt x="27344" y="63339"/>
                  </a:lnTo>
                  <a:lnTo>
                    <a:pt x="32156" y="58502"/>
                  </a:lnTo>
                  <a:close/>
                  <a:moveTo>
                    <a:pt x="42832" y="58502"/>
                  </a:moveTo>
                  <a:lnTo>
                    <a:pt x="47670" y="63339"/>
                  </a:lnTo>
                  <a:lnTo>
                    <a:pt x="42832" y="68176"/>
                  </a:lnTo>
                  <a:lnTo>
                    <a:pt x="37995" y="63339"/>
                  </a:lnTo>
                  <a:lnTo>
                    <a:pt x="42832" y="58502"/>
                  </a:lnTo>
                  <a:close/>
                  <a:moveTo>
                    <a:pt x="53509" y="58502"/>
                  </a:moveTo>
                  <a:lnTo>
                    <a:pt x="58321" y="63339"/>
                  </a:lnTo>
                  <a:lnTo>
                    <a:pt x="53509" y="68176"/>
                  </a:lnTo>
                  <a:lnTo>
                    <a:pt x="48672" y="63339"/>
                  </a:lnTo>
                  <a:lnTo>
                    <a:pt x="53509" y="58502"/>
                  </a:lnTo>
                  <a:close/>
                  <a:moveTo>
                    <a:pt x="64161" y="58502"/>
                  </a:moveTo>
                  <a:lnTo>
                    <a:pt x="68998" y="63339"/>
                  </a:lnTo>
                  <a:lnTo>
                    <a:pt x="64161" y="68176"/>
                  </a:lnTo>
                  <a:lnTo>
                    <a:pt x="59349" y="63339"/>
                  </a:lnTo>
                  <a:lnTo>
                    <a:pt x="64161" y="58502"/>
                  </a:lnTo>
                  <a:close/>
                  <a:moveTo>
                    <a:pt x="74838" y="58502"/>
                  </a:moveTo>
                  <a:lnTo>
                    <a:pt x="79675" y="63339"/>
                  </a:lnTo>
                  <a:lnTo>
                    <a:pt x="74838" y="68176"/>
                  </a:lnTo>
                  <a:lnTo>
                    <a:pt x="70000" y="63339"/>
                  </a:lnTo>
                  <a:lnTo>
                    <a:pt x="74838" y="58502"/>
                  </a:lnTo>
                  <a:close/>
                  <a:moveTo>
                    <a:pt x="85514" y="58502"/>
                  </a:moveTo>
                  <a:lnTo>
                    <a:pt x="90326" y="63339"/>
                  </a:lnTo>
                  <a:lnTo>
                    <a:pt x="85514" y="68176"/>
                  </a:lnTo>
                  <a:lnTo>
                    <a:pt x="80677" y="63339"/>
                  </a:lnTo>
                  <a:lnTo>
                    <a:pt x="85514" y="58502"/>
                  </a:lnTo>
                  <a:close/>
                  <a:moveTo>
                    <a:pt x="96166" y="58502"/>
                  </a:moveTo>
                  <a:lnTo>
                    <a:pt x="101003" y="63339"/>
                  </a:lnTo>
                  <a:lnTo>
                    <a:pt x="96166" y="68176"/>
                  </a:lnTo>
                  <a:lnTo>
                    <a:pt x="91354" y="63339"/>
                  </a:lnTo>
                  <a:lnTo>
                    <a:pt x="96166" y="58502"/>
                  </a:lnTo>
                  <a:close/>
                  <a:moveTo>
                    <a:pt x="106843" y="58502"/>
                  </a:moveTo>
                  <a:lnTo>
                    <a:pt x="111680" y="63339"/>
                  </a:lnTo>
                  <a:lnTo>
                    <a:pt x="106843" y="68176"/>
                  </a:lnTo>
                  <a:lnTo>
                    <a:pt x="102006" y="63339"/>
                  </a:lnTo>
                  <a:lnTo>
                    <a:pt x="106843" y="58502"/>
                  </a:lnTo>
                  <a:close/>
                  <a:moveTo>
                    <a:pt x="117520" y="58502"/>
                  </a:moveTo>
                  <a:lnTo>
                    <a:pt x="122332" y="63339"/>
                  </a:lnTo>
                  <a:lnTo>
                    <a:pt x="117520" y="68176"/>
                  </a:lnTo>
                  <a:lnTo>
                    <a:pt x="112682" y="63339"/>
                  </a:lnTo>
                  <a:lnTo>
                    <a:pt x="117520" y="58502"/>
                  </a:lnTo>
                  <a:close/>
                  <a:moveTo>
                    <a:pt x="128171" y="58502"/>
                  </a:moveTo>
                  <a:lnTo>
                    <a:pt x="133008" y="63339"/>
                  </a:lnTo>
                  <a:lnTo>
                    <a:pt x="128171" y="68176"/>
                  </a:lnTo>
                  <a:lnTo>
                    <a:pt x="123334" y="63339"/>
                  </a:lnTo>
                  <a:lnTo>
                    <a:pt x="128171" y="58502"/>
                  </a:lnTo>
                  <a:close/>
                  <a:moveTo>
                    <a:pt x="138848" y="58502"/>
                  </a:moveTo>
                  <a:lnTo>
                    <a:pt x="143660" y="63339"/>
                  </a:lnTo>
                  <a:lnTo>
                    <a:pt x="138848" y="68176"/>
                  </a:lnTo>
                  <a:lnTo>
                    <a:pt x="134011" y="63339"/>
                  </a:lnTo>
                  <a:lnTo>
                    <a:pt x="138848" y="58502"/>
                  </a:lnTo>
                  <a:close/>
                  <a:moveTo>
                    <a:pt x="149500" y="58502"/>
                  </a:moveTo>
                  <a:lnTo>
                    <a:pt x="154337" y="63339"/>
                  </a:lnTo>
                  <a:lnTo>
                    <a:pt x="149500" y="68176"/>
                  </a:lnTo>
                  <a:lnTo>
                    <a:pt x="144688" y="63339"/>
                  </a:lnTo>
                  <a:lnTo>
                    <a:pt x="149500" y="58502"/>
                  </a:lnTo>
                  <a:close/>
                  <a:moveTo>
                    <a:pt x="160176" y="58502"/>
                  </a:moveTo>
                  <a:lnTo>
                    <a:pt x="165014" y="63339"/>
                  </a:lnTo>
                  <a:lnTo>
                    <a:pt x="160176" y="68176"/>
                  </a:lnTo>
                  <a:lnTo>
                    <a:pt x="155339" y="63339"/>
                  </a:lnTo>
                  <a:lnTo>
                    <a:pt x="160176" y="58502"/>
                  </a:lnTo>
                  <a:close/>
                  <a:moveTo>
                    <a:pt x="170853" y="58502"/>
                  </a:moveTo>
                  <a:lnTo>
                    <a:pt x="175665" y="63339"/>
                  </a:lnTo>
                  <a:lnTo>
                    <a:pt x="170853" y="68176"/>
                  </a:lnTo>
                  <a:lnTo>
                    <a:pt x="166016" y="63339"/>
                  </a:lnTo>
                  <a:lnTo>
                    <a:pt x="170853" y="58502"/>
                  </a:lnTo>
                  <a:close/>
                  <a:moveTo>
                    <a:pt x="181505" y="58502"/>
                  </a:moveTo>
                  <a:lnTo>
                    <a:pt x="186342" y="63339"/>
                  </a:lnTo>
                  <a:lnTo>
                    <a:pt x="181505" y="68176"/>
                  </a:lnTo>
                  <a:lnTo>
                    <a:pt x="176693" y="63339"/>
                  </a:lnTo>
                  <a:lnTo>
                    <a:pt x="181505" y="58502"/>
                  </a:lnTo>
                  <a:close/>
                  <a:moveTo>
                    <a:pt x="16166" y="63840"/>
                  </a:moveTo>
                  <a:lnTo>
                    <a:pt x="21003" y="68678"/>
                  </a:lnTo>
                  <a:lnTo>
                    <a:pt x="16166" y="73490"/>
                  </a:lnTo>
                  <a:lnTo>
                    <a:pt x="11328" y="68678"/>
                  </a:lnTo>
                  <a:lnTo>
                    <a:pt x="16166" y="63840"/>
                  </a:lnTo>
                  <a:close/>
                  <a:moveTo>
                    <a:pt x="26842" y="63840"/>
                  </a:moveTo>
                  <a:lnTo>
                    <a:pt x="31654" y="68678"/>
                  </a:lnTo>
                  <a:lnTo>
                    <a:pt x="26842" y="73490"/>
                  </a:lnTo>
                  <a:lnTo>
                    <a:pt x="22005" y="68678"/>
                  </a:lnTo>
                  <a:lnTo>
                    <a:pt x="26842" y="63840"/>
                  </a:lnTo>
                  <a:close/>
                  <a:moveTo>
                    <a:pt x="37494" y="63840"/>
                  </a:moveTo>
                  <a:lnTo>
                    <a:pt x="42331" y="68678"/>
                  </a:lnTo>
                  <a:lnTo>
                    <a:pt x="37494" y="73490"/>
                  </a:lnTo>
                  <a:lnTo>
                    <a:pt x="32657" y="68678"/>
                  </a:lnTo>
                  <a:lnTo>
                    <a:pt x="37494" y="63840"/>
                  </a:lnTo>
                  <a:close/>
                  <a:moveTo>
                    <a:pt x="48171" y="63840"/>
                  </a:moveTo>
                  <a:lnTo>
                    <a:pt x="53008" y="68678"/>
                  </a:lnTo>
                  <a:lnTo>
                    <a:pt x="48171" y="73490"/>
                  </a:lnTo>
                  <a:lnTo>
                    <a:pt x="43334" y="68678"/>
                  </a:lnTo>
                  <a:lnTo>
                    <a:pt x="48171" y="63840"/>
                  </a:lnTo>
                  <a:close/>
                  <a:moveTo>
                    <a:pt x="58822" y="63840"/>
                  </a:moveTo>
                  <a:lnTo>
                    <a:pt x="63660" y="68678"/>
                  </a:lnTo>
                  <a:lnTo>
                    <a:pt x="58822" y="73490"/>
                  </a:lnTo>
                  <a:lnTo>
                    <a:pt x="54010" y="68678"/>
                  </a:lnTo>
                  <a:lnTo>
                    <a:pt x="58822" y="63840"/>
                  </a:lnTo>
                  <a:close/>
                  <a:moveTo>
                    <a:pt x="69499" y="63840"/>
                  </a:moveTo>
                  <a:lnTo>
                    <a:pt x="74336" y="68678"/>
                  </a:lnTo>
                  <a:lnTo>
                    <a:pt x="69499" y="73490"/>
                  </a:lnTo>
                  <a:lnTo>
                    <a:pt x="64662" y="68678"/>
                  </a:lnTo>
                  <a:lnTo>
                    <a:pt x="69499" y="63840"/>
                  </a:lnTo>
                  <a:close/>
                  <a:moveTo>
                    <a:pt x="80176" y="63840"/>
                  </a:moveTo>
                  <a:lnTo>
                    <a:pt x="84988" y="68678"/>
                  </a:lnTo>
                  <a:lnTo>
                    <a:pt x="80176" y="73490"/>
                  </a:lnTo>
                  <a:lnTo>
                    <a:pt x="75339" y="68678"/>
                  </a:lnTo>
                  <a:lnTo>
                    <a:pt x="80176" y="63840"/>
                  </a:lnTo>
                  <a:close/>
                  <a:moveTo>
                    <a:pt x="90828" y="63840"/>
                  </a:moveTo>
                  <a:lnTo>
                    <a:pt x="95665" y="68678"/>
                  </a:lnTo>
                  <a:lnTo>
                    <a:pt x="90828" y="73490"/>
                  </a:lnTo>
                  <a:lnTo>
                    <a:pt x="86016" y="68678"/>
                  </a:lnTo>
                  <a:lnTo>
                    <a:pt x="90828" y="63840"/>
                  </a:lnTo>
                  <a:close/>
                  <a:moveTo>
                    <a:pt x="101504" y="63840"/>
                  </a:moveTo>
                  <a:lnTo>
                    <a:pt x="106342" y="68678"/>
                  </a:lnTo>
                  <a:lnTo>
                    <a:pt x="101504" y="73490"/>
                  </a:lnTo>
                  <a:lnTo>
                    <a:pt x="96667" y="68678"/>
                  </a:lnTo>
                  <a:lnTo>
                    <a:pt x="101504" y="63840"/>
                  </a:lnTo>
                  <a:close/>
                  <a:moveTo>
                    <a:pt x="112181" y="63840"/>
                  </a:moveTo>
                  <a:lnTo>
                    <a:pt x="116993" y="68678"/>
                  </a:lnTo>
                  <a:lnTo>
                    <a:pt x="112181" y="73490"/>
                  </a:lnTo>
                  <a:lnTo>
                    <a:pt x="107344" y="68678"/>
                  </a:lnTo>
                  <a:lnTo>
                    <a:pt x="112181" y="63840"/>
                  </a:lnTo>
                  <a:close/>
                  <a:moveTo>
                    <a:pt x="122833" y="63840"/>
                  </a:moveTo>
                  <a:lnTo>
                    <a:pt x="127670" y="68678"/>
                  </a:lnTo>
                  <a:lnTo>
                    <a:pt x="122833" y="73490"/>
                  </a:lnTo>
                  <a:lnTo>
                    <a:pt x="118021" y="68678"/>
                  </a:lnTo>
                  <a:lnTo>
                    <a:pt x="122833" y="63840"/>
                  </a:lnTo>
                  <a:close/>
                  <a:moveTo>
                    <a:pt x="133510" y="63840"/>
                  </a:moveTo>
                  <a:lnTo>
                    <a:pt x="138347" y="68678"/>
                  </a:lnTo>
                  <a:lnTo>
                    <a:pt x="133510" y="73490"/>
                  </a:lnTo>
                  <a:lnTo>
                    <a:pt x="128672" y="68678"/>
                  </a:lnTo>
                  <a:lnTo>
                    <a:pt x="133510" y="63840"/>
                  </a:lnTo>
                  <a:close/>
                  <a:moveTo>
                    <a:pt x="144186" y="63840"/>
                  </a:moveTo>
                  <a:lnTo>
                    <a:pt x="148998" y="68678"/>
                  </a:lnTo>
                  <a:lnTo>
                    <a:pt x="144186" y="73490"/>
                  </a:lnTo>
                  <a:lnTo>
                    <a:pt x="139349" y="68678"/>
                  </a:lnTo>
                  <a:lnTo>
                    <a:pt x="144186" y="63840"/>
                  </a:lnTo>
                  <a:close/>
                  <a:moveTo>
                    <a:pt x="154838" y="63840"/>
                  </a:moveTo>
                  <a:lnTo>
                    <a:pt x="159675" y="68678"/>
                  </a:lnTo>
                  <a:lnTo>
                    <a:pt x="154838" y="73490"/>
                  </a:lnTo>
                  <a:lnTo>
                    <a:pt x="150026" y="68678"/>
                  </a:lnTo>
                  <a:lnTo>
                    <a:pt x="154838" y="63840"/>
                  </a:lnTo>
                  <a:close/>
                  <a:moveTo>
                    <a:pt x="165515" y="63840"/>
                  </a:moveTo>
                  <a:lnTo>
                    <a:pt x="170352" y="68678"/>
                  </a:lnTo>
                  <a:lnTo>
                    <a:pt x="165515" y="73490"/>
                  </a:lnTo>
                  <a:lnTo>
                    <a:pt x="160678" y="68678"/>
                  </a:lnTo>
                  <a:lnTo>
                    <a:pt x="165515" y="63840"/>
                  </a:lnTo>
                  <a:close/>
                  <a:moveTo>
                    <a:pt x="176192" y="63840"/>
                  </a:moveTo>
                  <a:lnTo>
                    <a:pt x="181004" y="68678"/>
                  </a:lnTo>
                  <a:lnTo>
                    <a:pt x="176192" y="73490"/>
                  </a:lnTo>
                  <a:lnTo>
                    <a:pt x="171354" y="68678"/>
                  </a:lnTo>
                  <a:lnTo>
                    <a:pt x="176192" y="63840"/>
                  </a:lnTo>
                  <a:close/>
                  <a:moveTo>
                    <a:pt x="10827" y="69179"/>
                  </a:moveTo>
                  <a:lnTo>
                    <a:pt x="15664" y="74016"/>
                  </a:lnTo>
                  <a:lnTo>
                    <a:pt x="10827" y="78828"/>
                  </a:lnTo>
                  <a:lnTo>
                    <a:pt x="5990" y="74016"/>
                  </a:lnTo>
                  <a:lnTo>
                    <a:pt x="10827" y="69179"/>
                  </a:lnTo>
                  <a:close/>
                  <a:moveTo>
                    <a:pt x="21504" y="69179"/>
                  </a:moveTo>
                  <a:lnTo>
                    <a:pt x="26316" y="74016"/>
                  </a:lnTo>
                  <a:lnTo>
                    <a:pt x="21504" y="78828"/>
                  </a:lnTo>
                  <a:lnTo>
                    <a:pt x="16667" y="74016"/>
                  </a:lnTo>
                  <a:lnTo>
                    <a:pt x="21504" y="69179"/>
                  </a:lnTo>
                  <a:close/>
                  <a:moveTo>
                    <a:pt x="32156" y="69179"/>
                  </a:moveTo>
                  <a:lnTo>
                    <a:pt x="36993" y="74016"/>
                  </a:lnTo>
                  <a:lnTo>
                    <a:pt x="32156" y="78828"/>
                  </a:lnTo>
                  <a:lnTo>
                    <a:pt x="27344" y="74016"/>
                  </a:lnTo>
                  <a:lnTo>
                    <a:pt x="32156" y="69179"/>
                  </a:lnTo>
                  <a:close/>
                  <a:moveTo>
                    <a:pt x="42832" y="69179"/>
                  </a:moveTo>
                  <a:lnTo>
                    <a:pt x="47670" y="74016"/>
                  </a:lnTo>
                  <a:lnTo>
                    <a:pt x="42832" y="78828"/>
                  </a:lnTo>
                  <a:lnTo>
                    <a:pt x="37995" y="74016"/>
                  </a:lnTo>
                  <a:lnTo>
                    <a:pt x="42832" y="69179"/>
                  </a:lnTo>
                  <a:close/>
                  <a:moveTo>
                    <a:pt x="53509" y="69179"/>
                  </a:moveTo>
                  <a:lnTo>
                    <a:pt x="58321" y="74016"/>
                  </a:lnTo>
                  <a:lnTo>
                    <a:pt x="53509" y="78828"/>
                  </a:lnTo>
                  <a:lnTo>
                    <a:pt x="48672" y="74016"/>
                  </a:lnTo>
                  <a:lnTo>
                    <a:pt x="53509" y="69179"/>
                  </a:lnTo>
                  <a:close/>
                  <a:moveTo>
                    <a:pt x="64161" y="69179"/>
                  </a:moveTo>
                  <a:lnTo>
                    <a:pt x="68998" y="74016"/>
                  </a:lnTo>
                  <a:lnTo>
                    <a:pt x="64161" y="78828"/>
                  </a:lnTo>
                  <a:lnTo>
                    <a:pt x="59349" y="74016"/>
                  </a:lnTo>
                  <a:lnTo>
                    <a:pt x="64161" y="69179"/>
                  </a:lnTo>
                  <a:close/>
                  <a:moveTo>
                    <a:pt x="74838" y="69179"/>
                  </a:moveTo>
                  <a:lnTo>
                    <a:pt x="79675" y="74016"/>
                  </a:lnTo>
                  <a:lnTo>
                    <a:pt x="74838" y="78828"/>
                  </a:lnTo>
                  <a:lnTo>
                    <a:pt x="70000" y="74016"/>
                  </a:lnTo>
                  <a:lnTo>
                    <a:pt x="74838" y="69179"/>
                  </a:lnTo>
                  <a:close/>
                  <a:moveTo>
                    <a:pt x="85514" y="69179"/>
                  </a:moveTo>
                  <a:lnTo>
                    <a:pt x="90326" y="74016"/>
                  </a:lnTo>
                  <a:lnTo>
                    <a:pt x="85514" y="78828"/>
                  </a:lnTo>
                  <a:lnTo>
                    <a:pt x="80677" y="74016"/>
                  </a:lnTo>
                  <a:lnTo>
                    <a:pt x="85514" y="69179"/>
                  </a:lnTo>
                  <a:close/>
                  <a:moveTo>
                    <a:pt x="96166" y="69179"/>
                  </a:moveTo>
                  <a:lnTo>
                    <a:pt x="101003" y="74016"/>
                  </a:lnTo>
                  <a:lnTo>
                    <a:pt x="96166" y="78828"/>
                  </a:lnTo>
                  <a:lnTo>
                    <a:pt x="91354" y="74016"/>
                  </a:lnTo>
                  <a:lnTo>
                    <a:pt x="96166" y="69179"/>
                  </a:lnTo>
                  <a:close/>
                  <a:moveTo>
                    <a:pt x="106843" y="69179"/>
                  </a:moveTo>
                  <a:lnTo>
                    <a:pt x="111680" y="74016"/>
                  </a:lnTo>
                  <a:lnTo>
                    <a:pt x="106843" y="78828"/>
                  </a:lnTo>
                  <a:lnTo>
                    <a:pt x="102006" y="74016"/>
                  </a:lnTo>
                  <a:lnTo>
                    <a:pt x="106843" y="69179"/>
                  </a:lnTo>
                  <a:close/>
                  <a:moveTo>
                    <a:pt x="117520" y="69179"/>
                  </a:moveTo>
                  <a:lnTo>
                    <a:pt x="122332" y="74016"/>
                  </a:lnTo>
                  <a:lnTo>
                    <a:pt x="117520" y="78828"/>
                  </a:lnTo>
                  <a:lnTo>
                    <a:pt x="112682" y="74016"/>
                  </a:lnTo>
                  <a:lnTo>
                    <a:pt x="117520" y="69179"/>
                  </a:lnTo>
                  <a:close/>
                  <a:moveTo>
                    <a:pt x="128171" y="69179"/>
                  </a:moveTo>
                  <a:lnTo>
                    <a:pt x="133008" y="74016"/>
                  </a:lnTo>
                  <a:lnTo>
                    <a:pt x="128171" y="78828"/>
                  </a:lnTo>
                  <a:lnTo>
                    <a:pt x="123334" y="74016"/>
                  </a:lnTo>
                  <a:lnTo>
                    <a:pt x="128171" y="69179"/>
                  </a:lnTo>
                  <a:close/>
                  <a:moveTo>
                    <a:pt x="138848" y="69179"/>
                  </a:moveTo>
                  <a:lnTo>
                    <a:pt x="143660" y="74016"/>
                  </a:lnTo>
                  <a:lnTo>
                    <a:pt x="138848" y="78828"/>
                  </a:lnTo>
                  <a:lnTo>
                    <a:pt x="134011" y="74016"/>
                  </a:lnTo>
                  <a:lnTo>
                    <a:pt x="138848" y="69179"/>
                  </a:lnTo>
                  <a:close/>
                  <a:moveTo>
                    <a:pt x="149500" y="69179"/>
                  </a:moveTo>
                  <a:lnTo>
                    <a:pt x="154337" y="74016"/>
                  </a:lnTo>
                  <a:lnTo>
                    <a:pt x="149500" y="78828"/>
                  </a:lnTo>
                  <a:lnTo>
                    <a:pt x="144688" y="74016"/>
                  </a:lnTo>
                  <a:lnTo>
                    <a:pt x="149500" y="69179"/>
                  </a:lnTo>
                  <a:close/>
                  <a:moveTo>
                    <a:pt x="160176" y="69179"/>
                  </a:moveTo>
                  <a:lnTo>
                    <a:pt x="165014" y="74016"/>
                  </a:lnTo>
                  <a:lnTo>
                    <a:pt x="160176" y="78828"/>
                  </a:lnTo>
                  <a:lnTo>
                    <a:pt x="155339" y="74016"/>
                  </a:lnTo>
                  <a:lnTo>
                    <a:pt x="160176" y="69179"/>
                  </a:lnTo>
                  <a:close/>
                  <a:moveTo>
                    <a:pt x="170853" y="69179"/>
                  </a:moveTo>
                  <a:lnTo>
                    <a:pt x="175665" y="74016"/>
                  </a:lnTo>
                  <a:lnTo>
                    <a:pt x="170853" y="78828"/>
                  </a:lnTo>
                  <a:lnTo>
                    <a:pt x="166016" y="74016"/>
                  </a:lnTo>
                  <a:lnTo>
                    <a:pt x="170853" y="69179"/>
                  </a:lnTo>
                  <a:close/>
                  <a:moveTo>
                    <a:pt x="16166" y="74517"/>
                  </a:moveTo>
                  <a:lnTo>
                    <a:pt x="21003" y="79329"/>
                  </a:lnTo>
                  <a:lnTo>
                    <a:pt x="16166" y="84166"/>
                  </a:lnTo>
                  <a:lnTo>
                    <a:pt x="11328" y="79329"/>
                  </a:lnTo>
                  <a:lnTo>
                    <a:pt x="16166" y="74517"/>
                  </a:lnTo>
                  <a:close/>
                  <a:moveTo>
                    <a:pt x="26842" y="74517"/>
                  </a:moveTo>
                  <a:lnTo>
                    <a:pt x="31654" y="79329"/>
                  </a:lnTo>
                  <a:lnTo>
                    <a:pt x="26842" y="84166"/>
                  </a:lnTo>
                  <a:lnTo>
                    <a:pt x="22005" y="79329"/>
                  </a:lnTo>
                  <a:lnTo>
                    <a:pt x="26842" y="74517"/>
                  </a:lnTo>
                  <a:close/>
                  <a:moveTo>
                    <a:pt x="37494" y="74517"/>
                  </a:moveTo>
                  <a:lnTo>
                    <a:pt x="42331" y="79329"/>
                  </a:lnTo>
                  <a:lnTo>
                    <a:pt x="37494" y="84166"/>
                  </a:lnTo>
                  <a:lnTo>
                    <a:pt x="32657" y="79329"/>
                  </a:lnTo>
                  <a:lnTo>
                    <a:pt x="37494" y="74517"/>
                  </a:lnTo>
                  <a:close/>
                  <a:moveTo>
                    <a:pt x="48171" y="74517"/>
                  </a:moveTo>
                  <a:lnTo>
                    <a:pt x="53008" y="79329"/>
                  </a:lnTo>
                  <a:lnTo>
                    <a:pt x="48171" y="84166"/>
                  </a:lnTo>
                  <a:lnTo>
                    <a:pt x="43334" y="79329"/>
                  </a:lnTo>
                  <a:lnTo>
                    <a:pt x="48171" y="74517"/>
                  </a:lnTo>
                  <a:close/>
                  <a:moveTo>
                    <a:pt x="58822" y="74517"/>
                  </a:moveTo>
                  <a:lnTo>
                    <a:pt x="63660" y="79329"/>
                  </a:lnTo>
                  <a:lnTo>
                    <a:pt x="58822" y="84166"/>
                  </a:lnTo>
                  <a:lnTo>
                    <a:pt x="54010" y="79329"/>
                  </a:lnTo>
                  <a:lnTo>
                    <a:pt x="58822" y="74517"/>
                  </a:lnTo>
                  <a:close/>
                  <a:moveTo>
                    <a:pt x="69499" y="74517"/>
                  </a:moveTo>
                  <a:lnTo>
                    <a:pt x="74336" y="79329"/>
                  </a:lnTo>
                  <a:lnTo>
                    <a:pt x="69499" y="84166"/>
                  </a:lnTo>
                  <a:lnTo>
                    <a:pt x="64662" y="79329"/>
                  </a:lnTo>
                  <a:lnTo>
                    <a:pt x="69499" y="74517"/>
                  </a:lnTo>
                  <a:close/>
                  <a:moveTo>
                    <a:pt x="80176" y="74517"/>
                  </a:moveTo>
                  <a:lnTo>
                    <a:pt x="84988" y="79329"/>
                  </a:lnTo>
                  <a:lnTo>
                    <a:pt x="80176" y="84166"/>
                  </a:lnTo>
                  <a:lnTo>
                    <a:pt x="75339" y="79329"/>
                  </a:lnTo>
                  <a:lnTo>
                    <a:pt x="80176" y="74517"/>
                  </a:lnTo>
                  <a:close/>
                  <a:moveTo>
                    <a:pt x="90828" y="74517"/>
                  </a:moveTo>
                  <a:lnTo>
                    <a:pt x="95665" y="79329"/>
                  </a:lnTo>
                  <a:lnTo>
                    <a:pt x="90828" y="84166"/>
                  </a:lnTo>
                  <a:lnTo>
                    <a:pt x="86016" y="79329"/>
                  </a:lnTo>
                  <a:lnTo>
                    <a:pt x="90828" y="74517"/>
                  </a:lnTo>
                  <a:close/>
                  <a:moveTo>
                    <a:pt x="101504" y="74517"/>
                  </a:moveTo>
                  <a:lnTo>
                    <a:pt x="106342" y="79329"/>
                  </a:lnTo>
                  <a:lnTo>
                    <a:pt x="101504" y="84166"/>
                  </a:lnTo>
                  <a:lnTo>
                    <a:pt x="96667" y="79329"/>
                  </a:lnTo>
                  <a:lnTo>
                    <a:pt x="101504" y="74517"/>
                  </a:lnTo>
                  <a:close/>
                  <a:moveTo>
                    <a:pt x="112181" y="74517"/>
                  </a:moveTo>
                  <a:lnTo>
                    <a:pt x="116993" y="79329"/>
                  </a:lnTo>
                  <a:lnTo>
                    <a:pt x="112181" y="84166"/>
                  </a:lnTo>
                  <a:lnTo>
                    <a:pt x="107344" y="79329"/>
                  </a:lnTo>
                  <a:lnTo>
                    <a:pt x="112181" y="74517"/>
                  </a:lnTo>
                  <a:close/>
                  <a:moveTo>
                    <a:pt x="122833" y="74517"/>
                  </a:moveTo>
                  <a:lnTo>
                    <a:pt x="127670" y="79329"/>
                  </a:lnTo>
                  <a:lnTo>
                    <a:pt x="122833" y="84166"/>
                  </a:lnTo>
                  <a:lnTo>
                    <a:pt x="118021" y="79329"/>
                  </a:lnTo>
                  <a:lnTo>
                    <a:pt x="122833" y="74517"/>
                  </a:lnTo>
                  <a:close/>
                  <a:moveTo>
                    <a:pt x="133510" y="74517"/>
                  </a:moveTo>
                  <a:lnTo>
                    <a:pt x="138347" y="79329"/>
                  </a:lnTo>
                  <a:lnTo>
                    <a:pt x="133510" y="84166"/>
                  </a:lnTo>
                  <a:lnTo>
                    <a:pt x="128672" y="79329"/>
                  </a:lnTo>
                  <a:lnTo>
                    <a:pt x="133510" y="74517"/>
                  </a:lnTo>
                  <a:close/>
                  <a:moveTo>
                    <a:pt x="144186" y="74517"/>
                  </a:moveTo>
                  <a:lnTo>
                    <a:pt x="148998" y="79329"/>
                  </a:lnTo>
                  <a:lnTo>
                    <a:pt x="144186" y="84166"/>
                  </a:lnTo>
                  <a:lnTo>
                    <a:pt x="139349" y="79329"/>
                  </a:lnTo>
                  <a:lnTo>
                    <a:pt x="144186" y="74517"/>
                  </a:lnTo>
                  <a:close/>
                  <a:moveTo>
                    <a:pt x="154838" y="74517"/>
                  </a:moveTo>
                  <a:lnTo>
                    <a:pt x="159675" y="79329"/>
                  </a:lnTo>
                  <a:lnTo>
                    <a:pt x="154838" y="84166"/>
                  </a:lnTo>
                  <a:lnTo>
                    <a:pt x="150026" y="79329"/>
                  </a:lnTo>
                  <a:lnTo>
                    <a:pt x="154838" y="74517"/>
                  </a:lnTo>
                  <a:close/>
                  <a:moveTo>
                    <a:pt x="165515" y="74517"/>
                  </a:moveTo>
                  <a:lnTo>
                    <a:pt x="170352" y="79329"/>
                  </a:lnTo>
                  <a:lnTo>
                    <a:pt x="165515" y="84166"/>
                  </a:lnTo>
                  <a:lnTo>
                    <a:pt x="160678" y="79329"/>
                  </a:lnTo>
                  <a:lnTo>
                    <a:pt x="165515" y="74517"/>
                  </a:lnTo>
                  <a:close/>
                  <a:moveTo>
                    <a:pt x="21504" y="79830"/>
                  </a:moveTo>
                  <a:lnTo>
                    <a:pt x="26316" y="84668"/>
                  </a:lnTo>
                  <a:lnTo>
                    <a:pt x="21504" y="89505"/>
                  </a:lnTo>
                  <a:lnTo>
                    <a:pt x="16667" y="84668"/>
                  </a:lnTo>
                  <a:lnTo>
                    <a:pt x="21504" y="79830"/>
                  </a:lnTo>
                  <a:close/>
                  <a:moveTo>
                    <a:pt x="32156" y="79830"/>
                  </a:moveTo>
                  <a:lnTo>
                    <a:pt x="36993" y="84668"/>
                  </a:lnTo>
                  <a:lnTo>
                    <a:pt x="32156" y="89505"/>
                  </a:lnTo>
                  <a:lnTo>
                    <a:pt x="27344" y="84668"/>
                  </a:lnTo>
                  <a:lnTo>
                    <a:pt x="32156" y="79830"/>
                  </a:lnTo>
                  <a:close/>
                  <a:moveTo>
                    <a:pt x="42832" y="79830"/>
                  </a:moveTo>
                  <a:lnTo>
                    <a:pt x="47670" y="84668"/>
                  </a:lnTo>
                  <a:lnTo>
                    <a:pt x="42832" y="89505"/>
                  </a:lnTo>
                  <a:lnTo>
                    <a:pt x="37995" y="84668"/>
                  </a:lnTo>
                  <a:lnTo>
                    <a:pt x="42832" y="79830"/>
                  </a:lnTo>
                  <a:close/>
                  <a:moveTo>
                    <a:pt x="53509" y="79830"/>
                  </a:moveTo>
                  <a:lnTo>
                    <a:pt x="58321" y="84668"/>
                  </a:lnTo>
                  <a:lnTo>
                    <a:pt x="53509" y="89505"/>
                  </a:lnTo>
                  <a:lnTo>
                    <a:pt x="48672" y="84668"/>
                  </a:lnTo>
                  <a:lnTo>
                    <a:pt x="53509" y="79830"/>
                  </a:lnTo>
                  <a:close/>
                  <a:moveTo>
                    <a:pt x="64161" y="79830"/>
                  </a:moveTo>
                  <a:lnTo>
                    <a:pt x="68998" y="84668"/>
                  </a:lnTo>
                  <a:lnTo>
                    <a:pt x="64161" y="89505"/>
                  </a:lnTo>
                  <a:lnTo>
                    <a:pt x="59349" y="84668"/>
                  </a:lnTo>
                  <a:lnTo>
                    <a:pt x="64161" y="79830"/>
                  </a:lnTo>
                  <a:close/>
                  <a:moveTo>
                    <a:pt x="74838" y="79830"/>
                  </a:moveTo>
                  <a:lnTo>
                    <a:pt x="79675" y="84668"/>
                  </a:lnTo>
                  <a:lnTo>
                    <a:pt x="74838" y="89505"/>
                  </a:lnTo>
                  <a:lnTo>
                    <a:pt x="70000" y="84668"/>
                  </a:lnTo>
                  <a:lnTo>
                    <a:pt x="74838" y="79830"/>
                  </a:lnTo>
                  <a:close/>
                  <a:moveTo>
                    <a:pt x="85514" y="79830"/>
                  </a:moveTo>
                  <a:lnTo>
                    <a:pt x="90326" y="84668"/>
                  </a:lnTo>
                  <a:lnTo>
                    <a:pt x="85514" y="89505"/>
                  </a:lnTo>
                  <a:lnTo>
                    <a:pt x="80677" y="84668"/>
                  </a:lnTo>
                  <a:lnTo>
                    <a:pt x="85514" y="79830"/>
                  </a:lnTo>
                  <a:close/>
                  <a:moveTo>
                    <a:pt x="96166" y="79830"/>
                  </a:moveTo>
                  <a:lnTo>
                    <a:pt x="101003" y="84668"/>
                  </a:lnTo>
                  <a:lnTo>
                    <a:pt x="96166" y="89505"/>
                  </a:lnTo>
                  <a:lnTo>
                    <a:pt x="91354" y="84668"/>
                  </a:lnTo>
                  <a:lnTo>
                    <a:pt x="96166" y="79830"/>
                  </a:lnTo>
                  <a:close/>
                  <a:moveTo>
                    <a:pt x="106843" y="79830"/>
                  </a:moveTo>
                  <a:lnTo>
                    <a:pt x="111680" y="84668"/>
                  </a:lnTo>
                  <a:lnTo>
                    <a:pt x="106843" y="89505"/>
                  </a:lnTo>
                  <a:lnTo>
                    <a:pt x="102006" y="84668"/>
                  </a:lnTo>
                  <a:lnTo>
                    <a:pt x="106843" y="79830"/>
                  </a:lnTo>
                  <a:close/>
                  <a:moveTo>
                    <a:pt x="117520" y="79830"/>
                  </a:moveTo>
                  <a:lnTo>
                    <a:pt x="122332" y="84668"/>
                  </a:lnTo>
                  <a:lnTo>
                    <a:pt x="117520" y="89505"/>
                  </a:lnTo>
                  <a:lnTo>
                    <a:pt x="112682" y="84668"/>
                  </a:lnTo>
                  <a:lnTo>
                    <a:pt x="117520" y="79830"/>
                  </a:lnTo>
                  <a:close/>
                  <a:moveTo>
                    <a:pt x="128171" y="79830"/>
                  </a:moveTo>
                  <a:lnTo>
                    <a:pt x="133008" y="84668"/>
                  </a:lnTo>
                  <a:lnTo>
                    <a:pt x="128171" y="89505"/>
                  </a:lnTo>
                  <a:lnTo>
                    <a:pt x="123334" y="84668"/>
                  </a:lnTo>
                  <a:lnTo>
                    <a:pt x="128171" y="79830"/>
                  </a:lnTo>
                  <a:close/>
                  <a:moveTo>
                    <a:pt x="138848" y="79830"/>
                  </a:moveTo>
                  <a:lnTo>
                    <a:pt x="143660" y="84668"/>
                  </a:lnTo>
                  <a:lnTo>
                    <a:pt x="138848" y="89505"/>
                  </a:lnTo>
                  <a:lnTo>
                    <a:pt x="134011" y="84668"/>
                  </a:lnTo>
                  <a:lnTo>
                    <a:pt x="138848" y="79830"/>
                  </a:lnTo>
                  <a:close/>
                  <a:moveTo>
                    <a:pt x="149500" y="79830"/>
                  </a:moveTo>
                  <a:lnTo>
                    <a:pt x="154337" y="84668"/>
                  </a:lnTo>
                  <a:lnTo>
                    <a:pt x="149500" y="89505"/>
                  </a:lnTo>
                  <a:lnTo>
                    <a:pt x="144688" y="84668"/>
                  </a:lnTo>
                  <a:lnTo>
                    <a:pt x="149500" y="79830"/>
                  </a:lnTo>
                  <a:close/>
                  <a:moveTo>
                    <a:pt x="160176" y="79830"/>
                  </a:moveTo>
                  <a:lnTo>
                    <a:pt x="165014" y="84668"/>
                  </a:lnTo>
                  <a:lnTo>
                    <a:pt x="160176" y="89505"/>
                  </a:lnTo>
                  <a:lnTo>
                    <a:pt x="155339" y="84668"/>
                  </a:lnTo>
                  <a:lnTo>
                    <a:pt x="160176" y="79830"/>
                  </a:lnTo>
                  <a:close/>
                  <a:moveTo>
                    <a:pt x="56662" y="1"/>
                  </a:moveTo>
                  <a:cubicBezTo>
                    <a:pt x="56597" y="1"/>
                    <a:pt x="56535" y="66"/>
                    <a:pt x="56492" y="131"/>
                  </a:cubicBezTo>
                  <a:cubicBezTo>
                    <a:pt x="56467" y="181"/>
                    <a:pt x="56492" y="306"/>
                    <a:pt x="56567" y="356"/>
                  </a:cubicBezTo>
                  <a:cubicBezTo>
                    <a:pt x="56567" y="356"/>
                    <a:pt x="56567" y="381"/>
                    <a:pt x="56592" y="381"/>
                  </a:cubicBezTo>
                  <a:cubicBezTo>
                    <a:pt x="56592" y="432"/>
                    <a:pt x="56592" y="457"/>
                    <a:pt x="56592" y="507"/>
                  </a:cubicBezTo>
                  <a:cubicBezTo>
                    <a:pt x="56248" y="399"/>
                    <a:pt x="55908" y="342"/>
                    <a:pt x="55571" y="342"/>
                  </a:cubicBezTo>
                  <a:cubicBezTo>
                    <a:pt x="55123" y="342"/>
                    <a:pt x="54679" y="443"/>
                    <a:pt x="54236" y="657"/>
                  </a:cubicBezTo>
                  <a:cubicBezTo>
                    <a:pt x="53735" y="908"/>
                    <a:pt x="53309" y="1259"/>
                    <a:pt x="52933" y="1660"/>
                  </a:cubicBezTo>
                  <a:lnTo>
                    <a:pt x="52632" y="1359"/>
                  </a:lnTo>
                  <a:cubicBezTo>
                    <a:pt x="52604" y="1317"/>
                    <a:pt x="52554" y="1299"/>
                    <a:pt x="52502" y="1299"/>
                  </a:cubicBezTo>
                  <a:cubicBezTo>
                    <a:pt x="52459" y="1299"/>
                    <a:pt x="52415" y="1311"/>
                    <a:pt x="52381" y="1334"/>
                  </a:cubicBezTo>
                  <a:cubicBezTo>
                    <a:pt x="52306" y="1409"/>
                    <a:pt x="52306" y="1509"/>
                    <a:pt x="52381" y="1584"/>
                  </a:cubicBezTo>
                  <a:lnTo>
                    <a:pt x="52682" y="1935"/>
                  </a:lnTo>
                  <a:cubicBezTo>
                    <a:pt x="52281" y="2437"/>
                    <a:pt x="51955" y="3038"/>
                    <a:pt x="51705" y="3589"/>
                  </a:cubicBezTo>
                  <a:cubicBezTo>
                    <a:pt x="51629" y="3564"/>
                    <a:pt x="51554" y="3539"/>
                    <a:pt x="51479" y="3514"/>
                  </a:cubicBezTo>
                  <a:cubicBezTo>
                    <a:pt x="51462" y="3510"/>
                    <a:pt x="51445" y="3508"/>
                    <a:pt x="51428" y="3508"/>
                  </a:cubicBezTo>
                  <a:cubicBezTo>
                    <a:pt x="51347" y="3508"/>
                    <a:pt x="51274" y="3557"/>
                    <a:pt x="51254" y="3640"/>
                  </a:cubicBezTo>
                  <a:cubicBezTo>
                    <a:pt x="51228" y="3715"/>
                    <a:pt x="51279" y="3815"/>
                    <a:pt x="51379" y="3840"/>
                  </a:cubicBezTo>
                  <a:cubicBezTo>
                    <a:pt x="51454" y="3865"/>
                    <a:pt x="51504" y="3890"/>
                    <a:pt x="51579" y="3940"/>
                  </a:cubicBezTo>
                  <a:cubicBezTo>
                    <a:pt x="51554" y="3990"/>
                    <a:pt x="51554" y="4041"/>
                    <a:pt x="51529" y="4116"/>
                  </a:cubicBezTo>
                  <a:lnTo>
                    <a:pt x="50878" y="4391"/>
                  </a:lnTo>
                  <a:cubicBezTo>
                    <a:pt x="50777" y="4442"/>
                    <a:pt x="50752" y="4542"/>
                    <a:pt x="50777" y="4617"/>
                  </a:cubicBezTo>
                  <a:cubicBezTo>
                    <a:pt x="50802" y="4692"/>
                    <a:pt x="50878" y="4742"/>
                    <a:pt x="50953" y="4742"/>
                  </a:cubicBezTo>
                  <a:cubicBezTo>
                    <a:pt x="50978" y="4742"/>
                    <a:pt x="51003" y="4717"/>
                    <a:pt x="51003" y="4717"/>
                  </a:cubicBezTo>
                  <a:lnTo>
                    <a:pt x="51404" y="4542"/>
                  </a:lnTo>
                  <a:lnTo>
                    <a:pt x="51404" y="4542"/>
                  </a:lnTo>
                  <a:cubicBezTo>
                    <a:pt x="51003" y="6096"/>
                    <a:pt x="50978" y="7700"/>
                    <a:pt x="51279" y="9254"/>
                  </a:cubicBezTo>
                  <a:lnTo>
                    <a:pt x="47544" y="17775"/>
                  </a:lnTo>
                  <a:lnTo>
                    <a:pt x="45314" y="17775"/>
                  </a:lnTo>
                  <a:cubicBezTo>
                    <a:pt x="44211" y="17349"/>
                    <a:pt x="43183" y="16722"/>
                    <a:pt x="42231" y="15945"/>
                  </a:cubicBezTo>
                  <a:cubicBezTo>
                    <a:pt x="43108" y="15219"/>
                    <a:pt x="43910" y="14341"/>
                    <a:pt x="44537" y="13339"/>
                  </a:cubicBezTo>
                  <a:cubicBezTo>
                    <a:pt x="44537" y="13339"/>
                    <a:pt x="44537" y="13364"/>
                    <a:pt x="44537" y="13364"/>
                  </a:cubicBezTo>
                  <a:cubicBezTo>
                    <a:pt x="44562" y="13464"/>
                    <a:pt x="44637" y="13539"/>
                    <a:pt x="44712" y="13539"/>
                  </a:cubicBezTo>
                  <a:lnTo>
                    <a:pt x="44737" y="13539"/>
                  </a:lnTo>
                  <a:cubicBezTo>
                    <a:pt x="44837" y="13539"/>
                    <a:pt x="44913" y="13439"/>
                    <a:pt x="44913" y="13364"/>
                  </a:cubicBezTo>
                  <a:cubicBezTo>
                    <a:pt x="44888" y="13163"/>
                    <a:pt x="44888" y="12963"/>
                    <a:pt x="44888" y="12762"/>
                  </a:cubicBezTo>
                  <a:cubicBezTo>
                    <a:pt x="44913" y="12737"/>
                    <a:pt x="44913" y="12712"/>
                    <a:pt x="44938" y="12687"/>
                  </a:cubicBezTo>
                  <a:lnTo>
                    <a:pt x="45665" y="12963"/>
                  </a:lnTo>
                  <a:cubicBezTo>
                    <a:pt x="45690" y="12988"/>
                    <a:pt x="45715" y="12988"/>
                    <a:pt x="45740" y="12988"/>
                  </a:cubicBezTo>
                  <a:cubicBezTo>
                    <a:pt x="45790" y="12988"/>
                    <a:pt x="45865" y="12938"/>
                    <a:pt x="45890" y="12863"/>
                  </a:cubicBezTo>
                  <a:cubicBezTo>
                    <a:pt x="45940" y="12788"/>
                    <a:pt x="45890" y="12687"/>
                    <a:pt x="45790" y="12637"/>
                  </a:cubicBezTo>
                  <a:lnTo>
                    <a:pt x="45113" y="12387"/>
                  </a:lnTo>
                  <a:cubicBezTo>
                    <a:pt x="45188" y="12211"/>
                    <a:pt x="45289" y="12036"/>
                    <a:pt x="45364" y="11860"/>
                  </a:cubicBezTo>
                  <a:cubicBezTo>
                    <a:pt x="46492" y="9429"/>
                    <a:pt x="46642" y="6898"/>
                    <a:pt x="45865" y="4692"/>
                  </a:cubicBezTo>
                  <a:lnTo>
                    <a:pt x="46266" y="4692"/>
                  </a:lnTo>
                  <a:cubicBezTo>
                    <a:pt x="46366" y="4692"/>
                    <a:pt x="46441" y="4617"/>
                    <a:pt x="46441" y="4517"/>
                  </a:cubicBezTo>
                  <a:cubicBezTo>
                    <a:pt x="46441" y="4417"/>
                    <a:pt x="46366" y="4341"/>
                    <a:pt x="46266" y="4341"/>
                  </a:cubicBezTo>
                  <a:lnTo>
                    <a:pt x="45740" y="4341"/>
                  </a:lnTo>
                  <a:cubicBezTo>
                    <a:pt x="45740" y="4316"/>
                    <a:pt x="45715" y="4316"/>
                    <a:pt x="45715" y="4291"/>
                  </a:cubicBezTo>
                  <a:lnTo>
                    <a:pt x="46040" y="3815"/>
                  </a:lnTo>
                  <a:cubicBezTo>
                    <a:pt x="46116" y="3740"/>
                    <a:pt x="46091" y="3640"/>
                    <a:pt x="46015" y="3564"/>
                  </a:cubicBezTo>
                  <a:cubicBezTo>
                    <a:pt x="45980" y="3547"/>
                    <a:pt x="45944" y="3538"/>
                    <a:pt x="45911" y="3538"/>
                  </a:cubicBezTo>
                  <a:cubicBezTo>
                    <a:pt x="45850" y="3538"/>
                    <a:pt x="45797" y="3566"/>
                    <a:pt x="45765" y="3615"/>
                  </a:cubicBezTo>
                  <a:lnTo>
                    <a:pt x="45539" y="3915"/>
                  </a:lnTo>
                  <a:cubicBezTo>
                    <a:pt x="45339" y="3489"/>
                    <a:pt x="45113" y="3063"/>
                    <a:pt x="44837" y="2662"/>
                  </a:cubicBezTo>
                  <a:cubicBezTo>
                    <a:pt x="44010" y="1484"/>
                    <a:pt x="42757" y="782"/>
                    <a:pt x="41454" y="757"/>
                  </a:cubicBezTo>
                  <a:lnTo>
                    <a:pt x="41429" y="757"/>
                  </a:lnTo>
                  <a:cubicBezTo>
                    <a:pt x="41078" y="757"/>
                    <a:pt x="40777" y="808"/>
                    <a:pt x="40502" y="908"/>
                  </a:cubicBezTo>
                  <a:cubicBezTo>
                    <a:pt x="40552" y="833"/>
                    <a:pt x="40602" y="757"/>
                    <a:pt x="40652" y="707"/>
                  </a:cubicBezTo>
                  <a:cubicBezTo>
                    <a:pt x="40702" y="607"/>
                    <a:pt x="40677" y="507"/>
                    <a:pt x="40602" y="457"/>
                  </a:cubicBezTo>
                  <a:cubicBezTo>
                    <a:pt x="40570" y="425"/>
                    <a:pt x="40534" y="411"/>
                    <a:pt x="40498" y="411"/>
                  </a:cubicBezTo>
                  <a:cubicBezTo>
                    <a:pt x="40447" y="411"/>
                    <a:pt x="40395" y="438"/>
                    <a:pt x="40351" y="482"/>
                  </a:cubicBezTo>
                  <a:cubicBezTo>
                    <a:pt x="40226" y="632"/>
                    <a:pt x="40126" y="808"/>
                    <a:pt x="40025" y="983"/>
                  </a:cubicBezTo>
                  <a:lnTo>
                    <a:pt x="39750" y="732"/>
                  </a:lnTo>
                  <a:cubicBezTo>
                    <a:pt x="39705" y="710"/>
                    <a:pt x="39660" y="697"/>
                    <a:pt x="39617" y="697"/>
                  </a:cubicBezTo>
                  <a:cubicBezTo>
                    <a:pt x="39564" y="697"/>
                    <a:pt x="39515" y="716"/>
                    <a:pt x="39474" y="757"/>
                  </a:cubicBezTo>
                  <a:cubicBezTo>
                    <a:pt x="39424" y="833"/>
                    <a:pt x="39424" y="958"/>
                    <a:pt x="39499" y="1008"/>
                  </a:cubicBezTo>
                  <a:lnTo>
                    <a:pt x="39775" y="1234"/>
                  </a:lnTo>
                  <a:cubicBezTo>
                    <a:pt x="38923" y="1785"/>
                    <a:pt x="38446" y="2737"/>
                    <a:pt x="38171" y="3514"/>
                  </a:cubicBezTo>
                  <a:cubicBezTo>
                    <a:pt x="37970" y="4041"/>
                    <a:pt x="37820" y="4617"/>
                    <a:pt x="37720" y="5168"/>
                  </a:cubicBezTo>
                  <a:cubicBezTo>
                    <a:pt x="37569" y="5043"/>
                    <a:pt x="37444" y="4893"/>
                    <a:pt x="37294" y="4742"/>
                  </a:cubicBezTo>
                  <a:cubicBezTo>
                    <a:pt x="37266" y="4701"/>
                    <a:pt x="37216" y="4682"/>
                    <a:pt x="37163" y="4682"/>
                  </a:cubicBezTo>
                  <a:cubicBezTo>
                    <a:pt x="37121" y="4682"/>
                    <a:pt x="37077" y="4695"/>
                    <a:pt x="37043" y="4717"/>
                  </a:cubicBezTo>
                  <a:cubicBezTo>
                    <a:pt x="36968" y="4792"/>
                    <a:pt x="36968" y="4918"/>
                    <a:pt x="37043" y="4993"/>
                  </a:cubicBezTo>
                  <a:cubicBezTo>
                    <a:pt x="37168" y="5143"/>
                    <a:pt x="37294" y="5269"/>
                    <a:pt x="37444" y="5419"/>
                  </a:cubicBezTo>
                  <a:cubicBezTo>
                    <a:pt x="37294" y="5519"/>
                    <a:pt x="37168" y="5620"/>
                    <a:pt x="37018" y="5695"/>
                  </a:cubicBezTo>
                  <a:cubicBezTo>
                    <a:pt x="36943" y="5745"/>
                    <a:pt x="36918" y="5870"/>
                    <a:pt x="36968" y="5945"/>
                  </a:cubicBezTo>
                  <a:cubicBezTo>
                    <a:pt x="36993" y="5996"/>
                    <a:pt x="37068" y="6021"/>
                    <a:pt x="37118" y="6021"/>
                  </a:cubicBezTo>
                  <a:cubicBezTo>
                    <a:pt x="37143" y="6021"/>
                    <a:pt x="37193" y="6021"/>
                    <a:pt x="37218" y="5996"/>
                  </a:cubicBezTo>
                  <a:cubicBezTo>
                    <a:pt x="37369" y="5920"/>
                    <a:pt x="37494" y="5820"/>
                    <a:pt x="37619" y="5720"/>
                  </a:cubicBezTo>
                  <a:lnTo>
                    <a:pt x="37619" y="5720"/>
                  </a:lnTo>
                  <a:cubicBezTo>
                    <a:pt x="37394" y="7625"/>
                    <a:pt x="37720" y="9655"/>
                    <a:pt x="38547" y="11559"/>
                  </a:cubicBezTo>
                  <a:lnTo>
                    <a:pt x="38045" y="12061"/>
                  </a:lnTo>
                  <a:cubicBezTo>
                    <a:pt x="37995" y="12111"/>
                    <a:pt x="37995" y="12236"/>
                    <a:pt x="38045" y="12311"/>
                  </a:cubicBezTo>
                  <a:cubicBezTo>
                    <a:pt x="38096" y="12336"/>
                    <a:pt x="38146" y="12361"/>
                    <a:pt x="38171" y="12361"/>
                  </a:cubicBezTo>
                  <a:cubicBezTo>
                    <a:pt x="38221" y="12361"/>
                    <a:pt x="38271" y="12336"/>
                    <a:pt x="38321" y="12311"/>
                  </a:cubicBezTo>
                  <a:lnTo>
                    <a:pt x="38697" y="11910"/>
                  </a:lnTo>
                  <a:cubicBezTo>
                    <a:pt x="38822" y="12161"/>
                    <a:pt x="38948" y="12387"/>
                    <a:pt x="39098" y="12637"/>
                  </a:cubicBezTo>
                  <a:cubicBezTo>
                    <a:pt x="38923" y="12838"/>
                    <a:pt x="38747" y="13013"/>
                    <a:pt x="38572" y="13189"/>
                  </a:cubicBezTo>
                  <a:cubicBezTo>
                    <a:pt x="38497" y="13239"/>
                    <a:pt x="38497" y="13364"/>
                    <a:pt x="38572" y="13439"/>
                  </a:cubicBezTo>
                  <a:cubicBezTo>
                    <a:pt x="38597" y="13464"/>
                    <a:pt x="38647" y="13489"/>
                    <a:pt x="38697" y="13489"/>
                  </a:cubicBezTo>
                  <a:cubicBezTo>
                    <a:pt x="38722" y="13489"/>
                    <a:pt x="38772" y="13464"/>
                    <a:pt x="38822" y="13439"/>
                  </a:cubicBezTo>
                  <a:cubicBezTo>
                    <a:pt x="38973" y="13289"/>
                    <a:pt x="39123" y="13138"/>
                    <a:pt x="39273" y="12963"/>
                  </a:cubicBezTo>
                  <a:cubicBezTo>
                    <a:pt x="39399" y="13189"/>
                    <a:pt x="39549" y="13414"/>
                    <a:pt x="39675" y="13615"/>
                  </a:cubicBezTo>
                  <a:cubicBezTo>
                    <a:pt x="40276" y="14492"/>
                    <a:pt x="40953" y="15269"/>
                    <a:pt x="41680" y="15920"/>
                  </a:cubicBezTo>
                  <a:cubicBezTo>
                    <a:pt x="40451" y="16873"/>
                    <a:pt x="39048" y="17524"/>
                    <a:pt x="37594" y="17775"/>
                  </a:cubicBezTo>
                  <a:lnTo>
                    <a:pt x="34461" y="17775"/>
                  </a:lnTo>
                  <a:cubicBezTo>
                    <a:pt x="33183" y="17575"/>
                    <a:pt x="31930" y="17123"/>
                    <a:pt x="30752" y="16422"/>
                  </a:cubicBezTo>
                  <a:lnTo>
                    <a:pt x="30777" y="16422"/>
                  </a:lnTo>
                  <a:cubicBezTo>
                    <a:pt x="30877" y="16422"/>
                    <a:pt x="30928" y="16321"/>
                    <a:pt x="30928" y="16221"/>
                  </a:cubicBezTo>
                  <a:cubicBezTo>
                    <a:pt x="30903" y="16121"/>
                    <a:pt x="30802" y="16071"/>
                    <a:pt x="30727" y="16071"/>
                  </a:cubicBezTo>
                  <a:cubicBezTo>
                    <a:pt x="30577" y="16096"/>
                    <a:pt x="30451" y="16121"/>
                    <a:pt x="30326" y="16171"/>
                  </a:cubicBezTo>
                  <a:cubicBezTo>
                    <a:pt x="29825" y="15845"/>
                    <a:pt x="29324" y="15469"/>
                    <a:pt x="28872" y="15068"/>
                  </a:cubicBezTo>
                  <a:cubicBezTo>
                    <a:pt x="28822" y="15043"/>
                    <a:pt x="28797" y="15018"/>
                    <a:pt x="28747" y="14968"/>
                  </a:cubicBezTo>
                  <a:cubicBezTo>
                    <a:pt x="29574" y="14266"/>
                    <a:pt x="30301" y="13414"/>
                    <a:pt x="30903" y="12487"/>
                  </a:cubicBezTo>
                  <a:cubicBezTo>
                    <a:pt x="32306" y="10306"/>
                    <a:pt x="32933" y="7875"/>
                    <a:pt x="32707" y="5569"/>
                  </a:cubicBezTo>
                  <a:lnTo>
                    <a:pt x="32707" y="5569"/>
                  </a:lnTo>
                  <a:lnTo>
                    <a:pt x="33133" y="5820"/>
                  </a:lnTo>
                  <a:cubicBezTo>
                    <a:pt x="33158" y="5820"/>
                    <a:pt x="33183" y="5845"/>
                    <a:pt x="33233" y="5845"/>
                  </a:cubicBezTo>
                  <a:cubicBezTo>
                    <a:pt x="33283" y="5845"/>
                    <a:pt x="33359" y="5795"/>
                    <a:pt x="33384" y="5745"/>
                  </a:cubicBezTo>
                  <a:cubicBezTo>
                    <a:pt x="33434" y="5670"/>
                    <a:pt x="33409" y="5544"/>
                    <a:pt x="33309" y="5494"/>
                  </a:cubicBezTo>
                  <a:lnTo>
                    <a:pt x="32682" y="5118"/>
                  </a:lnTo>
                  <a:lnTo>
                    <a:pt x="33133" y="4642"/>
                  </a:lnTo>
                  <a:cubicBezTo>
                    <a:pt x="33208" y="4592"/>
                    <a:pt x="33208" y="4467"/>
                    <a:pt x="33133" y="4391"/>
                  </a:cubicBezTo>
                  <a:cubicBezTo>
                    <a:pt x="33099" y="4369"/>
                    <a:pt x="33060" y="4357"/>
                    <a:pt x="33021" y="4357"/>
                  </a:cubicBezTo>
                  <a:cubicBezTo>
                    <a:pt x="32973" y="4357"/>
                    <a:pt x="32924" y="4375"/>
                    <a:pt x="32882" y="4417"/>
                  </a:cubicBezTo>
                  <a:lnTo>
                    <a:pt x="32582" y="4717"/>
                  </a:lnTo>
                  <a:cubicBezTo>
                    <a:pt x="32456" y="4091"/>
                    <a:pt x="32281" y="3464"/>
                    <a:pt x="32030" y="2888"/>
                  </a:cubicBezTo>
                  <a:cubicBezTo>
                    <a:pt x="31604" y="1860"/>
                    <a:pt x="30827" y="1058"/>
                    <a:pt x="29875" y="682"/>
                  </a:cubicBezTo>
                  <a:cubicBezTo>
                    <a:pt x="29508" y="555"/>
                    <a:pt x="29142" y="492"/>
                    <a:pt x="28780" y="492"/>
                  </a:cubicBezTo>
                  <a:cubicBezTo>
                    <a:pt x="28498" y="492"/>
                    <a:pt x="28219" y="530"/>
                    <a:pt x="27945" y="607"/>
                  </a:cubicBezTo>
                  <a:lnTo>
                    <a:pt x="27895" y="356"/>
                  </a:lnTo>
                  <a:cubicBezTo>
                    <a:pt x="27874" y="273"/>
                    <a:pt x="27802" y="225"/>
                    <a:pt x="27721" y="225"/>
                  </a:cubicBezTo>
                  <a:cubicBezTo>
                    <a:pt x="27704" y="225"/>
                    <a:pt x="27687" y="227"/>
                    <a:pt x="27669" y="231"/>
                  </a:cubicBezTo>
                  <a:cubicBezTo>
                    <a:pt x="27569" y="256"/>
                    <a:pt x="27519" y="331"/>
                    <a:pt x="27544" y="432"/>
                  </a:cubicBezTo>
                  <a:lnTo>
                    <a:pt x="27594" y="732"/>
                  </a:lnTo>
                  <a:cubicBezTo>
                    <a:pt x="27369" y="833"/>
                    <a:pt x="27118" y="958"/>
                    <a:pt x="26892" y="1133"/>
                  </a:cubicBezTo>
                  <a:cubicBezTo>
                    <a:pt x="26867" y="1158"/>
                    <a:pt x="26817" y="1183"/>
                    <a:pt x="26792" y="1209"/>
                  </a:cubicBezTo>
                  <a:lnTo>
                    <a:pt x="26617" y="1008"/>
                  </a:lnTo>
                  <a:cubicBezTo>
                    <a:pt x="26573" y="964"/>
                    <a:pt x="26521" y="938"/>
                    <a:pt x="26470" y="938"/>
                  </a:cubicBezTo>
                  <a:cubicBezTo>
                    <a:pt x="26434" y="938"/>
                    <a:pt x="26398" y="951"/>
                    <a:pt x="26366" y="983"/>
                  </a:cubicBezTo>
                  <a:cubicBezTo>
                    <a:pt x="26291" y="1033"/>
                    <a:pt x="26266" y="1158"/>
                    <a:pt x="26341" y="1234"/>
                  </a:cubicBezTo>
                  <a:lnTo>
                    <a:pt x="26517" y="1434"/>
                  </a:lnTo>
                  <a:cubicBezTo>
                    <a:pt x="25188" y="2637"/>
                    <a:pt x="24286" y="4767"/>
                    <a:pt x="24361" y="6697"/>
                  </a:cubicBezTo>
                  <a:cubicBezTo>
                    <a:pt x="24361" y="6772"/>
                    <a:pt x="24361" y="6823"/>
                    <a:pt x="24361" y="6898"/>
                  </a:cubicBezTo>
                  <a:cubicBezTo>
                    <a:pt x="24261" y="6798"/>
                    <a:pt x="24136" y="6722"/>
                    <a:pt x="24010" y="6647"/>
                  </a:cubicBezTo>
                  <a:cubicBezTo>
                    <a:pt x="23985" y="6630"/>
                    <a:pt x="23957" y="6622"/>
                    <a:pt x="23929" y="6622"/>
                  </a:cubicBezTo>
                  <a:cubicBezTo>
                    <a:pt x="23874" y="6622"/>
                    <a:pt x="23818" y="6655"/>
                    <a:pt x="23785" y="6722"/>
                  </a:cubicBezTo>
                  <a:cubicBezTo>
                    <a:pt x="23710" y="6798"/>
                    <a:pt x="23735" y="6898"/>
                    <a:pt x="23835" y="6948"/>
                  </a:cubicBezTo>
                  <a:cubicBezTo>
                    <a:pt x="23960" y="7048"/>
                    <a:pt x="24111" y="7148"/>
                    <a:pt x="24261" y="7224"/>
                  </a:cubicBezTo>
                  <a:lnTo>
                    <a:pt x="23710" y="7800"/>
                  </a:lnTo>
                  <a:cubicBezTo>
                    <a:pt x="23634" y="7875"/>
                    <a:pt x="23634" y="7975"/>
                    <a:pt x="23710" y="8051"/>
                  </a:cubicBezTo>
                  <a:cubicBezTo>
                    <a:pt x="23735" y="8101"/>
                    <a:pt x="23785" y="8101"/>
                    <a:pt x="23835" y="8101"/>
                  </a:cubicBezTo>
                  <a:cubicBezTo>
                    <a:pt x="23885" y="8101"/>
                    <a:pt x="23935" y="8076"/>
                    <a:pt x="23960" y="8051"/>
                  </a:cubicBezTo>
                  <a:lnTo>
                    <a:pt x="24411" y="7574"/>
                  </a:lnTo>
                  <a:cubicBezTo>
                    <a:pt x="24587" y="9078"/>
                    <a:pt x="25088" y="10582"/>
                    <a:pt x="25865" y="11935"/>
                  </a:cubicBezTo>
                  <a:lnTo>
                    <a:pt x="25364" y="11885"/>
                  </a:lnTo>
                  <a:cubicBezTo>
                    <a:pt x="25328" y="11868"/>
                    <a:pt x="25293" y="11850"/>
                    <a:pt x="25266" y="11850"/>
                  </a:cubicBezTo>
                  <a:cubicBezTo>
                    <a:pt x="25255" y="11850"/>
                    <a:pt x="25246" y="11853"/>
                    <a:pt x="25238" y="11860"/>
                  </a:cubicBezTo>
                  <a:lnTo>
                    <a:pt x="25188" y="11860"/>
                  </a:lnTo>
                  <a:cubicBezTo>
                    <a:pt x="25088" y="11885"/>
                    <a:pt x="25038" y="11960"/>
                    <a:pt x="25038" y="12036"/>
                  </a:cubicBezTo>
                  <a:cubicBezTo>
                    <a:pt x="25038" y="12136"/>
                    <a:pt x="25088" y="12211"/>
                    <a:pt x="25188" y="12211"/>
                  </a:cubicBezTo>
                  <a:lnTo>
                    <a:pt x="25865" y="12311"/>
                  </a:lnTo>
                  <a:lnTo>
                    <a:pt x="25614" y="12888"/>
                  </a:lnTo>
                  <a:cubicBezTo>
                    <a:pt x="25589" y="12988"/>
                    <a:pt x="25614" y="13088"/>
                    <a:pt x="25715" y="13113"/>
                  </a:cubicBezTo>
                  <a:cubicBezTo>
                    <a:pt x="25740" y="13138"/>
                    <a:pt x="25765" y="13138"/>
                    <a:pt x="25790" y="13138"/>
                  </a:cubicBezTo>
                  <a:cubicBezTo>
                    <a:pt x="25865" y="13138"/>
                    <a:pt x="25915" y="13088"/>
                    <a:pt x="25940" y="13013"/>
                  </a:cubicBezTo>
                  <a:lnTo>
                    <a:pt x="26166" y="12462"/>
                  </a:lnTo>
                  <a:cubicBezTo>
                    <a:pt x="26742" y="13364"/>
                    <a:pt x="27419" y="14216"/>
                    <a:pt x="28221" y="14968"/>
                  </a:cubicBezTo>
                  <a:cubicBezTo>
                    <a:pt x="26441" y="16422"/>
                    <a:pt x="24311" y="17274"/>
                    <a:pt x="22181" y="17324"/>
                  </a:cubicBezTo>
                  <a:cubicBezTo>
                    <a:pt x="22121" y="17325"/>
                    <a:pt x="22062" y="17326"/>
                    <a:pt x="22003" y="17326"/>
                  </a:cubicBezTo>
                  <a:cubicBezTo>
                    <a:pt x="20884" y="17326"/>
                    <a:pt x="19767" y="17102"/>
                    <a:pt x="18672" y="16697"/>
                  </a:cubicBezTo>
                  <a:lnTo>
                    <a:pt x="17369" y="13715"/>
                  </a:lnTo>
                  <a:cubicBezTo>
                    <a:pt x="17870" y="12888"/>
                    <a:pt x="18271" y="12011"/>
                    <a:pt x="18572" y="11083"/>
                  </a:cubicBezTo>
                  <a:cubicBezTo>
                    <a:pt x="18797" y="11184"/>
                    <a:pt x="19023" y="11309"/>
                    <a:pt x="19248" y="11434"/>
                  </a:cubicBezTo>
                  <a:cubicBezTo>
                    <a:pt x="19273" y="11459"/>
                    <a:pt x="19324" y="11459"/>
                    <a:pt x="19349" y="11459"/>
                  </a:cubicBezTo>
                  <a:cubicBezTo>
                    <a:pt x="19399" y="11459"/>
                    <a:pt x="19474" y="11434"/>
                    <a:pt x="19499" y="11384"/>
                  </a:cubicBezTo>
                  <a:cubicBezTo>
                    <a:pt x="19549" y="11284"/>
                    <a:pt x="19524" y="11184"/>
                    <a:pt x="19424" y="11133"/>
                  </a:cubicBezTo>
                  <a:cubicBezTo>
                    <a:pt x="19198" y="10983"/>
                    <a:pt x="18948" y="10858"/>
                    <a:pt x="18672" y="10732"/>
                  </a:cubicBezTo>
                  <a:cubicBezTo>
                    <a:pt x="18847" y="10131"/>
                    <a:pt x="18973" y="9529"/>
                    <a:pt x="19073" y="8878"/>
                  </a:cubicBezTo>
                  <a:cubicBezTo>
                    <a:pt x="19148" y="8402"/>
                    <a:pt x="19198" y="7775"/>
                    <a:pt x="19173" y="7098"/>
                  </a:cubicBezTo>
                  <a:lnTo>
                    <a:pt x="19173" y="7098"/>
                  </a:lnTo>
                  <a:lnTo>
                    <a:pt x="19850" y="7399"/>
                  </a:lnTo>
                  <a:cubicBezTo>
                    <a:pt x="19875" y="7424"/>
                    <a:pt x="19900" y="7424"/>
                    <a:pt x="19925" y="7424"/>
                  </a:cubicBezTo>
                  <a:cubicBezTo>
                    <a:pt x="19950" y="7424"/>
                    <a:pt x="20000" y="7399"/>
                    <a:pt x="20025" y="7374"/>
                  </a:cubicBezTo>
                  <a:lnTo>
                    <a:pt x="20151" y="7299"/>
                  </a:lnTo>
                  <a:cubicBezTo>
                    <a:pt x="20226" y="7224"/>
                    <a:pt x="20251" y="7123"/>
                    <a:pt x="20176" y="7048"/>
                  </a:cubicBezTo>
                  <a:cubicBezTo>
                    <a:pt x="20146" y="6989"/>
                    <a:pt x="20100" y="6965"/>
                    <a:pt x="20051" y="6965"/>
                  </a:cubicBezTo>
                  <a:cubicBezTo>
                    <a:pt x="20017" y="6965"/>
                    <a:pt x="19981" y="6977"/>
                    <a:pt x="19950" y="6998"/>
                  </a:cubicBezTo>
                  <a:lnTo>
                    <a:pt x="19900" y="7048"/>
                  </a:lnTo>
                  <a:lnTo>
                    <a:pt x="19273" y="6747"/>
                  </a:lnTo>
                  <a:lnTo>
                    <a:pt x="19649" y="6321"/>
                  </a:lnTo>
                  <a:cubicBezTo>
                    <a:pt x="19699" y="6246"/>
                    <a:pt x="19699" y="6146"/>
                    <a:pt x="19624" y="6071"/>
                  </a:cubicBezTo>
                  <a:cubicBezTo>
                    <a:pt x="19590" y="6048"/>
                    <a:pt x="19552" y="6036"/>
                    <a:pt x="19512" y="6036"/>
                  </a:cubicBezTo>
                  <a:cubicBezTo>
                    <a:pt x="19464" y="6036"/>
                    <a:pt x="19415" y="6054"/>
                    <a:pt x="19374" y="6096"/>
                  </a:cubicBezTo>
                  <a:lnTo>
                    <a:pt x="19123" y="6371"/>
                  </a:lnTo>
                  <a:cubicBezTo>
                    <a:pt x="18973" y="5068"/>
                    <a:pt x="18522" y="3665"/>
                    <a:pt x="17344" y="2612"/>
                  </a:cubicBezTo>
                  <a:cubicBezTo>
                    <a:pt x="16600" y="1947"/>
                    <a:pt x="15643" y="1602"/>
                    <a:pt x="14687" y="1602"/>
                  </a:cubicBezTo>
                  <a:cubicBezTo>
                    <a:pt x="14418" y="1602"/>
                    <a:pt x="14149" y="1630"/>
                    <a:pt x="13885" y="1685"/>
                  </a:cubicBezTo>
                  <a:cubicBezTo>
                    <a:pt x="13484" y="1785"/>
                    <a:pt x="13183" y="1910"/>
                    <a:pt x="12907" y="2061"/>
                  </a:cubicBezTo>
                  <a:cubicBezTo>
                    <a:pt x="12907" y="2011"/>
                    <a:pt x="12907" y="1960"/>
                    <a:pt x="12907" y="1910"/>
                  </a:cubicBezTo>
                  <a:cubicBezTo>
                    <a:pt x="12958" y="1910"/>
                    <a:pt x="12983" y="1885"/>
                    <a:pt x="13008" y="1860"/>
                  </a:cubicBezTo>
                  <a:cubicBezTo>
                    <a:pt x="13083" y="1785"/>
                    <a:pt x="13083" y="1685"/>
                    <a:pt x="13008" y="1610"/>
                  </a:cubicBezTo>
                  <a:cubicBezTo>
                    <a:pt x="13008" y="1584"/>
                    <a:pt x="12983" y="1559"/>
                    <a:pt x="13008" y="1534"/>
                  </a:cubicBezTo>
                  <a:cubicBezTo>
                    <a:pt x="13033" y="1434"/>
                    <a:pt x="12958" y="1334"/>
                    <a:pt x="12882" y="1309"/>
                  </a:cubicBezTo>
                  <a:cubicBezTo>
                    <a:pt x="12865" y="1304"/>
                    <a:pt x="12848" y="1302"/>
                    <a:pt x="12831" y="1302"/>
                  </a:cubicBezTo>
                  <a:cubicBezTo>
                    <a:pt x="12750" y="1302"/>
                    <a:pt x="12678" y="1351"/>
                    <a:pt x="12657" y="1434"/>
                  </a:cubicBezTo>
                  <a:cubicBezTo>
                    <a:pt x="12657" y="1434"/>
                    <a:pt x="12657" y="1434"/>
                    <a:pt x="12657" y="1459"/>
                  </a:cubicBezTo>
                  <a:cubicBezTo>
                    <a:pt x="12582" y="1660"/>
                    <a:pt x="12557" y="1885"/>
                    <a:pt x="12531" y="2111"/>
                  </a:cubicBezTo>
                  <a:lnTo>
                    <a:pt x="12080" y="1960"/>
                  </a:lnTo>
                  <a:cubicBezTo>
                    <a:pt x="12063" y="1956"/>
                    <a:pt x="12045" y="1954"/>
                    <a:pt x="12028" y="1954"/>
                  </a:cubicBezTo>
                  <a:cubicBezTo>
                    <a:pt x="11947" y="1954"/>
                    <a:pt x="11875" y="1999"/>
                    <a:pt x="11855" y="2061"/>
                  </a:cubicBezTo>
                  <a:cubicBezTo>
                    <a:pt x="11830" y="2161"/>
                    <a:pt x="11880" y="2261"/>
                    <a:pt x="11955" y="2311"/>
                  </a:cubicBezTo>
                  <a:lnTo>
                    <a:pt x="12381" y="2437"/>
                  </a:lnTo>
                  <a:cubicBezTo>
                    <a:pt x="11830" y="2988"/>
                    <a:pt x="11529" y="3690"/>
                    <a:pt x="11379" y="4366"/>
                  </a:cubicBezTo>
                  <a:cubicBezTo>
                    <a:pt x="11153" y="4291"/>
                    <a:pt x="10953" y="4241"/>
                    <a:pt x="10727" y="4216"/>
                  </a:cubicBezTo>
                  <a:cubicBezTo>
                    <a:pt x="10627" y="4216"/>
                    <a:pt x="10526" y="4291"/>
                    <a:pt x="10526" y="4391"/>
                  </a:cubicBezTo>
                  <a:cubicBezTo>
                    <a:pt x="10526" y="4492"/>
                    <a:pt x="10602" y="4567"/>
                    <a:pt x="10702" y="4567"/>
                  </a:cubicBezTo>
                  <a:cubicBezTo>
                    <a:pt x="10902" y="4592"/>
                    <a:pt x="11103" y="4642"/>
                    <a:pt x="11303" y="4717"/>
                  </a:cubicBezTo>
                  <a:cubicBezTo>
                    <a:pt x="11278" y="4742"/>
                    <a:pt x="11278" y="4742"/>
                    <a:pt x="11278" y="4767"/>
                  </a:cubicBezTo>
                  <a:cubicBezTo>
                    <a:pt x="10727" y="7625"/>
                    <a:pt x="11579" y="10783"/>
                    <a:pt x="13584" y="13339"/>
                  </a:cubicBezTo>
                  <a:lnTo>
                    <a:pt x="14511" y="16447"/>
                  </a:lnTo>
                  <a:cubicBezTo>
                    <a:pt x="14110" y="16747"/>
                    <a:pt x="13709" y="17023"/>
                    <a:pt x="13283" y="17274"/>
                  </a:cubicBezTo>
                  <a:cubicBezTo>
                    <a:pt x="13158" y="17324"/>
                    <a:pt x="13033" y="17399"/>
                    <a:pt x="12933" y="17449"/>
                  </a:cubicBezTo>
                  <a:cubicBezTo>
                    <a:pt x="12732" y="17349"/>
                    <a:pt x="12557" y="17274"/>
                    <a:pt x="12381" y="17199"/>
                  </a:cubicBezTo>
                  <a:cubicBezTo>
                    <a:pt x="12356" y="17023"/>
                    <a:pt x="12356" y="16823"/>
                    <a:pt x="12381" y="16647"/>
                  </a:cubicBezTo>
                  <a:cubicBezTo>
                    <a:pt x="12381" y="16547"/>
                    <a:pt x="12306" y="16472"/>
                    <a:pt x="12206" y="16472"/>
                  </a:cubicBezTo>
                  <a:cubicBezTo>
                    <a:pt x="12193" y="16468"/>
                    <a:pt x="12180" y="16467"/>
                    <a:pt x="12167" y="16467"/>
                  </a:cubicBezTo>
                  <a:cubicBezTo>
                    <a:pt x="12087" y="16467"/>
                    <a:pt x="12027" y="16535"/>
                    <a:pt x="12005" y="16622"/>
                  </a:cubicBezTo>
                  <a:cubicBezTo>
                    <a:pt x="12005" y="16773"/>
                    <a:pt x="12005" y="16948"/>
                    <a:pt x="12005" y="17098"/>
                  </a:cubicBezTo>
                  <a:cubicBezTo>
                    <a:pt x="11780" y="17023"/>
                    <a:pt x="11529" y="16973"/>
                    <a:pt x="11303" y="16948"/>
                  </a:cubicBezTo>
                  <a:cubicBezTo>
                    <a:pt x="11203" y="16948"/>
                    <a:pt x="11128" y="17023"/>
                    <a:pt x="11103" y="17098"/>
                  </a:cubicBezTo>
                  <a:cubicBezTo>
                    <a:pt x="11103" y="17199"/>
                    <a:pt x="11178" y="17299"/>
                    <a:pt x="11253" y="17299"/>
                  </a:cubicBezTo>
                  <a:cubicBezTo>
                    <a:pt x="11529" y="17324"/>
                    <a:pt x="11780" y="17399"/>
                    <a:pt x="12030" y="17474"/>
                  </a:cubicBezTo>
                  <a:cubicBezTo>
                    <a:pt x="12055" y="17575"/>
                    <a:pt x="12055" y="17675"/>
                    <a:pt x="12080" y="17775"/>
                  </a:cubicBezTo>
                  <a:lnTo>
                    <a:pt x="5614" y="17775"/>
                  </a:lnTo>
                  <a:cubicBezTo>
                    <a:pt x="4887" y="17474"/>
                    <a:pt x="4186" y="17073"/>
                    <a:pt x="3584" y="16547"/>
                  </a:cubicBezTo>
                  <a:cubicBezTo>
                    <a:pt x="927" y="14216"/>
                    <a:pt x="401" y="9905"/>
                    <a:pt x="2506" y="7299"/>
                  </a:cubicBezTo>
                  <a:cubicBezTo>
                    <a:pt x="2557" y="7224"/>
                    <a:pt x="2557" y="7098"/>
                    <a:pt x="2456" y="7048"/>
                  </a:cubicBezTo>
                  <a:cubicBezTo>
                    <a:pt x="2425" y="7017"/>
                    <a:pt x="2389" y="7003"/>
                    <a:pt x="2352" y="7003"/>
                  </a:cubicBezTo>
                  <a:cubicBezTo>
                    <a:pt x="2301" y="7003"/>
                    <a:pt x="2249" y="7030"/>
                    <a:pt x="2206" y="7073"/>
                  </a:cubicBezTo>
                  <a:cubicBezTo>
                    <a:pt x="0" y="9830"/>
                    <a:pt x="551" y="14366"/>
                    <a:pt x="3359" y="16823"/>
                  </a:cubicBezTo>
                  <a:cubicBezTo>
                    <a:pt x="3785" y="17199"/>
                    <a:pt x="4261" y="17499"/>
                    <a:pt x="4762" y="17775"/>
                  </a:cubicBezTo>
                  <a:lnTo>
                    <a:pt x="2256" y="17775"/>
                  </a:lnTo>
                  <a:lnTo>
                    <a:pt x="2256" y="20707"/>
                  </a:lnTo>
                  <a:lnTo>
                    <a:pt x="5038" y="20707"/>
                  </a:lnTo>
                  <a:lnTo>
                    <a:pt x="10326" y="25996"/>
                  </a:lnTo>
                  <a:lnTo>
                    <a:pt x="5489" y="30833"/>
                  </a:lnTo>
                  <a:lnTo>
                    <a:pt x="2256" y="27600"/>
                  </a:lnTo>
                  <a:lnTo>
                    <a:pt x="2256" y="28602"/>
                  </a:lnTo>
                  <a:lnTo>
                    <a:pt x="4988" y="31334"/>
                  </a:lnTo>
                  <a:lnTo>
                    <a:pt x="2256" y="34066"/>
                  </a:lnTo>
                  <a:lnTo>
                    <a:pt x="2256" y="35068"/>
                  </a:lnTo>
                  <a:lnTo>
                    <a:pt x="5489" y="31835"/>
                  </a:lnTo>
                  <a:lnTo>
                    <a:pt x="10326" y="36672"/>
                  </a:lnTo>
                  <a:lnTo>
                    <a:pt x="5489" y="41509"/>
                  </a:lnTo>
                  <a:lnTo>
                    <a:pt x="2256" y="38251"/>
                  </a:lnTo>
                  <a:lnTo>
                    <a:pt x="2256" y="39279"/>
                  </a:lnTo>
                  <a:lnTo>
                    <a:pt x="4988" y="42011"/>
                  </a:lnTo>
                  <a:lnTo>
                    <a:pt x="2256" y="44743"/>
                  </a:lnTo>
                  <a:lnTo>
                    <a:pt x="2256" y="45745"/>
                  </a:lnTo>
                  <a:lnTo>
                    <a:pt x="5489" y="42512"/>
                  </a:lnTo>
                  <a:lnTo>
                    <a:pt x="10326" y="47324"/>
                  </a:lnTo>
                  <a:lnTo>
                    <a:pt x="5489" y="52161"/>
                  </a:lnTo>
                  <a:lnTo>
                    <a:pt x="2256" y="48928"/>
                  </a:lnTo>
                  <a:lnTo>
                    <a:pt x="2256" y="49931"/>
                  </a:lnTo>
                  <a:lnTo>
                    <a:pt x="4988" y="52662"/>
                  </a:lnTo>
                  <a:lnTo>
                    <a:pt x="2256" y="55394"/>
                  </a:lnTo>
                  <a:lnTo>
                    <a:pt x="2256" y="56422"/>
                  </a:lnTo>
                  <a:lnTo>
                    <a:pt x="5489" y="53164"/>
                  </a:lnTo>
                  <a:lnTo>
                    <a:pt x="10326" y="58001"/>
                  </a:lnTo>
                  <a:lnTo>
                    <a:pt x="5489" y="62838"/>
                  </a:lnTo>
                  <a:lnTo>
                    <a:pt x="2256" y="59605"/>
                  </a:lnTo>
                  <a:lnTo>
                    <a:pt x="2256" y="60607"/>
                  </a:lnTo>
                  <a:lnTo>
                    <a:pt x="4988" y="63339"/>
                  </a:lnTo>
                  <a:lnTo>
                    <a:pt x="2256" y="66071"/>
                  </a:lnTo>
                  <a:lnTo>
                    <a:pt x="2256" y="67074"/>
                  </a:lnTo>
                  <a:lnTo>
                    <a:pt x="5489" y="63840"/>
                  </a:lnTo>
                  <a:lnTo>
                    <a:pt x="10326" y="68678"/>
                  </a:lnTo>
                  <a:lnTo>
                    <a:pt x="5489" y="73490"/>
                  </a:lnTo>
                  <a:lnTo>
                    <a:pt x="2256" y="70257"/>
                  </a:lnTo>
                  <a:lnTo>
                    <a:pt x="2256" y="71259"/>
                  </a:lnTo>
                  <a:lnTo>
                    <a:pt x="4988" y="74016"/>
                  </a:lnTo>
                  <a:lnTo>
                    <a:pt x="2256" y="76748"/>
                  </a:lnTo>
                  <a:lnTo>
                    <a:pt x="2256" y="77750"/>
                  </a:lnTo>
                  <a:lnTo>
                    <a:pt x="5489" y="74517"/>
                  </a:lnTo>
                  <a:lnTo>
                    <a:pt x="10326" y="79329"/>
                  </a:lnTo>
                  <a:lnTo>
                    <a:pt x="2256" y="87399"/>
                  </a:lnTo>
                  <a:lnTo>
                    <a:pt x="2256" y="88427"/>
                  </a:lnTo>
                  <a:lnTo>
                    <a:pt x="10827" y="79830"/>
                  </a:lnTo>
                  <a:lnTo>
                    <a:pt x="15664" y="84668"/>
                  </a:lnTo>
                  <a:lnTo>
                    <a:pt x="5815" y="94517"/>
                  </a:lnTo>
                  <a:lnTo>
                    <a:pt x="6817" y="94517"/>
                  </a:lnTo>
                  <a:lnTo>
                    <a:pt x="16166" y="85169"/>
                  </a:lnTo>
                  <a:lnTo>
                    <a:pt x="21003" y="90006"/>
                  </a:lnTo>
                  <a:lnTo>
                    <a:pt x="16466" y="94517"/>
                  </a:lnTo>
                  <a:lnTo>
                    <a:pt x="17469" y="94517"/>
                  </a:lnTo>
                  <a:lnTo>
                    <a:pt x="21504" y="90507"/>
                  </a:lnTo>
                  <a:lnTo>
                    <a:pt x="25514" y="94517"/>
                  </a:lnTo>
                  <a:lnTo>
                    <a:pt x="26517" y="94517"/>
                  </a:lnTo>
                  <a:lnTo>
                    <a:pt x="22005" y="90006"/>
                  </a:lnTo>
                  <a:lnTo>
                    <a:pt x="26842" y="85169"/>
                  </a:lnTo>
                  <a:lnTo>
                    <a:pt x="31654" y="90006"/>
                  </a:lnTo>
                  <a:lnTo>
                    <a:pt x="27143" y="94517"/>
                  </a:lnTo>
                  <a:lnTo>
                    <a:pt x="28146" y="94517"/>
                  </a:lnTo>
                  <a:lnTo>
                    <a:pt x="32156" y="90507"/>
                  </a:lnTo>
                  <a:lnTo>
                    <a:pt x="36191" y="94517"/>
                  </a:lnTo>
                  <a:lnTo>
                    <a:pt x="37193" y="94517"/>
                  </a:lnTo>
                  <a:lnTo>
                    <a:pt x="32657" y="90006"/>
                  </a:lnTo>
                  <a:lnTo>
                    <a:pt x="37494" y="85169"/>
                  </a:lnTo>
                  <a:lnTo>
                    <a:pt x="42331" y="90006"/>
                  </a:lnTo>
                  <a:lnTo>
                    <a:pt x="37795" y="94517"/>
                  </a:lnTo>
                  <a:lnTo>
                    <a:pt x="38822" y="94517"/>
                  </a:lnTo>
                  <a:lnTo>
                    <a:pt x="42832" y="90507"/>
                  </a:lnTo>
                  <a:lnTo>
                    <a:pt x="46842" y="94517"/>
                  </a:lnTo>
                  <a:lnTo>
                    <a:pt x="47870" y="94517"/>
                  </a:lnTo>
                  <a:lnTo>
                    <a:pt x="43334" y="90006"/>
                  </a:lnTo>
                  <a:lnTo>
                    <a:pt x="48171" y="85169"/>
                  </a:lnTo>
                  <a:lnTo>
                    <a:pt x="53008" y="90006"/>
                  </a:lnTo>
                  <a:lnTo>
                    <a:pt x="48472" y="94517"/>
                  </a:lnTo>
                  <a:lnTo>
                    <a:pt x="49474" y="94517"/>
                  </a:lnTo>
                  <a:lnTo>
                    <a:pt x="53509" y="90507"/>
                  </a:lnTo>
                  <a:lnTo>
                    <a:pt x="57519" y="94517"/>
                  </a:lnTo>
                  <a:lnTo>
                    <a:pt x="58522" y="94517"/>
                  </a:lnTo>
                  <a:lnTo>
                    <a:pt x="54010" y="90006"/>
                  </a:lnTo>
                  <a:lnTo>
                    <a:pt x="58822" y="85169"/>
                  </a:lnTo>
                  <a:lnTo>
                    <a:pt x="63660" y="90006"/>
                  </a:lnTo>
                  <a:lnTo>
                    <a:pt x="59148" y="94517"/>
                  </a:lnTo>
                  <a:lnTo>
                    <a:pt x="60151" y="94517"/>
                  </a:lnTo>
                  <a:lnTo>
                    <a:pt x="64161" y="90507"/>
                  </a:lnTo>
                  <a:lnTo>
                    <a:pt x="68196" y="94517"/>
                  </a:lnTo>
                  <a:lnTo>
                    <a:pt x="69198" y="94517"/>
                  </a:lnTo>
                  <a:lnTo>
                    <a:pt x="64662" y="90006"/>
                  </a:lnTo>
                  <a:lnTo>
                    <a:pt x="69499" y="85169"/>
                  </a:lnTo>
                  <a:lnTo>
                    <a:pt x="74336" y="90006"/>
                  </a:lnTo>
                  <a:lnTo>
                    <a:pt x="69800" y="94517"/>
                  </a:lnTo>
                  <a:lnTo>
                    <a:pt x="70828" y="94517"/>
                  </a:lnTo>
                  <a:lnTo>
                    <a:pt x="74838" y="90507"/>
                  </a:lnTo>
                  <a:lnTo>
                    <a:pt x="78848" y="94517"/>
                  </a:lnTo>
                  <a:lnTo>
                    <a:pt x="79850" y="94517"/>
                  </a:lnTo>
                  <a:lnTo>
                    <a:pt x="75339" y="90006"/>
                  </a:lnTo>
                  <a:lnTo>
                    <a:pt x="80176" y="85169"/>
                  </a:lnTo>
                  <a:lnTo>
                    <a:pt x="84988" y="90006"/>
                  </a:lnTo>
                  <a:lnTo>
                    <a:pt x="80477" y="94517"/>
                  </a:lnTo>
                  <a:lnTo>
                    <a:pt x="81479" y="94517"/>
                  </a:lnTo>
                  <a:lnTo>
                    <a:pt x="85514" y="90507"/>
                  </a:lnTo>
                  <a:lnTo>
                    <a:pt x="89524" y="94517"/>
                  </a:lnTo>
                  <a:lnTo>
                    <a:pt x="90527" y="94517"/>
                  </a:lnTo>
                  <a:lnTo>
                    <a:pt x="86016" y="90006"/>
                  </a:lnTo>
                  <a:lnTo>
                    <a:pt x="90828" y="85169"/>
                  </a:lnTo>
                  <a:lnTo>
                    <a:pt x="95665" y="90006"/>
                  </a:lnTo>
                  <a:lnTo>
                    <a:pt x="91153" y="94517"/>
                  </a:lnTo>
                  <a:lnTo>
                    <a:pt x="92156" y="94517"/>
                  </a:lnTo>
                  <a:lnTo>
                    <a:pt x="96166" y="90507"/>
                  </a:lnTo>
                  <a:lnTo>
                    <a:pt x="100201" y="94517"/>
                  </a:lnTo>
                  <a:lnTo>
                    <a:pt x="101204" y="94517"/>
                  </a:lnTo>
                  <a:lnTo>
                    <a:pt x="96667" y="90006"/>
                  </a:lnTo>
                  <a:lnTo>
                    <a:pt x="101504" y="85169"/>
                  </a:lnTo>
                  <a:lnTo>
                    <a:pt x="106342" y="90006"/>
                  </a:lnTo>
                  <a:lnTo>
                    <a:pt x="101805" y="94517"/>
                  </a:lnTo>
                  <a:lnTo>
                    <a:pt x="102833" y="94517"/>
                  </a:lnTo>
                  <a:lnTo>
                    <a:pt x="106843" y="90507"/>
                  </a:lnTo>
                  <a:lnTo>
                    <a:pt x="110853" y="94517"/>
                  </a:lnTo>
                  <a:lnTo>
                    <a:pt x="111855" y="94517"/>
                  </a:lnTo>
                  <a:lnTo>
                    <a:pt x="107344" y="90006"/>
                  </a:lnTo>
                  <a:lnTo>
                    <a:pt x="112181" y="85169"/>
                  </a:lnTo>
                  <a:lnTo>
                    <a:pt x="116993" y="90006"/>
                  </a:lnTo>
                  <a:lnTo>
                    <a:pt x="112482" y="94517"/>
                  </a:lnTo>
                  <a:lnTo>
                    <a:pt x="113484" y="94517"/>
                  </a:lnTo>
                  <a:lnTo>
                    <a:pt x="117520" y="90507"/>
                  </a:lnTo>
                  <a:lnTo>
                    <a:pt x="121530" y="94517"/>
                  </a:lnTo>
                  <a:lnTo>
                    <a:pt x="122532" y="94517"/>
                  </a:lnTo>
                  <a:lnTo>
                    <a:pt x="118021" y="90006"/>
                  </a:lnTo>
                  <a:lnTo>
                    <a:pt x="122833" y="85169"/>
                  </a:lnTo>
                  <a:lnTo>
                    <a:pt x="127670" y="90006"/>
                  </a:lnTo>
                  <a:lnTo>
                    <a:pt x="123159" y="94517"/>
                  </a:lnTo>
                  <a:lnTo>
                    <a:pt x="124161" y="94517"/>
                  </a:lnTo>
                  <a:lnTo>
                    <a:pt x="128171" y="90507"/>
                  </a:lnTo>
                  <a:lnTo>
                    <a:pt x="132181" y="94517"/>
                  </a:lnTo>
                  <a:lnTo>
                    <a:pt x="133209" y="94517"/>
                  </a:lnTo>
                  <a:lnTo>
                    <a:pt x="128672" y="90006"/>
                  </a:lnTo>
                  <a:lnTo>
                    <a:pt x="133510" y="85169"/>
                  </a:lnTo>
                  <a:lnTo>
                    <a:pt x="138347" y="90006"/>
                  </a:lnTo>
                  <a:lnTo>
                    <a:pt x="133810" y="94517"/>
                  </a:lnTo>
                  <a:lnTo>
                    <a:pt x="134813" y="94517"/>
                  </a:lnTo>
                  <a:lnTo>
                    <a:pt x="138848" y="90507"/>
                  </a:lnTo>
                  <a:lnTo>
                    <a:pt x="142858" y="94517"/>
                  </a:lnTo>
                  <a:lnTo>
                    <a:pt x="143861" y="94517"/>
                  </a:lnTo>
                  <a:lnTo>
                    <a:pt x="139349" y="90006"/>
                  </a:lnTo>
                  <a:lnTo>
                    <a:pt x="144186" y="85169"/>
                  </a:lnTo>
                  <a:lnTo>
                    <a:pt x="148998" y="90006"/>
                  </a:lnTo>
                  <a:lnTo>
                    <a:pt x="144487" y="94517"/>
                  </a:lnTo>
                  <a:lnTo>
                    <a:pt x="145490" y="94517"/>
                  </a:lnTo>
                  <a:lnTo>
                    <a:pt x="149500" y="90507"/>
                  </a:lnTo>
                  <a:lnTo>
                    <a:pt x="153535" y="94517"/>
                  </a:lnTo>
                  <a:lnTo>
                    <a:pt x="154537" y="94517"/>
                  </a:lnTo>
                  <a:lnTo>
                    <a:pt x="150026" y="90006"/>
                  </a:lnTo>
                  <a:lnTo>
                    <a:pt x="154838" y="85169"/>
                  </a:lnTo>
                  <a:lnTo>
                    <a:pt x="159675" y="90006"/>
                  </a:lnTo>
                  <a:lnTo>
                    <a:pt x="155164" y="94517"/>
                  </a:lnTo>
                  <a:lnTo>
                    <a:pt x="156166" y="94517"/>
                  </a:lnTo>
                  <a:lnTo>
                    <a:pt x="160176" y="90507"/>
                  </a:lnTo>
                  <a:lnTo>
                    <a:pt x="164186" y="94517"/>
                  </a:lnTo>
                  <a:lnTo>
                    <a:pt x="165214" y="94517"/>
                  </a:lnTo>
                  <a:lnTo>
                    <a:pt x="160678" y="90006"/>
                  </a:lnTo>
                  <a:lnTo>
                    <a:pt x="165515" y="85169"/>
                  </a:lnTo>
                  <a:lnTo>
                    <a:pt x="174863" y="94517"/>
                  </a:lnTo>
                  <a:lnTo>
                    <a:pt x="175866" y="94517"/>
                  </a:lnTo>
                  <a:lnTo>
                    <a:pt x="166016" y="84668"/>
                  </a:lnTo>
                  <a:lnTo>
                    <a:pt x="170853" y="79830"/>
                  </a:lnTo>
                  <a:lnTo>
                    <a:pt x="185540" y="94517"/>
                  </a:lnTo>
                  <a:lnTo>
                    <a:pt x="186542" y="94517"/>
                  </a:lnTo>
                  <a:lnTo>
                    <a:pt x="171354" y="79329"/>
                  </a:lnTo>
                  <a:lnTo>
                    <a:pt x="176192" y="74517"/>
                  </a:lnTo>
                  <a:lnTo>
                    <a:pt x="190502" y="88828"/>
                  </a:lnTo>
                  <a:lnTo>
                    <a:pt x="190502" y="87826"/>
                  </a:lnTo>
                  <a:lnTo>
                    <a:pt x="176693" y="74016"/>
                  </a:lnTo>
                  <a:lnTo>
                    <a:pt x="181505" y="69179"/>
                  </a:lnTo>
                  <a:lnTo>
                    <a:pt x="190502" y="78151"/>
                  </a:lnTo>
                  <a:lnTo>
                    <a:pt x="190502" y="77149"/>
                  </a:lnTo>
                  <a:lnTo>
                    <a:pt x="182006" y="68678"/>
                  </a:lnTo>
                  <a:lnTo>
                    <a:pt x="186843" y="63840"/>
                  </a:lnTo>
                  <a:lnTo>
                    <a:pt x="190502" y="67500"/>
                  </a:lnTo>
                  <a:lnTo>
                    <a:pt x="190502" y="66497"/>
                  </a:lnTo>
                  <a:lnTo>
                    <a:pt x="187344" y="63339"/>
                  </a:lnTo>
                  <a:lnTo>
                    <a:pt x="190502" y="60181"/>
                  </a:lnTo>
                  <a:lnTo>
                    <a:pt x="190502" y="59179"/>
                  </a:lnTo>
                  <a:lnTo>
                    <a:pt x="186843" y="62838"/>
                  </a:lnTo>
                  <a:lnTo>
                    <a:pt x="182006" y="58001"/>
                  </a:lnTo>
                  <a:lnTo>
                    <a:pt x="186843" y="53164"/>
                  </a:lnTo>
                  <a:lnTo>
                    <a:pt x="190502" y="56823"/>
                  </a:lnTo>
                  <a:lnTo>
                    <a:pt x="190502" y="55820"/>
                  </a:lnTo>
                  <a:lnTo>
                    <a:pt x="187344" y="52662"/>
                  </a:lnTo>
                  <a:lnTo>
                    <a:pt x="190502" y="49530"/>
                  </a:lnTo>
                  <a:lnTo>
                    <a:pt x="190502" y="48502"/>
                  </a:lnTo>
                  <a:lnTo>
                    <a:pt x="186843" y="52161"/>
                  </a:lnTo>
                  <a:lnTo>
                    <a:pt x="182006" y="47324"/>
                  </a:lnTo>
                  <a:lnTo>
                    <a:pt x="186843" y="42512"/>
                  </a:lnTo>
                  <a:lnTo>
                    <a:pt x="190502" y="46146"/>
                  </a:lnTo>
                  <a:lnTo>
                    <a:pt x="190502" y="45144"/>
                  </a:lnTo>
                  <a:lnTo>
                    <a:pt x="187344" y="42011"/>
                  </a:lnTo>
                  <a:lnTo>
                    <a:pt x="190502" y="38853"/>
                  </a:lnTo>
                  <a:lnTo>
                    <a:pt x="190502" y="37850"/>
                  </a:lnTo>
                  <a:lnTo>
                    <a:pt x="186843" y="41509"/>
                  </a:lnTo>
                  <a:lnTo>
                    <a:pt x="182006" y="36672"/>
                  </a:lnTo>
                  <a:lnTo>
                    <a:pt x="186843" y="31835"/>
                  </a:lnTo>
                  <a:lnTo>
                    <a:pt x="190502" y="35494"/>
                  </a:lnTo>
                  <a:lnTo>
                    <a:pt x="190502" y="34492"/>
                  </a:lnTo>
                  <a:lnTo>
                    <a:pt x="187344" y="31334"/>
                  </a:lnTo>
                  <a:lnTo>
                    <a:pt x="190502" y="28176"/>
                  </a:lnTo>
                  <a:lnTo>
                    <a:pt x="190502" y="27174"/>
                  </a:lnTo>
                  <a:lnTo>
                    <a:pt x="186843" y="30833"/>
                  </a:lnTo>
                  <a:lnTo>
                    <a:pt x="182006" y="25996"/>
                  </a:lnTo>
                  <a:lnTo>
                    <a:pt x="187294" y="20707"/>
                  </a:lnTo>
                  <a:lnTo>
                    <a:pt x="190502" y="20707"/>
                  </a:lnTo>
                  <a:lnTo>
                    <a:pt x="190502" y="17775"/>
                  </a:lnTo>
                  <a:lnTo>
                    <a:pt x="177194" y="17775"/>
                  </a:lnTo>
                  <a:lnTo>
                    <a:pt x="177269" y="17524"/>
                  </a:lnTo>
                  <a:cubicBezTo>
                    <a:pt x="177946" y="17299"/>
                    <a:pt x="178598" y="16998"/>
                    <a:pt x="179199" y="16622"/>
                  </a:cubicBezTo>
                  <a:cubicBezTo>
                    <a:pt x="179826" y="16221"/>
                    <a:pt x="180377" y="15745"/>
                    <a:pt x="180878" y="15194"/>
                  </a:cubicBezTo>
                  <a:cubicBezTo>
                    <a:pt x="180928" y="15219"/>
                    <a:pt x="180979" y="15244"/>
                    <a:pt x="181029" y="15294"/>
                  </a:cubicBezTo>
                  <a:cubicBezTo>
                    <a:pt x="182158" y="16031"/>
                    <a:pt x="183551" y="16415"/>
                    <a:pt x="184971" y="16415"/>
                  </a:cubicBezTo>
                  <a:cubicBezTo>
                    <a:pt x="185820" y="16415"/>
                    <a:pt x="186678" y="16277"/>
                    <a:pt x="187495" y="15996"/>
                  </a:cubicBezTo>
                  <a:cubicBezTo>
                    <a:pt x="189349" y="15369"/>
                    <a:pt x="190678" y="14116"/>
                    <a:pt x="191254" y="12487"/>
                  </a:cubicBezTo>
                  <a:cubicBezTo>
                    <a:pt x="191279" y="12387"/>
                    <a:pt x="191229" y="12286"/>
                    <a:pt x="191129" y="12236"/>
                  </a:cubicBezTo>
                  <a:cubicBezTo>
                    <a:pt x="191116" y="12232"/>
                    <a:pt x="191102" y="12230"/>
                    <a:pt x="191088" y="12230"/>
                  </a:cubicBezTo>
                  <a:cubicBezTo>
                    <a:pt x="191021" y="12230"/>
                    <a:pt x="190945" y="12278"/>
                    <a:pt x="190903" y="12361"/>
                  </a:cubicBezTo>
                  <a:cubicBezTo>
                    <a:pt x="190377" y="13890"/>
                    <a:pt x="189124" y="15068"/>
                    <a:pt x="187370" y="15670"/>
                  </a:cubicBezTo>
                  <a:cubicBezTo>
                    <a:pt x="186592" y="15932"/>
                    <a:pt x="185775" y="16061"/>
                    <a:pt x="184969" y="16061"/>
                  </a:cubicBezTo>
                  <a:cubicBezTo>
                    <a:pt x="183619" y="16061"/>
                    <a:pt x="182296" y="15699"/>
                    <a:pt x="181229" y="14993"/>
                  </a:cubicBezTo>
                  <a:cubicBezTo>
                    <a:pt x="181179" y="14968"/>
                    <a:pt x="181154" y="14943"/>
                    <a:pt x="181129" y="14918"/>
                  </a:cubicBezTo>
                  <a:cubicBezTo>
                    <a:pt x="181781" y="14141"/>
                    <a:pt x="182307" y="13264"/>
                    <a:pt x="182683" y="12286"/>
                  </a:cubicBezTo>
                  <a:lnTo>
                    <a:pt x="183084" y="12612"/>
                  </a:lnTo>
                  <a:cubicBezTo>
                    <a:pt x="183109" y="12637"/>
                    <a:pt x="183159" y="12662"/>
                    <a:pt x="183209" y="12662"/>
                  </a:cubicBezTo>
                  <a:cubicBezTo>
                    <a:pt x="183259" y="12662"/>
                    <a:pt x="183309" y="12637"/>
                    <a:pt x="183334" y="12612"/>
                  </a:cubicBezTo>
                  <a:cubicBezTo>
                    <a:pt x="183410" y="12537"/>
                    <a:pt x="183385" y="12412"/>
                    <a:pt x="183309" y="12361"/>
                  </a:cubicBezTo>
                  <a:lnTo>
                    <a:pt x="182833" y="11935"/>
                  </a:lnTo>
                  <a:cubicBezTo>
                    <a:pt x="183084" y="11209"/>
                    <a:pt x="183284" y="10457"/>
                    <a:pt x="183385" y="9655"/>
                  </a:cubicBezTo>
                  <a:cubicBezTo>
                    <a:pt x="183660" y="7524"/>
                    <a:pt x="183284" y="5444"/>
                    <a:pt x="182332" y="3715"/>
                  </a:cubicBezTo>
                  <a:lnTo>
                    <a:pt x="182332" y="3715"/>
                  </a:lnTo>
                  <a:cubicBezTo>
                    <a:pt x="182507" y="3765"/>
                    <a:pt x="182683" y="3815"/>
                    <a:pt x="182858" y="3865"/>
                  </a:cubicBezTo>
                  <a:cubicBezTo>
                    <a:pt x="182883" y="3890"/>
                    <a:pt x="182883" y="3890"/>
                    <a:pt x="182908" y="3890"/>
                  </a:cubicBezTo>
                  <a:cubicBezTo>
                    <a:pt x="182984" y="3890"/>
                    <a:pt x="183059" y="3840"/>
                    <a:pt x="183084" y="3765"/>
                  </a:cubicBezTo>
                  <a:cubicBezTo>
                    <a:pt x="183109" y="3665"/>
                    <a:pt x="183059" y="3564"/>
                    <a:pt x="182958" y="3539"/>
                  </a:cubicBezTo>
                  <a:cubicBezTo>
                    <a:pt x="182733" y="3464"/>
                    <a:pt x="182482" y="3389"/>
                    <a:pt x="182257" y="3314"/>
                  </a:cubicBezTo>
                  <a:cubicBezTo>
                    <a:pt x="182332" y="3214"/>
                    <a:pt x="182432" y="3113"/>
                    <a:pt x="182507" y="3013"/>
                  </a:cubicBezTo>
                  <a:cubicBezTo>
                    <a:pt x="182583" y="2963"/>
                    <a:pt x="182583" y="2863"/>
                    <a:pt x="182532" y="2787"/>
                  </a:cubicBezTo>
                  <a:cubicBezTo>
                    <a:pt x="182489" y="2744"/>
                    <a:pt x="182437" y="2717"/>
                    <a:pt x="182386" y="2717"/>
                  </a:cubicBezTo>
                  <a:cubicBezTo>
                    <a:pt x="182349" y="2717"/>
                    <a:pt x="182313" y="2731"/>
                    <a:pt x="182282" y="2762"/>
                  </a:cubicBezTo>
                  <a:lnTo>
                    <a:pt x="182156" y="2838"/>
                  </a:lnTo>
                  <a:cubicBezTo>
                    <a:pt x="182106" y="2863"/>
                    <a:pt x="182081" y="2913"/>
                    <a:pt x="182081" y="2963"/>
                  </a:cubicBezTo>
                  <a:cubicBezTo>
                    <a:pt x="182031" y="3013"/>
                    <a:pt x="182006" y="3063"/>
                    <a:pt x="181981" y="3088"/>
                  </a:cubicBezTo>
                  <a:cubicBezTo>
                    <a:pt x="181730" y="2712"/>
                    <a:pt x="181430" y="2336"/>
                    <a:pt x="181129" y="2011"/>
                  </a:cubicBezTo>
                  <a:cubicBezTo>
                    <a:pt x="180803" y="1685"/>
                    <a:pt x="180502" y="1459"/>
                    <a:pt x="180151" y="1334"/>
                  </a:cubicBezTo>
                  <a:cubicBezTo>
                    <a:pt x="179922" y="1240"/>
                    <a:pt x="179692" y="1194"/>
                    <a:pt x="179463" y="1194"/>
                  </a:cubicBezTo>
                  <a:cubicBezTo>
                    <a:pt x="179145" y="1194"/>
                    <a:pt x="178829" y="1284"/>
                    <a:pt x="178522" y="1459"/>
                  </a:cubicBezTo>
                  <a:cubicBezTo>
                    <a:pt x="177645" y="2011"/>
                    <a:pt x="177094" y="3239"/>
                    <a:pt x="176893" y="4316"/>
                  </a:cubicBezTo>
                  <a:cubicBezTo>
                    <a:pt x="176768" y="4266"/>
                    <a:pt x="176668" y="4241"/>
                    <a:pt x="176567" y="4216"/>
                  </a:cubicBezTo>
                  <a:cubicBezTo>
                    <a:pt x="176550" y="4212"/>
                    <a:pt x="176533" y="4210"/>
                    <a:pt x="176516" y="4210"/>
                  </a:cubicBezTo>
                  <a:cubicBezTo>
                    <a:pt x="176435" y="4210"/>
                    <a:pt x="176363" y="4258"/>
                    <a:pt x="176342" y="4341"/>
                  </a:cubicBezTo>
                  <a:cubicBezTo>
                    <a:pt x="176317" y="4417"/>
                    <a:pt x="176367" y="4517"/>
                    <a:pt x="176467" y="4542"/>
                  </a:cubicBezTo>
                  <a:cubicBezTo>
                    <a:pt x="176593" y="4592"/>
                    <a:pt x="176718" y="4617"/>
                    <a:pt x="176843" y="4667"/>
                  </a:cubicBezTo>
                  <a:cubicBezTo>
                    <a:pt x="176818" y="4767"/>
                    <a:pt x="176818" y="4893"/>
                    <a:pt x="176793" y="4993"/>
                  </a:cubicBezTo>
                  <a:lnTo>
                    <a:pt x="176367" y="4843"/>
                  </a:lnTo>
                  <a:cubicBezTo>
                    <a:pt x="176349" y="4838"/>
                    <a:pt x="176331" y="4836"/>
                    <a:pt x="176314" y="4836"/>
                  </a:cubicBezTo>
                  <a:cubicBezTo>
                    <a:pt x="176234" y="4836"/>
                    <a:pt x="176162" y="4881"/>
                    <a:pt x="176141" y="4943"/>
                  </a:cubicBezTo>
                  <a:cubicBezTo>
                    <a:pt x="176091" y="5043"/>
                    <a:pt x="176141" y="5143"/>
                    <a:pt x="176242" y="5168"/>
                  </a:cubicBezTo>
                  <a:lnTo>
                    <a:pt x="176768" y="5369"/>
                  </a:lnTo>
                  <a:cubicBezTo>
                    <a:pt x="176693" y="6497"/>
                    <a:pt x="176743" y="7625"/>
                    <a:pt x="176943" y="8677"/>
                  </a:cubicBezTo>
                  <a:lnTo>
                    <a:pt x="173059" y="17549"/>
                  </a:lnTo>
                  <a:cubicBezTo>
                    <a:pt x="172532" y="17499"/>
                    <a:pt x="172006" y="17399"/>
                    <a:pt x="171505" y="17249"/>
                  </a:cubicBezTo>
                  <a:cubicBezTo>
                    <a:pt x="170628" y="16998"/>
                    <a:pt x="169801" y="16622"/>
                    <a:pt x="169049" y="16171"/>
                  </a:cubicBezTo>
                  <a:lnTo>
                    <a:pt x="169525" y="15770"/>
                  </a:lnTo>
                  <a:cubicBezTo>
                    <a:pt x="169600" y="15720"/>
                    <a:pt x="169625" y="15595"/>
                    <a:pt x="169550" y="15519"/>
                  </a:cubicBezTo>
                  <a:cubicBezTo>
                    <a:pt x="169522" y="15478"/>
                    <a:pt x="169472" y="15459"/>
                    <a:pt x="169420" y="15459"/>
                  </a:cubicBezTo>
                  <a:cubicBezTo>
                    <a:pt x="169377" y="15459"/>
                    <a:pt x="169333" y="15472"/>
                    <a:pt x="169299" y="15494"/>
                  </a:cubicBezTo>
                  <a:lnTo>
                    <a:pt x="168723" y="15970"/>
                  </a:lnTo>
                  <a:cubicBezTo>
                    <a:pt x="168046" y="15544"/>
                    <a:pt x="167445" y="15018"/>
                    <a:pt x="166918" y="14442"/>
                  </a:cubicBezTo>
                  <a:cubicBezTo>
                    <a:pt x="168096" y="13590"/>
                    <a:pt x="169099" y="12437"/>
                    <a:pt x="169826" y="11083"/>
                  </a:cubicBezTo>
                  <a:cubicBezTo>
                    <a:pt x="171279" y="8402"/>
                    <a:pt x="171354" y="5469"/>
                    <a:pt x="170051" y="3088"/>
                  </a:cubicBezTo>
                  <a:lnTo>
                    <a:pt x="170051" y="3088"/>
                  </a:lnTo>
                  <a:cubicBezTo>
                    <a:pt x="170252" y="3138"/>
                    <a:pt x="170452" y="3163"/>
                    <a:pt x="170653" y="3239"/>
                  </a:cubicBezTo>
                  <a:lnTo>
                    <a:pt x="170678" y="3239"/>
                  </a:lnTo>
                  <a:cubicBezTo>
                    <a:pt x="170778" y="3239"/>
                    <a:pt x="170828" y="3188"/>
                    <a:pt x="170853" y="3113"/>
                  </a:cubicBezTo>
                  <a:cubicBezTo>
                    <a:pt x="170878" y="3013"/>
                    <a:pt x="170828" y="2913"/>
                    <a:pt x="170728" y="2888"/>
                  </a:cubicBezTo>
                  <a:cubicBezTo>
                    <a:pt x="170427" y="2813"/>
                    <a:pt x="170126" y="2712"/>
                    <a:pt x="169801" y="2637"/>
                  </a:cubicBezTo>
                  <a:cubicBezTo>
                    <a:pt x="169750" y="2562"/>
                    <a:pt x="169700" y="2487"/>
                    <a:pt x="169650" y="2412"/>
                  </a:cubicBezTo>
                  <a:cubicBezTo>
                    <a:pt x="169625" y="2386"/>
                    <a:pt x="169625" y="2361"/>
                    <a:pt x="169600" y="2336"/>
                  </a:cubicBezTo>
                  <a:cubicBezTo>
                    <a:pt x="169700" y="2161"/>
                    <a:pt x="169801" y="2011"/>
                    <a:pt x="169926" y="1835"/>
                  </a:cubicBezTo>
                  <a:cubicBezTo>
                    <a:pt x="169976" y="1760"/>
                    <a:pt x="169951" y="1660"/>
                    <a:pt x="169876" y="1584"/>
                  </a:cubicBezTo>
                  <a:cubicBezTo>
                    <a:pt x="169849" y="1567"/>
                    <a:pt x="169816" y="1558"/>
                    <a:pt x="169783" y="1558"/>
                  </a:cubicBezTo>
                  <a:cubicBezTo>
                    <a:pt x="169721" y="1558"/>
                    <a:pt x="169657" y="1586"/>
                    <a:pt x="169625" y="1635"/>
                  </a:cubicBezTo>
                  <a:cubicBezTo>
                    <a:pt x="169525" y="1760"/>
                    <a:pt x="169450" y="1910"/>
                    <a:pt x="169349" y="2036"/>
                  </a:cubicBezTo>
                  <a:cubicBezTo>
                    <a:pt x="168755" y="1385"/>
                    <a:pt x="167953" y="1024"/>
                    <a:pt x="167139" y="1024"/>
                  </a:cubicBezTo>
                  <a:cubicBezTo>
                    <a:pt x="166855" y="1024"/>
                    <a:pt x="166570" y="1068"/>
                    <a:pt x="166292" y="1158"/>
                  </a:cubicBezTo>
                  <a:cubicBezTo>
                    <a:pt x="164963" y="1584"/>
                    <a:pt x="164663" y="2838"/>
                    <a:pt x="164512" y="3940"/>
                  </a:cubicBezTo>
                  <a:cubicBezTo>
                    <a:pt x="164061" y="6798"/>
                    <a:pt x="164161" y="9178"/>
                    <a:pt x="164738" y="11158"/>
                  </a:cubicBezTo>
                  <a:cubicBezTo>
                    <a:pt x="164562" y="11108"/>
                    <a:pt x="164362" y="11058"/>
                    <a:pt x="164186" y="10983"/>
                  </a:cubicBezTo>
                  <a:cubicBezTo>
                    <a:pt x="164174" y="10979"/>
                    <a:pt x="164159" y="10977"/>
                    <a:pt x="164144" y="10977"/>
                  </a:cubicBezTo>
                  <a:cubicBezTo>
                    <a:pt x="164071" y="10977"/>
                    <a:pt x="163982" y="11025"/>
                    <a:pt x="163961" y="11108"/>
                  </a:cubicBezTo>
                  <a:cubicBezTo>
                    <a:pt x="163936" y="11184"/>
                    <a:pt x="163986" y="11309"/>
                    <a:pt x="164086" y="11334"/>
                  </a:cubicBezTo>
                  <a:cubicBezTo>
                    <a:pt x="164287" y="11409"/>
                    <a:pt x="164487" y="11459"/>
                    <a:pt x="164713" y="11534"/>
                  </a:cubicBezTo>
                  <a:cubicBezTo>
                    <a:pt x="164562" y="11735"/>
                    <a:pt x="164412" y="11960"/>
                    <a:pt x="164287" y="12211"/>
                  </a:cubicBezTo>
                  <a:cubicBezTo>
                    <a:pt x="164237" y="12286"/>
                    <a:pt x="164287" y="12387"/>
                    <a:pt x="164362" y="12437"/>
                  </a:cubicBezTo>
                  <a:cubicBezTo>
                    <a:pt x="164387" y="12462"/>
                    <a:pt x="164412" y="12462"/>
                    <a:pt x="164462" y="12462"/>
                  </a:cubicBezTo>
                  <a:cubicBezTo>
                    <a:pt x="164512" y="12462"/>
                    <a:pt x="164587" y="12437"/>
                    <a:pt x="164613" y="12361"/>
                  </a:cubicBezTo>
                  <a:cubicBezTo>
                    <a:pt x="164713" y="12186"/>
                    <a:pt x="164838" y="11986"/>
                    <a:pt x="164938" y="11810"/>
                  </a:cubicBezTo>
                  <a:cubicBezTo>
                    <a:pt x="165064" y="12086"/>
                    <a:pt x="165164" y="12387"/>
                    <a:pt x="165289" y="12637"/>
                  </a:cubicBezTo>
                  <a:cubicBezTo>
                    <a:pt x="165590" y="13264"/>
                    <a:pt x="165966" y="13840"/>
                    <a:pt x="166392" y="14366"/>
                  </a:cubicBezTo>
                  <a:cubicBezTo>
                    <a:pt x="165071" y="15247"/>
                    <a:pt x="163559" y="15746"/>
                    <a:pt x="162089" y="15746"/>
                  </a:cubicBezTo>
                  <a:cubicBezTo>
                    <a:pt x="162053" y="15746"/>
                    <a:pt x="162017" y="15746"/>
                    <a:pt x="161981" y="15745"/>
                  </a:cubicBezTo>
                  <a:cubicBezTo>
                    <a:pt x="161755" y="15745"/>
                    <a:pt x="161530" y="15720"/>
                    <a:pt x="161304" y="15695"/>
                  </a:cubicBezTo>
                  <a:cubicBezTo>
                    <a:pt x="161279" y="15569"/>
                    <a:pt x="161279" y="15419"/>
                    <a:pt x="161254" y="15294"/>
                  </a:cubicBezTo>
                  <a:cubicBezTo>
                    <a:pt x="161232" y="15207"/>
                    <a:pt x="161173" y="15139"/>
                    <a:pt x="161092" y="15139"/>
                  </a:cubicBezTo>
                  <a:cubicBezTo>
                    <a:pt x="161080" y="15139"/>
                    <a:pt x="161067" y="15140"/>
                    <a:pt x="161054" y="15143"/>
                  </a:cubicBezTo>
                  <a:cubicBezTo>
                    <a:pt x="160953" y="15143"/>
                    <a:pt x="160878" y="15244"/>
                    <a:pt x="160903" y="15319"/>
                  </a:cubicBezTo>
                  <a:cubicBezTo>
                    <a:pt x="160903" y="15444"/>
                    <a:pt x="160928" y="15544"/>
                    <a:pt x="160953" y="15645"/>
                  </a:cubicBezTo>
                  <a:cubicBezTo>
                    <a:pt x="160803" y="15620"/>
                    <a:pt x="160678" y="15595"/>
                    <a:pt x="160527" y="15569"/>
                  </a:cubicBezTo>
                  <a:lnTo>
                    <a:pt x="160628" y="15419"/>
                  </a:lnTo>
                  <a:cubicBezTo>
                    <a:pt x="160678" y="15319"/>
                    <a:pt x="160653" y="15219"/>
                    <a:pt x="160577" y="15168"/>
                  </a:cubicBezTo>
                  <a:cubicBezTo>
                    <a:pt x="160551" y="15151"/>
                    <a:pt x="160518" y="15142"/>
                    <a:pt x="160484" y="15142"/>
                  </a:cubicBezTo>
                  <a:cubicBezTo>
                    <a:pt x="160423" y="15142"/>
                    <a:pt x="160359" y="15170"/>
                    <a:pt x="160327" y="15219"/>
                  </a:cubicBezTo>
                  <a:lnTo>
                    <a:pt x="160176" y="15469"/>
                  </a:lnTo>
                  <a:cubicBezTo>
                    <a:pt x="159149" y="15194"/>
                    <a:pt x="158171" y="14692"/>
                    <a:pt x="157294" y="14016"/>
                  </a:cubicBezTo>
                  <a:cubicBezTo>
                    <a:pt x="157921" y="13314"/>
                    <a:pt x="158497" y="12512"/>
                    <a:pt x="158998" y="11635"/>
                  </a:cubicBezTo>
                  <a:cubicBezTo>
                    <a:pt x="160302" y="9254"/>
                    <a:pt x="160728" y="6547"/>
                    <a:pt x="160176" y="4141"/>
                  </a:cubicBezTo>
                  <a:lnTo>
                    <a:pt x="160176" y="4141"/>
                  </a:lnTo>
                  <a:lnTo>
                    <a:pt x="160678" y="4417"/>
                  </a:lnTo>
                  <a:cubicBezTo>
                    <a:pt x="160703" y="4442"/>
                    <a:pt x="160728" y="4442"/>
                    <a:pt x="160753" y="4442"/>
                  </a:cubicBezTo>
                  <a:cubicBezTo>
                    <a:pt x="160828" y="4442"/>
                    <a:pt x="160878" y="4417"/>
                    <a:pt x="160903" y="4341"/>
                  </a:cubicBezTo>
                  <a:cubicBezTo>
                    <a:pt x="160953" y="4266"/>
                    <a:pt x="160928" y="4166"/>
                    <a:pt x="160853" y="4116"/>
                  </a:cubicBezTo>
                  <a:lnTo>
                    <a:pt x="160227" y="3765"/>
                  </a:lnTo>
                  <a:lnTo>
                    <a:pt x="160753" y="3389"/>
                  </a:lnTo>
                  <a:cubicBezTo>
                    <a:pt x="160828" y="3339"/>
                    <a:pt x="160853" y="3239"/>
                    <a:pt x="160803" y="3138"/>
                  </a:cubicBezTo>
                  <a:cubicBezTo>
                    <a:pt x="160759" y="3095"/>
                    <a:pt x="160707" y="3068"/>
                    <a:pt x="160656" y="3068"/>
                  </a:cubicBezTo>
                  <a:cubicBezTo>
                    <a:pt x="160620" y="3068"/>
                    <a:pt x="160584" y="3082"/>
                    <a:pt x="160552" y="3113"/>
                  </a:cubicBezTo>
                  <a:lnTo>
                    <a:pt x="160001" y="3489"/>
                  </a:lnTo>
                  <a:cubicBezTo>
                    <a:pt x="159901" y="3138"/>
                    <a:pt x="159775" y="2813"/>
                    <a:pt x="159625" y="2487"/>
                  </a:cubicBezTo>
                  <a:cubicBezTo>
                    <a:pt x="159500" y="2186"/>
                    <a:pt x="159324" y="1935"/>
                    <a:pt x="159149" y="1710"/>
                  </a:cubicBezTo>
                  <a:cubicBezTo>
                    <a:pt x="158689" y="1166"/>
                    <a:pt x="158089" y="902"/>
                    <a:pt x="157438" y="902"/>
                  </a:cubicBezTo>
                  <a:cubicBezTo>
                    <a:pt x="157308" y="902"/>
                    <a:pt x="157176" y="912"/>
                    <a:pt x="157044" y="933"/>
                  </a:cubicBezTo>
                  <a:cubicBezTo>
                    <a:pt x="156367" y="1033"/>
                    <a:pt x="155690" y="1409"/>
                    <a:pt x="155114" y="1935"/>
                  </a:cubicBezTo>
                  <a:lnTo>
                    <a:pt x="155039" y="1359"/>
                  </a:lnTo>
                  <a:cubicBezTo>
                    <a:pt x="155013" y="1259"/>
                    <a:pt x="154938" y="1209"/>
                    <a:pt x="154838" y="1209"/>
                  </a:cubicBezTo>
                  <a:cubicBezTo>
                    <a:pt x="154738" y="1234"/>
                    <a:pt x="154663" y="1309"/>
                    <a:pt x="154688" y="1409"/>
                  </a:cubicBezTo>
                  <a:lnTo>
                    <a:pt x="154763" y="1985"/>
                  </a:lnTo>
                  <a:cubicBezTo>
                    <a:pt x="154612" y="1935"/>
                    <a:pt x="154462" y="1885"/>
                    <a:pt x="154312" y="1835"/>
                  </a:cubicBezTo>
                  <a:cubicBezTo>
                    <a:pt x="154285" y="1822"/>
                    <a:pt x="154258" y="1815"/>
                    <a:pt x="154233" y="1815"/>
                  </a:cubicBezTo>
                  <a:cubicBezTo>
                    <a:pt x="154163" y="1815"/>
                    <a:pt x="154104" y="1862"/>
                    <a:pt x="154086" y="1935"/>
                  </a:cubicBezTo>
                  <a:cubicBezTo>
                    <a:pt x="154036" y="2011"/>
                    <a:pt x="154086" y="2111"/>
                    <a:pt x="154186" y="2161"/>
                  </a:cubicBezTo>
                  <a:cubicBezTo>
                    <a:pt x="154362" y="2236"/>
                    <a:pt x="154537" y="2286"/>
                    <a:pt x="154713" y="2361"/>
                  </a:cubicBezTo>
                  <a:cubicBezTo>
                    <a:pt x="154337" y="2787"/>
                    <a:pt x="154036" y="3264"/>
                    <a:pt x="153810" y="3790"/>
                  </a:cubicBezTo>
                  <a:cubicBezTo>
                    <a:pt x="152933" y="5970"/>
                    <a:pt x="153109" y="8527"/>
                    <a:pt x="154287" y="10858"/>
                  </a:cubicBezTo>
                  <a:cubicBezTo>
                    <a:pt x="154111" y="10808"/>
                    <a:pt x="153936" y="10757"/>
                    <a:pt x="153785" y="10682"/>
                  </a:cubicBezTo>
                  <a:cubicBezTo>
                    <a:pt x="153768" y="10678"/>
                    <a:pt x="153750" y="10676"/>
                    <a:pt x="153733" y="10676"/>
                  </a:cubicBezTo>
                  <a:cubicBezTo>
                    <a:pt x="153652" y="10676"/>
                    <a:pt x="153580" y="10721"/>
                    <a:pt x="153560" y="10783"/>
                  </a:cubicBezTo>
                  <a:cubicBezTo>
                    <a:pt x="153510" y="10883"/>
                    <a:pt x="153560" y="10983"/>
                    <a:pt x="153660" y="11008"/>
                  </a:cubicBezTo>
                  <a:cubicBezTo>
                    <a:pt x="153861" y="11108"/>
                    <a:pt x="154086" y="11158"/>
                    <a:pt x="154312" y="11234"/>
                  </a:cubicBezTo>
                  <a:lnTo>
                    <a:pt x="153986" y="11559"/>
                  </a:lnTo>
                  <a:cubicBezTo>
                    <a:pt x="153911" y="11635"/>
                    <a:pt x="153911" y="11735"/>
                    <a:pt x="153961" y="11810"/>
                  </a:cubicBezTo>
                  <a:cubicBezTo>
                    <a:pt x="154011" y="11835"/>
                    <a:pt x="154061" y="11860"/>
                    <a:pt x="154086" y="11860"/>
                  </a:cubicBezTo>
                  <a:cubicBezTo>
                    <a:pt x="154136" y="11860"/>
                    <a:pt x="154186" y="11835"/>
                    <a:pt x="154211" y="11810"/>
                  </a:cubicBezTo>
                  <a:lnTo>
                    <a:pt x="154612" y="11459"/>
                  </a:lnTo>
                  <a:cubicBezTo>
                    <a:pt x="154688" y="11610"/>
                    <a:pt x="154788" y="11760"/>
                    <a:pt x="154913" y="11935"/>
                  </a:cubicBezTo>
                  <a:cubicBezTo>
                    <a:pt x="155440" y="12737"/>
                    <a:pt x="156066" y="13439"/>
                    <a:pt x="156768" y="14041"/>
                  </a:cubicBezTo>
                  <a:cubicBezTo>
                    <a:pt x="155239" y="15544"/>
                    <a:pt x="153359" y="16547"/>
                    <a:pt x="151379" y="16848"/>
                  </a:cubicBezTo>
                  <a:cubicBezTo>
                    <a:pt x="150988" y="16901"/>
                    <a:pt x="150591" y="16928"/>
                    <a:pt x="150192" y="16928"/>
                  </a:cubicBezTo>
                  <a:cubicBezTo>
                    <a:pt x="148168" y="16928"/>
                    <a:pt x="146087" y="16245"/>
                    <a:pt x="144287" y="14968"/>
                  </a:cubicBezTo>
                  <a:cubicBezTo>
                    <a:pt x="145490" y="13615"/>
                    <a:pt x="146367" y="11910"/>
                    <a:pt x="146818" y="10106"/>
                  </a:cubicBezTo>
                  <a:cubicBezTo>
                    <a:pt x="146868" y="10231"/>
                    <a:pt x="146918" y="10356"/>
                    <a:pt x="146968" y="10482"/>
                  </a:cubicBezTo>
                  <a:cubicBezTo>
                    <a:pt x="146993" y="10557"/>
                    <a:pt x="147069" y="10607"/>
                    <a:pt x="147144" y="10607"/>
                  </a:cubicBezTo>
                  <a:lnTo>
                    <a:pt x="147194" y="10607"/>
                  </a:lnTo>
                  <a:cubicBezTo>
                    <a:pt x="147294" y="10557"/>
                    <a:pt x="147344" y="10457"/>
                    <a:pt x="147294" y="10381"/>
                  </a:cubicBezTo>
                  <a:cubicBezTo>
                    <a:pt x="147219" y="10106"/>
                    <a:pt x="147094" y="9855"/>
                    <a:pt x="146968" y="9630"/>
                  </a:cubicBezTo>
                  <a:cubicBezTo>
                    <a:pt x="147269" y="9504"/>
                    <a:pt x="147595" y="9404"/>
                    <a:pt x="147896" y="9279"/>
                  </a:cubicBezTo>
                  <a:cubicBezTo>
                    <a:pt x="147996" y="9254"/>
                    <a:pt x="148046" y="9153"/>
                    <a:pt x="147996" y="9053"/>
                  </a:cubicBezTo>
                  <a:cubicBezTo>
                    <a:pt x="147978" y="8980"/>
                    <a:pt x="147919" y="8933"/>
                    <a:pt x="147849" y="8933"/>
                  </a:cubicBezTo>
                  <a:cubicBezTo>
                    <a:pt x="147824" y="8933"/>
                    <a:pt x="147797" y="8939"/>
                    <a:pt x="147770" y="8953"/>
                  </a:cubicBezTo>
                  <a:cubicBezTo>
                    <a:pt x="147520" y="9053"/>
                    <a:pt x="147244" y="9128"/>
                    <a:pt x="146993" y="9229"/>
                  </a:cubicBezTo>
                  <a:cubicBezTo>
                    <a:pt x="147344" y="7173"/>
                    <a:pt x="147144" y="5043"/>
                    <a:pt x="146317" y="3113"/>
                  </a:cubicBezTo>
                  <a:lnTo>
                    <a:pt x="147044" y="2687"/>
                  </a:lnTo>
                  <a:cubicBezTo>
                    <a:pt x="147119" y="2637"/>
                    <a:pt x="147144" y="2512"/>
                    <a:pt x="147094" y="2437"/>
                  </a:cubicBezTo>
                  <a:cubicBezTo>
                    <a:pt x="147061" y="2388"/>
                    <a:pt x="147008" y="2360"/>
                    <a:pt x="146954" y="2360"/>
                  </a:cubicBezTo>
                  <a:cubicBezTo>
                    <a:pt x="146924" y="2360"/>
                    <a:pt x="146895" y="2369"/>
                    <a:pt x="146868" y="2386"/>
                  </a:cubicBezTo>
                  <a:lnTo>
                    <a:pt x="146166" y="2787"/>
                  </a:lnTo>
                  <a:cubicBezTo>
                    <a:pt x="145991" y="2437"/>
                    <a:pt x="145765" y="2136"/>
                    <a:pt x="145490" y="1860"/>
                  </a:cubicBezTo>
                  <a:lnTo>
                    <a:pt x="145640" y="1534"/>
                  </a:lnTo>
                  <a:cubicBezTo>
                    <a:pt x="145690" y="1459"/>
                    <a:pt x="145640" y="1334"/>
                    <a:pt x="145565" y="1309"/>
                  </a:cubicBezTo>
                  <a:cubicBezTo>
                    <a:pt x="145537" y="1295"/>
                    <a:pt x="145509" y="1289"/>
                    <a:pt x="145482" y="1289"/>
                  </a:cubicBezTo>
                  <a:cubicBezTo>
                    <a:pt x="145412" y="1289"/>
                    <a:pt x="145350" y="1330"/>
                    <a:pt x="145314" y="1384"/>
                  </a:cubicBezTo>
                  <a:lnTo>
                    <a:pt x="145214" y="1635"/>
                  </a:lnTo>
                  <a:cubicBezTo>
                    <a:pt x="145164" y="1584"/>
                    <a:pt x="145114" y="1534"/>
                    <a:pt x="145064" y="1509"/>
                  </a:cubicBezTo>
                  <a:cubicBezTo>
                    <a:pt x="144565" y="1153"/>
                    <a:pt x="144034" y="975"/>
                    <a:pt x="143490" y="975"/>
                  </a:cubicBezTo>
                  <a:cubicBezTo>
                    <a:pt x="143076" y="975"/>
                    <a:pt x="142654" y="1078"/>
                    <a:pt x="142231" y="1284"/>
                  </a:cubicBezTo>
                  <a:cubicBezTo>
                    <a:pt x="141429" y="1685"/>
                    <a:pt x="140678" y="2437"/>
                    <a:pt x="140151" y="3364"/>
                  </a:cubicBezTo>
                  <a:cubicBezTo>
                    <a:pt x="140026" y="3239"/>
                    <a:pt x="139926" y="3113"/>
                    <a:pt x="139775" y="2988"/>
                  </a:cubicBezTo>
                  <a:cubicBezTo>
                    <a:pt x="139741" y="2965"/>
                    <a:pt x="139703" y="2953"/>
                    <a:pt x="139663" y="2953"/>
                  </a:cubicBezTo>
                  <a:cubicBezTo>
                    <a:pt x="139615" y="2953"/>
                    <a:pt x="139566" y="2972"/>
                    <a:pt x="139525" y="3013"/>
                  </a:cubicBezTo>
                  <a:cubicBezTo>
                    <a:pt x="139475" y="3088"/>
                    <a:pt x="139475" y="3188"/>
                    <a:pt x="139550" y="3264"/>
                  </a:cubicBezTo>
                  <a:cubicBezTo>
                    <a:pt x="139700" y="3389"/>
                    <a:pt x="139850" y="3539"/>
                    <a:pt x="139976" y="3690"/>
                  </a:cubicBezTo>
                  <a:lnTo>
                    <a:pt x="139224" y="3915"/>
                  </a:lnTo>
                  <a:cubicBezTo>
                    <a:pt x="139124" y="3965"/>
                    <a:pt x="139074" y="4066"/>
                    <a:pt x="139099" y="4141"/>
                  </a:cubicBezTo>
                  <a:cubicBezTo>
                    <a:pt x="139124" y="4216"/>
                    <a:pt x="139199" y="4266"/>
                    <a:pt x="139274" y="4266"/>
                  </a:cubicBezTo>
                  <a:lnTo>
                    <a:pt x="139324" y="4266"/>
                  </a:lnTo>
                  <a:lnTo>
                    <a:pt x="139775" y="4116"/>
                  </a:lnTo>
                  <a:lnTo>
                    <a:pt x="139775" y="4116"/>
                  </a:lnTo>
                  <a:cubicBezTo>
                    <a:pt x="139525" y="4742"/>
                    <a:pt x="139349" y="5394"/>
                    <a:pt x="139324" y="6021"/>
                  </a:cubicBezTo>
                  <a:cubicBezTo>
                    <a:pt x="139299" y="6221"/>
                    <a:pt x="139299" y="6422"/>
                    <a:pt x="139299" y="6622"/>
                  </a:cubicBezTo>
                  <a:lnTo>
                    <a:pt x="136993" y="6622"/>
                  </a:lnTo>
                  <a:lnTo>
                    <a:pt x="140176" y="17324"/>
                  </a:lnTo>
                  <a:cubicBezTo>
                    <a:pt x="139600" y="17524"/>
                    <a:pt x="138998" y="17675"/>
                    <a:pt x="138372" y="17775"/>
                  </a:cubicBezTo>
                  <a:lnTo>
                    <a:pt x="135289" y="17775"/>
                  </a:lnTo>
                  <a:cubicBezTo>
                    <a:pt x="133535" y="17524"/>
                    <a:pt x="131881" y="16823"/>
                    <a:pt x="130502" y="15745"/>
                  </a:cubicBezTo>
                  <a:cubicBezTo>
                    <a:pt x="131705" y="15143"/>
                    <a:pt x="132758" y="14291"/>
                    <a:pt x="133560" y="13189"/>
                  </a:cubicBezTo>
                  <a:cubicBezTo>
                    <a:pt x="135865" y="9980"/>
                    <a:pt x="135389" y="5118"/>
                    <a:pt x="132532" y="2286"/>
                  </a:cubicBezTo>
                  <a:cubicBezTo>
                    <a:pt x="132127" y="1882"/>
                    <a:pt x="131565" y="1658"/>
                    <a:pt x="130972" y="1658"/>
                  </a:cubicBezTo>
                  <a:cubicBezTo>
                    <a:pt x="130941" y="1658"/>
                    <a:pt x="130909" y="1658"/>
                    <a:pt x="130878" y="1660"/>
                  </a:cubicBezTo>
                  <a:cubicBezTo>
                    <a:pt x="130251" y="1660"/>
                    <a:pt x="129675" y="1935"/>
                    <a:pt x="129249" y="2412"/>
                  </a:cubicBezTo>
                  <a:cubicBezTo>
                    <a:pt x="127444" y="4492"/>
                    <a:pt x="126667" y="7374"/>
                    <a:pt x="127018" y="10081"/>
                  </a:cubicBezTo>
                  <a:lnTo>
                    <a:pt x="126642" y="9880"/>
                  </a:lnTo>
                  <a:cubicBezTo>
                    <a:pt x="126642" y="9855"/>
                    <a:pt x="126642" y="9830"/>
                    <a:pt x="126617" y="9805"/>
                  </a:cubicBezTo>
                  <a:cubicBezTo>
                    <a:pt x="126576" y="9743"/>
                    <a:pt x="126501" y="9698"/>
                    <a:pt x="126420" y="9698"/>
                  </a:cubicBezTo>
                  <a:cubicBezTo>
                    <a:pt x="126402" y="9698"/>
                    <a:pt x="126384" y="9700"/>
                    <a:pt x="126367" y="9705"/>
                  </a:cubicBezTo>
                  <a:cubicBezTo>
                    <a:pt x="126266" y="9755"/>
                    <a:pt x="126191" y="9855"/>
                    <a:pt x="126216" y="9955"/>
                  </a:cubicBezTo>
                  <a:cubicBezTo>
                    <a:pt x="126241" y="10081"/>
                    <a:pt x="126342" y="10156"/>
                    <a:pt x="126392" y="10156"/>
                  </a:cubicBezTo>
                  <a:lnTo>
                    <a:pt x="127043" y="10507"/>
                  </a:lnTo>
                  <a:cubicBezTo>
                    <a:pt x="126893" y="10657"/>
                    <a:pt x="126743" y="10808"/>
                    <a:pt x="126567" y="10958"/>
                  </a:cubicBezTo>
                  <a:cubicBezTo>
                    <a:pt x="126492" y="11008"/>
                    <a:pt x="126492" y="11133"/>
                    <a:pt x="126542" y="11209"/>
                  </a:cubicBezTo>
                  <a:cubicBezTo>
                    <a:pt x="126592" y="11234"/>
                    <a:pt x="126642" y="11259"/>
                    <a:pt x="126693" y="11259"/>
                  </a:cubicBezTo>
                  <a:cubicBezTo>
                    <a:pt x="126718" y="11259"/>
                    <a:pt x="126768" y="11259"/>
                    <a:pt x="126818" y="11209"/>
                  </a:cubicBezTo>
                  <a:cubicBezTo>
                    <a:pt x="126918" y="11108"/>
                    <a:pt x="127043" y="11008"/>
                    <a:pt x="127169" y="10908"/>
                  </a:cubicBezTo>
                  <a:cubicBezTo>
                    <a:pt x="127419" y="12136"/>
                    <a:pt x="127921" y="13314"/>
                    <a:pt x="128672" y="14316"/>
                  </a:cubicBezTo>
                  <a:cubicBezTo>
                    <a:pt x="129023" y="14793"/>
                    <a:pt x="129424" y="15244"/>
                    <a:pt x="129850" y="15645"/>
                  </a:cubicBezTo>
                  <a:cubicBezTo>
                    <a:pt x="128705" y="16133"/>
                    <a:pt x="127446" y="16387"/>
                    <a:pt x="126184" y="16387"/>
                  </a:cubicBezTo>
                  <a:cubicBezTo>
                    <a:pt x="124465" y="16387"/>
                    <a:pt x="122739" y="15915"/>
                    <a:pt x="121279" y="14918"/>
                  </a:cubicBezTo>
                  <a:cubicBezTo>
                    <a:pt x="121003" y="14742"/>
                    <a:pt x="120728" y="14542"/>
                    <a:pt x="120477" y="14316"/>
                  </a:cubicBezTo>
                  <a:cubicBezTo>
                    <a:pt x="121229" y="13289"/>
                    <a:pt x="121755" y="12086"/>
                    <a:pt x="122056" y="10858"/>
                  </a:cubicBezTo>
                  <a:cubicBezTo>
                    <a:pt x="122106" y="10958"/>
                    <a:pt x="122181" y="11033"/>
                    <a:pt x="122231" y="11133"/>
                  </a:cubicBezTo>
                  <a:cubicBezTo>
                    <a:pt x="122281" y="11184"/>
                    <a:pt x="122332" y="11209"/>
                    <a:pt x="122382" y="11209"/>
                  </a:cubicBezTo>
                  <a:cubicBezTo>
                    <a:pt x="122432" y="11209"/>
                    <a:pt x="122457" y="11209"/>
                    <a:pt x="122482" y="11184"/>
                  </a:cubicBezTo>
                  <a:cubicBezTo>
                    <a:pt x="122557" y="11133"/>
                    <a:pt x="122582" y="11033"/>
                    <a:pt x="122532" y="10933"/>
                  </a:cubicBezTo>
                  <a:cubicBezTo>
                    <a:pt x="122432" y="10783"/>
                    <a:pt x="122332" y="10632"/>
                    <a:pt x="122206" y="10507"/>
                  </a:cubicBezTo>
                  <a:cubicBezTo>
                    <a:pt x="122482" y="10356"/>
                    <a:pt x="122733" y="10206"/>
                    <a:pt x="122983" y="10031"/>
                  </a:cubicBezTo>
                  <a:cubicBezTo>
                    <a:pt x="123058" y="9980"/>
                    <a:pt x="123083" y="9880"/>
                    <a:pt x="123033" y="9780"/>
                  </a:cubicBezTo>
                  <a:cubicBezTo>
                    <a:pt x="123001" y="9731"/>
                    <a:pt x="122937" y="9704"/>
                    <a:pt x="122876" y="9704"/>
                  </a:cubicBezTo>
                  <a:cubicBezTo>
                    <a:pt x="122842" y="9704"/>
                    <a:pt x="122809" y="9712"/>
                    <a:pt x="122783" y="9730"/>
                  </a:cubicBezTo>
                  <a:cubicBezTo>
                    <a:pt x="122582" y="9855"/>
                    <a:pt x="122407" y="9980"/>
                    <a:pt x="122206" y="10081"/>
                  </a:cubicBezTo>
                  <a:cubicBezTo>
                    <a:pt x="122657" y="7274"/>
                    <a:pt x="121981" y="4291"/>
                    <a:pt x="120151" y="2086"/>
                  </a:cubicBezTo>
                  <a:cubicBezTo>
                    <a:pt x="119926" y="1835"/>
                    <a:pt x="119675" y="1660"/>
                    <a:pt x="119374" y="1559"/>
                  </a:cubicBezTo>
                  <a:cubicBezTo>
                    <a:pt x="119271" y="1534"/>
                    <a:pt x="119159" y="1516"/>
                    <a:pt x="119041" y="1516"/>
                  </a:cubicBezTo>
                  <a:cubicBezTo>
                    <a:pt x="118582" y="1516"/>
                    <a:pt x="118033" y="1776"/>
                    <a:pt x="117595" y="2813"/>
                  </a:cubicBezTo>
                  <a:cubicBezTo>
                    <a:pt x="117394" y="3314"/>
                    <a:pt x="117219" y="3840"/>
                    <a:pt x="117093" y="4366"/>
                  </a:cubicBezTo>
                  <a:lnTo>
                    <a:pt x="116542" y="4141"/>
                  </a:lnTo>
                  <a:cubicBezTo>
                    <a:pt x="116521" y="4127"/>
                    <a:pt x="116496" y="4121"/>
                    <a:pt x="116471" y="4121"/>
                  </a:cubicBezTo>
                  <a:cubicBezTo>
                    <a:pt x="116405" y="4121"/>
                    <a:pt x="116335" y="4162"/>
                    <a:pt x="116317" y="4216"/>
                  </a:cubicBezTo>
                  <a:cubicBezTo>
                    <a:pt x="116266" y="4316"/>
                    <a:pt x="116317" y="4417"/>
                    <a:pt x="116417" y="4467"/>
                  </a:cubicBezTo>
                  <a:lnTo>
                    <a:pt x="116893" y="4667"/>
                  </a:lnTo>
                  <a:cubicBezTo>
                    <a:pt x="116718" y="4818"/>
                    <a:pt x="116542" y="4968"/>
                    <a:pt x="116392" y="5143"/>
                  </a:cubicBezTo>
                  <a:cubicBezTo>
                    <a:pt x="116317" y="5219"/>
                    <a:pt x="116317" y="5319"/>
                    <a:pt x="116392" y="5394"/>
                  </a:cubicBezTo>
                  <a:cubicBezTo>
                    <a:pt x="116417" y="5419"/>
                    <a:pt x="116467" y="5444"/>
                    <a:pt x="116517" y="5444"/>
                  </a:cubicBezTo>
                  <a:cubicBezTo>
                    <a:pt x="116567" y="5444"/>
                    <a:pt x="116617" y="5419"/>
                    <a:pt x="116642" y="5394"/>
                  </a:cubicBezTo>
                  <a:cubicBezTo>
                    <a:pt x="116743" y="5294"/>
                    <a:pt x="116843" y="5193"/>
                    <a:pt x="116943" y="5093"/>
                  </a:cubicBezTo>
                  <a:lnTo>
                    <a:pt x="116943" y="5093"/>
                  </a:lnTo>
                  <a:cubicBezTo>
                    <a:pt x="116868" y="5620"/>
                    <a:pt x="116818" y="6121"/>
                    <a:pt x="116818" y="6622"/>
                  </a:cubicBezTo>
                  <a:lnTo>
                    <a:pt x="115139" y="6622"/>
                  </a:lnTo>
                  <a:lnTo>
                    <a:pt x="110276" y="17700"/>
                  </a:lnTo>
                  <a:cubicBezTo>
                    <a:pt x="109224" y="17474"/>
                    <a:pt x="108196" y="17073"/>
                    <a:pt x="107294" y="16497"/>
                  </a:cubicBezTo>
                  <a:cubicBezTo>
                    <a:pt x="106993" y="16321"/>
                    <a:pt x="106717" y="16096"/>
                    <a:pt x="106442" y="15895"/>
                  </a:cubicBezTo>
                  <a:cubicBezTo>
                    <a:pt x="108271" y="14442"/>
                    <a:pt x="109750" y="12462"/>
                    <a:pt x="110527" y="10306"/>
                  </a:cubicBezTo>
                  <a:cubicBezTo>
                    <a:pt x="110828" y="9479"/>
                    <a:pt x="111078" y="8527"/>
                    <a:pt x="111179" y="7524"/>
                  </a:cubicBezTo>
                  <a:lnTo>
                    <a:pt x="111680" y="8001"/>
                  </a:lnTo>
                  <a:cubicBezTo>
                    <a:pt x="111705" y="8026"/>
                    <a:pt x="111755" y="8051"/>
                    <a:pt x="111805" y="8051"/>
                  </a:cubicBezTo>
                  <a:cubicBezTo>
                    <a:pt x="111855" y="8051"/>
                    <a:pt x="111880" y="8026"/>
                    <a:pt x="111931" y="8001"/>
                  </a:cubicBezTo>
                  <a:cubicBezTo>
                    <a:pt x="111981" y="7925"/>
                    <a:pt x="111981" y="7800"/>
                    <a:pt x="111931" y="7725"/>
                  </a:cubicBezTo>
                  <a:lnTo>
                    <a:pt x="111379" y="7224"/>
                  </a:lnTo>
                  <a:lnTo>
                    <a:pt x="111880" y="6923"/>
                  </a:lnTo>
                  <a:cubicBezTo>
                    <a:pt x="111981" y="6873"/>
                    <a:pt x="112006" y="6772"/>
                    <a:pt x="111956" y="6672"/>
                  </a:cubicBezTo>
                  <a:cubicBezTo>
                    <a:pt x="111923" y="6624"/>
                    <a:pt x="111860" y="6596"/>
                    <a:pt x="111798" y="6596"/>
                  </a:cubicBezTo>
                  <a:cubicBezTo>
                    <a:pt x="111765" y="6596"/>
                    <a:pt x="111732" y="6604"/>
                    <a:pt x="111705" y="6622"/>
                  </a:cubicBezTo>
                  <a:lnTo>
                    <a:pt x="111204" y="6923"/>
                  </a:lnTo>
                  <a:cubicBezTo>
                    <a:pt x="111229" y="5745"/>
                    <a:pt x="110978" y="4567"/>
                    <a:pt x="110276" y="3489"/>
                  </a:cubicBezTo>
                  <a:cubicBezTo>
                    <a:pt x="109575" y="2462"/>
                    <a:pt x="108497" y="1810"/>
                    <a:pt x="107344" y="1685"/>
                  </a:cubicBezTo>
                  <a:lnTo>
                    <a:pt x="107645" y="1309"/>
                  </a:lnTo>
                  <a:cubicBezTo>
                    <a:pt x="107695" y="1234"/>
                    <a:pt x="107695" y="1108"/>
                    <a:pt x="107620" y="1058"/>
                  </a:cubicBezTo>
                  <a:cubicBezTo>
                    <a:pt x="107588" y="1027"/>
                    <a:pt x="107548" y="1013"/>
                    <a:pt x="107508" y="1013"/>
                  </a:cubicBezTo>
                  <a:cubicBezTo>
                    <a:pt x="107453" y="1013"/>
                    <a:pt x="107398" y="1040"/>
                    <a:pt x="107369" y="1083"/>
                  </a:cubicBezTo>
                  <a:lnTo>
                    <a:pt x="106993" y="1559"/>
                  </a:lnTo>
                  <a:lnTo>
                    <a:pt x="106617" y="1108"/>
                  </a:lnTo>
                  <a:cubicBezTo>
                    <a:pt x="106574" y="1065"/>
                    <a:pt x="106521" y="1038"/>
                    <a:pt x="106471" y="1038"/>
                  </a:cubicBezTo>
                  <a:cubicBezTo>
                    <a:pt x="106434" y="1038"/>
                    <a:pt x="106398" y="1052"/>
                    <a:pt x="106367" y="1083"/>
                  </a:cubicBezTo>
                  <a:cubicBezTo>
                    <a:pt x="106291" y="1133"/>
                    <a:pt x="106266" y="1259"/>
                    <a:pt x="106342" y="1334"/>
                  </a:cubicBezTo>
                  <a:lnTo>
                    <a:pt x="106617" y="1660"/>
                  </a:lnTo>
                  <a:cubicBezTo>
                    <a:pt x="105164" y="1785"/>
                    <a:pt x="104036" y="2787"/>
                    <a:pt x="103284" y="4617"/>
                  </a:cubicBezTo>
                  <a:cubicBezTo>
                    <a:pt x="102357" y="6798"/>
                    <a:pt x="102407" y="9329"/>
                    <a:pt x="103159" y="11610"/>
                  </a:cubicBezTo>
                  <a:cubicBezTo>
                    <a:pt x="102958" y="11509"/>
                    <a:pt x="102758" y="11434"/>
                    <a:pt x="102582" y="11334"/>
                  </a:cubicBezTo>
                  <a:cubicBezTo>
                    <a:pt x="102549" y="11317"/>
                    <a:pt x="102515" y="11309"/>
                    <a:pt x="102484" y="11309"/>
                  </a:cubicBezTo>
                  <a:cubicBezTo>
                    <a:pt x="102421" y="11309"/>
                    <a:pt x="102365" y="11342"/>
                    <a:pt x="102331" y="11409"/>
                  </a:cubicBezTo>
                  <a:cubicBezTo>
                    <a:pt x="102281" y="11484"/>
                    <a:pt x="102331" y="11610"/>
                    <a:pt x="102407" y="11635"/>
                  </a:cubicBezTo>
                  <a:cubicBezTo>
                    <a:pt x="102607" y="11760"/>
                    <a:pt x="102833" y="11860"/>
                    <a:pt x="103058" y="11935"/>
                  </a:cubicBezTo>
                  <a:lnTo>
                    <a:pt x="102707" y="12612"/>
                  </a:lnTo>
                  <a:cubicBezTo>
                    <a:pt x="102682" y="12687"/>
                    <a:pt x="102707" y="12813"/>
                    <a:pt x="102808" y="12838"/>
                  </a:cubicBezTo>
                  <a:cubicBezTo>
                    <a:pt x="102833" y="12863"/>
                    <a:pt x="102858" y="12863"/>
                    <a:pt x="102883" y="12863"/>
                  </a:cubicBezTo>
                  <a:cubicBezTo>
                    <a:pt x="102933" y="12863"/>
                    <a:pt x="103008" y="12838"/>
                    <a:pt x="103033" y="12762"/>
                  </a:cubicBezTo>
                  <a:lnTo>
                    <a:pt x="103359" y="12136"/>
                  </a:lnTo>
                  <a:cubicBezTo>
                    <a:pt x="103910" y="13564"/>
                    <a:pt x="104788" y="14843"/>
                    <a:pt x="105890" y="15870"/>
                  </a:cubicBezTo>
                  <a:cubicBezTo>
                    <a:pt x="105540" y="16121"/>
                    <a:pt x="105189" y="16346"/>
                    <a:pt x="104813" y="16572"/>
                  </a:cubicBezTo>
                  <a:cubicBezTo>
                    <a:pt x="104612" y="16422"/>
                    <a:pt x="104387" y="16271"/>
                    <a:pt x="104186" y="16121"/>
                  </a:cubicBezTo>
                  <a:cubicBezTo>
                    <a:pt x="104155" y="16089"/>
                    <a:pt x="104119" y="16075"/>
                    <a:pt x="104082" y="16075"/>
                  </a:cubicBezTo>
                  <a:cubicBezTo>
                    <a:pt x="104031" y="16075"/>
                    <a:pt x="103979" y="16102"/>
                    <a:pt x="103936" y="16146"/>
                  </a:cubicBezTo>
                  <a:cubicBezTo>
                    <a:pt x="103885" y="16221"/>
                    <a:pt x="103885" y="16321"/>
                    <a:pt x="103961" y="16397"/>
                  </a:cubicBezTo>
                  <a:cubicBezTo>
                    <a:pt x="104136" y="16522"/>
                    <a:pt x="104286" y="16647"/>
                    <a:pt x="104462" y="16747"/>
                  </a:cubicBezTo>
                  <a:cubicBezTo>
                    <a:pt x="104111" y="16948"/>
                    <a:pt x="103760" y="17123"/>
                    <a:pt x="103409" y="17249"/>
                  </a:cubicBezTo>
                  <a:cubicBezTo>
                    <a:pt x="102732" y="17524"/>
                    <a:pt x="102081" y="17700"/>
                    <a:pt x="101429" y="17775"/>
                  </a:cubicBezTo>
                  <a:lnTo>
                    <a:pt x="99499" y="17775"/>
                  </a:lnTo>
                  <a:cubicBezTo>
                    <a:pt x="98748" y="17675"/>
                    <a:pt x="98021" y="17449"/>
                    <a:pt x="97344" y="17098"/>
                  </a:cubicBezTo>
                  <a:cubicBezTo>
                    <a:pt x="96216" y="16497"/>
                    <a:pt x="95314" y="15670"/>
                    <a:pt x="94587" y="14667"/>
                  </a:cubicBezTo>
                  <a:cubicBezTo>
                    <a:pt x="96592" y="12762"/>
                    <a:pt x="97745" y="10256"/>
                    <a:pt x="97770" y="7725"/>
                  </a:cubicBezTo>
                  <a:cubicBezTo>
                    <a:pt x="97795" y="7023"/>
                    <a:pt x="97695" y="5720"/>
                    <a:pt x="97118" y="4542"/>
                  </a:cubicBezTo>
                  <a:lnTo>
                    <a:pt x="97118" y="4542"/>
                  </a:lnTo>
                  <a:cubicBezTo>
                    <a:pt x="97219" y="4567"/>
                    <a:pt x="97319" y="4592"/>
                    <a:pt x="97419" y="4642"/>
                  </a:cubicBezTo>
                  <a:lnTo>
                    <a:pt x="97469" y="4642"/>
                  </a:lnTo>
                  <a:cubicBezTo>
                    <a:pt x="97544" y="4642"/>
                    <a:pt x="97620" y="4592"/>
                    <a:pt x="97645" y="4517"/>
                  </a:cubicBezTo>
                  <a:cubicBezTo>
                    <a:pt x="97670" y="4417"/>
                    <a:pt x="97620" y="4316"/>
                    <a:pt x="97544" y="4291"/>
                  </a:cubicBezTo>
                  <a:cubicBezTo>
                    <a:pt x="97319" y="4216"/>
                    <a:pt x="97093" y="4141"/>
                    <a:pt x="96868" y="4091"/>
                  </a:cubicBezTo>
                  <a:cubicBezTo>
                    <a:pt x="96818" y="4041"/>
                    <a:pt x="96793" y="3990"/>
                    <a:pt x="96742" y="3940"/>
                  </a:cubicBezTo>
                  <a:lnTo>
                    <a:pt x="96918" y="3464"/>
                  </a:lnTo>
                  <a:cubicBezTo>
                    <a:pt x="96943" y="3364"/>
                    <a:pt x="96893" y="3264"/>
                    <a:pt x="96793" y="3239"/>
                  </a:cubicBezTo>
                  <a:cubicBezTo>
                    <a:pt x="96775" y="3233"/>
                    <a:pt x="96754" y="3230"/>
                    <a:pt x="96733" y="3230"/>
                  </a:cubicBezTo>
                  <a:cubicBezTo>
                    <a:pt x="96664" y="3230"/>
                    <a:pt x="96586" y="3262"/>
                    <a:pt x="96567" y="3339"/>
                  </a:cubicBezTo>
                  <a:lnTo>
                    <a:pt x="96492" y="3589"/>
                  </a:lnTo>
                  <a:cubicBezTo>
                    <a:pt x="96141" y="3214"/>
                    <a:pt x="95740" y="2888"/>
                    <a:pt x="95214" y="2612"/>
                  </a:cubicBezTo>
                  <a:cubicBezTo>
                    <a:pt x="94737" y="2386"/>
                    <a:pt x="94236" y="2261"/>
                    <a:pt x="93735" y="2261"/>
                  </a:cubicBezTo>
                  <a:cubicBezTo>
                    <a:pt x="93810" y="2136"/>
                    <a:pt x="93885" y="2011"/>
                    <a:pt x="93961" y="1910"/>
                  </a:cubicBezTo>
                  <a:cubicBezTo>
                    <a:pt x="94011" y="1810"/>
                    <a:pt x="93986" y="1710"/>
                    <a:pt x="93910" y="1660"/>
                  </a:cubicBezTo>
                  <a:cubicBezTo>
                    <a:pt x="93875" y="1642"/>
                    <a:pt x="93839" y="1634"/>
                    <a:pt x="93806" y="1634"/>
                  </a:cubicBezTo>
                  <a:cubicBezTo>
                    <a:pt x="93745" y="1634"/>
                    <a:pt x="93692" y="1661"/>
                    <a:pt x="93660" y="1710"/>
                  </a:cubicBezTo>
                  <a:cubicBezTo>
                    <a:pt x="93560" y="1860"/>
                    <a:pt x="93459" y="2036"/>
                    <a:pt x="93359" y="2211"/>
                  </a:cubicBezTo>
                  <a:cubicBezTo>
                    <a:pt x="93234" y="2036"/>
                    <a:pt x="93108" y="1885"/>
                    <a:pt x="92983" y="1710"/>
                  </a:cubicBezTo>
                  <a:cubicBezTo>
                    <a:pt x="92951" y="1661"/>
                    <a:pt x="92897" y="1634"/>
                    <a:pt x="92837" y="1634"/>
                  </a:cubicBezTo>
                  <a:cubicBezTo>
                    <a:pt x="92803" y="1634"/>
                    <a:pt x="92768" y="1642"/>
                    <a:pt x="92732" y="1660"/>
                  </a:cubicBezTo>
                  <a:cubicBezTo>
                    <a:pt x="92657" y="1710"/>
                    <a:pt x="92632" y="1835"/>
                    <a:pt x="92682" y="1910"/>
                  </a:cubicBezTo>
                  <a:cubicBezTo>
                    <a:pt x="92808" y="2061"/>
                    <a:pt x="92908" y="2211"/>
                    <a:pt x="93033" y="2361"/>
                  </a:cubicBezTo>
                  <a:cubicBezTo>
                    <a:pt x="92482" y="2487"/>
                    <a:pt x="92006" y="2737"/>
                    <a:pt x="91605" y="3163"/>
                  </a:cubicBezTo>
                  <a:cubicBezTo>
                    <a:pt x="90502" y="4366"/>
                    <a:pt x="90853" y="6071"/>
                    <a:pt x="91254" y="7549"/>
                  </a:cubicBezTo>
                  <a:cubicBezTo>
                    <a:pt x="91279" y="7625"/>
                    <a:pt x="91304" y="7700"/>
                    <a:pt x="91329" y="7775"/>
                  </a:cubicBezTo>
                  <a:lnTo>
                    <a:pt x="90652" y="7850"/>
                  </a:lnTo>
                  <a:cubicBezTo>
                    <a:pt x="90552" y="7850"/>
                    <a:pt x="90477" y="7950"/>
                    <a:pt x="90502" y="8051"/>
                  </a:cubicBezTo>
                  <a:cubicBezTo>
                    <a:pt x="90502" y="8126"/>
                    <a:pt x="90577" y="8201"/>
                    <a:pt x="90677" y="8201"/>
                  </a:cubicBezTo>
                  <a:lnTo>
                    <a:pt x="91429" y="8126"/>
                  </a:lnTo>
                  <a:cubicBezTo>
                    <a:pt x="91454" y="8276"/>
                    <a:pt x="91504" y="8427"/>
                    <a:pt x="91554" y="8577"/>
                  </a:cubicBezTo>
                  <a:cubicBezTo>
                    <a:pt x="91379" y="8627"/>
                    <a:pt x="91179" y="8652"/>
                    <a:pt x="91003" y="8677"/>
                  </a:cubicBezTo>
                  <a:cubicBezTo>
                    <a:pt x="90903" y="8702"/>
                    <a:pt x="90853" y="8777"/>
                    <a:pt x="90853" y="8878"/>
                  </a:cubicBezTo>
                  <a:cubicBezTo>
                    <a:pt x="90853" y="8978"/>
                    <a:pt x="90953" y="9028"/>
                    <a:pt x="91028" y="9028"/>
                  </a:cubicBezTo>
                  <a:lnTo>
                    <a:pt x="91053" y="9028"/>
                  </a:lnTo>
                  <a:cubicBezTo>
                    <a:pt x="91254" y="9003"/>
                    <a:pt x="91454" y="8978"/>
                    <a:pt x="91655" y="8928"/>
                  </a:cubicBezTo>
                  <a:cubicBezTo>
                    <a:pt x="92256" y="10983"/>
                    <a:pt x="92983" y="12988"/>
                    <a:pt x="94111" y="14617"/>
                  </a:cubicBezTo>
                  <a:cubicBezTo>
                    <a:pt x="94036" y="14692"/>
                    <a:pt x="93961" y="14742"/>
                    <a:pt x="93885" y="14818"/>
                  </a:cubicBezTo>
                  <a:cubicBezTo>
                    <a:pt x="93610" y="15043"/>
                    <a:pt x="93334" y="15269"/>
                    <a:pt x="93033" y="15469"/>
                  </a:cubicBezTo>
                  <a:cubicBezTo>
                    <a:pt x="93033" y="15344"/>
                    <a:pt x="93033" y="15219"/>
                    <a:pt x="93033" y="15093"/>
                  </a:cubicBezTo>
                  <a:cubicBezTo>
                    <a:pt x="93033" y="14993"/>
                    <a:pt x="92933" y="14918"/>
                    <a:pt x="92833" y="14918"/>
                  </a:cubicBezTo>
                  <a:cubicBezTo>
                    <a:pt x="92757" y="14943"/>
                    <a:pt x="92682" y="15018"/>
                    <a:pt x="92682" y="15118"/>
                  </a:cubicBezTo>
                  <a:cubicBezTo>
                    <a:pt x="92682" y="15319"/>
                    <a:pt x="92682" y="15519"/>
                    <a:pt x="92682" y="15695"/>
                  </a:cubicBezTo>
                  <a:lnTo>
                    <a:pt x="92331" y="15519"/>
                  </a:lnTo>
                  <a:cubicBezTo>
                    <a:pt x="92331" y="15494"/>
                    <a:pt x="92331" y="15444"/>
                    <a:pt x="92306" y="15419"/>
                  </a:cubicBezTo>
                  <a:cubicBezTo>
                    <a:pt x="92269" y="15363"/>
                    <a:pt x="92203" y="15335"/>
                    <a:pt x="92141" y="15335"/>
                  </a:cubicBezTo>
                  <a:cubicBezTo>
                    <a:pt x="92120" y="15335"/>
                    <a:pt x="92100" y="15338"/>
                    <a:pt x="92081" y="15344"/>
                  </a:cubicBezTo>
                  <a:cubicBezTo>
                    <a:pt x="92006" y="15369"/>
                    <a:pt x="91930" y="15469"/>
                    <a:pt x="91930" y="15519"/>
                  </a:cubicBezTo>
                  <a:cubicBezTo>
                    <a:pt x="91905" y="15595"/>
                    <a:pt x="91930" y="15720"/>
                    <a:pt x="92081" y="15795"/>
                  </a:cubicBezTo>
                  <a:lnTo>
                    <a:pt x="92331" y="15920"/>
                  </a:lnTo>
                  <a:cubicBezTo>
                    <a:pt x="90812" y="16812"/>
                    <a:pt x="89145" y="17278"/>
                    <a:pt x="87502" y="17278"/>
                  </a:cubicBezTo>
                  <a:cubicBezTo>
                    <a:pt x="87113" y="17278"/>
                    <a:pt x="86725" y="17251"/>
                    <a:pt x="86341" y="17199"/>
                  </a:cubicBezTo>
                  <a:cubicBezTo>
                    <a:pt x="84587" y="16923"/>
                    <a:pt x="82908" y="16121"/>
                    <a:pt x="81529" y="14843"/>
                  </a:cubicBezTo>
                  <a:cubicBezTo>
                    <a:pt x="82582" y="13915"/>
                    <a:pt x="83384" y="12838"/>
                    <a:pt x="83960" y="11710"/>
                  </a:cubicBezTo>
                  <a:cubicBezTo>
                    <a:pt x="84011" y="11810"/>
                    <a:pt x="84061" y="11910"/>
                    <a:pt x="84111" y="12011"/>
                  </a:cubicBezTo>
                  <a:cubicBezTo>
                    <a:pt x="84136" y="12086"/>
                    <a:pt x="84186" y="12136"/>
                    <a:pt x="84261" y="12136"/>
                  </a:cubicBezTo>
                  <a:cubicBezTo>
                    <a:pt x="84286" y="12136"/>
                    <a:pt x="84311" y="12111"/>
                    <a:pt x="84336" y="12111"/>
                  </a:cubicBezTo>
                  <a:cubicBezTo>
                    <a:pt x="84437" y="12061"/>
                    <a:pt x="84462" y="11960"/>
                    <a:pt x="84437" y="11885"/>
                  </a:cubicBezTo>
                  <a:cubicBezTo>
                    <a:pt x="84361" y="11710"/>
                    <a:pt x="84286" y="11534"/>
                    <a:pt x="84186" y="11384"/>
                  </a:cubicBezTo>
                  <a:lnTo>
                    <a:pt x="84963" y="11033"/>
                  </a:lnTo>
                  <a:cubicBezTo>
                    <a:pt x="85063" y="10983"/>
                    <a:pt x="85088" y="10883"/>
                    <a:pt x="85063" y="10808"/>
                  </a:cubicBezTo>
                  <a:cubicBezTo>
                    <a:pt x="85027" y="10734"/>
                    <a:pt x="84963" y="10688"/>
                    <a:pt x="84892" y="10688"/>
                  </a:cubicBezTo>
                  <a:cubicBezTo>
                    <a:pt x="84866" y="10688"/>
                    <a:pt x="84839" y="10694"/>
                    <a:pt x="84813" y="10707"/>
                  </a:cubicBezTo>
                  <a:lnTo>
                    <a:pt x="84286" y="10958"/>
                  </a:lnTo>
                  <a:cubicBezTo>
                    <a:pt x="84762" y="9730"/>
                    <a:pt x="84988" y="8452"/>
                    <a:pt x="84888" y="7173"/>
                  </a:cubicBezTo>
                  <a:cubicBezTo>
                    <a:pt x="84888" y="7073"/>
                    <a:pt x="84863" y="6998"/>
                    <a:pt x="84863" y="6898"/>
                  </a:cubicBezTo>
                  <a:lnTo>
                    <a:pt x="84863" y="6898"/>
                  </a:lnTo>
                  <a:lnTo>
                    <a:pt x="85339" y="7324"/>
                  </a:lnTo>
                  <a:cubicBezTo>
                    <a:pt x="85389" y="7349"/>
                    <a:pt x="85414" y="7374"/>
                    <a:pt x="85464" y="7374"/>
                  </a:cubicBezTo>
                  <a:cubicBezTo>
                    <a:pt x="85514" y="7374"/>
                    <a:pt x="85564" y="7349"/>
                    <a:pt x="85590" y="7299"/>
                  </a:cubicBezTo>
                  <a:cubicBezTo>
                    <a:pt x="85665" y="7224"/>
                    <a:pt x="85665" y="7123"/>
                    <a:pt x="85590" y="7048"/>
                  </a:cubicBezTo>
                  <a:lnTo>
                    <a:pt x="84863" y="6422"/>
                  </a:lnTo>
                  <a:lnTo>
                    <a:pt x="85564" y="6196"/>
                  </a:lnTo>
                  <a:cubicBezTo>
                    <a:pt x="85665" y="6146"/>
                    <a:pt x="85715" y="6046"/>
                    <a:pt x="85665" y="5945"/>
                  </a:cubicBezTo>
                  <a:cubicBezTo>
                    <a:pt x="85644" y="5884"/>
                    <a:pt x="85573" y="5839"/>
                    <a:pt x="85492" y="5839"/>
                  </a:cubicBezTo>
                  <a:cubicBezTo>
                    <a:pt x="85475" y="5839"/>
                    <a:pt x="85457" y="5841"/>
                    <a:pt x="85439" y="5845"/>
                  </a:cubicBezTo>
                  <a:lnTo>
                    <a:pt x="84737" y="6096"/>
                  </a:lnTo>
                  <a:cubicBezTo>
                    <a:pt x="84462" y="4843"/>
                    <a:pt x="83910" y="3815"/>
                    <a:pt x="83083" y="3163"/>
                  </a:cubicBezTo>
                  <a:cubicBezTo>
                    <a:pt x="82482" y="2662"/>
                    <a:pt x="81730" y="2386"/>
                    <a:pt x="80953" y="2386"/>
                  </a:cubicBezTo>
                  <a:lnTo>
                    <a:pt x="80878" y="1960"/>
                  </a:lnTo>
                  <a:cubicBezTo>
                    <a:pt x="80853" y="1860"/>
                    <a:pt x="80777" y="1810"/>
                    <a:pt x="80677" y="1810"/>
                  </a:cubicBezTo>
                  <a:cubicBezTo>
                    <a:pt x="80577" y="1835"/>
                    <a:pt x="80502" y="1935"/>
                    <a:pt x="80527" y="2011"/>
                  </a:cubicBezTo>
                  <a:lnTo>
                    <a:pt x="80602" y="2412"/>
                  </a:lnTo>
                  <a:cubicBezTo>
                    <a:pt x="80527" y="2412"/>
                    <a:pt x="80477" y="2437"/>
                    <a:pt x="80402" y="2437"/>
                  </a:cubicBezTo>
                  <a:cubicBezTo>
                    <a:pt x="79324" y="2612"/>
                    <a:pt x="78747" y="3214"/>
                    <a:pt x="78397" y="3940"/>
                  </a:cubicBezTo>
                  <a:lnTo>
                    <a:pt x="77920" y="3539"/>
                  </a:lnTo>
                  <a:cubicBezTo>
                    <a:pt x="77887" y="3517"/>
                    <a:pt x="77843" y="3504"/>
                    <a:pt x="77800" y="3504"/>
                  </a:cubicBezTo>
                  <a:cubicBezTo>
                    <a:pt x="77748" y="3504"/>
                    <a:pt x="77697" y="3523"/>
                    <a:pt x="77670" y="3564"/>
                  </a:cubicBezTo>
                  <a:cubicBezTo>
                    <a:pt x="77595" y="3640"/>
                    <a:pt x="77620" y="3765"/>
                    <a:pt x="77695" y="3815"/>
                  </a:cubicBezTo>
                  <a:lnTo>
                    <a:pt x="78196" y="4241"/>
                  </a:lnTo>
                  <a:lnTo>
                    <a:pt x="77544" y="4517"/>
                  </a:lnTo>
                  <a:cubicBezTo>
                    <a:pt x="77469" y="4567"/>
                    <a:pt x="77419" y="4667"/>
                    <a:pt x="77469" y="4767"/>
                  </a:cubicBezTo>
                  <a:cubicBezTo>
                    <a:pt x="77494" y="4818"/>
                    <a:pt x="77544" y="4868"/>
                    <a:pt x="77620" y="4868"/>
                  </a:cubicBezTo>
                  <a:cubicBezTo>
                    <a:pt x="77645" y="4868"/>
                    <a:pt x="77670" y="4868"/>
                    <a:pt x="77695" y="4843"/>
                  </a:cubicBezTo>
                  <a:lnTo>
                    <a:pt x="78121" y="4667"/>
                  </a:lnTo>
                  <a:lnTo>
                    <a:pt x="78121" y="4667"/>
                  </a:lnTo>
                  <a:cubicBezTo>
                    <a:pt x="78096" y="4717"/>
                    <a:pt x="78096" y="4792"/>
                    <a:pt x="78071" y="4843"/>
                  </a:cubicBezTo>
                  <a:cubicBezTo>
                    <a:pt x="77720" y="6046"/>
                    <a:pt x="77645" y="7299"/>
                    <a:pt x="77820" y="8552"/>
                  </a:cubicBezTo>
                  <a:lnTo>
                    <a:pt x="76968" y="6622"/>
                  </a:lnTo>
                  <a:lnTo>
                    <a:pt x="74311" y="6622"/>
                  </a:lnTo>
                  <a:lnTo>
                    <a:pt x="77344" y="16898"/>
                  </a:lnTo>
                  <a:cubicBezTo>
                    <a:pt x="76371" y="17207"/>
                    <a:pt x="75360" y="17373"/>
                    <a:pt x="74364" y="17373"/>
                  </a:cubicBezTo>
                  <a:cubicBezTo>
                    <a:pt x="73743" y="17373"/>
                    <a:pt x="73128" y="17308"/>
                    <a:pt x="72532" y="17174"/>
                  </a:cubicBezTo>
                  <a:cubicBezTo>
                    <a:pt x="70953" y="16823"/>
                    <a:pt x="69474" y="16046"/>
                    <a:pt x="68221" y="14918"/>
                  </a:cubicBezTo>
                  <a:cubicBezTo>
                    <a:pt x="68321" y="14793"/>
                    <a:pt x="68447" y="14667"/>
                    <a:pt x="68547" y="14542"/>
                  </a:cubicBezTo>
                  <a:cubicBezTo>
                    <a:pt x="69023" y="14016"/>
                    <a:pt x="69399" y="13439"/>
                    <a:pt x="69725" y="12813"/>
                  </a:cubicBezTo>
                  <a:lnTo>
                    <a:pt x="69750" y="12938"/>
                  </a:lnTo>
                  <a:cubicBezTo>
                    <a:pt x="69775" y="13013"/>
                    <a:pt x="69850" y="13063"/>
                    <a:pt x="69925" y="13063"/>
                  </a:cubicBezTo>
                  <a:lnTo>
                    <a:pt x="69975" y="13063"/>
                  </a:lnTo>
                  <a:cubicBezTo>
                    <a:pt x="70076" y="13038"/>
                    <a:pt x="70126" y="12963"/>
                    <a:pt x="70101" y="12863"/>
                  </a:cubicBezTo>
                  <a:lnTo>
                    <a:pt x="69975" y="12286"/>
                  </a:lnTo>
                  <a:cubicBezTo>
                    <a:pt x="70000" y="12236"/>
                    <a:pt x="70026" y="12186"/>
                    <a:pt x="70051" y="12136"/>
                  </a:cubicBezTo>
                  <a:lnTo>
                    <a:pt x="70602" y="12311"/>
                  </a:lnTo>
                  <a:cubicBezTo>
                    <a:pt x="70627" y="12336"/>
                    <a:pt x="70652" y="12336"/>
                    <a:pt x="70652" y="12336"/>
                  </a:cubicBezTo>
                  <a:cubicBezTo>
                    <a:pt x="70727" y="12336"/>
                    <a:pt x="70802" y="12286"/>
                    <a:pt x="70828" y="12211"/>
                  </a:cubicBezTo>
                  <a:cubicBezTo>
                    <a:pt x="70853" y="12111"/>
                    <a:pt x="70802" y="12011"/>
                    <a:pt x="70727" y="11986"/>
                  </a:cubicBezTo>
                  <a:lnTo>
                    <a:pt x="70176" y="11785"/>
                  </a:lnTo>
                  <a:cubicBezTo>
                    <a:pt x="70652" y="10532"/>
                    <a:pt x="70853" y="9128"/>
                    <a:pt x="70752" y="7725"/>
                  </a:cubicBezTo>
                  <a:cubicBezTo>
                    <a:pt x="70702" y="6948"/>
                    <a:pt x="70552" y="6196"/>
                    <a:pt x="70326" y="5469"/>
                  </a:cubicBezTo>
                  <a:cubicBezTo>
                    <a:pt x="70552" y="5394"/>
                    <a:pt x="70777" y="5319"/>
                    <a:pt x="71003" y="5219"/>
                  </a:cubicBezTo>
                  <a:cubicBezTo>
                    <a:pt x="71078" y="5193"/>
                    <a:pt x="71128" y="5093"/>
                    <a:pt x="71078" y="4993"/>
                  </a:cubicBezTo>
                  <a:cubicBezTo>
                    <a:pt x="71059" y="4916"/>
                    <a:pt x="70996" y="4884"/>
                    <a:pt x="70923" y="4884"/>
                  </a:cubicBezTo>
                  <a:cubicBezTo>
                    <a:pt x="70900" y="4884"/>
                    <a:pt x="70876" y="4887"/>
                    <a:pt x="70853" y="4893"/>
                  </a:cubicBezTo>
                  <a:cubicBezTo>
                    <a:pt x="70652" y="4993"/>
                    <a:pt x="70427" y="5068"/>
                    <a:pt x="70226" y="5143"/>
                  </a:cubicBezTo>
                  <a:cubicBezTo>
                    <a:pt x="70226" y="5143"/>
                    <a:pt x="70226" y="5118"/>
                    <a:pt x="70226" y="5118"/>
                  </a:cubicBezTo>
                  <a:cubicBezTo>
                    <a:pt x="70326" y="4943"/>
                    <a:pt x="70427" y="4742"/>
                    <a:pt x="70552" y="4567"/>
                  </a:cubicBezTo>
                  <a:cubicBezTo>
                    <a:pt x="70602" y="4492"/>
                    <a:pt x="70577" y="4391"/>
                    <a:pt x="70502" y="4341"/>
                  </a:cubicBezTo>
                  <a:cubicBezTo>
                    <a:pt x="70470" y="4310"/>
                    <a:pt x="70430" y="4296"/>
                    <a:pt x="70390" y="4296"/>
                  </a:cubicBezTo>
                  <a:cubicBezTo>
                    <a:pt x="70335" y="4296"/>
                    <a:pt x="70280" y="4323"/>
                    <a:pt x="70251" y="4366"/>
                  </a:cubicBezTo>
                  <a:cubicBezTo>
                    <a:pt x="70176" y="4492"/>
                    <a:pt x="70101" y="4592"/>
                    <a:pt x="70051" y="4717"/>
                  </a:cubicBezTo>
                  <a:cubicBezTo>
                    <a:pt x="69549" y="3514"/>
                    <a:pt x="68823" y="2462"/>
                    <a:pt x="67845" y="1635"/>
                  </a:cubicBezTo>
                  <a:cubicBezTo>
                    <a:pt x="67469" y="1309"/>
                    <a:pt x="67018" y="1083"/>
                    <a:pt x="66592" y="1058"/>
                  </a:cubicBezTo>
                  <a:cubicBezTo>
                    <a:pt x="66518" y="1051"/>
                    <a:pt x="66447" y="1047"/>
                    <a:pt x="66378" y="1047"/>
                  </a:cubicBezTo>
                  <a:cubicBezTo>
                    <a:pt x="65981" y="1047"/>
                    <a:pt x="65670" y="1167"/>
                    <a:pt x="65414" y="1359"/>
                  </a:cubicBezTo>
                  <a:cubicBezTo>
                    <a:pt x="65439" y="1234"/>
                    <a:pt x="65464" y="1108"/>
                    <a:pt x="65489" y="958"/>
                  </a:cubicBezTo>
                  <a:cubicBezTo>
                    <a:pt x="65514" y="858"/>
                    <a:pt x="65439" y="782"/>
                    <a:pt x="65339" y="757"/>
                  </a:cubicBezTo>
                  <a:cubicBezTo>
                    <a:pt x="65322" y="753"/>
                    <a:pt x="65305" y="751"/>
                    <a:pt x="65290" y="751"/>
                  </a:cubicBezTo>
                  <a:cubicBezTo>
                    <a:pt x="65214" y="751"/>
                    <a:pt x="65159" y="800"/>
                    <a:pt x="65138" y="883"/>
                  </a:cubicBezTo>
                  <a:cubicBezTo>
                    <a:pt x="65088" y="1083"/>
                    <a:pt x="65063" y="1284"/>
                    <a:pt x="65013" y="1484"/>
                  </a:cubicBezTo>
                  <a:cubicBezTo>
                    <a:pt x="64938" y="1459"/>
                    <a:pt x="64863" y="1409"/>
                    <a:pt x="64787" y="1359"/>
                  </a:cubicBezTo>
                  <a:cubicBezTo>
                    <a:pt x="64752" y="1341"/>
                    <a:pt x="64716" y="1333"/>
                    <a:pt x="64683" y="1333"/>
                  </a:cubicBezTo>
                  <a:cubicBezTo>
                    <a:pt x="64622" y="1333"/>
                    <a:pt x="64569" y="1360"/>
                    <a:pt x="64537" y="1409"/>
                  </a:cubicBezTo>
                  <a:cubicBezTo>
                    <a:pt x="64487" y="1484"/>
                    <a:pt x="64512" y="1610"/>
                    <a:pt x="64587" y="1660"/>
                  </a:cubicBezTo>
                  <a:cubicBezTo>
                    <a:pt x="64712" y="1735"/>
                    <a:pt x="64812" y="1785"/>
                    <a:pt x="64938" y="1860"/>
                  </a:cubicBezTo>
                  <a:cubicBezTo>
                    <a:pt x="64662" y="2261"/>
                    <a:pt x="64537" y="2687"/>
                    <a:pt x="64462" y="2913"/>
                  </a:cubicBezTo>
                  <a:cubicBezTo>
                    <a:pt x="63760" y="5068"/>
                    <a:pt x="63785" y="7474"/>
                    <a:pt x="64512" y="9730"/>
                  </a:cubicBezTo>
                  <a:cubicBezTo>
                    <a:pt x="64336" y="9780"/>
                    <a:pt x="64161" y="9830"/>
                    <a:pt x="63985" y="9855"/>
                  </a:cubicBezTo>
                  <a:cubicBezTo>
                    <a:pt x="63885" y="9880"/>
                    <a:pt x="63835" y="9980"/>
                    <a:pt x="63835" y="10056"/>
                  </a:cubicBezTo>
                  <a:cubicBezTo>
                    <a:pt x="63860" y="10156"/>
                    <a:pt x="63935" y="10206"/>
                    <a:pt x="64010" y="10206"/>
                  </a:cubicBezTo>
                  <a:lnTo>
                    <a:pt x="64061" y="10206"/>
                  </a:lnTo>
                  <a:cubicBezTo>
                    <a:pt x="64236" y="10181"/>
                    <a:pt x="64437" y="10131"/>
                    <a:pt x="64612" y="10081"/>
                  </a:cubicBezTo>
                  <a:cubicBezTo>
                    <a:pt x="64687" y="10256"/>
                    <a:pt x="64737" y="10407"/>
                    <a:pt x="64812" y="10582"/>
                  </a:cubicBezTo>
                  <a:lnTo>
                    <a:pt x="64211" y="10958"/>
                  </a:lnTo>
                  <a:cubicBezTo>
                    <a:pt x="64111" y="11008"/>
                    <a:pt x="64086" y="11108"/>
                    <a:pt x="64136" y="11184"/>
                  </a:cubicBezTo>
                  <a:cubicBezTo>
                    <a:pt x="64186" y="11259"/>
                    <a:pt x="64236" y="11284"/>
                    <a:pt x="64286" y="11284"/>
                  </a:cubicBezTo>
                  <a:cubicBezTo>
                    <a:pt x="64336" y="11284"/>
                    <a:pt x="64361" y="11259"/>
                    <a:pt x="64386" y="11259"/>
                  </a:cubicBezTo>
                  <a:lnTo>
                    <a:pt x="64938" y="10908"/>
                  </a:lnTo>
                  <a:cubicBezTo>
                    <a:pt x="65138" y="11334"/>
                    <a:pt x="65339" y="11760"/>
                    <a:pt x="65564" y="12186"/>
                  </a:cubicBezTo>
                  <a:cubicBezTo>
                    <a:pt x="66166" y="13214"/>
                    <a:pt x="66893" y="14141"/>
                    <a:pt x="67695" y="14918"/>
                  </a:cubicBezTo>
                  <a:cubicBezTo>
                    <a:pt x="67168" y="15394"/>
                    <a:pt x="66592" y="15795"/>
                    <a:pt x="65965" y="16146"/>
                  </a:cubicBezTo>
                  <a:lnTo>
                    <a:pt x="65665" y="15945"/>
                  </a:lnTo>
                  <a:cubicBezTo>
                    <a:pt x="65665" y="15895"/>
                    <a:pt x="65640" y="15870"/>
                    <a:pt x="65614" y="15845"/>
                  </a:cubicBezTo>
                  <a:cubicBezTo>
                    <a:pt x="65577" y="15789"/>
                    <a:pt x="65525" y="15761"/>
                    <a:pt x="65459" y="15761"/>
                  </a:cubicBezTo>
                  <a:cubicBezTo>
                    <a:pt x="65437" y="15761"/>
                    <a:pt x="65414" y="15764"/>
                    <a:pt x="65389" y="15770"/>
                  </a:cubicBezTo>
                  <a:cubicBezTo>
                    <a:pt x="65339" y="15795"/>
                    <a:pt x="65264" y="15870"/>
                    <a:pt x="65264" y="15945"/>
                  </a:cubicBezTo>
                  <a:cubicBezTo>
                    <a:pt x="65239" y="15996"/>
                    <a:pt x="65264" y="16121"/>
                    <a:pt x="65389" y="16196"/>
                  </a:cubicBezTo>
                  <a:lnTo>
                    <a:pt x="65614" y="16321"/>
                  </a:lnTo>
                  <a:cubicBezTo>
                    <a:pt x="64230" y="17002"/>
                    <a:pt x="62670" y="17358"/>
                    <a:pt x="61112" y="17358"/>
                  </a:cubicBezTo>
                  <a:cubicBezTo>
                    <a:pt x="59398" y="17358"/>
                    <a:pt x="57686" y="16927"/>
                    <a:pt x="56216" y="16021"/>
                  </a:cubicBezTo>
                  <a:cubicBezTo>
                    <a:pt x="56091" y="15970"/>
                    <a:pt x="55990" y="15895"/>
                    <a:pt x="55890" y="15820"/>
                  </a:cubicBezTo>
                  <a:cubicBezTo>
                    <a:pt x="56742" y="15018"/>
                    <a:pt x="57494" y="14091"/>
                    <a:pt x="58146" y="13063"/>
                  </a:cubicBezTo>
                  <a:cubicBezTo>
                    <a:pt x="58447" y="12587"/>
                    <a:pt x="58697" y="12086"/>
                    <a:pt x="58923" y="11610"/>
                  </a:cubicBezTo>
                  <a:lnTo>
                    <a:pt x="58998" y="11760"/>
                  </a:lnTo>
                  <a:cubicBezTo>
                    <a:pt x="59023" y="11835"/>
                    <a:pt x="59098" y="11860"/>
                    <a:pt x="59173" y="11860"/>
                  </a:cubicBezTo>
                  <a:lnTo>
                    <a:pt x="59249" y="11860"/>
                  </a:lnTo>
                  <a:cubicBezTo>
                    <a:pt x="59324" y="11810"/>
                    <a:pt x="59374" y="11710"/>
                    <a:pt x="59324" y="11610"/>
                  </a:cubicBezTo>
                  <a:lnTo>
                    <a:pt x="59123" y="11209"/>
                  </a:lnTo>
                  <a:lnTo>
                    <a:pt x="60000" y="11083"/>
                  </a:lnTo>
                  <a:cubicBezTo>
                    <a:pt x="60101" y="11083"/>
                    <a:pt x="60151" y="10983"/>
                    <a:pt x="60151" y="10883"/>
                  </a:cubicBezTo>
                  <a:cubicBezTo>
                    <a:pt x="60129" y="10796"/>
                    <a:pt x="60051" y="10728"/>
                    <a:pt x="59981" y="10728"/>
                  </a:cubicBezTo>
                  <a:cubicBezTo>
                    <a:pt x="59971" y="10728"/>
                    <a:pt x="59960" y="10729"/>
                    <a:pt x="59950" y="10732"/>
                  </a:cubicBezTo>
                  <a:lnTo>
                    <a:pt x="59223" y="10833"/>
                  </a:lnTo>
                  <a:cubicBezTo>
                    <a:pt x="60076" y="8552"/>
                    <a:pt x="60151" y="6171"/>
                    <a:pt x="59474" y="3990"/>
                  </a:cubicBezTo>
                  <a:lnTo>
                    <a:pt x="59474" y="3990"/>
                  </a:lnTo>
                  <a:lnTo>
                    <a:pt x="60151" y="4341"/>
                  </a:lnTo>
                  <a:cubicBezTo>
                    <a:pt x="60176" y="4366"/>
                    <a:pt x="60201" y="4366"/>
                    <a:pt x="60226" y="4366"/>
                  </a:cubicBezTo>
                  <a:cubicBezTo>
                    <a:pt x="60301" y="4366"/>
                    <a:pt x="60351" y="4341"/>
                    <a:pt x="60401" y="4266"/>
                  </a:cubicBezTo>
                  <a:cubicBezTo>
                    <a:pt x="60426" y="4191"/>
                    <a:pt x="60401" y="4091"/>
                    <a:pt x="60326" y="4041"/>
                  </a:cubicBezTo>
                  <a:lnTo>
                    <a:pt x="59524" y="3640"/>
                  </a:lnTo>
                  <a:lnTo>
                    <a:pt x="59975" y="3138"/>
                  </a:lnTo>
                  <a:cubicBezTo>
                    <a:pt x="60051" y="3063"/>
                    <a:pt x="60051" y="2938"/>
                    <a:pt x="59975" y="2888"/>
                  </a:cubicBezTo>
                  <a:cubicBezTo>
                    <a:pt x="59938" y="2850"/>
                    <a:pt x="59888" y="2831"/>
                    <a:pt x="59841" y="2831"/>
                  </a:cubicBezTo>
                  <a:cubicBezTo>
                    <a:pt x="59794" y="2831"/>
                    <a:pt x="59750" y="2850"/>
                    <a:pt x="59725" y="2888"/>
                  </a:cubicBezTo>
                  <a:lnTo>
                    <a:pt x="59249" y="3414"/>
                  </a:lnTo>
                  <a:cubicBezTo>
                    <a:pt x="59123" y="3088"/>
                    <a:pt x="58973" y="2762"/>
                    <a:pt x="58822" y="2462"/>
                  </a:cubicBezTo>
                  <a:cubicBezTo>
                    <a:pt x="58472" y="1810"/>
                    <a:pt x="57970" y="1259"/>
                    <a:pt x="57394" y="908"/>
                  </a:cubicBezTo>
                  <a:cubicBezTo>
                    <a:pt x="57569" y="858"/>
                    <a:pt x="57745" y="833"/>
                    <a:pt x="57895" y="833"/>
                  </a:cubicBezTo>
                  <a:cubicBezTo>
                    <a:pt x="57995" y="808"/>
                    <a:pt x="58071" y="732"/>
                    <a:pt x="58071" y="632"/>
                  </a:cubicBezTo>
                  <a:cubicBezTo>
                    <a:pt x="58071" y="532"/>
                    <a:pt x="57970" y="457"/>
                    <a:pt x="57870" y="457"/>
                  </a:cubicBezTo>
                  <a:cubicBezTo>
                    <a:pt x="57569" y="482"/>
                    <a:pt x="57269" y="557"/>
                    <a:pt x="56968" y="632"/>
                  </a:cubicBezTo>
                  <a:cubicBezTo>
                    <a:pt x="56968" y="482"/>
                    <a:pt x="56943" y="356"/>
                    <a:pt x="56918" y="206"/>
                  </a:cubicBezTo>
                  <a:cubicBezTo>
                    <a:pt x="56868" y="31"/>
                    <a:pt x="56742" y="5"/>
                    <a:pt x="56692" y="5"/>
                  </a:cubicBezTo>
                  <a:cubicBezTo>
                    <a:pt x="56682" y="2"/>
                    <a:pt x="56672" y="1"/>
                    <a:pt x="56662" y="1"/>
                  </a:cubicBez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5540250" y="2511925"/>
              <a:ext cx="623475" cy="622850"/>
            </a:xfrm>
            <a:custGeom>
              <a:avLst/>
              <a:gdLst/>
              <a:ahLst/>
              <a:cxnLst/>
              <a:rect l="l" t="t" r="r" b="b"/>
              <a:pathLst>
                <a:path w="24939" h="24914" extrusionOk="0">
                  <a:moveTo>
                    <a:pt x="24938" y="1"/>
                  </a:moveTo>
                  <a:lnTo>
                    <a:pt x="1" y="24913"/>
                  </a:lnTo>
                  <a:lnTo>
                    <a:pt x="1054" y="24913"/>
                  </a:lnTo>
                  <a:lnTo>
                    <a:pt x="24938" y="1028"/>
                  </a:lnTo>
                  <a:lnTo>
                    <a:pt x="24938" y="1"/>
                  </a:ln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1457525" y="2788875"/>
              <a:ext cx="345900" cy="345900"/>
            </a:xfrm>
            <a:custGeom>
              <a:avLst/>
              <a:gdLst/>
              <a:ahLst/>
              <a:cxnLst/>
              <a:rect l="l" t="t" r="r" b="b"/>
              <a:pathLst>
                <a:path w="13836" h="13836" extrusionOk="0">
                  <a:moveTo>
                    <a:pt x="1" y="1"/>
                  </a:moveTo>
                  <a:lnTo>
                    <a:pt x="1" y="1028"/>
                  </a:lnTo>
                  <a:lnTo>
                    <a:pt x="12808" y="13835"/>
                  </a:lnTo>
                  <a:lnTo>
                    <a:pt x="13835" y="13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8"/>
          <p:cNvGrpSpPr/>
          <p:nvPr/>
        </p:nvGrpSpPr>
        <p:grpSpPr>
          <a:xfrm>
            <a:off x="-159698" y="4918152"/>
            <a:ext cx="9361434" cy="225347"/>
            <a:chOff x="12815" y="3318077"/>
            <a:chExt cx="9361434" cy="225347"/>
          </a:xfrm>
        </p:grpSpPr>
        <p:sp>
          <p:nvSpPr>
            <p:cNvPr id="1215" name="Google Shape;1215;p18"/>
            <p:cNvSpPr/>
            <p:nvPr/>
          </p:nvSpPr>
          <p:spPr>
            <a:xfrm>
              <a:off x="12815" y="3383976"/>
              <a:ext cx="1043787" cy="68104"/>
            </a:xfrm>
            <a:custGeom>
              <a:avLst/>
              <a:gdLst/>
              <a:ahLst/>
              <a:cxnLst/>
              <a:rect l="l" t="t" r="r" b="b"/>
              <a:pathLst>
                <a:path w="12307" h="803" extrusionOk="0">
                  <a:moveTo>
                    <a:pt x="12307" y="0"/>
                  </a:moveTo>
                  <a:lnTo>
                    <a:pt x="1" y="577"/>
                  </a:lnTo>
                  <a:lnTo>
                    <a:pt x="1" y="802"/>
                  </a:lnTo>
                  <a:lnTo>
                    <a:pt x="12307" y="226"/>
                  </a:lnTo>
                  <a:lnTo>
                    <a:pt x="12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427378" y="3362688"/>
              <a:ext cx="174375" cy="112716"/>
            </a:xfrm>
            <a:custGeom>
              <a:avLst/>
              <a:gdLst/>
              <a:ahLst/>
              <a:cxnLst/>
              <a:rect l="l" t="t" r="r" b="b"/>
              <a:pathLst>
                <a:path w="2056" h="1329" extrusionOk="0">
                  <a:moveTo>
                    <a:pt x="1755" y="1"/>
                  </a:moveTo>
                  <a:lnTo>
                    <a:pt x="1529" y="402"/>
                  </a:lnTo>
                  <a:lnTo>
                    <a:pt x="1504" y="352"/>
                  </a:lnTo>
                  <a:cubicBezTo>
                    <a:pt x="1479" y="326"/>
                    <a:pt x="1429" y="301"/>
                    <a:pt x="1354" y="301"/>
                  </a:cubicBezTo>
                  <a:lnTo>
                    <a:pt x="326" y="352"/>
                  </a:lnTo>
                  <a:lnTo>
                    <a:pt x="100" y="76"/>
                  </a:lnTo>
                  <a:lnTo>
                    <a:pt x="0" y="76"/>
                  </a:lnTo>
                  <a:lnTo>
                    <a:pt x="426" y="753"/>
                  </a:lnTo>
                  <a:lnTo>
                    <a:pt x="125" y="1329"/>
                  </a:lnTo>
                  <a:lnTo>
                    <a:pt x="226" y="1329"/>
                  </a:lnTo>
                  <a:lnTo>
                    <a:pt x="501" y="903"/>
                  </a:lnTo>
                  <a:lnTo>
                    <a:pt x="552" y="978"/>
                  </a:lnTo>
                  <a:cubicBezTo>
                    <a:pt x="577" y="1003"/>
                    <a:pt x="627" y="1028"/>
                    <a:pt x="702" y="1028"/>
                  </a:cubicBezTo>
                  <a:lnTo>
                    <a:pt x="1730" y="978"/>
                  </a:lnTo>
                  <a:lnTo>
                    <a:pt x="1980" y="1254"/>
                  </a:lnTo>
                  <a:lnTo>
                    <a:pt x="2055" y="1254"/>
                  </a:lnTo>
                  <a:lnTo>
                    <a:pt x="1629" y="552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056517" y="3358872"/>
              <a:ext cx="1043787" cy="44272"/>
            </a:xfrm>
            <a:custGeom>
              <a:avLst/>
              <a:gdLst/>
              <a:ahLst/>
              <a:cxnLst/>
              <a:rect l="l" t="t" r="r" b="b"/>
              <a:pathLst>
                <a:path w="12307" h="522" extrusionOk="0">
                  <a:moveTo>
                    <a:pt x="10098" y="1"/>
                  </a:moveTo>
                  <a:cubicBezTo>
                    <a:pt x="6724" y="1"/>
                    <a:pt x="3354" y="132"/>
                    <a:pt x="1" y="296"/>
                  </a:cubicBezTo>
                  <a:lnTo>
                    <a:pt x="1" y="522"/>
                  </a:lnTo>
                  <a:cubicBezTo>
                    <a:pt x="3280" y="382"/>
                    <a:pt x="6543" y="242"/>
                    <a:pt x="9815" y="242"/>
                  </a:cubicBezTo>
                  <a:cubicBezTo>
                    <a:pt x="10645" y="242"/>
                    <a:pt x="11475" y="251"/>
                    <a:pt x="12307" y="271"/>
                  </a:cubicBezTo>
                  <a:lnTo>
                    <a:pt x="12307" y="21"/>
                  </a:lnTo>
                  <a:cubicBezTo>
                    <a:pt x="11570" y="7"/>
                    <a:pt x="10834" y="1"/>
                    <a:pt x="10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1471081" y="3318077"/>
              <a:ext cx="172254" cy="112716"/>
            </a:xfrm>
            <a:custGeom>
              <a:avLst/>
              <a:gdLst/>
              <a:ahLst/>
              <a:cxnLst/>
              <a:rect l="l" t="t" r="r" b="b"/>
              <a:pathLst>
                <a:path w="2031" h="1329" extrusionOk="0">
                  <a:moveTo>
                    <a:pt x="1779" y="0"/>
                  </a:moveTo>
                  <a:lnTo>
                    <a:pt x="1529" y="401"/>
                  </a:lnTo>
                  <a:lnTo>
                    <a:pt x="1504" y="351"/>
                  </a:lnTo>
                  <a:cubicBezTo>
                    <a:pt x="1479" y="326"/>
                    <a:pt x="1429" y="301"/>
                    <a:pt x="1353" y="301"/>
                  </a:cubicBezTo>
                  <a:lnTo>
                    <a:pt x="326" y="326"/>
                  </a:lnTo>
                  <a:lnTo>
                    <a:pt x="125" y="50"/>
                  </a:lnTo>
                  <a:lnTo>
                    <a:pt x="0" y="50"/>
                  </a:lnTo>
                  <a:lnTo>
                    <a:pt x="401" y="752"/>
                  </a:lnTo>
                  <a:lnTo>
                    <a:pt x="125" y="1329"/>
                  </a:lnTo>
                  <a:lnTo>
                    <a:pt x="226" y="1304"/>
                  </a:lnTo>
                  <a:lnTo>
                    <a:pt x="501" y="878"/>
                  </a:lnTo>
                  <a:lnTo>
                    <a:pt x="551" y="953"/>
                  </a:lnTo>
                  <a:cubicBezTo>
                    <a:pt x="576" y="1003"/>
                    <a:pt x="627" y="1028"/>
                    <a:pt x="677" y="1028"/>
                  </a:cubicBezTo>
                  <a:lnTo>
                    <a:pt x="1729" y="1003"/>
                  </a:lnTo>
                  <a:lnTo>
                    <a:pt x="1955" y="1253"/>
                  </a:lnTo>
                  <a:lnTo>
                    <a:pt x="2030" y="1253"/>
                  </a:lnTo>
                  <a:lnTo>
                    <a:pt x="1629" y="552"/>
                  </a:lnTo>
                  <a:lnTo>
                    <a:pt x="1880" y="25"/>
                  </a:lnTo>
                  <a:lnTo>
                    <a:pt x="1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2100220" y="3360568"/>
              <a:ext cx="1039547" cy="119162"/>
            </a:xfrm>
            <a:custGeom>
              <a:avLst/>
              <a:gdLst/>
              <a:ahLst/>
              <a:cxnLst/>
              <a:rect l="l" t="t" r="r" b="b"/>
              <a:pathLst>
                <a:path w="12257" h="1405" extrusionOk="0">
                  <a:moveTo>
                    <a:pt x="1" y="1"/>
                  </a:moveTo>
                  <a:lnTo>
                    <a:pt x="1" y="251"/>
                  </a:lnTo>
                  <a:cubicBezTo>
                    <a:pt x="2056" y="276"/>
                    <a:pt x="4086" y="402"/>
                    <a:pt x="6141" y="602"/>
                  </a:cubicBezTo>
                  <a:cubicBezTo>
                    <a:pt x="6642" y="652"/>
                    <a:pt x="7144" y="702"/>
                    <a:pt x="7670" y="778"/>
                  </a:cubicBezTo>
                  <a:lnTo>
                    <a:pt x="8422" y="853"/>
                  </a:lnTo>
                  <a:lnTo>
                    <a:pt x="9199" y="978"/>
                  </a:lnTo>
                  <a:cubicBezTo>
                    <a:pt x="10201" y="1103"/>
                    <a:pt x="11229" y="1279"/>
                    <a:pt x="12231" y="1404"/>
                  </a:cubicBezTo>
                  <a:lnTo>
                    <a:pt x="12256" y="1179"/>
                  </a:lnTo>
                  <a:cubicBezTo>
                    <a:pt x="11254" y="1028"/>
                    <a:pt x="10226" y="878"/>
                    <a:pt x="9224" y="727"/>
                  </a:cubicBezTo>
                  <a:lnTo>
                    <a:pt x="8447" y="627"/>
                  </a:lnTo>
                  <a:lnTo>
                    <a:pt x="7695" y="527"/>
                  </a:lnTo>
                  <a:cubicBezTo>
                    <a:pt x="7194" y="477"/>
                    <a:pt x="6667" y="427"/>
                    <a:pt x="6166" y="351"/>
                  </a:cubicBezTo>
                  <a:cubicBezTo>
                    <a:pt x="4111" y="151"/>
                    <a:pt x="2056" y="5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2518939" y="3339280"/>
              <a:ext cx="161653" cy="121282"/>
            </a:xfrm>
            <a:custGeom>
              <a:avLst/>
              <a:gdLst/>
              <a:ahLst/>
              <a:cxnLst/>
              <a:rect l="l" t="t" r="r" b="b"/>
              <a:pathLst>
                <a:path w="1906" h="1430" extrusionOk="0">
                  <a:moveTo>
                    <a:pt x="26" y="1"/>
                  </a:moveTo>
                  <a:lnTo>
                    <a:pt x="352" y="728"/>
                  </a:lnTo>
                  <a:lnTo>
                    <a:pt x="1" y="1254"/>
                  </a:lnTo>
                  <a:lnTo>
                    <a:pt x="101" y="1254"/>
                  </a:lnTo>
                  <a:lnTo>
                    <a:pt x="427" y="878"/>
                  </a:lnTo>
                  <a:lnTo>
                    <a:pt x="452" y="953"/>
                  </a:lnTo>
                  <a:cubicBezTo>
                    <a:pt x="477" y="1003"/>
                    <a:pt x="527" y="1029"/>
                    <a:pt x="602" y="1029"/>
                  </a:cubicBezTo>
                  <a:cubicBezTo>
                    <a:pt x="928" y="1054"/>
                    <a:pt x="1279" y="1104"/>
                    <a:pt x="1630" y="1129"/>
                  </a:cubicBezTo>
                  <a:lnTo>
                    <a:pt x="1831" y="1430"/>
                  </a:lnTo>
                  <a:lnTo>
                    <a:pt x="1906" y="1430"/>
                  </a:lnTo>
                  <a:lnTo>
                    <a:pt x="1580" y="678"/>
                  </a:lnTo>
                  <a:lnTo>
                    <a:pt x="1906" y="176"/>
                  </a:lnTo>
                  <a:lnTo>
                    <a:pt x="1805" y="151"/>
                  </a:lnTo>
                  <a:lnTo>
                    <a:pt x="1505" y="527"/>
                  </a:lnTo>
                  <a:lnTo>
                    <a:pt x="1480" y="477"/>
                  </a:lnTo>
                  <a:cubicBezTo>
                    <a:pt x="1480" y="427"/>
                    <a:pt x="1404" y="402"/>
                    <a:pt x="1354" y="402"/>
                  </a:cubicBezTo>
                  <a:cubicBezTo>
                    <a:pt x="1003" y="352"/>
                    <a:pt x="653" y="327"/>
                    <a:pt x="327" y="302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3137562" y="3390337"/>
              <a:ext cx="1039462" cy="113479"/>
            </a:xfrm>
            <a:custGeom>
              <a:avLst/>
              <a:gdLst/>
              <a:ahLst/>
              <a:cxnLst/>
              <a:rect l="l" t="t" r="r" b="b"/>
              <a:pathLst>
                <a:path w="12256" h="1338" extrusionOk="0">
                  <a:moveTo>
                    <a:pt x="12231" y="0"/>
                  </a:moveTo>
                  <a:cubicBezTo>
                    <a:pt x="10176" y="126"/>
                    <a:pt x="8171" y="677"/>
                    <a:pt x="6141" y="928"/>
                  </a:cubicBezTo>
                  <a:cubicBezTo>
                    <a:pt x="5342" y="1046"/>
                    <a:pt x="4539" y="1095"/>
                    <a:pt x="3735" y="1095"/>
                  </a:cubicBezTo>
                  <a:cubicBezTo>
                    <a:pt x="2497" y="1095"/>
                    <a:pt x="1256" y="980"/>
                    <a:pt x="25" y="828"/>
                  </a:cubicBezTo>
                  <a:lnTo>
                    <a:pt x="0" y="1053"/>
                  </a:lnTo>
                  <a:cubicBezTo>
                    <a:pt x="1028" y="1178"/>
                    <a:pt x="2055" y="1304"/>
                    <a:pt x="3083" y="1329"/>
                  </a:cubicBezTo>
                  <a:cubicBezTo>
                    <a:pt x="3304" y="1334"/>
                    <a:pt x="3527" y="1337"/>
                    <a:pt x="3749" y="1337"/>
                  </a:cubicBezTo>
                  <a:cubicBezTo>
                    <a:pt x="4561" y="1337"/>
                    <a:pt x="5379" y="1296"/>
                    <a:pt x="6166" y="1178"/>
                  </a:cubicBezTo>
                  <a:cubicBezTo>
                    <a:pt x="8221" y="903"/>
                    <a:pt x="10201" y="376"/>
                    <a:pt x="12256" y="251"/>
                  </a:cubicBezTo>
                  <a:lnTo>
                    <a:pt x="12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3552040" y="3420107"/>
              <a:ext cx="180735" cy="123317"/>
            </a:xfrm>
            <a:custGeom>
              <a:avLst/>
              <a:gdLst/>
              <a:ahLst/>
              <a:cxnLst/>
              <a:rect l="l" t="t" r="r" b="b"/>
              <a:pathLst>
                <a:path w="2131" h="1454" extrusionOk="0">
                  <a:moveTo>
                    <a:pt x="1705" y="0"/>
                  </a:moveTo>
                  <a:lnTo>
                    <a:pt x="1504" y="426"/>
                  </a:lnTo>
                  <a:lnTo>
                    <a:pt x="1479" y="376"/>
                  </a:lnTo>
                  <a:cubicBezTo>
                    <a:pt x="1461" y="359"/>
                    <a:pt x="1419" y="341"/>
                    <a:pt x="1377" y="341"/>
                  </a:cubicBezTo>
                  <a:cubicBezTo>
                    <a:pt x="1360" y="341"/>
                    <a:pt x="1344" y="344"/>
                    <a:pt x="1329" y="351"/>
                  </a:cubicBezTo>
                  <a:cubicBezTo>
                    <a:pt x="1003" y="376"/>
                    <a:pt x="652" y="426"/>
                    <a:pt x="326" y="451"/>
                  </a:cubicBezTo>
                  <a:lnTo>
                    <a:pt x="101" y="201"/>
                  </a:lnTo>
                  <a:lnTo>
                    <a:pt x="0" y="201"/>
                  </a:lnTo>
                  <a:cubicBezTo>
                    <a:pt x="126" y="426"/>
                    <a:pt x="276" y="652"/>
                    <a:pt x="427" y="878"/>
                  </a:cubicBezTo>
                  <a:cubicBezTo>
                    <a:pt x="351" y="1053"/>
                    <a:pt x="251" y="1253"/>
                    <a:pt x="151" y="1454"/>
                  </a:cubicBezTo>
                  <a:lnTo>
                    <a:pt x="276" y="1454"/>
                  </a:lnTo>
                  <a:cubicBezTo>
                    <a:pt x="351" y="1304"/>
                    <a:pt x="452" y="1153"/>
                    <a:pt x="527" y="1003"/>
                  </a:cubicBezTo>
                  <a:lnTo>
                    <a:pt x="577" y="1078"/>
                  </a:lnTo>
                  <a:cubicBezTo>
                    <a:pt x="602" y="1103"/>
                    <a:pt x="652" y="1128"/>
                    <a:pt x="727" y="1128"/>
                  </a:cubicBezTo>
                  <a:cubicBezTo>
                    <a:pt x="1078" y="1103"/>
                    <a:pt x="1429" y="1053"/>
                    <a:pt x="1755" y="1003"/>
                  </a:cubicBezTo>
                  <a:lnTo>
                    <a:pt x="2056" y="1228"/>
                  </a:lnTo>
                  <a:lnTo>
                    <a:pt x="2131" y="1203"/>
                  </a:lnTo>
                  <a:cubicBezTo>
                    <a:pt x="1955" y="1003"/>
                    <a:pt x="1780" y="777"/>
                    <a:pt x="1605" y="577"/>
                  </a:cubicBezTo>
                  <a:lnTo>
                    <a:pt x="1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4174819" y="3387114"/>
              <a:ext cx="1041667" cy="90495"/>
            </a:xfrm>
            <a:custGeom>
              <a:avLst/>
              <a:gdLst/>
              <a:ahLst/>
              <a:cxnLst/>
              <a:rect l="l" t="t" r="r" b="b"/>
              <a:pathLst>
                <a:path w="12282" h="1067" extrusionOk="0">
                  <a:moveTo>
                    <a:pt x="1542" y="1"/>
                  </a:moveTo>
                  <a:cubicBezTo>
                    <a:pt x="1028" y="1"/>
                    <a:pt x="515" y="13"/>
                    <a:pt x="1" y="38"/>
                  </a:cubicBezTo>
                  <a:lnTo>
                    <a:pt x="26" y="289"/>
                  </a:lnTo>
                  <a:cubicBezTo>
                    <a:pt x="578" y="248"/>
                    <a:pt x="1137" y="229"/>
                    <a:pt x="1700" y="229"/>
                  </a:cubicBezTo>
                  <a:cubicBezTo>
                    <a:pt x="2160" y="229"/>
                    <a:pt x="2622" y="241"/>
                    <a:pt x="3084" y="264"/>
                  </a:cubicBezTo>
                  <a:cubicBezTo>
                    <a:pt x="4111" y="314"/>
                    <a:pt x="5114" y="414"/>
                    <a:pt x="6141" y="515"/>
                  </a:cubicBezTo>
                  <a:cubicBezTo>
                    <a:pt x="8196" y="715"/>
                    <a:pt x="10227" y="991"/>
                    <a:pt x="12282" y="1066"/>
                  </a:cubicBezTo>
                  <a:lnTo>
                    <a:pt x="12282" y="840"/>
                  </a:lnTo>
                  <a:cubicBezTo>
                    <a:pt x="10252" y="740"/>
                    <a:pt x="8221" y="490"/>
                    <a:pt x="6166" y="289"/>
                  </a:cubicBezTo>
                  <a:cubicBezTo>
                    <a:pt x="5139" y="164"/>
                    <a:pt x="4111" y="89"/>
                    <a:pt x="3084" y="38"/>
                  </a:cubicBezTo>
                  <a:cubicBezTo>
                    <a:pt x="2570" y="13"/>
                    <a:pt x="2056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4593623" y="3358448"/>
              <a:ext cx="161653" cy="123402"/>
            </a:xfrm>
            <a:custGeom>
              <a:avLst/>
              <a:gdLst/>
              <a:ahLst/>
              <a:cxnLst/>
              <a:rect l="l" t="t" r="r" b="b"/>
              <a:pathLst>
                <a:path w="1906" h="1455" extrusionOk="0">
                  <a:moveTo>
                    <a:pt x="25" y="1"/>
                  </a:moveTo>
                  <a:lnTo>
                    <a:pt x="376" y="727"/>
                  </a:lnTo>
                  <a:lnTo>
                    <a:pt x="0" y="1254"/>
                  </a:lnTo>
                  <a:lnTo>
                    <a:pt x="101" y="1254"/>
                  </a:lnTo>
                  <a:lnTo>
                    <a:pt x="426" y="878"/>
                  </a:lnTo>
                  <a:lnTo>
                    <a:pt x="476" y="953"/>
                  </a:lnTo>
                  <a:cubicBezTo>
                    <a:pt x="476" y="1003"/>
                    <a:pt x="527" y="1028"/>
                    <a:pt x="602" y="1028"/>
                  </a:cubicBezTo>
                  <a:cubicBezTo>
                    <a:pt x="953" y="1053"/>
                    <a:pt x="1278" y="1103"/>
                    <a:pt x="1629" y="1128"/>
                  </a:cubicBezTo>
                  <a:lnTo>
                    <a:pt x="1830" y="1429"/>
                  </a:lnTo>
                  <a:lnTo>
                    <a:pt x="1905" y="1454"/>
                  </a:lnTo>
                  <a:lnTo>
                    <a:pt x="1905" y="1454"/>
                  </a:lnTo>
                  <a:lnTo>
                    <a:pt x="1579" y="677"/>
                  </a:lnTo>
                  <a:lnTo>
                    <a:pt x="1905" y="176"/>
                  </a:lnTo>
                  <a:lnTo>
                    <a:pt x="1805" y="176"/>
                  </a:lnTo>
                  <a:lnTo>
                    <a:pt x="1504" y="527"/>
                  </a:lnTo>
                  <a:lnTo>
                    <a:pt x="1504" y="477"/>
                  </a:lnTo>
                  <a:cubicBezTo>
                    <a:pt x="1479" y="427"/>
                    <a:pt x="1429" y="402"/>
                    <a:pt x="1354" y="402"/>
                  </a:cubicBezTo>
                  <a:lnTo>
                    <a:pt x="326" y="30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5216401" y="3403059"/>
              <a:ext cx="1043787" cy="76755"/>
            </a:xfrm>
            <a:custGeom>
              <a:avLst/>
              <a:gdLst/>
              <a:ahLst/>
              <a:cxnLst/>
              <a:rect l="l" t="t" r="r" b="b"/>
              <a:pathLst>
                <a:path w="12307" h="905" extrusionOk="0">
                  <a:moveTo>
                    <a:pt x="9199" y="1"/>
                  </a:moveTo>
                  <a:cubicBezTo>
                    <a:pt x="8697" y="26"/>
                    <a:pt x="8171" y="51"/>
                    <a:pt x="7670" y="101"/>
                  </a:cubicBezTo>
                  <a:cubicBezTo>
                    <a:pt x="7144" y="126"/>
                    <a:pt x="6642" y="201"/>
                    <a:pt x="6141" y="251"/>
                  </a:cubicBezTo>
                  <a:cubicBezTo>
                    <a:pt x="5113" y="377"/>
                    <a:pt x="4086" y="527"/>
                    <a:pt x="3083" y="602"/>
                  </a:cubicBezTo>
                  <a:cubicBezTo>
                    <a:pt x="2420" y="651"/>
                    <a:pt x="1756" y="679"/>
                    <a:pt x="1093" y="679"/>
                  </a:cubicBezTo>
                  <a:cubicBezTo>
                    <a:pt x="729" y="679"/>
                    <a:pt x="365" y="670"/>
                    <a:pt x="1" y="652"/>
                  </a:cubicBezTo>
                  <a:lnTo>
                    <a:pt x="1" y="878"/>
                  </a:lnTo>
                  <a:cubicBezTo>
                    <a:pt x="365" y="896"/>
                    <a:pt x="729" y="904"/>
                    <a:pt x="1093" y="904"/>
                  </a:cubicBezTo>
                  <a:cubicBezTo>
                    <a:pt x="1756" y="904"/>
                    <a:pt x="2420" y="876"/>
                    <a:pt x="3083" y="828"/>
                  </a:cubicBezTo>
                  <a:cubicBezTo>
                    <a:pt x="4111" y="753"/>
                    <a:pt x="5139" y="602"/>
                    <a:pt x="6166" y="502"/>
                  </a:cubicBezTo>
                  <a:cubicBezTo>
                    <a:pt x="6667" y="427"/>
                    <a:pt x="7169" y="377"/>
                    <a:pt x="7695" y="327"/>
                  </a:cubicBezTo>
                  <a:cubicBezTo>
                    <a:pt x="8196" y="277"/>
                    <a:pt x="8697" y="251"/>
                    <a:pt x="9224" y="251"/>
                  </a:cubicBezTo>
                  <a:cubicBezTo>
                    <a:pt x="9408" y="247"/>
                    <a:pt x="9593" y="245"/>
                    <a:pt x="9778" y="245"/>
                  </a:cubicBezTo>
                  <a:cubicBezTo>
                    <a:pt x="10603" y="245"/>
                    <a:pt x="11442" y="286"/>
                    <a:pt x="12281" y="327"/>
                  </a:cubicBezTo>
                  <a:lnTo>
                    <a:pt x="12306" y="101"/>
                  </a:lnTo>
                  <a:cubicBezTo>
                    <a:pt x="11279" y="26"/>
                    <a:pt x="10251" y="1"/>
                    <a:pt x="9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5626639" y="3375495"/>
              <a:ext cx="180820" cy="125438"/>
            </a:xfrm>
            <a:custGeom>
              <a:avLst/>
              <a:gdLst/>
              <a:ahLst/>
              <a:cxnLst/>
              <a:rect l="l" t="t" r="r" b="b"/>
              <a:pathLst>
                <a:path w="2132" h="1479" extrusionOk="0">
                  <a:moveTo>
                    <a:pt x="1755" y="0"/>
                  </a:moveTo>
                  <a:lnTo>
                    <a:pt x="1555" y="426"/>
                  </a:lnTo>
                  <a:lnTo>
                    <a:pt x="1530" y="376"/>
                  </a:lnTo>
                  <a:cubicBezTo>
                    <a:pt x="1505" y="351"/>
                    <a:pt x="1429" y="326"/>
                    <a:pt x="1379" y="326"/>
                  </a:cubicBezTo>
                  <a:lnTo>
                    <a:pt x="352" y="451"/>
                  </a:lnTo>
                  <a:lnTo>
                    <a:pt x="101" y="201"/>
                  </a:lnTo>
                  <a:lnTo>
                    <a:pt x="1" y="226"/>
                  </a:lnTo>
                  <a:lnTo>
                    <a:pt x="477" y="877"/>
                  </a:lnTo>
                  <a:lnTo>
                    <a:pt x="226" y="1479"/>
                  </a:lnTo>
                  <a:lnTo>
                    <a:pt x="327" y="1454"/>
                  </a:lnTo>
                  <a:lnTo>
                    <a:pt x="577" y="1003"/>
                  </a:lnTo>
                  <a:lnTo>
                    <a:pt x="627" y="1078"/>
                  </a:lnTo>
                  <a:cubicBezTo>
                    <a:pt x="652" y="1103"/>
                    <a:pt x="703" y="1128"/>
                    <a:pt x="778" y="1128"/>
                  </a:cubicBezTo>
                  <a:lnTo>
                    <a:pt x="1780" y="1003"/>
                  </a:lnTo>
                  <a:lnTo>
                    <a:pt x="2056" y="1253"/>
                  </a:lnTo>
                  <a:lnTo>
                    <a:pt x="2131" y="1228"/>
                  </a:lnTo>
                  <a:cubicBezTo>
                    <a:pt x="1981" y="1003"/>
                    <a:pt x="1805" y="777"/>
                    <a:pt x="1655" y="576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6257983" y="3411625"/>
              <a:ext cx="1043787" cy="49361"/>
            </a:xfrm>
            <a:custGeom>
              <a:avLst/>
              <a:gdLst/>
              <a:ahLst/>
              <a:cxnLst/>
              <a:rect l="l" t="t" r="r" b="b"/>
              <a:pathLst>
                <a:path w="12307" h="582" extrusionOk="0">
                  <a:moveTo>
                    <a:pt x="25" y="0"/>
                  </a:moveTo>
                  <a:lnTo>
                    <a:pt x="0" y="226"/>
                  </a:lnTo>
                  <a:cubicBezTo>
                    <a:pt x="2056" y="351"/>
                    <a:pt x="4086" y="551"/>
                    <a:pt x="6141" y="577"/>
                  </a:cubicBezTo>
                  <a:cubicBezTo>
                    <a:pt x="6405" y="580"/>
                    <a:pt x="6669" y="581"/>
                    <a:pt x="6932" y="581"/>
                  </a:cubicBezTo>
                  <a:cubicBezTo>
                    <a:pt x="8743" y="581"/>
                    <a:pt x="10534" y="507"/>
                    <a:pt x="12306" y="376"/>
                  </a:cubicBezTo>
                  <a:lnTo>
                    <a:pt x="12306" y="125"/>
                  </a:lnTo>
                  <a:cubicBezTo>
                    <a:pt x="10463" y="260"/>
                    <a:pt x="8620" y="355"/>
                    <a:pt x="6795" y="355"/>
                  </a:cubicBezTo>
                  <a:cubicBezTo>
                    <a:pt x="6585" y="355"/>
                    <a:pt x="6375" y="354"/>
                    <a:pt x="6166" y="351"/>
                  </a:cubicBezTo>
                  <a:cubicBezTo>
                    <a:pt x="4111" y="326"/>
                    <a:pt x="2056" y="125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6676703" y="3394578"/>
              <a:ext cx="168014" cy="110596"/>
            </a:xfrm>
            <a:custGeom>
              <a:avLst/>
              <a:gdLst/>
              <a:ahLst/>
              <a:cxnLst/>
              <a:rect l="l" t="t" r="r" b="b"/>
              <a:pathLst>
                <a:path w="1981" h="1304" extrusionOk="0">
                  <a:moveTo>
                    <a:pt x="1" y="1"/>
                  </a:moveTo>
                  <a:cubicBezTo>
                    <a:pt x="126" y="251"/>
                    <a:pt x="251" y="477"/>
                    <a:pt x="352" y="727"/>
                  </a:cubicBezTo>
                  <a:lnTo>
                    <a:pt x="26" y="1254"/>
                  </a:lnTo>
                  <a:lnTo>
                    <a:pt x="126" y="1279"/>
                  </a:lnTo>
                  <a:lnTo>
                    <a:pt x="452" y="853"/>
                  </a:lnTo>
                  <a:lnTo>
                    <a:pt x="477" y="928"/>
                  </a:lnTo>
                  <a:cubicBezTo>
                    <a:pt x="502" y="978"/>
                    <a:pt x="552" y="1003"/>
                    <a:pt x="627" y="1003"/>
                  </a:cubicBezTo>
                  <a:lnTo>
                    <a:pt x="1129" y="1028"/>
                  </a:lnTo>
                  <a:lnTo>
                    <a:pt x="1655" y="1028"/>
                  </a:lnTo>
                  <a:lnTo>
                    <a:pt x="1906" y="1304"/>
                  </a:lnTo>
                  <a:lnTo>
                    <a:pt x="1981" y="1304"/>
                  </a:lnTo>
                  <a:lnTo>
                    <a:pt x="1580" y="577"/>
                  </a:lnTo>
                  <a:lnTo>
                    <a:pt x="1855" y="51"/>
                  </a:lnTo>
                  <a:lnTo>
                    <a:pt x="1755" y="51"/>
                  </a:lnTo>
                  <a:lnTo>
                    <a:pt x="1505" y="427"/>
                  </a:lnTo>
                  <a:lnTo>
                    <a:pt x="1454" y="377"/>
                  </a:lnTo>
                  <a:cubicBezTo>
                    <a:pt x="1454" y="351"/>
                    <a:pt x="1404" y="326"/>
                    <a:pt x="1329" y="326"/>
                  </a:cubicBezTo>
                  <a:cubicBezTo>
                    <a:pt x="978" y="326"/>
                    <a:pt x="652" y="301"/>
                    <a:pt x="302" y="301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7301686" y="3349967"/>
              <a:ext cx="1041667" cy="93633"/>
            </a:xfrm>
            <a:custGeom>
              <a:avLst/>
              <a:gdLst/>
              <a:ahLst/>
              <a:cxnLst/>
              <a:rect l="l" t="t" r="r" b="b"/>
              <a:pathLst>
                <a:path w="12282" h="1104" extrusionOk="0">
                  <a:moveTo>
                    <a:pt x="12281" y="0"/>
                  </a:moveTo>
                  <a:cubicBezTo>
                    <a:pt x="8171" y="75"/>
                    <a:pt x="4085" y="577"/>
                    <a:pt x="0" y="852"/>
                  </a:cubicBezTo>
                  <a:lnTo>
                    <a:pt x="0" y="1103"/>
                  </a:lnTo>
                  <a:cubicBezTo>
                    <a:pt x="4111" y="802"/>
                    <a:pt x="8196" y="326"/>
                    <a:pt x="12281" y="251"/>
                  </a:cubicBezTo>
                  <a:lnTo>
                    <a:pt x="12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7711924" y="3332919"/>
              <a:ext cx="178615" cy="119162"/>
            </a:xfrm>
            <a:custGeom>
              <a:avLst/>
              <a:gdLst/>
              <a:ahLst/>
              <a:cxnLst/>
              <a:rect l="l" t="t" r="r" b="b"/>
              <a:pathLst>
                <a:path w="2106" h="1405" extrusionOk="0">
                  <a:moveTo>
                    <a:pt x="1780" y="1"/>
                  </a:moveTo>
                  <a:lnTo>
                    <a:pt x="1554" y="402"/>
                  </a:lnTo>
                  <a:lnTo>
                    <a:pt x="1529" y="352"/>
                  </a:lnTo>
                  <a:cubicBezTo>
                    <a:pt x="1504" y="327"/>
                    <a:pt x="1454" y="302"/>
                    <a:pt x="1379" y="302"/>
                  </a:cubicBezTo>
                  <a:lnTo>
                    <a:pt x="351" y="402"/>
                  </a:lnTo>
                  <a:lnTo>
                    <a:pt x="126" y="126"/>
                  </a:lnTo>
                  <a:lnTo>
                    <a:pt x="0" y="151"/>
                  </a:lnTo>
                  <a:lnTo>
                    <a:pt x="452" y="803"/>
                  </a:lnTo>
                  <a:lnTo>
                    <a:pt x="201" y="1404"/>
                  </a:lnTo>
                  <a:lnTo>
                    <a:pt x="301" y="1379"/>
                  </a:lnTo>
                  <a:lnTo>
                    <a:pt x="552" y="953"/>
                  </a:lnTo>
                  <a:lnTo>
                    <a:pt x="602" y="1028"/>
                  </a:lnTo>
                  <a:cubicBezTo>
                    <a:pt x="627" y="1053"/>
                    <a:pt x="677" y="1078"/>
                    <a:pt x="752" y="1078"/>
                  </a:cubicBezTo>
                  <a:lnTo>
                    <a:pt x="1780" y="978"/>
                  </a:lnTo>
                  <a:lnTo>
                    <a:pt x="2030" y="1254"/>
                  </a:lnTo>
                  <a:lnTo>
                    <a:pt x="2106" y="1229"/>
                  </a:lnTo>
                  <a:lnTo>
                    <a:pt x="1655" y="552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8343268" y="3349967"/>
              <a:ext cx="1030981" cy="172254"/>
            </a:xfrm>
            <a:custGeom>
              <a:avLst/>
              <a:gdLst/>
              <a:ahLst/>
              <a:cxnLst/>
              <a:rect l="l" t="t" r="r" b="b"/>
              <a:pathLst>
                <a:path w="12156" h="2031" extrusionOk="0">
                  <a:moveTo>
                    <a:pt x="0" y="0"/>
                  </a:moveTo>
                  <a:lnTo>
                    <a:pt x="0" y="251"/>
                  </a:lnTo>
                  <a:cubicBezTo>
                    <a:pt x="426" y="241"/>
                    <a:pt x="851" y="234"/>
                    <a:pt x="1277" y="234"/>
                  </a:cubicBezTo>
                  <a:cubicBezTo>
                    <a:pt x="1879" y="234"/>
                    <a:pt x="2481" y="247"/>
                    <a:pt x="3083" y="276"/>
                  </a:cubicBezTo>
                  <a:cubicBezTo>
                    <a:pt x="4110" y="326"/>
                    <a:pt x="5113" y="426"/>
                    <a:pt x="6140" y="552"/>
                  </a:cubicBezTo>
                  <a:cubicBezTo>
                    <a:pt x="7143" y="702"/>
                    <a:pt x="8145" y="877"/>
                    <a:pt x="9148" y="1128"/>
                  </a:cubicBezTo>
                  <a:cubicBezTo>
                    <a:pt x="10125" y="1354"/>
                    <a:pt x="11103" y="1654"/>
                    <a:pt x="12080" y="2030"/>
                  </a:cubicBezTo>
                  <a:lnTo>
                    <a:pt x="12155" y="1805"/>
                  </a:lnTo>
                  <a:cubicBezTo>
                    <a:pt x="11178" y="1429"/>
                    <a:pt x="10201" y="1128"/>
                    <a:pt x="9198" y="877"/>
                  </a:cubicBezTo>
                  <a:cubicBezTo>
                    <a:pt x="8196" y="652"/>
                    <a:pt x="7193" y="451"/>
                    <a:pt x="6165" y="326"/>
                  </a:cubicBezTo>
                  <a:cubicBezTo>
                    <a:pt x="5138" y="176"/>
                    <a:pt x="4110" y="101"/>
                    <a:pt x="3083" y="50"/>
                  </a:cubicBezTo>
                  <a:cubicBezTo>
                    <a:pt x="2055" y="0"/>
                    <a:pt x="1028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8761988" y="3322318"/>
              <a:ext cx="163773" cy="127643"/>
            </a:xfrm>
            <a:custGeom>
              <a:avLst/>
              <a:gdLst/>
              <a:ahLst/>
              <a:cxnLst/>
              <a:rect l="l" t="t" r="r" b="b"/>
              <a:pathLst>
                <a:path w="1931" h="1505" extrusionOk="0">
                  <a:moveTo>
                    <a:pt x="25" y="0"/>
                  </a:moveTo>
                  <a:cubicBezTo>
                    <a:pt x="151" y="251"/>
                    <a:pt x="251" y="477"/>
                    <a:pt x="351" y="727"/>
                  </a:cubicBezTo>
                  <a:lnTo>
                    <a:pt x="0" y="1254"/>
                  </a:lnTo>
                  <a:lnTo>
                    <a:pt x="101" y="1279"/>
                  </a:lnTo>
                  <a:lnTo>
                    <a:pt x="426" y="878"/>
                  </a:lnTo>
                  <a:lnTo>
                    <a:pt x="452" y="953"/>
                  </a:lnTo>
                  <a:cubicBezTo>
                    <a:pt x="477" y="1003"/>
                    <a:pt x="527" y="1028"/>
                    <a:pt x="577" y="1053"/>
                  </a:cubicBezTo>
                  <a:cubicBezTo>
                    <a:pt x="928" y="1078"/>
                    <a:pt x="1254" y="1128"/>
                    <a:pt x="1604" y="1178"/>
                  </a:cubicBezTo>
                  <a:lnTo>
                    <a:pt x="1780" y="1479"/>
                  </a:lnTo>
                  <a:lnTo>
                    <a:pt x="1880" y="1504"/>
                  </a:lnTo>
                  <a:cubicBezTo>
                    <a:pt x="1780" y="1229"/>
                    <a:pt x="1680" y="978"/>
                    <a:pt x="1579" y="727"/>
                  </a:cubicBezTo>
                  <a:lnTo>
                    <a:pt x="1930" y="251"/>
                  </a:lnTo>
                  <a:lnTo>
                    <a:pt x="1830" y="226"/>
                  </a:lnTo>
                  <a:lnTo>
                    <a:pt x="1504" y="552"/>
                  </a:lnTo>
                  <a:lnTo>
                    <a:pt x="1504" y="502"/>
                  </a:lnTo>
                  <a:cubicBezTo>
                    <a:pt x="1479" y="477"/>
                    <a:pt x="1429" y="427"/>
                    <a:pt x="1379" y="427"/>
                  </a:cubicBezTo>
                  <a:cubicBezTo>
                    <a:pt x="1028" y="376"/>
                    <a:pt x="677" y="326"/>
                    <a:pt x="326" y="301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" name="Google Shape;1233;p18"/>
          <p:cNvGrpSpPr/>
          <p:nvPr/>
        </p:nvGrpSpPr>
        <p:grpSpPr>
          <a:xfrm>
            <a:off x="-118899" y="79853"/>
            <a:ext cx="9605779" cy="289126"/>
            <a:chOff x="-118899" y="3043878"/>
            <a:chExt cx="9605779" cy="289126"/>
          </a:xfrm>
        </p:grpSpPr>
        <p:sp>
          <p:nvSpPr>
            <p:cNvPr id="1234" name="Google Shape;1234;p18"/>
            <p:cNvSpPr/>
            <p:nvPr/>
          </p:nvSpPr>
          <p:spPr>
            <a:xfrm>
              <a:off x="-118899" y="3126740"/>
              <a:ext cx="958721" cy="104235"/>
            </a:xfrm>
            <a:custGeom>
              <a:avLst/>
              <a:gdLst/>
              <a:ahLst/>
              <a:cxnLst/>
              <a:rect l="l" t="t" r="r" b="b"/>
              <a:pathLst>
                <a:path w="11304" h="1229" extrusionOk="0">
                  <a:moveTo>
                    <a:pt x="5614" y="1"/>
                  </a:moveTo>
                  <a:cubicBezTo>
                    <a:pt x="4662" y="1"/>
                    <a:pt x="3709" y="51"/>
                    <a:pt x="2757" y="201"/>
                  </a:cubicBezTo>
                  <a:cubicBezTo>
                    <a:pt x="1830" y="352"/>
                    <a:pt x="877" y="627"/>
                    <a:pt x="0" y="1003"/>
                  </a:cubicBezTo>
                  <a:lnTo>
                    <a:pt x="100" y="1229"/>
                  </a:lnTo>
                  <a:cubicBezTo>
                    <a:pt x="952" y="853"/>
                    <a:pt x="1880" y="602"/>
                    <a:pt x="2807" y="452"/>
                  </a:cubicBezTo>
                  <a:cubicBezTo>
                    <a:pt x="3734" y="301"/>
                    <a:pt x="4662" y="226"/>
                    <a:pt x="5614" y="226"/>
                  </a:cubicBezTo>
                  <a:cubicBezTo>
                    <a:pt x="7494" y="226"/>
                    <a:pt x="9399" y="452"/>
                    <a:pt x="11278" y="627"/>
                  </a:cubicBezTo>
                  <a:lnTo>
                    <a:pt x="11303" y="377"/>
                  </a:lnTo>
                  <a:cubicBezTo>
                    <a:pt x="9424" y="226"/>
                    <a:pt x="7519" y="1"/>
                    <a:pt x="5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257329" y="3082129"/>
              <a:ext cx="159448" cy="110595"/>
            </a:xfrm>
            <a:custGeom>
              <a:avLst/>
              <a:gdLst/>
              <a:ahLst/>
              <a:cxnLst/>
              <a:rect l="l" t="t" r="r" b="b"/>
              <a:pathLst>
                <a:path w="1880" h="1304" extrusionOk="0">
                  <a:moveTo>
                    <a:pt x="1679" y="0"/>
                  </a:moveTo>
                  <a:lnTo>
                    <a:pt x="1429" y="401"/>
                  </a:lnTo>
                  <a:lnTo>
                    <a:pt x="1404" y="351"/>
                  </a:lnTo>
                  <a:cubicBezTo>
                    <a:pt x="1404" y="326"/>
                    <a:pt x="1328" y="301"/>
                    <a:pt x="1278" y="301"/>
                  </a:cubicBezTo>
                  <a:cubicBezTo>
                    <a:pt x="1170" y="293"/>
                    <a:pt x="1061" y="290"/>
                    <a:pt x="953" y="290"/>
                  </a:cubicBezTo>
                  <a:cubicBezTo>
                    <a:pt x="735" y="290"/>
                    <a:pt x="518" y="301"/>
                    <a:pt x="301" y="301"/>
                  </a:cubicBezTo>
                  <a:lnTo>
                    <a:pt x="100" y="25"/>
                  </a:lnTo>
                  <a:lnTo>
                    <a:pt x="0" y="50"/>
                  </a:lnTo>
                  <a:cubicBezTo>
                    <a:pt x="125" y="276"/>
                    <a:pt x="276" y="502"/>
                    <a:pt x="401" y="727"/>
                  </a:cubicBezTo>
                  <a:cubicBezTo>
                    <a:pt x="301" y="928"/>
                    <a:pt x="226" y="1103"/>
                    <a:pt x="125" y="1304"/>
                  </a:cubicBezTo>
                  <a:lnTo>
                    <a:pt x="226" y="1304"/>
                  </a:lnTo>
                  <a:cubicBezTo>
                    <a:pt x="301" y="1153"/>
                    <a:pt x="401" y="1003"/>
                    <a:pt x="476" y="878"/>
                  </a:cubicBezTo>
                  <a:lnTo>
                    <a:pt x="526" y="953"/>
                  </a:lnTo>
                  <a:cubicBezTo>
                    <a:pt x="526" y="978"/>
                    <a:pt x="577" y="1003"/>
                    <a:pt x="652" y="1003"/>
                  </a:cubicBezTo>
                  <a:lnTo>
                    <a:pt x="1579" y="1003"/>
                  </a:lnTo>
                  <a:lnTo>
                    <a:pt x="1805" y="1279"/>
                  </a:lnTo>
                  <a:lnTo>
                    <a:pt x="1880" y="1279"/>
                  </a:lnTo>
                  <a:cubicBezTo>
                    <a:pt x="1755" y="1053"/>
                    <a:pt x="1629" y="802"/>
                    <a:pt x="1504" y="552"/>
                  </a:cubicBezTo>
                  <a:lnTo>
                    <a:pt x="1780" y="25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837616" y="3158630"/>
              <a:ext cx="965081" cy="59623"/>
            </a:xfrm>
            <a:custGeom>
              <a:avLst/>
              <a:gdLst/>
              <a:ahLst/>
              <a:cxnLst/>
              <a:rect l="l" t="t" r="r" b="b"/>
              <a:pathLst>
                <a:path w="11379" h="703" extrusionOk="0">
                  <a:moveTo>
                    <a:pt x="25" y="1"/>
                  </a:moveTo>
                  <a:lnTo>
                    <a:pt x="0" y="251"/>
                  </a:lnTo>
                  <a:cubicBezTo>
                    <a:pt x="3785" y="577"/>
                    <a:pt x="7594" y="702"/>
                    <a:pt x="11379" y="702"/>
                  </a:cubicBezTo>
                  <a:lnTo>
                    <a:pt x="11379" y="452"/>
                  </a:lnTo>
                  <a:cubicBezTo>
                    <a:pt x="7594" y="452"/>
                    <a:pt x="3810" y="35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1224446" y="3141667"/>
              <a:ext cx="155292" cy="112716"/>
            </a:xfrm>
            <a:custGeom>
              <a:avLst/>
              <a:gdLst/>
              <a:ahLst/>
              <a:cxnLst/>
              <a:rect l="l" t="t" r="r" b="b"/>
              <a:pathLst>
                <a:path w="1831" h="1329" extrusionOk="0">
                  <a:moveTo>
                    <a:pt x="1" y="0"/>
                  </a:moveTo>
                  <a:lnTo>
                    <a:pt x="352" y="727"/>
                  </a:lnTo>
                  <a:lnTo>
                    <a:pt x="26" y="1278"/>
                  </a:lnTo>
                  <a:lnTo>
                    <a:pt x="126" y="1278"/>
                  </a:lnTo>
                  <a:lnTo>
                    <a:pt x="402" y="877"/>
                  </a:lnTo>
                  <a:lnTo>
                    <a:pt x="452" y="952"/>
                  </a:lnTo>
                  <a:cubicBezTo>
                    <a:pt x="477" y="978"/>
                    <a:pt x="527" y="1003"/>
                    <a:pt x="577" y="1003"/>
                  </a:cubicBezTo>
                  <a:cubicBezTo>
                    <a:pt x="903" y="1028"/>
                    <a:pt x="1204" y="1053"/>
                    <a:pt x="1530" y="1053"/>
                  </a:cubicBezTo>
                  <a:lnTo>
                    <a:pt x="1730" y="1328"/>
                  </a:lnTo>
                  <a:lnTo>
                    <a:pt x="1830" y="1328"/>
                  </a:lnTo>
                  <a:lnTo>
                    <a:pt x="1454" y="602"/>
                  </a:lnTo>
                  <a:lnTo>
                    <a:pt x="1730" y="75"/>
                  </a:lnTo>
                  <a:lnTo>
                    <a:pt x="1630" y="50"/>
                  </a:lnTo>
                  <a:lnTo>
                    <a:pt x="1379" y="451"/>
                  </a:lnTo>
                  <a:lnTo>
                    <a:pt x="1379" y="401"/>
                  </a:lnTo>
                  <a:cubicBezTo>
                    <a:pt x="1354" y="351"/>
                    <a:pt x="1304" y="326"/>
                    <a:pt x="1254" y="326"/>
                  </a:cubicBezTo>
                  <a:lnTo>
                    <a:pt x="301" y="30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1802613" y="3171351"/>
              <a:ext cx="965166" cy="46901"/>
            </a:xfrm>
            <a:custGeom>
              <a:avLst/>
              <a:gdLst/>
              <a:ahLst/>
              <a:cxnLst/>
              <a:rect l="l" t="t" r="r" b="b"/>
              <a:pathLst>
                <a:path w="11380" h="553" extrusionOk="0">
                  <a:moveTo>
                    <a:pt x="11379" y="1"/>
                  </a:moveTo>
                  <a:cubicBezTo>
                    <a:pt x="7595" y="151"/>
                    <a:pt x="3785" y="302"/>
                    <a:pt x="1" y="302"/>
                  </a:cubicBezTo>
                  <a:lnTo>
                    <a:pt x="1" y="552"/>
                  </a:lnTo>
                  <a:cubicBezTo>
                    <a:pt x="3810" y="527"/>
                    <a:pt x="7595" y="402"/>
                    <a:pt x="11379" y="252"/>
                  </a:cubicBezTo>
                  <a:lnTo>
                    <a:pt x="113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2187407" y="3143787"/>
              <a:ext cx="159447" cy="112716"/>
            </a:xfrm>
            <a:custGeom>
              <a:avLst/>
              <a:gdLst/>
              <a:ahLst/>
              <a:cxnLst/>
              <a:rect l="l" t="t" r="r" b="b"/>
              <a:pathLst>
                <a:path w="1880" h="1329" extrusionOk="0">
                  <a:moveTo>
                    <a:pt x="1629" y="0"/>
                  </a:moveTo>
                  <a:lnTo>
                    <a:pt x="1404" y="401"/>
                  </a:lnTo>
                  <a:lnTo>
                    <a:pt x="1379" y="351"/>
                  </a:lnTo>
                  <a:cubicBezTo>
                    <a:pt x="1354" y="326"/>
                    <a:pt x="1303" y="301"/>
                    <a:pt x="1253" y="301"/>
                  </a:cubicBezTo>
                  <a:lnTo>
                    <a:pt x="301" y="326"/>
                  </a:lnTo>
                  <a:lnTo>
                    <a:pt x="100" y="50"/>
                  </a:lnTo>
                  <a:lnTo>
                    <a:pt x="0" y="50"/>
                  </a:lnTo>
                  <a:lnTo>
                    <a:pt x="376" y="752"/>
                  </a:lnTo>
                  <a:lnTo>
                    <a:pt x="100" y="1328"/>
                  </a:lnTo>
                  <a:lnTo>
                    <a:pt x="201" y="1303"/>
                  </a:lnTo>
                  <a:lnTo>
                    <a:pt x="451" y="877"/>
                  </a:lnTo>
                  <a:lnTo>
                    <a:pt x="501" y="953"/>
                  </a:lnTo>
                  <a:cubicBezTo>
                    <a:pt x="501" y="1003"/>
                    <a:pt x="552" y="1028"/>
                    <a:pt x="627" y="1028"/>
                  </a:cubicBezTo>
                  <a:lnTo>
                    <a:pt x="1579" y="1003"/>
                  </a:lnTo>
                  <a:lnTo>
                    <a:pt x="1805" y="1278"/>
                  </a:lnTo>
                  <a:lnTo>
                    <a:pt x="1880" y="1278"/>
                  </a:lnTo>
                  <a:lnTo>
                    <a:pt x="1479" y="552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2767694" y="3139547"/>
              <a:ext cx="965081" cy="53177"/>
            </a:xfrm>
            <a:custGeom>
              <a:avLst/>
              <a:gdLst/>
              <a:ahLst/>
              <a:cxnLst/>
              <a:rect l="l" t="t" r="r" b="b"/>
              <a:pathLst>
                <a:path w="11379" h="627" extrusionOk="0">
                  <a:moveTo>
                    <a:pt x="11379" y="0"/>
                  </a:moveTo>
                  <a:cubicBezTo>
                    <a:pt x="7569" y="25"/>
                    <a:pt x="3785" y="226"/>
                    <a:pt x="0" y="376"/>
                  </a:cubicBezTo>
                  <a:lnTo>
                    <a:pt x="0" y="627"/>
                  </a:lnTo>
                  <a:cubicBezTo>
                    <a:pt x="3785" y="451"/>
                    <a:pt x="7594" y="276"/>
                    <a:pt x="11379" y="251"/>
                  </a:cubicBezTo>
                  <a:lnTo>
                    <a:pt x="113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3150284" y="3105537"/>
              <a:ext cx="161653" cy="114836"/>
            </a:xfrm>
            <a:custGeom>
              <a:avLst/>
              <a:gdLst/>
              <a:ahLst/>
              <a:cxnLst/>
              <a:rect l="l" t="t" r="r" b="b"/>
              <a:pathLst>
                <a:path w="1906" h="1354" extrusionOk="0">
                  <a:moveTo>
                    <a:pt x="1630" y="0"/>
                  </a:moveTo>
                  <a:lnTo>
                    <a:pt x="1429" y="401"/>
                  </a:lnTo>
                  <a:lnTo>
                    <a:pt x="1379" y="351"/>
                  </a:lnTo>
                  <a:cubicBezTo>
                    <a:pt x="1379" y="326"/>
                    <a:pt x="1329" y="301"/>
                    <a:pt x="1254" y="301"/>
                  </a:cubicBezTo>
                  <a:lnTo>
                    <a:pt x="301" y="351"/>
                  </a:lnTo>
                  <a:lnTo>
                    <a:pt x="101" y="75"/>
                  </a:lnTo>
                  <a:lnTo>
                    <a:pt x="1" y="75"/>
                  </a:lnTo>
                  <a:lnTo>
                    <a:pt x="402" y="752"/>
                  </a:lnTo>
                  <a:lnTo>
                    <a:pt x="126" y="1353"/>
                  </a:lnTo>
                  <a:lnTo>
                    <a:pt x="226" y="1328"/>
                  </a:lnTo>
                  <a:lnTo>
                    <a:pt x="477" y="902"/>
                  </a:lnTo>
                  <a:lnTo>
                    <a:pt x="527" y="977"/>
                  </a:lnTo>
                  <a:cubicBezTo>
                    <a:pt x="527" y="1014"/>
                    <a:pt x="554" y="1037"/>
                    <a:pt x="598" y="1037"/>
                  </a:cubicBezTo>
                  <a:cubicBezTo>
                    <a:pt x="614" y="1037"/>
                    <a:pt x="632" y="1034"/>
                    <a:pt x="652" y="1028"/>
                  </a:cubicBezTo>
                  <a:lnTo>
                    <a:pt x="1605" y="1003"/>
                  </a:lnTo>
                  <a:lnTo>
                    <a:pt x="1830" y="1278"/>
                  </a:lnTo>
                  <a:lnTo>
                    <a:pt x="1905" y="1278"/>
                  </a:lnTo>
                  <a:lnTo>
                    <a:pt x="1504" y="551"/>
                  </a:lnTo>
                  <a:lnTo>
                    <a:pt x="1730" y="25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3732691" y="3139547"/>
              <a:ext cx="965166" cy="65899"/>
            </a:xfrm>
            <a:custGeom>
              <a:avLst/>
              <a:gdLst/>
              <a:ahLst/>
              <a:cxnLst/>
              <a:rect l="l" t="t" r="r" b="b"/>
              <a:pathLst>
                <a:path w="11380" h="777" extrusionOk="0">
                  <a:moveTo>
                    <a:pt x="1" y="0"/>
                  </a:moveTo>
                  <a:lnTo>
                    <a:pt x="1" y="251"/>
                  </a:lnTo>
                  <a:cubicBezTo>
                    <a:pt x="334" y="246"/>
                    <a:pt x="667" y="244"/>
                    <a:pt x="1002" y="244"/>
                  </a:cubicBezTo>
                  <a:cubicBezTo>
                    <a:pt x="2555" y="244"/>
                    <a:pt x="4123" y="289"/>
                    <a:pt x="5690" y="351"/>
                  </a:cubicBezTo>
                  <a:cubicBezTo>
                    <a:pt x="7570" y="451"/>
                    <a:pt x="9450" y="627"/>
                    <a:pt x="11354" y="777"/>
                  </a:cubicBezTo>
                  <a:lnTo>
                    <a:pt x="11379" y="551"/>
                  </a:lnTo>
                  <a:cubicBezTo>
                    <a:pt x="9475" y="376"/>
                    <a:pt x="7595" y="201"/>
                    <a:pt x="5690" y="125"/>
                  </a:cubicBezTo>
                  <a:cubicBezTo>
                    <a:pt x="3785" y="25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4119606" y="3101212"/>
              <a:ext cx="153087" cy="114921"/>
            </a:xfrm>
            <a:custGeom>
              <a:avLst/>
              <a:gdLst/>
              <a:ahLst/>
              <a:cxnLst/>
              <a:rect l="l" t="t" r="r" b="b"/>
              <a:pathLst>
                <a:path w="1805" h="1355" extrusionOk="0">
                  <a:moveTo>
                    <a:pt x="0" y="1"/>
                  </a:moveTo>
                  <a:lnTo>
                    <a:pt x="326" y="728"/>
                  </a:lnTo>
                  <a:lnTo>
                    <a:pt x="25" y="1279"/>
                  </a:lnTo>
                  <a:lnTo>
                    <a:pt x="126" y="1279"/>
                  </a:lnTo>
                  <a:lnTo>
                    <a:pt x="401" y="878"/>
                  </a:lnTo>
                  <a:lnTo>
                    <a:pt x="451" y="953"/>
                  </a:lnTo>
                  <a:cubicBezTo>
                    <a:pt x="451" y="978"/>
                    <a:pt x="502" y="1028"/>
                    <a:pt x="552" y="1028"/>
                  </a:cubicBezTo>
                  <a:lnTo>
                    <a:pt x="1504" y="1054"/>
                  </a:lnTo>
                  <a:lnTo>
                    <a:pt x="1730" y="1354"/>
                  </a:lnTo>
                  <a:lnTo>
                    <a:pt x="1805" y="1354"/>
                  </a:lnTo>
                  <a:lnTo>
                    <a:pt x="1454" y="602"/>
                  </a:lnTo>
                  <a:lnTo>
                    <a:pt x="1730" y="101"/>
                  </a:lnTo>
                  <a:lnTo>
                    <a:pt x="1629" y="76"/>
                  </a:lnTo>
                  <a:lnTo>
                    <a:pt x="1379" y="452"/>
                  </a:lnTo>
                  <a:lnTo>
                    <a:pt x="1354" y="402"/>
                  </a:lnTo>
                  <a:cubicBezTo>
                    <a:pt x="1354" y="377"/>
                    <a:pt x="1304" y="352"/>
                    <a:pt x="1253" y="327"/>
                  </a:cubicBezTo>
                  <a:lnTo>
                    <a:pt x="276" y="3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4695652" y="3186278"/>
              <a:ext cx="965081" cy="47156"/>
            </a:xfrm>
            <a:custGeom>
              <a:avLst/>
              <a:gdLst/>
              <a:ahLst/>
              <a:cxnLst/>
              <a:rect l="l" t="t" r="r" b="b"/>
              <a:pathLst>
                <a:path w="11379" h="556" extrusionOk="0">
                  <a:moveTo>
                    <a:pt x="25" y="0"/>
                  </a:moveTo>
                  <a:lnTo>
                    <a:pt x="0" y="226"/>
                  </a:lnTo>
                  <a:cubicBezTo>
                    <a:pt x="1880" y="401"/>
                    <a:pt x="3785" y="552"/>
                    <a:pt x="5690" y="552"/>
                  </a:cubicBezTo>
                  <a:cubicBezTo>
                    <a:pt x="5893" y="554"/>
                    <a:pt x="6096" y="556"/>
                    <a:pt x="6299" y="556"/>
                  </a:cubicBezTo>
                  <a:cubicBezTo>
                    <a:pt x="7996" y="556"/>
                    <a:pt x="9678" y="469"/>
                    <a:pt x="11379" y="401"/>
                  </a:cubicBezTo>
                  <a:lnTo>
                    <a:pt x="11354" y="151"/>
                  </a:lnTo>
                  <a:cubicBezTo>
                    <a:pt x="9474" y="251"/>
                    <a:pt x="7569" y="326"/>
                    <a:pt x="5690" y="326"/>
                  </a:cubicBezTo>
                  <a:cubicBezTo>
                    <a:pt x="3785" y="301"/>
                    <a:pt x="1905" y="151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5082482" y="3167111"/>
              <a:ext cx="155292" cy="110680"/>
            </a:xfrm>
            <a:custGeom>
              <a:avLst/>
              <a:gdLst/>
              <a:ahLst/>
              <a:cxnLst/>
              <a:rect l="l" t="t" r="r" b="b"/>
              <a:pathLst>
                <a:path w="1831" h="1305" extrusionOk="0">
                  <a:moveTo>
                    <a:pt x="1" y="1"/>
                  </a:moveTo>
                  <a:lnTo>
                    <a:pt x="327" y="728"/>
                  </a:lnTo>
                  <a:lnTo>
                    <a:pt x="26" y="1279"/>
                  </a:lnTo>
                  <a:lnTo>
                    <a:pt x="126" y="1279"/>
                  </a:lnTo>
                  <a:lnTo>
                    <a:pt x="402" y="878"/>
                  </a:lnTo>
                  <a:lnTo>
                    <a:pt x="452" y="953"/>
                  </a:lnTo>
                  <a:cubicBezTo>
                    <a:pt x="452" y="978"/>
                    <a:pt x="502" y="1003"/>
                    <a:pt x="577" y="1003"/>
                  </a:cubicBezTo>
                  <a:cubicBezTo>
                    <a:pt x="903" y="1003"/>
                    <a:pt x="1204" y="1028"/>
                    <a:pt x="1530" y="1028"/>
                  </a:cubicBezTo>
                  <a:lnTo>
                    <a:pt x="1755" y="1304"/>
                  </a:lnTo>
                  <a:lnTo>
                    <a:pt x="1830" y="1304"/>
                  </a:lnTo>
                  <a:lnTo>
                    <a:pt x="1454" y="577"/>
                  </a:lnTo>
                  <a:lnTo>
                    <a:pt x="1705" y="26"/>
                  </a:lnTo>
                  <a:lnTo>
                    <a:pt x="1605" y="26"/>
                  </a:lnTo>
                  <a:lnTo>
                    <a:pt x="1379" y="427"/>
                  </a:lnTo>
                  <a:lnTo>
                    <a:pt x="1354" y="377"/>
                  </a:lnTo>
                  <a:cubicBezTo>
                    <a:pt x="1329" y="327"/>
                    <a:pt x="1279" y="302"/>
                    <a:pt x="1229" y="302"/>
                  </a:cubicBezTo>
                  <a:lnTo>
                    <a:pt x="276" y="3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5658529" y="3189162"/>
              <a:ext cx="965166" cy="60980"/>
            </a:xfrm>
            <a:custGeom>
              <a:avLst/>
              <a:gdLst/>
              <a:ahLst/>
              <a:cxnLst/>
              <a:rect l="l" t="t" r="r" b="b"/>
              <a:pathLst>
                <a:path w="11380" h="719" extrusionOk="0">
                  <a:moveTo>
                    <a:pt x="4427" y="0"/>
                  </a:moveTo>
                  <a:cubicBezTo>
                    <a:pt x="2952" y="0"/>
                    <a:pt x="1476" y="59"/>
                    <a:pt x="1" y="117"/>
                  </a:cubicBezTo>
                  <a:lnTo>
                    <a:pt x="26" y="367"/>
                  </a:lnTo>
                  <a:cubicBezTo>
                    <a:pt x="1482" y="309"/>
                    <a:pt x="2953" y="251"/>
                    <a:pt x="4427" y="251"/>
                  </a:cubicBezTo>
                  <a:cubicBezTo>
                    <a:pt x="4856" y="251"/>
                    <a:pt x="5286" y="256"/>
                    <a:pt x="5715" y="267"/>
                  </a:cubicBezTo>
                  <a:cubicBezTo>
                    <a:pt x="6642" y="267"/>
                    <a:pt x="7595" y="342"/>
                    <a:pt x="8522" y="418"/>
                  </a:cubicBezTo>
                  <a:cubicBezTo>
                    <a:pt x="9474" y="518"/>
                    <a:pt x="10427" y="643"/>
                    <a:pt x="11354" y="718"/>
                  </a:cubicBezTo>
                  <a:lnTo>
                    <a:pt x="11379" y="493"/>
                  </a:lnTo>
                  <a:cubicBezTo>
                    <a:pt x="10452" y="392"/>
                    <a:pt x="9500" y="267"/>
                    <a:pt x="8547" y="192"/>
                  </a:cubicBezTo>
                  <a:cubicBezTo>
                    <a:pt x="7620" y="92"/>
                    <a:pt x="6667" y="42"/>
                    <a:pt x="5715" y="17"/>
                  </a:cubicBezTo>
                  <a:cubicBezTo>
                    <a:pt x="5286" y="5"/>
                    <a:pt x="4856" y="0"/>
                    <a:pt x="4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6045443" y="3145908"/>
              <a:ext cx="155207" cy="110595"/>
            </a:xfrm>
            <a:custGeom>
              <a:avLst/>
              <a:gdLst/>
              <a:ahLst/>
              <a:cxnLst/>
              <a:rect l="l" t="t" r="r" b="b"/>
              <a:pathLst>
                <a:path w="1830" h="1304" extrusionOk="0">
                  <a:moveTo>
                    <a:pt x="0" y="0"/>
                  </a:moveTo>
                  <a:lnTo>
                    <a:pt x="351" y="702"/>
                  </a:lnTo>
                  <a:lnTo>
                    <a:pt x="75" y="1278"/>
                  </a:lnTo>
                  <a:lnTo>
                    <a:pt x="176" y="1278"/>
                  </a:lnTo>
                  <a:lnTo>
                    <a:pt x="426" y="852"/>
                  </a:lnTo>
                  <a:lnTo>
                    <a:pt x="476" y="928"/>
                  </a:lnTo>
                  <a:cubicBezTo>
                    <a:pt x="501" y="978"/>
                    <a:pt x="552" y="1003"/>
                    <a:pt x="602" y="1003"/>
                  </a:cubicBezTo>
                  <a:lnTo>
                    <a:pt x="1554" y="1003"/>
                  </a:lnTo>
                  <a:lnTo>
                    <a:pt x="1755" y="1303"/>
                  </a:lnTo>
                  <a:lnTo>
                    <a:pt x="1830" y="1303"/>
                  </a:lnTo>
                  <a:cubicBezTo>
                    <a:pt x="1704" y="1053"/>
                    <a:pt x="1604" y="802"/>
                    <a:pt x="1479" y="552"/>
                  </a:cubicBezTo>
                  <a:lnTo>
                    <a:pt x="1755" y="25"/>
                  </a:lnTo>
                  <a:lnTo>
                    <a:pt x="1654" y="25"/>
                  </a:lnTo>
                  <a:lnTo>
                    <a:pt x="1404" y="401"/>
                  </a:lnTo>
                  <a:lnTo>
                    <a:pt x="1379" y="351"/>
                  </a:lnTo>
                  <a:cubicBezTo>
                    <a:pt x="1354" y="326"/>
                    <a:pt x="1303" y="301"/>
                    <a:pt x="1253" y="301"/>
                  </a:cubicBezTo>
                  <a:cubicBezTo>
                    <a:pt x="927" y="276"/>
                    <a:pt x="602" y="276"/>
                    <a:pt x="301" y="276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6621490" y="3096971"/>
              <a:ext cx="952360" cy="163349"/>
            </a:xfrm>
            <a:custGeom>
              <a:avLst/>
              <a:gdLst/>
              <a:ahLst/>
              <a:cxnLst/>
              <a:rect l="l" t="t" r="r" b="b"/>
              <a:pathLst>
                <a:path w="11229" h="1926" extrusionOk="0">
                  <a:moveTo>
                    <a:pt x="11203" y="1"/>
                  </a:moveTo>
                  <a:cubicBezTo>
                    <a:pt x="9298" y="251"/>
                    <a:pt x="7494" y="853"/>
                    <a:pt x="5639" y="1254"/>
                  </a:cubicBezTo>
                  <a:cubicBezTo>
                    <a:pt x="4737" y="1479"/>
                    <a:pt x="3785" y="1630"/>
                    <a:pt x="2857" y="1680"/>
                  </a:cubicBezTo>
                  <a:cubicBezTo>
                    <a:pt x="2689" y="1684"/>
                    <a:pt x="2521" y="1687"/>
                    <a:pt x="2353" y="1687"/>
                  </a:cubicBezTo>
                  <a:cubicBezTo>
                    <a:pt x="1576" y="1687"/>
                    <a:pt x="809" y="1642"/>
                    <a:pt x="25" y="1580"/>
                  </a:cubicBezTo>
                  <a:lnTo>
                    <a:pt x="0" y="1805"/>
                  </a:lnTo>
                  <a:cubicBezTo>
                    <a:pt x="697" y="1879"/>
                    <a:pt x="1395" y="1925"/>
                    <a:pt x="2092" y="1925"/>
                  </a:cubicBezTo>
                  <a:cubicBezTo>
                    <a:pt x="2347" y="1925"/>
                    <a:pt x="2602" y="1919"/>
                    <a:pt x="2857" y="1906"/>
                  </a:cubicBezTo>
                  <a:cubicBezTo>
                    <a:pt x="3835" y="1880"/>
                    <a:pt x="4762" y="1705"/>
                    <a:pt x="5689" y="1505"/>
                  </a:cubicBezTo>
                  <a:cubicBezTo>
                    <a:pt x="7544" y="1078"/>
                    <a:pt x="9374" y="477"/>
                    <a:pt x="11228" y="251"/>
                  </a:cubicBezTo>
                  <a:lnTo>
                    <a:pt x="11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6997718" y="3150148"/>
              <a:ext cx="176495" cy="136124"/>
            </a:xfrm>
            <a:custGeom>
              <a:avLst/>
              <a:gdLst/>
              <a:ahLst/>
              <a:cxnLst/>
              <a:rect l="l" t="t" r="r" b="b"/>
              <a:pathLst>
                <a:path w="2081" h="1605" extrusionOk="0">
                  <a:moveTo>
                    <a:pt x="1654" y="0"/>
                  </a:moveTo>
                  <a:lnTo>
                    <a:pt x="1554" y="25"/>
                  </a:lnTo>
                  <a:lnTo>
                    <a:pt x="1429" y="451"/>
                  </a:lnTo>
                  <a:lnTo>
                    <a:pt x="1404" y="426"/>
                  </a:lnTo>
                  <a:cubicBezTo>
                    <a:pt x="1354" y="376"/>
                    <a:pt x="1304" y="376"/>
                    <a:pt x="1253" y="376"/>
                  </a:cubicBezTo>
                  <a:cubicBezTo>
                    <a:pt x="953" y="451"/>
                    <a:pt x="652" y="527"/>
                    <a:pt x="326" y="577"/>
                  </a:cubicBezTo>
                  <a:lnTo>
                    <a:pt x="101" y="326"/>
                  </a:lnTo>
                  <a:lnTo>
                    <a:pt x="0" y="351"/>
                  </a:lnTo>
                  <a:cubicBezTo>
                    <a:pt x="151" y="577"/>
                    <a:pt x="326" y="777"/>
                    <a:pt x="476" y="978"/>
                  </a:cubicBezTo>
                  <a:cubicBezTo>
                    <a:pt x="426" y="1178"/>
                    <a:pt x="351" y="1404"/>
                    <a:pt x="276" y="1604"/>
                  </a:cubicBezTo>
                  <a:lnTo>
                    <a:pt x="401" y="1579"/>
                  </a:lnTo>
                  <a:lnTo>
                    <a:pt x="577" y="1103"/>
                  </a:lnTo>
                  <a:lnTo>
                    <a:pt x="627" y="1178"/>
                  </a:lnTo>
                  <a:cubicBezTo>
                    <a:pt x="652" y="1203"/>
                    <a:pt x="727" y="1228"/>
                    <a:pt x="777" y="1228"/>
                  </a:cubicBezTo>
                  <a:cubicBezTo>
                    <a:pt x="1103" y="1153"/>
                    <a:pt x="1404" y="1078"/>
                    <a:pt x="1730" y="1003"/>
                  </a:cubicBezTo>
                  <a:lnTo>
                    <a:pt x="2005" y="1228"/>
                  </a:lnTo>
                  <a:lnTo>
                    <a:pt x="2080" y="1203"/>
                  </a:lnTo>
                  <a:lnTo>
                    <a:pt x="1529" y="602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7571644" y="3082638"/>
              <a:ext cx="960841" cy="112207"/>
            </a:xfrm>
            <a:custGeom>
              <a:avLst/>
              <a:gdLst/>
              <a:ahLst/>
              <a:cxnLst/>
              <a:rect l="l" t="t" r="r" b="b"/>
              <a:pathLst>
                <a:path w="11329" h="1323" extrusionOk="0">
                  <a:moveTo>
                    <a:pt x="2700" y="0"/>
                  </a:moveTo>
                  <a:cubicBezTo>
                    <a:pt x="1800" y="0"/>
                    <a:pt x="900" y="51"/>
                    <a:pt x="0" y="170"/>
                  </a:cubicBezTo>
                  <a:lnTo>
                    <a:pt x="25" y="395"/>
                  </a:lnTo>
                  <a:cubicBezTo>
                    <a:pt x="938" y="286"/>
                    <a:pt x="1856" y="235"/>
                    <a:pt x="2774" y="235"/>
                  </a:cubicBezTo>
                  <a:cubicBezTo>
                    <a:pt x="3748" y="235"/>
                    <a:pt x="4722" y="292"/>
                    <a:pt x="5689" y="395"/>
                  </a:cubicBezTo>
                  <a:cubicBezTo>
                    <a:pt x="7569" y="596"/>
                    <a:pt x="9424" y="947"/>
                    <a:pt x="11278" y="1323"/>
                  </a:cubicBezTo>
                  <a:lnTo>
                    <a:pt x="11329" y="1072"/>
                  </a:lnTo>
                  <a:cubicBezTo>
                    <a:pt x="9474" y="721"/>
                    <a:pt x="7594" y="370"/>
                    <a:pt x="5715" y="170"/>
                  </a:cubicBezTo>
                  <a:cubicBezTo>
                    <a:pt x="4710" y="64"/>
                    <a:pt x="3705" y="0"/>
                    <a:pt x="2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7958474" y="3043878"/>
              <a:ext cx="151051" cy="123317"/>
            </a:xfrm>
            <a:custGeom>
              <a:avLst/>
              <a:gdLst/>
              <a:ahLst/>
              <a:cxnLst/>
              <a:rect l="l" t="t" r="r" b="b"/>
              <a:pathLst>
                <a:path w="1781" h="1454" extrusionOk="0">
                  <a:moveTo>
                    <a:pt x="26" y="0"/>
                  </a:moveTo>
                  <a:cubicBezTo>
                    <a:pt x="126" y="251"/>
                    <a:pt x="251" y="501"/>
                    <a:pt x="352" y="727"/>
                  </a:cubicBezTo>
                  <a:lnTo>
                    <a:pt x="1" y="1278"/>
                  </a:lnTo>
                  <a:lnTo>
                    <a:pt x="101" y="1278"/>
                  </a:lnTo>
                  <a:lnTo>
                    <a:pt x="402" y="877"/>
                  </a:lnTo>
                  <a:lnTo>
                    <a:pt x="427" y="978"/>
                  </a:lnTo>
                  <a:cubicBezTo>
                    <a:pt x="452" y="1003"/>
                    <a:pt x="502" y="1028"/>
                    <a:pt x="552" y="1053"/>
                  </a:cubicBezTo>
                  <a:cubicBezTo>
                    <a:pt x="878" y="1078"/>
                    <a:pt x="1179" y="1103"/>
                    <a:pt x="1504" y="1153"/>
                  </a:cubicBezTo>
                  <a:lnTo>
                    <a:pt x="1680" y="1454"/>
                  </a:lnTo>
                  <a:lnTo>
                    <a:pt x="1755" y="1454"/>
                  </a:lnTo>
                  <a:lnTo>
                    <a:pt x="1479" y="677"/>
                  </a:lnTo>
                  <a:lnTo>
                    <a:pt x="1780" y="176"/>
                  </a:lnTo>
                  <a:lnTo>
                    <a:pt x="1680" y="176"/>
                  </a:lnTo>
                  <a:lnTo>
                    <a:pt x="1404" y="527"/>
                  </a:lnTo>
                  <a:lnTo>
                    <a:pt x="1379" y="476"/>
                  </a:lnTo>
                  <a:cubicBezTo>
                    <a:pt x="1379" y="426"/>
                    <a:pt x="1329" y="401"/>
                    <a:pt x="1279" y="401"/>
                  </a:cubicBezTo>
                  <a:cubicBezTo>
                    <a:pt x="953" y="376"/>
                    <a:pt x="627" y="326"/>
                    <a:pt x="301" y="301"/>
                  </a:cubicBezTo>
                  <a:lnTo>
                    <a:pt x="1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8528159" y="3173557"/>
              <a:ext cx="958721" cy="141807"/>
            </a:xfrm>
            <a:custGeom>
              <a:avLst/>
              <a:gdLst/>
              <a:ahLst/>
              <a:cxnLst/>
              <a:rect l="l" t="t" r="r" b="b"/>
              <a:pathLst>
                <a:path w="11304" h="1672" extrusionOk="0">
                  <a:moveTo>
                    <a:pt x="51" y="0"/>
                  </a:moveTo>
                  <a:lnTo>
                    <a:pt x="0" y="251"/>
                  </a:lnTo>
                  <a:cubicBezTo>
                    <a:pt x="1855" y="602"/>
                    <a:pt x="3735" y="1003"/>
                    <a:pt x="5615" y="1278"/>
                  </a:cubicBezTo>
                  <a:cubicBezTo>
                    <a:pt x="7198" y="1511"/>
                    <a:pt x="8800" y="1672"/>
                    <a:pt x="10404" y="1672"/>
                  </a:cubicBezTo>
                  <a:cubicBezTo>
                    <a:pt x="10704" y="1672"/>
                    <a:pt x="11004" y="1666"/>
                    <a:pt x="11304" y="1654"/>
                  </a:cubicBezTo>
                  <a:lnTo>
                    <a:pt x="11279" y="1429"/>
                  </a:lnTo>
                  <a:cubicBezTo>
                    <a:pt x="11040" y="1435"/>
                    <a:pt x="10801" y="1438"/>
                    <a:pt x="10562" y="1438"/>
                  </a:cubicBezTo>
                  <a:cubicBezTo>
                    <a:pt x="8922" y="1438"/>
                    <a:pt x="7281" y="1290"/>
                    <a:pt x="5640" y="1028"/>
                  </a:cubicBezTo>
                  <a:cubicBezTo>
                    <a:pt x="3760" y="752"/>
                    <a:pt x="1905" y="376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8906508" y="3203241"/>
              <a:ext cx="155292" cy="129763"/>
            </a:xfrm>
            <a:custGeom>
              <a:avLst/>
              <a:gdLst/>
              <a:ahLst/>
              <a:cxnLst/>
              <a:rect l="l" t="t" r="r" b="b"/>
              <a:pathLst>
                <a:path w="1831" h="1530" extrusionOk="0">
                  <a:moveTo>
                    <a:pt x="126" y="1"/>
                  </a:moveTo>
                  <a:lnTo>
                    <a:pt x="377" y="753"/>
                  </a:lnTo>
                  <a:lnTo>
                    <a:pt x="1" y="1254"/>
                  </a:lnTo>
                  <a:lnTo>
                    <a:pt x="101" y="1279"/>
                  </a:lnTo>
                  <a:lnTo>
                    <a:pt x="427" y="903"/>
                  </a:lnTo>
                  <a:lnTo>
                    <a:pt x="452" y="1003"/>
                  </a:lnTo>
                  <a:cubicBezTo>
                    <a:pt x="477" y="1028"/>
                    <a:pt x="502" y="1079"/>
                    <a:pt x="577" y="1079"/>
                  </a:cubicBezTo>
                  <a:cubicBezTo>
                    <a:pt x="878" y="1129"/>
                    <a:pt x="1204" y="1179"/>
                    <a:pt x="1529" y="1229"/>
                  </a:cubicBezTo>
                  <a:lnTo>
                    <a:pt x="1705" y="1530"/>
                  </a:lnTo>
                  <a:lnTo>
                    <a:pt x="1780" y="1530"/>
                  </a:lnTo>
                  <a:cubicBezTo>
                    <a:pt x="1680" y="1279"/>
                    <a:pt x="1605" y="1028"/>
                    <a:pt x="1504" y="778"/>
                  </a:cubicBezTo>
                  <a:lnTo>
                    <a:pt x="1830" y="277"/>
                  </a:lnTo>
                  <a:lnTo>
                    <a:pt x="1730" y="252"/>
                  </a:lnTo>
                  <a:lnTo>
                    <a:pt x="1454" y="602"/>
                  </a:lnTo>
                  <a:lnTo>
                    <a:pt x="1429" y="552"/>
                  </a:lnTo>
                  <a:cubicBezTo>
                    <a:pt x="1404" y="502"/>
                    <a:pt x="1379" y="477"/>
                    <a:pt x="1304" y="477"/>
                  </a:cubicBezTo>
                  <a:cubicBezTo>
                    <a:pt x="1003" y="427"/>
                    <a:pt x="677" y="377"/>
                    <a:pt x="377" y="327"/>
                  </a:cubicBezTo>
                  <a:lnTo>
                    <a:pt x="226" y="26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18"/>
          <p:cNvGrpSpPr/>
          <p:nvPr/>
        </p:nvGrpSpPr>
        <p:grpSpPr>
          <a:xfrm>
            <a:off x="-404277" y="754401"/>
            <a:ext cx="10725792" cy="2658068"/>
            <a:chOff x="1191845" y="3256131"/>
            <a:chExt cx="3237096" cy="802218"/>
          </a:xfrm>
        </p:grpSpPr>
        <p:sp>
          <p:nvSpPr>
            <p:cNvPr id="1255" name="Google Shape;1255;p18"/>
            <p:cNvSpPr/>
            <p:nvPr/>
          </p:nvSpPr>
          <p:spPr>
            <a:xfrm>
              <a:off x="1243123" y="3256131"/>
              <a:ext cx="462975" cy="140700"/>
            </a:xfrm>
            <a:custGeom>
              <a:avLst/>
              <a:gdLst/>
              <a:ahLst/>
              <a:cxnLst/>
              <a:rect l="l" t="t" r="r" b="b"/>
              <a:pathLst>
                <a:path w="18519" h="5628" extrusionOk="0">
                  <a:moveTo>
                    <a:pt x="8099" y="1"/>
                  </a:moveTo>
                  <a:cubicBezTo>
                    <a:pt x="6852" y="1"/>
                    <a:pt x="5648" y="618"/>
                    <a:pt x="5486" y="1567"/>
                  </a:cubicBezTo>
                  <a:cubicBezTo>
                    <a:pt x="5027" y="1246"/>
                    <a:pt x="4547" y="1105"/>
                    <a:pt x="4089" y="1105"/>
                  </a:cubicBezTo>
                  <a:cubicBezTo>
                    <a:pt x="2797" y="1105"/>
                    <a:pt x="1676" y="2228"/>
                    <a:pt x="1676" y="3597"/>
                  </a:cubicBezTo>
                  <a:cubicBezTo>
                    <a:pt x="1603" y="3578"/>
                    <a:pt x="1530" y="3570"/>
                    <a:pt x="1460" y="3570"/>
                  </a:cubicBezTo>
                  <a:cubicBezTo>
                    <a:pt x="596" y="3570"/>
                    <a:pt x="1" y="4909"/>
                    <a:pt x="348" y="5627"/>
                  </a:cubicBezTo>
                  <a:lnTo>
                    <a:pt x="18519" y="5627"/>
                  </a:lnTo>
                  <a:cubicBezTo>
                    <a:pt x="18038" y="4849"/>
                    <a:pt x="15592" y="4155"/>
                    <a:pt x="14389" y="4155"/>
                  </a:cubicBezTo>
                  <a:cubicBezTo>
                    <a:pt x="14275" y="4155"/>
                    <a:pt x="14172" y="4161"/>
                    <a:pt x="14083" y="4174"/>
                  </a:cubicBezTo>
                  <a:cubicBezTo>
                    <a:pt x="14083" y="3213"/>
                    <a:pt x="13096" y="2605"/>
                    <a:pt x="12159" y="2605"/>
                  </a:cubicBezTo>
                  <a:cubicBezTo>
                    <a:pt x="11752" y="2605"/>
                    <a:pt x="11354" y="2720"/>
                    <a:pt x="11050" y="2971"/>
                  </a:cubicBezTo>
                  <a:cubicBezTo>
                    <a:pt x="11063" y="840"/>
                    <a:pt x="9552" y="1"/>
                    <a:pt x="8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3786841" y="3335603"/>
              <a:ext cx="642100" cy="138700"/>
            </a:xfrm>
            <a:custGeom>
              <a:avLst/>
              <a:gdLst/>
              <a:ahLst/>
              <a:cxnLst/>
              <a:rect l="l" t="t" r="r" b="b"/>
              <a:pathLst>
                <a:path w="25684" h="5548" extrusionOk="0">
                  <a:moveTo>
                    <a:pt x="17517" y="0"/>
                  </a:moveTo>
                  <a:cubicBezTo>
                    <a:pt x="15433" y="0"/>
                    <a:pt x="13172" y="978"/>
                    <a:pt x="12382" y="2615"/>
                  </a:cubicBezTo>
                  <a:cubicBezTo>
                    <a:pt x="11623" y="2197"/>
                    <a:pt x="10820" y="2008"/>
                    <a:pt x="10053" y="2008"/>
                  </a:cubicBezTo>
                  <a:cubicBezTo>
                    <a:pt x="8337" y="2008"/>
                    <a:pt x="6794" y="2949"/>
                    <a:pt x="6292" y="4369"/>
                  </a:cubicBezTo>
                  <a:cubicBezTo>
                    <a:pt x="5754" y="4282"/>
                    <a:pt x="5234" y="4244"/>
                    <a:pt x="4738" y="4244"/>
                  </a:cubicBezTo>
                  <a:cubicBezTo>
                    <a:pt x="2390" y="4244"/>
                    <a:pt x="580" y="5092"/>
                    <a:pt x="1" y="5547"/>
                  </a:cubicBezTo>
                  <a:lnTo>
                    <a:pt x="25189" y="5547"/>
                  </a:lnTo>
                  <a:cubicBezTo>
                    <a:pt x="25684" y="3528"/>
                    <a:pt x="24332" y="1628"/>
                    <a:pt x="22513" y="1628"/>
                  </a:cubicBezTo>
                  <a:cubicBezTo>
                    <a:pt x="22119" y="1628"/>
                    <a:pt x="21703" y="1717"/>
                    <a:pt x="21279" y="1913"/>
                  </a:cubicBezTo>
                  <a:cubicBezTo>
                    <a:pt x="20644" y="588"/>
                    <a:pt x="19134" y="0"/>
                    <a:pt x="17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1191845" y="3971599"/>
              <a:ext cx="336475" cy="86750"/>
            </a:xfrm>
            <a:custGeom>
              <a:avLst/>
              <a:gdLst/>
              <a:ahLst/>
              <a:cxnLst/>
              <a:rect l="l" t="t" r="r" b="b"/>
              <a:pathLst>
                <a:path w="13459" h="3470" extrusionOk="0">
                  <a:moveTo>
                    <a:pt x="5467" y="1"/>
                  </a:moveTo>
                  <a:cubicBezTo>
                    <a:pt x="4412" y="1"/>
                    <a:pt x="3393" y="528"/>
                    <a:pt x="3158" y="1615"/>
                  </a:cubicBezTo>
                  <a:cubicBezTo>
                    <a:pt x="2980" y="1560"/>
                    <a:pt x="2790" y="1534"/>
                    <a:pt x="2595" y="1534"/>
                  </a:cubicBezTo>
                  <a:cubicBezTo>
                    <a:pt x="1448" y="1534"/>
                    <a:pt x="129" y="2419"/>
                    <a:pt x="0" y="3469"/>
                  </a:cubicBezTo>
                  <a:lnTo>
                    <a:pt x="13459" y="3469"/>
                  </a:lnTo>
                  <a:cubicBezTo>
                    <a:pt x="13210" y="3179"/>
                    <a:pt x="12415" y="2667"/>
                    <a:pt x="11383" y="2667"/>
                  </a:cubicBezTo>
                  <a:cubicBezTo>
                    <a:pt x="11165" y="2667"/>
                    <a:pt x="10937" y="2690"/>
                    <a:pt x="10702" y="2742"/>
                  </a:cubicBezTo>
                  <a:cubicBezTo>
                    <a:pt x="10683" y="2206"/>
                    <a:pt x="9757" y="1364"/>
                    <a:pt x="8841" y="1364"/>
                  </a:cubicBezTo>
                  <a:cubicBezTo>
                    <a:pt x="8557" y="1364"/>
                    <a:pt x="8275" y="1444"/>
                    <a:pt x="8020" y="1640"/>
                  </a:cubicBezTo>
                  <a:cubicBezTo>
                    <a:pt x="7677" y="559"/>
                    <a:pt x="6553" y="1"/>
                    <a:pt x="5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18"/>
          <p:cNvSpPr/>
          <p:nvPr/>
        </p:nvSpPr>
        <p:spPr>
          <a:xfrm>
            <a:off x="8579473" y="3307481"/>
            <a:ext cx="1114876" cy="287437"/>
          </a:xfrm>
          <a:custGeom>
            <a:avLst/>
            <a:gdLst/>
            <a:ahLst/>
            <a:cxnLst/>
            <a:rect l="l" t="t" r="r" b="b"/>
            <a:pathLst>
              <a:path w="13459" h="3470" extrusionOk="0">
                <a:moveTo>
                  <a:pt x="5467" y="1"/>
                </a:moveTo>
                <a:cubicBezTo>
                  <a:pt x="4412" y="1"/>
                  <a:pt x="3393" y="528"/>
                  <a:pt x="3158" y="1615"/>
                </a:cubicBezTo>
                <a:cubicBezTo>
                  <a:pt x="2980" y="1560"/>
                  <a:pt x="2790" y="1534"/>
                  <a:pt x="2595" y="1534"/>
                </a:cubicBezTo>
                <a:cubicBezTo>
                  <a:pt x="1448" y="1534"/>
                  <a:pt x="129" y="2419"/>
                  <a:pt x="0" y="3469"/>
                </a:cubicBezTo>
                <a:lnTo>
                  <a:pt x="13459" y="3469"/>
                </a:lnTo>
                <a:cubicBezTo>
                  <a:pt x="13210" y="3179"/>
                  <a:pt x="12415" y="2667"/>
                  <a:pt x="11383" y="2667"/>
                </a:cubicBezTo>
                <a:cubicBezTo>
                  <a:pt x="11165" y="2667"/>
                  <a:pt x="10937" y="2690"/>
                  <a:pt x="10702" y="2742"/>
                </a:cubicBezTo>
                <a:cubicBezTo>
                  <a:pt x="10683" y="2206"/>
                  <a:pt x="9757" y="1364"/>
                  <a:pt x="8841" y="1364"/>
                </a:cubicBezTo>
                <a:cubicBezTo>
                  <a:pt x="8557" y="1364"/>
                  <a:pt x="8275" y="1444"/>
                  <a:pt x="8020" y="1640"/>
                </a:cubicBezTo>
                <a:cubicBezTo>
                  <a:pt x="7677" y="559"/>
                  <a:pt x="6553" y="1"/>
                  <a:pt x="54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0" name="Google Shape;1260;p18"/>
          <p:cNvSpPr txBox="1">
            <a:spLocks noGrp="1"/>
          </p:cNvSpPr>
          <p:nvPr>
            <p:ph type="title" idx="2"/>
          </p:nvPr>
        </p:nvSpPr>
        <p:spPr>
          <a:xfrm>
            <a:off x="1449975" y="1793850"/>
            <a:ext cx="19782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1" name="Google Shape;1261;p18"/>
          <p:cNvSpPr txBox="1">
            <a:spLocks noGrp="1"/>
          </p:cNvSpPr>
          <p:nvPr>
            <p:ph type="subTitle" idx="1"/>
          </p:nvPr>
        </p:nvSpPr>
        <p:spPr>
          <a:xfrm>
            <a:off x="1449975" y="2152650"/>
            <a:ext cx="19782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18"/>
          <p:cNvSpPr txBox="1">
            <a:spLocks noGrp="1"/>
          </p:cNvSpPr>
          <p:nvPr>
            <p:ph type="title" idx="3"/>
          </p:nvPr>
        </p:nvSpPr>
        <p:spPr>
          <a:xfrm>
            <a:off x="5715854" y="1793850"/>
            <a:ext cx="19782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3" name="Google Shape;1263;p18"/>
          <p:cNvSpPr txBox="1">
            <a:spLocks noGrp="1"/>
          </p:cNvSpPr>
          <p:nvPr>
            <p:ph type="subTitle" idx="4"/>
          </p:nvPr>
        </p:nvSpPr>
        <p:spPr>
          <a:xfrm>
            <a:off x="5715852" y="2152650"/>
            <a:ext cx="19782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4" name="Google Shape;1264;p18"/>
          <p:cNvSpPr txBox="1">
            <a:spLocks noGrp="1"/>
          </p:cNvSpPr>
          <p:nvPr>
            <p:ph type="title" idx="5"/>
          </p:nvPr>
        </p:nvSpPr>
        <p:spPr>
          <a:xfrm>
            <a:off x="1449975" y="3227250"/>
            <a:ext cx="19782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5" name="Google Shape;1265;p18"/>
          <p:cNvSpPr txBox="1">
            <a:spLocks noGrp="1"/>
          </p:cNvSpPr>
          <p:nvPr>
            <p:ph type="subTitle" idx="6"/>
          </p:nvPr>
        </p:nvSpPr>
        <p:spPr>
          <a:xfrm>
            <a:off x="1449975" y="3586050"/>
            <a:ext cx="19782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18"/>
          <p:cNvSpPr txBox="1">
            <a:spLocks noGrp="1"/>
          </p:cNvSpPr>
          <p:nvPr>
            <p:ph type="title" idx="7"/>
          </p:nvPr>
        </p:nvSpPr>
        <p:spPr>
          <a:xfrm>
            <a:off x="5715854" y="3227250"/>
            <a:ext cx="19782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7" name="Google Shape;1267;p18"/>
          <p:cNvSpPr txBox="1">
            <a:spLocks noGrp="1"/>
          </p:cNvSpPr>
          <p:nvPr>
            <p:ph type="subTitle" idx="8"/>
          </p:nvPr>
        </p:nvSpPr>
        <p:spPr>
          <a:xfrm>
            <a:off x="5715851" y="3586050"/>
            <a:ext cx="19782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oogle Shape;1406;p23"/>
          <p:cNvGrpSpPr/>
          <p:nvPr/>
        </p:nvGrpSpPr>
        <p:grpSpPr>
          <a:xfrm>
            <a:off x="-234379" y="208798"/>
            <a:ext cx="10069936" cy="4975900"/>
            <a:chOff x="1401150" y="771825"/>
            <a:chExt cx="4782000" cy="2362950"/>
          </a:xfrm>
        </p:grpSpPr>
        <p:sp>
          <p:nvSpPr>
            <p:cNvPr id="1407" name="Google Shape;1407;p23"/>
            <p:cNvSpPr/>
            <p:nvPr/>
          </p:nvSpPr>
          <p:spPr>
            <a:xfrm>
              <a:off x="1401150" y="771825"/>
              <a:ext cx="4782000" cy="2362950"/>
            </a:xfrm>
            <a:custGeom>
              <a:avLst/>
              <a:gdLst/>
              <a:ahLst/>
              <a:cxnLst/>
              <a:rect l="l" t="t" r="r" b="b"/>
              <a:pathLst>
                <a:path w="191280" h="94518" extrusionOk="0">
                  <a:moveTo>
                    <a:pt x="14712" y="1960"/>
                  </a:moveTo>
                  <a:cubicBezTo>
                    <a:pt x="15589" y="1960"/>
                    <a:pt x="16441" y="2286"/>
                    <a:pt x="17093" y="2888"/>
                  </a:cubicBezTo>
                  <a:cubicBezTo>
                    <a:pt x="18221" y="3890"/>
                    <a:pt x="18672" y="5269"/>
                    <a:pt x="18772" y="6522"/>
                  </a:cubicBezTo>
                  <a:lnTo>
                    <a:pt x="18321" y="6321"/>
                  </a:lnTo>
                  <a:cubicBezTo>
                    <a:pt x="18293" y="6307"/>
                    <a:pt x="18265" y="6301"/>
                    <a:pt x="18238" y="6301"/>
                  </a:cubicBezTo>
                  <a:cubicBezTo>
                    <a:pt x="18169" y="6301"/>
                    <a:pt x="18107" y="6342"/>
                    <a:pt x="18070" y="6397"/>
                  </a:cubicBezTo>
                  <a:cubicBezTo>
                    <a:pt x="18045" y="6497"/>
                    <a:pt x="18070" y="6597"/>
                    <a:pt x="18171" y="6647"/>
                  </a:cubicBezTo>
                  <a:lnTo>
                    <a:pt x="18672" y="6873"/>
                  </a:lnTo>
                  <a:lnTo>
                    <a:pt x="18321" y="7299"/>
                  </a:lnTo>
                  <a:cubicBezTo>
                    <a:pt x="18246" y="7374"/>
                    <a:pt x="18246" y="7474"/>
                    <a:pt x="18321" y="7549"/>
                  </a:cubicBezTo>
                  <a:cubicBezTo>
                    <a:pt x="18371" y="7574"/>
                    <a:pt x="18396" y="7600"/>
                    <a:pt x="18446" y="7600"/>
                  </a:cubicBezTo>
                  <a:cubicBezTo>
                    <a:pt x="18496" y="7600"/>
                    <a:pt x="18547" y="7574"/>
                    <a:pt x="18572" y="7524"/>
                  </a:cubicBezTo>
                  <a:lnTo>
                    <a:pt x="18822" y="7249"/>
                  </a:lnTo>
                  <a:lnTo>
                    <a:pt x="18822" y="7249"/>
                  </a:lnTo>
                  <a:cubicBezTo>
                    <a:pt x="18822" y="7850"/>
                    <a:pt x="18772" y="8402"/>
                    <a:pt x="18722" y="8828"/>
                  </a:cubicBezTo>
                  <a:cubicBezTo>
                    <a:pt x="18647" y="9429"/>
                    <a:pt x="18496" y="10031"/>
                    <a:pt x="18346" y="10607"/>
                  </a:cubicBezTo>
                  <a:cubicBezTo>
                    <a:pt x="18196" y="10532"/>
                    <a:pt x="18045" y="10482"/>
                    <a:pt x="17895" y="10432"/>
                  </a:cubicBezTo>
                  <a:cubicBezTo>
                    <a:pt x="17882" y="10427"/>
                    <a:pt x="17868" y="10425"/>
                    <a:pt x="17854" y="10425"/>
                  </a:cubicBezTo>
                  <a:cubicBezTo>
                    <a:pt x="17787" y="10425"/>
                    <a:pt x="17711" y="10474"/>
                    <a:pt x="17669" y="10557"/>
                  </a:cubicBezTo>
                  <a:cubicBezTo>
                    <a:pt x="17644" y="10657"/>
                    <a:pt x="17694" y="10757"/>
                    <a:pt x="17795" y="10783"/>
                  </a:cubicBezTo>
                  <a:cubicBezTo>
                    <a:pt x="17945" y="10833"/>
                    <a:pt x="18095" y="10883"/>
                    <a:pt x="18221" y="10933"/>
                  </a:cubicBezTo>
                  <a:cubicBezTo>
                    <a:pt x="17970" y="11760"/>
                    <a:pt x="17619" y="12537"/>
                    <a:pt x="17193" y="13289"/>
                  </a:cubicBezTo>
                  <a:lnTo>
                    <a:pt x="14261" y="6622"/>
                  </a:lnTo>
                  <a:lnTo>
                    <a:pt x="11604" y="6622"/>
                  </a:lnTo>
                  <a:lnTo>
                    <a:pt x="13283" y="12286"/>
                  </a:lnTo>
                  <a:cubicBezTo>
                    <a:pt x="11780" y="10006"/>
                    <a:pt x="11153" y="7324"/>
                    <a:pt x="11629" y="4868"/>
                  </a:cubicBezTo>
                  <a:lnTo>
                    <a:pt x="11629" y="4868"/>
                  </a:lnTo>
                  <a:cubicBezTo>
                    <a:pt x="11729" y="4943"/>
                    <a:pt x="11830" y="5018"/>
                    <a:pt x="11905" y="5093"/>
                  </a:cubicBezTo>
                  <a:cubicBezTo>
                    <a:pt x="11955" y="5118"/>
                    <a:pt x="11980" y="5143"/>
                    <a:pt x="12030" y="5143"/>
                  </a:cubicBezTo>
                  <a:cubicBezTo>
                    <a:pt x="12080" y="5143"/>
                    <a:pt x="12130" y="5118"/>
                    <a:pt x="12156" y="5068"/>
                  </a:cubicBezTo>
                  <a:cubicBezTo>
                    <a:pt x="12231" y="4993"/>
                    <a:pt x="12231" y="4893"/>
                    <a:pt x="12156" y="4818"/>
                  </a:cubicBezTo>
                  <a:cubicBezTo>
                    <a:pt x="12005" y="4692"/>
                    <a:pt x="11855" y="4592"/>
                    <a:pt x="11704" y="4517"/>
                  </a:cubicBezTo>
                  <a:cubicBezTo>
                    <a:pt x="11830" y="3915"/>
                    <a:pt x="12055" y="3314"/>
                    <a:pt x="12481" y="2863"/>
                  </a:cubicBezTo>
                  <a:cubicBezTo>
                    <a:pt x="12481" y="2963"/>
                    <a:pt x="12481" y="3038"/>
                    <a:pt x="12506" y="3138"/>
                  </a:cubicBezTo>
                  <a:cubicBezTo>
                    <a:pt x="12506" y="3239"/>
                    <a:pt x="12582" y="3314"/>
                    <a:pt x="12682" y="3314"/>
                  </a:cubicBezTo>
                  <a:cubicBezTo>
                    <a:pt x="12782" y="3314"/>
                    <a:pt x="12857" y="3214"/>
                    <a:pt x="12857" y="3113"/>
                  </a:cubicBezTo>
                  <a:cubicBezTo>
                    <a:pt x="12832" y="2938"/>
                    <a:pt x="12832" y="2787"/>
                    <a:pt x="12857" y="2612"/>
                  </a:cubicBezTo>
                  <a:lnTo>
                    <a:pt x="13684" y="2888"/>
                  </a:lnTo>
                  <a:cubicBezTo>
                    <a:pt x="13709" y="2913"/>
                    <a:pt x="13709" y="2913"/>
                    <a:pt x="13735" y="2913"/>
                  </a:cubicBezTo>
                  <a:cubicBezTo>
                    <a:pt x="13810" y="2913"/>
                    <a:pt x="13885" y="2863"/>
                    <a:pt x="13910" y="2787"/>
                  </a:cubicBezTo>
                  <a:cubicBezTo>
                    <a:pt x="13935" y="2687"/>
                    <a:pt x="13885" y="2587"/>
                    <a:pt x="13810" y="2562"/>
                  </a:cubicBezTo>
                  <a:lnTo>
                    <a:pt x="13158" y="2336"/>
                  </a:lnTo>
                  <a:cubicBezTo>
                    <a:pt x="13384" y="2211"/>
                    <a:pt x="13659" y="2111"/>
                    <a:pt x="13960" y="2036"/>
                  </a:cubicBezTo>
                  <a:cubicBezTo>
                    <a:pt x="14211" y="1985"/>
                    <a:pt x="14461" y="1960"/>
                    <a:pt x="14712" y="1960"/>
                  </a:cubicBezTo>
                  <a:close/>
                  <a:moveTo>
                    <a:pt x="157445" y="1259"/>
                  </a:moveTo>
                  <a:cubicBezTo>
                    <a:pt x="157996" y="1259"/>
                    <a:pt x="158472" y="1484"/>
                    <a:pt x="158873" y="1960"/>
                  </a:cubicBezTo>
                  <a:cubicBezTo>
                    <a:pt x="159049" y="2136"/>
                    <a:pt x="159174" y="2361"/>
                    <a:pt x="159299" y="2637"/>
                  </a:cubicBezTo>
                  <a:cubicBezTo>
                    <a:pt x="159425" y="2888"/>
                    <a:pt x="159525" y="3163"/>
                    <a:pt x="159600" y="3414"/>
                  </a:cubicBezTo>
                  <a:lnTo>
                    <a:pt x="159324" y="3264"/>
                  </a:lnTo>
                  <a:cubicBezTo>
                    <a:pt x="159283" y="3236"/>
                    <a:pt x="159219" y="3216"/>
                    <a:pt x="159153" y="3216"/>
                  </a:cubicBezTo>
                  <a:cubicBezTo>
                    <a:pt x="159099" y="3216"/>
                    <a:pt x="159044" y="3230"/>
                    <a:pt x="158998" y="3264"/>
                  </a:cubicBezTo>
                  <a:cubicBezTo>
                    <a:pt x="158923" y="3314"/>
                    <a:pt x="158873" y="3389"/>
                    <a:pt x="158873" y="3464"/>
                  </a:cubicBezTo>
                  <a:cubicBezTo>
                    <a:pt x="158873" y="3564"/>
                    <a:pt x="158948" y="3640"/>
                    <a:pt x="159049" y="3640"/>
                  </a:cubicBezTo>
                  <a:cubicBezTo>
                    <a:pt x="159099" y="3640"/>
                    <a:pt x="159149" y="3615"/>
                    <a:pt x="159174" y="3589"/>
                  </a:cubicBezTo>
                  <a:lnTo>
                    <a:pt x="159550" y="3790"/>
                  </a:lnTo>
                  <a:lnTo>
                    <a:pt x="158998" y="4166"/>
                  </a:lnTo>
                  <a:cubicBezTo>
                    <a:pt x="158923" y="4216"/>
                    <a:pt x="158898" y="4341"/>
                    <a:pt x="158973" y="4417"/>
                  </a:cubicBezTo>
                  <a:cubicBezTo>
                    <a:pt x="158998" y="4467"/>
                    <a:pt x="159049" y="4492"/>
                    <a:pt x="159099" y="4492"/>
                  </a:cubicBezTo>
                  <a:cubicBezTo>
                    <a:pt x="159149" y="4492"/>
                    <a:pt x="159174" y="4492"/>
                    <a:pt x="159199" y="4467"/>
                  </a:cubicBezTo>
                  <a:lnTo>
                    <a:pt x="159775" y="4066"/>
                  </a:lnTo>
                  <a:lnTo>
                    <a:pt x="159775" y="4066"/>
                  </a:lnTo>
                  <a:cubicBezTo>
                    <a:pt x="160377" y="6422"/>
                    <a:pt x="159976" y="9103"/>
                    <a:pt x="158673" y="11484"/>
                  </a:cubicBezTo>
                  <a:cubicBezTo>
                    <a:pt x="158196" y="12336"/>
                    <a:pt x="157645" y="13088"/>
                    <a:pt x="156993" y="13765"/>
                  </a:cubicBezTo>
                  <a:cubicBezTo>
                    <a:pt x="156342" y="13214"/>
                    <a:pt x="155715" y="12512"/>
                    <a:pt x="155189" y="11735"/>
                  </a:cubicBezTo>
                  <a:cubicBezTo>
                    <a:pt x="155139" y="11635"/>
                    <a:pt x="155089" y="11534"/>
                    <a:pt x="155013" y="11434"/>
                  </a:cubicBezTo>
                  <a:lnTo>
                    <a:pt x="155013" y="11434"/>
                  </a:lnTo>
                  <a:cubicBezTo>
                    <a:pt x="155189" y="11484"/>
                    <a:pt x="155364" y="11534"/>
                    <a:pt x="155540" y="11559"/>
                  </a:cubicBezTo>
                  <a:cubicBezTo>
                    <a:pt x="155540" y="11559"/>
                    <a:pt x="155565" y="11585"/>
                    <a:pt x="155565" y="11585"/>
                  </a:cubicBezTo>
                  <a:cubicBezTo>
                    <a:pt x="155640" y="11585"/>
                    <a:pt x="155715" y="11509"/>
                    <a:pt x="155740" y="11434"/>
                  </a:cubicBezTo>
                  <a:cubicBezTo>
                    <a:pt x="155765" y="11334"/>
                    <a:pt x="155715" y="11234"/>
                    <a:pt x="155615" y="11209"/>
                  </a:cubicBezTo>
                  <a:cubicBezTo>
                    <a:pt x="155414" y="11184"/>
                    <a:pt x="155214" y="11108"/>
                    <a:pt x="155013" y="11058"/>
                  </a:cubicBezTo>
                  <a:lnTo>
                    <a:pt x="155715" y="10381"/>
                  </a:lnTo>
                  <a:cubicBezTo>
                    <a:pt x="155790" y="10306"/>
                    <a:pt x="155790" y="10206"/>
                    <a:pt x="155740" y="10131"/>
                  </a:cubicBezTo>
                  <a:cubicBezTo>
                    <a:pt x="155703" y="10093"/>
                    <a:pt x="155653" y="10074"/>
                    <a:pt x="155606" y="10074"/>
                  </a:cubicBezTo>
                  <a:cubicBezTo>
                    <a:pt x="155559" y="10074"/>
                    <a:pt x="155515" y="10093"/>
                    <a:pt x="155490" y="10131"/>
                  </a:cubicBezTo>
                  <a:lnTo>
                    <a:pt x="154688" y="10883"/>
                  </a:lnTo>
                  <a:cubicBezTo>
                    <a:pt x="153485" y="8602"/>
                    <a:pt x="153284" y="6071"/>
                    <a:pt x="154136" y="3940"/>
                  </a:cubicBezTo>
                  <a:cubicBezTo>
                    <a:pt x="154312" y="3489"/>
                    <a:pt x="154562" y="3088"/>
                    <a:pt x="154863" y="2737"/>
                  </a:cubicBezTo>
                  <a:lnTo>
                    <a:pt x="154938" y="3214"/>
                  </a:lnTo>
                  <a:cubicBezTo>
                    <a:pt x="154963" y="3314"/>
                    <a:pt x="155039" y="3364"/>
                    <a:pt x="155114" y="3364"/>
                  </a:cubicBezTo>
                  <a:lnTo>
                    <a:pt x="155139" y="3364"/>
                  </a:lnTo>
                  <a:cubicBezTo>
                    <a:pt x="155239" y="3364"/>
                    <a:pt x="155314" y="3264"/>
                    <a:pt x="155289" y="3163"/>
                  </a:cubicBezTo>
                  <a:lnTo>
                    <a:pt x="155214" y="2512"/>
                  </a:lnTo>
                  <a:lnTo>
                    <a:pt x="155214" y="2512"/>
                  </a:lnTo>
                  <a:cubicBezTo>
                    <a:pt x="155364" y="2562"/>
                    <a:pt x="155515" y="2612"/>
                    <a:pt x="155665" y="2662"/>
                  </a:cubicBezTo>
                  <a:lnTo>
                    <a:pt x="155715" y="2662"/>
                  </a:lnTo>
                  <a:cubicBezTo>
                    <a:pt x="155790" y="2662"/>
                    <a:pt x="155866" y="2612"/>
                    <a:pt x="155866" y="2537"/>
                  </a:cubicBezTo>
                  <a:cubicBezTo>
                    <a:pt x="155891" y="2437"/>
                    <a:pt x="155841" y="2336"/>
                    <a:pt x="155740" y="2311"/>
                  </a:cubicBezTo>
                  <a:cubicBezTo>
                    <a:pt x="155615" y="2286"/>
                    <a:pt x="155515" y="2236"/>
                    <a:pt x="155389" y="2211"/>
                  </a:cubicBezTo>
                  <a:cubicBezTo>
                    <a:pt x="155916" y="1710"/>
                    <a:pt x="156517" y="1384"/>
                    <a:pt x="157094" y="1284"/>
                  </a:cubicBezTo>
                  <a:cubicBezTo>
                    <a:pt x="157219" y="1259"/>
                    <a:pt x="157319" y="1259"/>
                    <a:pt x="157445" y="1259"/>
                  </a:cubicBezTo>
                  <a:close/>
                  <a:moveTo>
                    <a:pt x="119023" y="1885"/>
                  </a:moveTo>
                  <a:cubicBezTo>
                    <a:pt x="119124" y="1885"/>
                    <a:pt x="119199" y="1885"/>
                    <a:pt x="119299" y="1910"/>
                  </a:cubicBezTo>
                  <a:cubicBezTo>
                    <a:pt x="119499" y="1985"/>
                    <a:pt x="119700" y="2111"/>
                    <a:pt x="119875" y="2311"/>
                  </a:cubicBezTo>
                  <a:cubicBezTo>
                    <a:pt x="121655" y="4467"/>
                    <a:pt x="122307" y="7374"/>
                    <a:pt x="121855" y="10081"/>
                  </a:cubicBezTo>
                  <a:cubicBezTo>
                    <a:pt x="121705" y="9955"/>
                    <a:pt x="121555" y="9830"/>
                    <a:pt x="121404" y="9705"/>
                  </a:cubicBezTo>
                  <a:cubicBezTo>
                    <a:pt x="121370" y="9682"/>
                    <a:pt x="121332" y="9670"/>
                    <a:pt x="121292" y="9670"/>
                  </a:cubicBezTo>
                  <a:cubicBezTo>
                    <a:pt x="121244" y="9670"/>
                    <a:pt x="121195" y="9688"/>
                    <a:pt x="121154" y="9730"/>
                  </a:cubicBezTo>
                  <a:cubicBezTo>
                    <a:pt x="121104" y="9830"/>
                    <a:pt x="121129" y="9930"/>
                    <a:pt x="121204" y="9980"/>
                  </a:cubicBezTo>
                  <a:cubicBezTo>
                    <a:pt x="121354" y="10131"/>
                    <a:pt x="121505" y="10256"/>
                    <a:pt x="121655" y="10407"/>
                  </a:cubicBezTo>
                  <a:cubicBezTo>
                    <a:pt x="121454" y="10532"/>
                    <a:pt x="121229" y="10657"/>
                    <a:pt x="121003" y="10757"/>
                  </a:cubicBezTo>
                  <a:cubicBezTo>
                    <a:pt x="120928" y="10808"/>
                    <a:pt x="120878" y="10908"/>
                    <a:pt x="120928" y="11008"/>
                  </a:cubicBezTo>
                  <a:cubicBezTo>
                    <a:pt x="120978" y="11058"/>
                    <a:pt x="121028" y="11108"/>
                    <a:pt x="121104" y="11108"/>
                  </a:cubicBezTo>
                  <a:cubicBezTo>
                    <a:pt x="121129" y="11108"/>
                    <a:pt x="121154" y="11083"/>
                    <a:pt x="121179" y="11083"/>
                  </a:cubicBezTo>
                  <a:cubicBezTo>
                    <a:pt x="121354" y="10983"/>
                    <a:pt x="121530" y="10883"/>
                    <a:pt x="121705" y="10783"/>
                  </a:cubicBezTo>
                  <a:lnTo>
                    <a:pt x="121705" y="10783"/>
                  </a:lnTo>
                  <a:cubicBezTo>
                    <a:pt x="121404" y="11960"/>
                    <a:pt x="120928" y="13088"/>
                    <a:pt x="120226" y="14066"/>
                  </a:cubicBezTo>
                  <a:cubicBezTo>
                    <a:pt x="118647" y="12587"/>
                    <a:pt x="117620" y="10532"/>
                    <a:pt x="117294" y="8351"/>
                  </a:cubicBezTo>
                  <a:lnTo>
                    <a:pt x="117795" y="6622"/>
                  </a:lnTo>
                  <a:lnTo>
                    <a:pt x="117169" y="6622"/>
                  </a:lnTo>
                  <a:cubicBezTo>
                    <a:pt x="117194" y="6046"/>
                    <a:pt x="117244" y="5444"/>
                    <a:pt x="117344" y="4868"/>
                  </a:cubicBezTo>
                  <a:lnTo>
                    <a:pt x="118196" y="5219"/>
                  </a:lnTo>
                  <a:cubicBezTo>
                    <a:pt x="118221" y="5244"/>
                    <a:pt x="118246" y="5244"/>
                    <a:pt x="118271" y="5244"/>
                  </a:cubicBezTo>
                  <a:cubicBezTo>
                    <a:pt x="118347" y="5244"/>
                    <a:pt x="118397" y="5193"/>
                    <a:pt x="118447" y="5118"/>
                  </a:cubicBezTo>
                  <a:cubicBezTo>
                    <a:pt x="118472" y="5043"/>
                    <a:pt x="118422" y="4943"/>
                    <a:pt x="118347" y="4893"/>
                  </a:cubicBezTo>
                  <a:lnTo>
                    <a:pt x="117620" y="4592"/>
                  </a:lnTo>
                  <a:cubicBezTo>
                    <a:pt x="117745" y="4492"/>
                    <a:pt x="117870" y="4417"/>
                    <a:pt x="118021" y="4341"/>
                  </a:cubicBezTo>
                  <a:cubicBezTo>
                    <a:pt x="118096" y="4291"/>
                    <a:pt x="118121" y="4191"/>
                    <a:pt x="118071" y="4091"/>
                  </a:cubicBezTo>
                  <a:cubicBezTo>
                    <a:pt x="118039" y="4042"/>
                    <a:pt x="117985" y="4015"/>
                    <a:pt x="117931" y="4015"/>
                  </a:cubicBezTo>
                  <a:cubicBezTo>
                    <a:pt x="117902" y="4015"/>
                    <a:pt x="117872" y="4023"/>
                    <a:pt x="117845" y="4041"/>
                  </a:cubicBezTo>
                  <a:cubicBezTo>
                    <a:pt x="117720" y="4091"/>
                    <a:pt x="117595" y="4166"/>
                    <a:pt x="117494" y="4241"/>
                  </a:cubicBezTo>
                  <a:cubicBezTo>
                    <a:pt x="117595" y="3815"/>
                    <a:pt x="117745" y="3364"/>
                    <a:pt x="117921" y="2963"/>
                  </a:cubicBezTo>
                  <a:cubicBezTo>
                    <a:pt x="118221" y="2236"/>
                    <a:pt x="118597" y="1885"/>
                    <a:pt x="119023" y="1885"/>
                  </a:cubicBezTo>
                  <a:close/>
                  <a:moveTo>
                    <a:pt x="167144" y="1384"/>
                  </a:moveTo>
                  <a:cubicBezTo>
                    <a:pt x="167871" y="1384"/>
                    <a:pt x="168623" y="1735"/>
                    <a:pt x="169174" y="2361"/>
                  </a:cubicBezTo>
                  <a:cubicBezTo>
                    <a:pt x="169149" y="2412"/>
                    <a:pt x="169124" y="2437"/>
                    <a:pt x="169099" y="2487"/>
                  </a:cubicBezTo>
                  <a:cubicBezTo>
                    <a:pt x="168898" y="2437"/>
                    <a:pt x="168723" y="2412"/>
                    <a:pt x="168522" y="2361"/>
                  </a:cubicBezTo>
                  <a:cubicBezTo>
                    <a:pt x="168509" y="2358"/>
                    <a:pt x="168496" y="2357"/>
                    <a:pt x="168484" y="2357"/>
                  </a:cubicBezTo>
                  <a:cubicBezTo>
                    <a:pt x="168403" y="2357"/>
                    <a:pt x="168344" y="2425"/>
                    <a:pt x="168322" y="2512"/>
                  </a:cubicBezTo>
                  <a:cubicBezTo>
                    <a:pt x="168297" y="2612"/>
                    <a:pt x="168372" y="2687"/>
                    <a:pt x="168447" y="2712"/>
                  </a:cubicBezTo>
                  <a:cubicBezTo>
                    <a:pt x="168623" y="2737"/>
                    <a:pt x="168773" y="2787"/>
                    <a:pt x="168923" y="2813"/>
                  </a:cubicBezTo>
                  <a:cubicBezTo>
                    <a:pt x="168823" y="3013"/>
                    <a:pt x="168723" y="3188"/>
                    <a:pt x="168648" y="3389"/>
                  </a:cubicBezTo>
                  <a:cubicBezTo>
                    <a:pt x="168598" y="3489"/>
                    <a:pt x="168648" y="3589"/>
                    <a:pt x="168723" y="3615"/>
                  </a:cubicBezTo>
                  <a:cubicBezTo>
                    <a:pt x="168748" y="3640"/>
                    <a:pt x="168773" y="3640"/>
                    <a:pt x="168798" y="3640"/>
                  </a:cubicBezTo>
                  <a:cubicBezTo>
                    <a:pt x="168873" y="3640"/>
                    <a:pt x="168923" y="3589"/>
                    <a:pt x="168973" y="3539"/>
                  </a:cubicBezTo>
                  <a:cubicBezTo>
                    <a:pt x="169074" y="3314"/>
                    <a:pt x="169174" y="3113"/>
                    <a:pt x="169274" y="2888"/>
                  </a:cubicBezTo>
                  <a:cubicBezTo>
                    <a:pt x="169374" y="2913"/>
                    <a:pt x="169475" y="2938"/>
                    <a:pt x="169575" y="2963"/>
                  </a:cubicBezTo>
                  <a:cubicBezTo>
                    <a:pt x="170978" y="5269"/>
                    <a:pt x="170978" y="8226"/>
                    <a:pt x="169525" y="10908"/>
                  </a:cubicBezTo>
                  <a:cubicBezTo>
                    <a:pt x="168798" y="12236"/>
                    <a:pt x="167821" y="13339"/>
                    <a:pt x="166693" y="14166"/>
                  </a:cubicBezTo>
                  <a:cubicBezTo>
                    <a:pt x="166267" y="13665"/>
                    <a:pt x="165916" y="13088"/>
                    <a:pt x="165615" y="12487"/>
                  </a:cubicBezTo>
                  <a:cubicBezTo>
                    <a:pt x="165490" y="12236"/>
                    <a:pt x="165389" y="11960"/>
                    <a:pt x="165289" y="11710"/>
                  </a:cubicBezTo>
                  <a:lnTo>
                    <a:pt x="165289" y="11710"/>
                  </a:lnTo>
                  <a:cubicBezTo>
                    <a:pt x="165540" y="11760"/>
                    <a:pt x="165790" y="11835"/>
                    <a:pt x="166041" y="11885"/>
                  </a:cubicBezTo>
                  <a:lnTo>
                    <a:pt x="166066" y="11885"/>
                  </a:lnTo>
                  <a:cubicBezTo>
                    <a:pt x="166141" y="11885"/>
                    <a:pt x="166217" y="11835"/>
                    <a:pt x="166242" y="11760"/>
                  </a:cubicBezTo>
                  <a:cubicBezTo>
                    <a:pt x="166267" y="11660"/>
                    <a:pt x="166217" y="11559"/>
                    <a:pt x="166116" y="11534"/>
                  </a:cubicBezTo>
                  <a:cubicBezTo>
                    <a:pt x="165841" y="11484"/>
                    <a:pt x="165565" y="11409"/>
                    <a:pt x="165314" y="11334"/>
                  </a:cubicBezTo>
                  <a:cubicBezTo>
                    <a:pt x="165415" y="11209"/>
                    <a:pt x="165540" y="11083"/>
                    <a:pt x="165665" y="10958"/>
                  </a:cubicBezTo>
                  <a:cubicBezTo>
                    <a:pt x="165740" y="10883"/>
                    <a:pt x="165740" y="10757"/>
                    <a:pt x="165665" y="10707"/>
                  </a:cubicBezTo>
                  <a:cubicBezTo>
                    <a:pt x="165628" y="10670"/>
                    <a:pt x="165584" y="10651"/>
                    <a:pt x="165540" y="10651"/>
                  </a:cubicBezTo>
                  <a:cubicBezTo>
                    <a:pt x="165496" y="10651"/>
                    <a:pt x="165452" y="10670"/>
                    <a:pt x="165415" y="10707"/>
                  </a:cubicBezTo>
                  <a:cubicBezTo>
                    <a:pt x="165289" y="10808"/>
                    <a:pt x="165189" y="10933"/>
                    <a:pt x="165089" y="11058"/>
                  </a:cubicBezTo>
                  <a:cubicBezTo>
                    <a:pt x="164512" y="9103"/>
                    <a:pt x="164437" y="6772"/>
                    <a:pt x="164863" y="3990"/>
                  </a:cubicBezTo>
                  <a:cubicBezTo>
                    <a:pt x="165014" y="2938"/>
                    <a:pt x="165264" y="1860"/>
                    <a:pt x="166417" y="1484"/>
                  </a:cubicBezTo>
                  <a:cubicBezTo>
                    <a:pt x="166643" y="1409"/>
                    <a:pt x="166893" y="1384"/>
                    <a:pt x="167144" y="1384"/>
                  </a:cubicBezTo>
                  <a:close/>
                  <a:moveTo>
                    <a:pt x="93735" y="2612"/>
                  </a:moveTo>
                  <a:cubicBezTo>
                    <a:pt x="94186" y="2612"/>
                    <a:pt x="94637" y="2712"/>
                    <a:pt x="95063" y="2938"/>
                  </a:cubicBezTo>
                  <a:cubicBezTo>
                    <a:pt x="95590" y="3188"/>
                    <a:pt x="95991" y="3564"/>
                    <a:pt x="96316" y="3965"/>
                  </a:cubicBezTo>
                  <a:cubicBezTo>
                    <a:pt x="96191" y="3915"/>
                    <a:pt x="96041" y="3890"/>
                    <a:pt x="95915" y="3865"/>
                  </a:cubicBezTo>
                  <a:cubicBezTo>
                    <a:pt x="95902" y="3862"/>
                    <a:pt x="95889" y="3860"/>
                    <a:pt x="95876" y="3860"/>
                  </a:cubicBezTo>
                  <a:cubicBezTo>
                    <a:pt x="95790" y="3860"/>
                    <a:pt x="95712" y="3928"/>
                    <a:pt x="95690" y="4016"/>
                  </a:cubicBezTo>
                  <a:cubicBezTo>
                    <a:pt x="95690" y="4116"/>
                    <a:pt x="95740" y="4191"/>
                    <a:pt x="95840" y="4216"/>
                  </a:cubicBezTo>
                  <a:cubicBezTo>
                    <a:pt x="95966" y="4241"/>
                    <a:pt x="96116" y="4266"/>
                    <a:pt x="96241" y="4316"/>
                  </a:cubicBezTo>
                  <a:lnTo>
                    <a:pt x="96016" y="4993"/>
                  </a:lnTo>
                  <a:cubicBezTo>
                    <a:pt x="95966" y="5093"/>
                    <a:pt x="96016" y="5193"/>
                    <a:pt x="96116" y="5219"/>
                  </a:cubicBezTo>
                  <a:cubicBezTo>
                    <a:pt x="96141" y="5244"/>
                    <a:pt x="96141" y="5244"/>
                    <a:pt x="96166" y="5244"/>
                  </a:cubicBezTo>
                  <a:cubicBezTo>
                    <a:pt x="96241" y="5244"/>
                    <a:pt x="96316" y="5193"/>
                    <a:pt x="96341" y="5118"/>
                  </a:cubicBezTo>
                  <a:lnTo>
                    <a:pt x="96592" y="4391"/>
                  </a:lnTo>
                  <a:lnTo>
                    <a:pt x="96617" y="4391"/>
                  </a:lnTo>
                  <a:cubicBezTo>
                    <a:pt x="97344" y="5569"/>
                    <a:pt x="97419" y="6998"/>
                    <a:pt x="97419" y="7725"/>
                  </a:cubicBezTo>
                  <a:cubicBezTo>
                    <a:pt x="97394" y="10131"/>
                    <a:pt x="96291" y="12537"/>
                    <a:pt x="94387" y="14366"/>
                  </a:cubicBezTo>
                  <a:cubicBezTo>
                    <a:pt x="93309" y="12788"/>
                    <a:pt x="92582" y="10858"/>
                    <a:pt x="92006" y="8853"/>
                  </a:cubicBezTo>
                  <a:cubicBezTo>
                    <a:pt x="92181" y="8803"/>
                    <a:pt x="92356" y="8752"/>
                    <a:pt x="92532" y="8677"/>
                  </a:cubicBezTo>
                  <a:cubicBezTo>
                    <a:pt x="92607" y="8652"/>
                    <a:pt x="92657" y="8552"/>
                    <a:pt x="92632" y="8452"/>
                  </a:cubicBezTo>
                  <a:cubicBezTo>
                    <a:pt x="92595" y="8378"/>
                    <a:pt x="92532" y="8332"/>
                    <a:pt x="92471" y="8332"/>
                  </a:cubicBezTo>
                  <a:cubicBezTo>
                    <a:pt x="92449" y="8332"/>
                    <a:pt x="92427" y="8338"/>
                    <a:pt x="92407" y="8351"/>
                  </a:cubicBezTo>
                  <a:cubicBezTo>
                    <a:pt x="92231" y="8402"/>
                    <a:pt x="92056" y="8452"/>
                    <a:pt x="91905" y="8502"/>
                  </a:cubicBezTo>
                  <a:cubicBezTo>
                    <a:pt x="91855" y="8376"/>
                    <a:pt x="91805" y="8226"/>
                    <a:pt x="91780" y="8076"/>
                  </a:cubicBezTo>
                  <a:lnTo>
                    <a:pt x="92557" y="8001"/>
                  </a:lnTo>
                  <a:cubicBezTo>
                    <a:pt x="92657" y="8001"/>
                    <a:pt x="92732" y="7900"/>
                    <a:pt x="92732" y="7800"/>
                  </a:cubicBezTo>
                  <a:cubicBezTo>
                    <a:pt x="92707" y="7700"/>
                    <a:pt x="92632" y="7650"/>
                    <a:pt x="92532" y="7650"/>
                  </a:cubicBezTo>
                  <a:lnTo>
                    <a:pt x="91680" y="7725"/>
                  </a:lnTo>
                  <a:cubicBezTo>
                    <a:pt x="91655" y="7650"/>
                    <a:pt x="91630" y="7549"/>
                    <a:pt x="91605" y="7474"/>
                  </a:cubicBezTo>
                  <a:cubicBezTo>
                    <a:pt x="91204" y="5996"/>
                    <a:pt x="90903" y="4467"/>
                    <a:pt x="91880" y="3389"/>
                  </a:cubicBezTo>
                  <a:cubicBezTo>
                    <a:pt x="92206" y="3063"/>
                    <a:pt x="92632" y="2813"/>
                    <a:pt x="93083" y="2712"/>
                  </a:cubicBezTo>
                  <a:lnTo>
                    <a:pt x="93083" y="2712"/>
                  </a:lnTo>
                  <a:cubicBezTo>
                    <a:pt x="92958" y="2938"/>
                    <a:pt x="92858" y="3138"/>
                    <a:pt x="92732" y="3389"/>
                  </a:cubicBezTo>
                  <a:cubicBezTo>
                    <a:pt x="92707" y="3464"/>
                    <a:pt x="92732" y="3564"/>
                    <a:pt x="92833" y="3615"/>
                  </a:cubicBezTo>
                  <a:cubicBezTo>
                    <a:pt x="92858" y="3640"/>
                    <a:pt x="92883" y="3640"/>
                    <a:pt x="92908" y="3640"/>
                  </a:cubicBezTo>
                  <a:cubicBezTo>
                    <a:pt x="92958" y="3640"/>
                    <a:pt x="93033" y="3589"/>
                    <a:pt x="93058" y="3539"/>
                  </a:cubicBezTo>
                  <a:cubicBezTo>
                    <a:pt x="93184" y="3289"/>
                    <a:pt x="93309" y="3038"/>
                    <a:pt x="93434" y="2813"/>
                  </a:cubicBezTo>
                  <a:cubicBezTo>
                    <a:pt x="93610" y="2988"/>
                    <a:pt x="93785" y="3163"/>
                    <a:pt x="93961" y="3314"/>
                  </a:cubicBezTo>
                  <a:cubicBezTo>
                    <a:pt x="93986" y="3339"/>
                    <a:pt x="94036" y="3364"/>
                    <a:pt x="94086" y="3364"/>
                  </a:cubicBezTo>
                  <a:cubicBezTo>
                    <a:pt x="94136" y="3364"/>
                    <a:pt x="94186" y="3339"/>
                    <a:pt x="94211" y="3289"/>
                  </a:cubicBezTo>
                  <a:cubicBezTo>
                    <a:pt x="94286" y="3214"/>
                    <a:pt x="94261" y="3113"/>
                    <a:pt x="94186" y="3038"/>
                  </a:cubicBezTo>
                  <a:cubicBezTo>
                    <a:pt x="94036" y="2913"/>
                    <a:pt x="93885" y="2762"/>
                    <a:pt x="93735" y="2612"/>
                  </a:cubicBezTo>
                  <a:close/>
                  <a:moveTo>
                    <a:pt x="81003" y="2762"/>
                  </a:moveTo>
                  <a:cubicBezTo>
                    <a:pt x="81680" y="2762"/>
                    <a:pt x="82331" y="3013"/>
                    <a:pt x="82858" y="3439"/>
                  </a:cubicBezTo>
                  <a:cubicBezTo>
                    <a:pt x="83710" y="4116"/>
                    <a:pt x="84136" y="5093"/>
                    <a:pt x="84336" y="5970"/>
                  </a:cubicBezTo>
                  <a:lnTo>
                    <a:pt x="84086" y="5745"/>
                  </a:lnTo>
                  <a:cubicBezTo>
                    <a:pt x="84032" y="5691"/>
                    <a:pt x="83951" y="5650"/>
                    <a:pt x="83864" y="5650"/>
                  </a:cubicBezTo>
                  <a:cubicBezTo>
                    <a:pt x="83830" y="5650"/>
                    <a:pt x="83795" y="5656"/>
                    <a:pt x="83760" y="5670"/>
                  </a:cubicBezTo>
                  <a:cubicBezTo>
                    <a:pt x="83685" y="5695"/>
                    <a:pt x="83610" y="5770"/>
                    <a:pt x="83610" y="5845"/>
                  </a:cubicBezTo>
                  <a:cubicBezTo>
                    <a:pt x="83585" y="5945"/>
                    <a:pt x="83635" y="6021"/>
                    <a:pt x="83735" y="6046"/>
                  </a:cubicBezTo>
                  <a:cubicBezTo>
                    <a:pt x="83750" y="6053"/>
                    <a:pt x="83764" y="6056"/>
                    <a:pt x="83778" y="6056"/>
                  </a:cubicBezTo>
                  <a:cubicBezTo>
                    <a:pt x="83812" y="6056"/>
                    <a:pt x="83842" y="6038"/>
                    <a:pt x="83860" y="6021"/>
                  </a:cubicBezTo>
                  <a:lnTo>
                    <a:pt x="84186" y="6296"/>
                  </a:lnTo>
                  <a:lnTo>
                    <a:pt x="83760" y="6447"/>
                  </a:lnTo>
                  <a:cubicBezTo>
                    <a:pt x="83685" y="6472"/>
                    <a:pt x="83635" y="6572"/>
                    <a:pt x="83660" y="6672"/>
                  </a:cubicBezTo>
                  <a:cubicBezTo>
                    <a:pt x="83685" y="6747"/>
                    <a:pt x="83760" y="6772"/>
                    <a:pt x="83835" y="6772"/>
                  </a:cubicBezTo>
                  <a:lnTo>
                    <a:pt x="83885" y="6772"/>
                  </a:lnTo>
                  <a:lnTo>
                    <a:pt x="84462" y="6572"/>
                  </a:lnTo>
                  <a:cubicBezTo>
                    <a:pt x="84512" y="6798"/>
                    <a:pt x="84512" y="7023"/>
                    <a:pt x="84537" y="7199"/>
                  </a:cubicBezTo>
                  <a:cubicBezTo>
                    <a:pt x="84612" y="8452"/>
                    <a:pt x="84412" y="9730"/>
                    <a:pt x="83910" y="10933"/>
                  </a:cubicBezTo>
                  <a:cubicBezTo>
                    <a:pt x="83785" y="10732"/>
                    <a:pt x="83660" y="10557"/>
                    <a:pt x="83484" y="10381"/>
                  </a:cubicBezTo>
                  <a:cubicBezTo>
                    <a:pt x="83455" y="10338"/>
                    <a:pt x="83401" y="10311"/>
                    <a:pt x="83345" y="10311"/>
                  </a:cubicBezTo>
                  <a:cubicBezTo>
                    <a:pt x="83305" y="10311"/>
                    <a:pt x="83265" y="10325"/>
                    <a:pt x="83234" y="10356"/>
                  </a:cubicBezTo>
                  <a:cubicBezTo>
                    <a:pt x="83158" y="10432"/>
                    <a:pt x="83158" y="10532"/>
                    <a:pt x="83234" y="10607"/>
                  </a:cubicBezTo>
                  <a:cubicBezTo>
                    <a:pt x="83384" y="10808"/>
                    <a:pt x="83559" y="11008"/>
                    <a:pt x="83685" y="11234"/>
                  </a:cubicBezTo>
                  <a:lnTo>
                    <a:pt x="82958" y="11559"/>
                  </a:lnTo>
                  <a:cubicBezTo>
                    <a:pt x="82883" y="11585"/>
                    <a:pt x="82833" y="11710"/>
                    <a:pt x="82883" y="11785"/>
                  </a:cubicBezTo>
                  <a:cubicBezTo>
                    <a:pt x="82908" y="11860"/>
                    <a:pt x="82983" y="11885"/>
                    <a:pt x="83033" y="11885"/>
                  </a:cubicBezTo>
                  <a:lnTo>
                    <a:pt x="83108" y="11885"/>
                  </a:lnTo>
                  <a:lnTo>
                    <a:pt x="83585" y="11660"/>
                  </a:lnTo>
                  <a:lnTo>
                    <a:pt x="83585" y="11660"/>
                  </a:lnTo>
                  <a:cubicBezTo>
                    <a:pt x="83033" y="12737"/>
                    <a:pt x="82256" y="13740"/>
                    <a:pt x="81279" y="14592"/>
                  </a:cubicBezTo>
                  <a:cubicBezTo>
                    <a:pt x="80727" y="14066"/>
                    <a:pt x="80201" y="13439"/>
                    <a:pt x="79775" y="12762"/>
                  </a:cubicBezTo>
                  <a:cubicBezTo>
                    <a:pt x="79600" y="12512"/>
                    <a:pt x="79474" y="12261"/>
                    <a:pt x="79324" y="12011"/>
                  </a:cubicBezTo>
                  <a:lnTo>
                    <a:pt x="78597" y="10356"/>
                  </a:lnTo>
                  <a:cubicBezTo>
                    <a:pt x="77996" y="8552"/>
                    <a:pt x="77920" y="6672"/>
                    <a:pt x="78422" y="4943"/>
                  </a:cubicBezTo>
                  <a:cubicBezTo>
                    <a:pt x="78447" y="4818"/>
                    <a:pt x="78497" y="4667"/>
                    <a:pt x="78547" y="4517"/>
                  </a:cubicBezTo>
                  <a:lnTo>
                    <a:pt x="79199" y="5043"/>
                  </a:lnTo>
                  <a:cubicBezTo>
                    <a:pt x="79224" y="5093"/>
                    <a:pt x="79274" y="5093"/>
                    <a:pt x="79299" y="5093"/>
                  </a:cubicBezTo>
                  <a:cubicBezTo>
                    <a:pt x="79349" y="5093"/>
                    <a:pt x="79399" y="5068"/>
                    <a:pt x="79449" y="5018"/>
                  </a:cubicBezTo>
                  <a:cubicBezTo>
                    <a:pt x="79499" y="4943"/>
                    <a:pt x="79499" y="4843"/>
                    <a:pt x="79424" y="4767"/>
                  </a:cubicBezTo>
                  <a:lnTo>
                    <a:pt x="78873" y="4316"/>
                  </a:lnTo>
                  <a:lnTo>
                    <a:pt x="79499" y="4041"/>
                  </a:lnTo>
                  <a:cubicBezTo>
                    <a:pt x="79600" y="4016"/>
                    <a:pt x="79625" y="3890"/>
                    <a:pt x="79600" y="3815"/>
                  </a:cubicBezTo>
                  <a:cubicBezTo>
                    <a:pt x="79561" y="3738"/>
                    <a:pt x="79494" y="3706"/>
                    <a:pt x="79419" y="3706"/>
                  </a:cubicBezTo>
                  <a:cubicBezTo>
                    <a:pt x="79396" y="3706"/>
                    <a:pt x="79373" y="3709"/>
                    <a:pt x="79349" y="3715"/>
                  </a:cubicBezTo>
                  <a:lnTo>
                    <a:pt x="78798" y="3965"/>
                  </a:lnTo>
                  <a:cubicBezTo>
                    <a:pt x="79098" y="3389"/>
                    <a:pt x="79600" y="2938"/>
                    <a:pt x="80452" y="2787"/>
                  </a:cubicBezTo>
                  <a:cubicBezTo>
                    <a:pt x="80527" y="2787"/>
                    <a:pt x="80577" y="2787"/>
                    <a:pt x="80652" y="2762"/>
                  </a:cubicBezTo>
                  <a:lnTo>
                    <a:pt x="80752" y="3364"/>
                  </a:lnTo>
                  <a:cubicBezTo>
                    <a:pt x="80752" y="3464"/>
                    <a:pt x="80828" y="3514"/>
                    <a:pt x="80928" y="3514"/>
                  </a:cubicBezTo>
                  <a:lnTo>
                    <a:pt x="80953" y="3514"/>
                  </a:lnTo>
                  <a:cubicBezTo>
                    <a:pt x="81053" y="3489"/>
                    <a:pt x="81103" y="3414"/>
                    <a:pt x="81103" y="3314"/>
                  </a:cubicBezTo>
                  <a:lnTo>
                    <a:pt x="81003" y="2762"/>
                  </a:lnTo>
                  <a:close/>
                  <a:moveTo>
                    <a:pt x="66542" y="1409"/>
                  </a:moveTo>
                  <a:cubicBezTo>
                    <a:pt x="66918" y="1434"/>
                    <a:pt x="67294" y="1610"/>
                    <a:pt x="67620" y="1910"/>
                  </a:cubicBezTo>
                  <a:cubicBezTo>
                    <a:pt x="68597" y="2762"/>
                    <a:pt x="69349" y="3840"/>
                    <a:pt x="69825" y="5093"/>
                  </a:cubicBezTo>
                  <a:cubicBezTo>
                    <a:pt x="69800" y="5143"/>
                    <a:pt x="69750" y="5219"/>
                    <a:pt x="69725" y="5269"/>
                  </a:cubicBezTo>
                  <a:cubicBezTo>
                    <a:pt x="69549" y="5319"/>
                    <a:pt x="69349" y="5344"/>
                    <a:pt x="69173" y="5369"/>
                  </a:cubicBezTo>
                  <a:cubicBezTo>
                    <a:pt x="69073" y="5394"/>
                    <a:pt x="68998" y="5469"/>
                    <a:pt x="69023" y="5569"/>
                  </a:cubicBezTo>
                  <a:cubicBezTo>
                    <a:pt x="69023" y="5670"/>
                    <a:pt x="69098" y="5720"/>
                    <a:pt x="69198" y="5720"/>
                  </a:cubicBezTo>
                  <a:lnTo>
                    <a:pt x="69224" y="5720"/>
                  </a:lnTo>
                  <a:cubicBezTo>
                    <a:pt x="69324" y="5720"/>
                    <a:pt x="69424" y="5695"/>
                    <a:pt x="69549" y="5670"/>
                  </a:cubicBezTo>
                  <a:lnTo>
                    <a:pt x="69549" y="5670"/>
                  </a:lnTo>
                  <a:cubicBezTo>
                    <a:pt x="69499" y="5770"/>
                    <a:pt x="69449" y="5895"/>
                    <a:pt x="69399" y="5996"/>
                  </a:cubicBezTo>
                  <a:cubicBezTo>
                    <a:pt x="69374" y="6096"/>
                    <a:pt x="69424" y="6196"/>
                    <a:pt x="69499" y="6221"/>
                  </a:cubicBezTo>
                  <a:cubicBezTo>
                    <a:pt x="69524" y="6246"/>
                    <a:pt x="69549" y="6246"/>
                    <a:pt x="69574" y="6246"/>
                  </a:cubicBezTo>
                  <a:cubicBezTo>
                    <a:pt x="69650" y="6246"/>
                    <a:pt x="69700" y="6196"/>
                    <a:pt x="69725" y="6121"/>
                  </a:cubicBezTo>
                  <a:cubicBezTo>
                    <a:pt x="69800" y="5945"/>
                    <a:pt x="69900" y="5770"/>
                    <a:pt x="69975" y="5569"/>
                  </a:cubicBezTo>
                  <a:cubicBezTo>
                    <a:pt x="70201" y="6271"/>
                    <a:pt x="70351" y="6998"/>
                    <a:pt x="70401" y="7750"/>
                  </a:cubicBezTo>
                  <a:cubicBezTo>
                    <a:pt x="70477" y="9103"/>
                    <a:pt x="70301" y="10432"/>
                    <a:pt x="69850" y="11660"/>
                  </a:cubicBezTo>
                  <a:lnTo>
                    <a:pt x="69725" y="11058"/>
                  </a:lnTo>
                  <a:cubicBezTo>
                    <a:pt x="69703" y="10971"/>
                    <a:pt x="69625" y="10903"/>
                    <a:pt x="69539" y="10903"/>
                  </a:cubicBezTo>
                  <a:cubicBezTo>
                    <a:pt x="69526" y="10903"/>
                    <a:pt x="69512" y="10905"/>
                    <a:pt x="69499" y="10908"/>
                  </a:cubicBezTo>
                  <a:cubicBezTo>
                    <a:pt x="69424" y="10933"/>
                    <a:pt x="69349" y="11033"/>
                    <a:pt x="69374" y="11133"/>
                  </a:cubicBezTo>
                  <a:lnTo>
                    <a:pt x="69474" y="11559"/>
                  </a:lnTo>
                  <a:lnTo>
                    <a:pt x="69249" y="11484"/>
                  </a:lnTo>
                  <a:cubicBezTo>
                    <a:pt x="69222" y="11471"/>
                    <a:pt x="69195" y="11465"/>
                    <a:pt x="69169" y="11465"/>
                  </a:cubicBezTo>
                  <a:cubicBezTo>
                    <a:pt x="69100" y="11465"/>
                    <a:pt x="69041" y="11511"/>
                    <a:pt x="69023" y="11585"/>
                  </a:cubicBezTo>
                  <a:cubicBezTo>
                    <a:pt x="68973" y="11685"/>
                    <a:pt x="69023" y="11785"/>
                    <a:pt x="69123" y="11810"/>
                  </a:cubicBezTo>
                  <a:lnTo>
                    <a:pt x="69549" y="11960"/>
                  </a:lnTo>
                  <a:lnTo>
                    <a:pt x="69599" y="12236"/>
                  </a:lnTo>
                  <a:cubicBezTo>
                    <a:pt x="69274" y="12988"/>
                    <a:pt x="68823" y="13690"/>
                    <a:pt x="68271" y="14316"/>
                  </a:cubicBezTo>
                  <a:cubicBezTo>
                    <a:pt x="68171" y="14442"/>
                    <a:pt x="68071" y="14542"/>
                    <a:pt x="67945" y="14667"/>
                  </a:cubicBezTo>
                  <a:cubicBezTo>
                    <a:pt x="67168" y="13915"/>
                    <a:pt x="66467" y="13013"/>
                    <a:pt x="65890" y="12011"/>
                  </a:cubicBezTo>
                  <a:cubicBezTo>
                    <a:pt x="65640" y="11585"/>
                    <a:pt x="65439" y="11158"/>
                    <a:pt x="65239" y="10732"/>
                  </a:cubicBezTo>
                  <a:lnTo>
                    <a:pt x="65715" y="10432"/>
                  </a:lnTo>
                  <a:cubicBezTo>
                    <a:pt x="65790" y="10381"/>
                    <a:pt x="65815" y="10281"/>
                    <a:pt x="65765" y="10181"/>
                  </a:cubicBezTo>
                  <a:cubicBezTo>
                    <a:pt x="65732" y="10132"/>
                    <a:pt x="65679" y="10105"/>
                    <a:pt x="65619" y="10105"/>
                  </a:cubicBezTo>
                  <a:cubicBezTo>
                    <a:pt x="65585" y="10105"/>
                    <a:pt x="65550" y="10113"/>
                    <a:pt x="65514" y="10131"/>
                  </a:cubicBezTo>
                  <a:lnTo>
                    <a:pt x="65113" y="10381"/>
                  </a:lnTo>
                  <a:cubicBezTo>
                    <a:pt x="65063" y="10256"/>
                    <a:pt x="65013" y="10131"/>
                    <a:pt x="64963" y="9980"/>
                  </a:cubicBezTo>
                  <a:cubicBezTo>
                    <a:pt x="65213" y="9905"/>
                    <a:pt x="65464" y="9830"/>
                    <a:pt x="65690" y="9730"/>
                  </a:cubicBezTo>
                  <a:cubicBezTo>
                    <a:pt x="65790" y="9705"/>
                    <a:pt x="65815" y="9605"/>
                    <a:pt x="65790" y="9504"/>
                  </a:cubicBezTo>
                  <a:cubicBezTo>
                    <a:pt x="65769" y="9442"/>
                    <a:pt x="65681" y="9398"/>
                    <a:pt x="65608" y="9398"/>
                  </a:cubicBezTo>
                  <a:cubicBezTo>
                    <a:pt x="65593" y="9398"/>
                    <a:pt x="65578" y="9400"/>
                    <a:pt x="65564" y="9404"/>
                  </a:cubicBezTo>
                  <a:cubicBezTo>
                    <a:pt x="65339" y="9504"/>
                    <a:pt x="65088" y="9579"/>
                    <a:pt x="64838" y="9655"/>
                  </a:cubicBezTo>
                  <a:cubicBezTo>
                    <a:pt x="64136" y="7449"/>
                    <a:pt x="64111" y="5118"/>
                    <a:pt x="64787" y="3038"/>
                  </a:cubicBezTo>
                  <a:cubicBezTo>
                    <a:pt x="64812" y="2963"/>
                    <a:pt x="64838" y="2913"/>
                    <a:pt x="64863" y="2863"/>
                  </a:cubicBezTo>
                  <a:cubicBezTo>
                    <a:pt x="64888" y="2888"/>
                    <a:pt x="64913" y="2913"/>
                    <a:pt x="64963" y="2913"/>
                  </a:cubicBezTo>
                  <a:lnTo>
                    <a:pt x="64988" y="2913"/>
                  </a:lnTo>
                  <a:cubicBezTo>
                    <a:pt x="65088" y="2913"/>
                    <a:pt x="65163" y="2838"/>
                    <a:pt x="65163" y="2762"/>
                  </a:cubicBezTo>
                  <a:cubicBezTo>
                    <a:pt x="65213" y="2537"/>
                    <a:pt x="65239" y="2286"/>
                    <a:pt x="65289" y="2061"/>
                  </a:cubicBezTo>
                  <a:cubicBezTo>
                    <a:pt x="65539" y="2211"/>
                    <a:pt x="65790" y="2311"/>
                    <a:pt x="66041" y="2437"/>
                  </a:cubicBezTo>
                  <a:cubicBezTo>
                    <a:pt x="66066" y="2437"/>
                    <a:pt x="66091" y="2462"/>
                    <a:pt x="66116" y="2462"/>
                  </a:cubicBezTo>
                  <a:cubicBezTo>
                    <a:pt x="66191" y="2462"/>
                    <a:pt x="66241" y="2412"/>
                    <a:pt x="66266" y="2336"/>
                  </a:cubicBezTo>
                  <a:cubicBezTo>
                    <a:pt x="66316" y="2261"/>
                    <a:pt x="66266" y="2136"/>
                    <a:pt x="66191" y="2111"/>
                  </a:cubicBezTo>
                  <a:cubicBezTo>
                    <a:pt x="65940" y="2011"/>
                    <a:pt x="65715" y="1885"/>
                    <a:pt x="65489" y="1760"/>
                  </a:cubicBezTo>
                  <a:cubicBezTo>
                    <a:pt x="65740" y="1534"/>
                    <a:pt x="66041" y="1409"/>
                    <a:pt x="66391" y="1409"/>
                  </a:cubicBezTo>
                  <a:close/>
                  <a:moveTo>
                    <a:pt x="179475" y="1559"/>
                  </a:moveTo>
                  <a:cubicBezTo>
                    <a:pt x="179650" y="1559"/>
                    <a:pt x="179851" y="1584"/>
                    <a:pt x="180026" y="1660"/>
                  </a:cubicBezTo>
                  <a:cubicBezTo>
                    <a:pt x="180327" y="1760"/>
                    <a:pt x="180578" y="1960"/>
                    <a:pt x="180853" y="2261"/>
                  </a:cubicBezTo>
                  <a:cubicBezTo>
                    <a:pt x="181104" y="2512"/>
                    <a:pt x="181354" y="2813"/>
                    <a:pt x="181555" y="3113"/>
                  </a:cubicBezTo>
                  <a:cubicBezTo>
                    <a:pt x="181405" y="3088"/>
                    <a:pt x="181254" y="3038"/>
                    <a:pt x="181104" y="3013"/>
                  </a:cubicBezTo>
                  <a:cubicBezTo>
                    <a:pt x="181087" y="3009"/>
                    <a:pt x="181069" y="3007"/>
                    <a:pt x="181053" y="3007"/>
                  </a:cubicBezTo>
                  <a:cubicBezTo>
                    <a:pt x="180971" y="3007"/>
                    <a:pt x="180899" y="3055"/>
                    <a:pt x="180878" y="3138"/>
                  </a:cubicBezTo>
                  <a:cubicBezTo>
                    <a:pt x="180853" y="3239"/>
                    <a:pt x="180928" y="3339"/>
                    <a:pt x="181029" y="3364"/>
                  </a:cubicBezTo>
                  <a:cubicBezTo>
                    <a:pt x="181229" y="3414"/>
                    <a:pt x="181455" y="3464"/>
                    <a:pt x="181655" y="3514"/>
                  </a:cubicBezTo>
                  <a:cubicBezTo>
                    <a:pt x="181555" y="3665"/>
                    <a:pt x="181455" y="3815"/>
                    <a:pt x="181380" y="3990"/>
                  </a:cubicBezTo>
                  <a:cubicBezTo>
                    <a:pt x="181329" y="4091"/>
                    <a:pt x="181354" y="4191"/>
                    <a:pt x="181455" y="4241"/>
                  </a:cubicBezTo>
                  <a:lnTo>
                    <a:pt x="181530" y="4241"/>
                  </a:lnTo>
                  <a:cubicBezTo>
                    <a:pt x="181605" y="4241"/>
                    <a:pt x="181655" y="4216"/>
                    <a:pt x="181680" y="4166"/>
                  </a:cubicBezTo>
                  <a:cubicBezTo>
                    <a:pt x="181755" y="4016"/>
                    <a:pt x="181856" y="3865"/>
                    <a:pt x="181931" y="3740"/>
                  </a:cubicBezTo>
                  <a:cubicBezTo>
                    <a:pt x="182908" y="5419"/>
                    <a:pt x="183309" y="7474"/>
                    <a:pt x="183034" y="9630"/>
                  </a:cubicBezTo>
                  <a:cubicBezTo>
                    <a:pt x="182933" y="10331"/>
                    <a:pt x="182758" y="11033"/>
                    <a:pt x="182532" y="11685"/>
                  </a:cubicBezTo>
                  <a:lnTo>
                    <a:pt x="182257" y="11434"/>
                  </a:lnTo>
                  <a:cubicBezTo>
                    <a:pt x="182168" y="11360"/>
                    <a:pt x="182088" y="11338"/>
                    <a:pt x="182026" y="11338"/>
                  </a:cubicBezTo>
                  <a:cubicBezTo>
                    <a:pt x="181984" y="11338"/>
                    <a:pt x="181951" y="11349"/>
                    <a:pt x="181931" y="11359"/>
                  </a:cubicBezTo>
                  <a:cubicBezTo>
                    <a:pt x="181856" y="11384"/>
                    <a:pt x="181806" y="11459"/>
                    <a:pt x="181806" y="11559"/>
                  </a:cubicBezTo>
                  <a:cubicBezTo>
                    <a:pt x="181831" y="11660"/>
                    <a:pt x="181881" y="11735"/>
                    <a:pt x="181956" y="11760"/>
                  </a:cubicBezTo>
                  <a:cubicBezTo>
                    <a:pt x="181973" y="11768"/>
                    <a:pt x="181987" y="11771"/>
                    <a:pt x="182000" y="11771"/>
                  </a:cubicBezTo>
                  <a:cubicBezTo>
                    <a:pt x="182026" y="11771"/>
                    <a:pt x="182048" y="11760"/>
                    <a:pt x="182081" y="11760"/>
                  </a:cubicBezTo>
                  <a:lnTo>
                    <a:pt x="182407" y="12036"/>
                  </a:lnTo>
                  <a:cubicBezTo>
                    <a:pt x="182031" y="13013"/>
                    <a:pt x="181480" y="13940"/>
                    <a:pt x="180828" y="14717"/>
                  </a:cubicBezTo>
                  <a:cubicBezTo>
                    <a:pt x="180026" y="14116"/>
                    <a:pt x="179349" y="13364"/>
                    <a:pt x="178773" y="12487"/>
                  </a:cubicBezTo>
                  <a:lnTo>
                    <a:pt x="180502" y="6622"/>
                  </a:lnTo>
                  <a:lnTo>
                    <a:pt x="177846" y="6622"/>
                  </a:lnTo>
                  <a:lnTo>
                    <a:pt x="177194" y="8076"/>
                  </a:lnTo>
                  <a:cubicBezTo>
                    <a:pt x="177094" y="7224"/>
                    <a:pt x="177044" y="6371"/>
                    <a:pt x="177119" y="5469"/>
                  </a:cubicBezTo>
                  <a:lnTo>
                    <a:pt x="177119" y="5469"/>
                  </a:lnTo>
                  <a:lnTo>
                    <a:pt x="177595" y="5645"/>
                  </a:lnTo>
                  <a:lnTo>
                    <a:pt x="177645" y="5645"/>
                  </a:lnTo>
                  <a:cubicBezTo>
                    <a:pt x="177720" y="5645"/>
                    <a:pt x="177796" y="5595"/>
                    <a:pt x="177821" y="5519"/>
                  </a:cubicBezTo>
                  <a:cubicBezTo>
                    <a:pt x="177846" y="5444"/>
                    <a:pt x="177796" y="5344"/>
                    <a:pt x="177695" y="5294"/>
                  </a:cubicBezTo>
                  <a:lnTo>
                    <a:pt x="177144" y="5118"/>
                  </a:lnTo>
                  <a:cubicBezTo>
                    <a:pt x="177144" y="4993"/>
                    <a:pt x="177169" y="4893"/>
                    <a:pt x="177169" y="4792"/>
                  </a:cubicBezTo>
                  <a:cubicBezTo>
                    <a:pt x="177344" y="4843"/>
                    <a:pt x="177520" y="4918"/>
                    <a:pt x="177695" y="4993"/>
                  </a:cubicBezTo>
                  <a:lnTo>
                    <a:pt x="177770" y="4993"/>
                  </a:lnTo>
                  <a:cubicBezTo>
                    <a:pt x="177846" y="4993"/>
                    <a:pt x="177896" y="4968"/>
                    <a:pt x="177921" y="4893"/>
                  </a:cubicBezTo>
                  <a:cubicBezTo>
                    <a:pt x="177971" y="4792"/>
                    <a:pt x="177921" y="4692"/>
                    <a:pt x="177846" y="4642"/>
                  </a:cubicBezTo>
                  <a:cubicBezTo>
                    <a:pt x="177645" y="4567"/>
                    <a:pt x="177445" y="4492"/>
                    <a:pt x="177219" y="4417"/>
                  </a:cubicBezTo>
                  <a:cubicBezTo>
                    <a:pt x="177395" y="3439"/>
                    <a:pt x="177921" y="2261"/>
                    <a:pt x="178723" y="1785"/>
                  </a:cubicBezTo>
                  <a:cubicBezTo>
                    <a:pt x="178948" y="1635"/>
                    <a:pt x="179224" y="1559"/>
                    <a:pt x="179475" y="1559"/>
                  </a:cubicBezTo>
                  <a:close/>
                  <a:moveTo>
                    <a:pt x="28772" y="858"/>
                  </a:moveTo>
                  <a:cubicBezTo>
                    <a:pt x="29098" y="858"/>
                    <a:pt x="29424" y="908"/>
                    <a:pt x="29750" y="1033"/>
                  </a:cubicBezTo>
                  <a:cubicBezTo>
                    <a:pt x="30602" y="1359"/>
                    <a:pt x="31329" y="2086"/>
                    <a:pt x="31705" y="3013"/>
                  </a:cubicBezTo>
                  <a:cubicBezTo>
                    <a:pt x="31955" y="3615"/>
                    <a:pt x="32131" y="4241"/>
                    <a:pt x="32256" y="4893"/>
                  </a:cubicBezTo>
                  <a:lnTo>
                    <a:pt x="31705" y="4567"/>
                  </a:lnTo>
                  <a:cubicBezTo>
                    <a:pt x="31679" y="4550"/>
                    <a:pt x="31652" y="4542"/>
                    <a:pt x="31624" y="4542"/>
                  </a:cubicBezTo>
                  <a:cubicBezTo>
                    <a:pt x="31568" y="4542"/>
                    <a:pt x="31512" y="4575"/>
                    <a:pt x="31479" y="4642"/>
                  </a:cubicBezTo>
                  <a:cubicBezTo>
                    <a:pt x="31429" y="4717"/>
                    <a:pt x="31454" y="4818"/>
                    <a:pt x="31529" y="4868"/>
                  </a:cubicBezTo>
                  <a:lnTo>
                    <a:pt x="32106" y="5219"/>
                  </a:lnTo>
                  <a:lnTo>
                    <a:pt x="31705" y="5620"/>
                  </a:lnTo>
                  <a:cubicBezTo>
                    <a:pt x="31629" y="5695"/>
                    <a:pt x="31629" y="5820"/>
                    <a:pt x="31705" y="5895"/>
                  </a:cubicBezTo>
                  <a:cubicBezTo>
                    <a:pt x="31730" y="5920"/>
                    <a:pt x="31780" y="5945"/>
                    <a:pt x="31830" y="5945"/>
                  </a:cubicBezTo>
                  <a:cubicBezTo>
                    <a:pt x="31880" y="5945"/>
                    <a:pt x="31930" y="5920"/>
                    <a:pt x="31955" y="5870"/>
                  </a:cubicBezTo>
                  <a:lnTo>
                    <a:pt x="32331" y="5469"/>
                  </a:lnTo>
                  <a:lnTo>
                    <a:pt x="32331" y="5469"/>
                  </a:lnTo>
                  <a:cubicBezTo>
                    <a:pt x="32582" y="7750"/>
                    <a:pt x="31980" y="10156"/>
                    <a:pt x="30602" y="12286"/>
                  </a:cubicBezTo>
                  <a:cubicBezTo>
                    <a:pt x="30000" y="13214"/>
                    <a:pt x="29299" y="14041"/>
                    <a:pt x="28496" y="14742"/>
                  </a:cubicBezTo>
                  <a:cubicBezTo>
                    <a:pt x="27745" y="14016"/>
                    <a:pt x="27093" y="13239"/>
                    <a:pt x="26542" y="12412"/>
                  </a:cubicBezTo>
                  <a:lnTo>
                    <a:pt x="26542" y="12412"/>
                  </a:lnTo>
                  <a:lnTo>
                    <a:pt x="27093" y="12487"/>
                  </a:lnTo>
                  <a:lnTo>
                    <a:pt x="27118" y="12487"/>
                  </a:lnTo>
                  <a:cubicBezTo>
                    <a:pt x="27218" y="12487"/>
                    <a:pt x="27293" y="12412"/>
                    <a:pt x="27319" y="12336"/>
                  </a:cubicBezTo>
                  <a:cubicBezTo>
                    <a:pt x="27319" y="12236"/>
                    <a:pt x="27243" y="12136"/>
                    <a:pt x="27143" y="12136"/>
                  </a:cubicBezTo>
                  <a:lnTo>
                    <a:pt x="26366" y="12011"/>
                  </a:lnTo>
                  <a:lnTo>
                    <a:pt x="26567" y="11484"/>
                  </a:lnTo>
                  <a:cubicBezTo>
                    <a:pt x="26617" y="11409"/>
                    <a:pt x="26567" y="11309"/>
                    <a:pt x="26466" y="11259"/>
                  </a:cubicBezTo>
                  <a:cubicBezTo>
                    <a:pt x="26449" y="11253"/>
                    <a:pt x="26430" y="11250"/>
                    <a:pt x="26410" y="11250"/>
                  </a:cubicBezTo>
                  <a:cubicBezTo>
                    <a:pt x="26347" y="11250"/>
                    <a:pt x="26279" y="11282"/>
                    <a:pt x="26241" y="11359"/>
                  </a:cubicBezTo>
                  <a:lnTo>
                    <a:pt x="26116" y="11685"/>
                  </a:lnTo>
                  <a:cubicBezTo>
                    <a:pt x="25414" y="10407"/>
                    <a:pt x="24963" y="9028"/>
                    <a:pt x="24787" y="7600"/>
                  </a:cubicBezTo>
                  <a:lnTo>
                    <a:pt x="24787" y="7600"/>
                  </a:lnTo>
                  <a:cubicBezTo>
                    <a:pt x="24913" y="7700"/>
                    <a:pt x="25063" y="7800"/>
                    <a:pt x="25188" y="7925"/>
                  </a:cubicBezTo>
                  <a:cubicBezTo>
                    <a:pt x="25238" y="7950"/>
                    <a:pt x="25263" y="7950"/>
                    <a:pt x="25314" y="7950"/>
                  </a:cubicBezTo>
                  <a:cubicBezTo>
                    <a:pt x="25364" y="7950"/>
                    <a:pt x="25414" y="7925"/>
                    <a:pt x="25439" y="7875"/>
                  </a:cubicBezTo>
                  <a:cubicBezTo>
                    <a:pt x="25514" y="7800"/>
                    <a:pt x="25489" y="7700"/>
                    <a:pt x="25414" y="7625"/>
                  </a:cubicBezTo>
                  <a:cubicBezTo>
                    <a:pt x="25213" y="7474"/>
                    <a:pt x="25013" y="7324"/>
                    <a:pt x="24787" y="7173"/>
                  </a:cubicBezTo>
                  <a:lnTo>
                    <a:pt x="25113" y="6848"/>
                  </a:lnTo>
                  <a:cubicBezTo>
                    <a:pt x="25163" y="6772"/>
                    <a:pt x="25163" y="6672"/>
                    <a:pt x="25113" y="6597"/>
                  </a:cubicBezTo>
                  <a:cubicBezTo>
                    <a:pt x="25079" y="6563"/>
                    <a:pt x="25035" y="6550"/>
                    <a:pt x="24990" y="6550"/>
                  </a:cubicBezTo>
                  <a:cubicBezTo>
                    <a:pt x="24935" y="6550"/>
                    <a:pt x="24879" y="6570"/>
                    <a:pt x="24837" y="6597"/>
                  </a:cubicBezTo>
                  <a:lnTo>
                    <a:pt x="24712" y="6747"/>
                  </a:lnTo>
                  <a:cubicBezTo>
                    <a:pt x="24712" y="6722"/>
                    <a:pt x="24712" y="6722"/>
                    <a:pt x="24712" y="6697"/>
                  </a:cubicBezTo>
                  <a:cubicBezTo>
                    <a:pt x="24662" y="4893"/>
                    <a:pt x="25514" y="2838"/>
                    <a:pt x="26742" y="1710"/>
                  </a:cubicBezTo>
                  <a:lnTo>
                    <a:pt x="27143" y="2211"/>
                  </a:lnTo>
                  <a:cubicBezTo>
                    <a:pt x="27168" y="2261"/>
                    <a:pt x="27218" y="2286"/>
                    <a:pt x="27268" y="2286"/>
                  </a:cubicBezTo>
                  <a:cubicBezTo>
                    <a:pt x="27319" y="2286"/>
                    <a:pt x="27344" y="2261"/>
                    <a:pt x="27394" y="2236"/>
                  </a:cubicBezTo>
                  <a:cubicBezTo>
                    <a:pt x="27469" y="2161"/>
                    <a:pt x="27469" y="2061"/>
                    <a:pt x="27419" y="1985"/>
                  </a:cubicBezTo>
                  <a:lnTo>
                    <a:pt x="27018" y="1484"/>
                  </a:lnTo>
                  <a:cubicBezTo>
                    <a:pt x="27043" y="1459"/>
                    <a:pt x="27068" y="1434"/>
                    <a:pt x="27093" y="1434"/>
                  </a:cubicBezTo>
                  <a:cubicBezTo>
                    <a:pt x="27293" y="1284"/>
                    <a:pt x="27494" y="1183"/>
                    <a:pt x="27694" y="1108"/>
                  </a:cubicBezTo>
                  <a:lnTo>
                    <a:pt x="27820" y="1685"/>
                  </a:lnTo>
                  <a:cubicBezTo>
                    <a:pt x="27845" y="1760"/>
                    <a:pt x="27920" y="1810"/>
                    <a:pt x="27995" y="1810"/>
                  </a:cubicBezTo>
                  <a:lnTo>
                    <a:pt x="28045" y="1810"/>
                  </a:lnTo>
                  <a:cubicBezTo>
                    <a:pt x="28121" y="1785"/>
                    <a:pt x="28196" y="1710"/>
                    <a:pt x="28171" y="1610"/>
                  </a:cubicBezTo>
                  <a:lnTo>
                    <a:pt x="28020" y="958"/>
                  </a:lnTo>
                  <a:cubicBezTo>
                    <a:pt x="28271" y="883"/>
                    <a:pt x="28522" y="858"/>
                    <a:pt x="28772" y="858"/>
                  </a:cubicBezTo>
                  <a:close/>
                  <a:moveTo>
                    <a:pt x="143485" y="1334"/>
                  </a:moveTo>
                  <a:cubicBezTo>
                    <a:pt x="143961" y="1334"/>
                    <a:pt x="144437" y="1484"/>
                    <a:pt x="144863" y="1785"/>
                  </a:cubicBezTo>
                  <a:cubicBezTo>
                    <a:pt x="144938" y="1835"/>
                    <a:pt x="144988" y="1910"/>
                    <a:pt x="145064" y="1960"/>
                  </a:cubicBezTo>
                  <a:lnTo>
                    <a:pt x="144738" y="2662"/>
                  </a:lnTo>
                  <a:cubicBezTo>
                    <a:pt x="144688" y="2762"/>
                    <a:pt x="144738" y="2863"/>
                    <a:pt x="144813" y="2888"/>
                  </a:cubicBezTo>
                  <a:cubicBezTo>
                    <a:pt x="144838" y="2913"/>
                    <a:pt x="144863" y="2913"/>
                    <a:pt x="144888" y="2913"/>
                  </a:cubicBezTo>
                  <a:cubicBezTo>
                    <a:pt x="144963" y="2913"/>
                    <a:pt x="145013" y="2888"/>
                    <a:pt x="145064" y="2813"/>
                  </a:cubicBezTo>
                  <a:lnTo>
                    <a:pt x="145339" y="2211"/>
                  </a:lnTo>
                  <a:cubicBezTo>
                    <a:pt x="145540" y="2437"/>
                    <a:pt x="145715" y="2687"/>
                    <a:pt x="145866" y="2988"/>
                  </a:cubicBezTo>
                  <a:lnTo>
                    <a:pt x="145264" y="3339"/>
                  </a:lnTo>
                  <a:cubicBezTo>
                    <a:pt x="145189" y="3389"/>
                    <a:pt x="145164" y="3489"/>
                    <a:pt x="145214" y="3589"/>
                  </a:cubicBezTo>
                  <a:cubicBezTo>
                    <a:pt x="145239" y="3640"/>
                    <a:pt x="145289" y="3665"/>
                    <a:pt x="145364" y="3665"/>
                  </a:cubicBezTo>
                  <a:cubicBezTo>
                    <a:pt x="145389" y="3665"/>
                    <a:pt x="145414" y="3665"/>
                    <a:pt x="145465" y="3640"/>
                  </a:cubicBezTo>
                  <a:lnTo>
                    <a:pt x="146016" y="3314"/>
                  </a:lnTo>
                  <a:cubicBezTo>
                    <a:pt x="146793" y="5118"/>
                    <a:pt x="146968" y="7173"/>
                    <a:pt x="146642" y="9128"/>
                  </a:cubicBezTo>
                  <a:cubicBezTo>
                    <a:pt x="146592" y="9028"/>
                    <a:pt x="146517" y="8928"/>
                    <a:pt x="146442" y="8828"/>
                  </a:cubicBezTo>
                  <a:cubicBezTo>
                    <a:pt x="146398" y="8784"/>
                    <a:pt x="146346" y="8757"/>
                    <a:pt x="146295" y="8757"/>
                  </a:cubicBezTo>
                  <a:cubicBezTo>
                    <a:pt x="146259" y="8757"/>
                    <a:pt x="146223" y="8771"/>
                    <a:pt x="146191" y="8803"/>
                  </a:cubicBezTo>
                  <a:cubicBezTo>
                    <a:pt x="146116" y="8853"/>
                    <a:pt x="146091" y="8978"/>
                    <a:pt x="146166" y="9053"/>
                  </a:cubicBezTo>
                  <a:cubicBezTo>
                    <a:pt x="146267" y="9178"/>
                    <a:pt x="146342" y="9304"/>
                    <a:pt x="146442" y="9429"/>
                  </a:cubicBezTo>
                  <a:cubicBezTo>
                    <a:pt x="146166" y="9529"/>
                    <a:pt x="145891" y="9630"/>
                    <a:pt x="145615" y="9705"/>
                  </a:cubicBezTo>
                  <a:cubicBezTo>
                    <a:pt x="145540" y="9730"/>
                    <a:pt x="145490" y="9830"/>
                    <a:pt x="145515" y="9930"/>
                  </a:cubicBezTo>
                  <a:cubicBezTo>
                    <a:pt x="145540" y="10006"/>
                    <a:pt x="145590" y="10056"/>
                    <a:pt x="145665" y="10056"/>
                  </a:cubicBezTo>
                  <a:lnTo>
                    <a:pt x="145740" y="10056"/>
                  </a:lnTo>
                  <a:cubicBezTo>
                    <a:pt x="145991" y="9955"/>
                    <a:pt x="146267" y="9880"/>
                    <a:pt x="146517" y="9780"/>
                  </a:cubicBezTo>
                  <a:lnTo>
                    <a:pt x="146517" y="9780"/>
                  </a:lnTo>
                  <a:cubicBezTo>
                    <a:pt x="146091" y="11635"/>
                    <a:pt x="145239" y="13364"/>
                    <a:pt x="143986" y="14767"/>
                  </a:cubicBezTo>
                  <a:cubicBezTo>
                    <a:pt x="143685" y="14542"/>
                    <a:pt x="143409" y="14291"/>
                    <a:pt x="143134" y="14041"/>
                  </a:cubicBezTo>
                  <a:cubicBezTo>
                    <a:pt x="143008" y="13940"/>
                    <a:pt x="142883" y="13815"/>
                    <a:pt x="142783" y="13690"/>
                  </a:cubicBezTo>
                  <a:lnTo>
                    <a:pt x="139675" y="6622"/>
                  </a:lnTo>
                  <a:lnTo>
                    <a:pt x="139650" y="6622"/>
                  </a:lnTo>
                  <a:cubicBezTo>
                    <a:pt x="139650" y="6447"/>
                    <a:pt x="139650" y="6246"/>
                    <a:pt x="139675" y="6046"/>
                  </a:cubicBezTo>
                  <a:cubicBezTo>
                    <a:pt x="139725" y="5369"/>
                    <a:pt x="139926" y="4642"/>
                    <a:pt x="140226" y="3990"/>
                  </a:cubicBezTo>
                  <a:cubicBezTo>
                    <a:pt x="140377" y="4166"/>
                    <a:pt x="140502" y="4341"/>
                    <a:pt x="140602" y="4542"/>
                  </a:cubicBezTo>
                  <a:cubicBezTo>
                    <a:pt x="140627" y="4592"/>
                    <a:pt x="140703" y="4642"/>
                    <a:pt x="140753" y="4642"/>
                  </a:cubicBezTo>
                  <a:cubicBezTo>
                    <a:pt x="140778" y="4642"/>
                    <a:pt x="140828" y="4617"/>
                    <a:pt x="140853" y="4617"/>
                  </a:cubicBezTo>
                  <a:cubicBezTo>
                    <a:pt x="140928" y="4567"/>
                    <a:pt x="140953" y="4442"/>
                    <a:pt x="140903" y="4366"/>
                  </a:cubicBezTo>
                  <a:cubicBezTo>
                    <a:pt x="140803" y="4191"/>
                    <a:pt x="140703" y="4041"/>
                    <a:pt x="140577" y="3865"/>
                  </a:cubicBezTo>
                  <a:lnTo>
                    <a:pt x="140928" y="3765"/>
                  </a:lnTo>
                  <a:cubicBezTo>
                    <a:pt x="141003" y="3740"/>
                    <a:pt x="141053" y="3640"/>
                    <a:pt x="141028" y="3539"/>
                  </a:cubicBezTo>
                  <a:cubicBezTo>
                    <a:pt x="141008" y="3456"/>
                    <a:pt x="140935" y="3408"/>
                    <a:pt x="140854" y="3408"/>
                  </a:cubicBezTo>
                  <a:cubicBezTo>
                    <a:pt x="140837" y="3408"/>
                    <a:pt x="140820" y="3410"/>
                    <a:pt x="140803" y="3414"/>
                  </a:cubicBezTo>
                  <a:lnTo>
                    <a:pt x="140477" y="3539"/>
                  </a:lnTo>
                  <a:cubicBezTo>
                    <a:pt x="140978" y="2687"/>
                    <a:pt x="141655" y="1960"/>
                    <a:pt x="142407" y="1610"/>
                  </a:cubicBezTo>
                  <a:cubicBezTo>
                    <a:pt x="142758" y="1434"/>
                    <a:pt x="143134" y="1334"/>
                    <a:pt x="143485" y="1334"/>
                  </a:cubicBezTo>
                  <a:close/>
                  <a:moveTo>
                    <a:pt x="80151" y="13890"/>
                  </a:moveTo>
                  <a:cubicBezTo>
                    <a:pt x="80427" y="14241"/>
                    <a:pt x="80702" y="14542"/>
                    <a:pt x="81003" y="14843"/>
                  </a:cubicBezTo>
                  <a:cubicBezTo>
                    <a:pt x="80903" y="14918"/>
                    <a:pt x="80803" y="15018"/>
                    <a:pt x="80677" y="15093"/>
                  </a:cubicBezTo>
                  <a:lnTo>
                    <a:pt x="80151" y="13890"/>
                  </a:lnTo>
                  <a:close/>
                  <a:moveTo>
                    <a:pt x="143134" y="14517"/>
                  </a:moveTo>
                  <a:cubicBezTo>
                    <a:pt x="143334" y="14692"/>
                    <a:pt x="143535" y="14868"/>
                    <a:pt x="143735" y="15018"/>
                  </a:cubicBezTo>
                  <a:cubicBezTo>
                    <a:pt x="143660" y="15118"/>
                    <a:pt x="143560" y="15194"/>
                    <a:pt x="143460" y="15294"/>
                  </a:cubicBezTo>
                  <a:lnTo>
                    <a:pt x="143134" y="14517"/>
                  </a:lnTo>
                  <a:close/>
                  <a:moveTo>
                    <a:pt x="130953" y="2011"/>
                  </a:moveTo>
                  <a:cubicBezTo>
                    <a:pt x="131454" y="2011"/>
                    <a:pt x="131931" y="2186"/>
                    <a:pt x="132307" y="2562"/>
                  </a:cubicBezTo>
                  <a:cubicBezTo>
                    <a:pt x="135038" y="5244"/>
                    <a:pt x="135464" y="9930"/>
                    <a:pt x="133259" y="12988"/>
                  </a:cubicBezTo>
                  <a:cubicBezTo>
                    <a:pt x="132482" y="14066"/>
                    <a:pt x="131429" y="14918"/>
                    <a:pt x="130226" y="15494"/>
                  </a:cubicBezTo>
                  <a:cubicBezTo>
                    <a:pt x="129750" y="15068"/>
                    <a:pt x="129324" y="14617"/>
                    <a:pt x="128948" y="14116"/>
                  </a:cubicBezTo>
                  <a:cubicBezTo>
                    <a:pt x="128221" y="13113"/>
                    <a:pt x="127720" y="11935"/>
                    <a:pt x="127469" y="10707"/>
                  </a:cubicBezTo>
                  <a:lnTo>
                    <a:pt x="127469" y="10707"/>
                  </a:lnTo>
                  <a:lnTo>
                    <a:pt x="127820" y="10883"/>
                  </a:lnTo>
                  <a:cubicBezTo>
                    <a:pt x="127845" y="10908"/>
                    <a:pt x="127870" y="10908"/>
                    <a:pt x="127896" y="10908"/>
                  </a:cubicBezTo>
                  <a:cubicBezTo>
                    <a:pt x="127971" y="10908"/>
                    <a:pt x="128046" y="10883"/>
                    <a:pt x="128071" y="10808"/>
                  </a:cubicBezTo>
                  <a:cubicBezTo>
                    <a:pt x="128121" y="10732"/>
                    <a:pt x="128071" y="10632"/>
                    <a:pt x="127996" y="10582"/>
                  </a:cubicBezTo>
                  <a:lnTo>
                    <a:pt x="127620" y="10407"/>
                  </a:lnTo>
                  <a:cubicBezTo>
                    <a:pt x="127795" y="10206"/>
                    <a:pt x="127971" y="10006"/>
                    <a:pt x="128121" y="9805"/>
                  </a:cubicBezTo>
                  <a:cubicBezTo>
                    <a:pt x="128171" y="9730"/>
                    <a:pt x="128146" y="9605"/>
                    <a:pt x="128071" y="9554"/>
                  </a:cubicBezTo>
                  <a:cubicBezTo>
                    <a:pt x="128039" y="9523"/>
                    <a:pt x="128004" y="9509"/>
                    <a:pt x="127967" y="9509"/>
                  </a:cubicBezTo>
                  <a:cubicBezTo>
                    <a:pt x="127916" y="9509"/>
                    <a:pt x="127864" y="9536"/>
                    <a:pt x="127820" y="9579"/>
                  </a:cubicBezTo>
                  <a:cubicBezTo>
                    <a:pt x="127695" y="9780"/>
                    <a:pt x="127545" y="9955"/>
                    <a:pt x="127394" y="10131"/>
                  </a:cubicBezTo>
                  <a:cubicBezTo>
                    <a:pt x="127018" y="7499"/>
                    <a:pt x="127745" y="4667"/>
                    <a:pt x="129525" y="2662"/>
                  </a:cubicBezTo>
                  <a:cubicBezTo>
                    <a:pt x="129875" y="2261"/>
                    <a:pt x="130352" y="2036"/>
                    <a:pt x="130903" y="2011"/>
                  </a:cubicBezTo>
                  <a:close/>
                  <a:moveTo>
                    <a:pt x="55589" y="707"/>
                  </a:moveTo>
                  <a:cubicBezTo>
                    <a:pt x="55865" y="707"/>
                    <a:pt x="56166" y="757"/>
                    <a:pt x="56442" y="833"/>
                  </a:cubicBezTo>
                  <a:cubicBezTo>
                    <a:pt x="56291" y="908"/>
                    <a:pt x="56166" y="983"/>
                    <a:pt x="56015" y="1058"/>
                  </a:cubicBezTo>
                  <a:cubicBezTo>
                    <a:pt x="55940" y="1108"/>
                    <a:pt x="55915" y="1209"/>
                    <a:pt x="55965" y="1309"/>
                  </a:cubicBezTo>
                  <a:cubicBezTo>
                    <a:pt x="55990" y="1359"/>
                    <a:pt x="56066" y="1384"/>
                    <a:pt x="56116" y="1384"/>
                  </a:cubicBezTo>
                  <a:cubicBezTo>
                    <a:pt x="56141" y="1384"/>
                    <a:pt x="56191" y="1384"/>
                    <a:pt x="56216" y="1359"/>
                  </a:cubicBezTo>
                  <a:cubicBezTo>
                    <a:pt x="56341" y="1284"/>
                    <a:pt x="56492" y="1209"/>
                    <a:pt x="56642" y="1133"/>
                  </a:cubicBezTo>
                  <a:lnTo>
                    <a:pt x="56642" y="1133"/>
                  </a:lnTo>
                  <a:cubicBezTo>
                    <a:pt x="56642" y="1334"/>
                    <a:pt x="56617" y="1509"/>
                    <a:pt x="56592" y="1710"/>
                  </a:cubicBezTo>
                  <a:cubicBezTo>
                    <a:pt x="56567" y="1785"/>
                    <a:pt x="56642" y="1885"/>
                    <a:pt x="56742" y="1910"/>
                  </a:cubicBezTo>
                  <a:lnTo>
                    <a:pt x="56767" y="1910"/>
                  </a:lnTo>
                  <a:cubicBezTo>
                    <a:pt x="56843" y="1910"/>
                    <a:pt x="56918" y="1860"/>
                    <a:pt x="56943" y="1760"/>
                  </a:cubicBezTo>
                  <a:cubicBezTo>
                    <a:pt x="56993" y="1534"/>
                    <a:pt x="56993" y="1309"/>
                    <a:pt x="56993" y="1083"/>
                  </a:cubicBezTo>
                  <a:cubicBezTo>
                    <a:pt x="57619" y="1409"/>
                    <a:pt x="58146" y="1935"/>
                    <a:pt x="58497" y="2612"/>
                  </a:cubicBezTo>
                  <a:cubicBezTo>
                    <a:pt x="58622" y="2838"/>
                    <a:pt x="58722" y="3038"/>
                    <a:pt x="58797" y="3264"/>
                  </a:cubicBezTo>
                  <a:lnTo>
                    <a:pt x="58697" y="3214"/>
                  </a:lnTo>
                  <a:cubicBezTo>
                    <a:pt x="58664" y="3197"/>
                    <a:pt x="58630" y="3188"/>
                    <a:pt x="58599" y="3188"/>
                  </a:cubicBezTo>
                  <a:cubicBezTo>
                    <a:pt x="58536" y="3188"/>
                    <a:pt x="58480" y="3222"/>
                    <a:pt x="58447" y="3289"/>
                  </a:cubicBezTo>
                  <a:cubicBezTo>
                    <a:pt x="58396" y="3364"/>
                    <a:pt x="58447" y="3489"/>
                    <a:pt x="58522" y="3514"/>
                  </a:cubicBezTo>
                  <a:lnTo>
                    <a:pt x="58948" y="3740"/>
                  </a:lnTo>
                  <a:lnTo>
                    <a:pt x="58421" y="4291"/>
                  </a:lnTo>
                  <a:cubicBezTo>
                    <a:pt x="58371" y="4366"/>
                    <a:pt x="58371" y="4467"/>
                    <a:pt x="58447" y="4542"/>
                  </a:cubicBezTo>
                  <a:cubicBezTo>
                    <a:pt x="58472" y="4567"/>
                    <a:pt x="58522" y="4592"/>
                    <a:pt x="58572" y="4592"/>
                  </a:cubicBezTo>
                  <a:cubicBezTo>
                    <a:pt x="58622" y="4592"/>
                    <a:pt x="58672" y="4567"/>
                    <a:pt x="58697" y="4542"/>
                  </a:cubicBezTo>
                  <a:lnTo>
                    <a:pt x="59123" y="4066"/>
                  </a:lnTo>
                  <a:lnTo>
                    <a:pt x="59123" y="4066"/>
                  </a:lnTo>
                  <a:cubicBezTo>
                    <a:pt x="59800" y="6171"/>
                    <a:pt x="59700" y="8502"/>
                    <a:pt x="58873" y="10732"/>
                  </a:cubicBezTo>
                  <a:lnTo>
                    <a:pt x="58547" y="10081"/>
                  </a:lnTo>
                  <a:cubicBezTo>
                    <a:pt x="58511" y="10027"/>
                    <a:pt x="58448" y="9985"/>
                    <a:pt x="58388" y="9985"/>
                  </a:cubicBezTo>
                  <a:cubicBezTo>
                    <a:pt x="58365" y="9985"/>
                    <a:pt x="58342" y="9992"/>
                    <a:pt x="58321" y="10006"/>
                  </a:cubicBezTo>
                  <a:cubicBezTo>
                    <a:pt x="58221" y="10056"/>
                    <a:pt x="58196" y="10156"/>
                    <a:pt x="58246" y="10256"/>
                  </a:cubicBezTo>
                  <a:lnTo>
                    <a:pt x="58572" y="10933"/>
                  </a:lnTo>
                  <a:lnTo>
                    <a:pt x="57920" y="11033"/>
                  </a:lnTo>
                  <a:cubicBezTo>
                    <a:pt x="57820" y="11058"/>
                    <a:pt x="57770" y="11158"/>
                    <a:pt x="57770" y="11234"/>
                  </a:cubicBezTo>
                  <a:cubicBezTo>
                    <a:pt x="57795" y="11334"/>
                    <a:pt x="57870" y="11409"/>
                    <a:pt x="57945" y="11409"/>
                  </a:cubicBezTo>
                  <a:cubicBezTo>
                    <a:pt x="57970" y="11409"/>
                    <a:pt x="57970" y="11384"/>
                    <a:pt x="57970" y="11384"/>
                  </a:cubicBezTo>
                  <a:lnTo>
                    <a:pt x="58647" y="11284"/>
                  </a:lnTo>
                  <a:lnTo>
                    <a:pt x="58647" y="11284"/>
                  </a:lnTo>
                  <a:cubicBezTo>
                    <a:pt x="58421" y="11835"/>
                    <a:pt x="58171" y="12361"/>
                    <a:pt x="57845" y="12863"/>
                  </a:cubicBezTo>
                  <a:cubicBezTo>
                    <a:pt x="57193" y="13915"/>
                    <a:pt x="56442" y="14843"/>
                    <a:pt x="55589" y="15595"/>
                  </a:cubicBezTo>
                  <a:cubicBezTo>
                    <a:pt x="54637" y="14918"/>
                    <a:pt x="53835" y="14041"/>
                    <a:pt x="53208" y="13063"/>
                  </a:cubicBezTo>
                  <a:lnTo>
                    <a:pt x="55113" y="6622"/>
                  </a:lnTo>
                  <a:lnTo>
                    <a:pt x="52431" y="6622"/>
                  </a:lnTo>
                  <a:lnTo>
                    <a:pt x="51529" y="8652"/>
                  </a:lnTo>
                  <a:cubicBezTo>
                    <a:pt x="51354" y="7274"/>
                    <a:pt x="51404" y="5845"/>
                    <a:pt x="51780" y="4492"/>
                  </a:cubicBezTo>
                  <a:cubicBezTo>
                    <a:pt x="51780" y="4467"/>
                    <a:pt x="51805" y="4417"/>
                    <a:pt x="51830" y="4366"/>
                  </a:cubicBezTo>
                  <a:lnTo>
                    <a:pt x="52106" y="4241"/>
                  </a:lnTo>
                  <a:cubicBezTo>
                    <a:pt x="52281" y="4417"/>
                    <a:pt x="52457" y="4617"/>
                    <a:pt x="52557" y="4818"/>
                  </a:cubicBezTo>
                  <a:cubicBezTo>
                    <a:pt x="52607" y="4893"/>
                    <a:pt x="52657" y="4918"/>
                    <a:pt x="52732" y="4918"/>
                  </a:cubicBezTo>
                  <a:cubicBezTo>
                    <a:pt x="52757" y="4918"/>
                    <a:pt x="52782" y="4918"/>
                    <a:pt x="52807" y="4893"/>
                  </a:cubicBezTo>
                  <a:cubicBezTo>
                    <a:pt x="52883" y="4868"/>
                    <a:pt x="52933" y="4742"/>
                    <a:pt x="52883" y="4667"/>
                  </a:cubicBezTo>
                  <a:cubicBezTo>
                    <a:pt x="52782" y="4442"/>
                    <a:pt x="52632" y="4266"/>
                    <a:pt x="52457" y="4091"/>
                  </a:cubicBezTo>
                  <a:lnTo>
                    <a:pt x="52657" y="3990"/>
                  </a:lnTo>
                  <a:cubicBezTo>
                    <a:pt x="52757" y="3965"/>
                    <a:pt x="52807" y="3865"/>
                    <a:pt x="52757" y="3765"/>
                  </a:cubicBezTo>
                  <a:cubicBezTo>
                    <a:pt x="52719" y="3688"/>
                    <a:pt x="52651" y="3656"/>
                    <a:pt x="52588" y="3656"/>
                  </a:cubicBezTo>
                  <a:cubicBezTo>
                    <a:pt x="52569" y="3656"/>
                    <a:pt x="52549" y="3659"/>
                    <a:pt x="52532" y="3665"/>
                  </a:cubicBezTo>
                  <a:lnTo>
                    <a:pt x="52156" y="3840"/>
                  </a:lnTo>
                  <a:cubicBezTo>
                    <a:pt x="52106" y="3815"/>
                    <a:pt x="52081" y="3790"/>
                    <a:pt x="52030" y="3765"/>
                  </a:cubicBezTo>
                  <a:cubicBezTo>
                    <a:pt x="52281" y="3188"/>
                    <a:pt x="52582" y="2662"/>
                    <a:pt x="52933" y="2211"/>
                  </a:cubicBezTo>
                  <a:lnTo>
                    <a:pt x="53359" y="2662"/>
                  </a:lnTo>
                  <a:cubicBezTo>
                    <a:pt x="53409" y="2687"/>
                    <a:pt x="53459" y="2712"/>
                    <a:pt x="53484" y="2712"/>
                  </a:cubicBezTo>
                  <a:cubicBezTo>
                    <a:pt x="53534" y="2712"/>
                    <a:pt x="53584" y="2687"/>
                    <a:pt x="53609" y="2662"/>
                  </a:cubicBezTo>
                  <a:cubicBezTo>
                    <a:pt x="53685" y="2587"/>
                    <a:pt x="53685" y="2487"/>
                    <a:pt x="53634" y="2412"/>
                  </a:cubicBezTo>
                  <a:lnTo>
                    <a:pt x="53158" y="1910"/>
                  </a:lnTo>
                  <a:cubicBezTo>
                    <a:pt x="53534" y="1509"/>
                    <a:pt x="53960" y="1183"/>
                    <a:pt x="54386" y="983"/>
                  </a:cubicBezTo>
                  <a:cubicBezTo>
                    <a:pt x="54787" y="782"/>
                    <a:pt x="55188" y="707"/>
                    <a:pt x="55589" y="707"/>
                  </a:cubicBezTo>
                  <a:close/>
                  <a:moveTo>
                    <a:pt x="106617" y="2011"/>
                  </a:moveTo>
                  <a:lnTo>
                    <a:pt x="106041" y="2762"/>
                  </a:lnTo>
                  <a:cubicBezTo>
                    <a:pt x="105966" y="2838"/>
                    <a:pt x="105991" y="2963"/>
                    <a:pt x="106066" y="3013"/>
                  </a:cubicBezTo>
                  <a:cubicBezTo>
                    <a:pt x="106091" y="3038"/>
                    <a:pt x="106141" y="3063"/>
                    <a:pt x="106166" y="3063"/>
                  </a:cubicBezTo>
                  <a:cubicBezTo>
                    <a:pt x="106241" y="3063"/>
                    <a:pt x="106291" y="3038"/>
                    <a:pt x="106316" y="2988"/>
                  </a:cubicBezTo>
                  <a:lnTo>
                    <a:pt x="106993" y="2111"/>
                  </a:lnTo>
                  <a:lnTo>
                    <a:pt x="107494" y="2712"/>
                  </a:lnTo>
                  <a:cubicBezTo>
                    <a:pt x="107545" y="2762"/>
                    <a:pt x="107595" y="2762"/>
                    <a:pt x="107645" y="2762"/>
                  </a:cubicBezTo>
                  <a:cubicBezTo>
                    <a:pt x="107670" y="2762"/>
                    <a:pt x="107720" y="2762"/>
                    <a:pt x="107745" y="2737"/>
                  </a:cubicBezTo>
                  <a:cubicBezTo>
                    <a:pt x="107820" y="2662"/>
                    <a:pt x="107845" y="2562"/>
                    <a:pt x="107770" y="2487"/>
                  </a:cubicBezTo>
                  <a:lnTo>
                    <a:pt x="107394" y="2036"/>
                  </a:lnTo>
                  <a:lnTo>
                    <a:pt x="107394" y="2036"/>
                  </a:lnTo>
                  <a:cubicBezTo>
                    <a:pt x="108422" y="2186"/>
                    <a:pt x="109349" y="2787"/>
                    <a:pt x="109976" y="3690"/>
                  </a:cubicBezTo>
                  <a:cubicBezTo>
                    <a:pt x="110602" y="4642"/>
                    <a:pt x="110853" y="5695"/>
                    <a:pt x="110853" y="6722"/>
                  </a:cubicBezTo>
                  <a:lnTo>
                    <a:pt x="110627" y="6497"/>
                  </a:lnTo>
                  <a:cubicBezTo>
                    <a:pt x="110590" y="6459"/>
                    <a:pt x="110540" y="6440"/>
                    <a:pt x="110493" y="6440"/>
                  </a:cubicBezTo>
                  <a:cubicBezTo>
                    <a:pt x="110446" y="6440"/>
                    <a:pt x="110402" y="6459"/>
                    <a:pt x="110377" y="6497"/>
                  </a:cubicBezTo>
                  <a:cubicBezTo>
                    <a:pt x="110301" y="6572"/>
                    <a:pt x="110301" y="6697"/>
                    <a:pt x="110377" y="6747"/>
                  </a:cubicBezTo>
                  <a:lnTo>
                    <a:pt x="110803" y="7173"/>
                  </a:lnTo>
                  <a:lnTo>
                    <a:pt x="110201" y="7524"/>
                  </a:lnTo>
                  <a:cubicBezTo>
                    <a:pt x="110126" y="7574"/>
                    <a:pt x="110101" y="7675"/>
                    <a:pt x="110151" y="7775"/>
                  </a:cubicBezTo>
                  <a:cubicBezTo>
                    <a:pt x="110176" y="7825"/>
                    <a:pt x="110251" y="7850"/>
                    <a:pt x="110301" y="7850"/>
                  </a:cubicBezTo>
                  <a:cubicBezTo>
                    <a:pt x="110327" y="7850"/>
                    <a:pt x="110377" y="7850"/>
                    <a:pt x="110402" y="7825"/>
                  </a:cubicBezTo>
                  <a:lnTo>
                    <a:pt x="110828" y="7574"/>
                  </a:lnTo>
                  <a:lnTo>
                    <a:pt x="110828" y="7574"/>
                  </a:lnTo>
                  <a:cubicBezTo>
                    <a:pt x="110728" y="8502"/>
                    <a:pt x="110477" y="9404"/>
                    <a:pt x="110201" y="10181"/>
                  </a:cubicBezTo>
                  <a:cubicBezTo>
                    <a:pt x="109424" y="12286"/>
                    <a:pt x="107971" y="14241"/>
                    <a:pt x="106191" y="15645"/>
                  </a:cubicBezTo>
                  <a:cubicBezTo>
                    <a:pt x="105139" y="14717"/>
                    <a:pt x="104337" y="13539"/>
                    <a:pt x="103785" y="12261"/>
                  </a:cubicBezTo>
                  <a:lnTo>
                    <a:pt x="103785" y="12261"/>
                  </a:lnTo>
                  <a:cubicBezTo>
                    <a:pt x="103936" y="12311"/>
                    <a:pt x="104086" y="12361"/>
                    <a:pt x="104236" y="12412"/>
                  </a:cubicBezTo>
                  <a:cubicBezTo>
                    <a:pt x="104236" y="12412"/>
                    <a:pt x="104261" y="12437"/>
                    <a:pt x="104286" y="12437"/>
                  </a:cubicBezTo>
                  <a:cubicBezTo>
                    <a:pt x="104362" y="12437"/>
                    <a:pt x="104437" y="12387"/>
                    <a:pt x="104462" y="12311"/>
                  </a:cubicBezTo>
                  <a:cubicBezTo>
                    <a:pt x="104487" y="12211"/>
                    <a:pt x="104437" y="12111"/>
                    <a:pt x="104337" y="12086"/>
                  </a:cubicBezTo>
                  <a:cubicBezTo>
                    <a:pt x="104086" y="11986"/>
                    <a:pt x="103860" y="11910"/>
                    <a:pt x="103610" y="11810"/>
                  </a:cubicBezTo>
                  <a:cubicBezTo>
                    <a:pt x="103610" y="11760"/>
                    <a:pt x="103585" y="11735"/>
                    <a:pt x="103585" y="11710"/>
                  </a:cubicBezTo>
                  <a:lnTo>
                    <a:pt x="103910" y="11033"/>
                  </a:lnTo>
                  <a:cubicBezTo>
                    <a:pt x="103961" y="10958"/>
                    <a:pt x="103936" y="10833"/>
                    <a:pt x="103835" y="10808"/>
                  </a:cubicBezTo>
                  <a:cubicBezTo>
                    <a:pt x="103810" y="10791"/>
                    <a:pt x="103780" y="10783"/>
                    <a:pt x="103749" y="10783"/>
                  </a:cubicBezTo>
                  <a:cubicBezTo>
                    <a:pt x="103688" y="10783"/>
                    <a:pt x="103626" y="10816"/>
                    <a:pt x="103610" y="10883"/>
                  </a:cubicBezTo>
                  <a:lnTo>
                    <a:pt x="103409" y="11234"/>
                  </a:lnTo>
                  <a:cubicBezTo>
                    <a:pt x="102758" y="9128"/>
                    <a:pt x="102758" y="6772"/>
                    <a:pt x="103610" y="4742"/>
                  </a:cubicBezTo>
                  <a:cubicBezTo>
                    <a:pt x="104311" y="3063"/>
                    <a:pt x="105314" y="2136"/>
                    <a:pt x="106617" y="2011"/>
                  </a:cubicBezTo>
                  <a:close/>
                  <a:moveTo>
                    <a:pt x="41429" y="1133"/>
                  </a:moveTo>
                  <a:cubicBezTo>
                    <a:pt x="42632" y="1133"/>
                    <a:pt x="43785" y="1785"/>
                    <a:pt x="44537" y="2863"/>
                  </a:cubicBezTo>
                  <a:cubicBezTo>
                    <a:pt x="44837" y="3314"/>
                    <a:pt x="45113" y="3765"/>
                    <a:pt x="45314" y="4241"/>
                  </a:cubicBezTo>
                  <a:lnTo>
                    <a:pt x="45264" y="4341"/>
                  </a:lnTo>
                  <a:lnTo>
                    <a:pt x="44712" y="4341"/>
                  </a:lnTo>
                  <a:cubicBezTo>
                    <a:pt x="44612" y="4341"/>
                    <a:pt x="44537" y="4417"/>
                    <a:pt x="44537" y="4517"/>
                  </a:cubicBezTo>
                  <a:cubicBezTo>
                    <a:pt x="44537" y="4617"/>
                    <a:pt x="44612" y="4692"/>
                    <a:pt x="44712" y="4692"/>
                  </a:cubicBezTo>
                  <a:lnTo>
                    <a:pt x="45013" y="4692"/>
                  </a:lnTo>
                  <a:lnTo>
                    <a:pt x="44762" y="5043"/>
                  </a:lnTo>
                  <a:cubicBezTo>
                    <a:pt x="44712" y="5118"/>
                    <a:pt x="44737" y="5219"/>
                    <a:pt x="44812" y="5269"/>
                  </a:cubicBezTo>
                  <a:cubicBezTo>
                    <a:pt x="44837" y="5294"/>
                    <a:pt x="44888" y="5319"/>
                    <a:pt x="44913" y="5319"/>
                  </a:cubicBezTo>
                  <a:cubicBezTo>
                    <a:pt x="44963" y="5319"/>
                    <a:pt x="45013" y="5294"/>
                    <a:pt x="45063" y="5244"/>
                  </a:cubicBezTo>
                  <a:lnTo>
                    <a:pt x="45439" y="4692"/>
                  </a:lnTo>
                  <a:lnTo>
                    <a:pt x="45489" y="4692"/>
                  </a:lnTo>
                  <a:cubicBezTo>
                    <a:pt x="46291" y="6848"/>
                    <a:pt x="46141" y="9304"/>
                    <a:pt x="45038" y="11710"/>
                  </a:cubicBezTo>
                  <a:cubicBezTo>
                    <a:pt x="45013" y="11785"/>
                    <a:pt x="44963" y="11885"/>
                    <a:pt x="44913" y="11960"/>
                  </a:cubicBezTo>
                  <a:cubicBezTo>
                    <a:pt x="44913" y="11885"/>
                    <a:pt x="44913" y="11785"/>
                    <a:pt x="44938" y="11710"/>
                  </a:cubicBezTo>
                  <a:cubicBezTo>
                    <a:pt x="44938" y="11610"/>
                    <a:pt x="44862" y="11509"/>
                    <a:pt x="44762" y="11509"/>
                  </a:cubicBezTo>
                  <a:cubicBezTo>
                    <a:pt x="44662" y="11509"/>
                    <a:pt x="44587" y="11585"/>
                    <a:pt x="44562" y="11685"/>
                  </a:cubicBezTo>
                  <a:cubicBezTo>
                    <a:pt x="44562" y="11835"/>
                    <a:pt x="44562" y="12011"/>
                    <a:pt x="44537" y="12161"/>
                  </a:cubicBezTo>
                  <a:lnTo>
                    <a:pt x="44236" y="12036"/>
                  </a:lnTo>
                  <a:cubicBezTo>
                    <a:pt x="44219" y="12031"/>
                    <a:pt x="44202" y="12029"/>
                    <a:pt x="44185" y="12029"/>
                  </a:cubicBezTo>
                  <a:cubicBezTo>
                    <a:pt x="44103" y="12029"/>
                    <a:pt x="44027" y="12078"/>
                    <a:pt x="43985" y="12161"/>
                  </a:cubicBezTo>
                  <a:cubicBezTo>
                    <a:pt x="43960" y="12236"/>
                    <a:pt x="44010" y="12336"/>
                    <a:pt x="44111" y="12387"/>
                  </a:cubicBezTo>
                  <a:lnTo>
                    <a:pt x="44537" y="12537"/>
                  </a:lnTo>
                  <a:cubicBezTo>
                    <a:pt x="44537" y="12587"/>
                    <a:pt x="44537" y="12637"/>
                    <a:pt x="44537" y="12687"/>
                  </a:cubicBezTo>
                  <a:cubicBezTo>
                    <a:pt x="43860" y="13840"/>
                    <a:pt x="42983" y="14868"/>
                    <a:pt x="41955" y="15695"/>
                  </a:cubicBezTo>
                  <a:cubicBezTo>
                    <a:pt x="41228" y="15043"/>
                    <a:pt x="40552" y="14266"/>
                    <a:pt x="39975" y="13414"/>
                  </a:cubicBezTo>
                  <a:cubicBezTo>
                    <a:pt x="39825" y="13163"/>
                    <a:pt x="39675" y="12938"/>
                    <a:pt x="39524" y="12687"/>
                  </a:cubicBezTo>
                  <a:cubicBezTo>
                    <a:pt x="39675" y="12487"/>
                    <a:pt x="39800" y="12286"/>
                    <a:pt x="39950" y="12086"/>
                  </a:cubicBezTo>
                  <a:cubicBezTo>
                    <a:pt x="40000" y="12011"/>
                    <a:pt x="39975" y="11885"/>
                    <a:pt x="39875" y="11835"/>
                  </a:cubicBezTo>
                  <a:cubicBezTo>
                    <a:pt x="39850" y="11818"/>
                    <a:pt x="39819" y="11810"/>
                    <a:pt x="39788" y="11810"/>
                  </a:cubicBezTo>
                  <a:cubicBezTo>
                    <a:pt x="39725" y="11810"/>
                    <a:pt x="39658" y="11843"/>
                    <a:pt x="39624" y="11910"/>
                  </a:cubicBezTo>
                  <a:cubicBezTo>
                    <a:pt x="39549" y="12061"/>
                    <a:pt x="39424" y="12211"/>
                    <a:pt x="39324" y="12336"/>
                  </a:cubicBezTo>
                  <a:cubicBezTo>
                    <a:pt x="39198" y="12111"/>
                    <a:pt x="39073" y="11885"/>
                    <a:pt x="38973" y="11635"/>
                  </a:cubicBezTo>
                  <a:lnTo>
                    <a:pt x="39474" y="11133"/>
                  </a:lnTo>
                  <a:cubicBezTo>
                    <a:pt x="39524" y="11058"/>
                    <a:pt x="39524" y="10958"/>
                    <a:pt x="39474" y="10883"/>
                  </a:cubicBezTo>
                  <a:cubicBezTo>
                    <a:pt x="39436" y="10845"/>
                    <a:pt x="39386" y="10826"/>
                    <a:pt x="39336" y="10826"/>
                  </a:cubicBezTo>
                  <a:cubicBezTo>
                    <a:pt x="39286" y="10826"/>
                    <a:pt x="39236" y="10845"/>
                    <a:pt x="39198" y="10883"/>
                  </a:cubicBezTo>
                  <a:lnTo>
                    <a:pt x="38822" y="11284"/>
                  </a:lnTo>
                  <a:cubicBezTo>
                    <a:pt x="38070" y="9504"/>
                    <a:pt x="37770" y="7650"/>
                    <a:pt x="37970" y="5895"/>
                  </a:cubicBezTo>
                  <a:lnTo>
                    <a:pt x="37970" y="5895"/>
                  </a:lnTo>
                  <a:cubicBezTo>
                    <a:pt x="38070" y="5970"/>
                    <a:pt x="38146" y="6046"/>
                    <a:pt x="38246" y="6121"/>
                  </a:cubicBezTo>
                  <a:cubicBezTo>
                    <a:pt x="38271" y="6146"/>
                    <a:pt x="38296" y="6146"/>
                    <a:pt x="38346" y="6146"/>
                  </a:cubicBezTo>
                  <a:cubicBezTo>
                    <a:pt x="38396" y="6146"/>
                    <a:pt x="38446" y="6121"/>
                    <a:pt x="38497" y="6071"/>
                  </a:cubicBezTo>
                  <a:cubicBezTo>
                    <a:pt x="38547" y="5996"/>
                    <a:pt x="38522" y="5895"/>
                    <a:pt x="38446" y="5820"/>
                  </a:cubicBezTo>
                  <a:cubicBezTo>
                    <a:pt x="38296" y="5720"/>
                    <a:pt x="38171" y="5595"/>
                    <a:pt x="38020" y="5469"/>
                  </a:cubicBezTo>
                  <a:cubicBezTo>
                    <a:pt x="38020" y="5444"/>
                    <a:pt x="38020" y="5419"/>
                    <a:pt x="38020" y="5394"/>
                  </a:cubicBezTo>
                  <a:cubicBezTo>
                    <a:pt x="38171" y="5294"/>
                    <a:pt x="38296" y="5193"/>
                    <a:pt x="38421" y="5068"/>
                  </a:cubicBezTo>
                  <a:cubicBezTo>
                    <a:pt x="38497" y="4993"/>
                    <a:pt x="38497" y="4893"/>
                    <a:pt x="38421" y="4818"/>
                  </a:cubicBezTo>
                  <a:cubicBezTo>
                    <a:pt x="38384" y="4780"/>
                    <a:pt x="38340" y="4761"/>
                    <a:pt x="38296" y="4761"/>
                  </a:cubicBezTo>
                  <a:cubicBezTo>
                    <a:pt x="38252" y="4761"/>
                    <a:pt x="38208" y="4780"/>
                    <a:pt x="38171" y="4818"/>
                  </a:cubicBezTo>
                  <a:cubicBezTo>
                    <a:pt x="38171" y="4818"/>
                    <a:pt x="38154" y="4818"/>
                    <a:pt x="38148" y="4831"/>
                  </a:cubicBezTo>
                  <a:lnTo>
                    <a:pt x="38148" y="4831"/>
                  </a:lnTo>
                  <a:cubicBezTo>
                    <a:pt x="38223" y="4434"/>
                    <a:pt x="38348" y="4012"/>
                    <a:pt x="38497" y="3640"/>
                  </a:cubicBezTo>
                  <a:cubicBezTo>
                    <a:pt x="38747" y="2988"/>
                    <a:pt x="39098" y="2236"/>
                    <a:pt x="39725" y="1735"/>
                  </a:cubicBezTo>
                  <a:lnTo>
                    <a:pt x="39725" y="1735"/>
                  </a:lnTo>
                  <a:cubicBezTo>
                    <a:pt x="39700" y="1810"/>
                    <a:pt x="39675" y="1860"/>
                    <a:pt x="39649" y="1960"/>
                  </a:cubicBezTo>
                  <a:cubicBezTo>
                    <a:pt x="39624" y="2036"/>
                    <a:pt x="39675" y="2136"/>
                    <a:pt x="39775" y="2161"/>
                  </a:cubicBezTo>
                  <a:lnTo>
                    <a:pt x="39825" y="2161"/>
                  </a:lnTo>
                  <a:cubicBezTo>
                    <a:pt x="39900" y="2161"/>
                    <a:pt x="39975" y="2111"/>
                    <a:pt x="40000" y="2036"/>
                  </a:cubicBezTo>
                  <a:cubicBezTo>
                    <a:pt x="40025" y="1860"/>
                    <a:pt x="40101" y="1710"/>
                    <a:pt x="40151" y="1559"/>
                  </a:cubicBezTo>
                  <a:lnTo>
                    <a:pt x="40802" y="2061"/>
                  </a:lnTo>
                  <a:cubicBezTo>
                    <a:pt x="40827" y="2086"/>
                    <a:pt x="40852" y="2111"/>
                    <a:pt x="40903" y="2111"/>
                  </a:cubicBezTo>
                  <a:cubicBezTo>
                    <a:pt x="40953" y="2111"/>
                    <a:pt x="41003" y="2086"/>
                    <a:pt x="41053" y="2036"/>
                  </a:cubicBezTo>
                  <a:cubicBezTo>
                    <a:pt x="41103" y="1960"/>
                    <a:pt x="41103" y="1860"/>
                    <a:pt x="41028" y="1785"/>
                  </a:cubicBezTo>
                  <a:lnTo>
                    <a:pt x="40426" y="1309"/>
                  </a:lnTo>
                  <a:cubicBezTo>
                    <a:pt x="40727" y="1183"/>
                    <a:pt x="41053" y="1133"/>
                    <a:pt x="41429" y="1133"/>
                  </a:cubicBezTo>
                  <a:close/>
                  <a:moveTo>
                    <a:pt x="178648" y="12913"/>
                  </a:moveTo>
                  <a:cubicBezTo>
                    <a:pt x="179199" y="13715"/>
                    <a:pt x="179851" y="14417"/>
                    <a:pt x="180603" y="14993"/>
                  </a:cubicBezTo>
                  <a:cubicBezTo>
                    <a:pt x="180126" y="15494"/>
                    <a:pt x="179575" y="15945"/>
                    <a:pt x="178999" y="16321"/>
                  </a:cubicBezTo>
                  <a:cubicBezTo>
                    <a:pt x="178497" y="16647"/>
                    <a:pt x="177971" y="16898"/>
                    <a:pt x="177395" y="17123"/>
                  </a:cubicBezTo>
                  <a:lnTo>
                    <a:pt x="178648" y="12913"/>
                  </a:lnTo>
                  <a:close/>
                  <a:moveTo>
                    <a:pt x="12406" y="17600"/>
                  </a:moveTo>
                  <a:lnTo>
                    <a:pt x="12406" y="17600"/>
                  </a:lnTo>
                  <a:cubicBezTo>
                    <a:pt x="12431" y="17625"/>
                    <a:pt x="12481" y="17625"/>
                    <a:pt x="12506" y="17650"/>
                  </a:cubicBezTo>
                  <a:cubicBezTo>
                    <a:pt x="12481" y="17650"/>
                    <a:pt x="12456" y="17675"/>
                    <a:pt x="12431" y="17675"/>
                  </a:cubicBezTo>
                  <a:cubicBezTo>
                    <a:pt x="12406" y="17650"/>
                    <a:pt x="12406" y="17625"/>
                    <a:pt x="12406" y="17600"/>
                  </a:cubicBezTo>
                  <a:close/>
                  <a:moveTo>
                    <a:pt x="117068" y="9103"/>
                  </a:moveTo>
                  <a:cubicBezTo>
                    <a:pt x="117520" y="11108"/>
                    <a:pt x="118522" y="12988"/>
                    <a:pt x="120001" y="14366"/>
                  </a:cubicBezTo>
                  <a:cubicBezTo>
                    <a:pt x="119850" y="14567"/>
                    <a:pt x="119675" y="14767"/>
                    <a:pt x="119499" y="14943"/>
                  </a:cubicBezTo>
                  <a:cubicBezTo>
                    <a:pt x="118196" y="16346"/>
                    <a:pt x="116417" y="17299"/>
                    <a:pt x="114537" y="17700"/>
                  </a:cubicBezTo>
                  <a:lnTo>
                    <a:pt x="117068" y="9103"/>
                  </a:lnTo>
                  <a:close/>
                  <a:moveTo>
                    <a:pt x="14612" y="16798"/>
                  </a:moveTo>
                  <a:lnTo>
                    <a:pt x="14912" y="17775"/>
                  </a:lnTo>
                  <a:lnTo>
                    <a:pt x="13183" y="17775"/>
                  </a:lnTo>
                  <a:cubicBezTo>
                    <a:pt x="13183" y="17750"/>
                    <a:pt x="13208" y="17725"/>
                    <a:pt x="13208" y="17700"/>
                  </a:cubicBezTo>
                  <a:cubicBezTo>
                    <a:pt x="13283" y="17675"/>
                    <a:pt x="13359" y="17625"/>
                    <a:pt x="13459" y="17575"/>
                  </a:cubicBezTo>
                  <a:cubicBezTo>
                    <a:pt x="13860" y="17349"/>
                    <a:pt x="14236" y="17098"/>
                    <a:pt x="14612" y="16798"/>
                  </a:cubicBezTo>
                  <a:close/>
                  <a:moveTo>
                    <a:pt x="28471" y="15219"/>
                  </a:moveTo>
                  <a:cubicBezTo>
                    <a:pt x="28522" y="15244"/>
                    <a:pt x="28572" y="15294"/>
                    <a:pt x="28622" y="15344"/>
                  </a:cubicBezTo>
                  <a:cubicBezTo>
                    <a:pt x="29023" y="15695"/>
                    <a:pt x="29449" y="15996"/>
                    <a:pt x="29875" y="16296"/>
                  </a:cubicBezTo>
                  <a:cubicBezTo>
                    <a:pt x="29674" y="16372"/>
                    <a:pt x="29499" y="16447"/>
                    <a:pt x="29324" y="16522"/>
                  </a:cubicBezTo>
                  <a:cubicBezTo>
                    <a:pt x="29223" y="16572"/>
                    <a:pt x="29198" y="16672"/>
                    <a:pt x="29223" y="16747"/>
                  </a:cubicBezTo>
                  <a:cubicBezTo>
                    <a:pt x="29273" y="16823"/>
                    <a:pt x="29324" y="16873"/>
                    <a:pt x="29399" y="16873"/>
                  </a:cubicBezTo>
                  <a:cubicBezTo>
                    <a:pt x="29424" y="16873"/>
                    <a:pt x="29449" y="16848"/>
                    <a:pt x="29474" y="16848"/>
                  </a:cubicBezTo>
                  <a:cubicBezTo>
                    <a:pt x="29725" y="16722"/>
                    <a:pt x="30000" y="16622"/>
                    <a:pt x="30276" y="16547"/>
                  </a:cubicBezTo>
                  <a:cubicBezTo>
                    <a:pt x="31128" y="17073"/>
                    <a:pt x="32030" y="17499"/>
                    <a:pt x="32933" y="17775"/>
                  </a:cubicBezTo>
                  <a:lnTo>
                    <a:pt x="19148" y="17775"/>
                  </a:lnTo>
                  <a:lnTo>
                    <a:pt x="18872" y="17148"/>
                  </a:lnTo>
                  <a:lnTo>
                    <a:pt x="18872" y="17148"/>
                  </a:lnTo>
                  <a:cubicBezTo>
                    <a:pt x="19883" y="17501"/>
                    <a:pt x="20937" y="17677"/>
                    <a:pt x="21974" y="17677"/>
                  </a:cubicBezTo>
                  <a:cubicBezTo>
                    <a:pt x="22043" y="17677"/>
                    <a:pt x="22112" y="17676"/>
                    <a:pt x="22181" y="17675"/>
                  </a:cubicBezTo>
                  <a:cubicBezTo>
                    <a:pt x="24411" y="17625"/>
                    <a:pt x="26642" y="16722"/>
                    <a:pt x="28471" y="15219"/>
                  </a:cubicBezTo>
                  <a:close/>
                  <a:moveTo>
                    <a:pt x="41955" y="16171"/>
                  </a:moveTo>
                  <a:cubicBezTo>
                    <a:pt x="42707" y="16823"/>
                    <a:pt x="43534" y="17349"/>
                    <a:pt x="44411" y="17775"/>
                  </a:cubicBezTo>
                  <a:lnTo>
                    <a:pt x="38998" y="17775"/>
                  </a:lnTo>
                  <a:cubicBezTo>
                    <a:pt x="40050" y="17424"/>
                    <a:pt x="41053" y="16873"/>
                    <a:pt x="41955" y="16171"/>
                  </a:cubicBezTo>
                  <a:close/>
                  <a:moveTo>
                    <a:pt x="53058" y="13489"/>
                  </a:moveTo>
                  <a:cubicBezTo>
                    <a:pt x="53685" y="14392"/>
                    <a:pt x="54436" y="15194"/>
                    <a:pt x="55314" y="15845"/>
                  </a:cubicBezTo>
                  <a:cubicBezTo>
                    <a:pt x="54336" y="16672"/>
                    <a:pt x="53233" y="17349"/>
                    <a:pt x="52106" y="17775"/>
                  </a:cubicBezTo>
                  <a:lnTo>
                    <a:pt x="51805" y="17775"/>
                  </a:lnTo>
                  <a:lnTo>
                    <a:pt x="53058" y="13489"/>
                  </a:lnTo>
                  <a:close/>
                  <a:moveTo>
                    <a:pt x="67945" y="15168"/>
                  </a:moveTo>
                  <a:cubicBezTo>
                    <a:pt x="69274" y="16321"/>
                    <a:pt x="70802" y="17148"/>
                    <a:pt x="72457" y="17524"/>
                  </a:cubicBezTo>
                  <a:cubicBezTo>
                    <a:pt x="73090" y="17661"/>
                    <a:pt x="73735" y="17729"/>
                    <a:pt x="74384" y="17729"/>
                  </a:cubicBezTo>
                  <a:cubicBezTo>
                    <a:pt x="75404" y="17729"/>
                    <a:pt x="76433" y="17561"/>
                    <a:pt x="77444" y="17224"/>
                  </a:cubicBezTo>
                  <a:lnTo>
                    <a:pt x="77620" y="17775"/>
                  </a:lnTo>
                  <a:lnTo>
                    <a:pt x="53008" y="17775"/>
                  </a:lnTo>
                  <a:cubicBezTo>
                    <a:pt x="53935" y="17324"/>
                    <a:pt x="54812" y="16773"/>
                    <a:pt x="55614" y="16071"/>
                  </a:cubicBezTo>
                  <a:cubicBezTo>
                    <a:pt x="55740" y="16146"/>
                    <a:pt x="55890" y="16246"/>
                    <a:pt x="56041" y="16321"/>
                  </a:cubicBezTo>
                  <a:cubicBezTo>
                    <a:pt x="57563" y="17263"/>
                    <a:pt x="59344" y="17713"/>
                    <a:pt x="61128" y="17713"/>
                  </a:cubicBezTo>
                  <a:cubicBezTo>
                    <a:pt x="62810" y="17713"/>
                    <a:pt x="64494" y="17313"/>
                    <a:pt x="65965" y="16547"/>
                  </a:cubicBezTo>
                  <a:lnTo>
                    <a:pt x="66818" y="17073"/>
                  </a:lnTo>
                  <a:cubicBezTo>
                    <a:pt x="66843" y="17098"/>
                    <a:pt x="66868" y="17098"/>
                    <a:pt x="66918" y="17098"/>
                  </a:cubicBezTo>
                  <a:cubicBezTo>
                    <a:pt x="66968" y="17098"/>
                    <a:pt x="67018" y="17073"/>
                    <a:pt x="67068" y="17023"/>
                  </a:cubicBezTo>
                  <a:cubicBezTo>
                    <a:pt x="67118" y="16923"/>
                    <a:pt x="67093" y="16823"/>
                    <a:pt x="66993" y="16773"/>
                  </a:cubicBezTo>
                  <a:lnTo>
                    <a:pt x="66316" y="16346"/>
                  </a:lnTo>
                  <a:cubicBezTo>
                    <a:pt x="66918" y="16021"/>
                    <a:pt x="67469" y="15620"/>
                    <a:pt x="67945" y="15168"/>
                  </a:cubicBezTo>
                  <a:close/>
                  <a:moveTo>
                    <a:pt x="94311" y="14918"/>
                  </a:moveTo>
                  <a:cubicBezTo>
                    <a:pt x="95088" y="15945"/>
                    <a:pt x="96016" y="16798"/>
                    <a:pt x="97194" y="17399"/>
                  </a:cubicBezTo>
                  <a:cubicBezTo>
                    <a:pt x="97469" y="17549"/>
                    <a:pt x="97745" y="17675"/>
                    <a:pt x="98021" y="17775"/>
                  </a:cubicBezTo>
                  <a:lnTo>
                    <a:pt x="81855" y="17775"/>
                  </a:lnTo>
                  <a:lnTo>
                    <a:pt x="80828" y="15444"/>
                  </a:lnTo>
                  <a:cubicBezTo>
                    <a:pt x="80978" y="15319"/>
                    <a:pt x="81128" y="15219"/>
                    <a:pt x="81279" y="15093"/>
                  </a:cubicBezTo>
                  <a:cubicBezTo>
                    <a:pt x="82707" y="16397"/>
                    <a:pt x="84437" y="17274"/>
                    <a:pt x="86291" y="17549"/>
                  </a:cubicBezTo>
                  <a:cubicBezTo>
                    <a:pt x="86696" y="17607"/>
                    <a:pt x="87103" y="17635"/>
                    <a:pt x="87512" y="17635"/>
                  </a:cubicBezTo>
                  <a:cubicBezTo>
                    <a:pt x="89259" y="17635"/>
                    <a:pt x="91028" y="17121"/>
                    <a:pt x="92632" y="16146"/>
                  </a:cubicBezTo>
                  <a:lnTo>
                    <a:pt x="92632" y="16146"/>
                  </a:lnTo>
                  <a:cubicBezTo>
                    <a:pt x="92607" y="16372"/>
                    <a:pt x="92557" y="16572"/>
                    <a:pt x="92507" y="16798"/>
                  </a:cubicBezTo>
                  <a:cubicBezTo>
                    <a:pt x="92482" y="16898"/>
                    <a:pt x="92532" y="16998"/>
                    <a:pt x="92607" y="17023"/>
                  </a:cubicBezTo>
                  <a:lnTo>
                    <a:pt x="92657" y="17023"/>
                  </a:lnTo>
                  <a:cubicBezTo>
                    <a:pt x="92757" y="17023"/>
                    <a:pt x="92808" y="16973"/>
                    <a:pt x="92833" y="16898"/>
                  </a:cubicBezTo>
                  <a:cubicBezTo>
                    <a:pt x="92908" y="16697"/>
                    <a:pt x="92933" y="16472"/>
                    <a:pt x="92983" y="16271"/>
                  </a:cubicBezTo>
                  <a:lnTo>
                    <a:pt x="93635" y="16622"/>
                  </a:lnTo>
                  <a:cubicBezTo>
                    <a:pt x="93660" y="16622"/>
                    <a:pt x="93685" y="16647"/>
                    <a:pt x="93710" y="16647"/>
                  </a:cubicBezTo>
                  <a:cubicBezTo>
                    <a:pt x="93785" y="16647"/>
                    <a:pt x="93835" y="16597"/>
                    <a:pt x="93885" y="16547"/>
                  </a:cubicBezTo>
                  <a:cubicBezTo>
                    <a:pt x="93910" y="16447"/>
                    <a:pt x="93885" y="16346"/>
                    <a:pt x="93810" y="16296"/>
                  </a:cubicBezTo>
                  <a:lnTo>
                    <a:pt x="93033" y="15895"/>
                  </a:lnTo>
                  <a:cubicBezTo>
                    <a:pt x="93409" y="15645"/>
                    <a:pt x="93785" y="15369"/>
                    <a:pt x="94111" y="15093"/>
                  </a:cubicBezTo>
                  <a:cubicBezTo>
                    <a:pt x="94186" y="15018"/>
                    <a:pt x="94261" y="14968"/>
                    <a:pt x="94311" y="14918"/>
                  </a:cubicBezTo>
                  <a:close/>
                  <a:moveTo>
                    <a:pt x="106166" y="16096"/>
                  </a:moveTo>
                  <a:cubicBezTo>
                    <a:pt x="106467" y="16346"/>
                    <a:pt x="106768" y="16597"/>
                    <a:pt x="107093" y="16798"/>
                  </a:cubicBezTo>
                  <a:cubicBezTo>
                    <a:pt x="107745" y="17224"/>
                    <a:pt x="108472" y="17549"/>
                    <a:pt x="109199" y="17775"/>
                  </a:cubicBezTo>
                  <a:lnTo>
                    <a:pt x="103008" y="17775"/>
                  </a:lnTo>
                  <a:cubicBezTo>
                    <a:pt x="103184" y="17725"/>
                    <a:pt x="103359" y="17650"/>
                    <a:pt x="103534" y="17575"/>
                  </a:cubicBezTo>
                  <a:cubicBezTo>
                    <a:pt x="103986" y="17424"/>
                    <a:pt x="104412" y="17199"/>
                    <a:pt x="104813" y="16973"/>
                  </a:cubicBezTo>
                  <a:cubicBezTo>
                    <a:pt x="105088" y="17123"/>
                    <a:pt x="105339" y="17249"/>
                    <a:pt x="105615" y="17349"/>
                  </a:cubicBezTo>
                  <a:cubicBezTo>
                    <a:pt x="105640" y="17374"/>
                    <a:pt x="105665" y="17374"/>
                    <a:pt x="105690" y="17374"/>
                  </a:cubicBezTo>
                  <a:cubicBezTo>
                    <a:pt x="105765" y="17374"/>
                    <a:pt x="105840" y="17324"/>
                    <a:pt x="105865" y="17249"/>
                  </a:cubicBezTo>
                  <a:cubicBezTo>
                    <a:pt x="105890" y="17174"/>
                    <a:pt x="105840" y="17073"/>
                    <a:pt x="105765" y="17023"/>
                  </a:cubicBezTo>
                  <a:cubicBezTo>
                    <a:pt x="105565" y="16948"/>
                    <a:pt x="105364" y="16873"/>
                    <a:pt x="105189" y="16773"/>
                  </a:cubicBezTo>
                  <a:cubicBezTo>
                    <a:pt x="105514" y="16572"/>
                    <a:pt x="105840" y="16346"/>
                    <a:pt x="106166" y="16096"/>
                  </a:cubicBezTo>
                  <a:close/>
                  <a:moveTo>
                    <a:pt x="120276" y="14592"/>
                  </a:moveTo>
                  <a:cubicBezTo>
                    <a:pt x="120527" y="14818"/>
                    <a:pt x="120803" y="15018"/>
                    <a:pt x="121078" y="15219"/>
                  </a:cubicBezTo>
                  <a:cubicBezTo>
                    <a:pt x="122600" y="16243"/>
                    <a:pt x="124404" y="16734"/>
                    <a:pt x="126198" y="16734"/>
                  </a:cubicBezTo>
                  <a:cubicBezTo>
                    <a:pt x="127565" y="16734"/>
                    <a:pt x="128926" y="16448"/>
                    <a:pt x="130151" y="15895"/>
                  </a:cubicBezTo>
                  <a:cubicBezTo>
                    <a:pt x="131179" y="16747"/>
                    <a:pt x="132407" y="17374"/>
                    <a:pt x="133710" y="17775"/>
                  </a:cubicBezTo>
                  <a:lnTo>
                    <a:pt x="115565" y="17775"/>
                  </a:lnTo>
                  <a:cubicBezTo>
                    <a:pt x="117169" y="17274"/>
                    <a:pt x="118647" y="16422"/>
                    <a:pt x="119775" y="15194"/>
                  </a:cubicBezTo>
                  <a:cubicBezTo>
                    <a:pt x="119951" y="14993"/>
                    <a:pt x="120101" y="14793"/>
                    <a:pt x="120276" y="14592"/>
                  </a:cubicBezTo>
                  <a:close/>
                  <a:moveTo>
                    <a:pt x="140277" y="17675"/>
                  </a:moveTo>
                  <a:lnTo>
                    <a:pt x="140302" y="17775"/>
                  </a:lnTo>
                  <a:lnTo>
                    <a:pt x="139951" y="17775"/>
                  </a:lnTo>
                  <a:cubicBezTo>
                    <a:pt x="140076" y="17750"/>
                    <a:pt x="140176" y="17700"/>
                    <a:pt x="140277" y="17675"/>
                  </a:cubicBezTo>
                  <a:close/>
                  <a:moveTo>
                    <a:pt x="157044" y="14266"/>
                  </a:moveTo>
                  <a:cubicBezTo>
                    <a:pt x="157921" y="14968"/>
                    <a:pt x="158923" y="15494"/>
                    <a:pt x="159976" y="15795"/>
                  </a:cubicBezTo>
                  <a:lnTo>
                    <a:pt x="159625" y="16346"/>
                  </a:lnTo>
                  <a:cubicBezTo>
                    <a:pt x="159575" y="16422"/>
                    <a:pt x="159600" y="16522"/>
                    <a:pt x="159675" y="16572"/>
                  </a:cubicBezTo>
                  <a:cubicBezTo>
                    <a:pt x="159700" y="16597"/>
                    <a:pt x="159750" y="16597"/>
                    <a:pt x="159775" y="16597"/>
                  </a:cubicBezTo>
                  <a:cubicBezTo>
                    <a:pt x="159826" y="16597"/>
                    <a:pt x="159901" y="16572"/>
                    <a:pt x="159926" y="16522"/>
                  </a:cubicBezTo>
                  <a:lnTo>
                    <a:pt x="160327" y="15895"/>
                  </a:lnTo>
                  <a:cubicBezTo>
                    <a:pt x="160552" y="15945"/>
                    <a:pt x="160778" y="15970"/>
                    <a:pt x="161003" y="16021"/>
                  </a:cubicBezTo>
                  <a:cubicBezTo>
                    <a:pt x="161029" y="16221"/>
                    <a:pt x="161079" y="16422"/>
                    <a:pt x="161104" y="16597"/>
                  </a:cubicBezTo>
                  <a:cubicBezTo>
                    <a:pt x="161129" y="16697"/>
                    <a:pt x="161204" y="16747"/>
                    <a:pt x="161279" y="16747"/>
                  </a:cubicBezTo>
                  <a:lnTo>
                    <a:pt x="161329" y="16747"/>
                  </a:lnTo>
                  <a:cubicBezTo>
                    <a:pt x="161430" y="16722"/>
                    <a:pt x="161480" y="16622"/>
                    <a:pt x="161455" y="16522"/>
                  </a:cubicBezTo>
                  <a:cubicBezTo>
                    <a:pt x="161430" y="16372"/>
                    <a:pt x="161404" y="16221"/>
                    <a:pt x="161379" y="16071"/>
                  </a:cubicBezTo>
                  <a:lnTo>
                    <a:pt x="161379" y="16071"/>
                  </a:lnTo>
                  <a:cubicBezTo>
                    <a:pt x="161580" y="16096"/>
                    <a:pt x="161755" y="16096"/>
                    <a:pt x="161956" y="16096"/>
                  </a:cubicBezTo>
                  <a:cubicBezTo>
                    <a:pt x="161994" y="16096"/>
                    <a:pt x="162031" y="16097"/>
                    <a:pt x="162069" y="16097"/>
                  </a:cubicBezTo>
                  <a:cubicBezTo>
                    <a:pt x="163683" y="16097"/>
                    <a:pt x="165247" y="15573"/>
                    <a:pt x="166643" y="14642"/>
                  </a:cubicBezTo>
                  <a:cubicBezTo>
                    <a:pt x="167144" y="15244"/>
                    <a:pt x="167770" y="15770"/>
                    <a:pt x="168447" y="16221"/>
                  </a:cubicBezTo>
                  <a:lnTo>
                    <a:pt x="168096" y="16497"/>
                  </a:lnTo>
                  <a:cubicBezTo>
                    <a:pt x="168021" y="16572"/>
                    <a:pt x="168021" y="16672"/>
                    <a:pt x="168071" y="16773"/>
                  </a:cubicBezTo>
                  <a:cubicBezTo>
                    <a:pt x="168121" y="16798"/>
                    <a:pt x="168171" y="16823"/>
                    <a:pt x="168222" y="16823"/>
                  </a:cubicBezTo>
                  <a:cubicBezTo>
                    <a:pt x="168247" y="16823"/>
                    <a:pt x="168297" y="16798"/>
                    <a:pt x="168322" y="16773"/>
                  </a:cubicBezTo>
                  <a:lnTo>
                    <a:pt x="168748" y="16422"/>
                  </a:lnTo>
                  <a:cubicBezTo>
                    <a:pt x="169550" y="16923"/>
                    <a:pt x="170452" y="17324"/>
                    <a:pt x="171405" y="17575"/>
                  </a:cubicBezTo>
                  <a:cubicBezTo>
                    <a:pt x="171655" y="17650"/>
                    <a:pt x="171931" y="17725"/>
                    <a:pt x="172181" y="17775"/>
                  </a:cubicBezTo>
                  <a:lnTo>
                    <a:pt x="144562" y="17775"/>
                  </a:lnTo>
                  <a:lnTo>
                    <a:pt x="143635" y="15645"/>
                  </a:lnTo>
                  <a:cubicBezTo>
                    <a:pt x="143760" y="15519"/>
                    <a:pt x="143911" y="15369"/>
                    <a:pt x="144036" y="15244"/>
                  </a:cubicBezTo>
                  <a:cubicBezTo>
                    <a:pt x="145890" y="16577"/>
                    <a:pt x="148022" y="17287"/>
                    <a:pt x="150142" y="17287"/>
                  </a:cubicBezTo>
                  <a:cubicBezTo>
                    <a:pt x="150573" y="17287"/>
                    <a:pt x="151002" y="17258"/>
                    <a:pt x="151429" y="17199"/>
                  </a:cubicBezTo>
                  <a:cubicBezTo>
                    <a:pt x="153510" y="16898"/>
                    <a:pt x="155465" y="15845"/>
                    <a:pt x="157044" y="14266"/>
                  </a:cubicBezTo>
                  <a:close/>
                  <a:moveTo>
                    <a:pt x="15614" y="20707"/>
                  </a:moveTo>
                  <a:lnTo>
                    <a:pt x="10827" y="25494"/>
                  </a:lnTo>
                  <a:lnTo>
                    <a:pt x="6040" y="20707"/>
                  </a:lnTo>
                  <a:close/>
                  <a:moveTo>
                    <a:pt x="26266" y="20707"/>
                  </a:moveTo>
                  <a:lnTo>
                    <a:pt x="21504" y="25494"/>
                  </a:lnTo>
                  <a:lnTo>
                    <a:pt x="16717" y="20707"/>
                  </a:lnTo>
                  <a:close/>
                  <a:moveTo>
                    <a:pt x="36943" y="20707"/>
                  </a:moveTo>
                  <a:lnTo>
                    <a:pt x="32156" y="25494"/>
                  </a:lnTo>
                  <a:lnTo>
                    <a:pt x="27394" y="20707"/>
                  </a:lnTo>
                  <a:close/>
                  <a:moveTo>
                    <a:pt x="47619" y="20707"/>
                  </a:moveTo>
                  <a:lnTo>
                    <a:pt x="42832" y="25494"/>
                  </a:lnTo>
                  <a:lnTo>
                    <a:pt x="38045" y="20707"/>
                  </a:lnTo>
                  <a:close/>
                  <a:moveTo>
                    <a:pt x="58271" y="20707"/>
                  </a:moveTo>
                  <a:lnTo>
                    <a:pt x="53509" y="25494"/>
                  </a:lnTo>
                  <a:lnTo>
                    <a:pt x="48722" y="20707"/>
                  </a:lnTo>
                  <a:close/>
                  <a:moveTo>
                    <a:pt x="68948" y="20707"/>
                  </a:moveTo>
                  <a:lnTo>
                    <a:pt x="64161" y="25494"/>
                  </a:lnTo>
                  <a:lnTo>
                    <a:pt x="59399" y="20707"/>
                  </a:lnTo>
                  <a:close/>
                  <a:moveTo>
                    <a:pt x="79625" y="20707"/>
                  </a:moveTo>
                  <a:lnTo>
                    <a:pt x="74838" y="25494"/>
                  </a:lnTo>
                  <a:lnTo>
                    <a:pt x="70051" y="20707"/>
                  </a:lnTo>
                  <a:close/>
                  <a:moveTo>
                    <a:pt x="90276" y="20707"/>
                  </a:moveTo>
                  <a:lnTo>
                    <a:pt x="85514" y="25494"/>
                  </a:lnTo>
                  <a:lnTo>
                    <a:pt x="80727" y="20707"/>
                  </a:lnTo>
                  <a:close/>
                  <a:moveTo>
                    <a:pt x="100953" y="20707"/>
                  </a:moveTo>
                  <a:lnTo>
                    <a:pt x="96166" y="25494"/>
                  </a:lnTo>
                  <a:lnTo>
                    <a:pt x="91404" y="20707"/>
                  </a:lnTo>
                  <a:close/>
                  <a:moveTo>
                    <a:pt x="111605" y="20707"/>
                  </a:moveTo>
                  <a:lnTo>
                    <a:pt x="106843" y="25494"/>
                  </a:lnTo>
                  <a:lnTo>
                    <a:pt x="102056" y="20707"/>
                  </a:lnTo>
                  <a:close/>
                  <a:moveTo>
                    <a:pt x="122281" y="20707"/>
                  </a:moveTo>
                  <a:lnTo>
                    <a:pt x="117520" y="25494"/>
                  </a:lnTo>
                  <a:lnTo>
                    <a:pt x="112733" y="20707"/>
                  </a:lnTo>
                  <a:close/>
                  <a:moveTo>
                    <a:pt x="132958" y="20707"/>
                  </a:moveTo>
                  <a:lnTo>
                    <a:pt x="128171" y="25494"/>
                  </a:lnTo>
                  <a:lnTo>
                    <a:pt x="123409" y="20707"/>
                  </a:lnTo>
                  <a:close/>
                  <a:moveTo>
                    <a:pt x="143610" y="20707"/>
                  </a:moveTo>
                  <a:lnTo>
                    <a:pt x="138848" y="25494"/>
                  </a:lnTo>
                  <a:lnTo>
                    <a:pt x="134061" y="20707"/>
                  </a:lnTo>
                  <a:close/>
                  <a:moveTo>
                    <a:pt x="154287" y="20707"/>
                  </a:moveTo>
                  <a:lnTo>
                    <a:pt x="149500" y="25494"/>
                  </a:lnTo>
                  <a:lnTo>
                    <a:pt x="144738" y="20707"/>
                  </a:lnTo>
                  <a:close/>
                  <a:moveTo>
                    <a:pt x="164963" y="20707"/>
                  </a:moveTo>
                  <a:lnTo>
                    <a:pt x="160176" y="25494"/>
                  </a:lnTo>
                  <a:lnTo>
                    <a:pt x="155389" y="20707"/>
                  </a:lnTo>
                  <a:close/>
                  <a:moveTo>
                    <a:pt x="175615" y="20707"/>
                  </a:moveTo>
                  <a:lnTo>
                    <a:pt x="170853" y="25494"/>
                  </a:lnTo>
                  <a:lnTo>
                    <a:pt x="166066" y="20707"/>
                  </a:lnTo>
                  <a:close/>
                  <a:moveTo>
                    <a:pt x="186292" y="20707"/>
                  </a:moveTo>
                  <a:lnTo>
                    <a:pt x="181505" y="25494"/>
                  </a:lnTo>
                  <a:lnTo>
                    <a:pt x="176743" y="20707"/>
                  </a:lnTo>
                  <a:close/>
                  <a:moveTo>
                    <a:pt x="16166" y="21158"/>
                  </a:moveTo>
                  <a:lnTo>
                    <a:pt x="21003" y="25996"/>
                  </a:lnTo>
                  <a:lnTo>
                    <a:pt x="16166" y="30833"/>
                  </a:lnTo>
                  <a:lnTo>
                    <a:pt x="11328" y="25996"/>
                  </a:lnTo>
                  <a:lnTo>
                    <a:pt x="16166" y="21158"/>
                  </a:lnTo>
                  <a:close/>
                  <a:moveTo>
                    <a:pt x="26842" y="21158"/>
                  </a:moveTo>
                  <a:lnTo>
                    <a:pt x="31654" y="25996"/>
                  </a:lnTo>
                  <a:lnTo>
                    <a:pt x="26842" y="30833"/>
                  </a:lnTo>
                  <a:lnTo>
                    <a:pt x="22005" y="25996"/>
                  </a:lnTo>
                  <a:lnTo>
                    <a:pt x="26842" y="21158"/>
                  </a:lnTo>
                  <a:close/>
                  <a:moveTo>
                    <a:pt x="37494" y="21158"/>
                  </a:moveTo>
                  <a:lnTo>
                    <a:pt x="42331" y="25996"/>
                  </a:lnTo>
                  <a:lnTo>
                    <a:pt x="37494" y="30833"/>
                  </a:lnTo>
                  <a:lnTo>
                    <a:pt x="32657" y="25996"/>
                  </a:lnTo>
                  <a:lnTo>
                    <a:pt x="37494" y="21158"/>
                  </a:lnTo>
                  <a:close/>
                  <a:moveTo>
                    <a:pt x="48171" y="21158"/>
                  </a:moveTo>
                  <a:lnTo>
                    <a:pt x="53008" y="25996"/>
                  </a:lnTo>
                  <a:lnTo>
                    <a:pt x="48171" y="30833"/>
                  </a:lnTo>
                  <a:lnTo>
                    <a:pt x="43334" y="25996"/>
                  </a:lnTo>
                  <a:lnTo>
                    <a:pt x="48171" y="21158"/>
                  </a:lnTo>
                  <a:close/>
                  <a:moveTo>
                    <a:pt x="58822" y="21158"/>
                  </a:moveTo>
                  <a:lnTo>
                    <a:pt x="63660" y="25996"/>
                  </a:lnTo>
                  <a:lnTo>
                    <a:pt x="58822" y="30833"/>
                  </a:lnTo>
                  <a:lnTo>
                    <a:pt x="54010" y="25996"/>
                  </a:lnTo>
                  <a:lnTo>
                    <a:pt x="58822" y="21158"/>
                  </a:lnTo>
                  <a:close/>
                  <a:moveTo>
                    <a:pt x="69499" y="21158"/>
                  </a:moveTo>
                  <a:lnTo>
                    <a:pt x="74336" y="25996"/>
                  </a:lnTo>
                  <a:lnTo>
                    <a:pt x="69499" y="30833"/>
                  </a:lnTo>
                  <a:lnTo>
                    <a:pt x="64662" y="25996"/>
                  </a:lnTo>
                  <a:lnTo>
                    <a:pt x="69499" y="21158"/>
                  </a:lnTo>
                  <a:close/>
                  <a:moveTo>
                    <a:pt x="80176" y="21158"/>
                  </a:moveTo>
                  <a:lnTo>
                    <a:pt x="84988" y="25996"/>
                  </a:lnTo>
                  <a:lnTo>
                    <a:pt x="80176" y="30833"/>
                  </a:lnTo>
                  <a:lnTo>
                    <a:pt x="75339" y="25996"/>
                  </a:lnTo>
                  <a:lnTo>
                    <a:pt x="80176" y="21158"/>
                  </a:lnTo>
                  <a:close/>
                  <a:moveTo>
                    <a:pt x="90828" y="21158"/>
                  </a:moveTo>
                  <a:lnTo>
                    <a:pt x="95665" y="25996"/>
                  </a:lnTo>
                  <a:lnTo>
                    <a:pt x="90828" y="30833"/>
                  </a:lnTo>
                  <a:lnTo>
                    <a:pt x="86016" y="25996"/>
                  </a:lnTo>
                  <a:lnTo>
                    <a:pt x="90828" y="21158"/>
                  </a:lnTo>
                  <a:close/>
                  <a:moveTo>
                    <a:pt x="101504" y="21158"/>
                  </a:moveTo>
                  <a:lnTo>
                    <a:pt x="106342" y="25996"/>
                  </a:lnTo>
                  <a:lnTo>
                    <a:pt x="101504" y="30833"/>
                  </a:lnTo>
                  <a:lnTo>
                    <a:pt x="96667" y="25996"/>
                  </a:lnTo>
                  <a:lnTo>
                    <a:pt x="101504" y="21158"/>
                  </a:lnTo>
                  <a:close/>
                  <a:moveTo>
                    <a:pt x="112181" y="21158"/>
                  </a:moveTo>
                  <a:lnTo>
                    <a:pt x="116993" y="25996"/>
                  </a:lnTo>
                  <a:lnTo>
                    <a:pt x="112181" y="30833"/>
                  </a:lnTo>
                  <a:lnTo>
                    <a:pt x="107344" y="25996"/>
                  </a:lnTo>
                  <a:lnTo>
                    <a:pt x="112181" y="21158"/>
                  </a:lnTo>
                  <a:close/>
                  <a:moveTo>
                    <a:pt x="122833" y="21158"/>
                  </a:moveTo>
                  <a:lnTo>
                    <a:pt x="127670" y="25996"/>
                  </a:lnTo>
                  <a:lnTo>
                    <a:pt x="122833" y="30833"/>
                  </a:lnTo>
                  <a:lnTo>
                    <a:pt x="118021" y="25996"/>
                  </a:lnTo>
                  <a:lnTo>
                    <a:pt x="122833" y="21158"/>
                  </a:lnTo>
                  <a:close/>
                  <a:moveTo>
                    <a:pt x="133510" y="21158"/>
                  </a:moveTo>
                  <a:lnTo>
                    <a:pt x="138347" y="25996"/>
                  </a:lnTo>
                  <a:lnTo>
                    <a:pt x="133510" y="30833"/>
                  </a:lnTo>
                  <a:lnTo>
                    <a:pt x="128672" y="25996"/>
                  </a:lnTo>
                  <a:lnTo>
                    <a:pt x="133510" y="21158"/>
                  </a:lnTo>
                  <a:close/>
                  <a:moveTo>
                    <a:pt x="144186" y="21158"/>
                  </a:moveTo>
                  <a:lnTo>
                    <a:pt x="148998" y="25996"/>
                  </a:lnTo>
                  <a:lnTo>
                    <a:pt x="144186" y="30833"/>
                  </a:lnTo>
                  <a:lnTo>
                    <a:pt x="139349" y="25996"/>
                  </a:lnTo>
                  <a:lnTo>
                    <a:pt x="144186" y="21158"/>
                  </a:lnTo>
                  <a:close/>
                  <a:moveTo>
                    <a:pt x="154838" y="21158"/>
                  </a:moveTo>
                  <a:lnTo>
                    <a:pt x="159675" y="25996"/>
                  </a:lnTo>
                  <a:lnTo>
                    <a:pt x="154838" y="30833"/>
                  </a:lnTo>
                  <a:lnTo>
                    <a:pt x="150026" y="25996"/>
                  </a:lnTo>
                  <a:lnTo>
                    <a:pt x="154838" y="21158"/>
                  </a:lnTo>
                  <a:close/>
                  <a:moveTo>
                    <a:pt x="165515" y="21158"/>
                  </a:moveTo>
                  <a:lnTo>
                    <a:pt x="170352" y="25996"/>
                  </a:lnTo>
                  <a:lnTo>
                    <a:pt x="165515" y="30833"/>
                  </a:lnTo>
                  <a:lnTo>
                    <a:pt x="160678" y="25996"/>
                  </a:lnTo>
                  <a:lnTo>
                    <a:pt x="165515" y="21158"/>
                  </a:lnTo>
                  <a:close/>
                  <a:moveTo>
                    <a:pt x="176192" y="21158"/>
                  </a:moveTo>
                  <a:lnTo>
                    <a:pt x="181004" y="25996"/>
                  </a:lnTo>
                  <a:lnTo>
                    <a:pt x="176192" y="30833"/>
                  </a:lnTo>
                  <a:lnTo>
                    <a:pt x="171354" y="25996"/>
                  </a:lnTo>
                  <a:lnTo>
                    <a:pt x="176192" y="21158"/>
                  </a:lnTo>
                  <a:close/>
                  <a:moveTo>
                    <a:pt x="10827" y="26497"/>
                  </a:moveTo>
                  <a:lnTo>
                    <a:pt x="15664" y="31334"/>
                  </a:lnTo>
                  <a:lnTo>
                    <a:pt x="10827" y="36171"/>
                  </a:lnTo>
                  <a:lnTo>
                    <a:pt x="5990" y="31334"/>
                  </a:lnTo>
                  <a:lnTo>
                    <a:pt x="10827" y="26497"/>
                  </a:lnTo>
                  <a:close/>
                  <a:moveTo>
                    <a:pt x="21504" y="26497"/>
                  </a:moveTo>
                  <a:lnTo>
                    <a:pt x="26316" y="31334"/>
                  </a:lnTo>
                  <a:lnTo>
                    <a:pt x="21504" y="36171"/>
                  </a:lnTo>
                  <a:lnTo>
                    <a:pt x="16667" y="31334"/>
                  </a:lnTo>
                  <a:lnTo>
                    <a:pt x="21504" y="26497"/>
                  </a:lnTo>
                  <a:close/>
                  <a:moveTo>
                    <a:pt x="32156" y="26497"/>
                  </a:moveTo>
                  <a:lnTo>
                    <a:pt x="36993" y="31334"/>
                  </a:lnTo>
                  <a:lnTo>
                    <a:pt x="32156" y="36171"/>
                  </a:lnTo>
                  <a:lnTo>
                    <a:pt x="27344" y="31334"/>
                  </a:lnTo>
                  <a:lnTo>
                    <a:pt x="32156" y="26497"/>
                  </a:lnTo>
                  <a:close/>
                  <a:moveTo>
                    <a:pt x="42832" y="26497"/>
                  </a:moveTo>
                  <a:lnTo>
                    <a:pt x="47670" y="31334"/>
                  </a:lnTo>
                  <a:lnTo>
                    <a:pt x="42832" y="36171"/>
                  </a:lnTo>
                  <a:lnTo>
                    <a:pt x="37995" y="31334"/>
                  </a:lnTo>
                  <a:lnTo>
                    <a:pt x="42832" y="26497"/>
                  </a:lnTo>
                  <a:close/>
                  <a:moveTo>
                    <a:pt x="53509" y="26497"/>
                  </a:moveTo>
                  <a:lnTo>
                    <a:pt x="58321" y="31334"/>
                  </a:lnTo>
                  <a:lnTo>
                    <a:pt x="53509" y="36171"/>
                  </a:lnTo>
                  <a:lnTo>
                    <a:pt x="48672" y="31334"/>
                  </a:lnTo>
                  <a:lnTo>
                    <a:pt x="53509" y="26497"/>
                  </a:lnTo>
                  <a:close/>
                  <a:moveTo>
                    <a:pt x="64161" y="26497"/>
                  </a:moveTo>
                  <a:lnTo>
                    <a:pt x="68998" y="31334"/>
                  </a:lnTo>
                  <a:lnTo>
                    <a:pt x="64161" y="36171"/>
                  </a:lnTo>
                  <a:lnTo>
                    <a:pt x="59349" y="31334"/>
                  </a:lnTo>
                  <a:lnTo>
                    <a:pt x="64161" y="26497"/>
                  </a:lnTo>
                  <a:close/>
                  <a:moveTo>
                    <a:pt x="74838" y="26497"/>
                  </a:moveTo>
                  <a:lnTo>
                    <a:pt x="79675" y="31334"/>
                  </a:lnTo>
                  <a:lnTo>
                    <a:pt x="74838" y="36171"/>
                  </a:lnTo>
                  <a:lnTo>
                    <a:pt x="70000" y="31334"/>
                  </a:lnTo>
                  <a:lnTo>
                    <a:pt x="74838" y="26497"/>
                  </a:lnTo>
                  <a:close/>
                  <a:moveTo>
                    <a:pt x="85514" y="26497"/>
                  </a:moveTo>
                  <a:lnTo>
                    <a:pt x="90326" y="31334"/>
                  </a:lnTo>
                  <a:lnTo>
                    <a:pt x="85514" y="36171"/>
                  </a:lnTo>
                  <a:lnTo>
                    <a:pt x="80677" y="31334"/>
                  </a:lnTo>
                  <a:lnTo>
                    <a:pt x="85514" y="26497"/>
                  </a:lnTo>
                  <a:close/>
                  <a:moveTo>
                    <a:pt x="96166" y="26497"/>
                  </a:moveTo>
                  <a:lnTo>
                    <a:pt x="101003" y="31334"/>
                  </a:lnTo>
                  <a:lnTo>
                    <a:pt x="96166" y="36171"/>
                  </a:lnTo>
                  <a:lnTo>
                    <a:pt x="91354" y="31334"/>
                  </a:lnTo>
                  <a:lnTo>
                    <a:pt x="96166" y="26497"/>
                  </a:lnTo>
                  <a:close/>
                  <a:moveTo>
                    <a:pt x="106843" y="26497"/>
                  </a:moveTo>
                  <a:lnTo>
                    <a:pt x="111680" y="31334"/>
                  </a:lnTo>
                  <a:lnTo>
                    <a:pt x="106843" y="36171"/>
                  </a:lnTo>
                  <a:lnTo>
                    <a:pt x="102006" y="31334"/>
                  </a:lnTo>
                  <a:lnTo>
                    <a:pt x="106843" y="26497"/>
                  </a:lnTo>
                  <a:close/>
                  <a:moveTo>
                    <a:pt x="117520" y="26497"/>
                  </a:moveTo>
                  <a:lnTo>
                    <a:pt x="122332" y="31334"/>
                  </a:lnTo>
                  <a:lnTo>
                    <a:pt x="117520" y="36171"/>
                  </a:lnTo>
                  <a:lnTo>
                    <a:pt x="112682" y="31334"/>
                  </a:lnTo>
                  <a:lnTo>
                    <a:pt x="117520" y="26497"/>
                  </a:lnTo>
                  <a:close/>
                  <a:moveTo>
                    <a:pt x="128171" y="26497"/>
                  </a:moveTo>
                  <a:lnTo>
                    <a:pt x="133008" y="31334"/>
                  </a:lnTo>
                  <a:lnTo>
                    <a:pt x="128171" y="36171"/>
                  </a:lnTo>
                  <a:lnTo>
                    <a:pt x="123334" y="31334"/>
                  </a:lnTo>
                  <a:lnTo>
                    <a:pt x="128171" y="26497"/>
                  </a:lnTo>
                  <a:close/>
                  <a:moveTo>
                    <a:pt x="138848" y="26497"/>
                  </a:moveTo>
                  <a:lnTo>
                    <a:pt x="143660" y="31334"/>
                  </a:lnTo>
                  <a:lnTo>
                    <a:pt x="138848" y="36171"/>
                  </a:lnTo>
                  <a:lnTo>
                    <a:pt x="134011" y="31334"/>
                  </a:lnTo>
                  <a:lnTo>
                    <a:pt x="138848" y="26497"/>
                  </a:lnTo>
                  <a:close/>
                  <a:moveTo>
                    <a:pt x="149500" y="26497"/>
                  </a:moveTo>
                  <a:lnTo>
                    <a:pt x="154337" y="31334"/>
                  </a:lnTo>
                  <a:lnTo>
                    <a:pt x="149500" y="36171"/>
                  </a:lnTo>
                  <a:lnTo>
                    <a:pt x="144688" y="31334"/>
                  </a:lnTo>
                  <a:lnTo>
                    <a:pt x="149500" y="26497"/>
                  </a:lnTo>
                  <a:close/>
                  <a:moveTo>
                    <a:pt x="160176" y="26497"/>
                  </a:moveTo>
                  <a:lnTo>
                    <a:pt x="165014" y="31334"/>
                  </a:lnTo>
                  <a:lnTo>
                    <a:pt x="160176" y="36171"/>
                  </a:lnTo>
                  <a:lnTo>
                    <a:pt x="155339" y="31334"/>
                  </a:lnTo>
                  <a:lnTo>
                    <a:pt x="160176" y="26497"/>
                  </a:lnTo>
                  <a:close/>
                  <a:moveTo>
                    <a:pt x="170853" y="26497"/>
                  </a:moveTo>
                  <a:lnTo>
                    <a:pt x="175665" y="31334"/>
                  </a:lnTo>
                  <a:lnTo>
                    <a:pt x="170853" y="36171"/>
                  </a:lnTo>
                  <a:lnTo>
                    <a:pt x="166016" y="31334"/>
                  </a:lnTo>
                  <a:lnTo>
                    <a:pt x="170853" y="26497"/>
                  </a:lnTo>
                  <a:close/>
                  <a:moveTo>
                    <a:pt x="181505" y="26497"/>
                  </a:moveTo>
                  <a:lnTo>
                    <a:pt x="186342" y="31334"/>
                  </a:lnTo>
                  <a:lnTo>
                    <a:pt x="181505" y="36171"/>
                  </a:lnTo>
                  <a:lnTo>
                    <a:pt x="176693" y="31334"/>
                  </a:lnTo>
                  <a:lnTo>
                    <a:pt x="181505" y="26497"/>
                  </a:lnTo>
                  <a:close/>
                  <a:moveTo>
                    <a:pt x="16166" y="31835"/>
                  </a:moveTo>
                  <a:lnTo>
                    <a:pt x="21003" y="36672"/>
                  </a:lnTo>
                  <a:lnTo>
                    <a:pt x="16166" y="41509"/>
                  </a:lnTo>
                  <a:lnTo>
                    <a:pt x="11328" y="36672"/>
                  </a:lnTo>
                  <a:lnTo>
                    <a:pt x="16166" y="31835"/>
                  </a:lnTo>
                  <a:close/>
                  <a:moveTo>
                    <a:pt x="26842" y="31835"/>
                  </a:moveTo>
                  <a:lnTo>
                    <a:pt x="31654" y="36672"/>
                  </a:lnTo>
                  <a:lnTo>
                    <a:pt x="26842" y="41509"/>
                  </a:lnTo>
                  <a:lnTo>
                    <a:pt x="22005" y="36672"/>
                  </a:lnTo>
                  <a:lnTo>
                    <a:pt x="26842" y="31835"/>
                  </a:lnTo>
                  <a:close/>
                  <a:moveTo>
                    <a:pt x="37494" y="31835"/>
                  </a:moveTo>
                  <a:lnTo>
                    <a:pt x="42331" y="36672"/>
                  </a:lnTo>
                  <a:lnTo>
                    <a:pt x="37494" y="41509"/>
                  </a:lnTo>
                  <a:lnTo>
                    <a:pt x="32657" y="36672"/>
                  </a:lnTo>
                  <a:lnTo>
                    <a:pt x="37494" y="31835"/>
                  </a:lnTo>
                  <a:close/>
                  <a:moveTo>
                    <a:pt x="48171" y="31835"/>
                  </a:moveTo>
                  <a:lnTo>
                    <a:pt x="53008" y="36672"/>
                  </a:lnTo>
                  <a:lnTo>
                    <a:pt x="48171" y="41509"/>
                  </a:lnTo>
                  <a:lnTo>
                    <a:pt x="43334" y="36672"/>
                  </a:lnTo>
                  <a:lnTo>
                    <a:pt x="48171" y="31835"/>
                  </a:lnTo>
                  <a:close/>
                  <a:moveTo>
                    <a:pt x="58822" y="31835"/>
                  </a:moveTo>
                  <a:lnTo>
                    <a:pt x="63660" y="36672"/>
                  </a:lnTo>
                  <a:lnTo>
                    <a:pt x="58822" y="41509"/>
                  </a:lnTo>
                  <a:lnTo>
                    <a:pt x="54010" y="36672"/>
                  </a:lnTo>
                  <a:lnTo>
                    <a:pt x="58822" y="31835"/>
                  </a:lnTo>
                  <a:close/>
                  <a:moveTo>
                    <a:pt x="69499" y="31835"/>
                  </a:moveTo>
                  <a:lnTo>
                    <a:pt x="74336" y="36672"/>
                  </a:lnTo>
                  <a:lnTo>
                    <a:pt x="69499" y="41509"/>
                  </a:lnTo>
                  <a:lnTo>
                    <a:pt x="64662" y="36672"/>
                  </a:lnTo>
                  <a:lnTo>
                    <a:pt x="69499" y="31835"/>
                  </a:lnTo>
                  <a:close/>
                  <a:moveTo>
                    <a:pt x="80176" y="31835"/>
                  </a:moveTo>
                  <a:lnTo>
                    <a:pt x="84988" y="36672"/>
                  </a:lnTo>
                  <a:lnTo>
                    <a:pt x="80176" y="41509"/>
                  </a:lnTo>
                  <a:lnTo>
                    <a:pt x="75339" y="36672"/>
                  </a:lnTo>
                  <a:lnTo>
                    <a:pt x="80176" y="31835"/>
                  </a:lnTo>
                  <a:close/>
                  <a:moveTo>
                    <a:pt x="90828" y="31835"/>
                  </a:moveTo>
                  <a:lnTo>
                    <a:pt x="95665" y="36672"/>
                  </a:lnTo>
                  <a:lnTo>
                    <a:pt x="90828" y="41509"/>
                  </a:lnTo>
                  <a:lnTo>
                    <a:pt x="86016" y="36672"/>
                  </a:lnTo>
                  <a:lnTo>
                    <a:pt x="90828" y="31835"/>
                  </a:lnTo>
                  <a:close/>
                  <a:moveTo>
                    <a:pt x="101504" y="31835"/>
                  </a:moveTo>
                  <a:lnTo>
                    <a:pt x="106342" y="36672"/>
                  </a:lnTo>
                  <a:lnTo>
                    <a:pt x="101504" y="41509"/>
                  </a:lnTo>
                  <a:lnTo>
                    <a:pt x="96667" y="36672"/>
                  </a:lnTo>
                  <a:lnTo>
                    <a:pt x="101504" y="31835"/>
                  </a:lnTo>
                  <a:close/>
                  <a:moveTo>
                    <a:pt x="112181" y="31835"/>
                  </a:moveTo>
                  <a:lnTo>
                    <a:pt x="116993" y="36672"/>
                  </a:lnTo>
                  <a:lnTo>
                    <a:pt x="112181" y="41509"/>
                  </a:lnTo>
                  <a:lnTo>
                    <a:pt x="107344" y="36672"/>
                  </a:lnTo>
                  <a:lnTo>
                    <a:pt x="112181" y="31835"/>
                  </a:lnTo>
                  <a:close/>
                  <a:moveTo>
                    <a:pt x="122833" y="31835"/>
                  </a:moveTo>
                  <a:lnTo>
                    <a:pt x="127670" y="36672"/>
                  </a:lnTo>
                  <a:lnTo>
                    <a:pt x="122833" y="41509"/>
                  </a:lnTo>
                  <a:lnTo>
                    <a:pt x="118021" y="36672"/>
                  </a:lnTo>
                  <a:lnTo>
                    <a:pt x="122833" y="31835"/>
                  </a:lnTo>
                  <a:close/>
                  <a:moveTo>
                    <a:pt x="133510" y="31835"/>
                  </a:moveTo>
                  <a:lnTo>
                    <a:pt x="138347" y="36672"/>
                  </a:lnTo>
                  <a:lnTo>
                    <a:pt x="133510" y="41509"/>
                  </a:lnTo>
                  <a:lnTo>
                    <a:pt x="128672" y="36672"/>
                  </a:lnTo>
                  <a:lnTo>
                    <a:pt x="133510" y="31835"/>
                  </a:lnTo>
                  <a:close/>
                  <a:moveTo>
                    <a:pt x="144186" y="31835"/>
                  </a:moveTo>
                  <a:lnTo>
                    <a:pt x="148998" y="36672"/>
                  </a:lnTo>
                  <a:lnTo>
                    <a:pt x="144186" y="41509"/>
                  </a:lnTo>
                  <a:lnTo>
                    <a:pt x="139349" y="36672"/>
                  </a:lnTo>
                  <a:lnTo>
                    <a:pt x="144186" y="31835"/>
                  </a:lnTo>
                  <a:close/>
                  <a:moveTo>
                    <a:pt x="154838" y="31835"/>
                  </a:moveTo>
                  <a:lnTo>
                    <a:pt x="159675" y="36672"/>
                  </a:lnTo>
                  <a:lnTo>
                    <a:pt x="154838" y="41509"/>
                  </a:lnTo>
                  <a:lnTo>
                    <a:pt x="150026" y="36672"/>
                  </a:lnTo>
                  <a:lnTo>
                    <a:pt x="154838" y="31835"/>
                  </a:lnTo>
                  <a:close/>
                  <a:moveTo>
                    <a:pt x="165515" y="31835"/>
                  </a:moveTo>
                  <a:lnTo>
                    <a:pt x="170352" y="36672"/>
                  </a:lnTo>
                  <a:lnTo>
                    <a:pt x="165515" y="41509"/>
                  </a:lnTo>
                  <a:lnTo>
                    <a:pt x="160678" y="36672"/>
                  </a:lnTo>
                  <a:lnTo>
                    <a:pt x="165515" y="31835"/>
                  </a:lnTo>
                  <a:close/>
                  <a:moveTo>
                    <a:pt x="176192" y="31835"/>
                  </a:moveTo>
                  <a:lnTo>
                    <a:pt x="181004" y="36672"/>
                  </a:lnTo>
                  <a:lnTo>
                    <a:pt x="176192" y="41509"/>
                  </a:lnTo>
                  <a:lnTo>
                    <a:pt x="171354" y="36672"/>
                  </a:lnTo>
                  <a:lnTo>
                    <a:pt x="176192" y="31835"/>
                  </a:lnTo>
                  <a:close/>
                  <a:moveTo>
                    <a:pt x="10827" y="37174"/>
                  </a:moveTo>
                  <a:lnTo>
                    <a:pt x="15664" y="42011"/>
                  </a:lnTo>
                  <a:lnTo>
                    <a:pt x="10827" y="46823"/>
                  </a:lnTo>
                  <a:lnTo>
                    <a:pt x="5990" y="42011"/>
                  </a:lnTo>
                  <a:lnTo>
                    <a:pt x="10827" y="37174"/>
                  </a:lnTo>
                  <a:close/>
                  <a:moveTo>
                    <a:pt x="21504" y="37174"/>
                  </a:moveTo>
                  <a:lnTo>
                    <a:pt x="26316" y="42011"/>
                  </a:lnTo>
                  <a:lnTo>
                    <a:pt x="21504" y="46823"/>
                  </a:lnTo>
                  <a:lnTo>
                    <a:pt x="16667" y="42011"/>
                  </a:lnTo>
                  <a:lnTo>
                    <a:pt x="21504" y="37174"/>
                  </a:lnTo>
                  <a:close/>
                  <a:moveTo>
                    <a:pt x="32156" y="37174"/>
                  </a:moveTo>
                  <a:lnTo>
                    <a:pt x="36993" y="42011"/>
                  </a:lnTo>
                  <a:lnTo>
                    <a:pt x="32156" y="46823"/>
                  </a:lnTo>
                  <a:lnTo>
                    <a:pt x="27344" y="42011"/>
                  </a:lnTo>
                  <a:lnTo>
                    <a:pt x="32156" y="37174"/>
                  </a:lnTo>
                  <a:close/>
                  <a:moveTo>
                    <a:pt x="42832" y="37174"/>
                  </a:moveTo>
                  <a:lnTo>
                    <a:pt x="47670" y="42011"/>
                  </a:lnTo>
                  <a:lnTo>
                    <a:pt x="42832" y="46823"/>
                  </a:lnTo>
                  <a:lnTo>
                    <a:pt x="37995" y="42011"/>
                  </a:lnTo>
                  <a:lnTo>
                    <a:pt x="42832" y="37174"/>
                  </a:lnTo>
                  <a:close/>
                  <a:moveTo>
                    <a:pt x="53509" y="37174"/>
                  </a:moveTo>
                  <a:lnTo>
                    <a:pt x="58321" y="42011"/>
                  </a:lnTo>
                  <a:lnTo>
                    <a:pt x="53509" y="46823"/>
                  </a:lnTo>
                  <a:lnTo>
                    <a:pt x="48672" y="42011"/>
                  </a:lnTo>
                  <a:lnTo>
                    <a:pt x="53509" y="37174"/>
                  </a:lnTo>
                  <a:close/>
                  <a:moveTo>
                    <a:pt x="64161" y="37174"/>
                  </a:moveTo>
                  <a:lnTo>
                    <a:pt x="68998" y="42011"/>
                  </a:lnTo>
                  <a:lnTo>
                    <a:pt x="64161" y="46823"/>
                  </a:lnTo>
                  <a:lnTo>
                    <a:pt x="59349" y="42011"/>
                  </a:lnTo>
                  <a:lnTo>
                    <a:pt x="64161" y="37174"/>
                  </a:lnTo>
                  <a:close/>
                  <a:moveTo>
                    <a:pt x="74838" y="37174"/>
                  </a:moveTo>
                  <a:lnTo>
                    <a:pt x="79675" y="42011"/>
                  </a:lnTo>
                  <a:lnTo>
                    <a:pt x="74838" y="46823"/>
                  </a:lnTo>
                  <a:lnTo>
                    <a:pt x="70000" y="42011"/>
                  </a:lnTo>
                  <a:lnTo>
                    <a:pt x="74838" y="37174"/>
                  </a:lnTo>
                  <a:close/>
                  <a:moveTo>
                    <a:pt x="85514" y="37174"/>
                  </a:moveTo>
                  <a:lnTo>
                    <a:pt x="90326" y="42011"/>
                  </a:lnTo>
                  <a:lnTo>
                    <a:pt x="85514" y="46823"/>
                  </a:lnTo>
                  <a:lnTo>
                    <a:pt x="80677" y="42011"/>
                  </a:lnTo>
                  <a:lnTo>
                    <a:pt x="85514" y="37174"/>
                  </a:lnTo>
                  <a:close/>
                  <a:moveTo>
                    <a:pt x="96166" y="37174"/>
                  </a:moveTo>
                  <a:lnTo>
                    <a:pt x="101003" y="42011"/>
                  </a:lnTo>
                  <a:lnTo>
                    <a:pt x="96166" y="46823"/>
                  </a:lnTo>
                  <a:lnTo>
                    <a:pt x="91354" y="42011"/>
                  </a:lnTo>
                  <a:lnTo>
                    <a:pt x="96166" y="37174"/>
                  </a:lnTo>
                  <a:close/>
                  <a:moveTo>
                    <a:pt x="106843" y="37174"/>
                  </a:moveTo>
                  <a:lnTo>
                    <a:pt x="111680" y="42011"/>
                  </a:lnTo>
                  <a:lnTo>
                    <a:pt x="106843" y="46823"/>
                  </a:lnTo>
                  <a:lnTo>
                    <a:pt x="102006" y="42011"/>
                  </a:lnTo>
                  <a:lnTo>
                    <a:pt x="106843" y="37174"/>
                  </a:lnTo>
                  <a:close/>
                  <a:moveTo>
                    <a:pt x="117520" y="37174"/>
                  </a:moveTo>
                  <a:lnTo>
                    <a:pt x="122332" y="42011"/>
                  </a:lnTo>
                  <a:lnTo>
                    <a:pt x="117520" y="46823"/>
                  </a:lnTo>
                  <a:lnTo>
                    <a:pt x="112682" y="42011"/>
                  </a:lnTo>
                  <a:lnTo>
                    <a:pt x="117520" y="37174"/>
                  </a:lnTo>
                  <a:close/>
                  <a:moveTo>
                    <a:pt x="128171" y="37174"/>
                  </a:moveTo>
                  <a:lnTo>
                    <a:pt x="133008" y="42011"/>
                  </a:lnTo>
                  <a:lnTo>
                    <a:pt x="128171" y="46823"/>
                  </a:lnTo>
                  <a:lnTo>
                    <a:pt x="123334" y="42011"/>
                  </a:lnTo>
                  <a:lnTo>
                    <a:pt x="128171" y="37174"/>
                  </a:lnTo>
                  <a:close/>
                  <a:moveTo>
                    <a:pt x="138848" y="37174"/>
                  </a:moveTo>
                  <a:lnTo>
                    <a:pt x="143660" y="42011"/>
                  </a:lnTo>
                  <a:lnTo>
                    <a:pt x="138848" y="46823"/>
                  </a:lnTo>
                  <a:lnTo>
                    <a:pt x="134011" y="42011"/>
                  </a:lnTo>
                  <a:lnTo>
                    <a:pt x="138848" y="37174"/>
                  </a:lnTo>
                  <a:close/>
                  <a:moveTo>
                    <a:pt x="149500" y="37174"/>
                  </a:moveTo>
                  <a:lnTo>
                    <a:pt x="154337" y="42011"/>
                  </a:lnTo>
                  <a:lnTo>
                    <a:pt x="149500" y="46823"/>
                  </a:lnTo>
                  <a:lnTo>
                    <a:pt x="144688" y="42011"/>
                  </a:lnTo>
                  <a:lnTo>
                    <a:pt x="149500" y="37174"/>
                  </a:lnTo>
                  <a:close/>
                  <a:moveTo>
                    <a:pt x="160176" y="37174"/>
                  </a:moveTo>
                  <a:lnTo>
                    <a:pt x="165014" y="42011"/>
                  </a:lnTo>
                  <a:lnTo>
                    <a:pt x="160176" y="46823"/>
                  </a:lnTo>
                  <a:lnTo>
                    <a:pt x="155339" y="42011"/>
                  </a:lnTo>
                  <a:lnTo>
                    <a:pt x="160176" y="37174"/>
                  </a:lnTo>
                  <a:close/>
                  <a:moveTo>
                    <a:pt x="170853" y="37174"/>
                  </a:moveTo>
                  <a:lnTo>
                    <a:pt x="175665" y="42011"/>
                  </a:lnTo>
                  <a:lnTo>
                    <a:pt x="170853" y="46823"/>
                  </a:lnTo>
                  <a:lnTo>
                    <a:pt x="166016" y="42011"/>
                  </a:lnTo>
                  <a:lnTo>
                    <a:pt x="170853" y="37174"/>
                  </a:lnTo>
                  <a:close/>
                  <a:moveTo>
                    <a:pt x="181505" y="37174"/>
                  </a:moveTo>
                  <a:lnTo>
                    <a:pt x="186342" y="42011"/>
                  </a:lnTo>
                  <a:lnTo>
                    <a:pt x="181505" y="46823"/>
                  </a:lnTo>
                  <a:lnTo>
                    <a:pt x="176693" y="42011"/>
                  </a:lnTo>
                  <a:lnTo>
                    <a:pt x="181505" y="37174"/>
                  </a:lnTo>
                  <a:close/>
                  <a:moveTo>
                    <a:pt x="16166" y="42512"/>
                  </a:moveTo>
                  <a:lnTo>
                    <a:pt x="21003" y="47324"/>
                  </a:lnTo>
                  <a:lnTo>
                    <a:pt x="16166" y="52161"/>
                  </a:lnTo>
                  <a:lnTo>
                    <a:pt x="11328" y="47324"/>
                  </a:lnTo>
                  <a:lnTo>
                    <a:pt x="16166" y="42512"/>
                  </a:lnTo>
                  <a:close/>
                  <a:moveTo>
                    <a:pt x="26842" y="42512"/>
                  </a:moveTo>
                  <a:lnTo>
                    <a:pt x="31654" y="47324"/>
                  </a:lnTo>
                  <a:lnTo>
                    <a:pt x="26842" y="52161"/>
                  </a:lnTo>
                  <a:lnTo>
                    <a:pt x="22005" y="47324"/>
                  </a:lnTo>
                  <a:lnTo>
                    <a:pt x="26842" y="42512"/>
                  </a:lnTo>
                  <a:close/>
                  <a:moveTo>
                    <a:pt x="37494" y="42512"/>
                  </a:moveTo>
                  <a:lnTo>
                    <a:pt x="42331" y="47324"/>
                  </a:lnTo>
                  <a:lnTo>
                    <a:pt x="37494" y="52161"/>
                  </a:lnTo>
                  <a:lnTo>
                    <a:pt x="32657" y="47324"/>
                  </a:lnTo>
                  <a:lnTo>
                    <a:pt x="37494" y="42512"/>
                  </a:lnTo>
                  <a:close/>
                  <a:moveTo>
                    <a:pt x="48171" y="42512"/>
                  </a:moveTo>
                  <a:lnTo>
                    <a:pt x="53008" y="47324"/>
                  </a:lnTo>
                  <a:lnTo>
                    <a:pt x="48171" y="52161"/>
                  </a:lnTo>
                  <a:lnTo>
                    <a:pt x="43334" y="47324"/>
                  </a:lnTo>
                  <a:lnTo>
                    <a:pt x="48171" y="42512"/>
                  </a:lnTo>
                  <a:close/>
                  <a:moveTo>
                    <a:pt x="58822" y="42512"/>
                  </a:moveTo>
                  <a:lnTo>
                    <a:pt x="63660" y="47324"/>
                  </a:lnTo>
                  <a:lnTo>
                    <a:pt x="58822" y="52161"/>
                  </a:lnTo>
                  <a:lnTo>
                    <a:pt x="54010" y="47324"/>
                  </a:lnTo>
                  <a:lnTo>
                    <a:pt x="58822" y="42512"/>
                  </a:lnTo>
                  <a:close/>
                  <a:moveTo>
                    <a:pt x="69499" y="42512"/>
                  </a:moveTo>
                  <a:lnTo>
                    <a:pt x="74336" y="47324"/>
                  </a:lnTo>
                  <a:lnTo>
                    <a:pt x="69499" y="52161"/>
                  </a:lnTo>
                  <a:lnTo>
                    <a:pt x="64662" y="47324"/>
                  </a:lnTo>
                  <a:lnTo>
                    <a:pt x="69499" y="42512"/>
                  </a:lnTo>
                  <a:close/>
                  <a:moveTo>
                    <a:pt x="80176" y="42512"/>
                  </a:moveTo>
                  <a:lnTo>
                    <a:pt x="84988" y="47324"/>
                  </a:lnTo>
                  <a:lnTo>
                    <a:pt x="80176" y="52161"/>
                  </a:lnTo>
                  <a:lnTo>
                    <a:pt x="75339" y="47324"/>
                  </a:lnTo>
                  <a:lnTo>
                    <a:pt x="80176" y="42512"/>
                  </a:lnTo>
                  <a:close/>
                  <a:moveTo>
                    <a:pt x="90828" y="42512"/>
                  </a:moveTo>
                  <a:lnTo>
                    <a:pt x="95665" y="47324"/>
                  </a:lnTo>
                  <a:lnTo>
                    <a:pt x="90828" y="52161"/>
                  </a:lnTo>
                  <a:lnTo>
                    <a:pt x="86016" y="47324"/>
                  </a:lnTo>
                  <a:lnTo>
                    <a:pt x="90828" y="42512"/>
                  </a:lnTo>
                  <a:close/>
                  <a:moveTo>
                    <a:pt x="101504" y="42512"/>
                  </a:moveTo>
                  <a:lnTo>
                    <a:pt x="106342" y="47324"/>
                  </a:lnTo>
                  <a:lnTo>
                    <a:pt x="101504" y="52161"/>
                  </a:lnTo>
                  <a:lnTo>
                    <a:pt x="96667" y="47324"/>
                  </a:lnTo>
                  <a:lnTo>
                    <a:pt x="101504" y="42512"/>
                  </a:lnTo>
                  <a:close/>
                  <a:moveTo>
                    <a:pt x="112181" y="42512"/>
                  </a:moveTo>
                  <a:lnTo>
                    <a:pt x="116993" y="47324"/>
                  </a:lnTo>
                  <a:lnTo>
                    <a:pt x="112181" y="52161"/>
                  </a:lnTo>
                  <a:lnTo>
                    <a:pt x="107344" y="47324"/>
                  </a:lnTo>
                  <a:lnTo>
                    <a:pt x="112181" y="42512"/>
                  </a:lnTo>
                  <a:close/>
                  <a:moveTo>
                    <a:pt x="122833" y="42512"/>
                  </a:moveTo>
                  <a:lnTo>
                    <a:pt x="127670" y="47324"/>
                  </a:lnTo>
                  <a:lnTo>
                    <a:pt x="122833" y="52161"/>
                  </a:lnTo>
                  <a:lnTo>
                    <a:pt x="118021" y="47324"/>
                  </a:lnTo>
                  <a:lnTo>
                    <a:pt x="122833" y="42512"/>
                  </a:lnTo>
                  <a:close/>
                  <a:moveTo>
                    <a:pt x="133510" y="42512"/>
                  </a:moveTo>
                  <a:lnTo>
                    <a:pt x="138347" y="47324"/>
                  </a:lnTo>
                  <a:lnTo>
                    <a:pt x="133510" y="52161"/>
                  </a:lnTo>
                  <a:lnTo>
                    <a:pt x="128672" y="47324"/>
                  </a:lnTo>
                  <a:lnTo>
                    <a:pt x="133510" y="42512"/>
                  </a:lnTo>
                  <a:close/>
                  <a:moveTo>
                    <a:pt x="144186" y="42512"/>
                  </a:moveTo>
                  <a:lnTo>
                    <a:pt x="148998" y="47324"/>
                  </a:lnTo>
                  <a:lnTo>
                    <a:pt x="144186" y="52161"/>
                  </a:lnTo>
                  <a:lnTo>
                    <a:pt x="139349" y="47324"/>
                  </a:lnTo>
                  <a:lnTo>
                    <a:pt x="144186" y="42512"/>
                  </a:lnTo>
                  <a:close/>
                  <a:moveTo>
                    <a:pt x="154838" y="42512"/>
                  </a:moveTo>
                  <a:lnTo>
                    <a:pt x="159675" y="47324"/>
                  </a:lnTo>
                  <a:lnTo>
                    <a:pt x="154838" y="52161"/>
                  </a:lnTo>
                  <a:lnTo>
                    <a:pt x="150026" y="47324"/>
                  </a:lnTo>
                  <a:lnTo>
                    <a:pt x="154838" y="42512"/>
                  </a:lnTo>
                  <a:close/>
                  <a:moveTo>
                    <a:pt x="165515" y="42512"/>
                  </a:moveTo>
                  <a:lnTo>
                    <a:pt x="170352" y="47324"/>
                  </a:lnTo>
                  <a:lnTo>
                    <a:pt x="165515" y="52161"/>
                  </a:lnTo>
                  <a:lnTo>
                    <a:pt x="160678" y="47324"/>
                  </a:lnTo>
                  <a:lnTo>
                    <a:pt x="165515" y="42512"/>
                  </a:lnTo>
                  <a:close/>
                  <a:moveTo>
                    <a:pt x="176192" y="42512"/>
                  </a:moveTo>
                  <a:lnTo>
                    <a:pt x="181004" y="47324"/>
                  </a:lnTo>
                  <a:lnTo>
                    <a:pt x="176192" y="52161"/>
                  </a:lnTo>
                  <a:lnTo>
                    <a:pt x="171354" y="47324"/>
                  </a:lnTo>
                  <a:lnTo>
                    <a:pt x="176192" y="42512"/>
                  </a:lnTo>
                  <a:close/>
                  <a:moveTo>
                    <a:pt x="10827" y="47850"/>
                  </a:moveTo>
                  <a:lnTo>
                    <a:pt x="15664" y="52662"/>
                  </a:lnTo>
                  <a:lnTo>
                    <a:pt x="10827" y="57500"/>
                  </a:lnTo>
                  <a:lnTo>
                    <a:pt x="5990" y="52662"/>
                  </a:lnTo>
                  <a:lnTo>
                    <a:pt x="10827" y="47850"/>
                  </a:lnTo>
                  <a:close/>
                  <a:moveTo>
                    <a:pt x="21504" y="47850"/>
                  </a:moveTo>
                  <a:lnTo>
                    <a:pt x="26316" y="52662"/>
                  </a:lnTo>
                  <a:lnTo>
                    <a:pt x="21504" y="57500"/>
                  </a:lnTo>
                  <a:lnTo>
                    <a:pt x="16667" y="52662"/>
                  </a:lnTo>
                  <a:lnTo>
                    <a:pt x="21504" y="47850"/>
                  </a:lnTo>
                  <a:close/>
                  <a:moveTo>
                    <a:pt x="32156" y="47850"/>
                  </a:moveTo>
                  <a:lnTo>
                    <a:pt x="36993" y="52662"/>
                  </a:lnTo>
                  <a:lnTo>
                    <a:pt x="32156" y="57500"/>
                  </a:lnTo>
                  <a:lnTo>
                    <a:pt x="27344" y="52662"/>
                  </a:lnTo>
                  <a:lnTo>
                    <a:pt x="32156" y="47850"/>
                  </a:lnTo>
                  <a:close/>
                  <a:moveTo>
                    <a:pt x="42832" y="47850"/>
                  </a:moveTo>
                  <a:lnTo>
                    <a:pt x="47670" y="52662"/>
                  </a:lnTo>
                  <a:lnTo>
                    <a:pt x="42832" y="57500"/>
                  </a:lnTo>
                  <a:lnTo>
                    <a:pt x="37995" y="52662"/>
                  </a:lnTo>
                  <a:lnTo>
                    <a:pt x="42832" y="47850"/>
                  </a:lnTo>
                  <a:close/>
                  <a:moveTo>
                    <a:pt x="53509" y="47850"/>
                  </a:moveTo>
                  <a:lnTo>
                    <a:pt x="58321" y="52662"/>
                  </a:lnTo>
                  <a:lnTo>
                    <a:pt x="53509" y="57500"/>
                  </a:lnTo>
                  <a:lnTo>
                    <a:pt x="48672" y="52662"/>
                  </a:lnTo>
                  <a:lnTo>
                    <a:pt x="53509" y="47850"/>
                  </a:lnTo>
                  <a:close/>
                  <a:moveTo>
                    <a:pt x="64161" y="47850"/>
                  </a:moveTo>
                  <a:lnTo>
                    <a:pt x="68998" y="52662"/>
                  </a:lnTo>
                  <a:lnTo>
                    <a:pt x="64161" y="57500"/>
                  </a:lnTo>
                  <a:lnTo>
                    <a:pt x="59349" y="52662"/>
                  </a:lnTo>
                  <a:lnTo>
                    <a:pt x="64161" y="47850"/>
                  </a:lnTo>
                  <a:close/>
                  <a:moveTo>
                    <a:pt x="74838" y="47850"/>
                  </a:moveTo>
                  <a:lnTo>
                    <a:pt x="79675" y="52662"/>
                  </a:lnTo>
                  <a:lnTo>
                    <a:pt x="74838" y="57500"/>
                  </a:lnTo>
                  <a:lnTo>
                    <a:pt x="70000" y="52662"/>
                  </a:lnTo>
                  <a:lnTo>
                    <a:pt x="74838" y="47850"/>
                  </a:lnTo>
                  <a:close/>
                  <a:moveTo>
                    <a:pt x="85514" y="47850"/>
                  </a:moveTo>
                  <a:lnTo>
                    <a:pt x="90326" y="52662"/>
                  </a:lnTo>
                  <a:lnTo>
                    <a:pt x="85514" y="57500"/>
                  </a:lnTo>
                  <a:lnTo>
                    <a:pt x="80677" y="52662"/>
                  </a:lnTo>
                  <a:lnTo>
                    <a:pt x="85514" y="47850"/>
                  </a:lnTo>
                  <a:close/>
                  <a:moveTo>
                    <a:pt x="96166" y="47850"/>
                  </a:moveTo>
                  <a:lnTo>
                    <a:pt x="101003" y="52662"/>
                  </a:lnTo>
                  <a:lnTo>
                    <a:pt x="96166" y="57500"/>
                  </a:lnTo>
                  <a:lnTo>
                    <a:pt x="91354" y="52662"/>
                  </a:lnTo>
                  <a:lnTo>
                    <a:pt x="96166" y="47850"/>
                  </a:lnTo>
                  <a:close/>
                  <a:moveTo>
                    <a:pt x="106843" y="47850"/>
                  </a:moveTo>
                  <a:lnTo>
                    <a:pt x="111680" y="52662"/>
                  </a:lnTo>
                  <a:lnTo>
                    <a:pt x="106843" y="57500"/>
                  </a:lnTo>
                  <a:lnTo>
                    <a:pt x="102006" y="52662"/>
                  </a:lnTo>
                  <a:lnTo>
                    <a:pt x="106843" y="47850"/>
                  </a:lnTo>
                  <a:close/>
                  <a:moveTo>
                    <a:pt x="117520" y="47850"/>
                  </a:moveTo>
                  <a:lnTo>
                    <a:pt x="122332" y="52662"/>
                  </a:lnTo>
                  <a:lnTo>
                    <a:pt x="117520" y="57500"/>
                  </a:lnTo>
                  <a:lnTo>
                    <a:pt x="112682" y="52662"/>
                  </a:lnTo>
                  <a:lnTo>
                    <a:pt x="117520" y="47850"/>
                  </a:lnTo>
                  <a:close/>
                  <a:moveTo>
                    <a:pt x="128171" y="47850"/>
                  </a:moveTo>
                  <a:lnTo>
                    <a:pt x="133008" y="52662"/>
                  </a:lnTo>
                  <a:lnTo>
                    <a:pt x="128171" y="57500"/>
                  </a:lnTo>
                  <a:lnTo>
                    <a:pt x="123334" y="52662"/>
                  </a:lnTo>
                  <a:lnTo>
                    <a:pt x="128171" y="47850"/>
                  </a:lnTo>
                  <a:close/>
                  <a:moveTo>
                    <a:pt x="138848" y="47850"/>
                  </a:moveTo>
                  <a:lnTo>
                    <a:pt x="143660" y="52662"/>
                  </a:lnTo>
                  <a:lnTo>
                    <a:pt x="138848" y="57500"/>
                  </a:lnTo>
                  <a:lnTo>
                    <a:pt x="134011" y="52662"/>
                  </a:lnTo>
                  <a:lnTo>
                    <a:pt x="138848" y="47850"/>
                  </a:lnTo>
                  <a:close/>
                  <a:moveTo>
                    <a:pt x="149500" y="47850"/>
                  </a:moveTo>
                  <a:lnTo>
                    <a:pt x="154337" y="52662"/>
                  </a:lnTo>
                  <a:lnTo>
                    <a:pt x="149500" y="57500"/>
                  </a:lnTo>
                  <a:lnTo>
                    <a:pt x="144688" y="52662"/>
                  </a:lnTo>
                  <a:lnTo>
                    <a:pt x="149500" y="47850"/>
                  </a:lnTo>
                  <a:close/>
                  <a:moveTo>
                    <a:pt x="160176" y="47850"/>
                  </a:moveTo>
                  <a:lnTo>
                    <a:pt x="165014" y="52662"/>
                  </a:lnTo>
                  <a:lnTo>
                    <a:pt x="160176" y="57500"/>
                  </a:lnTo>
                  <a:lnTo>
                    <a:pt x="155339" y="52662"/>
                  </a:lnTo>
                  <a:lnTo>
                    <a:pt x="160176" y="47850"/>
                  </a:lnTo>
                  <a:close/>
                  <a:moveTo>
                    <a:pt x="170853" y="47850"/>
                  </a:moveTo>
                  <a:lnTo>
                    <a:pt x="175665" y="52662"/>
                  </a:lnTo>
                  <a:lnTo>
                    <a:pt x="170853" y="57500"/>
                  </a:lnTo>
                  <a:lnTo>
                    <a:pt x="166016" y="52662"/>
                  </a:lnTo>
                  <a:lnTo>
                    <a:pt x="170853" y="47850"/>
                  </a:lnTo>
                  <a:close/>
                  <a:moveTo>
                    <a:pt x="181505" y="47850"/>
                  </a:moveTo>
                  <a:lnTo>
                    <a:pt x="186342" y="52662"/>
                  </a:lnTo>
                  <a:lnTo>
                    <a:pt x="181505" y="57500"/>
                  </a:lnTo>
                  <a:lnTo>
                    <a:pt x="176693" y="52662"/>
                  </a:lnTo>
                  <a:lnTo>
                    <a:pt x="181505" y="47850"/>
                  </a:lnTo>
                  <a:close/>
                  <a:moveTo>
                    <a:pt x="16166" y="53164"/>
                  </a:moveTo>
                  <a:lnTo>
                    <a:pt x="21003" y="58001"/>
                  </a:lnTo>
                  <a:lnTo>
                    <a:pt x="16166" y="62838"/>
                  </a:lnTo>
                  <a:lnTo>
                    <a:pt x="11328" y="58001"/>
                  </a:lnTo>
                  <a:lnTo>
                    <a:pt x="16166" y="53164"/>
                  </a:lnTo>
                  <a:close/>
                  <a:moveTo>
                    <a:pt x="26842" y="53164"/>
                  </a:moveTo>
                  <a:lnTo>
                    <a:pt x="31654" y="58001"/>
                  </a:lnTo>
                  <a:lnTo>
                    <a:pt x="26842" y="62838"/>
                  </a:lnTo>
                  <a:lnTo>
                    <a:pt x="22005" y="58001"/>
                  </a:lnTo>
                  <a:lnTo>
                    <a:pt x="26842" y="53164"/>
                  </a:lnTo>
                  <a:close/>
                  <a:moveTo>
                    <a:pt x="37494" y="53164"/>
                  </a:moveTo>
                  <a:lnTo>
                    <a:pt x="42331" y="58001"/>
                  </a:lnTo>
                  <a:lnTo>
                    <a:pt x="37494" y="62838"/>
                  </a:lnTo>
                  <a:lnTo>
                    <a:pt x="32657" y="58001"/>
                  </a:lnTo>
                  <a:lnTo>
                    <a:pt x="37494" y="53164"/>
                  </a:lnTo>
                  <a:close/>
                  <a:moveTo>
                    <a:pt x="48171" y="53164"/>
                  </a:moveTo>
                  <a:lnTo>
                    <a:pt x="53008" y="58001"/>
                  </a:lnTo>
                  <a:lnTo>
                    <a:pt x="48171" y="62838"/>
                  </a:lnTo>
                  <a:lnTo>
                    <a:pt x="43334" y="58001"/>
                  </a:lnTo>
                  <a:lnTo>
                    <a:pt x="48171" y="53164"/>
                  </a:lnTo>
                  <a:close/>
                  <a:moveTo>
                    <a:pt x="58822" y="53164"/>
                  </a:moveTo>
                  <a:lnTo>
                    <a:pt x="63660" y="58001"/>
                  </a:lnTo>
                  <a:lnTo>
                    <a:pt x="58822" y="62838"/>
                  </a:lnTo>
                  <a:lnTo>
                    <a:pt x="54010" y="58001"/>
                  </a:lnTo>
                  <a:lnTo>
                    <a:pt x="58822" y="53164"/>
                  </a:lnTo>
                  <a:close/>
                  <a:moveTo>
                    <a:pt x="69499" y="53164"/>
                  </a:moveTo>
                  <a:lnTo>
                    <a:pt x="74336" y="58001"/>
                  </a:lnTo>
                  <a:lnTo>
                    <a:pt x="69499" y="62838"/>
                  </a:lnTo>
                  <a:lnTo>
                    <a:pt x="64662" y="58001"/>
                  </a:lnTo>
                  <a:lnTo>
                    <a:pt x="69499" y="53164"/>
                  </a:lnTo>
                  <a:close/>
                  <a:moveTo>
                    <a:pt x="80176" y="53164"/>
                  </a:moveTo>
                  <a:lnTo>
                    <a:pt x="84988" y="58001"/>
                  </a:lnTo>
                  <a:lnTo>
                    <a:pt x="80176" y="62838"/>
                  </a:lnTo>
                  <a:lnTo>
                    <a:pt x="75339" y="58001"/>
                  </a:lnTo>
                  <a:lnTo>
                    <a:pt x="80176" y="53164"/>
                  </a:lnTo>
                  <a:close/>
                  <a:moveTo>
                    <a:pt x="90828" y="53164"/>
                  </a:moveTo>
                  <a:lnTo>
                    <a:pt x="95665" y="58001"/>
                  </a:lnTo>
                  <a:lnTo>
                    <a:pt x="90828" y="62838"/>
                  </a:lnTo>
                  <a:lnTo>
                    <a:pt x="86016" y="58001"/>
                  </a:lnTo>
                  <a:lnTo>
                    <a:pt x="90828" y="53164"/>
                  </a:lnTo>
                  <a:close/>
                  <a:moveTo>
                    <a:pt x="101504" y="53164"/>
                  </a:moveTo>
                  <a:lnTo>
                    <a:pt x="106342" y="58001"/>
                  </a:lnTo>
                  <a:lnTo>
                    <a:pt x="101504" y="62838"/>
                  </a:lnTo>
                  <a:lnTo>
                    <a:pt x="96667" y="58001"/>
                  </a:lnTo>
                  <a:lnTo>
                    <a:pt x="101504" y="53164"/>
                  </a:lnTo>
                  <a:close/>
                  <a:moveTo>
                    <a:pt x="112181" y="53164"/>
                  </a:moveTo>
                  <a:lnTo>
                    <a:pt x="116993" y="58001"/>
                  </a:lnTo>
                  <a:lnTo>
                    <a:pt x="112181" y="62838"/>
                  </a:lnTo>
                  <a:lnTo>
                    <a:pt x="107344" y="58001"/>
                  </a:lnTo>
                  <a:lnTo>
                    <a:pt x="112181" y="53164"/>
                  </a:lnTo>
                  <a:close/>
                  <a:moveTo>
                    <a:pt x="122833" y="53164"/>
                  </a:moveTo>
                  <a:lnTo>
                    <a:pt x="127670" y="58001"/>
                  </a:lnTo>
                  <a:lnTo>
                    <a:pt x="122833" y="62838"/>
                  </a:lnTo>
                  <a:lnTo>
                    <a:pt x="118021" y="58001"/>
                  </a:lnTo>
                  <a:lnTo>
                    <a:pt x="122833" y="53164"/>
                  </a:lnTo>
                  <a:close/>
                  <a:moveTo>
                    <a:pt x="133510" y="53164"/>
                  </a:moveTo>
                  <a:lnTo>
                    <a:pt x="138347" y="58001"/>
                  </a:lnTo>
                  <a:lnTo>
                    <a:pt x="133510" y="62838"/>
                  </a:lnTo>
                  <a:lnTo>
                    <a:pt x="128672" y="58001"/>
                  </a:lnTo>
                  <a:lnTo>
                    <a:pt x="133510" y="53164"/>
                  </a:lnTo>
                  <a:close/>
                  <a:moveTo>
                    <a:pt x="144186" y="53164"/>
                  </a:moveTo>
                  <a:lnTo>
                    <a:pt x="148998" y="58001"/>
                  </a:lnTo>
                  <a:lnTo>
                    <a:pt x="144186" y="62838"/>
                  </a:lnTo>
                  <a:lnTo>
                    <a:pt x="139349" y="58001"/>
                  </a:lnTo>
                  <a:lnTo>
                    <a:pt x="144186" y="53164"/>
                  </a:lnTo>
                  <a:close/>
                  <a:moveTo>
                    <a:pt x="154838" y="53164"/>
                  </a:moveTo>
                  <a:lnTo>
                    <a:pt x="159675" y="58001"/>
                  </a:lnTo>
                  <a:lnTo>
                    <a:pt x="154838" y="62838"/>
                  </a:lnTo>
                  <a:lnTo>
                    <a:pt x="150026" y="58001"/>
                  </a:lnTo>
                  <a:lnTo>
                    <a:pt x="154838" y="53164"/>
                  </a:lnTo>
                  <a:close/>
                  <a:moveTo>
                    <a:pt x="165515" y="53164"/>
                  </a:moveTo>
                  <a:lnTo>
                    <a:pt x="170352" y="58001"/>
                  </a:lnTo>
                  <a:lnTo>
                    <a:pt x="165515" y="62838"/>
                  </a:lnTo>
                  <a:lnTo>
                    <a:pt x="160678" y="58001"/>
                  </a:lnTo>
                  <a:lnTo>
                    <a:pt x="165515" y="53164"/>
                  </a:lnTo>
                  <a:close/>
                  <a:moveTo>
                    <a:pt x="176192" y="53164"/>
                  </a:moveTo>
                  <a:lnTo>
                    <a:pt x="181004" y="58001"/>
                  </a:lnTo>
                  <a:lnTo>
                    <a:pt x="176192" y="62838"/>
                  </a:lnTo>
                  <a:lnTo>
                    <a:pt x="171354" y="58001"/>
                  </a:lnTo>
                  <a:lnTo>
                    <a:pt x="176192" y="53164"/>
                  </a:lnTo>
                  <a:close/>
                  <a:moveTo>
                    <a:pt x="10827" y="58502"/>
                  </a:moveTo>
                  <a:lnTo>
                    <a:pt x="15664" y="63339"/>
                  </a:lnTo>
                  <a:lnTo>
                    <a:pt x="10827" y="68176"/>
                  </a:lnTo>
                  <a:lnTo>
                    <a:pt x="5990" y="63339"/>
                  </a:lnTo>
                  <a:lnTo>
                    <a:pt x="10827" y="58502"/>
                  </a:lnTo>
                  <a:close/>
                  <a:moveTo>
                    <a:pt x="21504" y="58502"/>
                  </a:moveTo>
                  <a:lnTo>
                    <a:pt x="26316" y="63339"/>
                  </a:lnTo>
                  <a:lnTo>
                    <a:pt x="21504" y="68176"/>
                  </a:lnTo>
                  <a:lnTo>
                    <a:pt x="16667" y="63339"/>
                  </a:lnTo>
                  <a:lnTo>
                    <a:pt x="21504" y="58502"/>
                  </a:lnTo>
                  <a:close/>
                  <a:moveTo>
                    <a:pt x="32156" y="58502"/>
                  </a:moveTo>
                  <a:lnTo>
                    <a:pt x="36993" y="63339"/>
                  </a:lnTo>
                  <a:lnTo>
                    <a:pt x="32156" y="68176"/>
                  </a:lnTo>
                  <a:lnTo>
                    <a:pt x="27344" y="63339"/>
                  </a:lnTo>
                  <a:lnTo>
                    <a:pt x="32156" y="58502"/>
                  </a:lnTo>
                  <a:close/>
                  <a:moveTo>
                    <a:pt x="42832" y="58502"/>
                  </a:moveTo>
                  <a:lnTo>
                    <a:pt x="47670" y="63339"/>
                  </a:lnTo>
                  <a:lnTo>
                    <a:pt x="42832" y="68176"/>
                  </a:lnTo>
                  <a:lnTo>
                    <a:pt x="37995" y="63339"/>
                  </a:lnTo>
                  <a:lnTo>
                    <a:pt x="42832" y="58502"/>
                  </a:lnTo>
                  <a:close/>
                  <a:moveTo>
                    <a:pt x="53509" y="58502"/>
                  </a:moveTo>
                  <a:lnTo>
                    <a:pt x="58321" y="63339"/>
                  </a:lnTo>
                  <a:lnTo>
                    <a:pt x="53509" y="68176"/>
                  </a:lnTo>
                  <a:lnTo>
                    <a:pt x="48672" y="63339"/>
                  </a:lnTo>
                  <a:lnTo>
                    <a:pt x="53509" y="58502"/>
                  </a:lnTo>
                  <a:close/>
                  <a:moveTo>
                    <a:pt x="64161" y="58502"/>
                  </a:moveTo>
                  <a:lnTo>
                    <a:pt x="68998" y="63339"/>
                  </a:lnTo>
                  <a:lnTo>
                    <a:pt x="64161" y="68176"/>
                  </a:lnTo>
                  <a:lnTo>
                    <a:pt x="59349" y="63339"/>
                  </a:lnTo>
                  <a:lnTo>
                    <a:pt x="64161" y="58502"/>
                  </a:lnTo>
                  <a:close/>
                  <a:moveTo>
                    <a:pt x="74838" y="58502"/>
                  </a:moveTo>
                  <a:lnTo>
                    <a:pt x="79675" y="63339"/>
                  </a:lnTo>
                  <a:lnTo>
                    <a:pt x="74838" y="68176"/>
                  </a:lnTo>
                  <a:lnTo>
                    <a:pt x="70000" y="63339"/>
                  </a:lnTo>
                  <a:lnTo>
                    <a:pt x="74838" y="58502"/>
                  </a:lnTo>
                  <a:close/>
                  <a:moveTo>
                    <a:pt x="85514" y="58502"/>
                  </a:moveTo>
                  <a:lnTo>
                    <a:pt x="90326" y="63339"/>
                  </a:lnTo>
                  <a:lnTo>
                    <a:pt x="85514" y="68176"/>
                  </a:lnTo>
                  <a:lnTo>
                    <a:pt x="80677" y="63339"/>
                  </a:lnTo>
                  <a:lnTo>
                    <a:pt x="85514" y="58502"/>
                  </a:lnTo>
                  <a:close/>
                  <a:moveTo>
                    <a:pt x="96166" y="58502"/>
                  </a:moveTo>
                  <a:lnTo>
                    <a:pt x="101003" y="63339"/>
                  </a:lnTo>
                  <a:lnTo>
                    <a:pt x="96166" y="68176"/>
                  </a:lnTo>
                  <a:lnTo>
                    <a:pt x="91354" y="63339"/>
                  </a:lnTo>
                  <a:lnTo>
                    <a:pt x="96166" y="58502"/>
                  </a:lnTo>
                  <a:close/>
                  <a:moveTo>
                    <a:pt x="106843" y="58502"/>
                  </a:moveTo>
                  <a:lnTo>
                    <a:pt x="111680" y="63339"/>
                  </a:lnTo>
                  <a:lnTo>
                    <a:pt x="106843" y="68176"/>
                  </a:lnTo>
                  <a:lnTo>
                    <a:pt x="102006" y="63339"/>
                  </a:lnTo>
                  <a:lnTo>
                    <a:pt x="106843" y="58502"/>
                  </a:lnTo>
                  <a:close/>
                  <a:moveTo>
                    <a:pt x="117520" y="58502"/>
                  </a:moveTo>
                  <a:lnTo>
                    <a:pt x="122332" y="63339"/>
                  </a:lnTo>
                  <a:lnTo>
                    <a:pt x="117520" y="68176"/>
                  </a:lnTo>
                  <a:lnTo>
                    <a:pt x="112682" y="63339"/>
                  </a:lnTo>
                  <a:lnTo>
                    <a:pt x="117520" y="58502"/>
                  </a:lnTo>
                  <a:close/>
                  <a:moveTo>
                    <a:pt x="128171" y="58502"/>
                  </a:moveTo>
                  <a:lnTo>
                    <a:pt x="133008" y="63339"/>
                  </a:lnTo>
                  <a:lnTo>
                    <a:pt x="128171" y="68176"/>
                  </a:lnTo>
                  <a:lnTo>
                    <a:pt x="123334" y="63339"/>
                  </a:lnTo>
                  <a:lnTo>
                    <a:pt x="128171" y="58502"/>
                  </a:lnTo>
                  <a:close/>
                  <a:moveTo>
                    <a:pt x="138848" y="58502"/>
                  </a:moveTo>
                  <a:lnTo>
                    <a:pt x="143660" y="63339"/>
                  </a:lnTo>
                  <a:lnTo>
                    <a:pt x="138848" y="68176"/>
                  </a:lnTo>
                  <a:lnTo>
                    <a:pt x="134011" y="63339"/>
                  </a:lnTo>
                  <a:lnTo>
                    <a:pt x="138848" y="58502"/>
                  </a:lnTo>
                  <a:close/>
                  <a:moveTo>
                    <a:pt x="149500" y="58502"/>
                  </a:moveTo>
                  <a:lnTo>
                    <a:pt x="154337" y="63339"/>
                  </a:lnTo>
                  <a:lnTo>
                    <a:pt x="149500" y="68176"/>
                  </a:lnTo>
                  <a:lnTo>
                    <a:pt x="144688" y="63339"/>
                  </a:lnTo>
                  <a:lnTo>
                    <a:pt x="149500" y="58502"/>
                  </a:lnTo>
                  <a:close/>
                  <a:moveTo>
                    <a:pt x="160176" y="58502"/>
                  </a:moveTo>
                  <a:lnTo>
                    <a:pt x="165014" y="63339"/>
                  </a:lnTo>
                  <a:lnTo>
                    <a:pt x="160176" y="68176"/>
                  </a:lnTo>
                  <a:lnTo>
                    <a:pt x="155339" y="63339"/>
                  </a:lnTo>
                  <a:lnTo>
                    <a:pt x="160176" y="58502"/>
                  </a:lnTo>
                  <a:close/>
                  <a:moveTo>
                    <a:pt x="170853" y="58502"/>
                  </a:moveTo>
                  <a:lnTo>
                    <a:pt x="175665" y="63339"/>
                  </a:lnTo>
                  <a:lnTo>
                    <a:pt x="170853" y="68176"/>
                  </a:lnTo>
                  <a:lnTo>
                    <a:pt x="166016" y="63339"/>
                  </a:lnTo>
                  <a:lnTo>
                    <a:pt x="170853" y="58502"/>
                  </a:lnTo>
                  <a:close/>
                  <a:moveTo>
                    <a:pt x="181505" y="58502"/>
                  </a:moveTo>
                  <a:lnTo>
                    <a:pt x="186342" y="63339"/>
                  </a:lnTo>
                  <a:lnTo>
                    <a:pt x="181505" y="68176"/>
                  </a:lnTo>
                  <a:lnTo>
                    <a:pt x="176693" y="63339"/>
                  </a:lnTo>
                  <a:lnTo>
                    <a:pt x="181505" y="58502"/>
                  </a:lnTo>
                  <a:close/>
                  <a:moveTo>
                    <a:pt x="16166" y="63840"/>
                  </a:moveTo>
                  <a:lnTo>
                    <a:pt x="21003" y="68678"/>
                  </a:lnTo>
                  <a:lnTo>
                    <a:pt x="16166" y="73490"/>
                  </a:lnTo>
                  <a:lnTo>
                    <a:pt x="11328" y="68678"/>
                  </a:lnTo>
                  <a:lnTo>
                    <a:pt x="16166" y="63840"/>
                  </a:lnTo>
                  <a:close/>
                  <a:moveTo>
                    <a:pt x="26842" y="63840"/>
                  </a:moveTo>
                  <a:lnTo>
                    <a:pt x="31654" y="68678"/>
                  </a:lnTo>
                  <a:lnTo>
                    <a:pt x="26842" y="73490"/>
                  </a:lnTo>
                  <a:lnTo>
                    <a:pt x="22005" y="68678"/>
                  </a:lnTo>
                  <a:lnTo>
                    <a:pt x="26842" y="63840"/>
                  </a:lnTo>
                  <a:close/>
                  <a:moveTo>
                    <a:pt x="37494" y="63840"/>
                  </a:moveTo>
                  <a:lnTo>
                    <a:pt x="42331" y="68678"/>
                  </a:lnTo>
                  <a:lnTo>
                    <a:pt x="37494" y="73490"/>
                  </a:lnTo>
                  <a:lnTo>
                    <a:pt x="32657" y="68678"/>
                  </a:lnTo>
                  <a:lnTo>
                    <a:pt x="37494" y="63840"/>
                  </a:lnTo>
                  <a:close/>
                  <a:moveTo>
                    <a:pt x="48171" y="63840"/>
                  </a:moveTo>
                  <a:lnTo>
                    <a:pt x="53008" y="68678"/>
                  </a:lnTo>
                  <a:lnTo>
                    <a:pt x="48171" y="73490"/>
                  </a:lnTo>
                  <a:lnTo>
                    <a:pt x="43334" y="68678"/>
                  </a:lnTo>
                  <a:lnTo>
                    <a:pt x="48171" y="63840"/>
                  </a:lnTo>
                  <a:close/>
                  <a:moveTo>
                    <a:pt x="58822" y="63840"/>
                  </a:moveTo>
                  <a:lnTo>
                    <a:pt x="63660" y="68678"/>
                  </a:lnTo>
                  <a:lnTo>
                    <a:pt x="58822" y="73490"/>
                  </a:lnTo>
                  <a:lnTo>
                    <a:pt x="54010" y="68678"/>
                  </a:lnTo>
                  <a:lnTo>
                    <a:pt x="58822" y="63840"/>
                  </a:lnTo>
                  <a:close/>
                  <a:moveTo>
                    <a:pt x="69499" y="63840"/>
                  </a:moveTo>
                  <a:lnTo>
                    <a:pt x="74336" y="68678"/>
                  </a:lnTo>
                  <a:lnTo>
                    <a:pt x="69499" y="73490"/>
                  </a:lnTo>
                  <a:lnTo>
                    <a:pt x="64662" y="68678"/>
                  </a:lnTo>
                  <a:lnTo>
                    <a:pt x="69499" y="63840"/>
                  </a:lnTo>
                  <a:close/>
                  <a:moveTo>
                    <a:pt x="80176" y="63840"/>
                  </a:moveTo>
                  <a:lnTo>
                    <a:pt x="84988" y="68678"/>
                  </a:lnTo>
                  <a:lnTo>
                    <a:pt x="80176" y="73490"/>
                  </a:lnTo>
                  <a:lnTo>
                    <a:pt x="75339" y="68678"/>
                  </a:lnTo>
                  <a:lnTo>
                    <a:pt x="80176" y="63840"/>
                  </a:lnTo>
                  <a:close/>
                  <a:moveTo>
                    <a:pt x="90828" y="63840"/>
                  </a:moveTo>
                  <a:lnTo>
                    <a:pt x="95665" y="68678"/>
                  </a:lnTo>
                  <a:lnTo>
                    <a:pt x="90828" y="73490"/>
                  </a:lnTo>
                  <a:lnTo>
                    <a:pt x="86016" y="68678"/>
                  </a:lnTo>
                  <a:lnTo>
                    <a:pt x="90828" y="63840"/>
                  </a:lnTo>
                  <a:close/>
                  <a:moveTo>
                    <a:pt x="101504" y="63840"/>
                  </a:moveTo>
                  <a:lnTo>
                    <a:pt x="106342" y="68678"/>
                  </a:lnTo>
                  <a:lnTo>
                    <a:pt x="101504" y="73490"/>
                  </a:lnTo>
                  <a:lnTo>
                    <a:pt x="96667" y="68678"/>
                  </a:lnTo>
                  <a:lnTo>
                    <a:pt x="101504" y="63840"/>
                  </a:lnTo>
                  <a:close/>
                  <a:moveTo>
                    <a:pt x="112181" y="63840"/>
                  </a:moveTo>
                  <a:lnTo>
                    <a:pt x="116993" y="68678"/>
                  </a:lnTo>
                  <a:lnTo>
                    <a:pt x="112181" y="73490"/>
                  </a:lnTo>
                  <a:lnTo>
                    <a:pt x="107344" y="68678"/>
                  </a:lnTo>
                  <a:lnTo>
                    <a:pt x="112181" y="63840"/>
                  </a:lnTo>
                  <a:close/>
                  <a:moveTo>
                    <a:pt x="122833" y="63840"/>
                  </a:moveTo>
                  <a:lnTo>
                    <a:pt x="127670" y="68678"/>
                  </a:lnTo>
                  <a:lnTo>
                    <a:pt x="122833" y="73490"/>
                  </a:lnTo>
                  <a:lnTo>
                    <a:pt x="118021" y="68678"/>
                  </a:lnTo>
                  <a:lnTo>
                    <a:pt x="122833" y="63840"/>
                  </a:lnTo>
                  <a:close/>
                  <a:moveTo>
                    <a:pt x="133510" y="63840"/>
                  </a:moveTo>
                  <a:lnTo>
                    <a:pt x="138347" y="68678"/>
                  </a:lnTo>
                  <a:lnTo>
                    <a:pt x="133510" y="73490"/>
                  </a:lnTo>
                  <a:lnTo>
                    <a:pt x="128672" y="68678"/>
                  </a:lnTo>
                  <a:lnTo>
                    <a:pt x="133510" y="63840"/>
                  </a:lnTo>
                  <a:close/>
                  <a:moveTo>
                    <a:pt x="144186" y="63840"/>
                  </a:moveTo>
                  <a:lnTo>
                    <a:pt x="148998" y="68678"/>
                  </a:lnTo>
                  <a:lnTo>
                    <a:pt x="144186" y="73490"/>
                  </a:lnTo>
                  <a:lnTo>
                    <a:pt x="139349" y="68678"/>
                  </a:lnTo>
                  <a:lnTo>
                    <a:pt x="144186" y="63840"/>
                  </a:lnTo>
                  <a:close/>
                  <a:moveTo>
                    <a:pt x="154838" y="63840"/>
                  </a:moveTo>
                  <a:lnTo>
                    <a:pt x="159675" y="68678"/>
                  </a:lnTo>
                  <a:lnTo>
                    <a:pt x="154838" y="73490"/>
                  </a:lnTo>
                  <a:lnTo>
                    <a:pt x="150026" y="68678"/>
                  </a:lnTo>
                  <a:lnTo>
                    <a:pt x="154838" y="63840"/>
                  </a:lnTo>
                  <a:close/>
                  <a:moveTo>
                    <a:pt x="165515" y="63840"/>
                  </a:moveTo>
                  <a:lnTo>
                    <a:pt x="170352" y="68678"/>
                  </a:lnTo>
                  <a:lnTo>
                    <a:pt x="165515" y="73490"/>
                  </a:lnTo>
                  <a:lnTo>
                    <a:pt x="160678" y="68678"/>
                  </a:lnTo>
                  <a:lnTo>
                    <a:pt x="165515" y="63840"/>
                  </a:lnTo>
                  <a:close/>
                  <a:moveTo>
                    <a:pt x="176192" y="63840"/>
                  </a:moveTo>
                  <a:lnTo>
                    <a:pt x="181004" y="68678"/>
                  </a:lnTo>
                  <a:lnTo>
                    <a:pt x="176192" y="73490"/>
                  </a:lnTo>
                  <a:lnTo>
                    <a:pt x="171354" y="68678"/>
                  </a:lnTo>
                  <a:lnTo>
                    <a:pt x="176192" y="63840"/>
                  </a:lnTo>
                  <a:close/>
                  <a:moveTo>
                    <a:pt x="10827" y="69179"/>
                  </a:moveTo>
                  <a:lnTo>
                    <a:pt x="15664" y="74016"/>
                  </a:lnTo>
                  <a:lnTo>
                    <a:pt x="10827" y="78828"/>
                  </a:lnTo>
                  <a:lnTo>
                    <a:pt x="5990" y="74016"/>
                  </a:lnTo>
                  <a:lnTo>
                    <a:pt x="10827" y="69179"/>
                  </a:lnTo>
                  <a:close/>
                  <a:moveTo>
                    <a:pt x="21504" y="69179"/>
                  </a:moveTo>
                  <a:lnTo>
                    <a:pt x="26316" y="74016"/>
                  </a:lnTo>
                  <a:lnTo>
                    <a:pt x="21504" y="78828"/>
                  </a:lnTo>
                  <a:lnTo>
                    <a:pt x="16667" y="74016"/>
                  </a:lnTo>
                  <a:lnTo>
                    <a:pt x="21504" y="69179"/>
                  </a:lnTo>
                  <a:close/>
                  <a:moveTo>
                    <a:pt x="32156" y="69179"/>
                  </a:moveTo>
                  <a:lnTo>
                    <a:pt x="36993" y="74016"/>
                  </a:lnTo>
                  <a:lnTo>
                    <a:pt x="32156" y="78828"/>
                  </a:lnTo>
                  <a:lnTo>
                    <a:pt x="27344" y="74016"/>
                  </a:lnTo>
                  <a:lnTo>
                    <a:pt x="32156" y="69179"/>
                  </a:lnTo>
                  <a:close/>
                  <a:moveTo>
                    <a:pt x="42832" y="69179"/>
                  </a:moveTo>
                  <a:lnTo>
                    <a:pt x="47670" y="74016"/>
                  </a:lnTo>
                  <a:lnTo>
                    <a:pt x="42832" y="78828"/>
                  </a:lnTo>
                  <a:lnTo>
                    <a:pt x="37995" y="74016"/>
                  </a:lnTo>
                  <a:lnTo>
                    <a:pt x="42832" y="69179"/>
                  </a:lnTo>
                  <a:close/>
                  <a:moveTo>
                    <a:pt x="53509" y="69179"/>
                  </a:moveTo>
                  <a:lnTo>
                    <a:pt x="58321" y="74016"/>
                  </a:lnTo>
                  <a:lnTo>
                    <a:pt x="53509" y="78828"/>
                  </a:lnTo>
                  <a:lnTo>
                    <a:pt x="48672" y="74016"/>
                  </a:lnTo>
                  <a:lnTo>
                    <a:pt x="53509" y="69179"/>
                  </a:lnTo>
                  <a:close/>
                  <a:moveTo>
                    <a:pt x="64161" y="69179"/>
                  </a:moveTo>
                  <a:lnTo>
                    <a:pt x="68998" y="74016"/>
                  </a:lnTo>
                  <a:lnTo>
                    <a:pt x="64161" y="78828"/>
                  </a:lnTo>
                  <a:lnTo>
                    <a:pt x="59349" y="74016"/>
                  </a:lnTo>
                  <a:lnTo>
                    <a:pt x="64161" y="69179"/>
                  </a:lnTo>
                  <a:close/>
                  <a:moveTo>
                    <a:pt x="74838" y="69179"/>
                  </a:moveTo>
                  <a:lnTo>
                    <a:pt x="79675" y="74016"/>
                  </a:lnTo>
                  <a:lnTo>
                    <a:pt x="74838" y="78828"/>
                  </a:lnTo>
                  <a:lnTo>
                    <a:pt x="70000" y="74016"/>
                  </a:lnTo>
                  <a:lnTo>
                    <a:pt x="74838" y="69179"/>
                  </a:lnTo>
                  <a:close/>
                  <a:moveTo>
                    <a:pt x="85514" y="69179"/>
                  </a:moveTo>
                  <a:lnTo>
                    <a:pt x="90326" y="74016"/>
                  </a:lnTo>
                  <a:lnTo>
                    <a:pt x="85514" y="78828"/>
                  </a:lnTo>
                  <a:lnTo>
                    <a:pt x="80677" y="74016"/>
                  </a:lnTo>
                  <a:lnTo>
                    <a:pt x="85514" y="69179"/>
                  </a:lnTo>
                  <a:close/>
                  <a:moveTo>
                    <a:pt x="96166" y="69179"/>
                  </a:moveTo>
                  <a:lnTo>
                    <a:pt x="101003" y="74016"/>
                  </a:lnTo>
                  <a:lnTo>
                    <a:pt x="96166" y="78828"/>
                  </a:lnTo>
                  <a:lnTo>
                    <a:pt x="91354" y="74016"/>
                  </a:lnTo>
                  <a:lnTo>
                    <a:pt x="96166" y="69179"/>
                  </a:lnTo>
                  <a:close/>
                  <a:moveTo>
                    <a:pt x="106843" y="69179"/>
                  </a:moveTo>
                  <a:lnTo>
                    <a:pt x="111680" y="74016"/>
                  </a:lnTo>
                  <a:lnTo>
                    <a:pt x="106843" y="78828"/>
                  </a:lnTo>
                  <a:lnTo>
                    <a:pt x="102006" y="74016"/>
                  </a:lnTo>
                  <a:lnTo>
                    <a:pt x="106843" y="69179"/>
                  </a:lnTo>
                  <a:close/>
                  <a:moveTo>
                    <a:pt x="117520" y="69179"/>
                  </a:moveTo>
                  <a:lnTo>
                    <a:pt x="122332" y="74016"/>
                  </a:lnTo>
                  <a:lnTo>
                    <a:pt x="117520" y="78828"/>
                  </a:lnTo>
                  <a:lnTo>
                    <a:pt x="112682" y="74016"/>
                  </a:lnTo>
                  <a:lnTo>
                    <a:pt x="117520" y="69179"/>
                  </a:lnTo>
                  <a:close/>
                  <a:moveTo>
                    <a:pt x="128171" y="69179"/>
                  </a:moveTo>
                  <a:lnTo>
                    <a:pt x="133008" y="74016"/>
                  </a:lnTo>
                  <a:lnTo>
                    <a:pt x="128171" y="78828"/>
                  </a:lnTo>
                  <a:lnTo>
                    <a:pt x="123334" y="74016"/>
                  </a:lnTo>
                  <a:lnTo>
                    <a:pt x="128171" y="69179"/>
                  </a:lnTo>
                  <a:close/>
                  <a:moveTo>
                    <a:pt x="138848" y="69179"/>
                  </a:moveTo>
                  <a:lnTo>
                    <a:pt x="143660" y="74016"/>
                  </a:lnTo>
                  <a:lnTo>
                    <a:pt x="138848" y="78828"/>
                  </a:lnTo>
                  <a:lnTo>
                    <a:pt x="134011" y="74016"/>
                  </a:lnTo>
                  <a:lnTo>
                    <a:pt x="138848" y="69179"/>
                  </a:lnTo>
                  <a:close/>
                  <a:moveTo>
                    <a:pt x="149500" y="69179"/>
                  </a:moveTo>
                  <a:lnTo>
                    <a:pt x="154337" y="74016"/>
                  </a:lnTo>
                  <a:lnTo>
                    <a:pt x="149500" y="78828"/>
                  </a:lnTo>
                  <a:lnTo>
                    <a:pt x="144688" y="74016"/>
                  </a:lnTo>
                  <a:lnTo>
                    <a:pt x="149500" y="69179"/>
                  </a:lnTo>
                  <a:close/>
                  <a:moveTo>
                    <a:pt x="160176" y="69179"/>
                  </a:moveTo>
                  <a:lnTo>
                    <a:pt x="165014" y="74016"/>
                  </a:lnTo>
                  <a:lnTo>
                    <a:pt x="160176" y="78828"/>
                  </a:lnTo>
                  <a:lnTo>
                    <a:pt x="155339" y="74016"/>
                  </a:lnTo>
                  <a:lnTo>
                    <a:pt x="160176" y="69179"/>
                  </a:lnTo>
                  <a:close/>
                  <a:moveTo>
                    <a:pt x="170853" y="69179"/>
                  </a:moveTo>
                  <a:lnTo>
                    <a:pt x="175665" y="74016"/>
                  </a:lnTo>
                  <a:lnTo>
                    <a:pt x="170853" y="78828"/>
                  </a:lnTo>
                  <a:lnTo>
                    <a:pt x="166016" y="74016"/>
                  </a:lnTo>
                  <a:lnTo>
                    <a:pt x="170853" y="69179"/>
                  </a:lnTo>
                  <a:close/>
                  <a:moveTo>
                    <a:pt x="16166" y="74517"/>
                  </a:moveTo>
                  <a:lnTo>
                    <a:pt x="21003" y="79329"/>
                  </a:lnTo>
                  <a:lnTo>
                    <a:pt x="16166" y="84166"/>
                  </a:lnTo>
                  <a:lnTo>
                    <a:pt x="11328" y="79329"/>
                  </a:lnTo>
                  <a:lnTo>
                    <a:pt x="16166" y="74517"/>
                  </a:lnTo>
                  <a:close/>
                  <a:moveTo>
                    <a:pt x="26842" y="74517"/>
                  </a:moveTo>
                  <a:lnTo>
                    <a:pt x="31654" y="79329"/>
                  </a:lnTo>
                  <a:lnTo>
                    <a:pt x="26842" y="84166"/>
                  </a:lnTo>
                  <a:lnTo>
                    <a:pt x="22005" y="79329"/>
                  </a:lnTo>
                  <a:lnTo>
                    <a:pt x="26842" y="74517"/>
                  </a:lnTo>
                  <a:close/>
                  <a:moveTo>
                    <a:pt x="37494" y="74517"/>
                  </a:moveTo>
                  <a:lnTo>
                    <a:pt x="42331" y="79329"/>
                  </a:lnTo>
                  <a:lnTo>
                    <a:pt x="37494" y="84166"/>
                  </a:lnTo>
                  <a:lnTo>
                    <a:pt x="32657" y="79329"/>
                  </a:lnTo>
                  <a:lnTo>
                    <a:pt x="37494" y="74517"/>
                  </a:lnTo>
                  <a:close/>
                  <a:moveTo>
                    <a:pt x="48171" y="74517"/>
                  </a:moveTo>
                  <a:lnTo>
                    <a:pt x="53008" y="79329"/>
                  </a:lnTo>
                  <a:lnTo>
                    <a:pt x="48171" y="84166"/>
                  </a:lnTo>
                  <a:lnTo>
                    <a:pt x="43334" y="79329"/>
                  </a:lnTo>
                  <a:lnTo>
                    <a:pt x="48171" y="74517"/>
                  </a:lnTo>
                  <a:close/>
                  <a:moveTo>
                    <a:pt x="58822" y="74517"/>
                  </a:moveTo>
                  <a:lnTo>
                    <a:pt x="63660" y="79329"/>
                  </a:lnTo>
                  <a:lnTo>
                    <a:pt x="58822" y="84166"/>
                  </a:lnTo>
                  <a:lnTo>
                    <a:pt x="54010" y="79329"/>
                  </a:lnTo>
                  <a:lnTo>
                    <a:pt x="58822" y="74517"/>
                  </a:lnTo>
                  <a:close/>
                  <a:moveTo>
                    <a:pt x="69499" y="74517"/>
                  </a:moveTo>
                  <a:lnTo>
                    <a:pt x="74336" y="79329"/>
                  </a:lnTo>
                  <a:lnTo>
                    <a:pt x="69499" y="84166"/>
                  </a:lnTo>
                  <a:lnTo>
                    <a:pt x="64662" y="79329"/>
                  </a:lnTo>
                  <a:lnTo>
                    <a:pt x="69499" y="74517"/>
                  </a:lnTo>
                  <a:close/>
                  <a:moveTo>
                    <a:pt x="80176" y="74517"/>
                  </a:moveTo>
                  <a:lnTo>
                    <a:pt x="84988" y="79329"/>
                  </a:lnTo>
                  <a:lnTo>
                    <a:pt x="80176" y="84166"/>
                  </a:lnTo>
                  <a:lnTo>
                    <a:pt x="75339" y="79329"/>
                  </a:lnTo>
                  <a:lnTo>
                    <a:pt x="80176" y="74517"/>
                  </a:lnTo>
                  <a:close/>
                  <a:moveTo>
                    <a:pt x="90828" y="74517"/>
                  </a:moveTo>
                  <a:lnTo>
                    <a:pt x="95665" y="79329"/>
                  </a:lnTo>
                  <a:lnTo>
                    <a:pt x="90828" y="84166"/>
                  </a:lnTo>
                  <a:lnTo>
                    <a:pt x="86016" y="79329"/>
                  </a:lnTo>
                  <a:lnTo>
                    <a:pt x="90828" y="74517"/>
                  </a:lnTo>
                  <a:close/>
                  <a:moveTo>
                    <a:pt x="101504" y="74517"/>
                  </a:moveTo>
                  <a:lnTo>
                    <a:pt x="106342" y="79329"/>
                  </a:lnTo>
                  <a:lnTo>
                    <a:pt x="101504" y="84166"/>
                  </a:lnTo>
                  <a:lnTo>
                    <a:pt x="96667" y="79329"/>
                  </a:lnTo>
                  <a:lnTo>
                    <a:pt x="101504" y="74517"/>
                  </a:lnTo>
                  <a:close/>
                  <a:moveTo>
                    <a:pt x="112181" y="74517"/>
                  </a:moveTo>
                  <a:lnTo>
                    <a:pt x="116993" y="79329"/>
                  </a:lnTo>
                  <a:lnTo>
                    <a:pt x="112181" y="84166"/>
                  </a:lnTo>
                  <a:lnTo>
                    <a:pt x="107344" y="79329"/>
                  </a:lnTo>
                  <a:lnTo>
                    <a:pt x="112181" y="74517"/>
                  </a:lnTo>
                  <a:close/>
                  <a:moveTo>
                    <a:pt x="122833" y="74517"/>
                  </a:moveTo>
                  <a:lnTo>
                    <a:pt x="127670" y="79329"/>
                  </a:lnTo>
                  <a:lnTo>
                    <a:pt x="122833" y="84166"/>
                  </a:lnTo>
                  <a:lnTo>
                    <a:pt x="118021" y="79329"/>
                  </a:lnTo>
                  <a:lnTo>
                    <a:pt x="122833" y="74517"/>
                  </a:lnTo>
                  <a:close/>
                  <a:moveTo>
                    <a:pt x="133510" y="74517"/>
                  </a:moveTo>
                  <a:lnTo>
                    <a:pt x="138347" y="79329"/>
                  </a:lnTo>
                  <a:lnTo>
                    <a:pt x="133510" y="84166"/>
                  </a:lnTo>
                  <a:lnTo>
                    <a:pt x="128672" y="79329"/>
                  </a:lnTo>
                  <a:lnTo>
                    <a:pt x="133510" y="74517"/>
                  </a:lnTo>
                  <a:close/>
                  <a:moveTo>
                    <a:pt x="144186" y="74517"/>
                  </a:moveTo>
                  <a:lnTo>
                    <a:pt x="148998" y="79329"/>
                  </a:lnTo>
                  <a:lnTo>
                    <a:pt x="144186" y="84166"/>
                  </a:lnTo>
                  <a:lnTo>
                    <a:pt x="139349" y="79329"/>
                  </a:lnTo>
                  <a:lnTo>
                    <a:pt x="144186" y="74517"/>
                  </a:lnTo>
                  <a:close/>
                  <a:moveTo>
                    <a:pt x="154838" y="74517"/>
                  </a:moveTo>
                  <a:lnTo>
                    <a:pt x="159675" y="79329"/>
                  </a:lnTo>
                  <a:lnTo>
                    <a:pt x="154838" y="84166"/>
                  </a:lnTo>
                  <a:lnTo>
                    <a:pt x="150026" y="79329"/>
                  </a:lnTo>
                  <a:lnTo>
                    <a:pt x="154838" y="74517"/>
                  </a:lnTo>
                  <a:close/>
                  <a:moveTo>
                    <a:pt x="165515" y="74517"/>
                  </a:moveTo>
                  <a:lnTo>
                    <a:pt x="170352" y="79329"/>
                  </a:lnTo>
                  <a:lnTo>
                    <a:pt x="165515" y="84166"/>
                  </a:lnTo>
                  <a:lnTo>
                    <a:pt x="160678" y="79329"/>
                  </a:lnTo>
                  <a:lnTo>
                    <a:pt x="165515" y="74517"/>
                  </a:lnTo>
                  <a:close/>
                  <a:moveTo>
                    <a:pt x="21504" y="79830"/>
                  </a:moveTo>
                  <a:lnTo>
                    <a:pt x="26316" y="84668"/>
                  </a:lnTo>
                  <a:lnTo>
                    <a:pt x="21504" y="89505"/>
                  </a:lnTo>
                  <a:lnTo>
                    <a:pt x="16667" y="84668"/>
                  </a:lnTo>
                  <a:lnTo>
                    <a:pt x="21504" y="79830"/>
                  </a:lnTo>
                  <a:close/>
                  <a:moveTo>
                    <a:pt x="32156" y="79830"/>
                  </a:moveTo>
                  <a:lnTo>
                    <a:pt x="36993" y="84668"/>
                  </a:lnTo>
                  <a:lnTo>
                    <a:pt x="32156" y="89505"/>
                  </a:lnTo>
                  <a:lnTo>
                    <a:pt x="27344" y="84668"/>
                  </a:lnTo>
                  <a:lnTo>
                    <a:pt x="32156" y="79830"/>
                  </a:lnTo>
                  <a:close/>
                  <a:moveTo>
                    <a:pt x="42832" y="79830"/>
                  </a:moveTo>
                  <a:lnTo>
                    <a:pt x="47670" y="84668"/>
                  </a:lnTo>
                  <a:lnTo>
                    <a:pt x="42832" y="89505"/>
                  </a:lnTo>
                  <a:lnTo>
                    <a:pt x="37995" y="84668"/>
                  </a:lnTo>
                  <a:lnTo>
                    <a:pt x="42832" y="79830"/>
                  </a:lnTo>
                  <a:close/>
                  <a:moveTo>
                    <a:pt x="53509" y="79830"/>
                  </a:moveTo>
                  <a:lnTo>
                    <a:pt x="58321" y="84668"/>
                  </a:lnTo>
                  <a:lnTo>
                    <a:pt x="53509" y="89505"/>
                  </a:lnTo>
                  <a:lnTo>
                    <a:pt x="48672" y="84668"/>
                  </a:lnTo>
                  <a:lnTo>
                    <a:pt x="53509" y="79830"/>
                  </a:lnTo>
                  <a:close/>
                  <a:moveTo>
                    <a:pt x="64161" y="79830"/>
                  </a:moveTo>
                  <a:lnTo>
                    <a:pt x="68998" y="84668"/>
                  </a:lnTo>
                  <a:lnTo>
                    <a:pt x="64161" y="89505"/>
                  </a:lnTo>
                  <a:lnTo>
                    <a:pt x="59349" y="84668"/>
                  </a:lnTo>
                  <a:lnTo>
                    <a:pt x="64161" y="79830"/>
                  </a:lnTo>
                  <a:close/>
                  <a:moveTo>
                    <a:pt x="74838" y="79830"/>
                  </a:moveTo>
                  <a:lnTo>
                    <a:pt x="79675" y="84668"/>
                  </a:lnTo>
                  <a:lnTo>
                    <a:pt x="74838" y="89505"/>
                  </a:lnTo>
                  <a:lnTo>
                    <a:pt x="70000" y="84668"/>
                  </a:lnTo>
                  <a:lnTo>
                    <a:pt x="74838" y="79830"/>
                  </a:lnTo>
                  <a:close/>
                  <a:moveTo>
                    <a:pt x="85514" y="79830"/>
                  </a:moveTo>
                  <a:lnTo>
                    <a:pt x="90326" y="84668"/>
                  </a:lnTo>
                  <a:lnTo>
                    <a:pt x="85514" y="89505"/>
                  </a:lnTo>
                  <a:lnTo>
                    <a:pt x="80677" y="84668"/>
                  </a:lnTo>
                  <a:lnTo>
                    <a:pt x="85514" y="79830"/>
                  </a:lnTo>
                  <a:close/>
                  <a:moveTo>
                    <a:pt x="96166" y="79830"/>
                  </a:moveTo>
                  <a:lnTo>
                    <a:pt x="101003" y="84668"/>
                  </a:lnTo>
                  <a:lnTo>
                    <a:pt x="96166" y="89505"/>
                  </a:lnTo>
                  <a:lnTo>
                    <a:pt x="91354" y="84668"/>
                  </a:lnTo>
                  <a:lnTo>
                    <a:pt x="96166" y="79830"/>
                  </a:lnTo>
                  <a:close/>
                  <a:moveTo>
                    <a:pt x="106843" y="79830"/>
                  </a:moveTo>
                  <a:lnTo>
                    <a:pt x="111680" y="84668"/>
                  </a:lnTo>
                  <a:lnTo>
                    <a:pt x="106843" y="89505"/>
                  </a:lnTo>
                  <a:lnTo>
                    <a:pt x="102006" y="84668"/>
                  </a:lnTo>
                  <a:lnTo>
                    <a:pt x="106843" y="79830"/>
                  </a:lnTo>
                  <a:close/>
                  <a:moveTo>
                    <a:pt x="117520" y="79830"/>
                  </a:moveTo>
                  <a:lnTo>
                    <a:pt x="122332" y="84668"/>
                  </a:lnTo>
                  <a:lnTo>
                    <a:pt x="117520" y="89505"/>
                  </a:lnTo>
                  <a:lnTo>
                    <a:pt x="112682" y="84668"/>
                  </a:lnTo>
                  <a:lnTo>
                    <a:pt x="117520" y="79830"/>
                  </a:lnTo>
                  <a:close/>
                  <a:moveTo>
                    <a:pt x="128171" y="79830"/>
                  </a:moveTo>
                  <a:lnTo>
                    <a:pt x="133008" y="84668"/>
                  </a:lnTo>
                  <a:lnTo>
                    <a:pt x="128171" y="89505"/>
                  </a:lnTo>
                  <a:lnTo>
                    <a:pt x="123334" y="84668"/>
                  </a:lnTo>
                  <a:lnTo>
                    <a:pt x="128171" y="79830"/>
                  </a:lnTo>
                  <a:close/>
                  <a:moveTo>
                    <a:pt x="138848" y="79830"/>
                  </a:moveTo>
                  <a:lnTo>
                    <a:pt x="143660" y="84668"/>
                  </a:lnTo>
                  <a:lnTo>
                    <a:pt x="138848" y="89505"/>
                  </a:lnTo>
                  <a:lnTo>
                    <a:pt x="134011" y="84668"/>
                  </a:lnTo>
                  <a:lnTo>
                    <a:pt x="138848" y="79830"/>
                  </a:lnTo>
                  <a:close/>
                  <a:moveTo>
                    <a:pt x="149500" y="79830"/>
                  </a:moveTo>
                  <a:lnTo>
                    <a:pt x="154337" y="84668"/>
                  </a:lnTo>
                  <a:lnTo>
                    <a:pt x="149500" y="89505"/>
                  </a:lnTo>
                  <a:lnTo>
                    <a:pt x="144688" y="84668"/>
                  </a:lnTo>
                  <a:lnTo>
                    <a:pt x="149500" y="79830"/>
                  </a:lnTo>
                  <a:close/>
                  <a:moveTo>
                    <a:pt x="160176" y="79830"/>
                  </a:moveTo>
                  <a:lnTo>
                    <a:pt x="165014" y="84668"/>
                  </a:lnTo>
                  <a:lnTo>
                    <a:pt x="160176" y="89505"/>
                  </a:lnTo>
                  <a:lnTo>
                    <a:pt x="155339" y="84668"/>
                  </a:lnTo>
                  <a:lnTo>
                    <a:pt x="160176" y="79830"/>
                  </a:lnTo>
                  <a:close/>
                  <a:moveTo>
                    <a:pt x="56662" y="1"/>
                  </a:moveTo>
                  <a:cubicBezTo>
                    <a:pt x="56597" y="1"/>
                    <a:pt x="56535" y="66"/>
                    <a:pt x="56492" y="131"/>
                  </a:cubicBezTo>
                  <a:cubicBezTo>
                    <a:pt x="56467" y="181"/>
                    <a:pt x="56492" y="306"/>
                    <a:pt x="56567" y="356"/>
                  </a:cubicBezTo>
                  <a:cubicBezTo>
                    <a:pt x="56567" y="356"/>
                    <a:pt x="56567" y="381"/>
                    <a:pt x="56592" y="381"/>
                  </a:cubicBezTo>
                  <a:cubicBezTo>
                    <a:pt x="56592" y="432"/>
                    <a:pt x="56592" y="457"/>
                    <a:pt x="56592" y="507"/>
                  </a:cubicBezTo>
                  <a:cubicBezTo>
                    <a:pt x="56248" y="399"/>
                    <a:pt x="55908" y="342"/>
                    <a:pt x="55571" y="342"/>
                  </a:cubicBezTo>
                  <a:cubicBezTo>
                    <a:pt x="55123" y="342"/>
                    <a:pt x="54679" y="443"/>
                    <a:pt x="54236" y="657"/>
                  </a:cubicBezTo>
                  <a:cubicBezTo>
                    <a:pt x="53735" y="908"/>
                    <a:pt x="53309" y="1259"/>
                    <a:pt x="52933" y="1660"/>
                  </a:cubicBezTo>
                  <a:lnTo>
                    <a:pt x="52632" y="1359"/>
                  </a:lnTo>
                  <a:cubicBezTo>
                    <a:pt x="52604" y="1317"/>
                    <a:pt x="52554" y="1299"/>
                    <a:pt x="52502" y="1299"/>
                  </a:cubicBezTo>
                  <a:cubicBezTo>
                    <a:pt x="52459" y="1299"/>
                    <a:pt x="52415" y="1311"/>
                    <a:pt x="52381" y="1334"/>
                  </a:cubicBezTo>
                  <a:cubicBezTo>
                    <a:pt x="52306" y="1409"/>
                    <a:pt x="52306" y="1509"/>
                    <a:pt x="52381" y="1584"/>
                  </a:cubicBezTo>
                  <a:lnTo>
                    <a:pt x="52682" y="1935"/>
                  </a:lnTo>
                  <a:cubicBezTo>
                    <a:pt x="52281" y="2437"/>
                    <a:pt x="51955" y="3038"/>
                    <a:pt x="51705" y="3589"/>
                  </a:cubicBezTo>
                  <a:cubicBezTo>
                    <a:pt x="51629" y="3564"/>
                    <a:pt x="51554" y="3539"/>
                    <a:pt x="51479" y="3514"/>
                  </a:cubicBezTo>
                  <a:cubicBezTo>
                    <a:pt x="51462" y="3510"/>
                    <a:pt x="51445" y="3508"/>
                    <a:pt x="51428" y="3508"/>
                  </a:cubicBezTo>
                  <a:cubicBezTo>
                    <a:pt x="51347" y="3508"/>
                    <a:pt x="51274" y="3557"/>
                    <a:pt x="51254" y="3640"/>
                  </a:cubicBezTo>
                  <a:cubicBezTo>
                    <a:pt x="51228" y="3715"/>
                    <a:pt x="51279" y="3815"/>
                    <a:pt x="51379" y="3840"/>
                  </a:cubicBezTo>
                  <a:cubicBezTo>
                    <a:pt x="51454" y="3865"/>
                    <a:pt x="51504" y="3890"/>
                    <a:pt x="51579" y="3940"/>
                  </a:cubicBezTo>
                  <a:cubicBezTo>
                    <a:pt x="51554" y="3990"/>
                    <a:pt x="51554" y="4041"/>
                    <a:pt x="51529" y="4116"/>
                  </a:cubicBezTo>
                  <a:lnTo>
                    <a:pt x="50878" y="4391"/>
                  </a:lnTo>
                  <a:cubicBezTo>
                    <a:pt x="50777" y="4442"/>
                    <a:pt x="50752" y="4542"/>
                    <a:pt x="50777" y="4617"/>
                  </a:cubicBezTo>
                  <a:cubicBezTo>
                    <a:pt x="50802" y="4692"/>
                    <a:pt x="50878" y="4742"/>
                    <a:pt x="50953" y="4742"/>
                  </a:cubicBezTo>
                  <a:cubicBezTo>
                    <a:pt x="50978" y="4742"/>
                    <a:pt x="51003" y="4717"/>
                    <a:pt x="51003" y="4717"/>
                  </a:cubicBezTo>
                  <a:lnTo>
                    <a:pt x="51404" y="4542"/>
                  </a:lnTo>
                  <a:lnTo>
                    <a:pt x="51404" y="4542"/>
                  </a:lnTo>
                  <a:cubicBezTo>
                    <a:pt x="51003" y="6096"/>
                    <a:pt x="50978" y="7700"/>
                    <a:pt x="51279" y="9254"/>
                  </a:cubicBezTo>
                  <a:lnTo>
                    <a:pt x="47544" y="17775"/>
                  </a:lnTo>
                  <a:lnTo>
                    <a:pt x="45314" y="17775"/>
                  </a:lnTo>
                  <a:cubicBezTo>
                    <a:pt x="44211" y="17349"/>
                    <a:pt x="43183" y="16722"/>
                    <a:pt x="42231" y="15945"/>
                  </a:cubicBezTo>
                  <a:cubicBezTo>
                    <a:pt x="43108" y="15219"/>
                    <a:pt x="43910" y="14341"/>
                    <a:pt x="44537" y="13339"/>
                  </a:cubicBezTo>
                  <a:cubicBezTo>
                    <a:pt x="44537" y="13339"/>
                    <a:pt x="44537" y="13364"/>
                    <a:pt x="44537" y="13364"/>
                  </a:cubicBezTo>
                  <a:cubicBezTo>
                    <a:pt x="44562" y="13464"/>
                    <a:pt x="44637" y="13539"/>
                    <a:pt x="44712" y="13539"/>
                  </a:cubicBezTo>
                  <a:lnTo>
                    <a:pt x="44737" y="13539"/>
                  </a:lnTo>
                  <a:cubicBezTo>
                    <a:pt x="44837" y="13539"/>
                    <a:pt x="44913" y="13439"/>
                    <a:pt x="44913" y="13364"/>
                  </a:cubicBezTo>
                  <a:cubicBezTo>
                    <a:pt x="44888" y="13163"/>
                    <a:pt x="44888" y="12963"/>
                    <a:pt x="44888" y="12762"/>
                  </a:cubicBezTo>
                  <a:cubicBezTo>
                    <a:pt x="44913" y="12737"/>
                    <a:pt x="44913" y="12712"/>
                    <a:pt x="44938" y="12687"/>
                  </a:cubicBezTo>
                  <a:lnTo>
                    <a:pt x="45665" y="12963"/>
                  </a:lnTo>
                  <a:cubicBezTo>
                    <a:pt x="45690" y="12988"/>
                    <a:pt x="45715" y="12988"/>
                    <a:pt x="45740" y="12988"/>
                  </a:cubicBezTo>
                  <a:cubicBezTo>
                    <a:pt x="45790" y="12988"/>
                    <a:pt x="45865" y="12938"/>
                    <a:pt x="45890" y="12863"/>
                  </a:cubicBezTo>
                  <a:cubicBezTo>
                    <a:pt x="45940" y="12788"/>
                    <a:pt x="45890" y="12687"/>
                    <a:pt x="45790" y="12637"/>
                  </a:cubicBezTo>
                  <a:lnTo>
                    <a:pt x="45113" y="12387"/>
                  </a:lnTo>
                  <a:cubicBezTo>
                    <a:pt x="45188" y="12211"/>
                    <a:pt x="45289" y="12036"/>
                    <a:pt x="45364" y="11860"/>
                  </a:cubicBezTo>
                  <a:cubicBezTo>
                    <a:pt x="46492" y="9429"/>
                    <a:pt x="46642" y="6898"/>
                    <a:pt x="45865" y="4692"/>
                  </a:cubicBezTo>
                  <a:lnTo>
                    <a:pt x="46266" y="4692"/>
                  </a:lnTo>
                  <a:cubicBezTo>
                    <a:pt x="46366" y="4692"/>
                    <a:pt x="46441" y="4617"/>
                    <a:pt x="46441" y="4517"/>
                  </a:cubicBezTo>
                  <a:cubicBezTo>
                    <a:pt x="46441" y="4417"/>
                    <a:pt x="46366" y="4341"/>
                    <a:pt x="46266" y="4341"/>
                  </a:cubicBezTo>
                  <a:lnTo>
                    <a:pt x="45740" y="4341"/>
                  </a:lnTo>
                  <a:cubicBezTo>
                    <a:pt x="45740" y="4316"/>
                    <a:pt x="45715" y="4316"/>
                    <a:pt x="45715" y="4291"/>
                  </a:cubicBezTo>
                  <a:lnTo>
                    <a:pt x="46040" y="3815"/>
                  </a:lnTo>
                  <a:cubicBezTo>
                    <a:pt x="46116" y="3740"/>
                    <a:pt x="46091" y="3640"/>
                    <a:pt x="46015" y="3564"/>
                  </a:cubicBezTo>
                  <a:cubicBezTo>
                    <a:pt x="45980" y="3547"/>
                    <a:pt x="45944" y="3538"/>
                    <a:pt x="45911" y="3538"/>
                  </a:cubicBezTo>
                  <a:cubicBezTo>
                    <a:pt x="45850" y="3538"/>
                    <a:pt x="45797" y="3566"/>
                    <a:pt x="45765" y="3615"/>
                  </a:cubicBezTo>
                  <a:lnTo>
                    <a:pt x="45539" y="3915"/>
                  </a:lnTo>
                  <a:cubicBezTo>
                    <a:pt x="45339" y="3489"/>
                    <a:pt x="45113" y="3063"/>
                    <a:pt x="44837" y="2662"/>
                  </a:cubicBezTo>
                  <a:cubicBezTo>
                    <a:pt x="44010" y="1484"/>
                    <a:pt x="42757" y="782"/>
                    <a:pt x="41454" y="757"/>
                  </a:cubicBezTo>
                  <a:lnTo>
                    <a:pt x="41429" y="757"/>
                  </a:lnTo>
                  <a:cubicBezTo>
                    <a:pt x="41078" y="757"/>
                    <a:pt x="40777" y="808"/>
                    <a:pt x="40502" y="908"/>
                  </a:cubicBezTo>
                  <a:cubicBezTo>
                    <a:pt x="40552" y="833"/>
                    <a:pt x="40602" y="757"/>
                    <a:pt x="40652" y="707"/>
                  </a:cubicBezTo>
                  <a:cubicBezTo>
                    <a:pt x="40702" y="607"/>
                    <a:pt x="40677" y="507"/>
                    <a:pt x="40602" y="457"/>
                  </a:cubicBezTo>
                  <a:cubicBezTo>
                    <a:pt x="40570" y="425"/>
                    <a:pt x="40534" y="411"/>
                    <a:pt x="40498" y="411"/>
                  </a:cubicBezTo>
                  <a:cubicBezTo>
                    <a:pt x="40447" y="411"/>
                    <a:pt x="40395" y="438"/>
                    <a:pt x="40351" y="482"/>
                  </a:cubicBezTo>
                  <a:cubicBezTo>
                    <a:pt x="40226" y="632"/>
                    <a:pt x="40126" y="808"/>
                    <a:pt x="40025" y="983"/>
                  </a:cubicBezTo>
                  <a:lnTo>
                    <a:pt x="39750" y="732"/>
                  </a:lnTo>
                  <a:cubicBezTo>
                    <a:pt x="39705" y="710"/>
                    <a:pt x="39660" y="697"/>
                    <a:pt x="39617" y="697"/>
                  </a:cubicBezTo>
                  <a:cubicBezTo>
                    <a:pt x="39564" y="697"/>
                    <a:pt x="39515" y="716"/>
                    <a:pt x="39474" y="757"/>
                  </a:cubicBezTo>
                  <a:cubicBezTo>
                    <a:pt x="39424" y="833"/>
                    <a:pt x="39424" y="958"/>
                    <a:pt x="39499" y="1008"/>
                  </a:cubicBezTo>
                  <a:lnTo>
                    <a:pt x="39775" y="1234"/>
                  </a:lnTo>
                  <a:cubicBezTo>
                    <a:pt x="38923" y="1785"/>
                    <a:pt x="38446" y="2737"/>
                    <a:pt x="38171" y="3514"/>
                  </a:cubicBezTo>
                  <a:cubicBezTo>
                    <a:pt x="37970" y="4041"/>
                    <a:pt x="37820" y="4617"/>
                    <a:pt x="37720" y="5168"/>
                  </a:cubicBezTo>
                  <a:cubicBezTo>
                    <a:pt x="37569" y="5043"/>
                    <a:pt x="37444" y="4893"/>
                    <a:pt x="37294" y="4742"/>
                  </a:cubicBezTo>
                  <a:cubicBezTo>
                    <a:pt x="37266" y="4701"/>
                    <a:pt x="37216" y="4682"/>
                    <a:pt x="37163" y="4682"/>
                  </a:cubicBezTo>
                  <a:cubicBezTo>
                    <a:pt x="37121" y="4682"/>
                    <a:pt x="37077" y="4695"/>
                    <a:pt x="37043" y="4717"/>
                  </a:cubicBezTo>
                  <a:cubicBezTo>
                    <a:pt x="36968" y="4792"/>
                    <a:pt x="36968" y="4918"/>
                    <a:pt x="37043" y="4993"/>
                  </a:cubicBezTo>
                  <a:cubicBezTo>
                    <a:pt x="37168" y="5143"/>
                    <a:pt x="37294" y="5269"/>
                    <a:pt x="37444" y="5419"/>
                  </a:cubicBezTo>
                  <a:cubicBezTo>
                    <a:pt x="37294" y="5519"/>
                    <a:pt x="37168" y="5620"/>
                    <a:pt x="37018" y="5695"/>
                  </a:cubicBezTo>
                  <a:cubicBezTo>
                    <a:pt x="36943" y="5745"/>
                    <a:pt x="36918" y="5870"/>
                    <a:pt x="36968" y="5945"/>
                  </a:cubicBezTo>
                  <a:cubicBezTo>
                    <a:pt x="36993" y="5996"/>
                    <a:pt x="37068" y="6021"/>
                    <a:pt x="37118" y="6021"/>
                  </a:cubicBezTo>
                  <a:cubicBezTo>
                    <a:pt x="37143" y="6021"/>
                    <a:pt x="37193" y="6021"/>
                    <a:pt x="37218" y="5996"/>
                  </a:cubicBezTo>
                  <a:cubicBezTo>
                    <a:pt x="37369" y="5920"/>
                    <a:pt x="37494" y="5820"/>
                    <a:pt x="37619" y="5720"/>
                  </a:cubicBezTo>
                  <a:lnTo>
                    <a:pt x="37619" y="5720"/>
                  </a:lnTo>
                  <a:cubicBezTo>
                    <a:pt x="37394" y="7625"/>
                    <a:pt x="37720" y="9655"/>
                    <a:pt x="38547" y="11559"/>
                  </a:cubicBezTo>
                  <a:lnTo>
                    <a:pt x="38045" y="12061"/>
                  </a:lnTo>
                  <a:cubicBezTo>
                    <a:pt x="37995" y="12111"/>
                    <a:pt x="37995" y="12236"/>
                    <a:pt x="38045" y="12311"/>
                  </a:cubicBezTo>
                  <a:cubicBezTo>
                    <a:pt x="38096" y="12336"/>
                    <a:pt x="38146" y="12361"/>
                    <a:pt x="38171" y="12361"/>
                  </a:cubicBezTo>
                  <a:cubicBezTo>
                    <a:pt x="38221" y="12361"/>
                    <a:pt x="38271" y="12336"/>
                    <a:pt x="38321" y="12311"/>
                  </a:cubicBezTo>
                  <a:lnTo>
                    <a:pt x="38697" y="11910"/>
                  </a:lnTo>
                  <a:cubicBezTo>
                    <a:pt x="38822" y="12161"/>
                    <a:pt x="38948" y="12387"/>
                    <a:pt x="39098" y="12637"/>
                  </a:cubicBezTo>
                  <a:cubicBezTo>
                    <a:pt x="38923" y="12838"/>
                    <a:pt x="38747" y="13013"/>
                    <a:pt x="38572" y="13189"/>
                  </a:cubicBezTo>
                  <a:cubicBezTo>
                    <a:pt x="38497" y="13239"/>
                    <a:pt x="38497" y="13364"/>
                    <a:pt x="38572" y="13439"/>
                  </a:cubicBezTo>
                  <a:cubicBezTo>
                    <a:pt x="38597" y="13464"/>
                    <a:pt x="38647" y="13489"/>
                    <a:pt x="38697" y="13489"/>
                  </a:cubicBezTo>
                  <a:cubicBezTo>
                    <a:pt x="38722" y="13489"/>
                    <a:pt x="38772" y="13464"/>
                    <a:pt x="38822" y="13439"/>
                  </a:cubicBezTo>
                  <a:cubicBezTo>
                    <a:pt x="38973" y="13289"/>
                    <a:pt x="39123" y="13138"/>
                    <a:pt x="39273" y="12963"/>
                  </a:cubicBezTo>
                  <a:cubicBezTo>
                    <a:pt x="39399" y="13189"/>
                    <a:pt x="39549" y="13414"/>
                    <a:pt x="39675" y="13615"/>
                  </a:cubicBezTo>
                  <a:cubicBezTo>
                    <a:pt x="40276" y="14492"/>
                    <a:pt x="40953" y="15269"/>
                    <a:pt x="41680" y="15920"/>
                  </a:cubicBezTo>
                  <a:cubicBezTo>
                    <a:pt x="40451" y="16873"/>
                    <a:pt x="39048" y="17524"/>
                    <a:pt x="37594" y="17775"/>
                  </a:cubicBezTo>
                  <a:lnTo>
                    <a:pt x="34461" y="17775"/>
                  </a:lnTo>
                  <a:cubicBezTo>
                    <a:pt x="33183" y="17575"/>
                    <a:pt x="31930" y="17123"/>
                    <a:pt x="30752" y="16422"/>
                  </a:cubicBezTo>
                  <a:lnTo>
                    <a:pt x="30777" y="16422"/>
                  </a:lnTo>
                  <a:cubicBezTo>
                    <a:pt x="30877" y="16422"/>
                    <a:pt x="30928" y="16321"/>
                    <a:pt x="30928" y="16221"/>
                  </a:cubicBezTo>
                  <a:cubicBezTo>
                    <a:pt x="30903" y="16121"/>
                    <a:pt x="30802" y="16071"/>
                    <a:pt x="30727" y="16071"/>
                  </a:cubicBezTo>
                  <a:cubicBezTo>
                    <a:pt x="30577" y="16096"/>
                    <a:pt x="30451" y="16121"/>
                    <a:pt x="30326" y="16171"/>
                  </a:cubicBezTo>
                  <a:cubicBezTo>
                    <a:pt x="29825" y="15845"/>
                    <a:pt x="29324" y="15469"/>
                    <a:pt x="28872" y="15068"/>
                  </a:cubicBezTo>
                  <a:cubicBezTo>
                    <a:pt x="28822" y="15043"/>
                    <a:pt x="28797" y="15018"/>
                    <a:pt x="28747" y="14968"/>
                  </a:cubicBezTo>
                  <a:cubicBezTo>
                    <a:pt x="29574" y="14266"/>
                    <a:pt x="30301" y="13414"/>
                    <a:pt x="30903" y="12487"/>
                  </a:cubicBezTo>
                  <a:cubicBezTo>
                    <a:pt x="32306" y="10306"/>
                    <a:pt x="32933" y="7875"/>
                    <a:pt x="32707" y="5569"/>
                  </a:cubicBezTo>
                  <a:lnTo>
                    <a:pt x="32707" y="5569"/>
                  </a:lnTo>
                  <a:lnTo>
                    <a:pt x="33133" y="5820"/>
                  </a:lnTo>
                  <a:cubicBezTo>
                    <a:pt x="33158" y="5820"/>
                    <a:pt x="33183" y="5845"/>
                    <a:pt x="33233" y="5845"/>
                  </a:cubicBezTo>
                  <a:cubicBezTo>
                    <a:pt x="33283" y="5845"/>
                    <a:pt x="33359" y="5795"/>
                    <a:pt x="33384" y="5745"/>
                  </a:cubicBezTo>
                  <a:cubicBezTo>
                    <a:pt x="33434" y="5670"/>
                    <a:pt x="33409" y="5544"/>
                    <a:pt x="33309" y="5494"/>
                  </a:cubicBezTo>
                  <a:lnTo>
                    <a:pt x="32682" y="5118"/>
                  </a:lnTo>
                  <a:lnTo>
                    <a:pt x="33133" y="4642"/>
                  </a:lnTo>
                  <a:cubicBezTo>
                    <a:pt x="33208" y="4592"/>
                    <a:pt x="33208" y="4467"/>
                    <a:pt x="33133" y="4391"/>
                  </a:cubicBezTo>
                  <a:cubicBezTo>
                    <a:pt x="33099" y="4369"/>
                    <a:pt x="33060" y="4357"/>
                    <a:pt x="33021" y="4357"/>
                  </a:cubicBezTo>
                  <a:cubicBezTo>
                    <a:pt x="32973" y="4357"/>
                    <a:pt x="32924" y="4375"/>
                    <a:pt x="32882" y="4417"/>
                  </a:cubicBezTo>
                  <a:lnTo>
                    <a:pt x="32582" y="4717"/>
                  </a:lnTo>
                  <a:cubicBezTo>
                    <a:pt x="32456" y="4091"/>
                    <a:pt x="32281" y="3464"/>
                    <a:pt x="32030" y="2888"/>
                  </a:cubicBezTo>
                  <a:cubicBezTo>
                    <a:pt x="31604" y="1860"/>
                    <a:pt x="30827" y="1058"/>
                    <a:pt x="29875" y="682"/>
                  </a:cubicBezTo>
                  <a:cubicBezTo>
                    <a:pt x="29508" y="555"/>
                    <a:pt x="29142" y="492"/>
                    <a:pt x="28780" y="492"/>
                  </a:cubicBezTo>
                  <a:cubicBezTo>
                    <a:pt x="28498" y="492"/>
                    <a:pt x="28219" y="530"/>
                    <a:pt x="27945" y="607"/>
                  </a:cubicBezTo>
                  <a:lnTo>
                    <a:pt x="27895" y="356"/>
                  </a:lnTo>
                  <a:cubicBezTo>
                    <a:pt x="27874" y="273"/>
                    <a:pt x="27802" y="225"/>
                    <a:pt x="27721" y="225"/>
                  </a:cubicBezTo>
                  <a:cubicBezTo>
                    <a:pt x="27704" y="225"/>
                    <a:pt x="27687" y="227"/>
                    <a:pt x="27669" y="231"/>
                  </a:cubicBezTo>
                  <a:cubicBezTo>
                    <a:pt x="27569" y="256"/>
                    <a:pt x="27519" y="331"/>
                    <a:pt x="27544" y="432"/>
                  </a:cubicBezTo>
                  <a:lnTo>
                    <a:pt x="27594" y="732"/>
                  </a:lnTo>
                  <a:cubicBezTo>
                    <a:pt x="27369" y="833"/>
                    <a:pt x="27118" y="958"/>
                    <a:pt x="26892" y="1133"/>
                  </a:cubicBezTo>
                  <a:cubicBezTo>
                    <a:pt x="26867" y="1158"/>
                    <a:pt x="26817" y="1183"/>
                    <a:pt x="26792" y="1209"/>
                  </a:cubicBezTo>
                  <a:lnTo>
                    <a:pt x="26617" y="1008"/>
                  </a:lnTo>
                  <a:cubicBezTo>
                    <a:pt x="26573" y="964"/>
                    <a:pt x="26521" y="938"/>
                    <a:pt x="26470" y="938"/>
                  </a:cubicBezTo>
                  <a:cubicBezTo>
                    <a:pt x="26434" y="938"/>
                    <a:pt x="26398" y="951"/>
                    <a:pt x="26366" y="983"/>
                  </a:cubicBezTo>
                  <a:cubicBezTo>
                    <a:pt x="26291" y="1033"/>
                    <a:pt x="26266" y="1158"/>
                    <a:pt x="26341" y="1234"/>
                  </a:cubicBezTo>
                  <a:lnTo>
                    <a:pt x="26517" y="1434"/>
                  </a:lnTo>
                  <a:cubicBezTo>
                    <a:pt x="25188" y="2637"/>
                    <a:pt x="24286" y="4767"/>
                    <a:pt x="24361" y="6697"/>
                  </a:cubicBezTo>
                  <a:cubicBezTo>
                    <a:pt x="24361" y="6772"/>
                    <a:pt x="24361" y="6823"/>
                    <a:pt x="24361" y="6898"/>
                  </a:cubicBezTo>
                  <a:cubicBezTo>
                    <a:pt x="24261" y="6798"/>
                    <a:pt x="24136" y="6722"/>
                    <a:pt x="24010" y="6647"/>
                  </a:cubicBezTo>
                  <a:cubicBezTo>
                    <a:pt x="23985" y="6630"/>
                    <a:pt x="23957" y="6622"/>
                    <a:pt x="23929" y="6622"/>
                  </a:cubicBezTo>
                  <a:cubicBezTo>
                    <a:pt x="23874" y="6622"/>
                    <a:pt x="23818" y="6655"/>
                    <a:pt x="23785" y="6722"/>
                  </a:cubicBezTo>
                  <a:cubicBezTo>
                    <a:pt x="23710" y="6798"/>
                    <a:pt x="23735" y="6898"/>
                    <a:pt x="23835" y="6948"/>
                  </a:cubicBezTo>
                  <a:cubicBezTo>
                    <a:pt x="23960" y="7048"/>
                    <a:pt x="24111" y="7148"/>
                    <a:pt x="24261" y="7224"/>
                  </a:cubicBezTo>
                  <a:lnTo>
                    <a:pt x="23710" y="7800"/>
                  </a:lnTo>
                  <a:cubicBezTo>
                    <a:pt x="23634" y="7875"/>
                    <a:pt x="23634" y="7975"/>
                    <a:pt x="23710" y="8051"/>
                  </a:cubicBezTo>
                  <a:cubicBezTo>
                    <a:pt x="23735" y="8101"/>
                    <a:pt x="23785" y="8101"/>
                    <a:pt x="23835" y="8101"/>
                  </a:cubicBezTo>
                  <a:cubicBezTo>
                    <a:pt x="23885" y="8101"/>
                    <a:pt x="23935" y="8076"/>
                    <a:pt x="23960" y="8051"/>
                  </a:cubicBezTo>
                  <a:lnTo>
                    <a:pt x="24411" y="7574"/>
                  </a:lnTo>
                  <a:cubicBezTo>
                    <a:pt x="24587" y="9078"/>
                    <a:pt x="25088" y="10582"/>
                    <a:pt x="25865" y="11935"/>
                  </a:cubicBezTo>
                  <a:lnTo>
                    <a:pt x="25364" y="11885"/>
                  </a:lnTo>
                  <a:cubicBezTo>
                    <a:pt x="25328" y="11868"/>
                    <a:pt x="25293" y="11850"/>
                    <a:pt x="25266" y="11850"/>
                  </a:cubicBezTo>
                  <a:cubicBezTo>
                    <a:pt x="25255" y="11850"/>
                    <a:pt x="25246" y="11853"/>
                    <a:pt x="25238" y="11860"/>
                  </a:cubicBezTo>
                  <a:lnTo>
                    <a:pt x="25188" y="11860"/>
                  </a:lnTo>
                  <a:cubicBezTo>
                    <a:pt x="25088" y="11885"/>
                    <a:pt x="25038" y="11960"/>
                    <a:pt x="25038" y="12036"/>
                  </a:cubicBezTo>
                  <a:cubicBezTo>
                    <a:pt x="25038" y="12136"/>
                    <a:pt x="25088" y="12211"/>
                    <a:pt x="25188" y="12211"/>
                  </a:cubicBezTo>
                  <a:lnTo>
                    <a:pt x="25865" y="12311"/>
                  </a:lnTo>
                  <a:lnTo>
                    <a:pt x="25614" y="12888"/>
                  </a:lnTo>
                  <a:cubicBezTo>
                    <a:pt x="25589" y="12988"/>
                    <a:pt x="25614" y="13088"/>
                    <a:pt x="25715" y="13113"/>
                  </a:cubicBezTo>
                  <a:cubicBezTo>
                    <a:pt x="25740" y="13138"/>
                    <a:pt x="25765" y="13138"/>
                    <a:pt x="25790" y="13138"/>
                  </a:cubicBezTo>
                  <a:cubicBezTo>
                    <a:pt x="25865" y="13138"/>
                    <a:pt x="25915" y="13088"/>
                    <a:pt x="25940" y="13013"/>
                  </a:cubicBezTo>
                  <a:lnTo>
                    <a:pt x="26166" y="12462"/>
                  </a:lnTo>
                  <a:cubicBezTo>
                    <a:pt x="26742" y="13364"/>
                    <a:pt x="27419" y="14216"/>
                    <a:pt x="28221" y="14968"/>
                  </a:cubicBezTo>
                  <a:cubicBezTo>
                    <a:pt x="26441" y="16422"/>
                    <a:pt x="24311" y="17274"/>
                    <a:pt x="22181" y="17324"/>
                  </a:cubicBezTo>
                  <a:cubicBezTo>
                    <a:pt x="22121" y="17325"/>
                    <a:pt x="22062" y="17326"/>
                    <a:pt x="22003" y="17326"/>
                  </a:cubicBezTo>
                  <a:cubicBezTo>
                    <a:pt x="20884" y="17326"/>
                    <a:pt x="19767" y="17102"/>
                    <a:pt x="18672" y="16697"/>
                  </a:cubicBezTo>
                  <a:lnTo>
                    <a:pt x="17369" y="13715"/>
                  </a:lnTo>
                  <a:cubicBezTo>
                    <a:pt x="17870" y="12888"/>
                    <a:pt x="18271" y="12011"/>
                    <a:pt x="18572" y="11083"/>
                  </a:cubicBezTo>
                  <a:cubicBezTo>
                    <a:pt x="18797" y="11184"/>
                    <a:pt x="19023" y="11309"/>
                    <a:pt x="19248" y="11434"/>
                  </a:cubicBezTo>
                  <a:cubicBezTo>
                    <a:pt x="19273" y="11459"/>
                    <a:pt x="19324" y="11459"/>
                    <a:pt x="19349" y="11459"/>
                  </a:cubicBezTo>
                  <a:cubicBezTo>
                    <a:pt x="19399" y="11459"/>
                    <a:pt x="19474" y="11434"/>
                    <a:pt x="19499" y="11384"/>
                  </a:cubicBezTo>
                  <a:cubicBezTo>
                    <a:pt x="19549" y="11284"/>
                    <a:pt x="19524" y="11184"/>
                    <a:pt x="19424" y="11133"/>
                  </a:cubicBezTo>
                  <a:cubicBezTo>
                    <a:pt x="19198" y="10983"/>
                    <a:pt x="18948" y="10858"/>
                    <a:pt x="18672" y="10732"/>
                  </a:cubicBezTo>
                  <a:cubicBezTo>
                    <a:pt x="18847" y="10131"/>
                    <a:pt x="18973" y="9529"/>
                    <a:pt x="19073" y="8878"/>
                  </a:cubicBezTo>
                  <a:cubicBezTo>
                    <a:pt x="19148" y="8402"/>
                    <a:pt x="19198" y="7775"/>
                    <a:pt x="19173" y="7098"/>
                  </a:cubicBezTo>
                  <a:lnTo>
                    <a:pt x="19173" y="7098"/>
                  </a:lnTo>
                  <a:lnTo>
                    <a:pt x="19850" y="7399"/>
                  </a:lnTo>
                  <a:cubicBezTo>
                    <a:pt x="19875" y="7424"/>
                    <a:pt x="19900" y="7424"/>
                    <a:pt x="19925" y="7424"/>
                  </a:cubicBezTo>
                  <a:cubicBezTo>
                    <a:pt x="19950" y="7424"/>
                    <a:pt x="20000" y="7399"/>
                    <a:pt x="20025" y="7374"/>
                  </a:cubicBezTo>
                  <a:lnTo>
                    <a:pt x="20151" y="7299"/>
                  </a:lnTo>
                  <a:cubicBezTo>
                    <a:pt x="20226" y="7224"/>
                    <a:pt x="20251" y="7123"/>
                    <a:pt x="20176" y="7048"/>
                  </a:cubicBezTo>
                  <a:cubicBezTo>
                    <a:pt x="20146" y="6989"/>
                    <a:pt x="20100" y="6965"/>
                    <a:pt x="20051" y="6965"/>
                  </a:cubicBezTo>
                  <a:cubicBezTo>
                    <a:pt x="20017" y="6965"/>
                    <a:pt x="19981" y="6977"/>
                    <a:pt x="19950" y="6998"/>
                  </a:cubicBezTo>
                  <a:lnTo>
                    <a:pt x="19900" y="7048"/>
                  </a:lnTo>
                  <a:lnTo>
                    <a:pt x="19273" y="6747"/>
                  </a:lnTo>
                  <a:lnTo>
                    <a:pt x="19649" y="6321"/>
                  </a:lnTo>
                  <a:cubicBezTo>
                    <a:pt x="19699" y="6246"/>
                    <a:pt x="19699" y="6146"/>
                    <a:pt x="19624" y="6071"/>
                  </a:cubicBezTo>
                  <a:cubicBezTo>
                    <a:pt x="19590" y="6048"/>
                    <a:pt x="19552" y="6036"/>
                    <a:pt x="19512" y="6036"/>
                  </a:cubicBezTo>
                  <a:cubicBezTo>
                    <a:pt x="19464" y="6036"/>
                    <a:pt x="19415" y="6054"/>
                    <a:pt x="19374" y="6096"/>
                  </a:cubicBezTo>
                  <a:lnTo>
                    <a:pt x="19123" y="6371"/>
                  </a:lnTo>
                  <a:cubicBezTo>
                    <a:pt x="18973" y="5068"/>
                    <a:pt x="18522" y="3665"/>
                    <a:pt x="17344" y="2612"/>
                  </a:cubicBezTo>
                  <a:cubicBezTo>
                    <a:pt x="16600" y="1947"/>
                    <a:pt x="15643" y="1602"/>
                    <a:pt x="14687" y="1602"/>
                  </a:cubicBezTo>
                  <a:cubicBezTo>
                    <a:pt x="14418" y="1602"/>
                    <a:pt x="14149" y="1630"/>
                    <a:pt x="13885" y="1685"/>
                  </a:cubicBezTo>
                  <a:cubicBezTo>
                    <a:pt x="13484" y="1785"/>
                    <a:pt x="13183" y="1910"/>
                    <a:pt x="12907" y="2061"/>
                  </a:cubicBezTo>
                  <a:cubicBezTo>
                    <a:pt x="12907" y="2011"/>
                    <a:pt x="12907" y="1960"/>
                    <a:pt x="12907" y="1910"/>
                  </a:cubicBezTo>
                  <a:cubicBezTo>
                    <a:pt x="12958" y="1910"/>
                    <a:pt x="12983" y="1885"/>
                    <a:pt x="13008" y="1860"/>
                  </a:cubicBezTo>
                  <a:cubicBezTo>
                    <a:pt x="13083" y="1785"/>
                    <a:pt x="13083" y="1685"/>
                    <a:pt x="13008" y="1610"/>
                  </a:cubicBezTo>
                  <a:cubicBezTo>
                    <a:pt x="13008" y="1584"/>
                    <a:pt x="12983" y="1559"/>
                    <a:pt x="13008" y="1534"/>
                  </a:cubicBezTo>
                  <a:cubicBezTo>
                    <a:pt x="13033" y="1434"/>
                    <a:pt x="12958" y="1334"/>
                    <a:pt x="12882" y="1309"/>
                  </a:cubicBezTo>
                  <a:cubicBezTo>
                    <a:pt x="12865" y="1304"/>
                    <a:pt x="12848" y="1302"/>
                    <a:pt x="12831" y="1302"/>
                  </a:cubicBezTo>
                  <a:cubicBezTo>
                    <a:pt x="12750" y="1302"/>
                    <a:pt x="12678" y="1351"/>
                    <a:pt x="12657" y="1434"/>
                  </a:cubicBezTo>
                  <a:cubicBezTo>
                    <a:pt x="12657" y="1434"/>
                    <a:pt x="12657" y="1434"/>
                    <a:pt x="12657" y="1459"/>
                  </a:cubicBezTo>
                  <a:cubicBezTo>
                    <a:pt x="12582" y="1660"/>
                    <a:pt x="12557" y="1885"/>
                    <a:pt x="12531" y="2111"/>
                  </a:cubicBezTo>
                  <a:lnTo>
                    <a:pt x="12080" y="1960"/>
                  </a:lnTo>
                  <a:cubicBezTo>
                    <a:pt x="12063" y="1956"/>
                    <a:pt x="12045" y="1954"/>
                    <a:pt x="12028" y="1954"/>
                  </a:cubicBezTo>
                  <a:cubicBezTo>
                    <a:pt x="11947" y="1954"/>
                    <a:pt x="11875" y="1999"/>
                    <a:pt x="11855" y="2061"/>
                  </a:cubicBezTo>
                  <a:cubicBezTo>
                    <a:pt x="11830" y="2161"/>
                    <a:pt x="11880" y="2261"/>
                    <a:pt x="11955" y="2311"/>
                  </a:cubicBezTo>
                  <a:lnTo>
                    <a:pt x="12381" y="2437"/>
                  </a:lnTo>
                  <a:cubicBezTo>
                    <a:pt x="11830" y="2988"/>
                    <a:pt x="11529" y="3690"/>
                    <a:pt x="11379" y="4366"/>
                  </a:cubicBezTo>
                  <a:cubicBezTo>
                    <a:pt x="11153" y="4291"/>
                    <a:pt x="10953" y="4241"/>
                    <a:pt x="10727" y="4216"/>
                  </a:cubicBezTo>
                  <a:cubicBezTo>
                    <a:pt x="10627" y="4216"/>
                    <a:pt x="10526" y="4291"/>
                    <a:pt x="10526" y="4391"/>
                  </a:cubicBezTo>
                  <a:cubicBezTo>
                    <a:pt x="10526" y="4492"/>
                    <a:pt x="10602" y="4567"/>
                    <a:pt x="10702" y="4567"/>
                  </a:cubicBezTo>
                  <a:cubicBezTo>
                    <a:pt x="10902" y="4592"/>
                    <a:pt x="11103" y="4642"/>
                    <a:pt x="11303" y="4717"/>
                  </a:cubicBezTo>
                  <a:cubicBezTo>
                    <a:pt x="11278" y="4742"/>
                    <a:pt x="11278" y="4742"/>
                    <a:pt x="11278" y="4767"/>
                  </a:cubicBezTo>
                  <a:cubicBezTo>
                    <a:pt x="10727" y="7625"/>
                    <a:pt x="11579" y="10783"/>
                    <a:pt x="13584" y="13339"/>
                  </a:cubicBezTo>
                  <a:lnTo>
                    <a:pt x="14511" y="16447"/>
                  </a:lnTo>
                  <a:cubicBezTo>
                    <a:pt x="14110" y="16747"/>
                    <a:pt x="13709" y="17023"/>
                    <a:pt x="13283" y="17274"/>
                  </a:cubicBezTo>
                  <a:cubicBezTo>
                    <a:pt x="13158" y="17324"/>
                    <a:pt x="13033" y="17399"/>
                    <a:pt x="12933" y="17449"/>
                  </a:cubicBezTo>
                  <a:cubicBezTo>
                    <a:pt x="12732" y="17349"/>
                    <a:pt x="12557" y="17274"/>
                    <a:pt x="12381" y="17199"/>
                  </a:cubicBezTo>
                  <a:cubicBezTo>
                    <a:pt x="12356" y="17023"/>
                    <a:pt x="12356" y="16823"/>
                    <a:pt x="12381" y="16647"/>
                  </a:cubicBezTo>
                  <a:cubicBezTo>
                    <a:pt x="12381" y="16547"/>
                    <a:pt x="12306" y="16472"/>
                    <a:pt x="12206" y="16472"/>
                  </a:cubicBezTo>
                  <a:cubicBezTo>
                    <a:pt x="12193" y="16468"/>
                    <a:pt x="12180" y="16467"/>
                    <a:pt x="12167" y="16467"/>
                  </a:cubicBezTo>
                  <a:cubicBezTo>
                    <a:pt x="12087" y="16467"/>
                    <a:pt x="12027" y="16535"/>
                    <a:pt x="12005" y="16622"/>
                  </a:cubicBezTo>
                  <a:cubicBezTo>
                    <a:pt x="12005" y="16773"/>
                    <a:pt x="12005" y="16948"/>
                    <a:pt x="12005" y="17098"/>
                  </a:cubicBezTo>
                  <a:cubicBezTo>
                    <a:pt x="11780" y="17023"/>
                    <a:pt x="11529" y="16973"/>
                    <a:pt x="11303" y="16948"/>
                  </a:cubicBezTo>
                  <a:cubicBezTo>
                    <a:pt x="11203" y="16948"/>
                    <a:pt x="11128" y="17023"/>
                    <a:pt x="11103" y="17098"/>
                  </a:cubicBezTo>
                  <a:cubicBezTo>
                    <a:pt x="11103" y="17199"/>
                    <a:pt x="11178" y="17299"/>
                    <a:pt x="11253" y="17299"/>
                  </a:cubicBezTo>
                  <a:cubicBezTo>
                    <a:pt x="11529" y="17324"/>
                    <a:pt x="11780" y="17399"/>
                    <a:pt x="12030" y="17474"/>
                  </a:cubicBezTo>
                  <a:cubicBezTo>
                    <a:pt x="12055" y="17575"/>
                    <a:pt x="12055" y="17675"/>
                    <a:pt x="12080" y="17775"/>
                  </a:cubicBezTo>
                  <a:lnTo>
                    <a:pt x="5614" y="17775"/>
                  </a:lnTo>
                  <a:cubicBezTo>
                    <a:pt x="4887" y="17474"/>
                    <a:pt x="4186" y="17073"/>
                    <a:pt x="3584" y="16547"/>
                  </a:cubicBezTo>
                  <a:cubicBezTo>
                    <a:pt x="927" y="14216"/>
                    <a:pt x="401" y="9905"/>
                    <a:pt x="2506" y="7299"/>
                  </a:cubicBezTo>
                  <a:cubicBezTo>
                    <a:pt x="2557" y="7224"/>
                    <a:pt x="2557" y="7098"/>
                    <a:pt x="2456" y="7048"/>
                  </a:cubicBezTo>
                  <a:cubicBezTo>
                    <a:pt x="2425" y="7017"/>
                    <a:pt x="2389" y="7003"/>
                    <a:pt x="2352" y="7003"/>
                  </a:cubicBezTo>
                  <a:cubicBezTo>
                    <a:pt x="2301" y="7003"/>
                    <a:pt x="2249" y="7030"/>
                    <a:pt x="2206" y="7073"/>
                  </a:cubicBezTo>
                  <a:cubicBezTo>
                    <a:pt x="0" y="9830"/>
                    <a:pt x="551" y="14366"/>
                    <a:pt x="3359" y="16823"/>
                  </a:cubicBezTo>
                  <a:cubicBezTo>
                    <a:pt x="3785" y="17199"/>
                    <a:pt x="4261" y="17499"/>
                    <a:pt x="4762" y="17775"/>
                  </a:cubicBezTo>
                  <a:lnTo>
                    <a:pt x="2256" y="17775"/>
                  </a:lnTo>
                  <a:lnTo>
                    <a:pt x="2256" y="20707"/>
                  </a:lnTo>
                  <a:lnTo>
                    <a:pt x="5038" y="20707"/>
                  </a:lnTo>
                  <a:lnTo>
                    <a:pt x="10326" y="25996"/>
                  </a:lnTo>
                  <a:lnTo>
                    <a:pt x="5489" y="30833"/>
                  </a:lnTo>
                  <a:lnTo>
                    <a:pt x="2256" y="27600"/>
                  </a:lnTo>
                  <a:lnTo>
                    <a:pt x="2256" y="28602"/>
                  </a:lnTo>
                  <a:lnTo>
                    <a:pt x="4988" y="31334"/>
                  </a:lnTo>
                  <a:lnTo>
                    <a:pt x="2256" y="34066"/>
                  </a:lnTo>
                  <a:lnTo>
                    <a:pt x="2256" y="35068"/>
                  </a:lnTo>
                  <a:lnTo>
                    <a:pt x="5489" y="31835"/>
                  </a:lnTo>
                  <a:lnTo>
                    <a:pt x="10326" y="36672"/>
                  </a:lnTo>
                  <a:lnTo>
                    <a:pt x="5489" y="41509"/>
                  </a:lnTo>
                  <a:lnTo>
                    <a:pt x="2256" y="38251"/>
                  </a:lnTo>
                  <a:lnTo>
                    <a:pt x="2256" y="39279"/>
                  </a:lnTo>
                  <a:lnTo>
                    <a:pt x="4988" y="42011"/>
                  </a:lnTo>
                  <a:lnTo>
                    <a:pt x="2256" y="44743"/>
                  </a:lnTo>
                  <a:lnTo>
                    <a:pt x="2256" y="45745"/>
                  </a:lnTo>
                  <a:lnTo>
                    <a:pt x="5489" y="42512"/>
                  </a:lnTo>
                  <a:lnTo>
                    <a:pt x="10326" y="47324"/>
                  </a:lnTo>
                  <a:lnTo>
                    <a:pt x="5489" y="52161"/>
                  </a:lnTo>
                  <a:lnTo>
                    <a:pt x="2256" y="48928"/>
                  </a:lnTo>
                  <a:lnTo>
                    <a:pt x="2256" y="49931"/>
                  </a:lnTo>
                  <a:lnTo>
                    <a:pt x="4988" y="52662"/>
                  </a:lnTo>
                  <a:lnTo>
                    <a:pt x="2256" y="55394"/>
                  </a:lnTo>
                  <a:lnTo>
                    <a:pt x="2256" y="56422"/>
                  </a:lnTo>
                  <a:lnTo>
                    <a:pt x="5489" y="53164"/>
                  </a:lnTo>
                  <a:lnTo>
                    <a:pt x="10326" y="58001"/>
                  </a:lnTo>
                  <a:lnTo>
                    <a:pt x="5489" y="62838"/>
                  </a:lnTo>
                  <a:lnTo>
                    <a:pt x="2256" y="59605"/>
                  </a:lnTo>
                  <a:lnTo>
                    <a:pt x="2256" y="60607"/>
                  </a:lnTo>
                  <a:lnTo>
                    <a:pt x="4988" y="63339"/>
                  </a:lnTo>
                  <a:lnTo>
                    <a:pt x="2256" y="66071"/>
                  </a:lnTo>
                  <a:lnTo>
                    <a:pt x="2256" y="67074"/>
                  </a:lnTo>
                  <a:lnTo>
                    <a:pt x="5489" y="63840"/>
                  </a:lnTo>
                  <a:lnTo>
                    <a:pt x="10326" y="68678"/>
                  </a:lnTo>
                  <a:lnTo>
                    <a:pt x="5489" y="73490"/>
                  </a:lnTo>
                  <a:lnTo>
                    <a:pt x="2256" y="70257"/>
                  </a:lnTo>
                  <a:lnTo>
                    <a:pt x="2256" y="71259"/>
                  </a:lnTo>
                  <a:lnTo>
                    <a:pt x="4988" y="74016"/>
                  </a:lnTo>
                  <a:lnTo>
                    <a:pt x="2256" y="76748"/>
                  </a:lnTo>
                  <a:lnTo>
                    <a:pt x="2256" y="77750"/>
                  </a:lnTo>
                  <a:lnTo>
                    <a:pt x="5489" y="74517"/>
                  </a:lnTo>
                  <a:lnTo>
                    <a:pt x="10326" y="79329"/>
                  </a:lnTo>
                  <a:lnTo>
                    <a:pt x="2256" y="87399"/>
                  </a:lnTo>
                  <a:lnTo>
                    <a:pt x="2256" y="88427"/>
                  </a:lnTo>
                  <a:lnTo>
                    <a:pt x="10827" y="79830"/>
                  </a:lnTo>
                  <a:lnTo>
                    <a:pt x="15664" y="84668"/>
                  </a:lnTo>
                  <a:lnTo>
                    <a:pt x="5815" y="94517"/>
                  </a:lnTo>
                  <a:lnTo>
                    <a:pt x="6817" y="94517"/>
                  </a:lnTo>
                  <a:lnTo>
                    <a:pt x="16166" y="85169"/>
                  </a:lnTo>
                  <a:lnTo>
                    <a:pt x="21003" y="90006"/>
                  </a:lnTo>
                  <a:lnTo>
                    <a:pt x="16466" y="94517"/>
                  </a:lnTo>
                  <a:lnTo>
                    <a:pt x="17469" y="94517"/>
                  </a:lnTo>
                  <a:lnTo>
                    <a:pt x="21504" y="90507"/>
                  </a:lnTo>
                  <a:lnTo>
                    <a:pt x="25514" y="94517"/>
                  </a:lnTo>
                  <a:lnTo>
                    <a:pt x="26517" y="94517"/>
                  </a:lnTo>
                  <a:lnTo>
                    <a:pt x="22005" y="90006"/>
                  </a:lnTo>
                  <a:lnTo>
                    <a:pt x="26842" y="85169"/>
                  </a:lnTo>
                  <a:lnTo>
                    <a:pt x="31654" y="90006"/>
                  </a:lnTo>
                  <a:lnTo>
                    <a:pt x="27143" y="94517"/>
                  </a:lnTo>
                  <a:lnTo>
                    <a:pt x="28146" y="94517"/>
                  </a:lnTo>
                  <a:lnTo>
                    <a:pt x="32156" y="90507"/>
                  </a:lnTo>
                  <a:lnTo>
                    <a:pt x="36191" y="94517"/>
                  </a:lnTo>
                  <a:lnTo>
                    <a:pt x="37193" y="94517"/>
                  </a:lnTo>
                  <a:lnTo>
                    <a:pt x="32657" y="90006"/>
                  </a:lnTo>
                  <a:lnTo>
                    <a:pt x="37494" y="85169"/>
                  </a:lnTo>
                  <a:lnTo>
                    <a:pt x="42331" y="90006"/>
                  </a:lnTo>
                  <a:lnTo>
                    <a:pt x="37795" y="94517"/>
                  </a:lnTo>
                  <a:lnTo>
                    <a:pt x="38822" y="94517"/>
                  </a:lnTo>
                  <a:lnTo>
                    <a:pt x="42832" y="90507"/>
                  </a:lnTo>
                  <a:lnTo>
                    <a:pt x="46842" y="94517"/>
                  </a:lnTo>
                  <a:lnTo>
                    <a:pt x="47870" y="94517"/>
                  </a:lnTo>
                  <a:lnTo>
                    <a:pt x="43334" y="90006"/>
                  </a:lnTo>
                  <a:lnTo>
                    <a:pt x="48171" y="85169"/>
                  </a:lnTo>
                  <a:lnTo>
                    <a:pt x="53008" y="90006"/>
                  </a:lnTo>
                  <a:lnTo>
                    <a:pt x="48472" y="94517"/>
                  </a:lnTo>
                  <a:lnTo>
                    <a:pt x="49474" y="94517"/>
                  </a:lnTo>
                  <a:lnTo>
                    <a:pt x="53509" y="90507"/>
                  </a:lnTo>
                  <a:lnTo>
                    <a:pt x="57519" y="94517"/>
                  </a:lnTo>
                  <a:lnTo>
                    <a:pt x="58522" y="94517"/>
                  </a:lnTo>
                  <a:lnTo>
                    <a:pt x="54010" y="90006"/>
                  </a:lnTo>
                  <a:lnTo>
                    <a:pt x="58822" y="85169"/>
                  </a:lnTo>
                  <a:lnTo>
                    <a:pt x="63660" y="90006"/>
                  </a:lnTo>
                  <a:lnTo>
                    <a:pt x="59148" y="94517"/>
                  </a:lnTo>
                  <a:lnTo>
                    <a:pt x="60151" y="94517"/>
                  </a:lnTo>
                  <a:lnTo>
                    <a:pt x="64161" y="90507"/>
                  </a:lnTo>
                  <a:lnTo>
                    <a:pt x="68196" y="94517"/>
                  </a:lnTo>
                  <a:lnTo>
                    <a:pt x="69198" y="94517"/>
                  </a:lnTo>
                  <a:lnTo>
                    <a:pt x="64662" y="90006"/>
                  </a:lnTo>
                  <a:lnTo>
                    <a:pt x="69499" y="85169"/>
                  </a:lnTo>
                  <a:lnTo>
                    <a:pt x="74336" y="90006"/>
                  </a:lnTo>
                  <a:lnTo>
                    <a:pt x="69800" y="94517"/>
                  </a:lnTo>
                  <a:lnTo>
                    <a:pt x="70828" y="94517"/>
                  </a:lnTo>
                  <a:lnTo>
                    <a:pt x="74838" y="90507"/>
                  </a:lnTo>
                  <a:lnTo>
                    <a:pt x="78848" y="94517"/>
                  </a:lnTo>
                  <a:lnTo>
                    <a:pt x="79850" y="94517"/>
                  </a:lnTo>
                  <a:lnTo>
                    <a:pt x="75339" y="90006"/>
                  </a:lnTo>
                  <a:lnTo>
                    <a:pt x="80176" y="85169"/>
                  </a:lnTo>
                  <a:lnTo>
                    <a:pt x="84988" y="90006"/>
                  </a:lnTo>
                  <a:lnTo>
                    <a:pt x="80477" y="94517"/>
                  </a:lnTo>
                  <a:lnTo>
                    <a:pt x="81479" y="94517"/>
                  </a:lnTo>
                  <a:lnTo>
                    <a:pt x="85514" y="90507"/>
                  </a:lnTo>
                  <a:lnTo>
                    <a:pt x="89524" y="94517"/>
                  </a:lnTo>
                  <a:lnTo>
                    <a:pt x="90527" y="94517"/>
                  </a:lnTo>
                  <a:lnTo>
                    <a:pt x="86016" y="90006"/>
                  </a:lnTo>
                  <a:lnTo>
                    <a:pt x="90828" y="85169"/>
                  </a:lnTo>
                  <a:lnTo>
                    <a:pt x="95665" y="90006"/>
                  </a:lnTo>
                  <a:lnTo>
                    <a:pt x="91153" y="94517"/>
                  </a:lnTo>
                  <a:lnTo>
                    <a:pt x="92156" y="94517"/>
                  </a:lnTo>
                  <a:lnTo>
                    <a:pt x="96166" y="90507"/>
                  </a:lnTo>
                  <a:lnTo>
                    <a:pt x="100201" y="94517"/>
                  </a:lnTo>
                  <a:lnTo>
                    <a:pt x="101204" y="94517"/>
                  </a:lnTo>
                  <a:lnTo>
                    <a:pt x="96667" y="90006"/>
                  </a:lnTo>
                  <a:lnTo>
                    <a:pt x="101504" y="85169"/>
                  </a:lnTo>
                  <a:lnTo>
                    <a:pt x="106342" y="90006"/>
                  </a:lnTo>
                  <a:lnTo>
                    <a:pt x="101805" y="94517"/>
                  </a:lnTo>
                  <a:lnTo>
                    <a:pt x="102833" y="94517"/>
                  </a:lnTo>
                  <a:lnTo>
                    <a:pt x="106843" y="90507"/>
                  </a:lnTo>
                  <a:lnTo>
                    <a:pt x="110853" y="94517"/>
                  </a:lnTo>
                  <a:lnTo>
                    <a:pt x="111855" y="94517"/>
                  </a:lnTo>
                  <a:lnTo>
                    <a:pt x="107344" y="90006"/>
                  </a:lnTo>
                  <a:lnTo>
                    <a:pt x="112181" y="85169"/>
                  </a:lnTo>
                  <a:lnTo>
                    <a:pt x="116993" y="90006"/>
                  </a:lnTo>
                  <a:lnTo>
                    <a:pt x="112482" y="94517"/>
                  </a:lnTo>
                  <a:lnTo>
                    <a:pt x="113484" y="94517"/>
                  </a:lnTo>
                  <a:lnTo>
                    <a:pt x="117520" y="90507"/>
                  </a:lnTo>
                  <a:lnTo>
                    <a:pt x="121530" y="94517"/>
                  </a:lnTo>
                  <a:lnTo>
                    <a:pt x="122532" y="94517"/>
                  </a:lnTo>
                  <a:lnTo>
                    <a:pt x="118021" y="90006"/>
                  </a:lnTo>
                  <a:lnTo>
                    <a:pt x="122833" y="85169"/>
                  </a:lnTo>
                  <a:lnTo>
                    <a:pt x="127670" y="90006"/>
                  </a:lnTo>
                  <a:lnTo>
                    <a:pt x="123159" y="94517"/>
                  </a:lnTo>
                  <a:lnTo>
                    <a:pt x="124161" y="94517"/>
                  </a:lnTo>
                  <a:lnTo>
                    <a:pt x="128171" y="90507"/>
                  </a:lnTo>
                  <a:lnTo>
                    <a:pt x="132181" y="94517"/>
                  </a:lnTo>
                  <a:lnTo>
                    <a:pt x="133209" y="94517"/>
                  </a:lnTo>
                  <a:lnTo>
                    <a:pt x="128672" y="90006"/>
                  </a:lnTo>
                  <a:lnTo>
                    <a:pt x="133510" y="85169"/>
                  </a:lnTo>
                  <a:lnTo>
                    <a:pt x="138347" y="90006"/>
                  </a:lnTo>
                  <a:lnTo>
                    <a:pt x="133810" y="94517"/>
                  </a:lnTo>
                  <a:lnTo>
                    <a:pt x="134813" y="94517"/>
                  </a:lnTo>
                  <a:lnTo>
                    <a:pt x="138848" y="90507"/>
                  </a:lnTo>
                  <a:lnTo>
                    <a:pt x="142858" y="94517"/>
                  </a:lnTo>
                  <a:lnTo>
                    <a:pt x="143861" y="94517"/>
                  </a:lnTo>
                  <a:lnTo>
                    <a:pt x="139349" y="90006"/>
                  </a:lnTo>
                  <a:lnTo>
                    <a:pt x="144186" y="85169"/>
                  </a:lnTo>
                  <a:lnTo>
                    <a:pt x="148998" y="90006"/>
                  </a:lnTo>
                  <a:lnTo>
                    <a:pt x="144487" y="94517"/>
                  </a:lnTo>
                  <a:lnTo>
                    <a:pt x="145490" y="94517"/>
                  </a:lnTo>
                  <a:lnTo>
                    <a:pt x="149500" y="90507"/>
                  </a:lnTo>
                  <a:lnTo>
                    <a:pt x="153535" y="94517"/>
                  </a:lnTo>
                  <a:lnTo>
                    <a:pt x="154537" y="94517"/>
                  </a:lnTo>
                  <a:lnTo>
                    <a:pt x="150026" y="90006"/>
                  </a:lnTo>
                  <a:lnTo>
                    <a:pt x="154838" y="85169"/>
                  </a:lnTo>
                  <a:lnTo>
                    <a:pt x="159675" y="90006"/>
                  </a:lnTo>
                  <a:lnTo>
                    <a:pt x="155164" y="94517"/>
                  </a:lnTo>
                  <a:lnTo>
                    <a:pt x="156166" y="94517"/>
                  </a:lnTo>
                  <a:lnTo>
                    <a:pt x="160176" y="90507"/>
                  </a:lnTo>
                  <a:lnTo>
                    <a:pt x="164186" y="94517"/>
                  </a:lnTo>
                  <a:lnTo>
                    <a:pt x="165214" y="94517"/>
                  </a:lnTo>
                  <a:lnTo>
                    <a:pt x="160678" y="90006"/>
                  </a:lnTo>
                  <a:lnTo>
                    <a:pt x="165515" y="85169"/>
                  </a:lnTo>
                  <a:lnTo>
                    <a:pt x="174863" y="94517"/>
                  </a:lnTo>
                  <a:lnTo>
                    <a:pt x="175866" y="94517"/>
                  </a:lnTo>
                  <a:lnTo>
                    <a:pt x="166016" y="84668"/>
                  </a:lnTo>
                  <a:lnTo>
                    <a:pt x="170853" y="79830"/>
                  </a:lnTo>
                  <a:lnTo>
                    <a:pt x="185540" y="94517"/>
                  </a:lnTo>
                  <a:lnTo>
                    <a:pt x="186542" y="94517"/>
                  </a:lnTo>
                  <a:lnTo>
                    <a:pt x="171354" y="79329"/>
                  </a:lnTo>
                  <a:lnTo>
                    <a:pt x="176192" y="74517"/>
                  </a:lnTo>
                  <a:lnTo>
                    <a:pt x="190502" y="88828"/>
                  </a:lnTo>
                  <a:lnTo>
                    <a:pt x="190502" y="87826"/>
                  </a:lnTo>
                  <a:lnTo>
                    <a:pt x="176693" y="74016"/>
                  </a:lnTo>
                  <a:lnTo>
                    <a:pt x="181505" y="69179"/>
                  </a:lnTo>
                  <a:lnTo>
                    <a:pt x="190502" y="78151"/>
                  </a:lnTo>
                  <a:lnTo>
                    <a:pt x="190502" y="77149"/>
                  </a:lnTo>
                  <a:lnTo>
                    <a:pt x="182006" y="68678"/>
                  </a:lnTo>
                  <a:lnTo>
                    <a:pt x="186843" y="63840"/>
                  </a:lnTo>
                  <a:lnTo>
                    <a:pt x="190502" y="67500"/>
                  </a:lnTo>
                  <a:lnTo>
                    <a:pt x="190502" y="66497"/>
                  </a:lnTo>
                  <a:lnTo>
                    <a:pt x="187344" y="63339"/>
                  </a:lnTo>
                  <a:lnTo>
                    <a:pt x="190502" y="60181"/>
                  </a:lnTo>
                  <a:lnTo>
                    <a:pt x="190502" y="59179"/>
                  </a:lnTo>
                  <a:lnTo>
                    <a:pt x="186843" y="62838"/>
                  </a:lnTo>
                  <a:lnTo>
                    <a:pt x="182006" y="58001"/>
                  </a:lnTo>
                  <a:lnTo>
                    <a:pt x="186843" y="53164"/>
                  </a:lnTo>
                  <a:lnTo>
                    <a:pt x="190502" y="56823"/>
                  </a:lnTo>
                  <a:lnTo>
                    <a:pt x="190502" y="55820"/>
                  </a:lnTo>
                  <a:lnTo>
                    <a:pt x="187344" y="52662"/>
                  </a:lnTo>
                  <a:lnTo>
                    <a:pt x="190502" y="49530"/>
                  </a:lnTo>
                  <a:lnTo>
                    <a:pt x="190502" y="48502"/>
                  </a:lnTo>
                  <a:lnTo>
                    <a:pt x="186843" y="52161"/>
                  </a:lnTo>
                  <a:lnTo>
                    <a:pt x="182006" y="47324"/>
                  </a:lnTo>
                  <a:lnTo>
                    <a:pt x="186843" y="42512"/>
                  </a:lnTo>
                  <a:lnTo>
                    <a:pt x="190502" y="46146"/>
                  </a:lnTo>
                  <a:lnTo>
                    <a:pt x="190502" y="45144"/>
                  </a:lnTo>
                  <a:lnTo>
                    <a:pt x="187344" y="42011"/>
                  </a:lnTo>
                  <a:lnTo>
                    <a:pt x="190502" y="38853"/>
                  </a:lnTo>
                  <a:lnTo>
                    <a:pt x="190502" y="37850"/>
                  </a:lnTo>
                  <a:lnTo>
                    <a:pt x="186843" y="41509"/>
                  </a:lnTo>
                  <a:lnTo>
                    <a:pt x="182006" y="36672"/>
                  </a:lnTo>
                  <a:lnTo>
                    <a:pt x="186843" y="31835"/>
                  </a:lnTo>
                  <a:lnTo>
                    <a:pt x="190502" y="35494"/>
                  </a:lnTo>
                  <a:lnTo>
                    <a:pt x="190502" y="34492"/>
                  </a:lnTo>
                  <a:lnTo>
                    <a:pt x="187344" y="31334"/>
                  </a:lnTo>
                  <a:lnTo>
                    <a:pt x="190502" y="28176"/>
                  </a:lnTo>
                  <a:lnTo>
                    <a:pt x="190502" y="27174"/>
                  </a:lnTo>
                  <a:lnTo>
                    <a:pt x="186843" y="30833"/>
                  </a:lnTo>
                  <a:lnTo>
                    <a:pt x="182006" y="25996"/>
                  </a:lnTo>
                  <a:lnTo>
                    <a:pt x="187294" y="20707"/>
                  </a:lnTo>
                  <a:lnTo>
                    <a:pt x="190502" y="20707"/>
                  </a:lnTo>
                  <a:lnTo>
                    <a:pt x="190502" y="17775"/>
                  </a:lnTo>
                  <a:lnTo>
                    <a:pt x="177194" y="17775"/>
                  </a:lnTo>
                  <a:lnTo>
                    <a:pt x="177269" y="17524"/>
                  </a:lnTo>
                  <a:cubicBezTo>
                    <a:pt x="177946" y="17299"/>
                    <a:pt x="178598" y="16998"/>
                    <a:pt x="179199" y="16622"/>
                  </a:cubicBezTo>
                  <a:cubicBezTo>
                    <a:pt x="179826" y="16221"/>
                    <a:pt x="180377" y="15745"/>
                    <a:pt x="180878" y="15194"/>
                  </a:cubicBezTo>
                  <a:cubicBezTo>
                    <a:pt x="180928" y="15219"/>
                    <a:pt x="180979" y="15244"/>
                    <a:pt x="181029" y="15294"/>
                  </a:cubicBezTo>
                  <a:cubicBezTo>
                    <a:pt x="182158" y="16031"/>
                    <a:pt x="183551" y="16415"/>
                    <a:pt x="184971" y="16415"/>
                  </a:cubicBezTo>
                  <a:cubicBezTo>
                    <a:pt x="185820" y="16415"/>
                    <a:pt x="186678" y="16277"/>
                    <a:pt x="187495" y="15996"/>
                  </a:cubicBezTo>
                  <a:cubicBezTo>
                    <a:pt x="189349" y="15369"/>
                    <a:pt x="190678" y="14116"/>
                    <a:pt x="191254" y="12487"/>
                  </a:cubicBezTo>
                  <a:cubicBezTo>
                    <a:pt x="191279" y="12387"/>
                    <a:pt x="191229" y="12286"/>
                    <a:pt x="191129" y="12236"/>
                  </a:cubicBezTo>
                  <a:cubicBezTo>
                    <a:pt x="191116" y="12232"/>
                    <a:pt x="191102" y="12230"/>
                    <a:pt x="191088" y="12230"/>
                  </a:cubicBezTo>
                  <a:cubicBezTo>
                    <a:pt x="191021" y="12230"/>
                    <a:pt x="190945" y="12278"/>
                    <a:pt x="190903" y="12361"/>
                  </a:cubicBezTo>
                  <a:cubicBezTo>
                    <a:pt x="190377" y="13890"/>
                    <a:pt x="189124" y="15068"/>
                    <a:pt x="187370" y="15670"/>
                  </a:cubicBezTo>
                  <a:cubicBezTo>
                    <a:pt x="186592" y="15932"/>
                    <a:pt x="185775" y="16061"/>
                    <a:pt x="184969" y="16061"/>
                  </a:cubicBezTo>
                  <a:cubicBezTo>
                    <a:pt x="183619" y="16061"/>
                    <a:pt x="182296" y="15699"/>
                    <a:pt x="181229" y="14993"/>
                  </a:cubicBezTo>
                  <a:cubicBezTo>
                    <a:pt x="181179" y="14968"/>
                    <a:pt x="181154" y="14943"/>
                    <a:pt x="181129" y="14918"/>
                  </a:cubicBezTo>
                  <a:cubicBezTo>
                    <a:pt x="181781" y="14141"/>
                    <a:pt x="182307" y="13264"/>
                    <a:pt x="182683" y="12286"/>
                  </a:cubicBezTo>
                  <a:lnTo>
                    <a:pt x="183084" y="12612"/>
                  </a:lnTo>
                  <a:cubicBezTo>
                    <a:pt x="183109" y="12637"/>
                    <a:pt x="183159" y="12662"/>
                    <a:pt x="183209" y="12662"/>
                  </a:cubicBezTo>
                  <a:cubicBezTo>
                    <a:pt x="183259" y="12662"/>
                    <a:pt x="183309" y="12637"/>
                    <a:pt x="183334" y="12612"/>
                  </a:cubicBezTo>
                  <a:cubicBezTo>
                    <a:pt x="183410" y="12537"/>
                    <a:pt x="183385" y="12412"/>
                    <a:pt x="183309" y="12361"/>
                  </a:cubicBezTo>
                  <a:lnTo>
                    <a:pt x="182833" y="11935"/>
                  </a:lnTo>
                  <a:cubicBezTo>
                    <a:pt x="183084" y="11209"/>
                    <a:pt x="183284" y="10457"/>
                    <a:pt x="183385" y="9655"/>
                  </a:cubicBezTo>
                  <a:cubicBezTo>
                    <a:pt x="183660" y="7524"/>
                    <a:pt x="183284" y="5444"/>
                    <a:pt x="182332" y="3715"/>
                  </a:cubicBezTo>
                  <a:lnTo>
                    <a:pt x="182332" y="3715"/>
                  </a:lnTo>
                  <a:cubicBezTo>
                    <a:pt x="182507" y="3765"/>
                    <a:pt x="182683" y="3815"/>
                    <a:pt x="182858" y="3865"/>
                  </a:cubicBezTo>
                  <a:cubicBezTo>
                    <a:pt x="182883" y="3890"/>
                    <a:pt x="182883" y="3890"/>
                    <a:pt x="182908" y="3890"/>
                  </a:cubicBezTo>
                  <a:cubicBezTo>
                    <a:pt x="182984" y="3890"/>
                    <a:pt x="183059" y="3840"/>
                    <a:pt x="183084" y="3765"/>
                  </a:cubicBezTo>
                  <a:cubicBezTo>
                    <a:pt x="183109" y="3665"/>
                    <a:pt x="183059" y="3564"/>
                    <a:pt x="182958" y="3539"/>
                  </a:cubicBezTo>
                  <a:cubicBezTo>
                    <a:pt x="182733" y="3464"/>
                    <a:pt x="182482" y="3389"/>
                    <a:pt x="182257" y="3314"/>
                  </a:cubicBezTo>
                  <a:cubicBezTo>
                    <a:pt x="182332" y="3214"/>
                    <a:pt x="182432" y="3113"/>
                    <a:pt x="182507" y="3013"/>
                  </a:cubicBezTo>
                  <a:cubicBezTo>
                    <a:pt x="182583" y="2963"/>
                    <a:pt x="182583" y="2863"/>
                    <a:pt x="182532" y="2787"/>
                  </a:cubicBezTo>
                  <a:cubicBezTo>
                    <a:pt x="182489" y="2744"/>
                    <a:pt x="182437" y="2717"/>
                    <a:pt x="182386" y="2717"/>
                  </a:cubicBezTo>
                  <a:cubicBezTo>
                    <a:pt x="182349" y="2717"/>
                    <a:pt x="182313" y="2731"/>
                    <a:pt x="182282" y="2762"/>
                  </a:cubicBezTo>
                  <a:lnTo>
                    <a:pt x="182156" y="2838"/>
                  </a:lnTo>
                  <a:cubicBezTo>
                    <a:pt x="182106" y="2863"/>
                    <a:pt x="182081" y="2913"/>
                    <a:pt x="182081" y="2963"/>
                  </a:cubicBezTo>
                  <a:cubicBezTo>
                    <a:pt x="182031" y="3013"/>
                    <a:pt x="182006" y="3063"/>
                    <a:pt x="181981" y="3088"/>
                  </a:cubicBezTo>
                  <a:cubicBezTo>
                    <a:pt x="181730" y="2712"/>
                    <a:pt x="181430" y="2336"/>
                    <a:pt x="181129" y="2011"/>
                  </a:cubicBezTo>
                  <a:cubicBezTo>
                    <a:pt x="180803" y="1685"/>
                    <a:pt x="180502" y="1459"/>
                    <a:pt x="180151" y="1334"/>
                  </a:cubicBezTo>
                  <a:cubicBezTo>
                    <a:pt x="179922" y="1240"/>
                    <a:pt x="179692" y="1194"/>
                    <a:pt x="179463" y="1194"/>
                  </a:cubicBezTo>
                  <a:cubicBezTo>
                    <a:pt x="179145" y="1194"/>
                    <a:pt x="178829" y="1284"/>
                    <a:pt x="178522" y="1459"/>
                  </a:cubicBezTo>
                  <a:cubicBezTo>
                    <a:pt x="177645" y="2011"/>
                    <a:pt x="177094" y="3239"/>
                    <a:pt x="176893" y="4316"/>
                  </a:cubicBezTo>
                  <a:cubicBezTo>
                    <a:pt x="176768" y="4266"/>
                    <a:pt x="176668" y="4241"/>
                    <a:pt x="176567" y="4216"/>
                  </a:cubicBezTo>
                  <a:cubicBezTo>
                    <a:pt x="176550" y="4212"/>
                    <a:pt x="176533" y="4210"/>
                    <a:pt x="176516" y="4210"/>
                  </a:cubicBezTo>
                  <a:cubicBezTo>
                    <a:pt x="176435" y="4210"/>
                    <a:pt x="176363" y="4258"/>
                    <a:pt x="176342" y="4341"/>
                  </a:cubicBezTo>
                  <a:cubicBezTo>
                    <a:pt x="176317" y="4417"/>
                    <a:pt x="176367" y="4517"/>
                    <a:pt x="176467" y="4542"/>
                  </a:cubicBezTo>
                  <a:cubicBezTo>
                    <a:pt x="176593" y="4592"/>
                    <a:pt x="176718" y="4617"/>
                    <a:pt x="176843" y="4667"/>
                  </a:cubicBezTo>
                  <a:cubicBezTo>
                    <a:pt x="176818" y="4767"/>
                    <a:pt x="176818" y="4893"/>
                    <a:pt x="176793" y="4993"/>
                  </a:cubicBezTo>
                  <a:lnTo>
                    <a:pt x="176367" y="4843"/>
                  </a:lnTo>
                  <a:cubicBezTo>
                    <a:pt x="176349" y="4838"/>
                    <a:pt x="176331" y="4836"/>
                    <a:pt x="176314" y="4836"/>
                  </a:cubicBezTo>
                  <a:cubicBezTo>
                    <a:pt x="176234" y="4836"/>
                    <a:pt x="176162" y="4881"/>
                    <a:pt x="176141" y="4943"/>
                  </a:cubicBezTo>
                  <a:cubicBezTo>
                    <a:pt x="176091" y="5043"/>
                    <a:pt x="176141" y="5143"/>
                    <a:pt x="176242" y="5168"/>
                  </a:cubicBezTo>
                  <a:lnTo>
                    <a:pt x="176768" y="5369"/>
                  </a:lnTo>
                  <a:cubicBezTo>
                    <a:pt x="176693" y="6497"/>
                    <a:pt x="176743" y="7625"/>
                    <a:pt x="176943" y="8677"/>
                  </a:cubicBezTo>
                  <a:lnTo>
                    <a:pt x="173059" y="17549"/>
                  </a:lnTo>
                  <a:cubicBezTo>
                    <a:pt x="172532" y="17499"/>
                    <a:pt x="172006" y="17399"/>
                    <a:pt x="171505" y="17249"/>
                  </a:cubicBezTo>
                  <a:cubicBezTo>
                    <a:pt x="170628" y="16998"/>
                    <a:pt x="169801" y="16622"/>
                    <a:pt x="169049" y="16171"/>
                  </a:cubicBezTo>
                  <a:lnTo>
                    <a:pt x="169525" y="15770"/>
                  </a:lnTo>
                  <a:cubicBezTo>
                    <a:pt x="169600" y="15720"/>
                    <a:pt x="169625" y="15595"/>
                    <a:pt x="169550" y="15519"/>
                  </a:cubicBezTo>
                  <a:cubicBezTo>
                    <a:pt x="169522" y="15478"/>
                    <a:pt x="169472" y="15459"/>
                    <a:pt x="169420" y="15459"/>
                  </a:cubicBezTo>
                  <a:cubicBezTo>
                    <a:pt x="169377" y="15459"/>
                    <a:pt x="169333" y="15472"/>
                    <a:pt x="169299" y="15494"/>
                  </a:cubicBezTo>
                  <a:lnTo>
                    <a:pt x="168723" y="15970"/>
                  </a:lnTo>
                  <a:cubicBezTo>
                    <a:pt x="168046" y="15544"/>
                    <a:pt x="167445" y="15018"/>
                    <a:pt x="166918" y="14442"/>
                  </a:cubicBezTo>
                  <a:cubicBezTo>
                    <a:pt x="168096" y="13590"/>
                    <a:pt x="169099" y="12437"/>
                    <a:pt x="169826" y="11083"/>
                  </a:cubicBezTo>
                  <a:cubicBezTo>
                    <a:pt x="171279" y="8402"/>
                    <a:pt x="171354" y="5469"/>
                    <a:pt x="170051" y="3088"/>
                  </a:cubicBezTo>
                  <a:lnTo>
                    <a:pt x="170051" y="3088"/>
                  </a:lnTo>
                  <a:cubicBezTo>
                    <a:pt x="170252" y="3138"/>
                    <a:pt x="170452" y="3163"/>
                    <a:pt x="170653" y="3239"/>
                  </a:cubicBezTo>
                  <a:lnTo>
                    <a:pt x="170678" y="3239"/>
                  </a:lnTo>
                  <a:cubicBezTo>
                    <a:pt x="170778" y="3239"/>
                    <a:pt x="170828" y="3188"/>
                    <a:pt x="170853" y="3113"/>
                  </a:cubicBezTo>
                  <a:cubicBezTo>
                    <a:pt x="170878" y="3013"/>
                    <a:pt x="170828" y="2913"/>
                    <a:pt x="170728" y="2888"/>
                  </a:cubicBezTo>
                  <a:cubicBezTo>
                    <a:pt x="170427" y="2813"/>
                    <a:pt x="170126" y="2712"/>
                    <a:pt x="169801" y="2637"/>
                  </a:cubicBezTo>
                  <a:cubicBezTo>
                    <a:pt x="169750" y="2562"/>
                    <a:pt x="169700" y="2487"/>
                    <a:pt x="169650" y="2412"/>
                  </a:cubicBezTo>
                  <a:cubicBezTo>
                    <a:pt x="169625" y="2386"/>
                    <a:pt x="169625" y="2361"/>
                    <a:pt x="169600" y="2336"/>
                  </a:cubicBezTo>
                  <a:cubicBezTo>
                    <a:pt x="169700" y="2161"/>
                    <a:pt x="169801" y="2011"/>
                    <a:pt x="169926" y="1835"/>
                  </a:cubicBezTo>
                  <a:cubicBezTo>
                    <a:pt x="169976" y="1760"/>
                    <a:pt x="169951" y="1660"/>
                    <a:pt x="169876" y="1584"/>
                  </a:cubicBezTo>
                  <a:cubicBezTo>
                    <a:pt x="169849" y="1567"/>
                    <a:pt x="169816" y="1558"/>
                    <a:pt x="169783" y="1558"/>
                  </a:cubicBezTo>
                  <a:cubicBezTo>
                    <a:pt x="169721" y="1558"/>
                    <a:pt x="169657" y="1586"/>
                    <a:pt x="169625" y="1635"/>
                  </a:cubicBezTo>
                  <a:cubicBezTo>
                    <a:pt x="169525" y="1760"/>
                    <a:pt x="169450" y="1910"/>
                    <a:pt x="169349" y="2036"/>
                  </a:cubicBezTo>
                  <a:cubicBezTo>
                    <a:pt x="168755" y="1385"/>
                    <a:pt x="167953" y="1024"/>
                    <a:pt x="167139" y="1024"/>
                  </a:cubicBezTo>
                  <a:cubicBezTo>
                    <a:pt x="166855" y="1024"/>
                    <a:pt x="166570" y="1068"/>
                    <a:pt x="166292" y="1158"/>
                  </a:cubicBezTo>
                  <a:cubicBezTo>
                    <a:pt x="164963" y="1584"/>
                    <a:pt x="164663" y="2838"/>
                    <a:pt x="164512" y="3940"/>
                  </a:cubicBezTo>
                  <a:cubicBezTo>
                    <a:pt x="164061" y="6798"/>
                    <a:pt x="164161" y="9178"/>
                    <a:pt x="164738" y="11158"/>
                  </a:cubicBezTo>
                  <a:cubicBezTo>
                    <a:pt x="164562" y="11108"/>
                    <a:pt x="164362" y="11058"/>
                    <a:pt x="164186" y="10983"/>
                  </a:cubicBezTo>
                  <a:cubicBezTo>
                    <a:pt x="164174" y="10979"/>
                    <a:pt x="164159" y="10977"/>
                    <a:pt x="164144" y="10977"/>
                  </a:cubicBezTo>
                  <a:cubicBezTo>
                    <a:pt x="164071" y="10977"/>
                    <a:pt x="163982" y="11025"/>
                    <a:pt x="163961" y="11108"/>
                  </a:cubicBezTo>
                  <a:cubicBezTo>
                    <a:pt x="163936" y="11184"/>
                    <a:pt x="163986" y="11309"/>
                    <a:pt x="164086" y="11334"/>
                  </a:cubicBezTo>
                  <a:cubicBezTo>
                    <a:pt x="164287" y="11409"/>
                    <a:pt x="164487" y="11459"/>
                    <a:pt x="164713" y="11534"/>
                  </a:cubicBezTo>
                  <a:cubicBezTo>
                    <a:pt x="164562" y="11735"/>
                    <a:pt x="164412" y="11960"/>
                    <a:pt x="164287" y="12211"/>
                  </a:cubicBezTo>
                  <a:cubicBezTo>
                    <a:pt x="164237" y="12286"/>
                    <a:pt x="164287" y="12387"/>
                    <a:pt x="164362" y="12437"/>
                  </a:cubicBezTo>
                  <a:cubicBezTo>
                    <a:pt x="164387" y="12462"/>
                    <a:pt x="164412" y="12462"/>
                    <a:pt x="164462" y="12462"/>
                  </a:cubicBezTo>
                  <a:cubicBezTo>
                    <a:pt x="164512" y="12462"/>
                    <a:pt x="164587" y="12437"/>
                    <a:pt x="164613" y="12361"/>
                  </a:cubicBezTo>
                  <a:cubicBezTo>
                    <a:pt x="164713" y="12186"/>
                    <a:pt x="164838" y="11986"/>
                    <a:pt x="164938" y="11810"/>
                  </a:cubicBezTo>
                  <a:cubicBezTo>
                    <a:pt x="165064" y="12086"/>
                    <a:pt x="165164" y="12387"/>
                    <a:pt x="165289" y="12637"/>
                  </a:cubicBezTo>
                  <a:cubicBezTo>
                    <a:pt x="165590" y="13264"/>
                    <a:pt x="165966" y="13840"/>
                    <a:pt x="166392" y="14366"/>
                  </a:cubicBezTo>
                  <a:cubicBezTo>
                    <a:pt x="165071" y="15247"/>
                    <a:pt x="163559" y="15746"/>
                    <a:pt x="162089" y="15746"/>
                  </a:cubicBezTo>
                  <a:cubicBezTo>
                    <a:pt x="162053" y="15746"/>
                    <a:pt x="162017" y="15746"/>
                    <a:pt x="161981" y="15745"/>
                  </a:cubicBezTo>
                  <a:cubicBezTo>
                    <a:pt x="161755" y="15745"/>
                    <a:pt x="161530" y="15720"/>
                    <a:pt x="161304" y="15695"/>
                  </a:cubicBezTo>
                  <a:cubicBezTo>
                    <a:pt x="161279" y="15569"/>
                    <a:pt x="161279" y="15419"/>
                    <a:pt x="161254" y="15294"/>
                  </a:cubicBezTo>
                  <a:cubicBezTo>
                    <a:pt x="161232" y="15207"/>
                    <a:pt x="161173" y="15139"/>
                    <a:pt x="161092" y="15139"/>
                  </a:cubicBezTo>
                  <a:cubicBezTo>
                    <a:pt x="161080" y="15139"/>
                    <a:pt x="161067" y="15140"/>
                    <a:pt x="161054" y="15143"/>
                  </a:cubicBezTo>
                  <a:cubicBezTo>
                    <a:pt x="160953" y="15143"/>
                    <a:pt x="160878" y="15244"/>
                    <a:pt x="160903" y="15319"/>
                  </a:cubicBezTo>
                  <a:cubicBezTo>
                    <a:pt x="160903" y="15444"/>
                    <a:pt x="160928" y="15544"/>
                    <a:pt x="160953" y="15645"/>
                  </a:cubicBezTo>
                  <a:cubicBezTo>
                    <a:pt x="160803" y="15620"/>
                    <a:pt x="160678" y="15595"/>
                    <a:pt x="160527" y="15569"/>
                  </a:cubicBezTo>
                  <a:lnTo>
                    <a:pt x="160628" y="15419"/>
                  </a:lnTo>
                  <a:cubicBezTo>
                    <a:pt x="160678" y="15319"/>
                    <a:pt x="160653" y="15219"/>
                    <a:pt x="160577" y="15168"/>
                  </a:cubicBezTo>
                  <a:cubicBezTo>
                    <a:pt x="160551" y="15151"/>
                    <a:pt x="160518" y="15142"/>
                    <a:pt x="160484" y="15142"/>
                  </a:cubicBezTo>
                  <a:cubicBezTo>
                    <a:pt x="160423" y="15142"/>
                    <a:pt x="160359" y="15170"/>
                    <a:pt x="160327" y="15219"/>
                  </a:cubicBezTo>
                  <a:lnTo>
                    <a:pt x="160176" y="15469"/>
                  </a:lnTo>
                  <a:cubicBezTo>
                    <a:pt x="159149" y="15194"/>
                    <a:pt x="158171" y="14692"/>
                    <a:pt x="157294" y="14016"/>
                  </a:cubicBezTo>
                  <a:cubicBezTo>
                    <a:pt x="157921" y="13314"/>
                    <a:pt x="158497" y="12512"/>
                    <a:pt x="158998" y="11635"/>
                  </a:cubicBezTo>
                  <a:cubicBezTo>
                    <a:pt x="160302" y="9254"/>
                    <a:pt x="160728" y="6547"/>
                    <a:pt x="160176" y="4141"/>
                  </a:cubicBezTo>
                  <a:lnTo>
                    <a:pt x="160176" y="4141"/>
                  </a:lnTo>
                  <a:lnTo>
                    <a:pt x="160678" y="4417"/>
                  </a:lnTo>
                  <a:cubicBezTo>
                    <a:pt x="160703" y="4442"/>
                    <a:pt x="160728" y="4442"/>
                    <a:pt x="160753" y="4442"/>
                  </a:cubicBezTo>
                  <a:cubicBezTo>
                    <a:pt x="160828" y="4442"/>
                    <a:pt x="160878" y="4417"/>
                    <a:pt x="160903" y="4341"/>
                  </a:cubicBezTo>
                  <a:cubicBezTo>
                    <a:pt x="160953" y="4266"/>
                    <a:pt x="160928" y="4166"/>
                    <a:pt x="160853" y="4116"/>
                  </a:cubicBezTo>
                  <a:lnTo>
                    <a:pt x="160227" y="3765"/>
                  </a:lnTo>
                  <a:lnTo>
                    <a:pt x="160753" y="3389"/>
                  </a:lnTo>
                  <a:cubicBezTo>
                    <a:pt x="160828" y="3339"/>
                    <a:pt x="160853" y="3239"/>
                    <a:pt x="160803" y="3138"/>
                  </a:cubicBezTo>
                  <a:cubicBezTo>
                    <a:pt x="160759" y="3095"/>
                    <a:pt x="160707" y="3068"/>
                    <a:pt x="160656" y="3068"/>
                  </a:cubicBezTo>
                  <a:cubicBezTo>
                    <a:pt x="160620" y="3068"/>
                    <a:pt x="160584" y="3082"/>
                    <a:pt x="160552" y="3113"/>
                  </a:cubicBezTo>
                  <a:lnTo>
                    <a:pt x="160001" y="3489"/>
                  </a:lnTo>
                  <a:cubicBezTo>
                    <a:pt x="159901" y="3138"/>
                    <a:pt x="159775" y="2813"/>
                    <a:pt x="159625" y="2487"/>
                  </a:cubicBezTo>
                  <a:cubicBezTo>
                    <a:pt x="159500" y="2186"/>
                    <a:pt x="159324" y="1935"/>
                    <a:pt x="159149" y="1710"/>
                  </a:cubicBezTo>
                  <a:cubicBezTo>
                    <a:pt x="158689" y="1166"/>
                    <a:pt x="158089" y="902"/>
                    <a:pt x="157438" y="902"/>
                  </a:cubicBezTo>
                  <a:cubicBezTo>
                    <a:pt x="157308" y="902"/>
                    <a:pt x="157176" y="912"/>
                    <a:pt x="157044" y="933"/>
                  </a:cubicBezTo>
                  <a:cubicBezTo>
                    <a:pt x="156367" y="1033"/>
                    <a:pt x="155690" y="1409"/>
                    <a:pt x="155114" y="1935"/>
                  </a:cubicBezTo>
                  <a:lnTo>
                    <a:pt x="155039" y="1359"/>
                  </a:lnTo>
                  <a:cubicBezTo>
                    <a:pt x="155013" y="1259"/>
                    <a:pt x="154938" y="1209"/>
                    <a:pt x="154838" y="1209"/>
                  </a:cubicBezTo>
                  <a:cubicBezTo>
                    <a:pt x="154738" y="1234"/>
                    <a:pt x="154663" y="1309"/>
                    <a:pt x="154688" y="1409"/>
                  </a:cubicBezTo>
                  <a:lnTo>
                    <a:pt x="154763" y="1985"/>
                  </a:lnTo>
                  <a:cubicBezTo>
                    <a:pt x="154612" y="1935"/>
                    <a:pt x="154462" y="1885"/>
                    <a:pt x="154312" y="1835"/>
                  </a:cubicBezTo>
                  <a:cubicBezTo>
                    <a:pt x="154285" y="1822"/>
                    <a:pt x="154258" y="1815"/>
                    <a:pt x="154233" y="1815"/>
                  </a:cubicBezTo>
                  <a:cubicBezTo>
                    <a:pt x="154163" y="1815"/>
                    <a:pt x="154104" y="1862"/>
                    <a:pt x="154086" y="1935"/>
                  </a:cubicBezTo>
                  <a:cubicBezTo>
                    <a:pt x="154036" y="2011"/>
                    <a:pt x="154086" y="2111"/>
                    <a:pt x="154186" y="2161"/>
                  </a:cubicBezTo>
                  <a:cubicBezTo>
                    <a:pt x="154362" y="2236"/>
                    <a:pt x="154537" y="2286"/>
                    <a:pt x="154713" y="2361"/>
                  </a:cubicBezTo>
                  <a:cubicBezTo>
                    <a:pt x="154337" y="2787"/>
                    <a:pt x="154036" y="3264"/>
                    <a:pt x="153810" y="3790"/>
                  </a:cubicBezTo>
                  <a:cubicBezTo>
                    <a:pt x="152933" y="5970"/>
                    <a:pt x="153109" y="8527"/>
                    <a:pt x="154287" y="10858"/>
                  </a:cubicBezTo>
                  <a:cubicBezTo>
                    <a:pt x="154111" y="10808"/>
                    <a:pt x="153936" y="10757"/>
                    <a:pt x="153785" y="10682"/>
                  </a:cubicBezTo>
                  <a:cubicBezTo>
                    <a:pt x="153768" y="10678"/>
                    <a:pt x="153750" y="10676"/>
                    <a:pt x="153733" y="10676"/>
                  </a:cubicBezTo>
                  <a:cubicBezTo>
                    <a:pt x="153652" y="10676"/>
                    <a:pt x="153580" y="10721"/>
                    <a:pt x="153560" y="10783"/>
                  </a:cubicBezTo>
                  <a:cubicBezTo>
                    <a:pt x="153510" y="10883"/>
                    <a:pt x="153560" y="10983"/>
                    <a:pt x="153660" y="11008"/>
                  </a:cubicBezTo>
                  <a:cubicBezTo>
                    <a:pt x="153861" y="11108"/>
                    <a:pt x="154086" y="11158"/>
                    <a:pt x="154312" y="11234"/>
                  </a:cubicBezTo>
                  <a:lnTo>
                    <a:pt x="153986" y="11559"/>
                  </a:lnTo>
                  <a:cubicBezTo>
                    <a:pt x="153911" y="11635"/>
                    <a:pt x="153911" y="11735"/>
                    <a:pt x="153961" y="11810"/>
                  </a:cubicBezTo>
                  <a:cubicBezTo>
                    <a:pt x="154011" y="11835"/>
                    <a:pt x="154061" y="11860"/>
                    <a:pt x="154086" y="11860"/>
                  </a:cubicBezTo>
                  <a:cubicBezTo>
                    <a:pt x="154136" y="11860"/>
                    <a:pt x="154186" y="11835"/>
                    <a:pt x="154211" y="11810"/>
                  </a:cubicBezTo>
                  <a:lnTo>
                    <a:pt x="154612" y="11459"/>
                  </a:lnTo>
                  <a:cubicBezTo>
                    <a:pt x="154688" y="11610"/>
                    <a:pt x="154788" y="11760"/>
                    <a:pt x="154913" y="11935"/>
                  </a:cubicBezTo>
                  <a:cubicBezTo>
                    <a:pt x="155440" y="12737"/>
                    <a:pt x="156066" y="13439"/>
                    <a:pt x="156768" y="14041"/>
                  </a:cubicBezTo>
                  <a:cubicBezTo>
                    <a:pt x="155239" y="15544"/>
                    <a:pt x="153359" y="16547"/>
                    <a:pt x="151379" y="16848"/>
                  </a:cubicBezTo>
                  <a:cubicBezTo>
                    <a:pt x="150988" y="16901"/>
                    <a:pt x="150591" y="16928"/>
                    <a:pt x="150192" y="16928"/>
                  </a:cubicBezTo>
                  <a:cubicBezTo>
                    <a:pt x="148168" y="16928"/>
                    <a:pt x="146087" y="16245"/>
                    <a:pt x="144287" y="14968"/>
                  </a:cubicBezTo>
                  <a:cubicBezTo>
                    <a:pt x="145490" y="13615"/>
                    <a:pt x="146367" y="11910"/>
                    <a:pt x="146818" y="10106"/>
                  </a:cubicBezTo>
                  <a:cubicBezTo>
                    <a:pt x="146868" y="10231"/>
                    <a:pt x="146918" y="10356"/>
                    <a:pt x="146968" y="10482"/>
                  </a:cubicBezTo>
                  <a:cubicBezTo>
                    <a:pt x="146993" y="10557"/>
                    <a:pt x="147069" y="10607"/>
                    <a:pt x="147144" y="10607"/>
                  </a:cubicBezTo>
                  <a:lnTo>
                    <a:pt x="147194" y="10607"/>
                  </a:lnTo>
                  <a:cubicBezTo>
                    <a:pt x="147294" y="10557"/>
                    <a:pt x="147344" y="10457"/>
                    <a:pt x="147294" y="10381"/>
                  </a:cubicBezTo>
                  <a:cubicBezTo>
                    <a:pt x="147219" y="10106"/>
                    <a:pt x="147094" y="9855"/>
                    <a:pt x="146968" y="9630"/>
                  </a:cubicBezTo>
                  <a:cubicBezTo>
                    <a:pt x="147269" y="9504"/>
                    <a:pt x="147595" y="9404"/>
                    <a:pt x="147896" y="9279"/>
                  </a:cubicBezTo>
                  <a:cubicBezTo>
                    <a:pt x="147996" y="9254"/>
                    <a:pt x="148046" y="9153"/>
                    <a:pt x="147996" y="9053"/>
                  </a:cubicBezTo>
                  <a:cubicBezTo>
                    <a:pt x="147978" y="8980"/>
                    <a:pt x="147919" y="8933"/>
                    <a:pt x="147849" y="8933"/>
                  </a:cubicBezTo>
                  <a:cubicBezTo>
                    <a:pt x="147824" y="8933"/>
                    <a:pt x="147797" y="8939"/>
                    <a:pt x="147770" y="8953"/>
                  </a:cubicBezTo>
                  <a:cubicBezTo>
                    <a:pt x="147520" y="9053"/>
                    <a:pt x="147244" y="9128"/>
                    <a:pt x="146993" y="9229"/>
                  </a:cubicBezTo>
                  <a:cubicBezTo>
                    <a:pt x="147344" y="7173"/>
                    <a:pt x="147144" y="5043"/>
                    <a:pt x="146317" y="3113"/>
                  </a:cubicBezTo>
                  <a:lnTo>
                    <a:pt x="147044" y="2687"/>
                  </a:lnTo>
                  <a:cubicBezTo>
                    <a:pt x="147119" y="2637"/>
                    <a:pt x="147144" y="2512"/>
                    <a:pt x="147094" y="2437"/>
                  </a:cubicBezTo>
                  <a:cubicBezTo>
                    <a:pt x="147061" y="2388"/>
                    <a:pt x="147008" y="2360"/>
                    <a:pt x="146954" y="2360"/>
                  </a:cubicBezTo>
                  <a:cubicBezTo>
                    <a:pt x="146924" y="2360"/>
                    <a:pt x="146895" y="2369"/>
                    <a:pt x="146868" y="2386"/>
                  </a:cubicBezTo>
                  <a:lnTo>
                    <a:pt x="146166" y="2787"/>
                  </a:lnTo>
                  <a:cubicBezTo>
                    <a:pt x="145991" y="2437"/>
                    <a:pt x="145765" y="2136"/>
                    <a:pt x="145490" y="1860"/>
                  </a:cubicBezTo>
                  <a:lnTo>
                    <a:pt x="145640" y="1534"/>
                  </a:lnTo>
                  <a:cubicBezTo>
                    <a:pt x="145690" y="1459"/>
                    <a:pt x="145640" y="1334"/>
                    <a:pt x="145565" y="1309"/>
                  </a:cubicBezTo>
                  <a:cubicBezTo>
                    <a:pt x="145537" y="1295"/>
                    <a:pt x="145509" y="1289"/>
                    <a:pt x="145482" y="1289"/>
                  </a:cubicBezTo>
                  <a:cubicBezTo>
                    <a:pt x="145412" y="1289"/>
                    <a:pt x="145350" y="1330"/>
                    <a:pt x="145314" y="1384"/>
                  </a:cubicBezTo>
                  <a:lnTo>
                    <a:pt x="145214" y="1635"/>
                  </a:lnTo>
                  <a:cubicBezTo>
                    <a:pt x="145164" y="1584"/>
                    <a:pt x="145114" y="1534"/>
                    <a:pt x="145064" y="1509"/>
                  </a:cubicBezTo>
                  <a:cubicBezTo>
                    <a:pt x="144565" y="1153"/>
                    <a:pt x="144034" y="975"/>
                    <a:pt x="143490" y="975"/>
                  </a:cubicBezTo>
                  <a:cubicBezTo>
                    <a:pt x="143076" y="975"/>
                    <a:pt x="142654" y="1078"/>
                    <a:pt x="142231" y="1284"/>
                  </a:cubicBezTo>
                  <a:cubicBezTo>
                    <a:pt x="141429" y="1685"/>
                    <a:pt x="140678" y="2437"/>
                    <a:pt x="140151" y="3364"/>
                  </a:cubicBezTo>
                  <a:cubicBezTo>
                    <a:pt x="140026" y="3239"/>
                    <a:pt x="139926" y="3113"/>
                    <a:pt x="139775" y="2988"/>
                  </a:cubicBezTo>
                  <a:cubicBezTo>
                    <a:pt x="139741" y="2965"/>
                    <a:pt x="139703" y="2953"/>
                    <a:pt x="139663" y="2953"/>
                  </a:cubicBezTo>
                  <a:cubicBezTo>
                    <a:pt x="139615" y="2953"/>
                    <a:pt x="139566" y="2972"/>
                    <a:pt x="139525" y="3013"/>
                  </a:cubicBezTo>
                  <a:cubicBezTo>
                    <a:pt x="139475" y="3088"/>
                    <a:pt x="139475" y="3188"/>
                    <a:pt x="139550" y="3264"/>
                  </a:cubicBezTo>
                  <a:cubicBezTo>
                    <a:pt x="139700" y="3389"/>
                    <a:pt x="139850" y="3539"/>
                    <a:pt x="139976" y="3690"/>
                  </a:cubicBezTo>
                  <a:lnTo>
                    <a:pt x="139224" y="3915"/>
                  </a:lnTo>
                  <a:cubicBezTo>
                    <a:pt x="139124" y="3965"/>
                    <a:pt x="139074" y="4066"/>
                    <a:pt x="139099" y="4141"/>
                  </a:cubicBezTo>
                  <a:cubicBezTo>
                    <a:pt x="139124" y="4216"/>
                    <a:pt x="139199" y="4266"/>
                    <a:pt x="139274" y="4266"/>
                  </a:cubicBezTo>
                  <a:lnTo>
                    <a:pt x="139324" y="4266"/>
                  </a:lnTo>
                  <a:lnTo>
                    <a:pt x="139775" y="4116"/>
                  </a:lnTo>
                  <a:lnTo>
                    <a:pt x="139775" y="4116"/>
                  </a:lnTo>
                  <a:cubicBezTo>
                    <a:pt x="139525" y="4742"/>
                    <a:pt x="139349" y="5394"/>
                    <a:pt x="139324" y="6021"/>
                  </a:cubicBezTo>
                  <a:cubicBezTo>
                    <a:pt x="139299" y="6221"/>
                    <a:pt x="139299" y="6422"/>
                    <a:pt x="139299" y="6622"/>
                  </a:cubicBezTo>
                  <a:lnTo>
                    <a:pt x="136993" y="6622"/>
                  </a:lnTo>
                  <a:lnTo>
                    <a:pt x="140176" y="17324"/>
                  </a:lnTo>
                  <a:cubicBezTo>
                    <a:pt x="139600" y="17524"/>
                    <a:pt x="138998" y="17675"/>
                    <a:pt x="138372" y="17775"/>
                  </a:cubicBezTo>
                  <a:lnTo>
                    <a:pt x="135289" y="17775"/>
                  </a:lnTo>
                  <a:cubicBezTo>
                    <a:pt x="133535" y="17524"/>
                    <a:pt x="131881" y="16823"/>
                    <a:pt x="130502" y="15745"/>
                  </a:cubicBezTo>
                  <a:cubicBezTo>
                    <a:pt x="131705" y="15143"/>
                    <a:pt x="132758" y="14291"/>
                    <a:pt x="133560" y="13189"/>
                  </a:cubicBezTo>
                  <a:cubicBezTo>
                    <a:pt x="135865" y="9980"/>
                    <a:pt x="135389" y="5118"/>
                    <a:pt x="132532" y="2286"/>
                  </a:cubicBezTo>
                  <a:cubicBezTo>
                    <a:pt x="132127" y="1882"/>
                    <a:pt x="131565" y="1658"/>
                    <a:pt x="130972" y="1658"/>
                  </a:cubicBezTo>
                  <a:cubicBezTo>
                    <a:pt x="130941" y="1658"/>
                    <a:pt x="130909" y="1658"/>
                    <a:pt x="130878" y="1660"/>
                  </a:cubicBezTo>
                  <a:cubicBezTo>
                    <a:pt x="130251" y="1660"/>
                    <a:pt x="129675" y="1935"/>
                    <a:pt x="129249" y="2412"/>
                  </a:cubicBezTo>
                  <a:cubicBezTo>
                    <a:pt x="127444" y="4492"/>
                    <a:pt x="126667" y="7374"/>
                    <a:pt x="127018" y="10081"/>
                  </a:cubicBezTo>
                  <a:lnTo>
                    <a:pt x="126642" y="9880"/>
                  </a:lnTo>
                  <a:cubicBezTo>
                    <a:pt x="126642" y="9855"/>
                    <a:pt x="126642" y="9830"/>
                    <a:pt x="126617" y="9805"/>
                  </a:cubicBezTo>
                  <a:cubicBezTo>
                    <a:pt x="126576" y="9743"/>
                    <a:pt x="126501" y="9698"/>
                    <a:pt x="126420" y="9698"/>
                  </a:cubicBezTo>
                  <a:cubicBezTo>
                    <a:pt x="126402" y="9698"/>
                    <a:pt x="126384" y="9700"/>
                    <a:pt x="126367" y="9705"/>
                  </a:cubicBezTo>
                  <a:cubicBezTo>
                    <a:pt x="126266" y="9755"/>
                    <a:pt x="126191" y="9855"/>
                    <a:pt x="126216" y="9955"/>
                  </a:cubicBezTo>
                  <a:cubicBezTo>
                    <a:pt x="126241" y="10081"/>
                    <a:pt x="126342" y="10156"/>
                    <a:pt x="126392" y="10156"/>
                  </a:cubicBezTo>
                  <a:lnTo>
                    <a:pt x="127043" y="10507"/>
                  </a:lnTo>
                  <a:cubicBezTo>
                    <a:pt x="126893" y="10657"/>
                    <a:pt x="126743" y="10808"/>
                    <a:pt x="126567" y="10958"/>
                  </a:cubicBezTo>
                  <a:cubicBezTo>
                    <a:pt x="126492" y="11008"/>
                    <a:pt x="126492" y="11133"/>
                    <a:pt x="126542" y="11209"/>
                  </a:cubicBezTo>
                  <a:cubicBezTo>
                    <a:pt x="126592" y="11234"/>
                    <a:pt x="126642" y="11259"/>
                    <a:pt x="126693" y="11259"/>
                  </a:cubicBezTo>
                  <a:cubicBezTo>
                    <a:pt x="126718" y="11259"/>
                    <a:pt x="126768" y="11259"/>
                    <a:pt x="126818" y="11209"/>
                  </a:cubicBezTo>
                  <a:cubicBezTo>
                    <a:pt x="126918" y="11108"/>
                    <a:pt x="127043" y="11008"/>
                    <a:pt x="127169" y="10908"/>
                  </a:cubicBezTo>
                  <a:cubicBezTo>
                    <a:pt x="127419" y="12136"/>
                    <a:pt x="127921" y="13314"/>
                    <a:pt x="128672" y="14316"/>
                  </a:cubicBezTo>
                  <a:cubicBezTo>
                    <a:pt x="129023" y="14793"/>
                    <a:pt x="129424" y="15244"/>
                    <a:pt x="129850" y="15645"/>
                  </a:cubicBezTo>
                  <a:cubicBezTo>
                    <a:pt x="128705" y="16133"/>
                    <a:pt x="127446" y="16387"/>
                    <a:pt x="126184" y="16387"/>
                  </a:cubicBezTo>
                  <a:cubicBezTo>
                    <a:pt x="124465" y="16387"/>
                    <a:pt x="122739" y="15915"/>
                    <a:pt x="121279" y="14918"/>
                  </a:cubicBezTo>
                  <a:cubicBezTo>
                    <a:pt x="121003" y="14742"/>
                    <a:pt x="120728" y="14542"/>
                    <a:pt x="120477" y="14316"/>
                  </a:cubicBezTo>
                  <a:cubicBezTo>
                    <a:pt x="121229" y="13289"/>
                    <a:pt x="121755" y="12086"/>
                    <a:pt x="122056" y="10858"/>
                  </a:cubicBezTo>
                  <a:cubicBezTo>
                    <a:pt x="122106" y="10958"/>
                    <a:pt x="122181" y="11033"/>
                    <a:pt x="122231" y="11133"/>
                  </a:cubicBezTo>
                  <a:cubicBezTo>
                    <a:pt x="122281" y="11184"/>
                    <a:pt x="122332" y="11209"/>
                    <a:pt x="122382" y="11209"/>
                  </a:cubicBezTo>
                  <a:cubicBezTo>
                    <a:pt x="122432" y="11209"/>
                    <a:pt x="122457" y="11209"/>
                    <a:pt x="122482" y="11184"/>
                  </a:cubicBezTo>
                  <a:cubicBezTo>
                    <a:pt x="122557" y="11133"/>
                    <a:pt x="122582" y="11033"/>
                    <a:pt x="122532" y="10933"/>
                  </a:cubicBezTo>
                  <a:cubicBezTo>
                    <a:pt x="122432" y="10783"/>
                    <a:pt x="122332" y="10632"/>
                    <a:pt x="122206" y="10507"/>
                  </a:cubicBezTo>
                  <a:cubicBezTo>
                    <a:pt x="122482" y="10356"/>
                    <a:pt x="122733" y="10206"/>
                    <a:pt x="122983" y="10031"/>
                  </a:cubicBezTo>
                  <a:cubicBezTo>
                    <a:pt x="123058" y="9980"/>
                    <a:pt x="123083" y="9880"/>
                    <a:pt x="123033" y="9780"/>
                  </a:cubicBezTo>
                  <a:cubicBezTo>
                    <a:pt x="123001" y="9731"/>
                    <a:pt x="122937" y="9704"/>
                    <a:pt x="122876" y="9704"/>
                  </a:cubicBezTo>
                  <a:cubicBezTo>
                    <a:pt x="122842" y="9704"/>
                    <a:pt x="122809" y="9712"/>
                    <a:pt x="122783" y="9730"/>
                  </a:cubicBezTo>
                  <a:cubicBezTo>
                    <a:pt x="122582" y="9855"/>
                    <a:pt x="122407" y="9980"/>
                    <a:pt x="122206" y="10081"/>
                  </a:cubicBezTo>
                  <a:cubicBezTo>
                    <a:pt x="122657" y="7274"/>
                    <a:pt x="121981" y="4291"/>
                    <a:pt x="120151" y="2086"/>
                  </a:cubicBezTo>
                  <a:cubicBezTo>
                    <a:pt x="119926" y="1835"/>
                    <a:pt x="119675" y="1660"/>
                    <a:pt x="119374" y="1559"/>
                  </a:cubicBezTo>
                  <a:cubicBezTo>
                    <a:pt x="119271" y="1534"/>
                    <a:pt x="119159" y="1516"/>
                    <a:pt x="119041" y="1516"/>
                  </a:cubicBezTo>
                  <a:cubicBezTo>
                    <a:pt x="118582" y="1516"/>
                    <a:pt x="118033" y="1776"/>
                    <a:pt x="117595" y="2813"/>
                  </a:cubicBezTo>
                  <a:cubicBezTo>
                    <a:pt x="117394" y="3314"/>
                    <a:pt x="117219" y="3840"/>
                    <a:pt x="117093" y="4366"/>
                  </a:cubicBezTo>
                  <a:lnTo>
                    <a:pt x="116542" y="4141"/>
                  </a:lnTo>
                  <a:cubicBezTo>
                    <a:pt x="116521" y="4127"/>
                    <a:pt x="116496" y="4121"/>
                    <a:pt x="116471" y="4121"/>
                  </a:cubicBezTo>
                  <a:cubicBezTo>
                    <a:pt x="116405" y="4121"/>
                    <a:pt x="116335" y="4162"/>
                    <a:pt x="116317" y="4216"/>
                  </a:cubicBezTo>
                  <a:cubicBezTo>
                    <a:pt x="116266" y="4316"/>
                    <a:pt x="116317" y="4417"/>
                    <a:pt x="116417" y="4467"/>
                  </a:cubicBezTo>
                  <a:lnTo>
                    <a:pt x="116893" y="4667"/>
                  </a:lnTo>
                  <a:cubicBezTo>
                    <a:pt x="116718" y="4818"/>
                    <a:pt x="116542" y="4968"/>
                    <a:pt x="116392" y="5143"/>
                  </a:cubicBezTo>
                  <a:cubicBezTo>
                    <a:pt x="116317" y="5219"/>
                    <a:pt x="116317" y="5319"/>
                    <a:pt x="116392" y="5394"/>
                  </a:cubicBezTo>
                  <a:cubicBezTo>
                    <a:pt x="116417" y="5419"/>
                    <a:pt x="116467" y="5444"/>
                    <a:pt x="116517" y="5444"/>
                  </a:cubicBezTo>
                  <a:cubicBezTo>
                    <a:pt x="116567" y="5444"/>
                    <a:pt x="116617" y="5419"/>
                    <a:pt x="116642" y="5394"/>
                  </a:cubicBezTo>
                  <a:cubicBezTo>
                    <a:pt x="116743" y="5294"/>
                    <a:pt x="116843" y="5193"/>
                    <a:pt x="116943" y="5093"/>
                  </a:cubicBezTo>
                  <a:lnTo>
                    <a:pt x="116943" y="5093"/>
                  </a:lnTo>
                  <a:cubicBezTo>
                    <a:pt x="116868" y="5620"/>
                    <a:pt x="116818" y="6121"/>
                    <a:pt x="116818" y="6622"/>
                  </a:cubicBezTo>
                  <a:lnTo>
                    <a:pt x="115139" y="6622"/>
                  </a:lnTo>
                  <a:lnTo>
                    <a:pt x="110276" y="17700"/>
                  </a:lnTo>
                  <a:cubicBezTo>
                    <a:pt x="109224" y="17474"/>
                    <a:pt x="108196" y="17073"/>
                    <a:pt x="107294" y="16497"/>
                  </a:cubicBezTo>
                  <a:cubicBezTo>
                    <a:pt x="106993" y="16321"/>
                    <a:pt x="106717" y="16096"/>
                    <a:pt x="106442" y="15895"/>
                  </a:cubicBezTo>
                  <a:cubicBezTo>
                    <a:pt x="108271" y="14442"/>
                    <a:pt x="109750" y="12462"/>
                    <a:pt x="110527" y="10306"/>
                  </a:cubicBezTo>
                  <a:cubicBezTo>
                    <a:pt x="110828" y="9479"/>
                    <a:pt x="111078" y="8527"/>
                    <a:pt x="111179" y="7524"/>
                  </a:cubicBezTo>
                  <a:lnTo>
                    <a:pt x="111680" y="8001"/>
                  </a:lnTo>
                  <a:cubicBezTo>
                    <a:pt x="111705" y="8026"/>
                    <a:pt x="111755" y="8051"/>
                    <a:pt x="111805" y="8051"/>
                  </a:cubicBezTo>
                  <a:cubicBezTo>
                    <a:pt x="111855" y="8051"/>
                    <a:pt x="111880" y="8026"/>
                    <a:pt x="111931" y="8001"/>
                  </a:cubicBezTo>
                  <a:cubicBezTo>
                    <a:pt x="111981" y="7925"/>
                    <a:pt x="111981" y="7800"/>
                    <a:pt x="111931" y="7725"/>
                  </a:cubicBezTo>
                  <a:lnTo>
                    <a:pt x="111379" y="7224"/>
                  </a:lnTo>
                  <a:lnTo>
                    <a:pt x="111880" y="6923"/>
                  </a:lnTo>
                  <a:cubicBezTo>
                    <a:pt x="111981" y="6873"/>
                    <a:pt x="112006" y="6772"/>
                    <a:pt x="111956" y="6672"/>
                  </a:cubicBezTo>
                  <a:cubicBezTo>
                    <a:pt x="111923" y="6624"/>
                    <a:pt x="111860" y="6596"/>
                    <a:pt x="111798" y="6596"/>
                  </a:cubicBezTo>
                  <a:cubicBezTo>
                    <a:pt x="111765" y="6596"/>
                    <a:pt x="111732" y="6604"/>
                    <a:pt x="111705" y="6622"/>
                  </a:cubicBezTo>
                  <a:lnTo>
                    <a:pt x="111204" y="6923"/>
                  </a:lnTo>
                  <a:cubicBezTo>
                    <a:pt x="111229" y="5745"/>
                    <a:pt x="110978" y="4567"/>
                    <a:pt x="110276" y="3489"/>
                  </a:cubicBezTo>
                  <a:cubicBezTo>
                    <a:pt x="109575" y="2462"/>
                    <a:pt x="108497" y="1810"/>
                    <a:pt x="107344" y="1685"/>
                  </a:cubicBezTo>
                  <a:lnTo>
                    <a:pt x="107645" y="1309"/>
                  </a:lnTo>
                  <a:cubicBezTo>
                    <a:pt x="107695" y="1234"/>
                    <a:pt x="107695" y="1108"/>
                    <a:pt x="107620" y="1058"/>
                  </a:cubicBezTo>
                  <a:cubicBezTo>
                    <a:pt x="107588" y="1027"/>
                    <a:pt x="107548" y="1013"/>
                    <a:pt x="107508" y="1013"/>
                  </a:cubicBezTo>
                  <a:cubicBezTo>
                    <a:pt x="107453" y="1013"/>
                    <a:pt x="107398" y="1040"/>
                    <a:pt x="107369" y="1083"/>
                  </a:cubicBezTo>
                  <a:lnTo>
                    <a:pt x="106993" y="1559"/>
                  </a:lnTo>
                  <a:lnTo>
                    <a:pt x="106617" y="1108"/>
                  </a:lnTo>
                  <a:cubicBezTo>
                    <a:pt x="106574" y="1065"/>
                    <a:pt x="106521" y="1038"/>
                    <a:pt x="106471" y="1038"/>
                  </a:cubicBezTo>
                  <a:cubicBezTo>
                    <a:pt x="106434" y="1038"/>
                    <a:pt x="106398" y="1052"/>
                    <a:pt x="106367" y="1083"/>
                  </a:cubicBezTo>
                  <a:cubicBezTo>
                    <a:pt x="106291" y="1133"/>
                    <a:pt x="106266" y="1259"/>
                    <a:pt x="106342" y="1334"/>
                  </a:cubicBezTo>
                  <a:lnTo>
                    <a:pt x="106617" y="1660"/>
                  </a:lnTo>
                  <a:cubicBezTo>
                    <a:pt x="105164" y="1785"/>
                    <a:pt x="104036" y="2787"/>
                    <a:pt x="103284" y="4617"/>
                  </a:cubicBezTo>
                  <a:cubicBezTo>
                    <a:pt x="102357" y="6798"/>
                    <a:pt x="102407" y="9329"/>
                    <a:pt x="103159" y="11610"/>
                  </a:cubicBezTo>
                  <a:cubicBezTo>
                    <a:pt x="102958" y="11509"/>
                    <a:pt x="102758" y="11434"/>
                    <a:pt x="102582" y="11334"/>
                  </a:cubicBezTo>
                  <a:cubicBezTo>
                    <a:pt x="102549" y="11317"/>
                    <a:pt x="102515" y="11309"/>
                    <a:pt x="102484" y="11309"/>
                  </a:cubicBezTo>
                  <a:cubicBezTo>
                    <a:pt x="102421" y="11309"/>
                    <a:pt x="102365" y="11342"/>
                    <a:pt x="102331" y="11409"/>
                  </a:cubicBezTo>
                  <a:cubicBezTo>
                    <a:pt x="102281" y="11484"/>
                    <a:pt x="102331" y="11610"/>
                    <a:pt x="102407" y="11635"/>
                  </a:cubicBezTo>
                  <a:cubicBezTo>
                    <a:pt x="102607" y="11760"/>
                    <a:pt x="102833" y="11860"/>
                    <a:pt x="103058" y="11935"/>
                  </a:cubicBezTo>
                  <a:lnTo>
                    <a:pt x="102707" y="12612"/>
                  </a:lnTo>
                  <a:cubicBezTo>
                    <a:pt x="102682" y="12687"/>
                    <a:pt x="102707" y="12813"/>
                    <a:pt x="102808" y="12838"/>
                  </a:cubicBezTo>
                  <a:cubicBezTo>
                    <a:pt x="102833" y="12863"/>
                    <a:pt x="102858" y="12863"/>
                    <a:pt x="102883" y="12863"/>
                  </a:cubicBezTo>
                  <a:cubicBezTo>
                    <a:pt x="102933" y="12863"/>
                    <a:pt x="103008" y="12838"/>
                    <a:pt x="103033" y="12762"/>
                  </a:cubicBezTo>
                  <a:lnTo>
                    <a:pt x="103359" y="12136"/>
                  </a:lnTo>
                  <a:cubicBezTo>
                    <a:pt x="103910" y="13564"/>
                    <a:pt x="104788" y="14843"/>
                    <a:pt x="105890" y="15870"/>
                  </a:cubicBezTo>
                  <a:cubicBezTo>
                    <a:pt x="105540" y="16121"/>
                    <a:pt x="105189" y="16346"/>
                    <a:pt x="104813" y="16572"/>
                  </a:cubicBezTo>
                  <a:cubicBezTo>
                    <a:pt x="104612" y="16422"/>
                    <a:pt x="104387" y="16271"/>
                    <a:pt x="104186" y="16121"/>
                  </a:cubicBezTo>
                  <a:cubicBezTo>
                    <a:pt x="104155" y="16089"/>
                    <a:pt x="104119" y="16075"/>
                    <a:pt x="104082" y="16075"/>
                  </a:cubicBezTo>
                  <a:cubicBezTo>
                    <a:pt x="104031" y="16075"/>
                    <a:pt x="103979" y="16102"/>
                    <a:pt x="103936" y="16146"/>
                  </a:cubicBezTo>
                  <a:cubicBezTo>
                    <a:pt x="103885" y="16221"/>
                    <a:pt x="103885" y="16321"/>
                    <a:pt x="103961" y="16397"/>
                  </a:cubicBezTo>
                  <a:cubicBezTo>
                    <a:pt x="104136" y="16522"/>
                    <a:pt x="104286" y="16647"/>
                    <a:pt x="104462" y="16747"/>
                  </a:cubicBezTo>
                  <a:cubicBezTo>
                    <a:pt x="104111" y="16948"/>
                    <a:pt x="103760" y="17123"/>
                    <a:pt x="103409" y="17249"/>
                  </a:cubicBezTo>
                  <a:cubicBezTo>
                    <a:pt x="102732" y="17524"/>
                    <a:pt x="102081" y="17700"/>
                    <a:pt x="101429" y="17775"/>
                  </a:cubicBezTo>
                  <a:lnTo>
                    <a:pt x="99499" y="17775"/>
                  </a:lnTo>
                  <a:cubicBezTo>
                    <a:pt x="98748" y="17675"/>
                    <a:pt x="98021" y="17449"/>
                    <a:pt x="97344" y="17098"/>
                  </a:cubicBezTo>
                  <a:cubicBezTo>
                    <a:pt x="96216" y="16497"/>
                    <a:pt x="95314" y="15670"/>
                    <a:pt x="94587" y="14667"/>
                  </a:cubicBezTo>
                  <a:cubicBezTo>
                    <a:pt x="96592" y="12762"/>
                    <a:pt x="97745" y="10256"/>
                    <a:pt x="97770" y="7725"/>
                  </a:cubicBezTo>
                  <a:cubicBezTo>
                    <a:pt x="97795" y="7023"/>
                    <a:pt x="97695" y="5720"/>
                    <a:pt x="97118" y="4542"/>
                  </a:cubicBezTo>
                  <a:lnTo>
                    <a:pt x="97118" y="4542"/>
                  </a:lnTo>
                  <a:cubicBezTo>
                    <a:pt x="97219" y="4567"/>
                    <a:pt x="97319" y="4592"/>
                    <a:pt x="97419" y="4642"/>
                  </a:cubicBezTo>
                  <a:lnTo>
                    <a:pt x="97469" y="4642"/>
                  </a:lnTo>
                  <a:cubicBezTo>
                    <a:pt x="97544" y="4642"/>
                    <a:pt x="97620" y="4592"/>
                    <a:pt x="97645" y="4517"/>
                  </a:cubicBezTo>
                  <a:cubicBezTo>
                    <a:pt x="97670" y="4417"/>
                    <a:pt x="97620" y="4316"/>
                    <a:pt x="97544" y="4291"/>
                  </a:cubicBezTo>
                  <a:cubicBezTo>
                    <a:pt x="97319" y="4216"/>
                    <a:pt x="97093" y="4141"/>
                    <a:pt x="96868" y="4091"/>
                  </a:cubicBezTo>
                  <a:cubicBezTo>
                    <a:pt x="96818" y="4041"/>
                    <a:pt x="96793" y="3990"/>
                    <a:pt x="96742" y="3940"/>
                  </a:cubicBezTo>
                  <a:lnTo>
                    <a:pt x="96918" y="3464"/>
                  </a:lnTo>
                  <a:cubicBezTo>
                    <a:pt x="96943" y="3364"/>
                    <a:pt x="96893" y="3264"/>
                    <a:pt x="96793" y="3239"/>
                  </a:cubicBezTo>
                  <a:cubicBezTo>
                    <a:pt x="96775" y="3233"/>
                    <a:pt x="96754" y="3230"/>
                    <a:pt x="96733" y="3230"/>
                  </a:cubicBezTo>
                  <a:cubicBezTo>
                    <a:pt x="96664" y="3230"/>
                    <a:pt x="96586" y="3262"/>
                    <a:pt x="96567" y="3339"/>
                  </a:cubicBezTo>
                  <a:lnTo>
                    <a:pt x="96492" y="3589"/>
                  </a:lnTo>
                  <a:cubicBezTo>
                    <a:pt x="96141" y="3214"/>
                    <a:pt x="95740" y="2888"/>
                    <a:pt x="95214" y="2612"/>
                  </a:cubicBezTo>
                  <a:cubicBezTo>
                    <a:pt x="94737" y="2386"/>
                    <a:pt x="94236" y="2261"/>
                    <a:pt x="93735" y="2261"/>
                  </a:cubicBezTo>
                  <a:cubicBezTo>
                    <a:pt x="93810" y="2136"/>
                    <a:pt x="93885" y="2011"/>
                    <a:pt x="93961" y="1910"/>
                  </a:cubicBezTo>
                  <a:cubicBezTo>
                    <a:pt x="94011" y="1810"/>
                    <a:pt x="93986" y="1710"/>
                    <a:pt x="93910" y="1660"/>
                  </a:cubicBezTo>
                  <a:cubicBezTo>
                    <a:pt x="93875" y="1642"/>
                    <a:pt x="93839" y="1634"/>
                    <a:pt x="93806" y="1634"/>
                  </a:cubicBezTo>
                  <a:cubicBezTo>
                    <a:pt x="93745" y="1634"/>
                    <a:pt x="93692" y="1661"/>
                    <a:pt x="93660" y="1710"/>
                  </a:cubicBezTo>
                  <a:cubicBezTo>
                    <a:pt x="93560" y="1860"/>
                    <a:pt x="93459" y="2036"/>
                    <a:pt x="93359" y="2211"/>
                  </a:cubicBezTo>
                  <a:cubicBezTo>
                    <a:pt x="93234" y="2036"/>
                    <a:pt x="93108" y="1885"/>
                    <a:pt x="92983" y="1710"/>
                  </a:cubicBezTo>
                  <a:cubicBezTo>
                    <a:pt x="92951" y="1661"/>
                    <a:pt x="92897" y="1634"/>
                    <a:pt x="92837" y="1634"/>
                  </a:cubicBezTo>
                  <a:cubicBezTo>
                    <a:pt x="92803" y="1634"/>
                    <a:pt x="92768" y="1642"/>
                    <a:pt x="92732" y="1660"/>
                  </a:cubicBezTo>
                  <a:cubicBezTo>
                    <a:pt x="92657" y="1710"/>
                    <a:pt x="92632" y="1835"/>
                    <a:pt x="92682" y="1910"/>
                  </a:cubicBezTo>
                  <a:cubicBezTo>
                    <a:pt x="92808" y="2061"/>
                    <a:pt x="92908" y="2211"/>
                    <a:pt x="93033" y="2361"/>
                  </a:cubicBezTo>
                  <a:cubicBezTo>
                    <a:pt x="92482" y="2487"/>
                    <a:pt x="92006" y="2737"/>
                    <a:pt x="91605" y="3163"/>
                  </a:cubicBezTo>
                  <a:cubicBezTo>
                    <a:pt x="90502" y="4366"/>
                    <a:pt x="90853" y="6071"/>
                    <a:pt x="91254" y="7549"/>
                  </a:cubicBezTo>
                  <a:cubicBezTo>
                    <a:pt x="91279" y="7625"/>
                    <a:pt x="91304" y="7700"/>
                    <a:pt x="91329" y="7775"/>
                  </a:cubicBezTo>
                  <a:lnTo>
                    <a:pt x="90652" y="7850"/>
                  </a:lnTo>
                  <a:cubicBezTo>
                    <a:pt x="90552" y="7850"/>
                    <a:pt x="90477" y="7950"/>
                    <a:pt x="90502" y="8051"/>
                  </a:cubicBezTo>
                  <a:cubicBezTo>
                    <a:pt x="90502" y="8126"/>
                    <a:pt x="90577" y="8201"/>
                    <a:pt x="90677" y="8201"/>
                  </a:cubicBezTo>
                  <a:lnTo>
                    <a:pt x="91429" y="8126"/>
                  </a:lnTo>
                  <a:cubicBezTo>
                    <a:pt x="91454" y="8276"/>
                    <a:pt x="91504" y="8427"/>
                    <a:pt x="91554" y="8577"/>
                  </a:cubicBezTo>
                  <a:cubicBezTo>
                    <a:pt x="91379" y="8627"/>
                    <a:pt x="91179" y="8652"/>
                    <a:pt x="91003" y="8677"/>
                  </a:cubicBezTo>
                  <a:cubicBezTo>
                    <a:pt x="90903" y="8702"/>
                    <a:pt x="90853" y="8777"/>
                    <a:pt x="90853" y="8878"/>
                  </a:cubicBezTo>
                  <a:cubicBezTo>
                    <a:pt x="90853" y="8978"/>
                    <a:pt x="90953" y="9028"/>
                    <a:pt x="91028" y="9028"/>
                  </a:cubicBezTo>
                  <a:lnTo>
                    <a:pt x="91053" y="9028"/>
                  </a:lnTo>
                  <a:cubicBezTo>
                    <a:pt x="91254" y="9003"/>
                    <a:pt x="91454" y="8978"/>
                    <a:pt x="91655" y="8928"/>
                  </a:cubicBezTo>
                  <a:cubicBezTo>
                    <a:pt x="92256" y="10983"/>
                    <a:pt x="92983" y="12988"/>
                    <a:pt x="94111" y="14617"/>
                  </a:cubicBezTo>
                  <a:cubicBezTo>
                    <a:pt x="94036" y="14692"/>
                    <a:pt x="93961" y="14742"/>
                    <a:pt x="93885" y="14818"/>
                  </a:cubicBezTo>
                  <a:cubicBezTo>
                    <a:pt x="93610" y="15043"/>
                    <a:pt x="93334" y="15269"/>
                    <a:pt x="93033" y="15469"/>
                  </a:cubicBezTo>
                  <a:cubicBezTo>
                    <a:pt x="93033" y="15344"/>
                    <a:pt x="93033" y="15219"/>
                    <a:pt x="93033" y="15093"/>
                  </a:cubicBezTo>
                  <a:cubicBezTo>
                    <a:pt x="93033" y="14993"/>
                    <a:pt x="92933" y="14918"/>
                    <a:pt x="92833" y="14918"/>
                  </a:cubicBezTo>
                  <a:cubicBezTo>
                    <a:pt x="92757" y="14943"/>
                    <a:pt x="92682" y="15018"/>
                    <a:pt x="92682" y="15118"/>
                  </a:cubicBezTo>
                  <a:cubicBezTo>
                    <a:pt x="92682" y="15319"/>
                    <a:pt x="92682" y="15519"/>
                    <a:pt x="92682" y="15695"/>
                  </a:cubicBezTo>
                  <a:lnTo>
                    <a:pt x="92331" y="15519"/>
                  </a:lnTo>
                  <a:cubicBezTo>
                    <a:pt x="92331" y="15494"/>
                    <a:pt x="92331" y="15444"/>
                    <a:pt x="92306" y="15419"/>
                  </a:cubicBezTo>
                  <a:cubicBezTo>
                    <a:pt x="92269" y="15363"/>
                    <a:pt x="92203" y="15335"/>
                    <a:pt x="92141" y="15335"/>
                  </a:cubicBezTo>
                  <a:cubicBezTo>
                    <a:pt x="92120" y="15335"/>
                    <a:pt x="92100" y="15338"/>
                    <a:pt x="92081" y="15344"/>
                  </a:cubicBezTo>
                  <a:cubicBezTo>
                    <a:pt x="92006" y="15369"/>
                    <a:pt x="91930" y="15469"/>
                    <a:pt x="91930" y="15519"/>
                  </a:cubicBezTo>
                  <a:cubicBezTo>
                    <a:pt x="91905" y="15595"/>
                    <a:pt x="91930" y="15720"/>
                    <a:pt x="92081" y="15795"/>
                  </a:cubicBezTo>
                  <a:lnTo>
                    <a:pt x="92331" y="15920"/>
                  </a:lnTo>
                  <a:cubicBezTo>
                    <a:pt x="90812" y="16812"/>
                    <a:pt x="89145" y="17278"/>
                    <a:pt x="87502" y="17278"/>
                  </a:cubicBezTo>
                  <a:cubicBezTo>
                    <a:pt x="87113" y="17278"/>
                    <a:pt x="86725" y="17251"/>
                    <a:pt x="86341" y="17199"/>
                  </a:cubicBezTo>
                  <a:cubicBezTo>
                    <a:pt x="84587" y="16923"/>
                    <a:pt x="82908" y="16121"/>
                    <a:pt x="81529" y="14843"/>
                  </a:cubicBezTo>
                  <a:cubicBezTo>
                    <a:pt x="82582" y="13915"/>
                    <a:pt x="83384" y="12838"/>
                    <a:pt x="83960" y="11710"/>
                  </a:cubicBezTo>
                  <a:cubicBezTo>
                    <a:pt x="84011" y="11810"/>
                    <a:pt x="84061" y="11910"/>
                    <a:pt x="84111" y="12011"/>
                  </a:cubicBezTo>
                  <a:cubicBezTo>
                    <a:pt x="84136" y="12086"/>
                    <a:pt x="84186" y="12136"/>
                    <a:pt x="84261" y="12136"/>
                  </a:cubicBezTo>
                  <a:cubicBezTo>
                    <a:pt x="84286" y="12136"/>
                    <a:pt x="84311" y="12111"/>
                    <a:pt x="84336" y="12111"/>
                  </a:cubicBezTo>
                  <a:cubicBezTo>
                    <a:pt x="84437" y="12061"/>
                    <a:pt x="84462" y="11960"/>
                    <a:pt x="84437" y="11885"/>
                  </a:cubicBezTo>
                  <a:cubicBezTo>
                    <a:pt x="84361" y="11710"/>
                    <a:pt x="84286" y="11534"/>
                    <a:pt x="84186" y="11384"/>
                  </a:cubicBezTo>
                  <a:lnTo>
                    <a:pt x="84963" y="11033"/>
                  </a:lnTo>
                  <a:cubicBezTo>
                    <a:pt x="85063" y="10983"/>
                    <a:pt x="85088" y="10883"/>
                    <a:pt x="85063" y="10808"/>
                  </a:cubicBezTo>
                  <a:cubicBezTo>
                    <a:pt x="85027" y="10734"/>
                    <a:pt x="84963" y="10688"/>
                    <a:pt x="84892" y="10688"/>
                  </a:cubicBezTo>
                  <a:cubicBezTo>
                    <a:pt x="84866" y="10688"/>
                    <a:pt x="84839" y="10694"/>
                    <a:pt x="84813" y="10707"/>
                  </a:cubicBezTo>
                  <a:lnTo>
                    <a:pt x="84286" y="10958"/>
                  </a:lnTo>
                  <a:cubicBezTo>
                    <a:pt x="84762" y="9730"/>
                    <a:pt x="84988" y="8452"/>
                    <a:pt x="84888" y="7173"/>
                  </a:cubicBezTo>
                  <a:cubicBezTo>
                    <a:pt x="84888" y="7073"/>
                    <a:pt x="84863" y="6998"/>
                    <a:pt x="84863" y="6898"/>
                  </a:cubicBezTo>
                  <a:lnTo>
                    <a:pt x="84863" y="6898"/>
                  </a:lnTo>
                  <a:lnTo>
                    <a:pt x="85339" y="7324"/>
                  </a:lnTo>
                  <a:cubicBezTo>
                    <a:pt x="85389" y="7349"/>
                    <a:pt x="85414" y="7374"/>
                    <a:pt x="85464" y="7374"/>
                  </a:cubicBezTo>
                  <a:cubicBezTo>
                    <a:pt x="85514" y="7374"/>
                    <a:pt x="85564" y="7349"/>
                    <a:pt x="85590" y="7299"/>
                  </a:cubicBezTo>
                  <a:cubicBezTo>
                    <a:pt x="85665" y="7224"/>
                    <a:pt x="85665" y="7123"/>
                    <a:pt x="85590" y="7048"/>
                  </a:cubicBezTo>
                  <a:lnTo>
                    <a:pt x="84863" y="6422"/>
                  </a:lnTo>
                  <a:lnTo>
                    <a:pt x="85564" y="6196"/>
                  </a:lnTo>
                  <a:cubicBezTo>
                    <a:pt x="85665" y="6146"/>
                    <a:pt x="85715" y="6046"/>
                    <a:pt x="85665" y="5945"/>
                  </a:cubicBezTo>
                  <a:cubicBezTo>
                    <a:pt x="85644" y="5884"/>
                    <a:pt x="85573" y="5839"/>
                    <a:pt x="85492" y="5839"/>
                  </a:cubicBezTo>
                  <a:cubicBezTo>
                    <a:pt x="85475" y="5839"/>
                    <a:pt x="85457" y="5841"/>
                    <a:pt x="85439" y="5845"/>
                  </a:cubicBezTo>
                  <a:lnTo>
                    <a:pt x="84737" y="6096"/>
                  </a:lnTo>
                  <a:cubicBezTo>
                    <a:pt x="84462" y="4843"/>
                    <a:pt x="83910" y="3815"/>
                    <a:pt x="83083" y="3163"/>
                  </a:cubicBezTo>
                  <a:cubicBezTo>
                    <a:pt x="82482" y="2662"/>
                    <a:pt x="81730" y="2386"/>
                    <a:pt x="80953" y="2386"/>
                  </a:cubicBezTo>
                  <a:lnTo>
                    <a:pt x="80878" y="1960"/>
                  </a:lnTo>
                  <a:cubicBezTo>
                    <a:pt x="80853" y="1860"/>
                    <a:pt x="80777" y="1810"/>
                    <a:pt x="80677" y="1810"/>
                  </a:cubicBezTo>
                  <a:cubicBezTo>
                    <a:pt x="80577" y="1835"/>
                    <a:pt x="80502" y="1935"/>
                    <a:pt x="80527" y="2011"/>
                  </a:cubicBezTo>
                  <a:lnTo>
                    <a:pt x="80602" y="2412"/>
                  </a:lnTo>
                  <a:cubicBezTo>
                    <a:pt x="80527" y="2412"/>
                    <a:pt x="80477" y="2437"/>
                    <a:pt x="80402" y="2437"/>
                  </a:cubicBezTo>
                  <a:cubicBezTo>
                    <a:pt x="79324" y="2612"/>
                    <a:pt x="78747" y="3214"/>
                    <a:pt x="78397" y="3940"/>
                  </a:cubicBezTo>
                  <a:lnTo>
                    <a:pt x="77920" y="3539"/>
                  </a:lnTo>
                  <a:cubicBezTo>
                    <a:pt x="77887" y="3517"/>
                    <a:pt x="77843" y="3504"/>
                    <a:pt x="77800" y="3504"/>
                  </a:cubicBezTo>
                  <a:cubicBezTo>
                    <a:pt x="77748" y="3504"/>
                    <a:pt x="77697" y="3523"/>
                    <a:pt x="77670" y="3564"/>
                  </a:cubicBezTo>
                  <a:cubicBezTo>
                    <a:pt x="77595" y="3640"/>
                    <a:pt x="77620" y="3765"/>
                    <a:pt x="77695" y="3815"/>
                  </a:cubicBezTo>
                  <a:lnTo>
                    <a:pt x="78196" y="4241"/>
                  </a:lnTo>
                  <a:lnTo>
                    <a:pt x="77544" y="4517"/>
                  </a:lnTo>
                  <a:cubicBezTo>
                    <a:pt x="77469" y="4567"/>
                    <a:pt x="77419" y="4667"/>
                    <a:pt x="77469" y="4767"/>
                  </a:cubicBezTo>
                  <a:cubicBezTo>
                    <a:pt x="77494" y="4818"/>
                    <a:pt x="77544" y="4868"/>
                    <a:pt x="77620" y="4868"/>
                  </a:cubicBezTo>
                  <a:cubicBezTo>
                    <a:pt x="77645" y="4868"/>
                    <a:pt x="77670" y="4868"/>
                    <a:pt x="77695" y="4843"/>
                  </a:cubicBezTo>
                  <a:lnTo>
                    <a:pt x="78121" y="4667"/>
                  </a:lnTo>
                  <a:lnTo>
                    <a:pt x="78121" y="4667"/>
                  </a:lnTo>
                  <a:cubicBezTo>
                    <a:pt x="78096" y="4717"/>
                    <a:pt x="78096" y="4792"/>
                    <a:pt x="78071" y="4843"/>
                  </a:cubicBezTo>
                  <a:cubicBezTo>
                    <a:pt x="77720" y="6046"/>
                    <a:pt x="77645" y="7299"/>
                    <a:pt x="77820" y="8552"/>
                  </a:cubicBezTo>
                  <a:lnTo>
                    <a:pt x="76968" y="6622"/>
                  </a:lnTo>
                  <a:lnTo>
                    <a:pt x="74311" y="6622"/>
                  </a:lnTo>
                  <a:lnTo>
                    <a:pt x="77344" y="16898"/>
                  </a:lnTo>
                  <a:cubicBezTo>
                    <a:pt x="76371" y="17207"/>
                    <a:pt x="75360" y="17373"/>
                    <a:pt x="74364" y="17373"/>
                  </a:cubicBezTo>
                  <a:cubicBezTo>
                    <a:pt x="73743" y="17373"/>
                    <a:pt x="73128" y="17308"/>
                    <a:pt x="72532" y="17174"/>
                  </a:cubicBezTo>
                  <a:cubicBezTo>
                    <a:pt x="70953" y="16823"/>
                    <a:pt x="69474" y="16046"/>
                    <a:pt x="68221" y="14918"/>
                  </a:cubicBezTo>
                  <a:cubicBezTo>
                    <a:pt x="68321" y="14793"/>
                    <a:pt x="68447" y="14667"/>
                    <a:pt x="68547" y="14542"/>
                  </a:cubicBezTo>
                  <a:cubicBezTo>
                    <a:pt x="69023" y="14016"/>
                    <a:pt x="69399" y="13439"/>
                    <a:pt x="69725" y="12813"/>
                  </a:cubicBezTo>
                  <a:lnTo>
                    <a:pt x="69750" y="12938"/>
                  </a:lnTo>
                  <a:cubicBezTo>
                    <a:pt x="69775" y="13013"/>
                    <a:pt x="69850" y="13063"/>
                    <a:pt x="69925" y="13063"/>
                  </a:cubicBezTo>
                  <a:lnTo>
                    <a:pt x="69975" y="13063"/>
                  </a:lnTo>
                  <a:cubicBezTo>
                    <a:pt x="70076" y="13038"/>
                    <a:pt x="70126" y="12963"/>
                    <a:pt x="70101" y="12863"/>
                  </a:cubicBezTo>
                  <a:lnTo>
                    <a:pt x="69975" y="12286"/>
                  </a:lnTo>
                  <a:cubicBezTo>
                    <a:pt x="70000" y="12236"/>
                    <a:pt x="70026" y="12186"/>
                    <a:pt x="70051" y="12136"/>
                  </a:cubicBezTo>
                  <a:lnTo>
                    <a:pt x="70602" y="12311"/>
                  </a:lnTo>
                  <a:cubicBezTo>
                    <a:pt x="70627" y="12336"/>
                    <a:pt x="70652" y="12336"/>
                    <a:pt x="70652" y="12336"/>
                  </a:cubicBezTo>
                  <a:cubicBezTo>
                    <a:pt x="70727" y="12336"/>
                    <a:pt x="70802" y="12286"/>
                    <a:pt x="70828" y="12211"/>
                  </a:cubicBezTo>
                  <a:cubicBezTo>
                    <a:pt x="70853" y="12111"/>
                    <a:pt x="70802" y="12011"/>
                    <a:pt x="70727" y="11986"/>
                  </a:cubicBezTo>
                  <a:lnTo>
                    <a:pt x="70176" y="11785"/>
                  </a:lnTo>
                  <a:cubicBezTo>
                    <a:pt x="70652" y="10532"/>
                    <a:pt x="70853" y="9128"/>
                    <a:pt x="70752" y="7725"/>
                  </a:cubicBezTo>
                  <a:cubicBezTo>
                    <a:pt x="70702" y="6948"/>
                    <a:pt x="70552" y="6196"/>
                    <a:pt x="70326" y="5469"/>
                  </a:cubicBezTo>
                  <a:cubicBezTo>
                    <a:pt x="70552" y="5394"/>
                    <a:pt x="70777" y="5319"/>
                    <a:pt x="71003" y="5219"/>
                  </a:cubicBezTo>
                  <a:cubicBezTo>
                    <a:pt x="71078" y="5193"/>
                    <a:pt x="71128" y="5093"/>
                    <a:pt x="71078" y="4993"/>
                  </a:cubicBezTo>
                  <a:cubicBezTo>
                    <a:pt x="71059" y="4916"/>
                    <a:pt x="70996" y="4884"/>
                    <a:pt x="70923" y="4884"/>
                  </a:cubicBezTo>
                  <a:cubicBezTo>
                    <a:pt x="70900" y="4884"/>
                    <a:pt x="70876" y="4887"/>
                    <a:pt x="70853" y="4893"/>
                  </a:cubicBezTo>
                  <a:cubicBezTo>
                    <a:pt x="70652" y="4993"/>
                    <a:pt x="70427" y="5068"/>
                    <a:pt x="70226" y="5143"/>
                  </a:cubicBezTo>
                  <a:cubicBezTo>
                    <a:pt x="70226" y="5143"/>
                    <a:pt x="70226" y="5118"/>
                    <a:pt x="70226" y="5118"/>
                  </a:cubicBezTo>
                  <a:cubicBezTo>
                    <a:pt x="70326" y="4943"/>
                    <a:pt x="70427" y="4742"/>
                    <a:pt x="70552" y="4567"/>
                  </a:cubicBezTo>
                  <a:cubicBezTo>
                    <a:pt x="70602" y="4492"/>
                    <a:pt x="70577" y="4391"/>
                    <a:pt x="70502" y="4341"/>
                  </a:cubicBezTo>
                  <a:cubicBezTo>
                    <a:pt x="70470" y="4310"/>
                    <a:pt x="70430" y="4296"/>
                    <a:pt x="70390" y="4296"/>
                  </a:cubicBezTo>
                  <a:cubicBezTo>
                    <a:pt x="70335" y="4296"/>
                    <a:pt x="70280" y="4323"/>
                    <a:pt x="70251" y="4366"/>
                  </a:cubicBezTo>
                  <a:cubicBezTo>
                    <a:pt x="70176" y="4492"/>
                    <a:pt x="70101" y="4592"/>
                    <a:pt x="70051" y="4717"/>
                  </a:cubicBezTo>
                  <a:cubicBezTo>
                    <a:pt x="69549" y="3514"/>
                    <a:pt x="68823" y="2462"/>
                    <a:pt x="67845" y="1635"/>
                  </a:cubicBezTo>
                  <a:cubicBezTo>
                    <a:pt x="67469" y="1309"/>
                    <a:pt x="67018" y="1083"/>
                    <a:pt x="66592" y="1058"/>
                  </a:cubicBezTo>
                  <a:cubicBezTo>
                    <a:pt x="66518" y="1051"/>
                    <a:pt x="66447" y="1047"/>
                    <a:pt x="66378" y="1047"/>
                  </a:cubicBezTo>
                  <a:cubicBezTo>
                    <a:pt x="65981" y="1047"/>
                    <a:pt x="65670" y="1167"/>
                    <a:pt x="65414" y="1359"/>
                  </a:cubicBezTo>
                  <a:cubicBezTo>
                    <a:pt x="65439" y="1234"/>
                    <a:pt x="65464" y="1108"/>
                    <a:pt x="65489" y="958"/>
                  </a:cubicBezTo>
                  <a:cubicBezTo>
                    <a:pt x="65514" y="858"/>
                    <a:pt x="65439" y="782"/>
                    <a:pt x="65339" y="757"/>
                  </a:cubicBezTo>
                  <a:cubicBezTo>
                    <a:pt x="65322" y="753"/>
                    <a:pt x="65305" y="751"/>
                    <a:pt x="65290" y="751"/>
                  </a:cubicBezTo>
                  <a:cubicBezTo>
                    <a:pt x="65214" y="751"/>
                    <a:pt x="65159" y="800"/>
                    <a:pt x="65138" y="883"/>
                  </a:cubicBezTo>
                  <a:cubicBezTo>
                    <a:pt x="65088" y="1083"/>
                    <a:pt x="65063" y="1284"/>
                    <a:pt x="65013" y="1484"/>
                  </a:cubicBezTo>
                  <a:cubicBezTo>
                    <a:pt x="64938" y="1459"/>
                    <a:pt x="64863" y="1409"/>
                    <a:pt x="64787" y="1359"/>
                  </a:cubicBezTo>
                  <a:cubicBezTo>
                    <a:pt x="64752" y="1341"/>
                    <a:pt x="64716" y="1333"/>
                    <a:pt x="64683" y="1333"/>
                  </a:cubicBezTo>
                  <a:cubicBezTo>
                    <a:pt x="64622" y="1333"/>
                    <a:pt x="64569" y="1360"/>
                    <a:pt x="64537" y="1409"/>
                  </a:cubicBezTo>
                  <a:cubicBezTo>
                    <a:pt x="64487" y="1484"/>
                    <a:pt x="64512" y="1610"/>
                    <a:pt x="64587" y="1660"/>
                  </a:cubicBezTo>
                  <a:cubicBezTo>
                    <a:pt x="64712" y="1735"/>
                    <a:pt x="64812" y="1785"/>
                    <a:pt x="64938" y="1860"/>
                  </a:cubicBezTo>
                  <a:cubicBezTo>
                    <a:pt x="64662" y="2261"/>
                    <a:pt x="64537" y="2687"/>
                    <a:pt x="64462" y="2913"/>
                  </a:cubicBezTo>
                  <a:cubicBezTo>
                    <a:pt x="63760" y="5068"/>
                    <a:pt x="63785" y="7474"/>
                    <a:pt x="64512" y="9730"/>
                  </a:cubicBezTo>
                  <a:cubicBezTo>
                    <a:pt x="64336" y="9780"/>
                    <a:pt x="64161" y="9830"/>
                    <a:pt x="63985" y="9855"/>
                  </a:cubicBezTo>
                  <a:cubicBezTo>
                    <a:pt x="63885" y="9880"/>
                    <a:pt x="63835" y="9980"/>
                    <a:pt x="63835" y="10056"/>
                  </a:cubicBezTo>
                  <a:cubicBezTo>
                    <a:pt x="63860" y="10156"/>
                    <a:pt x="63935" y="10206"/>
                    <a:pt x="64010" y="10206"/>
                  </a:cubicBezTo>
                  <a:lnTo>
                    <a:pt x="64061" y="10206"/>
                  </a:lnTo>
                  <a:cubicBezTo>
                    <a:pt x="64236" y="10181"/>
                    <a:pt x="64437" y="10131"/>
                    <a:pt x="64612" y="10081"/>
                  </a:cubicBezTo>
                  <a:cubicBezTo>
                    <a:pt x="64687" y="10256"/>
                    <a:pt x="64737" y="10407"/>
                    <a:pt x="64812" y="10582"/>
                  </a:cubicBezTo>
                  <a:lnTo>
                    <a:pt x="64211" y="10958"/>
                  </a:lnTo>
                  <a:cubicBezTo>
                    <a:pt x="64111" y="11008"/>
                    <a:pt x="64086" y="11108"/>
                    <a:pt x="64136" y="11184"/>
                  </a:cubicBezTo>
                  <a:cubicBezTo>
                    <a:pt x="64186" y="11259"/>
                    <a:pt x="64236" y="11284"/>
                    <a:pt x="64286" y="11284"/>
                  </a:cubicBezTo>
                  <a:cubicBezTo>
                    <a:pt x="64336" y="11284"/>
                    <a:pt x="64361" y="11259"/>
                    <a:pt x="64386" y="11259"/>
                  </a:cubicBezTo>
                  <a:lnTo>
                    <a:pt x="64938" y="10908"/>
                  </a:lnTo>
                  <a:cubicBezTo>
                    <a:pt x="65138" y="11334"/>
                    <a:pt x="65339" y="11760"/>
                    <a:pt x="65564" y="12186"/>
                  </a:cubicBezTo>
                  <a:cubicBezTo>
                    <a:pt x="66166" y="13214"/>
                    <a:pt x="66893" y="14141"/>
                    <a:pt x="67695" y="14918"/>
                  </a:cubicBezTo>
                  <a:cubicBezTo>
                    <a:pt x="67168" y="15394"/>
                    <a:pt x="66592" y="15795"/>
                    <a:pt x="65965" y="16146"/>
                  </a:cubicBezTo>
                  <a:lnTo>
                    <a:pt x="65665" y="15945"/>
                  </a:lnTo>
                  <a:cubicBezTo>
                    <a:pt x="65665" y="15895"/>
                    <a:pt x="65640" y="15870"/>
                    <a:pt x="65614" y="15845"/>
                  </a:cubicBezTo>
                  <a:cubicBezTo>
                    <a:pt x="65577" y="15789"/>
                    <a:pt x="65525" y="15761"/>
                    <a:pt x="65459" y="15761"/>
                  </a:cubicBezTo>
                  <a:cubicBezTo>
                    <a:pt x="65437" y="15761"/>
                    <a:pt x="65414" y="15764"/>
                    <a:pt x="65389" y="15770"/>
                  </a:cubicBezTo>
                  <a:cubicBezTo>
                    <a:pt x="65339" y="15795"/>
                    <a:pt x="65264" y="15870"/>
                    <a:pt x="65264" y="15945"/>
                  </a:cubicBezTo>
                  <a:cubicBezTo>
                    <a:pt x="65239" y="15996"/>
                    <a:pt x="65264" y="16121"/>
                    <a:pt x="65389" y="16196"/>
                  </a:cubicBezTo>
                  <a:lnTo>
                    <a:pt x="65614" y="16321"/>
                  </a:lnTo>
                  <a:cubicBezTo>
                    <a:pt x="64230" y="17002"/>
                    <a:pt x="62670" y="17358"/>
                    <a:pt x="61112" y="17358"/>
                  </a:cubicBezTo>
                  <a:cubicBezTo>
                    <a:pt x="59398" y="17358"/>
                    <a:pt x="57686" y="16927"/>
                    <a:pt x="56216" y="16021"/>
                  </a:cubicBezTo>
                  <a:cubicBezTo>
                    <a:pt x="56091" y="15970"/>
                    <a:pt x="55990" y="15895"/>
                    <a:pt x="55890" y="15820"/>
                  </a:cubicBezTo>
                  <a:cubicBezTo>
                    <a:pt x="56742" y="15018"/>
                    <a:pt x="57494" y="14091"/>
                    <a:pt x="58146" y="13063"/>
                  </a:cubicBezTo>
                  <a:cubicBezTo>
                    <a:pt x="58447" y="12587"/>
                    <a:pt x="58697" y="12086"/>
                    <a:pt x="58923" y="11610"/>
                  </a:cubicBezTo>
                  <a:lnTo>
                    <a:pt x="58998" y="11760"/>
                  </a:lnTo>
                  <a:cubicBezTo>
                    <a:pt x="59023" y="11835"/>
                    <a:pt x="59098" y="11860"/>
                    <a:pt x="59173" y="11860"/>
                  </a:cubicBezTo>
                  <a:lnTo>
                    <a:pt x="59249" y="11860"/>
                  </a:lnTo>
                  <a:cubicBezTo>
                    <a:pt x="59324" y="11810"/>
                    <a:pt x="59374" y="11710"/>
                    <a:pt x="59324" y="11610"/>
                  </a:cubicBezTo>
                  <a:lnTo>
                    <a:pt x="59123" y="11209"/>
                  </a:lnTo>
                  <a:lnTo>
                    <a:pt x="60000" y="11083"/>
                  </a:lnTo>
                  <a:cubicBezTo>
                    <a:pt x="60101" y="11083"/>
                    <a:pt x="60151" y="10983"/>
                    <a:pt x="60151" y="10883"/>
                  </a:cubicBezTo>
                  <a:cubicBezTo>
                    <a:pt x="60129" y="10796"/>
                    <a:pt x="60051" y="10728"/>
                    <a:pt x="59981" y="10728"/>
                  </a:cubicBezTo>
                  <a:cubicBezTo>
                    <a:pt x="59971" y="10728"/>
                    <a:pt x="59960" y="10729"/>
                    <a:pt x="59950" y="10732"/>
                  </a:cubicBezTo>
                  <a:lnTo>
                    <a:pt x="59223" y="10833"/>
                  </a:lnTo>
                  <a:cubicBezTo>
                    <a:pt x="60076" y="8552"/>
                    <a:pt x="60151" y="6171"/>
                    <a:pt x="59474" y="3990"/>
                  </a:cubicBezTo>
                  <a:lnTo>
                    <a:pt x="59474" y="3990"/>
                  </a:lnTo>
                  <a:lnTo>
                    <a:pt x="60151" y="4341"/>
                  </a:lnTo>
                  <a:cubicBezTo>
                    <a:pt x="60176" y="4366"/>
                    <a:pt x="60201" y="4366"/>
                    <a:pt x="60226" y="4366"/>
                  </a:cubicBezTo>
                  <a:cubicBezTo>
                    <a:pt x="60301" y="4366"/>
                    <a:pt x="60351" y="4341"/>
                    <a:pt x="60401" y="4266"/>
                  </a:cubicBezTo>
                  <a:cubicBezTo>
                    <a:pt x="60426" y="4191"/>
                    <a:pt x="60401" y="4091"/>
                    <a:pt x="60326" y="4041"/>
                  </a:cubicBezTo>
                  <a:lnTo>
                    <a:pt x="59524" y="3640"/>
                  </a:lnTo>
                  <a:lnTo>
                    <a:pt x="59975" y="3138"/>
                  </a:lnTo>
                  <a:cubicBezTo>
                    <a:pt x="60051" y="3063"/>
                    <a:pt x="60051" y="2938"/>
                    <a:pt x="59975" y="2888"/>
                  </a:cubicBezTo>
                  <a:cubicBezTo>
                    <a:pt x="59938" y="2850"/>
                    <a:pt x="59888" y="2831"/>
                    <a:pt x="59841" y="2831"/>
                  </a:cubicBezTo>
                  <a:cubicBezTo>
                    <a:pt x="59794" y="2831"/>
                    <a:pt x="59750" y="2850"/>
                    <a:pt x="59725" y="2888"/>
                  </a:cubicBezTo>
                  <a:lnTo>
                    <a:pt x="59249" y="3414"/>
                  </a:lnTo>
                  <a:cubicBezTo>
                    <a:pt x="59123" y="3088"/>
                    <a:pt x="58973" y="2762"/>
                    <a:pt x="58822" y="2462"/>
                  </a:cubicBezTo>
                  <a:cubicBezTo>
                    <a:pt x="58472" y="1810"/>
                    <a:pt x="57970" y="1259"/>
                    <a:pt x="57394" y="908"/>
                  </a:cubicBezTo>
                  <a:cubicBezTo>
                    <a:pt x="57569" y="858"/>
                    <a:pt x="57745" y="833"/>
                    <a:pt x="57895" y="833"/>
                  </a:cubicBezTo>
                  <a:cubicBezTo>
                    <a:pt x="57995" y="808"/>
                    <a:pt x="58071" y="732"/>
                    <a:pt x="58071" y="632"/>
                  </a:cubicBezTo>
                  <a:cubicBezTo>
                    <a:pt x="58071" y="532"/>
                    <a:pt x="57970" y="457"/>
                    <a:pt x="57870" y="457"/>
                  </a:cubicBezTo>
                  <a:cubicBezTo>
                    <a:pt x="57569" y="482"/>
                    <a:pt x="57269" y="557"/>
                    <a:pt x="56968" y="632"/>
                  </a:cubicBezTo>
                  <a:cubicBezTo>
                    <a:pt x="56968" y="482"/>
                    <a:pt x="56943" y="356"/>
                    <a:pt x="56918" y="206"/>
                  </a:cubicBezTo>
                  <a:cubicBezTo>
                    <a:pt x="56868" y="31"/>
                    <a:pt x="56742" y="5"/>
                    <a:pt x="56692" y="5"/>
                  </a:cubicBezTo>
                  <a:cubicBezTo>
                    <a:pt x="56682" y="2"/>
                    <a:pt x="56672" y="1"/>
                    <a:pt x="56662" y="1"/>
                  </a:cubicBez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5540250" y="2511925"/>
              <a:ext cx="623475" cy="622850"/>
            </a:xfrm>
            <a:custGeom>
              <a:avLst/>
              <a:gdLst/>
              <a:ahLst/>
              <a:cxnLst/>
              <a:rect l="l" t="t" r="r" b="b"/>
              <a:pathLst>
                <a:path w="24939" h="24914" extrusionOk="0">
                  <a:moveTo>
                    <a:pt x="24938" y="1"/>
                  </a:moveTo>
                  <a:lnTo>
                    <a:pt x="1" y="24913"/>
                  </a:lnTo>
                  <a:lnTo>
                    <a:pt x="1054" y="24913"/>
                  </a:lnTo>
                  <a:lnTo>
                    <a:pt x="24938" y="1028"/>
                  </a:lnTo>
                  <a:lnTo>
                    <a:pt x="24938" y="1"/>
                  </a:ln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1457525" y="2788875"/>
              <a:ext cx="345900" cy="345900"/>
            </a:xfrm>
            <a:custGeom>
              <a:avLst/>
              <a:gdLst/>
              <a:ahLst/>
              <a:cxnLst/>
              <a:rect l="l" t="t" r="r" b="b"/>
              <a:pathLst>
                <a:path w="13836" h="13836" extrusionOk="0">
                  <a:moveTo>
                    <a:pt x="1" y="1"/>
                  </a:moveTo>
                  <a:lnTo>
                    <a:pt x="1" y="1028"/>
                  </a:lnTo>
                  <a:lnTo>
                    <a:pt x="12808" y="13835"/>
                  </a:lnTo>
                  <a:lnTo>
                    <a:pt x="13835" y="13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8000">
                <a:alpha val="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23"/>
          <p:cNvGrpSpPr/>
          <p:nvPr/>
        </p:nvGrpSpPr>
        <p:grpSpPr>
          <a:xfrm>
            <a:off x="-118899" y="4702053"/>
            <a:ext cx="9605779" cy="289126"/>
            <a:chOff x="-118899" y="3043878"/>
            <a:chExt cx="9605779" cy="289126"/>
          </a:xfrm>
        </p:grpSpPr>
        <p:sp>
          <p:nvSpPr>
            <p:cNvPr id="1411" name="Google Shape;1411;p23"/>
            <p:cNvSpPr/>
            <p:nvPr/>
          </p:nvSpPr>
          <p:spPr>
            <a:xfrm>
              <a:off x="-118899" y="3126740"/>
              <a:ext cx="958721" cy="104235"/>
            </a:xfrm>
            <a:custGeom>
              <a:avLst/>
              <a:gdLst/>
              <a:ahLst/>
              <a:cxnLst/>
              <a:rect l="l" t="t" r="r" b="b"/>
              <a:pathLst>
                <a:path w="11304" h="1229" extrusionOk="0">
                  <a:moveTo>
                    <a:pt x="5614" y="1"/>
                  </a:moveTo>
                  <a:cubicBezTo>
                    <a:pt x="4662" y="1"/>
                    <a:pt x="3709" y="51"/>
                    <a:pt x="2757" y="201"/>
                  </a:cubicBezTo>
                  <a:cubicBezTo>
                    <a:pt x="1830" y="352"/>
                    <a:pt x="877" y="627"/>
                    <a:pt x="0" y="1003"/>
                  </a:cubicBezTo>
                  <a:lnTo>
                    <a:pt x="100" y="1229"/>
                  </a:lnTo>
                  <a:cubicBezTo>
                    <a:pt x="952" y="853"/>
                    <a:pt x="1880" y="602"/>
                    <a:pt x="2807" y="452"/>
                  </a:cubicBezTo>
                  <a:cubicBezTo>
                    <a:pt x="3734" y="301"/>
                    <a:pt x="4662" y="226"/>
                    <a:pt x="5614" y="226"/>
                  </a:cubicBezTo>
                  <a:cubicBezTo>
                    <a:pt x="7494" y="226"/>
                    <a:pt x="9399" y="452"/>
                    <a:pt x="11278" y="627"/>
                  </a:cubicBezTo>
                  <a:lnTo>
                    <a:pt x="11303" y="377"/>
                  </a:lnTo>
                  <a:cubicBezTo>
                    <a:pt x="9424" y="226"/>
                    <a:pt x="7519" y="1"/>
                    <a:pt x="5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257329" y="3082129"/>
              <a:ext cx="159448" cy="110595"/>
            </a:xfrm>
            <a:custGeom>
              <a:avLst/>
              <a:gdLst/>
              <a:ahLst/>
              <a:cxnLst/>
              <a:rect l="l" t="t" r="r" b="b"/>
              <a:pathLst>
                <a:path w="1880" h="1304" extrusionOk="0">
                  <a:moveTo>
                    <a:pt x="1679" y="0"/>
                  </a:moveTo>
                  <a:lnTo>
                    <a:pt x="1429" y="401"/>
                  </a:lnTo>
                  <a:lnTo>
                    <a:pt x="1404" y="351"/>
                  </a:lnTo>
                  <a:cubicBezTo>
                    <a:pt x="1404" y="326"/>
                    <a:pt x="1328" y="301"/>
                    <a:pt x="1278" y="301"/>
                  </a:cubicBezTo>
                  <a:cubicBezTo>
                    <a:pt x="1170" y="293"/>
                    <a:pt x="1061" y="290"/>
                    <a:pt x="953" y="290"/>
                  </a:cubicBezTo>
                  <a:cubicBezTo>
                    <a:pt x="735" y="290"/>
                    <a:pt x="518" y="301"/>
                    <a:pt x="301" y="301"/>
                  </a:cubicBezTo>
                  <a:lnTo>
                    <a:pt x="100" y="25"/>
                  </a:lnTo>
                  <a:lnTo>
                    <a:pt x="0" y="50"/>
                  </a:lnTo>
                  <a:cubicBezTo>
                    <a:pt x="125" y="276"/>
                    <a:pt x="276" y="502"/>
                    <a:pt x="401" y="727"/>
                  </a:cubicBezTo>
                  <a:cubicBezTo>
                    <a:pt x="301" y="928"/>
                    <a:pt x="226" y="1103"/>
                    <a:pt x="125" y="1304"/>
                  </a:cubicBezTo>
                  <a:lnTo>
                    <a:pt x="226" y="1304"/>
                  </a:lnTo>
                  <a:cubicBezTo>
                    <a:pt x="301" y="1153"/>
                    <a:pt x="401" y="1003"/>
                    <a:pt x="476" y="878"/>
                  </a:cubicBezTo>
                  <a:lnTo>
                    <a:pt x="526" y="953"/>
                  </a:lnTo>
                  <a:cubicBezTo>
                    <a:pt x="526" y="978"/>
                    <a:pt x="577" y="1003"/>
                    <a:pt x="652" y="1003"/>
                  </a:cubicBezTo>
                  <a:lnTo>
                    <a:pt x="1579" y="1003"/>
                  </a:lnTo>
                  <a:lnTo>
                    <a:pt x="1805" y="1279"/>
                  </a:lnTo>
                  <a:lnTo>
                    <a:pt x="1880" y="1279"/>
                  </a:lnTo>
                  <a:cubicBezTo>
                    <a:pt x="1755" y="1053"/>
                    <a:pt x="1629" y="802"/>
                    <a:pt x="1504" y="552"/>
                  </a:cubicBezTo>
                  <a:lnTo>
                    <a:pt x="1780" y="25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837616" y="3158630"/>
              <a:ext cx="965081" cy="59623"/>
            </a:xfrm>
            <a:custGeom>
              <a:avLst/>
              <a:gdLst/>
              <a:ahLst/>
              <a:cxnLst/>
              <a:rect l="l" t="t" r="r" b="b"/>
              <a:pathLst>
                <a:path w="11379" h="703" extrusionOk="0">
                  <a:moveTo>
                    <a:pt x="25" y="1"/>
                  </a:moveTo>
                  <a:lnTo>
                    <a:pt x="0" y="251"/>
                  </a:lnTo>
                  <a:cubicBezTo>
                    <a:pt x="3785" y="577"/>
                    <a:pt x="7594" y="702"/>
                    <a:pt x="11379" y="702"/>
                  </a:cubicBezTo>
                  <a:lnTo>
                    <a:pt x="11379" y="452"/>
                  </a:lnTo>
                  <a:cubicBezTo>
                    <a:pt x="7594" y="452"/>
                    <a:pt x="3810" y="35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1224446" y="3141667"/>
              <a:ext cx="155292" cy="112716"/>
            </a:xfrm>
            <a:custGeom>
              <a:avLst/>
              <a:gdLst/>
              <a:ahLst/>
              <a:cxnLst/>
              <a:rect l="l" t="t" r="r" b="b"/>
              <a:pathLst>
                <a:path w="1831" h="1329" extrusionOk="0">
                  <a:moveTo>
                    <a:pt x="1" y="0"/>
                  </a:moveTo>
                  <a:lnTo>
                    <a:pt x="352" y="727"/>
                  </a:lnTo>
                  <a:lnTo>
                    <a:pt x="26" y="1278"/>
                  </a:lnTo>
                  <a:lnTo>
                    <a:pt x="126" y="1278"/>
                  </a:lnTo>
                  <a:lnTo>
                    <a:pt x="402" y="877"/>
                  </a:lnTo>
                  <a:lnTo>
                    <a:pt x="452" y="952"/>
                  </a:lnTo>
                  <a:cubicBezTo>
                    <a:pt x="477" y="978"/>
                    <a:pt x="527" y="1003"/>
                    <a:pt x="577" y="1003"/>
                  </a:cubicBezTo>
                  <a:cubicBezTo>
                    <a:pt x="903" y="1028"/>
                    <a:pt x="1204" y="1053"/>
                    <a:pt x="1530" y="1053"/>
                  </a:cubicBezTo>
                  <a:lnTo>
                    <a:pt x="1730" y="1328"/>
                  </a:lnTo>
                  <a:lnTo>
                    <a:pt x="1830" y="1328"/>
                  </a:lnTo>
                  <a:lnTo>
                    <a:pt x="1454" y="602"/>
                  </a:lnTo>
                  <a:lnTo>
                    <a:pt x="1730" y="75"/>
                  </a:lnTo>
                  <a:lnTo>
                    <a:pt x="1630" y="50"/>
                  </a:lnTo>
                  <a:lnTo>
                    <a:pt x="1379" y="451"/>
                  </a:lnTo>
                  <a:lnTo>
                    <a:pt x="1379" y="401"/>
                  </a:lnTo>
                  <a:cubicBezTo>
                    <a:pt x="1354" y="351"/>
                    <a:pt x="1304" y="326"/>
                    <a:pt x="1254" y="326"/>
                  </a:cubicBezTo>
                  <a:lnTo>
                    <a:pt x="301" y="30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1802613" y="3171351"/>
              <a:ext cx="965166" cy="46901"/>
            </a:xfrm>
            <a:custGeom>
              <a:avLst/>
              <a:gdLst/>
              <a:ahLst/>
              <a:cxnLst/>
              <a:rect l="l" t="t" r="r" b="b"/>
              <a:pathLst>
                <a:path w="11380" h="553" extrusionOk="0">
                  <a:moveTo>
                    <a:pt x="11379" y="1"/>
                  </a:moveTo>
                  <a:cubicBezTo>
                    <a:pt x="7595" y="151"/>
                    <a:pt x="3785" y="302"/>
                    <a:pt x="1" y="302"/>
                  </a:cubicBezTo>
                  <a:lnTo>
                    <a:pt x="1" y="552"/>
                  </a:lnTo>
                  <a:cubicBezTo>
                    <a:pt x="3810" y="527"/>
                    <a:pt x="7595" y="402"/>
                    <a:pt x="11379" y="252"/>
                  </a:cubicBezTo>
                  <a:lnTo>
                    <a:pt x="113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2187407" y="3143787"/>
              <a:ext cx="159447" cy="112716"/>
            </a:xfrm>
            <a:custGeom>
              <a:avLst/>
              <a:gdLst/>
              <a:ahLst/>
              <a:cxnLst/>
              <a:rect l="l" t="t" r="r" b="b"/>
              <a:pathLst>
                <a:path w="1880" h="1329" extrusionOk="0">
                  <a:moveTo>
                    <a:pt x="1629" y="0"/>
                  </a:moveTo>
                  <a:lnTo>
                    <a:pt x="1404" y="401"/>
                  </a:lnTo>
                  <a:lnTo>
                    <a:pt x="1379" y="351"/>
                  </a:lnTo>
                  <a:cubicBezTo>
                    <a:pt x="1354" y="326"/>
                    <a:pt x="1303" y="301"/>
                    <a:pt x="1253" y="301"/>
                  </a:cubicBezTo>
                  <a:lnTo>
                    <a:pt x="301" y="326"/>
                  </a:lnTo>
                  <a:lnTo>
                    <a:pt x="100" y="50"/>
                  </a:lnTo>
                  <a:lnTo>
                    <a:pt x="0" y="50"/>
                  </a:lnTo>
                  <a:lnTo>
                    <a:pt x="376" y="752"/>
                  </a:lnTo>
                  <a:lnTo>
                    <a:pt x="100" y="1328"/>
                  </a:lnTo>
                  <a:lnTo>
                    <a:pt x="201" y="1303"/>
                  </a:lnTo>
                  <a:lnTo>
                    <a:pt x="451" y="877"/>
                  </a:lnTo>
                  <a:lnTo>
                    <a:pt x="501" y="953"/>
                  </a:lnTo>
                  <a:cubicBezTo>
                    <a:pt x="501" y="1003"/>
                    <a:pt x="552" y="1028"/>
                    <a:pt x="627" y="1028"/>
                  </a:cubicBezTo>
                  <a:lnTo>
                    <a:pt x="1579" y="1003"/>
                  </a:lnTo>
                  <a:lnTo>
                    <a:pt x="1805" y="1278"/>
                  </a:lnTo>
                  <a:lnTo>
                    <a:pt x="1880" y="1278"/>
                  </a:lnTo>
                  <a:lnTo>
                    <a:pt x="1479" y="552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2767694" y="3139547"/>
              <a:ext cx="965081" cy="53177"/>
            </a:xfrm>
            <a:custGeom>
              <a:avLst/>
              <a:gdLst/>
              <a:ahLst/>
              <a:cxnLst/>
              <a:rect l="l" t="t" r="r" b="b"/>
              <a:pathLst>
                <a:path w="11379" h="627" extrusionOk="0">
                  <a:moveTo>
                    <a:pt x="11379" y="0"/>
                  </a:moveTo>
                  <a:cubicBezTo>
                    <a:pt x="7569" y="25"/>
                    <a:pt x="3785" y="226"/>
                    <a:pt x="0" y="376"/>
                  </a:cubicBezTo>
                  <a:lnTo>
                    <a:pt x="0" y="627"/>
                  </a:lnTo>
                  <a:cubicBezTo>
                    <a:pt x="3785" y="451"/>
                    <a:pt x="7594" y="276"/>
                    <a:pt x="11379" y="251"/>
                  </a:cubicBezTo>
                  <a:lnTo>
                    <a:pt x="113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3150284" y="3105537"/>
              <a:ext cx="161653" cy="114836"/>
            </a:xfrm>
            <a:custGeom>
              <a:avLst/>
              <a:gdLst/>
              <a:ahLst/>
              <a:cxnLst/>
              <a:rect l="l" t="t" r="r" b="b"/>
              <a:pathLst>
                <a:path w="1906" h="1354" extrusionOk="0">
                  <a:moveTo>
                    <a:pt x="1630" y="0"/>
                  </a:moveTo>
                  <a:lnTo>
                    <a:pt x="1429" y="401"/>
                  </a:lnTo>
                  <a:lnTo>
                    <a:pt x="1379" y="351"/>
                  </a:lnTo>
                  <a:cubicBezTo>
                    <a:pt x="1379" y="326"/>
                    <a:pt x="1329" y="301"/>
                    <a:pt x="1254" y="301"/>
                  </a:cubicBezTo>
                  <a:lnTo>
                    <a:pt x="301" y="351"/>
                  </a:lnTo>
                  <a:lnTo>
                    <a:pt x="101" y="75"/>
                  </a:lnTo>
                  <a:lnTo>
                    <a:pt x="1" y="75"/>
                  </a:lnTo>
                  <a:lnTo>
                    <a:pt x="402" y="752"/>
                  </a:lnTo>
                  <a:lnTo>
                    <a:pt x="126" y="1353"/>
                  </a:lnTo>
                  <a:lnTo>
                    <a:pt x="226" y="1328"/>
                  </a:lnTo>
                  <a:lnTo>
                    <a:pt x="477" y="902"/>
                  </a:lnTo>
                  <a:lnTo>
                    <a:pt x="527" y="977"/>
                  </a:lnTo>
                  <a:cubicBezTo>
                    <a:pt x="527" y="1014"/>
                    <a:pt x="554" y="1037"/>
                    <a:pt x="598" y="1037"/>
                  </a:cubicBezTo>
                  <a:cubicBezTo>
                    <a:pt x="614" y="1037"/>
                    <a:pt x="632" y="1034"/>
                    <a:pt x="652" y="1028"/>
                  </a:cubicBezTo>
                  <a:lnTo>
                    <a:pt x="1605" y="1003"/>
                  </a:lnTo>
                  <a:lnTo>
                    <a:pt x="1830" y="1278"/>
                  </a:lnTo>
                  <a:lnTo>
                    <a:pt x="1905" y="1278"/>
                  </a:lnTo>
                  <a:lnTo>
                    <a:pt x="1504" y="551"/>
                  </a:lnTo>
                  <a:lnTo>
                    <a:pt x="1730" y="25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3732691" y="3139547"/>
              <a:ext cx="965166" cy="65899"/>
            </a:xfrm>
            <a:custGeom>
              <a:avLst/>
              <a:gdLst/>
              <a:ahLst/>
              <a:cxnLst/>
              <a:rect l="l" t="t" r="r" b="b"/>
              <a:pathLst>
                <a:path w="11380" h="777" extrusionOk="0">
                  <a:moveTo>
                    <a:pt x="1" y="0"/>
                  </a:moveTo>
                  <a:lnTo>
                    <a:pt x="1" y="251"/>
                  </a:lnTo>
                  <a:cubicBezTo>
                    <a:pt x="334" y="246"/>
                    <a:pt x="667" y="244"/>
                    <a:pt x="1002" y="244"/>
                  </a:cubicBezTo>
                  <a:cubicBezTo>
                    <a:pt x="2555" y="244"/>
                    <a:pt x="4123" y="289"/>
                    <a:pt x="5690" y="351"/>
                  </a:cubicBezTo>
                  <a:cubicBezTo>
                    <a:pt x="7570" y="451"/>
                    <a:pt x="9450" y="627"/>
                    <a:pt x="11354" y="777"/>
                  </a:cubicBezTo>
                  <a:lnTo>
                    <a:pt x="11379" y="551"/>
                  </a:lnTo>
                  <a:cubicBezTo>
                    <a:pt x="9475" y="376"/>
                    <a:pt x="7595" y="201"/>
                    <a:pt x="5690" y="125"/>
                  </a:cubicBezTo>
                  <a:cubicBezTo>
                    <a:pt x="3785" y="25"/>
                    <a:pt x="190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4119606" y="3101212"/>
              <a:ext cx="153087" cy="114921"/>
            </a:xfrm>
            <a:custGeom>
              <a:avLst/>
              <a:gdLst/>
              <a:ahLst/>
              <a:cxnLst/>
              <a:rect l="l" t="t" r="r" b="b"/>
              <a:pathLst>
                <a:path w="1805" h="1355" extrusionOk="0">
                  <a:moveTo>
                    <a:pt x="0" y="1"/>
                  </a:moveTo>
                  <a:lnTo>
                    <a:pt x="326" y="728"/>
                  </a:lnTo>
                  <a:lnTo>
                    <a:pt x="25" y="1279"/>
                  </a:lnTo>
                  <a:lnTo>
                    <a:pt x="126" y="1279"/>
                  </a:lnTo>
                  <a:lnTo>
                    <a:pt x="401" y="878"/>
                  </a:lnTo>
                  <a:lnTo>
                    <a:pt x="451" y="953"/>
                  </a:lnTo>
                  <a:cubicBezTo>
                    <a:pt x="451" y="978"/>
                    <a:pt x="502" y="1028"/>
                    <a:pt x="552" y="1028"/>
                  </a:cubicBezTo>
                  <a:lnTo>
                    <a:pt x="1504" y="1054"/>
                  </a:lnTo>
                  <a:lnTo>
                    <a:pt x="1730" y="1354"/>
                  </a:lnTo>
                  <a:lnTo>
                    <a:pt x="1805" y="1354"/>
                  </a:lnTo>
                  <a:lnTo>
                    <a:pt x="1454" y="602"/>
                  </a:lnTo>
                  <a:lnTo>
                    <a:pt x="1730" y="101"/>
                  </a:lnTo>
                  <a:lnTo>
                    <a:pt x="1629" y="76"/>
                  </a:lnTo>
                  <a:lnTo>
                    <a:pt x="1379" y="452"/>
                  </a:lnTo>
                  <a:lnTo>
                    <a:pt x="1354" y="402"/>
                  </a:lnTo>
                  <a:cubicBezTo>
                    <a:pt x="1354" y="377"/>
                    <a:pt x="1304" y="352"/>
                    <a:pt x="1253" y="327"/>
                  </a:cubicBezTo>
                  <a:lnTo>
                    <a:pt x="276" y="3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4695652" y="3186278"/>
              <a:ext cx="965081" cy="47156"/>
            </a:xfrm>
            <a:custGeom>
              <a:avLst/>
              <a:gdLst/>
              <a:ahLst/>
              <a:cxnLst/>
              <a:rect l="l" t="t" r="r" b="b"/>
              <a:pathLst>
                <a:path w="11379" h="556" extrusionOk="0">
                  <a:moveTo>
                    <a:pt x="25" y="0"/>
                  </a:moveTo>
                  <a:lnTo>
                    <a:pt x="0" y="226"/>
                  </a:lnTo>
                  <a:cubicBezTo>
                    <a:pt x="1880" y="401"/>
                    <a:pt x="3785" y="552"/>
                    <a:pt x="5690" y="552"/>
                  </a:cubicBezTo>
                  <a:cubicBezTo>
                    <a:pt x="5893" y="554"/>
                    <a:pt x="6096" y="556"/>
                    <a:pt x="6299" y="556"/>
                  </a:cubicBezTo>
                  <a:cubicBezTo>
                    <a:pt x="7996" y="556"/>
                    <a:pt x="9678" y="469"/>
                    <a:pt x="11379" y="401"/>
                  </a:cubicBezTo>
                  <a:lnTo>
                    <a:pt x="11354" y="151"/>
                  </a:lnTo>
                  <a:cubicBezTo>
                    <a:pt x="9474" y="251"/>
                    <a:pt x="7569" y="326"/>
                    <a:pt x="5690" y="326"/>
                  </a:cubicBezTo>
                  <a:cubicBezTo>
                    <a:pt x="3785" y="301"/>
                    <a:pt x="1905" y="151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5082482" y="3167111"/>
              <a:ext cx="155292" cy="110680"/>
            </a:xfrm>
            <a:custGeom>
              <a:avLst/>
              <a:gdLst/>
              <a:ahLst/>
              <a:cxnLst/>
              <a:rect l="l" t="t" r="r" b="b"/>
              <a:pathLst>
                <a:path w="1831" h="1305" extrusionOk="0">
                  <a:moveTo>
                    <a:pt x="1" y="1"/>
                  </a:moveTo>
                  <a:lnTo>
                    <a:pt x="327" y="728"/>
                  </a:lnTo>
                  <a:lnTo>
                    <a:pt x="26" y="1279"/>
                  </a:lnTo>
                  <a:lnTo>
                    <a:pt x="126" y="1279"/>
                  </a:lnTo>
                  <a:lnTo>
                    <a:pt x="402" y="878"/>
                  </a:lnTo>
                  <a:lnTo>
                    <a:pt x="452" y="953"/>
                  </a:lnTo>
                  <a:cubicBezTo>
                    <a:pt x="452" y="978"/>
                    <a:pt x="502" y="1003"/>
                    <a:pt x="577" y="1003"/>
                  </a:cubicBezTo>
                  <a:cubicBezTo>
                    <a:pt x="903" y="1003"/>
                    <a:pt x="1204" y="1028"/>
                    <a:pt x="1530" y="1028"/>
                  </a:cubicBezTo>
                  <a:lnTo>
                    <a:pt x="1755" y="1304"/>
                  </a:lnTo>
                  <a:lnTo>
                    <a:pt x="1830" y="1304"/>
                  </a:lnTo>
                  <a:lnTo>
                    <a:pt x="1454" y="577"/>
                  </a:lnTo>
                  <a:lnTo>
                    <a:pt x="1705" y="26"/>
                  </a:lnTo>
                  <a:lnTo>
                    <a:pt x="1605" y="26"/>
                  </a:lnTo>
                  <a:lnTo>
                    <a:pt x="1379" y="427"/>
                  </a:lnTo>
                  <a:lnTo>
                    <a:pt x="1354" y="377"/>
                  </a:lnTo>
                  <a:cubicBezTo>
                    <a:pt x="1329" y="327"/>
                    <a:pt x="1279" y="302"/>
                    <a:pt x="1229" y="302"/>
                  </a:cubicBezTo>
                  <a:lnTo>
                    <a:pt x="276" y="3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5658529" y="3189162"/>
              <a:ext cx="965166" cy="60980"/>
            </a:xfrm>
            <a:custGeom>
              <a:avLst/>
              <a:gdLst/>
              <a:ahLst/>
              <a:cxnLst/>
              <a:rect l="l" t="t" r="r" b="b"/>
              <a:pathLst>
                <a:path w="11380" h="719" extrusionOk="0">
                  <a:moveTo>
                    <a:pt x="4427" y="0"/>
                  </a:moveTo>
                  <a:cubicBezTo>
                    <a:pt x="2952" y="0"/>
                    <a:pt x="1476" y="59"/>
                    <a:pt x="1" y="117"/>
                  </a:cubicBezTo>
                  <a:lnTo>
                    <a:pt x="26" y="367"/>
                  </a:lnTo>
                  <a:cubicBezTo>
                    <a:pt x="1482" y="309"/>
                    <a:pt x="2953" y="251"/>
                    <a:pt x="4427" y="251"/>
                  </a:cubicBezTo>
                  <a:cubicBezTo>
                    <a:pt x="4856" y="251"/>
                    <a:pt x="5286" y="256"/>
                    <a:pt x="5715" y="267"/>
                  </a:cubicBezTo>
                  <a:cubicBezTo>
                    <a:pt x="6642" y="267"/>
                    <a:pt x="7595" y="342"/>
                    <a:pt x="8522" y="418"/>
                  </a:cubicBezTo>
                  <a:cubicBezTo>
                    <a:pt x="9474" y="518"/>
                    <a:pt x="10427" y="643"/>
                    <a:pt x="11354" y="718"/>
                  </a:cubicBezTo>
                  <a:lnTo>
                    <a:pt x="11379" y="493"/>
                  </a:lnTo>
                  <a:cubicBezTo>
                    <a:pt x="10452" y="392"/>
                    <a:pt x="9500" y="267"/>
                    <a:pt x="8547" y="192"/>
                  </a:cubicBezTo>
                  <a:cubicBezTo>
                    <a:pt x="7620" y="92"/>
                    <a:pt x="6667" y="42"/>
                    <a:pt x="5715" y="17"/>
                  </a:cubicBezTo>
                  <a:cubicBezTo>
                    <a:pt x="5286" y="5"/>
                    <a:pt x="4856" y="0"/>
                    <a:pt x="4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6045443" y="3145908"/>
              <a:ext cx="155207" cy="110595"/>
            </a:xfrm>
            <a:custGeom>
              <a:avLst/>
              <a:gdLst/>
              <a:ahLst/>
              <a:cxnLst/>
              <a:rect l="l" t="t" r="r" b="b"/>
              <a:pathLst>
                <a:path w="1830" h="1304" extrusionOk="0">
                  <a:moveTo>
                    <a:pt x="0" y="0"/>
                  </a:moveTo>
                  <a:lnTo>
                    <a:pt x="351" y="702"/>
                  </a:lnTo>
                  <a:lnTo>
                    <a:pt x="75" y="1278"/>
                  </a:lnTo>
                  <a:lnTo>
                    <a:pt x="176" y="1278"/>
                  </a:lnTo>
                  <a:lnTo>
                    <a:pt x="426" y="852"/>
                  </a:lnTo>
                  <a:lnTo>
                    <a:pt x="476" y="928"/>
                  </a:lnTo>
                  <a:cubicBezTo>
                    <a:pt x="501" y="978"/>
                    <a:pt x="552" y="1003"/>
                    <a:pt x="602" y="1003"/>
                  </a:cubicBezTo>
                  <a:lnTo>
                    <a:pt x="1554" y="1003"/>
                  </a:lnTo>
                  <a:lnTo>
                    <a:pt x="1755" y="1303"/>
                  </a:lnTo>
                  <a:lnTo>
                    <a:pt x="1830" y="1303"/>
                  </a:lnTo>
                  <a:cubicBezTo>
                    <a:pt x="1704" y="1053"/>
                    <a:pt x="1604" y="802"/>
                    <a:pt x="1479" y="552"/>
                  </a:cubicBezTo>
                  <a:lnTo>
                    <a:pt x="1755" y="25"/>
                  </a:lnTo>
                  <a:lnTo>
                    <a:pt x="1654" y="25"/>
                  </a:lnTo>
                  <a:lnTo>
                    <a:pt x="1404" y="401"/>
                  </a:lnTo>
                  <a:lnTo>
                    <a:pt x="1379" y="351"/>
                  </a:lnTo>
                  <a:cubicBezTo>
                    <a:pt x="1354" y="326"/>
                    <a:pt x="1303" y="301"/>
                    <a:pt x="1253" y="301"/>
                  </a:cubicBezTo>
                  <a:cubicBezTo>
                    <a:pt x="927" y="276"/>
                    <a:pt x="602" y="276"/>
                    <a:pt x="301" y="276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6621490" y="3096971"/>
              <a:ext cx="952360" cy="163349"/>
            </a:xfrm>
            <a:custGeom>
              <a:avLst/>
              <a:gdLst/>
              <a:ahLst/>
              <a:cxnLst/>
              <a:rect l="l" t="t" r="r" b="b"/>
              <a:pathLst>
                <a:path w="11229" h="1926" extrusionOk="0">
                  <a:moveTo>
                    <a:pt x="11203" y="1"/>
                  </a:moveTo>
                  <a:cubicBezTo>
                    <a:pt x="9298" y="251"/>
                    <a:pt x="7494" y="853"/>
                    <a:pt x="5639" y="1254"/>
                  </a:cubicBezTo>
                  <a:cubicBezTo>
                    <a:pt x="4737" y="1479"/>
                    <a:pt x="3785" y="1630"/>
                    <a:pt x="2857" y="1680"/>
                  </a:cubicBezTo>
                  <a:cubicBezTo>
                    <a:pt x="2689" y="1684"/>
                    <a:pt x="2521" y="1687"/>
                    <a:pt x="2353" y="1687"/>
                  </a:cubicBezTo>
                  <a:cubicBezTo>
                    <a:pt x="1576" y="1687"/>
                    <a:pt x="809" y="1642"/>
                    <a:pt x="25" y="1580"/>
                  </a:cubicBezTo>
                  <a:lnTo>
                    <a:pt x="0" y="1805"/>
                  </a:lnTo>
                  <a:cubicBezTo>
                    <a:pt x="697" y="1879"/>
                    <a:pt x="1395" y="1925"/>
                    <a:pt x="2092" y="1925"/>
                  </a:cubicBezTo>
                  <a:cubicBezTo>
                    <a:pt x="2347" y="1925"/>
                    <a:pt x="2602" y="1919"/>
                    <a:pt x="2857" y="1906"/>
                  </a:cubicBezTo>
                  <a:cubicBezTo>
                    <a:pt x="3835" y="1880"/>
                    <a:pt x="4762" y="1705"/>
                    <a:pt x="5689" y="1505"/>
                  </a:cubicBezTo>
                  <a:cubicBezTo>
                    <a:pt x="7544" y="1078"/>
                    <a:pt x="9374" y="477"/>
                    <a:pt x="11228" y="251"/>
                  </a:cubicBezTo>
                  <a:lnTo>
                    <a:pt x="11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6997718" y="3150148"/>
              <a:ext cx="176495" cy="136124"/>
            </a:xfrm>
            <a:custGeom>
              <a:avLst/>
              <a:gdLst/>
              <a:ahLst/>
              <a:cxnLst/>
              <a:rect l="l" t="t" r="r" b="b"/>
              <a:pathLst>
                <a:path w="2081" h="1605" extrusionOk="0">
                  <a:moveTo>
                    <a:pt x="1654" y="0"/>
                  </a:moveTo>
                  <a:lnTo>
                    <a:pt x="1554" y="25"/>
                  </a:lnTo>
                  <a:lnTo>
                    <a:pt x="1429" y="451"/>
                  </a:lnTo>
                  <a:lnTo>
                    <a:pt x="1404" y="426"/>
                  </a:lnTo>
                  <a:cubicBezTo>
                    <a:pt x="1354" y="376"/>
                    <a:pt x="1304" y="376"/>
                    <a:pt x="1253" y="376"/>
                  </a:cubicBezTo>
                  <a:cubicBezTo>
                    <a:pt x="953" y="451"/>
                    <a:pt x="652" y="527"/>
                    <a:pt x="326" y="577"/>
                  </a:cubicBezTo>
                  <a:lnTo>
                    <a:pt x="101" y="326"/>
                  </a:lnTo>
                  <a:lnTo>
                    <a:pt x="0" y="351"/>
                  </a:lnTo>
                  <a:cubicBezTo>
                    <a:pt x="151" y="577"/>
                    <a:pt x="326" y="777"/>
                    <a:pt x="476" y="978"/>
                  </a:cubicBezTo>
                  <a:cubicBezTo>
                    <a:pt x="426" y="1178"/>
                    <a:pt x="351" y="1404"/>
                    <a:pt x="276" y="1604"/>
                  </a:cubicBezTo>
                  <a:lnTo>
                    <a:pt x="401" y="1579"/>
                  </a:lnTo>
                  <a:lnTo>
                    <a:pt x="577" y="1103"/>
                  </a:lnTo>
                  <a:lnTo>
                    <a:pt x="627" y="1178"/>
                  </a:lnTo>
                  <a:cubicBezTo>
                    <a:pt x="652" y="1203"/>
                    <a:pt x="727" y="1228"/>
                    <a:pt x="777" y="1228"/>
                  </a:cubicBezTo>
                  <a:cubicBezTo>
                    <a:pt x="1103" y="1153"/>
                    <a:pt x="1404" y="1078"/>
                    <a:pt x="1730" y="1003"/>
                  </a:cubicBezTo>
                  <a:lnTo>
                    <a:pt x="2005" y="1228"/>
                  </a:lnTo>
                  <a:lnTo>
                    <a:pt x="2080" y="1203"/>
                  </a:lnTo>
                  <a:lnTo>
                    <a:pt x="1529" y="602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7571644" y="3082638"/>
              <a:ext cx="960841" cy="112207"/>
            </a:xfrm>
            <a:custGeom>
              <a:avLst/>
              <a:gdLst/>
              <a:ahLst/>
              <a:cxnLst/>
              <a:rect l="l" t="t" r="r" b="b"/>
              <a:pathLst>
                <a:path w="11329" h="1323" extrusionOk="0">
                  <a:moveTo>
                    <a:pt x="2700" y="0"/>
                  </a:moveTo>
                  <a:cubicBezTo>
                    <a:pt x="1800" y="0"/>
                    <a:pt x="900" y="51"/>
                    <a:pt x="0" y="170"/>
                  </a:cubicBezTo>
                  <a:lnTo>
                    <a:pt x="25" y="395"/>
                  </a:lnTo>
                  <a:cubicBezTo>
                    <a:pt x="938" y="286"/>
                    <a:pt x="1856" y="235"/>
                    <a:pt x="2774" y="235"/>
                  </a:cubicBezTo>
                  <a:cubicBezTo>
                    <a:pt x="3748" y="235"/>
                    <a:pt x="4722" y="292"/>
                    <a:pt x="5689" y="395"/>
                  </a:cubicBezTo>
                  <a:cubicBezTo>
                    <a:pt x="7569" y="596"/>
                    <a:pt x="9424" y="947"/>
                    <a:pt x="11278" y="1323"/>
                  </a:cubicBezTo>
                  <a:lnTo>
                    <a:pt x="11329" y="1072"/>
                  </a:lnTo>
                  <a:cubicBezTo>
                    <a:pt x="9474" y="721"/>
                    <a:pt x="7594" y="370"/>
                    <a:pt x="5715" y="170"/>
                  </a:cubicBezTo>
                  <a:cubicBezTo>
                    <a:pt x="4710" y="64"/>
                    <a:pt x="3705" y="0"/>
                    <a:pt x="2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7958474" y="3043878"/>
              <a:ext cx="151051" cy="123317"/>
            </a:xfrm>
            <a:custGeom>
              <a:avLst/>
              <a:gdLst/>
              <a:ahLst/>
              <a:cxnLst/>
              <a:rect l="l" t="t" r="r" b="b"/>
              <a:pathLst>
                <a:path w="1781" h="1454" extrusionOk="0">
                  <a:moveTo>
                    <a:pt x="26" y="0"/>
                  </a:moveTo>
                  <a:cubicBezTo>
                    <a:pt x="126" y="251"/>
                    <a:pt x="251" y="501"/>
                    <a:pt x="352" y="727"/>
                  </a:cubicBezTo>
                  <a:lnTo>
                    <a:pt x="1" y="1278"/>
                  </a:lnTo>
                  <a:lnTo>
                    <a:pt x="101" y="1278"/>
                  </a:lnTo>
                  <a:lnTo>
                    <a:pt x="402" y="877"/>
                  </a:lnTo>
                  <a:lnTo>
                    <a:pt x="427" y="978"/>
                  </a:lnTo>
                  <a:cubicBezTo>
                    <a:pt x="452" y="1003"/>
                    <a:pt x="502" y="1028"/>
                    <a:pt x="552" y="1053"/>
                  </a:cubicBezTo>
                  <a:cubicBezTo>
                    <a:pt x="878" y="1078"/>
                    <a:pt x="1179" y="1103"/>
                    <a:pt x="1504" y="1153"/>
                  </a:cubicBezTo>
                  <a:lnTo>
                    <a:pt x="1680" y="1454"/>
                  </a:lnTo>
                  <a:lnTo>
                    <a:pt x="1755" y="1454"/>
                  </a:lnTo>
                  <a:lnTo>
                    <a:pt x="1479" y="677"/>
                  </a:lnTo>
                  <a:lnTo>
                    <a:pt x="1780" y="176"/>
                  </a:lnTo>
                  <a:lnTo>
                    <a:pt x="1680" y="176"/>
                  </a:lnTo>
                  <a:lnTo>
                    <a:pt x="1404" y="527"/>
                  </a:lnTo>
                  <a:lnTo>
                    <a:pt x="1379" y="476"/>
                  </a:lnTo>
                  <a:cubicBezTo>
                    <a:pt x="1379" y="426"/>
                    <a:pt x="1329" y="401"/>
                    <a:pt x="1279" y="401"/>
                  </a:cubicBezTo>
                  <a:cubicBezTo>
                    <a:pt x="953" y="376"/>
                    <a:pt x="627" y="326"/>
                    <a:pt x="301" y="301"/>
                  </a:cubicBezTo>
                  <a:lnTo>
                    <a:pt x="1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8528159" y="3173557"/>
              <a:ext cx="958721" cy="141807"/>
            </a:xfrm>
            <a:custGeom>
              <a:avLst/>
              <a:gdLst/>
              <a:ahLst/>
              <a:cxnLst/>
              <a:rect l="l" t="t" r="r" b="b"/>
              <a:pathLst>
                <a:path w="11304" h="1672" extrusionOk="0">
                  <a:moveTo>
                    <a:pt x="51" y="0"/>
                  </a:moveTo>
                  <a:lnTo>
                    <a:pt x="0" y="251"/>
                  </a:lnTo>
                  <a:cubicBezTo>
                    <a:pt x="1855" y="602"/>
                    <a:pt x="3735" y="1003"/>
                    <a:pt x="5615" y="1278"/>
                  </a:cubicBezTo>
                  <a:cubicBezTo>
                    <a:pt x="7198" y="1511"/>
                    <a:pt x="8800" y="1672"/>
                    <a:pt x="10404" y="1672"/>
                  </a:cubicBezTo>
                  <a:cubicBezTo>
                    <a:pt x="10704" y="1672"/>
                    <a:pt x="11004" y="1666"/>
                    <a:pt x="11304" y="1654"/>
                  </a:cubicBezTo>
                  <a:lnTo>
                    <a:pt x="11279" y="1429"/>
                  </a:lnTo>
                  <a:cubicBezTo>
                    <a:pt x="11040" y="1435"/>
                    <a:pt x="10801" y="1438"/>
                    <a:pt x="10562" y="1438"/>
                  </a:cubicBezTo>
                  <a:cubicBezTo>
                    <a:pt x="8922" y="1438"/>
                    <a:pt x="7281" y="1290"/>
                    <a:pt x="5640" y="1028"/>
                  </a:cubicBezTo>
                  <a:cubicBezTo>
                    <a:pt x="3760" y="752"/>
                    <a:pt x="1905" y="376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8906508" y="3203241"/>
              <a:ext cx="155292" cy="129763"/>
            </a:xfrm>
            <a:custGeom>
              <a:avLst/>
              <a:gdLst/>
              <a:ahLst/>
              <a:cxnLst/>
              <a:rect l="l" t="t" r="r" b="b"/>
              <a:pathLst>
                <a:path w="1831" h="1530" extrusionOk="0">
                  <a:moveTo>
                    <a:pt x="126" y="1"/>
                  </a:moveTo>
                  <a:lnTo>
                    <a:pt x="377" y="753"/>
                  </a:lnTo>
                  <a:lnTo>
                    <a:pt x="1" y="1254"/>
                  </a:lnTo>
                  <a:lnTo>
                    <a:pt x="101" y="1279"/>
                  </a:lnTo>
                  <a:lnTo>
                    <a:pt x="427" y="903"/>
                  </a:lnTo>
                  <a:lnTo>
                    <a:pt x="452" y="1003"/>
                  </a:lnTo>
                  <a:cubicBezTo>
                    <a:pt x="477" y="1028"/>
                    <a:pt x="502" y="1079"/>
                    <a:pt x="577" y="1079"/>
                  </a:cubicBezTo>
                  <a:cubicBezTo>
                    <a:pt x="878" y="1129"/>
                    <a:pt x="1204" y="1179"/>
                    <a:pt x="1529" y="1229"/>
                  </a:cubicBezTo>
                  <a:lnTo>
                    <a:pt x="1705" y="1530"/>
                  </a:lnTo>
                  <a:lnTo>
                    <a:pt x="1780" y="1530"/>
                  </a:lnTo>
                  <a:cubicBezTo>
                    <a:pt x="1680" y="1279"/>
                    <a:pt x="1605" y="1028"/>
                    <a:pt x="1504" y="778"/>
                  </a:cubicBezTo>
                  <a:lnTo>
                    <a:pt x="1830" y="277"/>
                  </a:lnTo>
                  <a:lnTo>
                    <a:pt x="1730" y="252"/>
                  </a:lnTo>
                  <a:lnTo>
                    <a:pt x="1454" y="602"/>
                  </a:lnTo>
                  <a:lnTo>
                    <a:pt x="1429" y="552"/>
                  </a:lnTo>
                  <a:cubicBezTo>
                    <a:pt x="1404" y="502"/>
                    <a:pt x="1379" y="477"/>
                    <a:pt x="1304" y="477"/>
                  </a:cubicBezTo>
                  <a:cubicBezTo>
                    <a:pt x="1003" y="427"/>
                    <a:pt x="677" y="377"/>
                    <a:pt x="377" y="327"/>
                  </a:cubicBezTo>
                  <a:lnTo>
                    <a:pt x="226" y="26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23"/>
          <p:cNvGrpSpPr/>
          <p:nvPr/>
        </p:nvGrpSpPr>
        <p:grpSpPr>
          <a:xfrm>
            <a:off x="-159698" y="4918152"/>
            <a:ext cx="9361434" cy="225347"/>
            <a:chOff x="12815" y="3318077"/>
            <a:chExt cx="9361434" cy="225347"/>
          </a:xfrm>
        </p:grpSpPr>
        <p:sp>
          <p:nvSpPr>
            <p:cNvPr id="1432" name="Google Shape;1432;p23"/>
            <p:cNvSpPr/>
            <p:nvPr/>
          </p:nvSpPr>
          <p:spPr>
            <a:xfrm>
              <a:off x="12815" y="3383976"/>
              <a:ext cx="1043787" cy="68104"/>
            </a:xfrm>
            <a:custGeom>
              <a:avLst/>
              <a:gdLst/>
              <a:ahLst/>
              <a:cxnLst/>
              <a:rect l="l" t="t" r="r" b="b"/>
              <a:pathLst>
                <a:path w="12307" h="803" extrusionOk="0">
                  <a:moveTo>
                    <a:pt x="12307" y="0"/>
                  </a:moveTo>
                  <a:lnTo>
                    <a:pt x="1" y="577"/>
                  </a:lnTo>
                  <a:lnTo>
                    <a:pt x="1" y="802"/>
                  </a:lnTo>
                  <a:lnTo>
                    <a:pt x="12307" y="226"/>
                  </a:lnTo>
                  <a:lnTo>
                    <a:pt x="12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427378" y="3362688"/>
              <a:ext cx="174375" cy="112716"/>
            </a:xfrm>
            <a:custGeom>
              <a:avLst/>
              <a:gdLst/>
              <a:ahLst/>
              <a:cxnLst/>
              <a:rect l="l" t="t" r="r" b="b"/>
              <a:pathLst>
                <a:path w="2056" h="1329" extrusionOk="0">
                  <a:moveTo>
                    <a:pt x="1755" y="1"/>
                  </a:moveTo>
                  <a:lnTo>
                    <a:pt x="1529" y="402"/>
                  </a:lnTo>
                  <a:lnTo>
                    <a:pt x="1504" y="352"/>
                  </a:lnTo>
                  <a:cubicBezTo>
                    <a:pt x="1479" y="326"/>
                    <a:pt x="1429" y="301"/>
                    <a:pt x="1354" y="301"/>
                  </a:cubicBezTo>
                  <a:lnTo>
                    <a:pt x="326" y="352"/>
                  </a:lnTo>
                  <a:lnTo>
                    <a:pt x="100" y="76"/>
                  </a:lnTo>
                  <a:lnTo>
                    <a:pt x="0" y="76"/>
                  </a:lnTo>
                  <a:lnTo>
                    <a:pt x="426" y="753"/>
                  </a:lnTo>
                  <a:lnTo>
                    <a:pt x="125" y="1329"/>
                  </a:lnTo>
                  <a:lnTo>
                    <a:pt x="226" y="1329"/>
                  </a:lnTo>
                  <a:lnTo>
                    <a:pt x="501" y="903"/>
                  </a:lnTo>
                  <a:lnTo>
                    <a:pt x="552" y="978"/>
                  </a:lnTo>
                  <a:cubicBezTo>
                    <a:pt x="577" y="1003"/>
                    <a:pt x="627" y="1028"/>
                    <a:pt x="702" y="1028"/>
                  </a:cubicBezTo>
                  <a:lnTo>
                    <a:pt x="1730" y="978"/>
                  </a:lnTo>
                  <a:lnTo>
                    <a:pt x="1980" y="1254"/>
                  </a:lnTo>
                  <a:lnTo>
                    <a:pt x="2055" y="1254"/>
                  </a:lnTo>
                  <a:lnTo>
                    <a:pt x="1629" y="552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1056517" y="3358872"/>
              <a:ext cx="1043787" cy="44272"/>
            </a:xfrm>
            <a:custGeom>
              <a:avLst/>
              <a:gdLst/>
              <a:ahLst/>
              <a:cxnLst/>
              <a:rect l="l" t="t" r="r" b="b"/>
              <a:pathLst>
                <a:path w="12307" h="522" extrusionOk="0">
                  <a:moveTo>
                    <a:pt x="10098" y="1"/>
                  </a:moveTo>
                  <a:cubicBezTo>
                    <a:pt x="6724" y="1"/>
                    <a:pt x="3354" y="132"/>
                    <a:pt x="1" y="296"/>
                  </a:cubicBezTo>
                  <a:lnTo>
                    <a:pt x="1" y="522"/>
                  </a:lnTo>
                  <a:cubicBezTo>
                    <a:pt x="3280" y="382"/>
                    <a:pt x="6543" y="242"/>
                    <a:pt x="9815" y="242"/>
                  </a:cubicBezTo>
                  <a:cubicBezTo>
                    <a:pt x="10645" y="242"/>
                    <a:pt x="11475" y="251"/>
                    <a:pt x="12307" y="271"/>
                  </a:cubicBezTo>
                  <a:lnTo>
                    <a:pt x="12307" y="21"/>
                  </a:lnTo>
                  <a:cubicBezTo>
                    <a:pt x="11570" y="7"/>
                    <a:pt x="10834" y="1"/>
                    <a:pt x="10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1471081" y="3318077"/>
              <a:ext cx="172254" cy="112716"/>
            </a:xfrm>
            <a:custGeom>
              <a:avLst/>
              <a:gdLst/>
              <a:ahLst/>
              <a:cxnLst/>
              <a:rect l="l" t="t" r="r" b="b"/>
              <a:pathLst>
                <a:path w="2031" h="1329" extrusionOk="0">
                  <a:moveTo>
                    <a:pt x="1779" y="0"/>
                  </a:moveTo>
                  <a:lnTo>
                    <a:pt x="1529" y="401"/>
                  </a:lnTo>
                  <a:lnTo>
                    <a:pt x="1504" y="351"/>
                  </a:lnTo>
                  <a:cubicBezTo>
                    <a:pt x="1479" y="326"/>
                    <a:pt x="1429" y="301"/>
                    <a:pt x="1353" y="301"/>
                  </a:cubicBezTo>
                  <a:lnTo>
                    <a:pt x="326" y="326"/>
                  </a:lnTo>
                  <a:lnTo>
                    <a:pt x="125" y="50"/>
                  </a:lnTo>
                  <a:lnTo>
                    <a:pt x="0" y="50"/>
                  </a:lnTo>
                  <a:lnTo>
                    <a:pt x="401" y="752"/>
                  </a:lnTo>
                  <a:lnTo>
                    <a:pt x="125" y="1329"/>
                  </a:lnTo>
                  <a:lnTo>
                    <a:pt x="226" y="1304"/>
                  </a:lnTo>
                  <a:lnTo>
                    <a:pt x="501" y="878"/>
                  </a:lnTo>
                  <a:lnTo>
                    <a:pt x="551" y="953"/>
                  </a:lnTo>
                  <a:cubicBezTo>
                    <a:pt x="576" y="1003"/>
                    <a:pt x="627" y="1028"/>
                    <a:pt x="677" y="1028"/>
                  </a:cubicBezTo>
                  <a:lnTo>
                    <a:pt x="1729" y="1003"/>
                  </a:lnTo>
                  <a:lnTo>
                    <a:pt x="1955" y="1253"/>
                  </a:lnTo>
                  <a:lnTo>
                    <a:pt x="2030" y="1253"/>
                  </a:lnTo>
                  <a:lnTo>
                    <a:pt x="1629" y="552"/>
                  </a:lnTo>
                  <a:lnTo>
                    <a:pt x="1880" y="25"/>
                  </a:lnTo>
                  <a:lnTo>
                    <a:pt x="1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2100220" y="3360568"/>
              <a:ext cx="1039547" cy="119162"/>
            </a:xfrm>
            <a:custGeom>
              <a:avLst/>
              <a:gdLst/>
              <a:ahLst/>
              <a:cxnLst/>
              <a:rect l="l" t="t" r="r" b="b"/>
              <a:pathLst>
                <a:path w="12257" h="1405" extrusionOk="0">
                  <a:moveTo>
                    <a:pt x="1" y="1"/>
                  </a:moveTo>
                  <a:lnTo>
                    <a:pt x="1" y="251"/>
                  </a:lnTo>
                  <a:cubicBezTo>
                    <a:pt x="2056" y="276"/>
                    <a:pt x="4086" y="402"/>
                    <a:pt x="6141" y="602"/>
                  </a:cubicBezTo>
                  <a:cubicBezTo>
                    <a:pt x="6642" y="652"/>
                    <a:pt x="7144" y="702"/>
                    <a:pt x="7670" y="778"/>
                  </a:cubicBezTo>
                  <a:lnTo>
                    <a:pt x="8422" y="853"/>
                  </a:lnTo>
                  <a:lnTo>
                    <a:pt x="9199" y="978"/>
                  </a:lnTo>
                  <a:cubicBezTo>
                    <a:pt x="10201" y="1103"/>
                    <a:pt x="11229" y="1279"/>
                    <a:pt x="12231" y="1404"/>
                  </a:cubicBezTo>
                  <a:lnTo>
                    <a:pt x="12256" y="1179"/>
                  </a:lnTo>
                  <a:cubicBezTo>
                    <a:pt x="11254" y="1028"/>
                    <a:pt x="10226" y="878"/>
                    <a:pt x="9224" y="727"/>
                  </a:cubicBezTo>
                  <a:lnTo>
                    <a:pt x="8447" y="627"/>
                  </a:lnTo>
                  <a:lnTo>
                    <a:pt x="7695" y="527"/>
                  </a:lnTo>
                  <a:cubicBezTo>
                    <a:pt x="7194" y="477"/>
                    <a:pt x="6667" y="427"/>
                    <a:pt x="6166" y="351"/>
                  </a:cubicBezTo>
                  <a:cubicBezTo>
                    <a:pt x="4111" y="151"/>
                    <a:pt x="2056" y="5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2518939" y="3339280"/>
              <a:ext cx="161653" cy="121282"/>
            </a:xfrm>
            <a:custGeom>
              <a:avLst/>
              <a:gdLst/>
              <a:ahLst/>
              <a:cxnLst/>
              <a:rect l="l" t="t" r="r" b="b"/>
              <a:pathLst>
                <a:path w="1906" h="1430" extrusionOk="0">
                  <a:moveTo>
                    <a:pt x="26" y="1"/>
                  </a:moveTo>
                  <a:lnTo>
                    <a:pt x="352" y="728"/>
                  </a:lnTo>
                  <a:lnTo>
                    <a:pt x="1" y="1254"/>
                  </a:lnTo>
                  <a:lnTo>
                    <a:pt x="101" y="1254"/>
                  </a:lnTo>
                  <a:lnTo>
                    <a:pt x="427" y="878"/>
                  </a:lnTo>
                  <a:lnTo>
                    <a:pt x="452" y="953"/>
                  </a:lnTo>
                  <a:cubicBezTo>
                    <a:pt x="477" y="1003"/>
                    <a:pt x="527" y="1029"/>
                    <a:pt x="602" y="1029"/>
                  </a:cubicBezTo>
                  <a:cubicBezTo>
                    <a:pt x="928" y="1054"/>
                    <a:pt x="1279" y="1104"/>
                    <a:pt x="1630" y="1129"/>
                  </a:cubicBezTo>
                  <a:lnTo>
                    <a:pt x="1831" y="1430"/>
                  </a:lnTo>
                  <a:lnTo>
                    <a:pt x="1906" y="1430"/>
                  </a:lnTo>
                  <a:lnTo>
                    <a:pt x="1580" y="678"/>
                  </a:lnTo>
                  <a:lnTo>
                    <a:pt x="1906" y="176"/>
                  </a:lnTo>
                  <a:lnTo>
                    <a:pt x="1805" y="151"/>
                  </a:lnTo>
                  <a:lnTo>
                    <a:pt x="1505" y="527"/>
                  </a:lnTo>
                  <a:lnTo>
                    <a:pt x="1480" y="477"/>
                  </a:lnTo>
                  <a:cubicBezTo>
                    <a:pt x="1480" y="427"/>
                    <a:pt x="1404" y="402"/>
                    <a:pt x="1354" y="402"/>
                  </a:cubicBezTo>
                  <a:cubicBezTo>
                    <a:pt x="1003" y="352"/>
                    <a:pt x="653" y="327"/>
                    <a:pt x="327" y="302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3137562" y="3390337"/>
              <a:ext cx="1039462" cy="113479"/>
            </a:xfrm>
            <a:custGeom>
              <a:avLst/>
              <a:gdLst/>
              <a:ahLst/>
              <a:cxnLst/>
              <a:rect l="l" t="t" r="r" b="b"/>
              <a:pathLst>
                <a:path w="12256" h="1338" extrusionOk="0">
                  <a:moveTo>
                    <a:pt x="12231" y="0"/>
                  </a:moveTo>
                  <a:cubicBezTo>
                    <a:pt x="10176" y="126"/>
                    <a:pt x="8171" y="677"/>
                    <a:pt x="6141" y="928"/>
                  </a:cubicBezTo>
                  <a:cubicBezTo>
                    <a:pt x="5342" y="1046"/>
                    <a:pt x="4539" y="1095"/>
                    <a:pt x="3735" y="1095"/>
                  </a:cubicBezTo>
                  <a:cubicBezTo>
                    <a:pt x="2497" y="1095"/>
                    <a:pt x="1256" y="980"/>
                    <a:pt x="25" y="828"/>
                  </a:cubicBezTo>
                  <a:lnTo>
                    <a:pt x="0" y="1053"/>
                  </a:lnTo>
                  <a:cubicBezTo>
                    <a:pt x="1028" y="1178"/>
                    <a:pt x="2055" y="1304"/>
                    <a:pt x="3083" y="1329"/>
                  </a:cubicBezTo>
                  <a:cubicBezTo>
                    <a:pt x="3304" y="1334"/>
                    <a:pt x="3527" y="1337"/>
                    <a:pt x="3749" y="1337"/>
                  </a:cubicBezTo>
                  <a:cubicBezTo>
                    <a:pt x="4561" y="1337"/>
                    <a:pt x="5379" y="1296"/>
                    <a:pt x="6166" y="1178"/>
                  </a:cubicBezTo>
                  <a:cubicBezTo>
                    <a:pt x="8221" y="903"/>
                    <a:pt x="10201" y="376"/>
                    <a:pt x="12256" y="251"/>
                  </a:cubicBezTo>
                  <a:lnTo>
                    <a:pt x="12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3552040" y="3420107"/>
              <a:ext cx="180735" cy="123317"/>
            </a:xfrm>
            <a:custGeom>
              <a:avLst/>
              <a:gdLst/>
              <a:ahLst/>
              <a:cxnLst/>
              <a:rect l="l" t="t" r="r" b="b"/>
              <a:pathLst>
                <a:path w="2131" h="1454" extrusionOk="0">
                  <a:moveTo>
                    <a:pt x="1705" y="0"/>
                  </a:moveTo>
                  <a:lnTo>
                    <a:pt x="1504" y="426"/>
                  </a:lnTo>
                  <a:lnTo>
                    <a:pt x="1479" y="376"/>
                  </a:lnTo>
                  <a:cubicBezTo>
                    <a:pt x="1461" y="359"/>
                    <a:pt x="1419" y="341"/>
                    <a:pt x="1377" y="341"/>
                  </a:cubicBezTo>
                  <a:cubicBezTo>
                    <a:pt x="1360" y="341"/>
                    <a:pt x="1344" y="344"/>
                    <a:pt x="1329" y="351"/>
                  </a:cubicBezTo>
                  <a:cubicBezTo>
                    <a:pt x="1003" y="376"/>
                    <a:pt x="652" y="426"/>
                    <a:pt x="326" y="451"/>
                  </a:cubicBezTo>
                  <a:lnTo>
                    <a:pt x="101" y="201"/>
                  </a:lnTo>
                  <a:lnTo>
                    <a:pt x="0" y="201"/>
                  </a:lnTo>
                  <a:cubicBezTo>
                    <a:pt x="126" y="426"/>
                    <a:pt x="276" y="652"/>
                    <a:pt x="427" y="878"/>
                  </a:cubicBezTo>
                  <a:cubicBezTo>
                    <a:pt x="351" y="1053"/>
                    <a:pt x="251" y="1253"/>
                    <a:pt x="151" y="1454"/>
                  </a:cubicBezTo>
                  <a:lnTo>
                    <a:pt x="276" y="1454"/>
                  </a:lnTo>
                  <a:cubicBezTo>
                    <a:pt x="351" y="1304"/>
                    <a:pt x="452" y="1153"/>
                    <a:pt x="527" y="1003"/>
                  </a:cubicBezTo>
                  <a:lnTo>
                    <a:pt x="577" y="1078"/>
                  </a:lnTo>
                  <a:cubicBezTo>
                    <a:pt x="602" y="1103"/>
                    <a:pt x="652" y="1128"/>
                    <a:pt x="727" y="1128"/>
                  </a:cubicBezTo>
                  <a:cubicBezTo>
                    <a:pt x="1078" y="1103"/>
                    <a:pt x="1429" y="1053"/>
                    <a:pt x="1755" y="1003"/>
                  </a:cubicBezTo>
                  <a:lnTo>
                    <a:pt x="2056" y="1228"/>
                  </a:lnTo>
                  <a:lnTo>
                    <a:pt x="2131" y="1203"/>
                  </a:lnTo>
                  <a:cubicBezTo>
                    <a:pt x="1955" y="1003"/>
                    <a:pt x="1780" y="777"/>
                    <a:pt x="1605" y="577"/>
                  </a:cubicBezTo>
                  <a:lnTo>
                    <a:pt x="1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4174819" y="3387114"/>
              <a:ext cx="1041667" cy="90495"/>
            </a:xfrm>
            <a:custGeom>
              <a:avLst/>
              <a:gdLst/>
              <a:ahLst/>
              <a:cxnLst/>
              <a:rect l="l" t="t" r="r" b="b"/>
              <a:pathLst>
                <a:path w="12282" h="1067" extrusionOk="0">
                  <a:moveTo>
                    <a:pt x="1542" y="1"/>
                  </a:moveTo>
                  <a:cubicBezTo>
                    <a:pt x="1028" y="1"/>
                    <a:pt x="515" y="13"/>
                    <a:pt x="1" y="38"/>
                  </a:cubicBezTo>
                  <a:lnTo>
                    <a:pt x="26" y="289"/>
                  </a:lnTo>
                  <a:cubicBezTo>
                    <a:pt x="578" y="248"/>
                    <a:pt x="1137" y="229"/>
                    <a:pt x="1700" y="229"/>
                  </a:cubicBezTo>
                  <a:cubicBezTo>
                    <a:pt x="2160" y="229"/>
                    <a:pt x="2622" y="241"/>
                    <a:pt x="3084" y="264"/>
                  </a:cubicBezTo>
                  <a:cubicBezTo>
                    <a:pt x="4111" y="314"/>
                    <a:pt x="5114" y="414"/>
                    <a:pt x="6141" y="515"/>
                  </a:cubicBezTo>
                  <a:cubicBezTo>
                    <a:pt x="8196" y="715"/>
                    <a:pt x="10227" y="991"/>
                    <a:pt x="12282" y="1066"/>
                  </a:cubicBezTo>
                  <a:lnTo>
                    <a:pt x="12282" y="840"/>
                  </a:lnTo>
                  <a:cubicBezTo>
                    <a:pt x="10252" y="740"/>
                    <a:pt x="8221" y="490"/>
                    <a:pt x="6166" y="289"/>
                  </a:cubicBezTo>
                  <a:cubicBezTo>
                    <a:pt x="5139" y="164"/>
                    <a:pt x="4111" y="89"/>
                    <a:pt x="3084" y="38"/>
                  </a:cubicBezTo>
                  <a:cubicBezTo>
                    <a:pt x="2570" y="13"/>
                    <a:pt x="2056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4593623" y="3358448"/>
              <a:ext cx="161653" cy="123402"/>
            </a:xfrm>
            <a:custGeom>
              <a:avLst/>
              <a:gdLst/>
              <a:ahLst/>
              <a:cxnLst/>
              <a:rect l="l" t="t" r="r" b="b"/>
              <a:pathLst>
                <a:path w="1906" h="1455" extrusionOk="0">
                  <a:moveTo>
                    <a:pt x="25" y="1"/>
                  </a:moveTo>
                  <a:lnTo>
                    <a:pt x="376" y="727"/>
                  </a:lnTo>
                  <a:lnTo>
                    <a:pt x="0" y="1254"/>
                  </a:lnTo>
                  <a:lnTo>
                    <a:pt x="101" y="1254"/>
                  </a:lnTo>
                  <a:lnTo>
                    <a:pt x="426" y="878"/>
                  </a:lnTo>
                  <a:lnTo>
                    <a:pt x="476" y="953"/>
                  </a:lnTo>
                  <a:cubicBezTo>
                    <a:pt x="476" y="1003"/>
                    <a:pt x="527" y="1028"/>
                    <a:pt x="602" y="1028"/>
                  </a:cubicBezTo>
                  <a:cubicBezTo>
                    <a:pt x="953" y="1053"/>
                    <a:pt x="1278" y="1103"/>
                    <a:pt x="1629" y="1128"/>
                  </a:cubicBezTo>
                  <a:lnTo>
                    <a:pt x="1830" y="1429"/>
                  </a:lnTo>
                  <a:lnTo>
                    <a:pt x="1905" y="1454"/>
                  </a:lnTo>
                  <a:lnTo>
                    <a:pt x="1905" y="1454"/>
                  </a:lnTo>
                  <a:lnTo>
                    <a:pt x="1579" y="677"/>
                  </a:lnTo>
                  <a:lnTo>
                    <a:pt x="1905" y="176"/>
                  </a:lnTo>
                  <a:lnTo>
                    <a:pt x="1805" y="176"/>
                  </a:lnTo>
                  <a:lnTo>
                    <a:pt x="1504" y="527"/>
                  </a:lnTo>
                  <a:lnTo>
                    <a:pt x="1504" y="477"/>
                  </a:lnTo>
                  <a:cubicBezTo>
                    <a:pt x="1479" y="427"/>
                    <a:pt x="1429" y="402"/>
                    <a:pt x="1354" y="402"/>
                  </a:cubicBezTo>
                  <a:lnTo>
                    <a:pt x="326" y="30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5216401" y="3403059"/>
              <a:ext cx="1043787" cy="76755"/>
            </a:xfrm>
            <a:custGeom>
              <a:avLst/>
              <a:gdLst/>
              <a:ahLst/>
              <a:cxnLst/>
              <a:rect l="l" t="t" r="r" b="b"/>
              <a:pathLst>
                <a:path w="12307" h="905" extrusionOk="0">
                  <a:moveTo>
                    <a:pt x="9199" y="1"/>
                  </a:moveTo>
                  <a:cubicBezTo>
                    <a:pt x="8697" y="26"/>
                    <a:pt x="8171" y="51"/>
                    <a:pt x="7670" y="101"/>
                  </a:cubicBezTo>
                  <a:cubicBezTo>
                    <a:pt x="7144" y="126"/>
                    <a:pt x="6642" y="201"/>
                    <a:pt x="6141" y="251"/>
                  </a:cubicBezTo>
                  <a:cubicBezTo>
                    <a:pt x="5113" y="377"/>
                    <a:pt x="4086" y="527"/>
                    <a:pt x="3083" y="602"/>
                  </a:cubicBezTo>
                  <a:cubicBezTo>
                    <a:pt x="2420" y="651"/>
                    <a:pt x="1756" y="679"/>
                    <a:pt x="1093" y="679"/>
                  </a:cubicBezTo>
                  <a:cubicBezTo>
                    <a:pt x="729" y="679"/>
                    <a:pt x="365" y="670"/>
                    <a:pt x="1" y="652"/>
                  </a:cubicBezTo>
                  <a:lnTo>
                    <a:pt x="1" y="878"/>
                  </a:lnTo>
                  <a:cubicBezTo>
                    <a:pt x="365" y="896"/>
                    <a:pt x="729" y="904"/>
                    <a:pt x="1093" y="904"/>
                  </a:cubicBezTo>
                  <a:cubicBezTo>
                    <a:pt x="1756" y="904"/>
                    <a:pt x="2420" y="876"/>
                    <a:pt x="3083" y="828"/>
                  </a:cubicBezTo>
                  <a:cubicBezTo>
                    <a:pt x="4111" y="753"/>
                    <a:pt x="5139" y="602"/>
                    <a:pt x="6166" y="502"/>
                  </a:cubicBezTo>
                  <a:cubicBezTo>
                    <a:pt x="6667" y="427"/>
                    <a:pt x="7169" y="377"/>
                    <a:pt x="7695" y="327"/>
                  </a:cubicBezTo>
                  <a:cubicBezTo>
                    <a:pt x="8196" y="277"/>
                    <a:pt x="8697" y="251"/>
                    <a:pt x="9224" y="251"/>
                  </a:cubicBezTo>
                  <a:cubicBezTo>
                    <a:pt x="9408" y="247"/>
                    <a:pt x="9593" y="245"/>
                    <a:pt x="9778" y="245"/>
                  </a:cubicBezTo>
                  <a:cubicBezTo>
                    <a:pt x="10603" y="245"/>
                    <a:pt x="11442" y="286"/>
                    <a:pt x="12281" y="327"/>
                  </a:cubicBezTo>
                  <a:lnTo>
                    <a:pt x="12306" y="101"/>
                  </a:lnTo>
                  <a:cubicBezTo>
                    <a:pt x="11279" y="26"/>
                    <a:pt x="10251" y="1"/>
                    <a:pt x="9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5626639" y="3375495"/>
              <a:ext cx="180820" cy="125438"/>
            </a:xfrm>
            <a:custGeom>
              <a:avLst/>
              <a:gdLst/>
              <a:ahLst/>
              <a:cxnLst/>
              <a:rect l="l" t="t" r="r" b="b"/>
              <a:pathLst>
                <a:path w="2132" h="1479" extrusionOk="0">
                  <a:moveTo>
                    <a:pt x="1755" y="0"/>
                  </a:moveTo>
                  <a:lnTo>
                    <a:pt x="1555" y="426"/>
                  </a:lnTo>
                  <a:lnTo>
                    <a:pt x="1530" y="376"/>
                  </a:lnTo>
                  <a:cubicBezTo>
                    <a:pt x="1505" y="351"/>
                    <a:pt x="1429" y="326"/>
                    <a:pt x="1379" y="326"/>
                  </a:cubicBezTo>
                  <a:lnTo>
                    <a:pt x="352" y="451"/>
                  </a:lnTo>
                  <a:lnTo>
                    <a:pt x="101" y="201"/>
                  </a:lnTo>
                  <a:lnTo>
                    <a:pt x="1" y="226"/>
                  </a:lnTo>
                  <a:lnTo>
                    <a:pt x="477" y="877"/>
                  </a:lnTo>
                  <a:lnTo>
                    <a:pt x="226" y="1479"/>
                  </a:lnTo>
                  <a:lnTo>
                    <a:pt x="327" y="1454"/>
                  </a:lnTo>
                  <a:lnTo>
                    <a:pt x="577" y="1003"/>
                  </a:lnTo>
                  <a:lnTo>
                    <a:pt x="627" y="1078"/>
                  </a:lnTo>
                  <a:cubicBezTo>
                    <a:pt x="652" y="1103"/>
                    <a:pt x="703" y="1128"/>
                    <a:pt x="778" y="1128"/>
                  </a:cubicBezTo>
                  <a:lnTo>
                    <a:pt x="1780" y="1003"/>
                  </a:lnTo>
                  <a:lnTo>
                    <a:pt x="2056" y="1253"/>
                  </a:lnTo>
                  <a:lnTo>
                    <a:pt x="2131" y="1228"/>
                  </a:lnTo>
                  <a:cubicBezTo>
                    <a:pt x="1981" y="1003"/>
                    <a:pt x="1805" y="777"/>
                    <a:pt x="1655" y="576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6257983" y="3411625"/>
              <a:ext cx="1043787" cy="49361"/>
            </a:xfrm>
            <a:custGeom>
              <a:avLst/>
              <a:gdLst/>
              <a:ahLst/>
              <a:cxnLst/>
              <a:rect l="l" t="t" r="r" b="b"/>
              <a:pathLst>
                <a:path w="12307" h="582" extrusionOk="0">
                  <a:moveTo>
                    <a:pt x="25" y="0"/>
                  </a:moveTo>
                  <a:lnTo>
                    <a:pt x="0" y="226"/>
                  </a:lnTo>
                  <a:cubicBezTo>
                    <a:pt x="2056" y="351"/>
                    <a:pt x="4086" y="551"/>
                    <a:pt x="6141" y="577"/>
                  </a:cubicBezTo>
                  <a:cubicBezTo>
                    <a:pt x="6405" y="580"/>
                    <a:pt x="6669" y="581"/>
                    <a:pt x="6932" y="581"/>
                  </a:cubicBezTo>
                  <a:cubicBezTo>
                    <a:pt x="8743" y="581"/>
                    <a:pt x="10534" y="507"/>
                    <a:pt x="12306" y="376"/>
                  </a:cubicBezTo>
                  <a:lnTo>
                    <a:pt x="12306" y="125"/>
                  </a:lnTo>
                  <a:cubicBezTo>
                    <a:pt x="10463" y="260"/>
                    <a:pt x="8620" y="355"/>
                    <a:pt x="6795" y="355"/>
                  </a:cubicBezTo>
                  <a:cubicBezTo>
                    <a:pt x="6585" y="355"/>
                    <a:pt x="6375" y="354"/>
                    <a:pt x="6166" y="351"/>
                  </a:cubicBezTo>
                  <a:cubicBezTo>
                    <a:pt x="4111" y="326"/>
                    <a:pt x="2056" y="125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6676703" y="3394578"/>
              <a:ext cx="168014" cy="110596"/>
            </a:xfrm>
            <a:custGeom>
              <a:avLst/>
              <a:gdLst/>
              <a:ahLst/>
              <a:cxnLst/>
              <a:rect l="l" t="t" r="r" b="b"/>
              <a:pathLst>
                <a:path w="1981" h="1304" extrusionOk="0">
                  <a:moveTo>
                    <a:pt x="1" y="1"/>
                  </a:moveTo>
                  <a:cubicBezTo>
                    <a:pt x="126" y="251"/>
                    <a:pt x="251" y="477"/>
                    <a:pt x="352" y="727"/>
                  </a:cubicBezTo>
                  <a:lnTo>
                    <a:pt x="26" y="1254"/>
                  </a:lnTo>
                  <a:lnTo>
                    <a:pt x="126" y="1279"/>
                  </a:lnTo>
                  <a:lnTo>
                    <a:pt x="452" y="853"/>
                  </a:lnTo>
                  <a:lnTo>
                    <a:pt x="477" y="928"/>
                  </a:lnTo>
                  <a:cubicBezTo>
                    <a:pt x="502" y="978"/>
                    <a:pt x="552" y="1003"/>
                    <a:pt x="627" y="1003"/>
                  </a:cubicBezTo>
                  <a:lnTo>
                    <a:pt x="1129" y="1028"/>
                  </a:lnTo>
                  <a:lnTo>
                    <a:pt x="1655" y="1028"/>
                  </a:lnTo>
                  <a:lnTo>
                    <a:pt x="1906" y="1304"/>
                  </a:lnTo>
                  <a:lnTo>
                    <a:pt x="1981" y="1304"/>
                  </a:lnTo>
                  <a:lnTo>
                    <a:pt x="1580" y="577"/>
                  </a:lnTo>
                  <a:lnTo>
                    <a:pt x="1855" y="51"/>
                  </a:lnTo>
                  <a:lnTo>
                    <a:pt x="1755" y="51"/>
                  </a:lnTo>
                  <a:lnTo>
                    <a:pt x="1505" y="427"/>
                  </a:lnTo>
                  <a:lnTo>
                    <a:pt x="1454" y="377"/>
                  </a:lnTo>
                  <a:cubicBezTo>
                    <a:pt x="1454" y="351"/>
                    <a:pt x="1404" y="326"/>
                    <a:pt x="1329" y="326"/>
                  </a:cubicBezTo>
                  <a:cubicBezTo>
                    <a:pt x="978" y="326"/>
                    <a:pt x="652" y="301"/>
                    <a:pt x="302" y="301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7301686" y="3349967"/>
              <a:ext cx="1041667" cy="93633"/>
            </a:xfrm>
            <a:custGeom>
              <a:avLst/>
              <a:gdLst/>
              <a:ahLst/>
              <a:cxnLst/>
              <a:rect l="l" t="t" r="r" b="b"/>
              <a:pathLst>
                <a:path w="12282" h="1104" extrusionOk="0">
                  <a:moveTo>
                    <a:pt x="12281" y="0"/>
                  </a:moveTo>
                  <a:cubicBezTo>
                    <a:pt x="8171" y="75"/>
                    <a:pt x="4085" y="577"/>
                    <a:pt x="0" y="852"/>
                  </a:cubicBezTo>
                  <a:lnTo>
                    <a:pt x="0" y="1103"/>
                  </a:lnTo>
                  <a:cubicBezTo>
                    <a:pt x="4111" y="802"/>
                    <a:pt x="8196" y="326"/>
                    <a:pt x="12281" y="251"/>
                  </a:cubicBezTo>
                  <a:lnTo>
                    <a:pt x="12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7711924" y="3332919"/>
              <a:ext cx="178615" cy="119162"/>
            </a:xfrm>
            <a:custGeom>
              <a:avLst/>
              <a:gdLst/>
              <a:ahLst/>
              <a:cxnLst/>
              <a:rect l="l" t="t" r="r" b="b"/>
              <a:pathLst>
                <a:path w="2106" h="1405" extrusionOk="0">
                  <a:moveTo>
                    <a:pt x="1780" y="1"/>
                  </a:moveTo>
                  <a:lnTo>
                    <a:pt x="1554" y="402"/>
                  </a:lnTo>
                  <a:lnTo>
                    <a:pt x="1529" y="352"/>
                  </a:lnTo>
                  <a:cubicBezTo>
                    <a:pt x="1504" y="327"/>
                    <a:pt x="1454" y="302"/>
                    <a:pt x="1379" y="302"/>
                  </a:cubicBezTo>
                  <a:lnTo>
                    <a:pt x="351" y="402"/>
                  </a:lnTo>
                  <a:lnTo>
                    <a:pt x="126" y="126"/>
                  </a:lnTo>
                  <a:lnTo>
                    <a:pt x="0" y="151"/>
                  </a:lnTo>
                  <a:lnTo>
                    <a:pt x="452" y="803"/>
                  </a:lnTo>
                  <a:lnTo>
                    <a:pt x="201" y="1404"/>
                  </a:lnTo>
                  <a:lnTo>
                    <a:pt x="301" y="1379"/>
                  </a:lnTo>
                  <a:lnTo>
                    <a:pt x="552" y="953"/>
                  </a:lnTo>
                  <a:lnTo>
                    <a:pt x="602" y="1028"/>
                  </a:lnTo>
                  <a:cubicBezTo>
                    <a:pt x="627" y="1053"/>
                    <a:pt x="677" y="1078"/>
                    <a:pt x="752" y="1078"/>
                  </a:cubicBezTo>
                  <a:lnTo>
                    <a:pt x="1780" y="978"/>
                  </a:lnTo>
                  <a:lnTo>
                    <a:pt x="2030" y="1254"/>
                  </a:lnTo>
                  <a:lnTo>
                    <a:pt x="2106" y="1229"/>
                  </a:lnTo>
                  <a:lnTo>
                    <a:pt x="1655" y="552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8343268" y="3349967"/>
              <a:ext cx="1030981" cy="172254"/>
            </a:xfrm>
            <a:custGeom>
              <a:avLst/>
              <a:gdLst/>
              <a:ahLst/>
              <a:cxnLst/>
              <a:rect l="l" t="t" r="r" b="b"/>
              <a:pathLst>
                <a:path w="12156" h="2031" extrusionOk="0">
                  <a:moveTo>
                    <a:pt x="0" y="0"/>
                  </a:moveTo>
                  <a:lnTo>
                    <a:pt x="0" y="251"/>
                  </a:lnTo>
                  <a:cubicBezTo>
                    <a:pt x="426" y="241"/>
                    <a:pt x="851" y="234"/>
                    <a:pt x="1277" y="234"/>
                  </a:cubicBezTo>
                  <a:cubicBezTo>
                    <a:pt x="1879" y="234"/>
                    <a:pt x="2481" y="247"/>
                    <a:pt x="3083" y="276"/>
                  </a:cubicBezTo>
                  <a:cubicBezTo>
                    <a:pt x="4110" y="326"/>
                    <a:pt x="5113" y="426"/>
                    <a:pt x="6140" y="552"/>
                  </a:cubicBezTo>
                  <a:cubicBezTo>
                    <a:pt x="7143" y="702"/>
                    <a:pt x="8145" y="877"/>
                    <a:pt x="9148" y="1128"/>
                  </a:cubicBezTo>
                  <a:cubicBezTo>
                    <a:pt x="10125" y="1354"/>
                    <a:pt x="11103" y="1654"/>
                    <a:pt x="12080" y="2030"/>
                  </a:cubicBezTo>
                  <a:lnTo>
                    <a:pt x="12155" y="1805"/>
                  </a:lnTo>
                  <a:cubicBezTo>
                    <a:pt x="11178" y="1429"/>
                    <a:pt x="10201" y="1128"/>
                    <a:pt x="9198" y="877"/>
                  </a:cubicBezTo>
                  <a:cubicBezTo>
                    <a:pt x="8196" y="652"/>
                    <a:pt x="7193" y="451"/>
                    <a:pt x="6165" y="326"/>
                  </a:cubicBezTo>
                  <a:cubicBezTo>
                    <a:pt x="5138" y="176"/>
                    <a:pt x="4110" y="101"/>
                    <a:pt x="3083" y="50"/>
                  </a:cubicBezTo>
                  <a:cubicBezTo>
                    <a:pt x="2055" y="0"/>
                    <a:pt x="1028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8761988" y="3322318"/>
              <a:ext cx="163773" cy="127643"/>
            </a:xfrm>
            <a:custGeom>
              <a:avLst/>
              <a:gdLst/>
              <a:ahLst/>
              <a:cxnLst/>
              <a:rect l="l" t="t" r="r" b="b"/>
              <a:pathLst>
                <a:path w="1931" h="1505" extrusionOk="0">
                  <a:moveTo>
                    <a:pt x="25" y="0"/>
                  </a:moveTo>
                  <a:cubicBezTo>
                    <a:pt x="151" y="251"/>
                    <a:pt x="251" y="477"/>
                    <a:pt x="351" y="727"/>
                  </a:cubicBezTo>
                  <a:lnTo>
                    <a:pt x="0" y="1254"/>
                  </a:lnTo>
                  <a:lnTo>
                    <a:pt x="101" y="1279"/>
                  </a:lnTo>
                  <a:lnTo>
                    <a:pt x="426" y="878"/>
                  </a:lnTo>
                  <a:lnTo>
                    <a:pt x="452" y="953"/>
                  </a:lnTo>
                  <a:cubicBezTo>
                    <a:pt x="477" y="1003"/>
                    <a:pt x="527" y="1028"/>
                    <a:pt x="577" y="1053"/>
                  </a:cubicBezTo>
                  <a:cubicBezTo>
                    <a:pt x="928" y="1078"/>
                    <a:pt x="1254" y="1128"/>
                    <a:pt x="1604" y="1178"/>
                  </a:cubicBezTo>
                  <a:lnTo>
                    <a:pt x="1780" y="1479"/>
                  </a:lnTo>
                  <a:lnTo>
                    <a:pt x="1880" y="1504"/>
                  </a:lnTo>
                  <a:cubicBezTo>
                    <a:pt x="1780" y="1229"/>
                    <a:pt x="1680" y="978"/>
                    <a:pt x="1579" y="727"/>
                  </a:cubicBezTo>
                  <a:lnTo>
                    <a:pt x="1930" y="251"/>
                  </a:lnTo>
                  <a:lnTo>
                    <a:pt x="1830" y="226"/>
                  </a:lnTo>
                  <a:lnTo>
                    <a:pt x="1504" y="552"/>
                  </a:lnTo>
                  <a:lnTo>
                    <a:pt x="1504" y="502"/>
                  </a:lnTo>
                  <a:cubicBezTo>
                    <a:pt x="1479" y="477"/>
                    <a:pt x="1429" y="427"/>
                    <a:pt x="1379" y="427"/>
                  </a:cubicBezTo>
                  <a:cubicBezTo>
                    <a:pt x="1028" y="376"/>
                    <a:pt x="677" y="326"/>
                    <a:pt x="326" y="301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23"/>
          <p:cNvGrpSpPr/>
          <p:nvPr/>
        </p:nvGrpSpPr>
        <p:grpSpPr>
          <a:xfrm>
            <a:off x="-442499" y="-122494"/>
            <a:ext cx="10442013" cy="627290"/>
            <a:chOff x="1180310" y="3097874"/>
            <a:chExt cx="3151450" cy="189319"/>
          </a:xfrm>
        </p:grpSpPr>
        <p:sp>
          <p:nvSpPr>
            <p:cNvPr id="1451" name="Google Shape;1451;p23"/>
            <p:cNvSpPr/>
            <p:nvPr/>
          </p:nvSpPr>
          <p:spPr>
            <a:xfrm>
              <a:off x="1180310" y="3146493"/>
              <a:ext cx="462975" cy="140700"/>
            </a:xfrm>
            <a:custGeom>
              <a:avLst/>
              <a:gdLst/>
              <a:ahLst/>
              <a:cxnLst/>
              <a:rect l="l" t="t" r="r" b="b"/>
              <a:pathLst>
                <a:path w="18519" h="5628" extrusionOk="0">
                  <a:moveTo>
                    <a:pt x="8099" y="1"/>
                  </a:moveTo>
                  <a:cubicBezTo>
                    <a:pt x="6852" y="1"/>
                    <a:pt x="5648" y="618"/>
                    <a:pt x="5486" y="1567"/>
                  </a:cubicBezTo>
                  <a:cubicBezTo>
                    <a:pt x="5027" y="1246"/>
                    <a:pt x="4547" y="1105"/>
                    <a:pt x="4089" y="1105"/>
                  </a:cubicBezTo>
                  <a:cubicBezTo>
                    <a:pt x="2797" y="1105"/>
                    <a:pt x="1676" y="2228"/>
                    <a:pt x="1676" y="3597"/>
                  </a:cubicBezTo>
                  <a:cubicBezTo>
                    <a:pt x="1603" y="3578"/>
                    <a:pt x="1530" y="3570"/>
                    <a:pt x="1460" y="3570"/>
                  </a:cubicBezTo>
                  <a:cubicBezTo>
                    <a:pt x="596" y="3570"/>
                    <a:pt x="1" y="4909"/>
                    <a:pt x="348" y="5627"/>
                  </a:cubicBezTo>
                  <a:lnTo>
                    <a:pt x="18519" y="5627"/>
                  </a:lnTo>
                  <a:cubicBezTo>
                    <a:pt x="18038" y="4849"/>
                    <a:pt x="15592" y="4155"/>
                    <a:pt x="14389" y="4155"/>
                  </a:cubicBezTo>
                  <a:cubicBezTo>
                    <a:pt x="14275" y="4155"/>
                    <a:pt x="14172" y="4161"/>
                    <a:pt x="14083" y="4174"/>
                  </a:cubicBezTo>
                  <a:cubicBezTo>
                    <a:pt x="14083" y="3213"/>
                    <a:pt x="13096" y="2605"/>
                    <a:pt x="12159" y="2605"/>
                  </a:cubicBezTo>
                  <a:cubicBezTo>
                    <a:pt x="11752" y="2605"/>
                    <a:pt x="11354" y="2720"/>
                    <a:pt x="11050" y="2971"/>
                  </a:cubicBezTo>
                  <a:cubicBezTo>
                    <a:pt x="11063" y="840"/>
                    <a:pt x="9552" y="1"/>
                    <a:pt x="8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3689660" y="3134843"/>
              <a:ext cx="642100" cy="138700"/>
            </a:xfrm>
            <a:custGeom>
              <a:avLst/>
              <a:gdLst/>
              <a:ahLst/>
              <a:cxnLst/>
              <a:rect l="l" t="t" r="r" b="b"/>
              <a:pathLst>
                <a:path w="25684" h="5548" extrusionOk="0">
                  <a:moveTo>
                    <a:pt x="17517" y="0"/>
                  </a:moveTo>
                  <a:cubicBezTo>
                    <a:pt x="15433" y="0"/>
                    <a:pt x="13172" y="978"/>
                    <a:pt x="12382" y="2615"/>
                  </a:cubicBezTo>
                  <a:cubicBezTo>
                    <a:pt x="11623" y="2197"/>
                    <a:pt x="10820" y="2008"/>
                    <a:pt x="10053" y="2008"/>
                  </a:cubicBezTo>
                  <a:cubicBezTo>
                    <a:pt x="8337" y="2008"/>
                    <a:pt x="6794" y="2949"/>
                    <a:pt x="6292" y="4369"/>
                  </a:cubicBezTo>
                  <a:cubicBezTo>
                    <a:pt x="5754" y="4282"/>
                    <a:pt x="5234" y="4244"/>
                    <a:pt x="4738" y="4244"/>
                  </a:cubicBezTo>
                  <a:cubicBezTo>
                    <a:pt x="2390" y="4244"/>
                    <a:pt x="580" y="5092"/>
                    <a:pt x="1" y="5547"/>
                  </a:cubicBezTo>
                  <a:lnTo>
                    <a:pt x="25189" y="5547"/>
                  </a:lnTo>
                  <a:cubicBezTo>
                    <a:pt x="25684" y="3528"/>
                    <a:pt x="24332" y="1628"/>
                    <a:pt x="22513" y="1628"/>
                  </a:cubicBezTo>
                  <a:cubicBezTo>
                    <a:pt x="22119" y="1628"/>
                    <a:pt x="21703" y="1717"/>
                    <a:pt x="21279" y="1913"/>
                  </a:cubicBezTo>
                  <a:cubicBezTo>
                    <a:pt x="20644" y="588"/>
                    <a:pt x="19134" y="0"/>
                    <a:pt x="17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2478492" y="3097874"/>
              <a:ext cx="336475" cy="86750"/>
            </a:xfrm>
            <a:custGeom>
              <a:avLst/>
              <a:gdLst/>
              <a:ahLst/>
              <a:cxnLst/>
              <a:rect l="l" t="t" r="r" b="b"/>
              <a:pathLst>
                <a:path w="13459" h="3470" extrusionOk="0">
                  <a:moveTo>
                    <a:pt x="5467" y="1"/>
                  </a:moveTo>
                  <a:cubicBezTo>
                    <a:pt x="4412" y="1"/>
                    <a:pt x="3393" y="528"/>
                    <a:pt x="3158" y="1615"/>
                  </a:cubicBezTo>
                  <a:cubicBezTo>
                    <a:pt x="2980" y="1560"/>
                    <a:pt x="2790" y="1534"/>
                    <a:pt x="2595" y="1534"/>
                  </a:cubicBezTo>
                  <a:cubicBezTo>
                    <a:pt x="1448" y="1534"/>
                    <a:pt x="129" y="2419"/>
                    <a:pt x="0" y="3469"/>
                  </a:cubicBezTo>
                  <a:lnTo>
                    <a:pt x="13459" y="3469"/>
                  </a:lnTo>
                  <a:cubicBezTo>
                    <a:pt x="13210" y="3179"/>
                    <a:pt x="12415" y="2667"/>
                    <a:pt x="11383" y="2667"/>
                  </a:cubicBezTo>
                  <a:cubicBezTo>
                    <a:pt x="11165" y="2667"/>
                    <a:pt x="10937" y="2690"/>
                    <a:pt x="10702" y="2742"/>
                  </a:cubicBezTo>
                  <a:cubicBezTo>
                    <a:pt x="10683" y="2206"/>
                    <a:pt x="9757" y="1364"/>
                    <a:pt x="8841" y="1364"/>
                  </a:cubicBezTo>
                  <a:cubicBezTo>
                    <a:pt x="8557" y="1364"/>
                    <a:pt x="8275" y="1444"/>
                    <a:pt x="8020" y="1640"/>
                  </a:cubicBezTo>
                  <a:cubicBezTo>
                    <a:pt x="7677" y="559"/>
                    <a:pt x="6553" y="1"/>
                    <a:pt x="5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nton"/>
              <a:buNone/>
              <a:defRPr sz="3500" b="1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Char char="■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3" r:id="rId7"/>
    <p:sldLayoutId id="2147483664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8"/>
          <p:cNvSpPr/>
          <p:nvPr/>
        </p:nvSpPr>
        <p:spPr>
          <a:xfrm>
            <a:off x="4334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28"/>
          <p:cNvSpPr/>
          <p:nvPr/>
        </p:nvSpPr>
        <p:spPr>
          <a:xfrm>
            <a:off x="229680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28"/>
          <p:cNvSpPr/>
          <p:nvPr/>
        </p:nvSpPr>
        <p:spPr>
          <a:xfrm>
            <a:off x="452822" y="6721179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29"/>
                </a:lnTo>
                <a:lnTo>
                  <a:pt x="1430" y="2658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33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28"/>
          <p:cNvSpPr/>
          <p:nvPr/>
        </p:nvSpPr>
        <p:spPr>
          <a:xfrm>
            <a:off x="678169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28"/>
          <p:cNvSpPr/>
          <p:nvPr/>
        </p:nvSpPr>
        <p:spPr>
          <a:xfrm>
            <a:off x="903516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28"/>
          <p:cNvSpPr/>
          <p:nvPr/>
        </p:nvSpPr>
        <p:spPr>
          <a:xfrm>
            <a:off x="1128778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3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28"/>
          <p:cNvSpPr/>
          <p:nvPr/>
        </p:nvSpPr>
        <p:spPr>
          <a:xfrm>
            <a:off x="1352004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28"/>
          <p:cNvSpPr/>
          <p:nvPr/>
        </p:nvSpPr>
        <p:spPr>
          <a:xfrm>
            <a:off x="1577351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28"/>
          <p:cNvSpPr/>
          <p:nvPr/>
        </p:nvSpPr>
        <p:spPr>
          <a:xfrm>
            <a:off x="1802613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28"/>
          <p:cNvSpPr/>
          <p:nvPr/>
        </p:nvSpPr>
        <p:spPr>
          <a:xfrm>
            <a:off x="2025840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28"/>
          <p:cNvSpPr/>
          <p:nvPr/>
        </p:nvSpPr>
        <p:spPr>
          <a:xfrm>
            <a:off x="2251186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28"/>
          <p:cNvSpPr/>
          <p:nvPr/>
        </p:nvSpPr>
        <p:spPr>
          <a:xfrm>
            <a:off x="2476448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28"/>
          <p:cNvSpPr/>
          <p:nvPr/>
        </p:nvSpPr>
        <p:spPr>
          <a:xfrm>
            <a:off x="2699675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28"/>
          <p:cNvSpPr/>
          <p:nvPr/>
        </p:nvSpPr>
        <p:spPr>
          <a:xfrm>
            <a:off x="2924937" y="6721179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29"/>
                </a:lnTo>
                <a:lnTo>
                  <a:pt x="1430" y="2658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33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28"/>
          <p:cNvSpPr/>
          <p:nvPr/>
        </p:nvSpPr>
        <p:spPr>
          <a:xfrm>
            <a:off x="3150284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8"/>
          <p:cNvSpPr/>
          <p:nvPr/>
        </p:nvSpPr>
        <p:spPr>
          <a:xfrm>
            <a:off x="3373510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28"/>
          <p:cNvSpPr/>
          <p:nvPr/>
        </p:nvSpPr>
        <p:spPr>
          <a:xfrm>
            <a:off x="3598772" y="6721179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201"/>
                </a:moveTo>
                <a:lnTo>
                  <a:pt x="2658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28"/>
          <p:cNvSpPr/>
          <p:nvPr/>
        </p:nvSpPr>
        <p:spPr>
          <a:xfrm>
            <a:off x="3824119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28"/>
          <p:cNvSpPr/>
          <p:nvPr/>
        </p:nvSpPr>
        <p:spPr>
          <a:xfrm>
            <a:off x="4047345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28"/>
          <p:cNvSpPr/>
          <p:nvPr/>
        </p:nvSpPr>
        <p:spPr>
          <a:xfrm>
            <a:off x="4272607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28"/>
          <p:cNvSpPr/>
          <p:nvPr/>
        </p:nvSpPr>
        <p:spPr>
          <a:xfrm>
            <a:off x="4497954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28"/>
          <p:cNvSpPr/>
          <p:nvPr/>
        </p:nvSpPr>
        <p:spPr>
          <a:xfrm>
            <a:off x="4721181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28"/>
          <p:cNvSpPr/>
          <p:nvPr/>
        </p:nvSpPr>
        <p:spPr>
          <a:xfrm>
            <a:off x="4946443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28"/>
          <p:cNvSpPr/>
          <p:nvPr/>
        </p:nvSpPr>
        <p:spPr>
          <a:xfrm>
            <a:off x="5171790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8"/>
          <p:cNvSpPr/>
          <p:nvPr/>
        </p:nvSpPr>
        <p:spPr>
          <a:xfrm>
            <a:off x="5397052" y="6721179"/>
            <a:ext cx="240359" cy="240274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405" y="201"/>
                </a:moveTo>
                <a:lnTo>
                  <a:pt x="2633" y="1429"/>
                </a:lnTo>
                <a:lnTo>
                  <a:pt x="1405" y="2658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1"/>
                </a:moveTo>
                <a:lnTo>
                  <a:pt x="1" y="1429"/>
                </a:lnTo>
                <a:lnTo>
                  <a:pt x="1405" y="2833"/>
                </a:lnTo>
                <a:lnTo>
                  <a:pt x="2833" y="1429"/>
                </a:lnTo>
                <a:lnTo>
                  <a:pt x="14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28"/>
          <p:cNvSpPr/>
          <p:nvPr/>
        </p:nvSpPr>
        <p:spPr>
          <a:xfrm>
            <a:off x="5620278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28"/>
          <p:cNvSpPr/>
          <p:nvPr/>
        </p:nvSpPr>
        <p:spPr>
          <a:xfrm>
            <a:off x="5845625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28"/>
          <p:cNvSpPr/>
          <p:nvPr/>
        </p:nvSpPr>
        <p:spPr>
          <a:xfrm>
            <a:off x="6070887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28"/>
          <p:cNvSpPr/>
          <p:nvPr/>
        </p:nvSpPr>
        <p:spPr>
          <a:xfrm>
            <a:off x="6294113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28"/>
          <p:cNvSpPr/>
          <p:nvPr/>
        </p:nvSpPr>
        <p:spPr>
          <a:xfrm>
            <a:off x="6519460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28"/>
          <p:cNvSpPr/>
          <p:nvPr/>
        </p:nvSpPr>
        <p:spPr>
          <a:xfrm>
            <a:off x="6744722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28"/>
          <p:cNvSpPr/>
          <p:nvPr/>
        </p:nvSpPr>
        <p:spPr>
          <a:xfrm>
            <a:off x="6967949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28"/>
          <p:cNvSpPr/>
          <p:nvPr/>
        </p:nvSpPr>
        <p:spPr>
          <a:xfrm>
            <a:off x="7193296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28"/>
          <p:cNvSpPr/>
          <p:nvPr/>
        </p:nvSpPr>
        <p:spPr>
          <a:xfrm>
            <a:off x="7418558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28"/>
          <p:cNvSpPr/>
          <p:nvPr/>
        </p:nvSpPr>
        <p:spPr>
          <a:xfrm>
            <a:off x="7641784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28"/>
          <p:cNvSpPr/>
          <p:nvPr/>
        </p:nvSpPr>
        <p:spPr>
          <a:xfrm>
            <a:off x="7867046" y="6721179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29"/>
                </a:lnTo>
                <a:lnTo>
                  <a:pt x="1430" y="2658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33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28"/>
          <p:cNvSpPr/>
          <p:nvPr/>
        </p:nvSpPr>
        <p:spPr>
          <a:xfrm>
            <a:off x="8092393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28"/>
          <p:cNvSpPr/>
          <p:nvPr/>
        </p:nvSpPr>
        <p:spPr>
          <a:xfrm>
            <a:off x="8315619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28"/>
          <p:cNvSpPr/>
          <p:nvPr/>
        </p:nvSpPr>
        <p:spPr>
          <a:xfrm>
            <a:off x="8540881" y="6721179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201"/>
                </a:moveTo>
                <a:lnTo>
                  <a:pt x="2658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28"/>
          <p:cNvSpPr/>
          <p:nvPr/>
        </p:nvSpPr>
        <p:spPr>
          <a:xfrm>
            <a:off x="8766228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28"/>
          <p:cNvSpPr/>
          <p:nvPr/>
        </p:nvSpPr>
        <p:spPr>
          <a:xfrm>
            <a:off x="8989455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28"/>
          <p:cNvSpPr/>
          <p:nvPr/>
        </p:nvSpPr>
        <p:spPr>
          <a:xfrm>
            <a:off x="4334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28"/>
          <p:cNvSpPr/>
          <p:nvPr/>
        </p:nvSpPr>
        <p:spPr>
          <a:xfrm>
            <a:off x="229680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28"/>
          <p:cNvSpPr/>
          <p:nvPr/>
        </p:nvSpPr>
        <p:spPr>
          <a:xfrm>
            <a:off x="452822" y="694440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28"/>
          <p:cNvSpPr/>
          <p:nvPr/>
        </p:nvSpPr>
        <p:spPr>
          <a:xfrm>
            <a:off x="678169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28"/>
          <p:cNvSpPr/>
          <p:nvPr/>
        </p:nvSpPr>
        <p:spPr>
          <a:xfrm>
            <a:off x="903516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28"/>
          <p:cNvSpPr/>
          <p:nvPr/>
        </p:nvSpPr>
        <p:spPr>
          <a:xfrm>
            <a:off x="1128778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3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28"/>
          <p:cNvSpPr/>
          <p:nvPr/>
        </p:nvSpPr>
        <p:spPr>
          <a:xfrm>
            <a:off x="1352004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28"/>
          <p:cNvSpPr/>
          <p:nvPr/>
        </p:nvSpPr>
        <p:spPr>
          <a:xfrm>
            <a:off x="1577351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28"/>
          <p:cNvSpPr/>
          <p:nvPr/>
        </p:nvSpPr>
        <p:spPr>
          <a:xfrm>
            <a:off x="1802613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8"/>
          <p:cNvSpPr/>
          <p:nvPr/>
        </p:nvSpPr>
        <p:spPr>
          <a:xfrm>
            <a:off x="2025840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8"/>
          <p:cNvSpPr/>
          <p:nvPr/>
        </p:nvSpPr>
        <p:spPr>
          <a:xfrm>
            <a:off x="2251186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28"/>
          <p:cNvSpPr/>
          <p:nvPr/>
        </p:nvSpPr>
        <p:spPr>
          <a:xfrm>
            <a:off x="2476448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28"/>
          <p:cNvSpPr/>
          <p:nvPr/>
        </p:nvSpPr>
        <p:spPr>
          <a:xfrm>
            <a:off x="2699675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28"/>
          <p:cNvSpPr/>
          <p:nvPr/>
        </p:nvSpPr>
        <p:spPr>
          <a:xfrm>
            <a:off x="2924937" y="694440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28"/>
          <p:cNvSpPr/>
          <p:nvPr/>
        </p:nvSpPr>
        <p:spPr>
          <a:xfrm>
            <a:off x="3150284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28"/>
          <p:cNvSpPr/>
          <p:nvPr/>
        </p:nvSpPr>
        <p:spPr>
          <a:xfrm>
            <a:off x="3373510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28"/>
          <p:cNvSpPr/>
          <p:nvPr/>
        </p:nvSpPr>
        <p:spPr>
          <a:xfrm>
            <a:off x="3598772" y="694440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28"/>
          <p:cNvSpPr/>
          <p:nvPr/>
        </p:nvSpPr>
        <p:spPr>
          <a:xfrm>
            <a:off x="3824119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28"/>
          <p:cNvSpPr/>
          <p:nvPr/>
        </p:nvSpPr>
        <p:spPr>
          <a:xfrm>
            <a:off x="4047345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28"/>
          <p:cNvSpPr/>
          <p:nvPr/>
        </p:nvSpPr>
        <p:spPr>
          <a:xfrm>
            <a:off x="4272607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28"/>
          <p:cNvSpPr/>
          <p:nvPr/>
        </p:nvSpPr>
        <p:spPr>
          <a:xfrm>
            <a:off x="4497954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28"/>
          <p:cNvSpPr/>
          <p:nvPr/>
        </p:nvSpPr>
        <p:spPr>
          <a:xfrm>
            <a:off x="4721181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28"/>
          <p:cNvSpPr/>
          <p:nvPr/>
        </p:nvSpPr>
        <p:spPr>
          <a:xfrm>
            <a:off x="4946443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28"/>
          <p:cNvSpPr/>
          <p:nvPr/>
        </p:nvSpPr>
        <p:spPr>
          <a:xfrm>
            <a:off x="5171790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28"/>
          <p:cNvSpPr/>
          <p:nvPr/>
        </p:nvSpPr>
        <p:spPr>
          <a:xfrm>
            <a:off x="5397052" y="6944405"/>
            <a:ext cx="240359" cy="242394"/>
          </a:xfrm>
          <a:custGeom>
            <a:avLst/>
            <a:gdLst/>
            <a:ahLst/>
            <a:cxnLst/>
            <a:rect l="l" t="t" r="r" b="b"/>
            <a:pathLst>
              <a:path w="2834" h="2858" extrusionOk="0">
                <a:moveTo>
                  <a:pt x="1405" y="201"/>
                </a:moveTo>
                <a:lnTo>
                  <a:pt x="2633" y="1429"/>
                </a:lnTo>
                <a:lnTo>
                  <a:pt x="1405" y="2657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0"/>
                </a:moveTo>
                <a:lnTo>
                  <a:pt x="1" y="1429"/>
                </a:lnTo>
                <a:lnTo>
                  <a:pt x="1405" y="2858"/>
                </a:lnTo>
                <a:lnTo>
                  <a:pt x="2833" y="1429"/>
                </a:lnTo>
                <a:lnTo>
                  <a:pt x="14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28"/>
          <p:cNvSpPr/>
          <p:nvPr/>
        </p:nvSpPr>
        <p:spPr>
          <a:xfrm>
            <a:off x="5620278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28"/>
          <p:cNvSpPr/>
          <p:nvPr/>
        </p:nvSpPr>
        <p:spPr>
          <a:xfrm>
            <a:off x="5845625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28"/>
          <p:cNvSpPr/>
          <p:nvPr/>
        </p:nvSpPr>
        <p:spPr>
          <a:xfrm>
            <a:off x="6070887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28"/>
          <p:cNvSpPr/>
          <p:nvPr/>
        </p:nvSpPr>
        <p:spPr>
          <a:xfrm>
            <a:off x="6294113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28"/>
          <p:cNvSpPr/>
          <p:nvPr/>
        </p:nvSpPr>
        <p:spPr>
          <a:xfrm>
            <a:off x="6519460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28"/>
          <p:cNvSpPr/>
          <p:nvPr/>
        </p:nvSpPr>
        <p:spPr>
          <a:xfrm>
            <a:off x="6744722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28"/>
          <p:cNvSpPr/>
          <p:nvPr/>
        </p:nvSpPr>
        <p:spPr>
          <a:xfrm>
            <a:off x="6967949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28"/>
          <p:cNvSpPr/>
          <p:nvPr/>
        </p:nvSpPr>
        <p:spPr>
          <a:xfrm>
            <a:off x="7193296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28"/>
          <p:cNvSpPr/>
          <p:nvPr/>
        </p:nvSpPr>
        <p:spPr>
          <a:xfrm>
            <a:off x="7418558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28"/>
          <p:cNvSpPr/>
          <p:nvPr/>
        </p:nvSpPr>
        <p:spPr>
          <a:xfrm>
            <a:off x="7641784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28"/>
          <p:cNvSpPr/>
          <p:nvPr/>
        </p:nvSpPr>
        <p:spPr>
          <a:xfrm>
            <a:off x="7867046" y="694440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28"/>
          <p:cNvSpPr/>
          <p:nvPr/>
        </p:nvSpPr>
        <p:spPr>
          <a:xfrm>
            <a:off x="8092393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28"/>
          <p:cNvSpPr/>
          <p:nvPr/>
        </p:nvSpPr>
        <p:spPr>
          <a:xfrm>
            <a:off x="8315619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28"/>
          <p:cNvSpPr/>
          <p:nvPr/>
        </p:nvSpPr>
        <p:spPr>
          <a:xfrm>
            <a:off x="8540881" y="694440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28"/>
          <p:cNvSpPr/>
          <p:nvPr/>
        </p:nvSpPr>
        <p:spPr>
          <a:xfrm>
            <a:off x="8766228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28"/>
          <p:cNvSpPr/>
          <p:nvPr/>
        </p:nvSpPr>
        <p:spPr>
          <a:xfrm>
            <a:off x="8989455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28"/>
          <p:cNvSpPr txBox="1">
            <a:spLocks noGrp="1"/>
          </p:cNvSpPr>
          <p:nvPr>
            <p:ph type="ctrTitle"/>
          </p:nvPr>
        </p:nvSpPr>
        <p:spPr>
          <a:xfrm>
            <a:off x="452822" y="126380"/>
            <a:ext cx="8178222" cy="3427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2"/>
                </a:solidFill>
              </a:rPr>
              <a:t>Designing an Intelligent Accommodation System for Rohingya Refugees: </a:t>
            </a:r>
            <a:r>
              <a:rPr lang="en-US" sz="4000" b="0" dirty="0">
                <a:solidFill>
                  <a:schemeClr val="dk1"/>
                </a:solidFill>
              </a:rPr>
              <a:t>Integrating AI, Sustainability, and Economic Empowerment.</a:t>
            </a:r>
            <a:endParaRPr lang="en-US" sz="4000" b="0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241E9D0D-E9EF-C2BF-3FBD-BFEE7516F4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95314" y="1609990"/>
            <a:ext cx="785726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Focus: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AI-driven accommodation system for Rohingya refugees, integrating sustainability, productivity, and security.</a:t>
            </a: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/>
            </a:endParaRP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Goals: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Address</a:t>
            </a:r>
            <a:r>
              <a:rPr kumimoji="0" lang="en-US" altLang="en-US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living conditions, security and economic opportunities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/>
            </a:endParaRP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/>
            </a:endParaRP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RQ: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How to develop an intelligent accommodation system for Rohingya refugee that supports productivity, ensures security, and leverages AI?</a:t>
            </a:r>
          </a:p>
        </p:txBody>
      </p:sp>
      <p:sp>
        <p:nvSpPr>
          <p:cNvPr id="4" name="Google Shape;1649;p33"/>
          <p:cNvSpPr txBox="1">
            <a:spLocks noGrp="1"/>
          </p:cNvSpPr>
          <p:nvPr>
            <p:ph type="title"/>
          </p:nvPr>
        </p:nvSpPr>
        <p:spPr>
          <a:xfrm>
            <a:off x="435477" y="840549"/>
            <a:ext cx="53623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4000" dirty="0">
                <a:latin typeface="Aptos"/>
              </a:rPr>
              <a:t>Research </a:t>
            </a:r>
            <a:r>
              <a:rPr lang="en" sz="4000" dirty="0">
                <a:solidFill>
                  <a:schemeClr val="tx1"/>
                </a:solidFill>
                <a:latin typeface="Aptos"/>
              </a:rPr>
              <a:t>Objectives</a:t>
            </a:r>
            <a:endParaRPr sz="4000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731" y="169577"/>
            <a:ext cx="9701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/>
              </a:rPr>
              <a:t>1.4</a:t>
            </a:r>
            <a:endParaRPr lang="en" b="1" dirty="0">
              <a:latin typeface="Aptos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435476" y="330279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435477" y="17597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435476" y="2699241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7767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8EC58C85-47D3-266D-3C74-4C4639A12D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8381" y="1600465"/>
            <a:ext cx="785726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Contribution: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</a:t>
            </a:r>
            <a:r>
              <a:rPr lang="en-US" dirty="0">
                <a:latin typeface="Aptos"/>
              </a:rPr>
              <a:t>Proposes an AI-driven framework to improve living conditions, security, and productivity for Rohingya refugees, benefiting refugees, host communities, and policymakers with sustainable solutions.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/>
            </a:endParaRPr>
          </a:p>
          <a:p>
            <a:pPr marL="0" lvl="0" indent="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Actionable Insights: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</a:t>
            </a:r>
            <a:r>
              <a:rPr lang="en-US" dirty="0">
                <a:latin typeface="Aptos"/>
              </a:rPr>
              <a:t>Offers strategies for scalable, sustainable refugee accommodations that ensure safety and long-term resilience for both refugees and host nations.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/>
            </a:endParaRP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Impact: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Enhances productivity, reduces dependency, and eases the socio-economic burden on host countries.</a:t>
            </a:r>
          </a:p>
        </p:txBody>
      </p:sp>
      <p:sp>
        <p:nvSpPr>
          <p:cNvPr id="4" name="Google Shape;1649;p33"/>
          <p:cNvSpPr txBox="1">
            <a:spLocks noGrp="1"/>
          </p:cNvSpPr>
          <p:nvPr>
            <p:ph type="title"/>
          </p:nvPr>
        </p:nvSpPr>
        <p:spPr>
          <a:xfrm>
            <a:off x="435476" y="840549"/>
            <a:ext cx="637628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4000" dirty="0">
                <a:latin typeface="Aptos"/>
              </a:rPr>
              <a:t>Research </a:t>
            </a:r>
            <a:r>
              <a:rPr lang="en" sz="4000" dirty="0">
                <a:solidFill>
                  <a:schemeClr val="tx1"/>
                </a:solidFill>
                <a:latin typeface="Aptos"/>
              </a:rPr>
              <a:t>Contribution</a:t>
            </a:r>
            <a:endParaRPr sz="4000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731" y="169577"/>
            <a:ext cx="9701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/>
              </a:rPr>
              <a:t>1.5</a:t>
            </a:r>
            <a:endParaRPr lang="en" b="1" dirty="0">
              <a:latin typeface="Aptos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435476" y="330279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35477" y="17597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435476" y="2699241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02196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42;p32"/>
          <p:cNvSpPr txBox="1">
            <a:spLocks/>
          </p:cNvSpPr>
          <p:nvPr/>
        </p:nvSpPr>
        <p:spPr>
          <a:xfrm>
            <a:off x="719999" y="965774"/>
            <a:ext cx="4478725" cy="138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nton"/>
              <a:buNone/>
              <a:defRPr sz="5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b="1" dirty="0">
                <a:latin typeface="Aptos"/>
              </a:rPr>
              <a:t>Methodology</a:t>
            </a:r>
            <a:endParaRPr lang="en-US" b="1" dirty="0">
              <a:latin typeface="Aptos"/>
            </a:endParaRPr>
          </a:p>
        </p:txBody>
      </p:sp>
      <p:sp>
        <p:nvSpPr>
          <p:cNvPr id="9" name="Google Shape;1643;p32"/>
          <p:cNvSpPr txBox="1">
            <a:spLocks/>
          </p:cNvSpPr>
          <p:nvPr/>
        </p:nvSpPr>
        <p:spPr>
          <a:xfrm>
            <a:off x="720000" y="503073"/>
            <a:ext cx="125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nton"/>
              <a:buNone/>
              <a:defRPr sz="60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Aptos"/>
              </a:rPr>
              <a:t>02</a:t>
            </a:r>
          </a:p>
        </p:txBody>
      </p:sp>
      <p:sp>
        <p:nvSpPr>
          <p:cNvPr id="10" name="Google Shape;1644;p32"/>
          <p:cNvSpPr txBox="1">
            <a:spLocks/>
          </p:cNvSpPr>
          <p:nvPr/>
        </p:nvSpPr>
        <p:spPr>
          <a:xfrm>
            <a:off x="994318" y="2008083"/>
            <a:ext cx="3158582" cy="109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lvl="0" indent="0" algn="just">
              <a:lnSpc>
                <a:spcPts val="2400"/>
              </a:lnSpc>
            </a:pPr>
            <a:r>
              <a:rPr lang="en" b="1" dirty="0">
                <a:latin typeface="Aptos"/>
              </a:rPr>
              <a:t>Search Strategy.</a:t>
            </a:r>
          </a:p>
          <a:p>
            <a:pPr marL="0" lvl="0" indent="0" algn="just">
              <a:lnSpc>
                <a:spcPts val="2400"/>
              </a:lnSpc>
            </a:pPr>
            <a:r>
              <a:rPr lang="en-US" b="1" dirty="0">
                <a:latin typeface="Aptos"/>
              </a:rPr>
              <a:t>Selection Process.</a:t>
            </a:r>
          </a:p>
          <a:p>
            <a:pPr marL="0" lvl="0" indent="0" algn="just">
              <a:lnSpc>
                <a:spcPts val="2000"/>
              </a:lnSpc>
            </a:pPr>
            <a:r>
              <a:rPr lang="en-US" b="1" dirty="0">
                <a:latin typeface="Aptos"/>
              </a:rPr>
              <a:t>Data Extraction &amp; Synthesis.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870208" y="2247967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865826" y="2537268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865826" y="2808688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82EA0-B6E8-4159-1005-0601E9771321}"/>
              </a:ext>
            </a:extLst>
          </p:cNvPr>
          <p:cNvSpPr/>
          <p:nvPr/>
        </p:nvSpPr>
        <p:spPr>
          <a:xfrm>
            <a:off x="749734" y="501709"/>
            <a:ext cx="937817" cy="8418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2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42;p32"/>
          <p:cNvSpPr txBox="1">
            <a:spLocks/>
          </p:cNvSpPr>
          <p:nvPr/>
        </p:nvSpPr>
        <p:spPr>
          <a:xfrm>
            <a:off x="719999" y="965774"/>
            <a:ext cx="4478725" cy="138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nton"/>
              <a:buNone/>
              <a:defRPr sz="5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b="1" dirty="0">
                <a:latin typeface="Aptos"/>
              </a:rPr>
              <a:t>Methodology</a:t>
            </a:r>
            <a:endParaRPr lang="en-US" b="1" dirty="0">
              <a:latin typeface="Aptos"/>
            </a:endParaRPr>
          </a:p>
        </p:txBody>
      </p:sp>
      <p:sp>
        <p:nvSpPr>
          <p:cNvPr id="9" name="Google Shape;1643;p32"/>
          <p:cNvSpPr txBox="1">
            <a:spLocks/>
          </p:cNvSpPr>
          <p:nvPr/>
        </p:nvSpPr>
        <p:spPr>
          <a:xfrm>
            <a:off x="720000" y="503073"/>
            <a:ext cx="125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nton"/>
              <a:buNone/>
              <a:defRPr sz="60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Aptos"/>
              </a:rPr>
              <a:t>02</a:t>
            </a:r>
          </a:p>
        </p:txBody>
      </p:sp>
      <p:sp>
        <p:nvSpPr>
          <p:cNvPr id="10" name="Google Shape;1644;p32"/>
          <p:cNvSpPr txBox="1">
            <a:spLocks/>
          </p:cNvSpPr>
          <p:nvPr/>
        </p:nvSpPr>
        <p:spPr>
          <a:xfrm>
            <a:off x="972634" y="2259746"/>
            <a:ext cx="2817394" cy="52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lvl="0" indent="0" algn="just">
              <a:lnSpc>
                <a:spcPts val="2400"/>
              </a:lnSpc>
            </a:pPr>
            <a:r>
              <a:rPr lang="en-US" sz="2800" b="1" dirty="0">
                <a:latin typeface="Aptos"/>
              </a:rPr>
              <a:t>Method Used?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870208" y="2432899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708306" y="285576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870208" y="3455957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16" name="Google Shape;1644;p32"/>
          <p:cNvSpPr txBox="1">
            <a:spLocks/>
          </p:cNvSpPr>
          <p:nvPr/>
        </p:nvSpPr>
        <p:spPr>
          <a:xfrm>
            <a:off x="1799746" y="2647042"/>
            <a:ext cx="768793" cy="52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lvl="0" indent="0" algn="just">
              <a:lnSpc>
                <a:spcPts val="2400"/>
              </a:lnSpc>
            </a:pPr>
            <a:r>
              <a:rPr lang="en-US" sz="2000" b="1" dirty="0">
                <a:latin typeface="Aptos"/>
              </a:rPr>
              <a:t>SLR</a:t>
            </a:r>
            <a:endParaRPr lang="en-US" sz="2800" b="1" dirty="0">
              <a:latin typeface="Aptos"/>
            </a:endParaRPr>
          </a:p>
        </p:txBody>
      </p:sp>
      <p:sp>
        <p:nvSpPr>
          <p:cNvPr id="19" name="Google Shape;1644;p32"/>
          <p:cNvSpPr txBox="1">
            <a:spLocks/>
          </p:cNvSpPr>
          <p:nvPr/>
        </p:nvSpPr>
        <p:spPr>
          <a:xfrm>
            <a:off x="972634" y="3204479"/>
            <a:ext cx="2817394" cy="52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lvl="0" indent="0" algn="just">
              <a:lnSpc>
                <a:spcPts val="2400"/>
              </a:lnSpc>
            </a:pPr>
            <a:r>
              <a:rPr lang="en-US" sz="2800" b="1" dirty="0">
                <a:latin typeface="Aptos"/>
              </a:rPr>
              <a:t>Why SLR?</a:t>
            </a:r>
          </a:p>
        </p:txBody>
      </p:sp>
    </p:spTree>
    <p:extLst>
      <p:ext uri="{BB962C8B-B14F-4D97-AF65-F5344CB8AC3E}">
        <p14:creationId xmlns:p14="http://schemas.microsoft.com/office/powerpoint/2010/main" val="273545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AA98F6BD-E73D-25C2-DE9D-968C4370C2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6917" y="1587130"/>
            <a:ext cx="784413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Databases: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Searched IEEE Xplore, SpringerLink, ScienceDirect, ACM Digital Library, IGI Global, Google Scholar, and Wiley Online Library.</a:t>
            </a: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/>
            </a:endParaRP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Keywords: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Used Boolean operators like "Rohingya refugees" AND "accommodation system" AND "AI," and "AI in refugee security." </a:t>
            </a:r>
          </a:p>
          <a:p>
            <a:pPr marL="285750" marR="0" lvl="0" indent="-28575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/>
            </a:endParaRP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Citation Techniques: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Forward and backward citation methods were applied to review references.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/>
            </a:endParaRPr>
          </a:p>
        </p:txBody>
      </p:sp>
      <p:sp>
        <p:nvSpPr>
          <p:cNvPr id="4" name="Google Shape;1649;p33"/>
          <p:cNvSpPr txBox="1">
            <a:spLocks noGrp="1"/>
          </p:cNvSpPr>
          <p:nvPr>
            <p:ph type="title"/>
          </p:nvPr>
        </p:nvSpPr>
        <p:spPr>
          <a:xfrm>
            <a:off x="435477" y="840549"/>
            <a:ext cx="53623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4000" dirty="0">
                <a:latin typeface="Aptos"/>
              </a:rPr>
              <a:t>Search </a:t>
            </a:r>
            <a:r>
              <a:rPr lang="en" sz="4000" dirty="0">
                <a:solidFill>
                  <a:schemeClr val="tx1"/>
                </a:solidFill>
                <a:latin typeface="Aptos"/>
              </a:rPr>
              <a:t>Strategy</a:t>
            </a:r>
            <a:endParaRPr sz="4000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6917" y="184048"/>
            <a:ext cx="8980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000" b="1" dirty="0">
                <a:latin typeface="Aptos"/>
              </a:rPr>
              <a:t>2.1</a:t>
            </a:r>
            <a:endParaRPr lang="en" sz="1200" b="1" dirty="0">
              <a:latin typeface="Aptos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35477" y="17597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435477" y="2652320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40424" y="3586798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9940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AA98F6BD-E73D-25C2-DE9D-968C4370C2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9385" y="1382427"/>
            <a:ext cx="784413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Inclusion Criteria: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Peer-reviewed articles from 2000–2024 on refugee accommodation,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AI,security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.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</a:b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Exclusion Criteria: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Excluded non-peer-reviewed, unrelated AI/refugee studies, and articles lacking content or rigor.</a:t>
            </a:r>
          </a:p>
        </p:txBody>
      </p:sp>
      <p:sp>
        <p:nvSpPr>
          <p:cNvPr id="4" name="Google Shape;1649;p33"/>
          <p:cNvSpPr txBox="1">
            <a:spLocks noGrp="1"/>
          </p:cNvSpPr>
          <p:nvPr>
            <p:ph type="title"/>
          </p:nvPr>
        </p:nvSpPr>
        <p:spPr>
          <a:xfrm>
            <a:off x="435476" y="840549"/>
            <a:ext cx="610916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4000" dirty="0">
                <a:latin typeface="Aptos"/>
              </a:rPr>
              <a:t>Search </a:t>
            </a:r>
            <a:r>
              <a:rPr lang="en" sz="4000" dirty="0">
                <a:solidFill>
                  <a:schemeClr val="tx1"/>
                </a:solidFill>
                <a:latin typeface="Aptos"/>
              </a:rPr>
              <a:t>Strategy </a:t>
            </a:r>
            <a:r>
              <a:rPr lang="en-US" sz="2000" i="1" dirty="0">
                <a:latin typeface="Aptos"/>
              </a:rPr>
              <a:t>(contd.)</a:t>
            </a:r>
            <a:endParaRPr sz="2000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35477" y="17597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435477" y="2694691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917" y="184048"/>
            <a:ext cx="8980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000" b="1" dirty="0">
                <a:latin typeface="Aptos"/>
              </a:rPr>
              <a:t>2.1</a:t>
            </a:r>
            <a:endParaRPr lang="en" sz="1200" b="1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39477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B31C0FA2-A239-959E-8C9A-71EA04941F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8913" y="1571229"/>
            <a:ext cx="404595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/>
              </a:rPr>
              <a:t>Initial Search: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/>
              </a:rPr>
              <a:t> Identified 87 articles on AI, refugee accommodation, and security.</a:t>
            </a:r>
          </a:p>
          <a:p>
            <a:pPr marL="285750" marR="0" lvl="0" indent="-28575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 panose="020B0004020202020204"/>
            </a:endParaRPr>
          </a:p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/>
              </a:rPr>
              <a:t>Screening: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/>
              </a:rPr>
              <a:t> Applied inclusion/exclusion criteria, narrowing the list to 30 relevant articles.</a:t>
            </a:r>
          </a:p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 panose="020B0004020202020204"/>
            </a:endParaRPr>
          </a:p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/>
              </a:rPr>
              <a:t>Final Selection: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/>
              </a:rPr>
              <a:t> Chose 11 studies based on direct relevance and methodological rigor.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DBF5A0-45D2-21B4-1391-06E1D4C7D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04" y="1455862"/>
            <a:ext cx="5085343" cy="2669912"/>
          </a:xfrm>
          <a:prstGeom prst="rect">
            <a:avLst/>
          </a:prstGeom>
        </p:spPr>
      </p:pic>
      <p:sp>
        <p:nvSpPr>
          <p:cNvPr id="5" name="Google Shape;1649;p33"/>
          <p:cNvSpPr txBox="1">
            <a:spLocks noGrp="1"/>
          </p:cNvSpPr>
          <p:nvPr>
            <p:ph type="title"/>
          </p:nvPr>
        </p:nvSpPr>
        <p:spPr>
          <a:xfrm>
            <a:off x="435476" y="840549"/>
            <a:ext cx="600342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4000" dirty="0">
                <a:latin typeface="Aptos" panose="020B0004020202020204"/>
              </a:rPr>
              <a:t>Selection </a:t>
            </a:r>
            <a:r>
              <a:rPr lang="en" sz="4000" dirty="0">
                <a:solidFill>
                  <a:schemeClr val="tx1"/>
                </a:solidFill>
                <a:latin typeface="Aptos" panose="020B0004020202020204"/>
              </a:rPr>
              <a:t>Process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917" y="184048"/>
            <a:ext cx="8980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000" b="1" dirty="0">
                <a:latin typeface="Aptos"/>
              </a:rPr>
              <a:t>2.1</a:t>
            </a:r>
            <a:endParaRPr lang="en" sz="1200" b="1" dirty="0">
              <a:latin typeface="Aptos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67473" y="17597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164909" y="2699378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64909" y="3593294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F51F456D-AE69-1734-F90A-263884A278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99863" y="1599805"/>
            <a:ext cx="78441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Data Extraction: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 Used a standardized form to collect data from abstracts, methods, results, and conclusions.</a:t>
            </a: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Restricted Access: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 Extracted key data from limited-access papers.</a:t>
            </a:r>
          </a:p>
          <a:p>
            <a:pPr marL="285750" marR="0" lvl="0" indent="-28575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Quality Assessment: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 Evaluated studies based on citation count, journal impact, and methodological rigor to ensure high-quality inclusion.</a:t>
            </a:r>
          </a:p>
        </p:txBody>
      </p:sp>
      <p:sp>
        <p:nvSpPr>
          <p:cNvPr id="4" name="Google Shape;1649;p33"/>
          <p:cNvSpPr txBox="1">
            <a:spLocks noGrp="1"/>
          </p:cNvSpPr>
          <p:nvPr>
            <p:ph type="title"/>
          </p:nvPr>
        </p:nvSpPr>
        <p:spPr>
          <a:xfrm>
            <a:off x="435476" y="840549"/>
            <a:ext cx="768110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000" dirty="0">
                <a:latin typeface="Aptos" panose="020B0004020202020204"/>
              </a:rPr>
              <a:t>Data Extraction and </a:t>
            </a:r>
            <a:r>
              <a:rPr lang="en-US" sz="4000" dirty="0">
                <a:solidFill>
                  <a:schemeClr val="tx1"/>
                </a:solidFill>
                <a:latin typeface="Aptos" panose="020B0004020202020204"/>
              </a:rPr>
              <a:t>Synthesis</a:t>
            </a:r>
            <a:endParaRPr sz="4000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731" y="169577"/>
            <a:ext cx="625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000" b="1" dirty="0">
                <a:latin typeface="Aptos"/>
              </a:rPr>
              <a:t>2.1</a:t>
            </a:r>
            <a:endParaRPr lang="en" b="1" dirty="0">
              <a:latin typeface="Aptos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435477" y="17597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26230" y="237619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435843" y="29926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99833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42;p32"/>
          <p:cNvSpPr txBox="1">
            <a:spLocks/>
          </p:cNvSpPr>
          <p:nvPr/>
        </p:nvSpPr>
        <p:spPr>
          <a:xfrm>
            <a:off x="719999" y="965774"/>
            <a:ext cx="6642826" cy="138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nton"/>
              <a:buNone/>
              <a:defRPr sz="5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Aptos"/>
              </a:rPr>
              <a:t>Results &amp; Analysis</a:t>
            </a:r>
            <a:endParaRPr lang="en-US" b="1" dirty="0">
              <a:latin typeface="Aptos"/>
            </a:endParaRPr>
          </a:p>
        </p:txBody>
      </p:sp>
      <p:sp>
        <p:nvSpPr>
          <p:cNvPr id="9" name="Google Shape;1643;p32"/>
          <p:cNvSpPr txBox="1">
            <a:spLocks/>
          </p:cNvSpPr>
          <p:nvPr/>
        </p:nvSpPr>
        <p:spPr>
          <a:xfrm>
            <a:off x="720000" y="503073"/>
            <a:ext cx="125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nton"/>
              <a:buNone/>
              <a:defRPr sz="60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Aptos"/>
              </a:rPr>
              <a:t>03</a:t>
            </a:r>
          </a:p>
        </p:txBody>
      </p:sp>
      <p:sp>
        <p:nvSpPr>
          <p:cNvPr id="10" name="Google Shape;1644;p32"/>
          <p:cNvSpPr txBox="1">
            <a:spLocks/>
          </p:cNvSpPr>
          <p:nvPr/>
        </p:nvSpPr>
        <p:spPr>
          <a:xfrm>
            <a:off x="994318" y="2055708"/>
            <a:ext cx="2329907" cy="80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 algn="just">
              <a:lnSpc>
                <a:spcPts val="2400"/>
              </a:lnSpc>
            </a:pPr>
            <a:r>
              <a:rPr lang="en" b="1" dirty="0">
                <a:latin typeface="Aptos"/>
              </a:rPr>
              <a:t>Research Data/Results</a:t>
            </a:r>
          </a:p>
          <a:p>
            <a:pPr marL="0" indent="0" algn="just">
              <a:lnSpc>
                <a:spcPts val="2400"/>
              </a:lnSpc>
            </a:pPr>
            <a:r>
              <a:rPr lang="en-US" b="1" dirty="0">
                <a:latin typeface="Aptos"/>
              </a:rPr>
              <a:t>Analysis &amp; Discussion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870208" y="2247967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865826" y="2565843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A8D1BE-706D-06F8-EFC5-98A6A97EAEB9}"/>
              </a:ext>
            </a:extLst>
          </p:cNvPr>
          <p:cNvSpPr/>
          <p:nvPr/>
        </p:nvSpPr>
        <p:spPr>
          <a:xfrm>
            <a:off x="757168" y="501709"/>
            <a:ext cx="937817" cy="8418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4142C61-743F-C311-B5CF-9B543CD7E71F}"/>
              </a:ext>
            </a:extLst>
          </p:cNvPr>
          <p:cNvGrpSpPr/>
          <p:nvPr/>
        </p:nvGrpSpPr>
        <p:grpSpPr>
          <a:xfrm>
            <a:off x="237744" y="1438656"/>
            <a:ext cx="2112882" cy="3382112"/>
            <a:chOff x="560623" y="1262741"/>
            <a:chExt cx="2637347" cy="4240779"/>
          </a:xfrm>
        </p:grpSpPr>
        <p:sp>
          <p:nvSpPr>
            <p:cNvPr id="117" name="Right Triangle 116">
              <a:extLst>
                <a:ext uri="{FF2B5EF4-FFF2-40B4-BE49-F238E27FC236}">
                  <a16:creationId xmlns:a16="http://schemas.microsoft.com/office/drawing/2014/main" id="{973B576E-F790-0656-2925-A659E981DD3C}"/>
                </a:ext>
              </a:extLst>
            </p:cNvPr>
            <p:cNvSpPr/>
            <p:nvPr/>
          </p:nvSpPr>
          <p:spPr>
            <a:xfrm flipH="1" flipV="1">
              <a:off x="560623" y="2112430"/>
              <a:ext cx="295976" cy="148167"/>
            </a:xfrm>
            <a:prstGeom prst="rtTriangle">
              <a:avLst/>
            </a:prstGeom>
            <a:solidFill>
              <a:srgbClr val="C8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D1588D9-CE6D-B86B-7D9D-128179BE8049}"/>
                </a:ext>
              </a:extLst>
            </p:cNvPr>
            <p:cNvSpPr/>
            <p:nvPr/>
          </p:nvSpPr>
          <p:spPr>
            <a:xfrm>
              <a:off x="856599" y="1262741"/>
              <a:ext cx="2341371" cy="4240779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1C18BDD-4156-6FAC-E49A-EE6F31FF2424}"/>
                </a:ext>
              </a:extLst>
            </p:cNvPr>
            <p:cNvSpPr/>
            <p:nvPr/>
          </p:nvSpPr>
          <p:spPr>
            <a:xfrm>
              <a:off x="560623" y="1524000"/>
              <a:ext cx="1329872" cy="5943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C519E7-2F1D-5736-473B-84408B053216}"/>
                </a:ext>
              </a:extLst>
            </p:cNvPr>
            <p:cNvSpPr txBox="1"/>
            <p:nvPr/>
          </p:nvSpPr>
          <p:spPr>
            <a:xfrm>
              <a:off x="1092209" y="2349274"/>
              <a:ext cx="1799771" cy="65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Alam et al. (2018)</a:t>
              </a:r>
              <a:endPara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4C62B08-7ADE-4339-7F12-DC6779221ADF}"/>
                </a:ext>
              </a:extLst>
            </p:cNvPr>
            <p:cNvSpPr txBox="1"/>
            <p:nvPr/>
          </p:nvSpPr>
          <p:spPr>
            <a:xfrm>
              <a:off x="972489" y="3276520"/>
              <a:ext cx="2105761" cy="150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Cloud-based system improves </a:t>
              </a:r>
              <a:r>
                <a:rPr lang="en-US" sz="1200" dirty="0">
                  <a:solidFill>
                    <a:schemeClr val="tx1"/>
                  </a:solidFill>
                </a:rPr>
                <a:t>refugee management</a:t>
              </a:r>
              <a:r>
                <a:rPr lang="en-US" sz="1200" dirty="0"/>
                <a:t> through centralized resource tracking and biometric identification.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9615904-AC3A-A684-2A47-F7BA3512D94A}"/>
                </a:ext>
              </a:extLst>
            </p:cNvPr>
            <p:cNvSpPr txBox="1"/>
            <p:nvPr/>
          </p:nvSpPr>
          <p:spPr>
            <a:xfrm>
              <a:off x="784027" y="1464779"/>
              <a:ext cx="1092213" cy="73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5FC5130-367A-878C-FD3C-13B33561F8C9}"/>
                </a:ext>
              </a:extLst>
            </p:cNvPr>
            <p:cNvSpPr/>
            <p:nvPr/>
          </p:nvSpPr>
          <p:spPr>
            <a:xfrm>
              <a:off x="865098" y="5398602"/>
              <a:ext cx="2320544" cy="85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C3D90AD-8A5F-5C8D-5EDA-F1A67F6AB978}"/>
              </a:ext>
            </a:extLst>
          </p:cNvPr>
          <p:cNvGrpSpPr/>
          <p:nvPr/>
        </p:nvGrpSpPr>
        <p:grpSpPr>
          <a:xfrm>
            <a:off x="2459118" y="1438656"/>
            <a:ext cx="2112882" cy="3382112"/>
            <a:chOff x="560623" y="1262741"/>
            <a:chExt cx="2637347" cy="4240779"/>
          </a:xfrm>
        </p:grpSpPr>
        <p:sp>
          <p:nvSpPr>
            <p:cNvPr id="126" name="Right Triangle 125">
              <a:extLst>
                <a:ext uri="{FF2B5EF4-FFF2-40B4-BE49-F238E27FC236}">
                  <a16:creationId xmlns:a16="http://schemas.microsoft.com/office/drawing/2014/main" id="{1A660841-2ACC-0FB7-E7AB-B84912B85AF0}"/>
                </a:ext>
              </a:extLst>
            </p:cNvPr>
            <p:cNvSpPr/>
            <p:nvPr/>
          </p:nvSpPr>
          <p:spPr>
            <a:xfrm flipH="1" flipV="1">
              <a:off x="560623" y="2112430"/>
              <a:ext cx="295976" cy="148167"/>
            </a:xfrm>
            <a:prstGeom prst="rtTriangle">
              <a:avLst/>
            </a:prstGeom>
            <a:solidFill>
              <a:srgbClr val="C8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168C664-DE71-7E99-0B1E-49D310AD9020}"/>
                </a:ext>
              </a:extLst>
            </p:cNvPr>
            <p:cNvSpPr/>
            <p:nvPr/>
          </p:nvSpPr>
          <p:spPr>
            <a:xfrm>
              <a:off x="856599" y="1262741"/>
              <a:ext cx="2341371" cy="4240779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5757125-C6DF-0B4A-E95C-148DD2C9D296}"/>
                </a:ext>
              </a:extLst>
            </p:cNvPr>
            <p:cNvSpPr/>
            <p:nvPr/>
          </p:nvSpPr>
          <p:spPr>
            <a:xfrm>
              <a:off x="560623" y="1524000"/>
              <a:ext cx="1329872" cy="5943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20AAFF7-2671-0507-EEA7-1DCA3AAB00C4}"/>
                </a:ext>
              </a:extLst>
            </p:cNvPr>
            <p:cNvSpPr txBox="1"/>
            <p:nvPr/>
          </p:nvSpPr>
          <p:spPr>
            <a:xfrm>
              <a:off x="1092209" y="2349274"/>
              <a:ext cx="1799771" cy="926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Wardeh &amp; Marques (2021)</a:t>
              </a:r>
              <a:endPara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517528E-6E0F-4FDA-6D2F-F3D7896C0117}"/>
                </a:ext>
              </a:extLst>
            </p:cNvPr>
            <p:cNvSpPr txBox="1"/>
            <p:nvPr/>
          </p:nvSpPr>
          <p:spPr>
            <a:xfrm>
              <a:off x="972489" y="3276520"/>
              <a:ext cx="2105761" cy="150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Sustainable planning with local knowledge and </a:t>
              </a:r>
              <a:r>
                <a:rPr lang="en-US" sz="1200" dirty="0">
                  <a:solidFill>
                    <a:schemeClr val="tx1"/>
                  </a:solidFill>
                </a:rPr>
                <a:t>technology</a:t>
              </a:r>
              <a:r>
                <a:rPr lang="en-US" sz="1200" dirty="0"/>
                <a:t> improves health, education, and economic growth.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87E472A-270A-0C0A-962C-57C88B1F8D13}"/>
                </a:ext>
              </a:extLst>
            </p:cNvPr>
            <p:cNvSpPr txBox="1"/>
            <p:nvPr/>
          </p:nvSpPr>
          <p:spPr>
            <a:xfrm>
              <a:off x="784027" y="1452836"/>
              <a:ext cx="1092213" cy="73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5024AEB-F7FD-C779-38D5-D8B001B4F5F2}"/>
                </a:ext>
              </a:extLst>
            </p:cNvPr>
            <p:cNvSpPr/>
            <p:nvPr/>
          </p:nvSpPr>
          <p:spPr>
            <a:xfrm>
              <a:off x="865098" y="5398602"/>
              <a:ext cx="2320544" cy="85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50590F6-B67B-F65F-765A-9A778EBEDB41}"/>
              </a:ext>
            </a:extLst>
          </p:cNvPr>
          <p:cNvGrpSpPr/>
          <p:nvPr/>
        </p:nvGrpSpPr>
        <p:grpSpPr>
          <a:xfrm>
            <a:off x="4664844" y="1438656"/>
            <a:ext cx="2112882" cy="3382112"/>
            <a:chOff x="560623" y="1262741"/>
            <a:chExt cx="2637347" cy="4240779"/>
          </a:xfrm>
        </p:grpSpPr>
        <p:sp>
          <p:nvSpPr>
            <p:cNvPr id="136" name="Right Triangle 135">
              <a:extLst>
                <a:ext uri="{FF2B5EF4-FFF2-40B4-BE49-F238E27FC236}">
                  <a16:creationId xmlns:a16="http://schemas.microsoft.com/office/drawing/2014/main" id="{0CA6A606-6C3D-50A3-2EB4-B927BA8B767E}"/>
                </a:ext>
              </a:extLst>
            </p:cNvPr>
            <p:cNvSpPr/>
            <p:nvPr/>
          </p:nvSpPr>
          <p:spPr>
            <a:xfrm flipH="1" flipV="1">
              <a:off x="560623" y="2112430"/>
              <a:ext cx="295976" cy="148167"/>
            </a:xfrm>
            <a:prstGeom prst="rtTriangle">
              <a:avLst/>
            </a:prstGeom>
            <a:solidFill>
              <a:srgbClr val="C8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AA9E9EA-0FB2-6095-FB1C-F2738C6D8689}"/>
                </a:ext>
              </a:extLst>
            </p:cNvPr>
            <p:cNvSpPr/>
            <p:nvPr/>
          </p:nvSpPr>
          <p:spPr>
            <a:xfrm>
              <a:off x="856599" y="1262741"/>
              <a:ext cx="2341371" cy="4240779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02E9517-BF58-2BC0-B149-0870972D9DDC}"/>
                </a:ext>
              </a:extLst>
            </p:cNvPr>
            <p:cNvSpPr/>
            <p:nvPr/>
          </p:nvSpPr>
          <p:spPr>
            <a:xfrm>
              <a:off x="560623" y="1524000"/>
              <a:ext cx="1329872" cy="5943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A2AA890-AB4C-3523-D776-376661D1C716}"/>
                </a:ext>
              </a:extLst>
            </p:cNvPr>
            <p:cNvSpPr txBox="1"/>
            <p:nvPr/>
          </p:nvSpPr>
          <p:spPr>
            <a:xfrm>
              <a:off x="1092209" y="2349274"/>
              <a:ext cx="1799771" cy="65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Dala et al. (2018)</a:t>
              </a:r>
              <a:endPara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30CC60D-5445-831F-BB5F-3A07A1F1F779}"/>
                </a:ext>
              </a:extLst>
            </p:cNvPr>
            <p:cNvSpPr txBox="1"/>
            <p:nvPr/>
          </p:nvSpPr>
          <p:spPr>
            <a:xfrm>
              <a:off x="972489" y="3276520"/>
              <a:ext cx="2105761" cy="150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Improved refugee shelter design boosts </a:t>
              </a:r>
              <a:r>
                <a:rPr lang="en-US" sz="1200" dirty="0">
                  <a:solidFill>
                    <a:schemeClr val="tx1"/>
                  </a:solidFill>
                </a:rPr>
                <a:t>productivity</a:t>
              </a:r>
              <a:r>
                <a:rPr lang="en-US" sz="1200" dirty="0"/>
                <a:t> and security by incorporating urban planning.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D3C2920-56F1-4AAA-39A1-04135FFCC433}"/>
                </a:ext>
              </a:extLst>
            </p:cNvPr>
            <p:cNvSpPr txBox="1"/>
            <p:nvPr/>
          </p:nvSpPr>
          <p:spPr>
            <a:xfrm>
              <a:off x="784027" y="1452836"/>
              <a:ext cx="1092213" cy="73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1CB8FE5-4B0E-D2F0-8687-2C0757237971}"/>
                </a:ext>
              </a:extLst>
            </p:cNvPr>
            <p:cNvSpPr/>
            <p:nvPr/>
          </p:nvSpPr>
          <p:spPr>
            <a:xfrm>
              <a:off x="865098" y="5398602"/>
              <a:ext cx="2320544" cy="85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9CD8DDC-506C-FDC2-316F-31F21451B513}"/>
              </a:ext>
            </a:extLst>
          </p:cNvPr>
          <p:cNvGrpSpPr/>
          <p:nvPr/>
        </p:nvGrpSpPr>
        <p:grpSpPr>
          <a:xfrm>
            <a:off x="6876846" y="1438656"/>
            <a:ext cx="2112882" cy="3382112"/>
            <a:chOff x="560623" y="1262741"/>
            <a:chExt cx="2637347" cy="4240779"/>
          </a:xfrm>
        </p:grpSpPr>
        <p:sp>
          <p:nvSpPr>
            <p:cNvPr id="144" name="Right Triangle 143">
              <a:extLst>
                <a:ext uri="{FF2B5EF4-FFF2-40B4-BE49-F238E27FC236}">
                  <a16:creationId xmlns:a16="http://schemas.microsoft.com/office/drawing/2014/main" id="{41BBD788-D1CB-A894-0F69-6D054E5BB091}"/>
                </a:ext>
              </a:extLst>
            </p:cNvPr>
            <p:cNvSpPr/>
            <p:nvPr/>
          </p:nvSpPr>
          <p:spPr>
            <a:xfrm flipH="1" flipV="1">
              <a:off x="560623" y="2112430"/>
              <a:ext cx="295976" cy="148167"/>
            </a:xfrm>
            <a:prstGeom prst="rtTriangle">
              <a:avLst/>
            </a:prstGeom>
            <a:solidFill>
              <a:srgbClr val="C8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D780BDB-414B-6A68-6719-638DC05B5FC5}"/>
                </a:ext>
              </a:extLst>
            </p:cNvPr>
            <p:cNvSpPr/>
            <p:nvPr/>
          </p:nvSpPr>
          <p:spPr>
            <a:xfrm>
              <a:off x="856599" y="1262741"/>
              <a:ext cx="2341371" cy="4240779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4AD4545-ACF1-145D-D3AE-B3AD4AB08B37}"/>
                </a:ext>
              </a:extLst>
            </p:cNvPr>
            <p:cNvSpPr/>
            <p:nvPr/>
          </p:nvSpPr>
          <p:spPr>
            <a:xfrm>
              <a:off x="560623" y="1524000"/>
              <a:ext cx="1329872" cy="5943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8F4FB4C-15F2-09ED-775C-FA667DED21C5}"/>
                </a:ext>
              </a:extLst>
            </p:cNvPr>
            <p:cNvSpPr txBox="1"/>
            <p:nvPr/>
          </p:nvSpPr>
          <p:spPr>
            <a:xfrm>
              <a:off x="1092209" y="2349274"/>
              <a:ext cx="1799771" cy="65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Sabie &amp; Ahmed (2019)</a:t>
              </a:r>
              <a:endPara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37DAC19-DE65-AA07-B5E5-5239ACA17482}"/>
                </a:ext>
              </a:extLst>
            </p:cNvPr>
            <p:cNvSpPr txBox="1"/>
            <p:nvPr/>
          </p:nvSpPr>
          <p:spPr>
            <a:xfrm>
              <a:off x="972489" y="3276520"/>
              <a:ext cx="2105761" cy="1273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Inclusive </a:t>
              </a:r>
              <a:r>
                <a:rPr lang="en-US" sz="1200" dirty="0">
                  <a:solidFill>
                    <a:schemeClr val="tx1"/>
                  </a:solidFill>
                </a:rPr>
                <a:t>technology</a:t>
              </a:r>
              <a:r>
                <a:rPr lang="en-US" sz="1200" dirty="0"/>
                <a:t> design can enhance </a:t>
              </a:r>
              <a:r>
                <a:rPr lang="en-US" sz="1200" dirty="0">
                  <a:solidFill>
                    <a:schemeClr val="tx1"/>
                  </a:solidFill>
                </a:rPr>
                <a:t>resource access </a:t>
              </a:r>
              <a:r>
                <a:rPr lang="en-US" sz="1200" dirty="0"/>
                <a:t>and security for refugees, especially women.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4748554-808D-CE4C-6DB8-A19E439EFDEF}"/>
                </a:ext>
              </a:extLst>
            </p:cNvPr>
            <p:cNvSpPr txBox="1"/>
            <p:nvPr/>
          </p:nvSpPr>
          <p:spPr>
            <a:xfrm>
              <a:off x="784027" y="1464779"/>
              <a:ext cx="1092213" cy="73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7514EC7-E930-DA63-7DB1-878046756592}"/>
                </a:ext>
              </a:extLst>
            </p:cNvPr>
            <p:cNvSpPr/>
            <p:nvPr/>
          </p:nvSpPr>
          <p:spPr>
            <a:xfrm>
              <a:off x="865098" y="5398602"/>
              <a:ext cx="2320544" cy="85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Google Shape;1649;p33"/>
          <p:cNvSpPr txBox="1">
            <a:spLocks noGrp="1"/>
          </p:cNvSpPr>
          <p:nvPr>
            <p:ph type="title"/>
          </p:nvPr>
        </p:nvSpPr>
        <p:spPr>
          <a:xfrm>
            <a:off x="435476" y="840549"/>
            <a:ext cx="686724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000" dirty="0">
                <a:latin typeface="Aptos"/>
              </a:rPr>
              <a:t>Research Data/Results </a:t>
            </a:r>
            <a:r>
              <a:rPr lang="en-US" sz="2000" i="1" dirty="0">
                <a:latin typeface="Aptos"/>
              </a:rPr>
              <a:t>(contd.)</a:t>
            </a:r>
            <a:endParaRPr sz="4000" i="1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0731" y="169577"/>
            <a:ext cx="9701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/>
              </a:rPr>
              <a:t>3.1</a:t>
            </a:r>
            <a:endParaRPr lang="en" b="1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13329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1;p28"/>
          <p:cNvSpPr/>
          <p:nvPr/>
        </p:nvSpPr>
        <p:spPr>
          <a:xfrm>
            <a:off x="4334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4" name="Google Shape;1522;p28"/>
          <p:cNvSpPr/>
          <p:nvPr/>
        </p:nvSpPr>
        <p:spPr>
          <a:xfrm>
            <a:off x="229680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6" name="Google Shape;1523;p28"/>
          <p:cNvSpPr/>
          <p:nvPr/>
        </p:nvSpPr>
        <p:spPr>
          <a:xfrm>
            <a:off x="452822" y="6721179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29"/>
                </a:lnTo>
                <a:lnTo>
                  <a:pt x="1430" y="2658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33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7" name="Google Shape;1524;p28"/>
          <p:cNvSpPr/>
          <p:nvPr/>
        </p:nvSpPr>
        <p:spPr>
          <a:xfrm>
            <a:off x="678169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8" name="Google Shape;1525;p28"/>
          <p:cNvSpPr/>
          <p:nvPr/>
        </p:nvSpPr>
        <p:spPr>
          <a:xfrm>
            <a:off x="903516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9" name="Google Shape;1526;p28"/>
          <p:cNvSpPr/>
          <p:nvPr/>
        </p:nvSpPr>
        <p:spPr>
          <a:xfrm>
            <a:off x="1128778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3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10" name="Google Shape;1527;p28"/>
          <p:cNvSpPr/>
          <p:nvPr/>
        </p:nvSpPr>
        <p:spPr>
          <a:xfrm>
            <a:off x="1352004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11" name="Google Shape;1528;p28"/>
          <p:cNvSpPr/>
          <p:nvPr/>
        </p:nvSpPr>
        <p:spPr>
          <a:xfrm>
            <a:off x="1577351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12" name="Google Shape;1529;p28"/>
          <p:cNvSpPr/>
          <p:nvPr/>
        </p:nvSpPr>
        <p:spPr>
          <a:xfrm>
            <a:off x="1802613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13" name="Google Shape;1530;p28"/>
          <p:cNvSpPr/>
          <p:nvPr/>
        </p:nvSpPr>
        <p:spPr>
          <a:xfrm>
            <a:off x="2025840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14" name="Google Shape;1531;p28"/>
          <p:cNvSpPr/>
          <p:nvPr/>
        </p:nvSpPr>
        <p:spPr>
          <a:xfrm>
            <a:off x="2251186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15" name="Google Shape;1532;p28"/>
          <p:cNvSpPr/>
          <p:nvPr/>
        </p:nvSpPr>
        <p:spPr>
          <a:xfrm>
            <a:off x="2476448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16" name="Google Shape;1533;p28"/>
          <p:cNvSpPr/>
          <p:nvPr/>
        </p:nvSpPr>
        <p:spPr>
          <a:xfrm>
            <a:off x="2699675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17" name="Google Shape;1534;p28"/>
          <p:cNvSpPr/>
          <p:nvPr/>
        </p:nvSpPr>
        <p:spPr>
          <a:xfrm>
            <a:off x="2924937" y="6721179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29"/>
                </a:lnTo>
                <a:lnTo>
                  <a:pt x="1430" y="2658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33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18" name="Google Shape;1535;p28"/>
          <p:cNvSpPr/>
          <p:nvPr/>
        </p:nvSpPr>
        <p:spPr>
          <a:xfrm>
            <a:off x="3150284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19" name="Google Shape;1536;p28"/>
          <p:cNvSpPr/>
          <p:nvPr/>
        </p:nvSpPr>
        <p:spPr>
          <a:xfrm>
            <a:off x="3373510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20" name="Google Shape;1537;p28"/>
          <p:cNvSpPr/>
          <p:nvPr/>
        </p:nvSpPr>
        <p:spPr>
          <a:xfrm>
            <a:off x="3598772" y="6721179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201"/>
                </a:moveTo>
                <a:lnTo>
                  <a:pt x="2658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21" name="Google Shape;1538;p28"/>
          <p:cNvSpPr/>
          <p:nvPr/>
        </p:nvSpPr>
        <p:spPr>
          <a:xfrm>
            <a:off x="3824119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22" name="Google Shape;1539;p28"/>
          <p:cNvSpPr/>
          <p:nvPr/>
        </p:nvSpPr>
        <p:spPr>
          <a:xfrm>
            <a:off x="4047345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23" name="Google Shape;1540;p28"/>
          <p:cNvSpPr/>
          <p:nvPr/>
        </p:nvSpPr>
        <p:spPr>
          <a:xfrm>
            <a:off x="4272607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24" name="Google Shape;1541;p28"/>
          <p:cNvSpPr/>
          <p:nvPr/>
        </p:nvSpPr>
        <p:spPr>
          <a:xfrm>
            <a:off x="4497954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25" name="Google Shape;1542;p28"/>
          <p:cNvSpPr/>
          <p:nvPr/>
        </p:nvSpPr>
        <p:spPr>
          <a:xfrm>
            <a:off x="4721181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26" name="Google Shape;1543;p28"/>
          <p:cNvSpPr/>
          <p:nvPr/>
        </p:nvSpPr>
        <p:spPr>
          <a:xfrm>
            <a:off x="4946443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27" name="Google Shape;1544;p28"/>
          <p:cNvSpPr/>
          <p:nvPr/>
        </p:nvSpPr>
        <p:spPr>
          <a:xfrm>
            <a:off x="5171790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28" name="Google Shape;1545;p28"/>
          <p:cNvSpPr/>
          <p:nvPr/>
        </p:nvSpPr>
        <p:spPr>
          <a:xfrm>
            <a:off x="5397052" y="6721179"/>
            <a:ext cx="240359" cy="240274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405" y="201"/>
                </a:moveTo>
                <a:lnTo>
                  <a:pt x="2633" y="1429"/>
                </a:lnTo>
                <a:lnTo>
                  <a:pt x="1405" y="2658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1"/>
                </a:moveTo>
                <a:lnTo>
                  <a:pt x="1" y="1429"/>
                </a:lnTo>
                <a:lnTo>
                  <a:pt x="1405" y="2833"/>
                </a:lnTo>
                <a:lnTo>
                  <a:pt x="2833" y="1429"/>
                </a:lnTo>
                <a:lnTo>
                  <a:pt x="14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29" name="Google Shape;1546;p28"/>
          <p:cNvSpPr/>
          <p:nvPr/>
        </p:nvSpPr>
        <p:spPr>
          <a:xfrm>
            <a:off x="5620278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30" name="Google Shape;1547;p28"/>
          <p:cNvSpPr/>
          <p:nvPr/>
        </p:nvSpPr>
        <p:spPr>
          <a:xfrm>
            <a:off x="5845625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31" name="Google Shape;1548;p28"/>
          <p:cNvSpPr/>
          <p:nvPr/>
        </p:nvSpPr>
        <p:spPr>
          <a:xfrm>
            <a:off x="6070887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32" name="Google Shape;1549;p28"/>
          <p:cNvSpPr/>
          <p:nvPr/>
        </p:nvSpPr>
        <p:spPr>
          <a:xfrm>
            <a:off x="6294113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33" name="Google Shape;1550;p28"/>
          <p:cNvSpPr/>
          <p:nvPr/>
        </p:nvSpPr>
        <p:spPr>
          <a:xfrm>
            <a:off x="6519460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34" name="Google Shape;1551;p28"/>
          <p:cNvSpPr/>
          <p:nvPr/>
        </p:nvSpPr>
        <p:spPr>
          <a:xfrm>
            <a:off x="6744722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35" name="Google Shape;1552;p28"/>
          <p:cNvSpPr/>
          <p:nvPr/>
        </p:nvSpPr>
        <p:spPr>
          <a:xfrm>
            <a:off x="6967949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36" name="Google Shape;1553;p28"/>
          <p:cNvSpPr/>
          <p:nvPr/>
        </p:nvSpPr>
        <p:spPr>
          <a:xfrm>
            <a:off x="7193296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32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37" name="Google Shape;1554;p28"/>
          <p:cNvSpPr/>
          <p:nvPr/>
        </p:nvSpPr>
        <p:spPr>
          <a:xfrm>
            <a:off x="7418558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38" name="Google Shape;1555;p28"/>
          <p:cNvSpPr/>
          <p:nvPr/>
        </p:nvSpPr>
        <p:spPr>
          <a:xfrm>
            <a:off x="7641784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39" name="Google Shape;1556;p28"/>
          <p:cNvSpPr/>
          <p:nvPr/>
        </p:nvSpPr>
        <p:spPr>
          <a:xfrm>
            <a:off x="7867046" y="6721179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30" y="201"/>
                </a:moveTo>
                <a:lnTo>
                  <a:pt x="2658" y="1429"/>
                </a:lnTo>
                <a:lnTo>
                  <a:pt x="1430" y="2658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1"/>
                </a:moveTo>
                <a:lnTo>
                  <a:pt x="1" y="1429"/>
                </a:lnTo>
                <a:lnTo>
                  <a:pt x="1430" y="2833"/>
                </a:lnTo>
                <a:lnTo>
                  <a:pt x="2858" y="1429"/>
                </a:lnTo>
                <a:lnTo>
                  <a:pt x="143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40" name="Google Shape;1557;p28"/>
          <p:cNvSpPr/>
          <p:nvPr/>
        </p:nvSpPr>
        <p:spPr>
          <a:xfrm>
            <a:off x="8092393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04" y="201"/>
                </a:moveTo>
                <a:lnTo>
                  <a:pt x="2632" y="1429"/>
                </a:lnTo>
                <a:lnTo>
                  <a:pt x="1404" y="2658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1"/>
                </a:moveTo>
                <a:lnTo>
                  <a:pt x="1" y="1429"/>
                </a:lnTo>
                <a:lnTo>
                  <a:pt x="1404" y="2833"/>
                </a:lnTo>
                <a:lnTo>
                  <a:pt x="2833" y="1429"/>
                </a:lnTo>
                <a:lnTo>
                  <a:pt x="14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41" name="Google Shape;1558;p28"/>
          <p:cNvSpPr/>
          <p:nvPr/>
        </p:nvSpPr>
        <p:spPr>
          <a:xfrm>
            <a:off x="8315619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42" name="Google Shape;1559;p28"/>
          <p:cNvSpPr/>
          <p:nvPr/>
        </p:nvSpPr>
        <p:spPr>
          <a:xfrm>
            <a:off x="8540881" y="6721179"/>
            <a:ext cx="242479" cy="240274"/>
          </a:xfrm>
          <a:custGeom>
            <a:avLst/>
            <a:gdLst/>
            <a:ahLst/>
            <a:cxnLst/>
            <a:rect l="l" t="t" r="r" b="b"/>
            <a:pathLst>
              <a:path w="2859" h="2833" extrusionOk="0">
                <a:moveTo>
                  <a:pt x="1429" y="201"/>
                </a:moveTo>
                <a:lnTo>
                  <a:pt x="2658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58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43" name="Google Shape;1560;p28"/>
          <p:cNvSpPr/>
          <p:nvPr/>
        </p:nvSpPr>
        <p:spPr>
          <a:xfrm>
            <a:off x="8766228" y="6721179"/>
            <a:ext cx="240274" cy="240274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1429" y="201"/>
                </a:moveTo>
                <a:lnTo>
                  <a:pt x="2632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1" y="1429"/>
                </a:lnTo>
                <a:lnTo>
                  <a:pt x="1429" y="2833"/>
                </a:lnTo>
                <a:lnTo>
                  <a:pt x="2833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44" name="Google Shape;1561;p28"/>
          <p:cNvSpPr/>
          <p:nvPr/>
        </p:nvSpPr>
        <p:spPr>
          <a:xfrm>
            <a:off x="8989455" y="6721179"/>
            <a:ext cx="242394" cy="240274"/>
          </a:xfrm>
          <a:custGeom>
            <a:avLst/>
            <a:gdLst/>
            <a:ahLst/>
            <a:cxnLst/>
            <a:rect l="l" t="t" r="r" b="b"/>
            <a:pathLst>
              <a:path w="2858" h="2833" extrusionOk="0">
                <a:moveTo>
                  <a:pt x="1429" y="201"/>
                </a:moveTo>
                <a:lnTo>
                  <a:pt x="2657" y="1429"/>
                </a:lnTo>
                <a:lnTo>
                  <a:pt x="1429" y="2658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1"/>
                </a:moveTo>
                <a:lnTo>
                  <a:pt x="0" y="1429"/>
                </a:lnTo>
                <a:lnTo>
                  <a:pt x="1429" y="2833"/>
                </a:lnTo>
                <a:lnTo>
                  <a:pt x="2857" y="142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45" name="Google Shape;1562;p28"/>
          <p:cNvSpPr/>
          <p:nvPr/>
        </p:nvSpPr>
        <p:spPr>
          <a:xfrm>
            <a:off x="4334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46" name="Google Shape;1563;p28"/>
          <p:cNvSpPr/>
          <p:nvPr/>
        </p:nvSpPr>
        <p:spPr>
          <a:xfrm>
            <a:off x="229680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47" name="Google Shape;1564;p28"/>
          <p:cNvSpPr/>
          <p:nvPr/>
        </p:nvSpPr>
        <p:spPr>
          <a:xfrm>
            <a:off x="452822" y="694440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48" name="Google Shape;1565;p28"/>
          <p:cNvSpPr/>
          <p:nvPr/>
        </p:nvSpPr>
        <p:spPr>
          <a:xfrm>
            <a:off x="678169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49" name="Google Shape;1566;p28"/>
          <p:cNvSpPr/>
          <p:nvPr/>
        </p:nvSpPr>
        <p:spPr>
          <a:xfrm>
            <a:off x="903516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50" name="Google Shape;1567;p28"/>
          <p:cNvSpPr/>
          <p:nvPr/>
        </p:nvSpPr>
        <p:spPr>
          <a:xfrm>
            <a:off x="1128778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3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51" name="Google Shape;1568;p28"/>
          <p:cNvSpPr/>
          <p:nvPr/>
        </p:nvSpPr>
        <p:spPr>
          <a:xfrm>
            <a:off x="1352004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52" name="Google Shape;1569;p28"/>
          <p:cNvSpPr/>
          <p:nvPr/>
        </p:nvSpPr>
        <p:spPr>
          <a:xfrm>
            <a:off x="1577351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53" name="Google Shape;1570;p28"/>
          <p:cNvSpPr/>
          <p:nvPr/>
        </p:nvSpPr>
        <p:spPr>
          <a:xfrm>
            <a:off x="1802613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54" name="Google Shape;1571;p28"/>
          <p:cNvSpPr/>
          <p:nvPr/>
        </p:nvSpPr>
        <p:spPr>
          <a:xfrm>
            <a:off x="2025840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55" name="Google Shape;1572;p28"/>
          <p:cNvSpPr/>
          <p:nvPr/>
        </p:nvSpPr>
        <p:spPr>
          <a:xfrm>
            <a:off x="2251186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56" name="Google Shape;1573;p28"/>
          <p:cNvSpPr/>
          <p:nvPr/>
        </p:nvSpPr>
        <p:spPr>
          <a:xfrm>
            <a:off x="2476448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57" name="Google Shape;1574;p28"/>
          <p:cNvSpPr/>
          <p:nvPr/>
        </p:nvSpPr>
        <p:spPr>
          <a:xfrm>
            <a:off x="2699675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58" name="Google Shape;1575;p28"/>
          <p:cNvSpPr/>
          <p:nvPr/>
        </p:nvSpPr>
        <p:spPr>
          <a:xfrm>
            <a:off x="2924937" y="694440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59" name="Google Shape;1576;p28"/>
          <p:cNvSpPr/>
          <p:nvPr/>
        </p:nvSpPr>
        <p:spPr>
          <a:xfrm>
            <a:off x="3150284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60" name="Google Shape;1577;p28"/>
          <p:cNvSpPr/>
          <p:nvPr/>
        </p:nvSpPr>
        <p:spPr>
          <a:xfrm>
            <a:off x="3373510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61" name="Google Shape;1578;p28"/>
          <p:cNvSpPr/>
          <p:nvPr/>
        </p:nvSpPr>
        <p:spPr>
          <a:xfrm>
            <a:off x="3598772" y="694440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62" name="Google Shape;1579;p28"/>
          <p:cNvSpPr/>
          <p:nvPr/>
        </p:nvSpPr>
        <p:spPr>
          <a:xfrm>
            <a:off x="3824119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63" name="Google Shape;1580;p28"/>
          <p:cNvSpPr/>
          <p:nvPr/>
        </p:nvSpPr>
        <p:spPr>
          <a:xfrm>
            <a:off x="4047345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64" name="Google Shape;1581;p28"/>
          <p:cNvSpPr/>
          <p:nvPr/>
        </p:nvSpPr>
        <p:spPr>
          <a:xfrm>
            <a:off x="4272607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65" name="Google Shape;1582;p28"/>
          <p:cNvSpPr/>
          <p:nvPr/>
        </p:nvSpPr>
        <p:spPr>
          <a:xfrm>
            <a:off x="4497954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66" name="Google Shape;1583;p28"/>
          <p:cNvSpPr/>
          <p:nvPr/>
        </p:nvSpPr>
        <p:spPr>
          <a:xfrm>
            <a:off x="4721181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67" name="Google Shape;1584;p28"/>
          <p:cNvSpPr/>
          <p:nvPr/>
        </p:nvSpPr>
        <p:spPr>
          <a:xfrm>
            <a:off x="4946443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68" name="Google Shape;1585;p28"/>
          <p:cNvSpPr/>
          <p:nvPr/>
        </p:nvSpPr>
        <p:spPr>
          <a:xfrm>
            <a:off x="5171790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69" name="Google Shape;1586;p28"/>
          <p:cNvSpPr/>
          <p:nvPr/>
        </p:nvSpPr>
        <p:spPr>
          <a:xfrm>
            <a:off x="5397052" y="6944405"/>
            <a:ext cx="240359" cy="242394"/>
          </a:xfrm>
          <a:custGeom>
            <a:avLst/>
            <a:gdLst/>
            <a:ahLst/>
            <a:cxnLst/>
            <a:rect l="l" t="t" r="r" b="b"/>
            <a:pathLst>
              <a:path w="2834" h="2858" extrusionOk="0">
                <a:moveTo>
                  <a:pt x="1405" y="201"/>
                </a:moveTo>
                <a:lnTo>
                  <a:pt x="2633" y="1429"/>
                </a:lnTo>
                <a:lnTo>
                  <a:pt x="1405" y="2657"/>
                </a:lnTo>
                <a:lnTo>
                  <a:pt x="176" y="1429"/>
                </a:lnTo>
                <a:lnTo>
                  <a:pt x="1405" y="201"/>
                </a:lnTo>
                <a:close/>
                <a:moveTo>
                  <a:pt x="1405" y="0"/>
                </a:moveTo>
                <a:lnTo>
                  <a:pt x="1" y="1429"/>
                </a:lnTo>
                <a:lnTo>
                  <a:pt x="1405" y="2858"/>
                </a:lnTo>
                <a:lnTo>
                  <a:pt x="2833" y="1429"/>
                </a:lnTo>
                <a:lnTo>
                  <a:pt x="14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70" name="Google Shape;1587;p28"/>
          <p:cNvSpPr/>
          <p:nvPr/>
        </p:nvSpPr>
        <p:spPr>
          <a:xfrm>
            <a:off x="5620278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71" name="Google Shape;1588;p28"/>
          <p:cNvSpPr/>
          <p:nvPr/>
        </p:nvSpPr>
        <p:spPr>
          <a:xfrm>
            <a:off x="5845625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72" name="Google Shape;1589;p28"/>
          <p:cNvSpPr/>
          <p:nvPr/>
        </p:nvSpPr>
        <p:spPr>
          <a:xfrm>
            <a:off x="6070887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73" name="Google Shape;1590;p28"/>
          <p:cNvSpPr/>
          <p:nvPr/>
        </p:nvSpPr>
        <p:spPr>
          <a:xfrm>
            <a:off x="6294113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74" name="Google Shape;1591;p28"/>
          <p:cNvSpPr/>
          <p:nvPr/>
        </p:nvSpPr>
        <p:spPr>
          <a:xfrm>
            <a:off x="6519460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75" name="Google Shape;1592;p28"/>
          <p:cNvSpPr/>
          <p:nvPr/>
        </p:nvSpPr>
        <p:spPr>
          <a:xfrm>
            <a:off x="6744722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176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76" name="Google Shape;1593;p28"/>
          <p:cNvSpPr/>
          <p:nvPr/>
        </p:nvSpPr>
        <p:spPr>
          <a:xfrm>
            <a:off x="6967949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77" name="Google Shape;1594;p28"/>
          <p:cNvSpPr/>
          <p:nvPr/>
        </p:nvSpPr>
        <p:spPr>
          <a:xfrm>
            <a:off x="7193296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32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78" name="Google Shape;1595;p28"/>
          <p:cNvSpPr/>
          <p:nvPr/>
        </p:nvSpPr>
        <p:spPr>
          <a:xfrm>
            <a:off x="7418558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79" name="Google Shape;1596;p28"/>
          <p:cNvSpPr/>
          <p:nvPr/>
        </p:nvSpPr>
        <p:spPr>
          <a:xfrm>
            <a:off x="7641784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80" name="Google Shape;1597;p28"/>
          <p:cNvSpPr/>
          <p:nvPr/>
        </p:nvSpPr>
        <p:spPr>
          <a:xfrm>
            <a:off x="7867046" y="694440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201"/>
                </a:moveTo>
                <a:lnTo>
                  <a:pt x="2658" y="1429"/>
                </a:lnTo>
                <a:lnTo>
                  <a:pt x="1430" y="2657"/>
                </a:lnTo>
                <a:lnTo>
                  <a:pt x="201" y="1429"/>
                </a:lnTo>
                <a:lnTo>
                  <a:pt x="1430" y="201"/>
                </a:lnTo>
                <a:close/>
                <a:moveTo>
                  <a:pt x="1430" y="0"/>
                </a:moveTo>
                <a:lnTo>
                  <a:pt x="1" y="1429"/>
                </a:lnTo>
                <a:lnTo>
                  <a:pt x="1430" y="2858"/>
                </a:lnTo>
                <a:lnTo>
                  <a:pt x="2858" y="1429"/>
                </a:lnTo>
                <a:lnTo>
                  <a:pt x="1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81" name="Google Shape;1598;p28"/>
          <p:cNvSpPr/>
          <p:nvPr/>
        </p:nvSpPr>
        <p:spPr>
          <a:xfrm>
            <a:off x="8092393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04" y="201"/>
                </a:moveTo>
                <a:lnTo>
                  <a:pt x="2632" y="1429"/>
                </a:lnTo>
                <a:lnTo>
                  <a:pt x="1404" y="2657"/>
                </a:lnTo>
                <a:lnTo>
                  <a:pt x="201" y="1429"/>
                </a:lnTo>
                <a:lnTo>
                  <a:pt x="1404" y="201"/>
                </a:lnTo>
                <a:close/>
                <a:moveTo>
                  <a:pt x="1404" y="0"/>
                </a:moveTo>
                <a:lnTo>
                  <a:pt x="1" y="1429"/>
                </a:lnTo>
                <a:lnTo>
                  <a:pt x="1404" y="2858"/>
                </a:lnTo>
                <a:lnTo>
                  <a:pt x="2833" y="1429"/>
                </a:lnTo>
                <a:lnTo>
                  <a:pt x="1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82" name="Google Shape;1599;p28"/>
          <p:cNvSpPr/>
          <p:nvPr/>
        </p:nvSpPr>
        <p:spPr>
          <a:xfrm>
            <a:off x="8315619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83" name="Google Shape;1600;p28"/>
          <p:cNvSpPr/>
          <p:nvPr/>
        </p:nvSpPr>
        <p:spPr>
          <a:xfrm>
            <a:off x="8540881" y="6944405"/>
            <a:ext cx="242479" cy="242394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29" y="201"/>
                </a:moveTo>
                <a:lnTo>
                  <a:pt x="2658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58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84" name="Google Shape;1601;p28"/>
          <p:cNvSpPr/>
          <p:nvPr/>
        </p:nvSpPr>
        <p:spPr>
          <a:xfrm>
            <a:off x="8766228" y="6944405"/>
            <a:ext cx="240274" cy="242394"/>
          </a:xfrm>
          <a:custGeom>
            <a:avLst/>
            <a:gdLst/>
            <a:ahLst/>
            <a:cxnLst/>
            <a:rect l="l" t="t" r="r" b="b"/>
            <a:pathLst>
              <a:path w="2833" h="2858" extrusionOk="0">
                <a:moveTo>
                  <a:pt x="1429" y="201"/>
                </a:moveTo>
                <a:lnTo>
                  <a:pt x="2632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1" y="1429"/>
                </a:lnTo>
                <a:lnTo>
                  <a:pt x="1429" y="2858"/>
                </a:lnTo>
                <a:lnTo>
                  <a:pt x="2833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85" name="Google Shape;1602;p28"/>
          <p:cNvSpPr/>
          <p:nvPr/>
        </p:nvSpPr>
        <p:spPr>
          <a:xfrm>
            <a:off x="8989455" y="6944405"/>
            <a:ext cx="242394" cy="242394"/>
          </a:xfrm>
          <a:custGeom>
            <a:avLst/>
            <a:gdLst/>
            <a:ahLst/>
            <a:cxnLst/>
            <a:rect l="l" t="t" r="r" b="b"/>
            <a:pathLst>
              <a:path w="2858" h="2858" extrusionOk="0">
                <a:moveTo>
                  <a:pt x="1429" y="201"/>
                </a:moveTo>
                <a:lnTo>
                  <a:pt x="2657" y="1429"/>
                </a:lnTo>
                <a:lnTo>
                  <a:pt x="1429" y="2657"/>
                </a:lnTo>
                <a:lnTo>
                  <a:pt x="201" y="1429"/>
                </a:lnTo>
                <a:lnTo>
                  <a:pt x="1429" y="201"/>
                </a:lnTo>
                <a:close/>
                <a:moveTo>
                  <a:pt x="1429" y="0"/>
                </a:moveTo>
                <a:lnTo>
                  <a:pt x="0" y="1429"/>
                </a:lnTo>
                <a:lnTo>
                  <a:pt x="1429" y="2858"/>
                </a:lnTo>
                <a:lnTo>
                  <a:pt x="2857" y="142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/>
            </a:endParaRPr>
          </a:p>
        </p:txBody>
      </p:sp>
      <p:sp>
        <p:nvSpPr>
          <p:cNvPr id="86" name="Google Shape;1603;p28"/>
          <p:cNvSpPr txBox="1">
            <a:spLocks/>
          </p:cNvSpPr>
          <p:nvPr/>
        </p:nvSpPr>
        <p:spPr>
          <a:xfrm>
            <a:off x="528980" y="-6485"/>
            <a:ext cx="8178222" cy="168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nton"/>
              <a:buNone/>
              <a:defRPr sz="35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>
                <a:latin typeface="Aptos"/>
              </a:rPr>
              <a:t>Designing an Intelligent Accommodation System for Rohingya Refugees: </a:t>
            </a:r>
            <a:r>
              <a:rPr lang="en-US" sz="2400" b="0" dirty="0">
                <a:solidFill>
                  <a:schemeClr val="dk1"/>
                </a:solidFill>
                <a:latin typeface="Aptos"/>
              </a:rPr>
              <a:t>Integrating AI, Sustainability, and Economic Empowerment.</a:t>
            </a:r>
            <a:endParaRPr lang="en-US" sz="2400" b="0" dirty="0">
              <a:solidFill>
                <a:schemeClr val="dk1"/>
              </a:solidFill>
              <a:latin typeface="Aptos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7" name="Google Shape;1603;p28"/>
          <p:cNvSpPr txBox="1">
            <a:spLocks/>
          </p:cNvSpPr>
          <p:nvPr/>
        </p:nvSpPr>
        <p:spPr>
          <a:xfrm>
            <a:off x="2924937" y="1530090"/>
            <a:ext cx="2844530" cy="75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6000" b="1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  <a:t>Group No : 09</a:t>
            </a:r>
          </a:p>
        </p:txBody>
      </p:sp>
      <p:sp>
        <p:nvSpPr>
          <p:cNvPr id="88" name="Google Shape;1603;p28"/>
          <p:cNvSpPr txBox="1">
            <a:spLocks/>
          </p:cNvSpPr>
          <p:nvPr/>
        </p:nvSpPr>
        <p:spPr>
          <a:xfrm>
            <a:off x="678169" y="2536957"/>
            <a:ext cx="1271269" cy="61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6000" b="1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  <a:t>SL No</a:t>
            </a:r>
          </a:p>
        </p:txBody>
      </p:sp>
      <p:sp>
        <p:nvSpPr>
          <p:cNvPr id="89" name="Google Shape;1603;p28"/>
          <p:cNvSpPr txBox="1">
            <a:spLocks/>
          </p:cNvSpPr>
          <p:nvPr/>
        </p:nvSpPr>
        <p:spPr>
          <a:xfrm>
            <a:off x="3288706" y="2547230"/>
            <a:ext cx="1674869" cy="596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6000" b="1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  <a:t>Name</a:t>
            </a:r>
            <a:endParaRPr lang="en-US" sz="2400" b="0" dirty="0">
              <a:solidFill>
                <a:schemeClr val="tx2"/>
              </a:solidFill>
              <a:latin typeface="Aptos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0" name="Google Shape;1603;p28"/>
          <p:cNvSpPr txBox="1">
            <a:spLocks/>
          </p:cNvSpPr>
          <p:nvPr/>
        </p:nvSpPr>
        <p:spPr>
          <a:xfrm>
            <a:off x="923249" y="3180745"/>
            <a:ext cx="781107" cy="104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6000" b="1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  <a:t>09</a:t>
            </a:r>
            <a:br>
              <a:rPr lang="en-US" sz="1800" b="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</a:br>
            <a:r>
              <a:rPr lang="en-US" sz="1800" b="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  <a:t>29</a:t>
            </a:r>
            <a:br>
              <a:rPr lang="en-US" sz="1800" b="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</a:br>
            <a:r>
              <a:rPr lang="en-US" sz="1800" b="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  <a:t>30</a:t>
            </a:r>
          </a:p>
        </p:txBody>
      </p:sp>
      <p:sp>
        <p:nvSpPr>
          <p:cNvPr id="91" name="Google Shape;1603;p28"/>
          <p:cNvSpPr txBox="1">
            <a:spLocks/>
          </p:cNvSpPr>
          <p:nvPr/>
        </p:nvSpPr>
        <p:spPr>
          <a:xfrm>
            <a:off x="2251186" y="3328996"/>
            <a:ext cx="3585400" cy="74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6000" b="1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dirty="0">
                <a:solidFill>
                  <a:schemeClr val="tx2"/>
                </a:solidFill>
                <a:latin typeface="Aptos"/>
              </a:rPr>
              <a:t>Md. Shohanur Rahman Shohan</a:t>
            </a:r>
            <a:br>
              <a:rPr lang="en-US" sz="1800" b="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</a:br>
            <a:r>
              <a:rPr lang="en-US" sz="1800" b="0" dirty="0">
                <a:solidFill>
                  <a:schemeClr val="tx2"/>
                </a:solidFill>
                <a:latin typeface="Aptos"/>
              </a:rPr>
              <a:t>Farjana Yesmin Opi</a:t>
            </a:r>
          </a:p>
          <a:p>
            <a:r>
              <a:rPr lang="en-US" sz="1800" b="0" dirty="0">
                <a:solidFill>
                  <a:schemeClr val="tx2"/>
                </a:solidFill>
                <a:latin typeface="Aptos"/>
              </a:rPr>
              <a:t>Md. Abu Towsif</a:t>
            </a:r>
            <a:endParaRPr lang="en-US" sz="1800" b="0" dirty="0">
              <a:solidFill>
                <a:schemeClr val="tx2"/>
              </a:solidFill>
              <a:latin typeface="Aptos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2" name="Google Shape;1603;p28"/>
          <p:cNvSpPr txBox="1">
            <a:spLocks/>
          </p:cNvSpPr>
          <p:nvPr/>
        </p:nvSpPr>
        <p:spPr>
          <a:xfrm>
            <a:off x="6967949" y="2547230"/>
            <a:ext cx="916229" cy="596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6000" b="1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  <a:t>ID</a:t>
            </a:r>
            <a:endParaRPr lang="en-US" sz="2400" b="0" dirty="0">
              <a:solidFill>
                <a:schemeClr val="tx2"/>
              </a:solidFill>
              <a:latin typeface="Aptos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3" name="Google Shape;1603;p28"/>
          <p:cNvSpPr txBox="1">
            <a:spLocks/>
          </p:cNvSpPr>
          <p:nvPr/>
        </p:nvSpPr>
        <p:spPr>
          <a:xfrm>
            <a:off x="6639597" y="3043210"/>
            <a:ext cx="1496446" cy="131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6000" b="1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  <a:t>22-46013-1</a:t>
            </a:r>
          </a:p>
          <a:p>
            <a:r>
              <a:rPr lang="en-US" sz="1800" b="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  <a:t>22-47018-1</a:t>
            </a:r>
            <a:br>
              <a:rPr lang="en-US" sz="1800" b="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</a:br>
            <a:r>
              <a:rPr lang="en-US" sz="1800" b="0" dirty="0">
                <a:solidFill>
                  <a:schemeClr val="tx2"/>
                </a:solidFill>
                <a:latin typeface="Aptos"/>
                <a:ea typeface="Open Sans SemiBold"/>
                <a:cs typeface="Open Sans SemiBold"/>
                <a:sym typeface="Open Sans SemiBold"/>
              </a:rPr>
              <a:t>22-47019-1</a:t>
            </a:r>
          </a:p>
        </p:txBody>
      </p:sp>
    </p:spTree>
    <p:extLst>
      <p:ext uri="{BB962C8B-B14F-4D97-AF65-F5344CB8AC3E}">
        <p14:creationId xmlns:p14="http://schemas.microsoft.com/office/powerpoint/2010/main" val="17629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C1A1A49-636B-9681-73BF-87001CD631F2}"/>
              </a:ext>
            </a:extLst>
          </p:cNvPr>
          <p:cNvGrpSpPr/>
          <p:nvPr/>
        </p:nvGrpSpPr>
        <p:grpSpPr>
          <a:xfrm>
            <a:off x="237744" y="1438656"/>
            <a:ext cx="2112882" cy="3382112"/>
            <a:chOff x="560623" y="1262741"/>
            <a:chExt cx="2637347" cy="4240779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20CEBB4C-8308-ED52-5015-8F458686CB2E}"/>
                </a:ext>
              </a:extLst>
            </p:cNvPr>
            <p:cNvSpPr/>
            <p:nvPr/>
          </p:nvSpPr>
          <p:spPr>
            <a:xfrm flipH="1" flipV="1">
              <a:off x="560623" y="2112430"/>
              <a:ext cx="295976" cy="148167"/>
            </a:xfrm>
            <a:prstGeom prst="rtTriangle">
              <a:avLst/>
            </a:prstGeom>
            <a:solidFill>
              <a:srgbClr val="C8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55EF97-F8F2-80D4-35A5-B320503CCB25}"/>
                </a:ext>
              </a:extLst>
            </p:cNvPr>
            <p:cNvSpPr/>
            <p:nvPr/>
          </p:nvSpPr>
          <p:spPr>
            <a:xfrm>
              <a:off x="856599" y="1262741"/>
              <a:ext cx="2341371" cy="4240779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B3A27-1A1A-79FD-E7E4-88DC38E8F4E5}"/>
                </a:ext>
              </a:extLst>
            </p:cNvPr>
            <p:cNvSpPr/>
            <p:nvPr/>
          </p:nvSpPr>
          <p:spPr>
            <a:xfrm>
              <a:off x="560623" y="1524000"/>
              <a:ext cx="1329872" cy="5943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FF7880-A54A-56A6-9A40-5A046DDF23E3}"/>
                </a:ext>
              </a:extLst>
            </p:cNvPr>
            <p:cNvSpPr txBox="1"/>
            <p:nvPr/>
          </p:nvSpPr>
          <p:spPr>
            <a:xfrm>
              <a:off x="1092209" y="2349274"/>
              <a:ext cx="1799771" cy="65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Marji</a:t>
              </a:r>
              <a:r>
                <a:rPr lang="en-US" b="1" dirty="0">
                  <a:solidFill>
                    <a:schemeClr val="tx1"/>
                  </a:solidFill>
                </a:rPr>
                <a:t> &amp; </a:t>
              </a:r>
              <a:r>
                <a:rPr lang="en-US" b="1" dirty="0" err="1">
                  <a:solidFill>
                    <a:schemeClr val="tx1"/>
                  </a:solidFill>
                </a:rPr>
                <a:t>Kohout</a:t>
              </a:r>
              <a:r>
                <a:rPr lang="en-US" b="1" dirty="0">
                  <a:solidFill>
                    <a:schemeClr val="tx1"/>
                  </a:solidFill>
                </a:rPr>
                <a:t> (2022)</a:t>
              </a:r>
              <a:endPara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86DE67-2A43-724D-996A-FE1A1800F81C}"/>
                </a:ext>
              </a:extLst>
            </p:cNvPr>
            <p:cNvSpPr txBox="1"/>
            <p:nvPr/>
          </p:nvSpPr>
          <p:spPr>
            <a:xfrm>
              <a:off x="972489" y="3276520"/>
              <a:ext cx="2105761" cy="1273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AI</a:t>
              </a:r>
              <a:r>
                <a:rPr lang="en-US" sz="1200" dirty="0"/>
                <a:t> can optimize camp organization, living conditions, and resource management.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F0A481-32B3-B9EF-A98E-BA07DF20091D}"/>
                </a:ext>
              </a:extLst>
            </p:cNvPr>
            <p:cNvSpPr/>
            <p:nvPr/>
          </p:nvSpPr>
          <p:spPr>
            <a:xfrm>
              <a:off x="865098" y="5398602"/>
              <a:ext cx="2320544" cy="85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0DCAA7-1621-C642-22E2-99C66053FA0D}"/>
              </a:ext>
            </a:extLst>
          </p:cNvPr>
          <p:cNvGrpSpPr/>
          <p:nvPr/>
        </p:nvGrpSpPr>
        <p:grpSpPr>
          <a:xfrm>
            <a:off x="2459118" y="1438656"/>
            <a:ext cx="2112882" cy="3382112"/>
            <a:chOff x="560623" y="1262741"/>
            <a:chExt cx="2637347" cy="4240779"/>
          </a:xfrm>
        </p:grpSpPr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B745F534-3B87-3C9E-4AAD-75A21B6A8B35}"/>
                </a:ext>
              </a:extLst>
            </p:cNvPr>
            <p:cNvSpPr/>
            <p:nvPr/>
          </p:nvSpPr>
          <p:spPr>
            <a:xfrm flipH="1" flipV="1">
              <a:off x="560623" y="2112430"/>
              <a:ext cx="295976" cy="148167"/>
            </a:xfrm>
            <a:prstGeom prst="rtTriangle">
              <a:avLst/>
            </a:prstGeom>
            <a:solidFill>
              <a:srgbClr val="C8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15DA6BB-04BE-50BA-8526-AC8AE4B97010}"/>
                </a:ext>
              </a:extLst>
            </p:cNvPr>
            <p:cNvSpPr/>
            <p:nvPr/>
          </p:nvSpPr>
          <p:spPr>
            <a:xfrm>
              <a:off x="856599" y="1262741"/>
              <a:ext cx="2341371" cy="4240779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2987F9-EE2D-4484-58DA-6A5CF23F0FE2}"/>
                </a:ext>
              </a:extLst>
            </p:cNvPr>
            <p:cNvSpPr/>
            <p:nvPr/>
          </p:nvSpPr>
          <p:spPr>
            <a:xfrm>
              <a:off x="560623" y="1524000"/>
              <a:ext cx="1329872" cy="5943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2EB632-B46A-B862-AB4F-8361380073D3}"/>
                </a:ext>
              </a:extLst>
            </p:cNvPr>
            <p:cNvSpPr txBox="1"/>
            <p:nvPr/>
          </p:nvSpPr>
          <p:spPr>
            <a:xfrm>
              <a:off x="1092209" y="2349274"/>
              <a:ext cx="1799771" cy="65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Hossain et al. (2020)</a:t>
              </a:r>
              <a:endPara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73A7C5-D13C-50A1-5326-45A939B8337D}"/>
                </a:ext>
              </a:extLst>
            </p:cNvPr>
            <p:cNvSpPr txBox="1"/>
            <p:nvPr/>
          </p:nvSpPr>
          <p:spPr>
            <a:xfrm>
              <a:off x="972489" y="3276520"/>
              <a:ext cx="2105761" cy="1505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AI-driven systems </a:t>
              </a:r>
              <a:r>
                <a:rPr lang="en-US" sz="1200" dirty="0"/>
                <a:t>can improve security and productivity, with </a:t>
              </a:r>
              <a:r>
                <a:rPr lang="en-US" sz="1200" dirty="0">
                  <a:solidFill>
                    <a:schemeClr val="tx1"/>
                  </a:solidFill>
                </a:rPr>
                <a:t>international cooperation</a:t>
              </a:r>
              <a:r>
                <a:rPr lang="en-US" sz="1200" dirty="0"/>
                <a:t> needed for sustainability.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E4FBC0-396A-3963-1D6F-320263B562EA}"/>
                </a:ext>
              </a:extLst>
            </p:cNvPr>
            <p:cNvSpPr/>
            <p:nvPr/>
          </p:nvSpPr>
          <p:spPr>
            <a:xfrm>
              <a:off x="865098" y="5398602"/>
              <a:ext cx="2320544" cy="85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E6FA02-0BD5-CC44-5993-0BE2B7C171BA}"/>
              </a:ext>
            </a:extLst>
          </p:cNvPr>
          <p:cNvGrpSpPr/>
          <p:nvPr/>
        </p:nvGrpSpPr>
        <p:grpSpPr>
          <a:xfrm>
            <a:off x="4664844" y="1438656"/>
            <a:ext cx="2112882" cy="3382112"/>
            <a:chOff x="560623" y="1262741"/>
            <a:chExt cx="2637347" cy="4240779"/>
          </a:xfrm>
        </p:grpSpPr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FA4300F0-70A4-F5CB-E881-B60AD9B47C1E}"/>
                </a:ext>
              </a:extLst>
            </p:cNvPr>
            <p:cNvSpPr/>
            <p:nvPr/>
          </p:nvSpPr>
          <p:spPr>
            <a:xfrm flipH="1" flipV="1">
              <a:off x="560623" y="2112430"/>
              <a:ext cx="295976" cy="148167"/>
            </a:xfrm>
            <a:prstGeom prst="rtTriangle">
              <a:avLst/>
            </a:prstGeom>
            <a:solidFill>
              <a:srgbClr val="C8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6AA813-B321-FC8E-7DF5-1422048F024F}"/>
                </a:ext>
              </a:extLst>
            </p:cNvPr>
            <p:cNvSpPr/>
            <p:nvPr/>
          </p:nvSpPr>
          <p:spPr>
            <a:xfrm>
              <a:off x="856599" y="1262741"/>
              <a:ext cx="2341371" cy="4240779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31DEA1-14BC-A2E5-C898-E893C6D5A0D0}"/>
                </a:ext>
              </a:extLst>
            </p:cNvPr>
            <p:cNvSpPr/>
            <p:nvPr/>
          </p:nvSpPr>
          <p:spPr>
            <a:xfrm>
              <a:off x="560623" y="1524000"/>
              <a:ext cx="1329872" cy="5943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653A97-A816-335B-934A-F751DB6717C8}"/>
                </a:ext>
              </a:extLst>
            </p:cNvPr>
            <p:cNvSpPr txBox="1"/>
            <p:nvPr/>
          </p:nvSpPr>
          <p:spPr>
            <a:xfrm>
              <a:off x="1092209" y="2349274"/>
              <a:ext cx="1799771" cy="65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Easen</a:t>
              </a:r>
              <a:r>
                <a:rPr lang="en-US" b="1" dirty="0">
                  <a:solidFill>
                    <a:schemeClr val="tx1"/>
                  </a:solidFill>
                </a:rPr>
                <a:t> &amp; </a:t>
              </a:r>
              <a:r>
                <a:rPr lang="en-US" b="1" dirty="0" err="1">
                  <a:solidFill>
                    <a:schemeClr val="tx1"/>
                  </a:solidFill>
                </a:rPr>
                <a:t>Binatli</a:t>
              </a:r>
              <a:r>
                <a:rPr lang="en-US" b="1" dirty="0">
                  <a:solidFill>
                    <a:schemeClr val="tx1"/>
                  </a:solidFill>
                </a:rPr>
                <a:t> (2017)</a:t>
              </a:r>
              <a:endPara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9D7E06-7DAA-7904-BC63-18E7ABD7B44E}"/>
                </a:ext>
              </a:extLst>
            </p:cNvPr>
            <p:cNvSpPr txBox="1"/>
            <p:nvPr/>
          </p:nvSpPr>
          <p:spPr>
            <a:xfrm>
              <a:off x="972489" y="3276520"/>
              <a:ext cx="2105761" cy="1273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Refugee influx affects local labor markets; integration strategies can stabilize living conditions.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6CC2B6-41FC-2FD6-12F4-8D2AAD6DAE91}"/>
                </a:ext>
              </a:extLst>
            </p:cNvPr>
            <p:cNvSpPr/>
            <p:nvPr/>
          </p:nvSpPr>
          <p:spPr>
            <a:xfrm>
              <a:off x="865098" y="5398602"/>
              <a:ext cx="2320544" cy="85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9EBA08-6653-C4B7-F726-BC23762BD5D6}"/>
              </a:ext>
            </a:extLst>
          </p:cNvPr>
          <p:cNvGrpSpPr/>
          <p:nvPr/>
        </p:nvGrpSpPr>
        <p:grpSpPr>
          <a:xfrm>
            <a:off x="6876846" y="1438656"/>
            <a:ext cx="2112882" cy="3382112"/>
            <a:chOff x="560623" y="1262741"/>
            <a:chExt cx="2637347" cy="4240779"/>
          </a:xfrm>
        </p:grpSpPr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8DEBD62-1F0A-9FE2-B759-1F4ABAC211C8}"/>
                </a:ext>
              </a:extLst>
            </p:cNvPr>
            <p:cNvSpPr/>
            <p:nvPr/>
          </p:nvSpPr>
          <p:spPr>
            <a:xfrm flipH="1" flipV="1">
              <a:off x="560623" y="2112430"/>
              <a:ext cx="295976" cy="148167"/>
            </a:xfrm>
            <a:prstGeom prst="rtTriangle">
              <a:avLst/>
            </a:prstGeom>
            <a:solidFill>
              <a:srgbClr val="C8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F56B543-6C82-2E52-363E-8FA5A7E8ECCD}"/>
                </a:ext>
              </a:extLst>
            </p:cNvPr>
            <p:cNvSpPr/>
            <p:nvPr/>
          </p:nvSpPr>
          <p:spPr>
            <a:xfrm>
              <a:off x="856599" y="1262741"/>
              <a:ext cx="2341371" cy="4240779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F0E9A4-381B-9916-AECA-95354E716B4F}"/>
                </a:ext>
              </a:extLst>
            </p:cNvPr>
            <p:cNvSpPr/>
            <p:nvPr/>
          </p:nvSpPr>
          <p:spPr>
            <a:xfrm>
              <a:off x="560623" y="1524000"/>
              <a:ext cx="1329872" cy="5943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1274A4-B0CD-7309-E538-2A9EABA48328}"/>
                </a:ext>
              </a:extLst>
            </p:cNvPr>
            <p:cNvSpPr txBox="1"/>
            <p:nvPr/>
          </p:nvSpPr>
          <p:spPr>
            <a:xfrm>
              <a:off x="1092209" y="2349274"/>
              <a:ext cx="1799771" cy="65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İncetahtacı</a:t>
              </a:r>
              <a:r>
                <a:rPr lang="en-US" b="1" dirty="0">
                  <a:solidFill>
                    <a:schemeClr val="tx1"/>
                  </a:solidFill>
                </a:rPr>
                <a:t> (2024)</a:t>
              </a:r>
              <a:endPara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E8097D2-892D-26D2-58C8-58ABB3FABA7F}"/>
                </a:ext>
              </a:extLst>
            </p:cNvPr>
            <p:cNvSpPr txBox="1"/>
            <p:nvPr/>
          </p:nvSpPr>
          <p:spPr>
            <a:xfrm>
              <a:off x="972489" y="3276520"/>
              <a:ext cx="2105761" cy="150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AI systems enhance </a:t>
              </a:r>
              <a:r>
                <a:rPr lang="en-US" sz="1200" dirty="0">
                  <a:solidFill>
                    <a:schemeClr val="tx1"/>
                  </a:solidFill>
                </a:rPr>
                <a:t>productivity</a:t>
              </a:r>
              <a:r>
                <a:rPr lang="en-US" sz="1200" dirty="0"/>
                <a:t> and </a:t>
              </a:r>
              <a:r>
                <a:rPr lang="en-US" sz="1200" dirty="0">
                  <a:solidFill>
                    <a:schemeClr val="tx1"/>
                  </a:solidFill>
                </a:rPr>
                <a:t>address security </a:t>
              </a:r>
              <a:r>
                <a:rPr lang="en-US" sz="1200" dirty="0"/>
                <a:t>concerns, fostering economic empowerment.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37630D-6D8B-8083-50F7-0557F725F607}"/>
                </a:ext>
              </a:extLst>
            </p:cNvPr>
            <p:cNvSpPr/>
            <p:nvPr/>
          </p:nvSpPr>
          <p:spPr>
            <a:xfrm>
              <a:off x="865098" y="5398602"/>
              <a:ext cx="2320544" cy="85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Google Shape;1649;p33"/>
          <p:cNvSpPr txBox="1">
            <a:spLocks noGrp="1"/>
          </p:cNvSpPr>
          <p:nvPr>
            <p:ph type="title"/>
          </p:nvPr>
        </p:nvSpPr>
        <p:spPr>
          <a:xfrm>
            <a:off x="435476" y="840549"/>
            <a:ext cx="686724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000" dirty="0">
                <a:latin typeface="Aptos"/>
              </a:rPr>
              <a:t>Research Data/Results </a:t>
            </a:r>
            <a:r>
              <a:rPr lang="en-US" sz="2000" i="1" dirty="0">
                <a:latin typeface="Aptos"/>
              </a:rPr>
              <a:t>(contd.)</a:t>
            </a:r>
            <a:endParaRPr sz="4000" i="1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0731" y="169577"/>
            <a:ext cx="9701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/>
              </a:rPr>
              <a:t>3.1</a:t>
            </a:r>
            <a:endParaRPr lang="en" b="1" dirty="0">
              <a:latin typeface="Apto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615904-AC3A-A684-2A47-F7BA3512D94A}"/>
              </a:ext>
            </a:extLst>
          </p:cNvPr>
          <p:cNvSpPr txBox="1"/>
          <p:nvPr/>
        </p:nvSpPr>
        <p:spPr>
          <a:xfrm>
            <a:off x="416722" y="1599786"/>
            <a:ext cx="87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7E472A-270A-0C0A-962C-57C88B1F8D13}"/>
              </a:ext>
            </a:extLst>
          </p:cNvPr>
          <p:cNvSpPr txBox="1"/>
          <p:nvPr/>
        </p:nvSpPr>
        <p:spPr>
          <a:xfrm>
            <a:off x="2638096" y="1590261"/>
            <a:ext cx="87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3C2920-56F1-4AAA-39A1-04135FFCC433}"/>
              </a:ext>
            </a:extLst>
          </p:cNvPr>
          <p:cNvSpPr txBox="1"/>
          <p:nvPr/>
        </p:nvSpPr>
        <p:spPr>
          <a:xfrm>
            <a:off x="4843822" y="1590261"/>
            <a:ext cx="87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748554-808D-CE4C-6DB8-A19E439EFDEF}"/>
              </a:ext>
            </a:extLst>
          </p:cNvPr>
          <p:cNvSpPr txBox="1"/>
          <p:nvPr/>
        </p:nvSpPr>
        <p:spPr>
          <a:xfrm>
            <a:off x="7055824" y="1599786"/>
            <a:ext cx="87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82670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20AE93-6D84-F708-304D-8E74601240CB}"/>
              </a:ext>
            </a:extLst>
          </p:cNvPr>
          <p:cNvGrpSpPr/>
          <p:nvPr/>
        </p:nvGrpSpPr>
        <p:grpSpPr>
          <a:xfrm>
            <a:off x="237744" y="1438656"/>
            <a:ext cx="2112882" cy="3382112"/>
            <a:chOff x="560623" y="1262741"/>
            <a:chExt cx="2637347" cy="4240779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B8C76D34-F23C-9209-F12E-12B0AB6826A5}"/>
                </a:ext>
              </a:extLst>
            </p:cNvPr>
            <p:cNvSpPr/>
            <p:nvPr/>
          </p:nvSpPr>
          <p:spPr>
            <a:xfrm flipH="1" flipV="1">
              <a:off x="560623" y="2112430"/>
              <a:ext cx="295976" cy="148167"/>
            </a:xfrm>
            <a:prstGeom prst="rtTriangle">
              <a:avLst/>
            </a:prstGeom>
            <a:solidFill>
              <a:srgbClr val="C8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98C3CD-0553-D04C-D9C5-08F062CC06BC}"/>
                </a:ext>
              </a:extLst>
            </p:cNvPr>
            <p:cNvSpPr/>
            <p:nvPr/>
          </p:nvSpPr>
          <p:spPr>
            <a:xfrm>
              <a:off x="856599" y="1262741"/>
              <a:ext cx="2341371" cy="4240779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1C45E6-3ED5-0FA4-DE97-669E2902DCBE}"/>
                </a:ext>
              </a:extLst>
            </p:cNvPr>
            <p:cNvSpPr/>
            <p:nvPr/>
          </p:nvSpPr>
          <p:spPr>
            <a:xfrm>
              <a:off x="560623" y="1524000"/>
              <a:ext cx="1329872" cy="5943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11AEB4-6A60-3C49-6FD9-F1C95B4B64A6}"/>
                </a:ext>
              </a:extLst>
            </p:cNvPr>
            <p:cNvSpPr txBox="1"/>
            <p:nvPr/>
          </p:nvSpPr>
          <p:spPr>
            <a:xfrm>
              <a:off x="1092209" y="2349274"/>
              <a:ext cx="1799771" cy="65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Georgious</a:t>
              </a:r>
              <a:r>
                <a:rPr lang="en-US" b="1" dirty="0">
                  <a:solidFill>
                    <a:schemeClr val="tx1"/>
                  </a:solidFill>
                </a:rPr>
                <a:t> et al. (2023)</a:t>
              </a:r>
              <a:endPara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6AC368-DD8E-2A9A-7F41-236ADBF245E1}"/>
                </a:ext>
              </a:extLst>
            </p:cNvPr>
            <p:cNvSpPr txBox="1"/>
            <p:nvPr/>
          </p:nvSpPr>
          <p:spPr>
            <a:xfrm>
              <a:off x="972489" y="3276520"/>
              <a:ext cx="2105761" cy="150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Refugee influx impacts labor markets, highlighting the need for </a:t>
              </a:r>
              <a:r>
                <a:rPr lang="en-US" sz="1200" dirty="0">
                  <a:solidFill>
                    <a:schemeClr val="tx1"/>
                  </a:solidFill>
                </a:rPr>
                <a:t>secure and productive accommodation.</a:t>
              </a:r>
              <a:endPara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CA8F4F-EE5D-8410-212E-3204D72E0399}"/>
                </a:ext>
              </a:extLst>
            </p:cNvPr>
            <p:cNvSpPr/>
            <p:nvPr/>
          </p:nvSpPr>
          <p:spPr>
            <a:xfrm>
              <a:off x="865098" y="5398602"/>
              <a:ext cx="2320544" cy="85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B926EA-0395-4683-D568-34CC552BF1FF}"/>
              </a:ext>
            </a:extLst>
          </p:cNvPr>
          <p:cNvGrpSpPr/>
          <p:nvPr/>
        </p:nvGrpSpPr>
        <p:grpSpPr>
          <a:xfrm>
            <a:off x="3363920" y="1438656"/>
            <a:ext cx="2112882" cy="3382112"/>
            <a:chOff x="560623" y="1262741"/>
            <a:chExt cx="2637347" cy="4240779"/>
          </a:xfrm>
        </p:grpSpPr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7E866A28-DFBE-FD33-C60B-B9CC25D46DA3}"/>
                </a:ext>
              </a:extLst>
            </p:cNvPr>
            <p:cNvSpPr/>
            <p:nvPr/>
          </p:nvSpPr>
          <p:spPr>
            <a:xfrm flipH="1" flipV="1">
              <a:off x="560623" y="2112430"/>
              <a:ext cx="295976" cy="148167"/>
            </a:xfrm>
            <a:prstGeom prst="rtTriangle">
              <a:avLst/>
            </a:prstGeom>
            <a:solidFill>
              <a:srgbClr val="C8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B6F67A-0F02-DF91-E269-A7C89D03F0A4}"/>
                </a:ext>
              </a:extLst>
            </p:cNvPr>
            <p:cNvSpPr/>
            <p:nvPr/>
          </p:nvSpPr>
          <p:spPr>
            <a:xfrm>
              <a:off x="856599" y="1262741"/>
              <a:ext cx="2341371" cy="4240779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DFDF2E-EF32-C523-3406-3C947D40885B}"/>
                </a:ext>
              </a:extLst>
            </p:cNvPr>
            <p:cNvSpPr/>
            <p:nvPr/>
          </p:nvSpPr>
          <p:spPr>
            <a:xfrm>
              <a:off x="560623" y="1524000"/>
              <a:ext cx="1329872" cy="5943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2C9BA9-4D95-4FE8-7C33-8D6C4AE1954B}"/>
                </a:ext>
              </a:extLst>
            </p:cNvPr>
            <p:cNvSpPr txBox="1"/>
            <p:nvPr/>
          </p:nvSpPr>
          <p:spPr>
            <a:xfrm>
              <a:off x="1092209" y="2349274"/>
              <a:ext cx="1799771" cy="65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Filipski</a:t>
              </a:r>
              <a:r>
                <a:rPr lang="en-US" b="1" dirty="0">
                  <a:solidFill>
                    <a:schemeClr val="tx1"/>
                  </a:solidFill>
                </a:rPr>
                <a:t> et al. (2020)</a:t>
              </a:r>
              <a:endPara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C14706-768E-6FBE-0EF1-21CCE806BF68}"/>
                </a:ext>
              </a:extLst>
            </p:cNvPr>
            <p:cNvSpPr txBox="1"/>
            <p:nvPr/>
          </p:nvSpPr>
          <p:spPr>
            <a:xfrm>
              <a:off x="972489" y="3276520"/>
              <a:ext cx="2105761" cy="150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Addressing </a:t>
              </a:r>
              <a:r>
                <a:rPr lang="en-US" sz="1200" dirty="0">
                  <a:solidFill>
                    <a:schemeClr val="tx1"/>
                  </a:solidFill>
                </a:rPr>
                <a:t>legal and cultural barriers </a:t>
              </a:r>
              <a:r>
                <a:rPr lang="en-US" sz="1200" dirty="0"/>
                <a:t>can improve youth productivity and economic contributions.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FC236E-C6FA-B114-B8C8-3F69E0A65EA7}"/>
                </a:ext>
              </a:extLst>
            </p:cNvPr>
            <p:cNvSpPr/>
            <p:nvPr/>
          </p:nvSpPr>
          <p:spPr>
            <a:xfrm>
              <a:off x="865098" y="5398602"/>
              <a:ext cx="2320544" cy="85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2B9D69-8C96-89E2-AB2F-40DB9BC03472}"/>
              </a:ext>
            </a:extLst>
          </p:cNvPr>
          <p:cNvGrpSpPr/>
          <p:nvPr/>
        </p:nvGrpSpPr>
        <p:grpSpPr>
          <a:xfrm>
            <a:off x="6311118" y="1422832"/>
            <a:ext cx="2112882" cy="3382112"/>
            <a:chOff x="560623" y="1262741"/>
            <a:chExt cx="2637347" cy="4240779"/>
          </a:xfrm>
        </p:grpSpPr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E86060B6-DF15-B337-A755-5C692708C437}"/>
                </a:ext>
              </a:extLst>
            </p:cNvPr>
            <p:cNvSpPr/>
            <p:nvPr/>
          </p:nvSpPr>
          <p:spPr>
            <a:xfrm flipH="1" flipV="1">
              <a:off x="560623" y="2112430"/>
              <a:ext cx="295976" cy="148167"/>
            </a:xfrm>
            <a:prstGeom prst="rtTriangle">
              <a:avLst/>
            </a:prstGeom>
            <a:solidFill>
              <a:srgbClr val="C8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EE7C80-B434-79B8-483A-7E826B7D87BA}"/>
                </a:ext>
              </a:extLst>
            </p:cNvPr>
            <p:cNvSpPr/>
            <p:nvPr/>
          </p:nvSpPr>
          <p:spPr>
            <a:xfrm>
              <a:off x="856599" y="1262741"/>
              <a:ext cx="2341371" cy="4240779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8BDEF5-504B-F0B2-994F-3BC2B64E0D2C}"/>
                </a:ext>
              </a:extLst>
            </p:cNvPr>
            <p:cNvSpPr/>
            <p:nvPr/>
          </p:nvSpPr>
          <p:spPr>
            <a:xfrm>
              <a:off x="560623" y="1524000"/>
              <a:ext cx="1329872" cy="5943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9E787B-0EA8-1C58-C907-624F6CF5EBE2}"/>
                </a:ext>
              </a:extLst>
            </p:cNvPr>
            <p:cNvSpPr txBox="1"/>
            <p:nvPr/>
          </p:nvSpPr>
          <p:spPr>
            <a:xfrm>
              <a:off x="1092209" y="2349274"/>
              <a:ext cx="1799771" cy="385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Wolf (2014)</a:t>
              </a:r>
              <a:endPara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82BCAB-0609-53C4-7FC5-0C91570BC6C9}"/>
                </a:ext>
              </a:extLst>
            </p:cNvPr>
            <p:cNvSpPr txBox="1"/>
            <p:nvPr/>
          </p:nvSpPr>
          <p:spPr>
            <a:xfrm>
              <a:off x="972489" y="3276520"/>
              <a:ext cx="2105761" cy="150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Rohingya crisis threatens </a:t>
              </a:r>
              <a:r>
                <a:rPr lang="en-US" sz="1200" dirty="0">
                  <a:solidFill>
                    <a:schemeClr val="tx1"/>
                  </a:solidFill>
                </a:rPr>
                <a:t>regional stability</a:t>
              </a:r>
              <a:r>
                <a:rPr lang="en-US" sz="1200" dirty="0"/>
                <a:t>; addressing </a:t>
              </a:r>
              <a:r>
                <a:rPr lang="en-US" sz="1200" dirty="0">
                  <a:solidFill>
                    <a:schemeClr val="tx1"/>
                  </a:solidFill>
                </a:rPr>
                <a:t>crime</a:t>
              </a:r>
              <a:r>
                <a:rPr lang="en-US" sz="1200" dirty="0"/>
                <a:t> and </a:t>
              </a:r>
              <a:r>
                <a:rPr lang="en-US" sz="1200" dirty="0">
                  <a:solidFill>
                    <a:schemeClr val="tx1"/>
                  </a:solidFill>
                </a:rPr>
                <a:t>radicalization</a:t>
              </a:r>
              <a:r>
                <a:rPr lang="en-US" sz="1200" dirty="0"/>
                <a:t> is essential.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9FF447-042B-75C6-2F2E-585842C3200E}"/>
                </a:ext>
              </a:extLst>
            </p:cNvPr>
            <p:cNvSpPr/>
            <p:nvPr/>
          </p:nvSpPr>
          <p:spPr>
            <a:xfrm>
              <a:off x="865098" y="5398602"/>
              <a:ext cx="2320544" cy="85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Google Shape;1649;p33"/>
          <p:cNvSpPr txBox="1">
            <a:spLocks noGrp="1"/>
          </p:cNvSpPr>
          <p:nvPr>
            <p:ph type="title"/>
          </p:nvPr>
        </p:nvSpPr>
        <p:spPr>
          <a:xfrm>
            <a:off x="435476" y="840549"/>
            <a:ext cx="686724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000" dirty="0">
                <a:latin typeface="Aptos"/>
              </a:rPr>
              <a:t>Research Data/Results </a:t>
            </a:r>
            <a:r>
              <a:rPr lang="en-US" sz="2000" i="1" dirty="0">
                <a:latin typeface="Aptos"/>
              </a:rPr>
              <a:t>(contd.)</a:t>
            </a:r>
            <a:endParaRPr sz="4000" i="1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0731" y="169577"/>
            <a:ext cx="9701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/>
              </a:rPr>
              <a:t>3.1</a:t>
            </a:r>
            <a:endParaRPr lang="en" b="1" dirty="0">
              <a:latin typeface="Apto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615904-AC3A-A684-2A47-F7BA3512D94A}"/>
              </a:ext>
            </a:extLst>
          </p:cNvPr>
          <p:cNvSpPr txBox="1"/>
          <p:nvPr/>
        </p:nvSpPr>
        <p:spPr>
          <a:xfrm>
            <a:off x="416722" y="1599786"/>
            <a:ext cx="87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7E472A-270A-0C0A-962C-57C88B1F8D13}"/>
              </a:ext>
            </a:extLst>
          </p:cNvPr>
          <p:cNvSpPr txBox="1"/>
          <p:nvPr/>
        </p:nvSpPr>
        <p:spPr>
          <a:xfrm>
            <a:off x="3514396" y="1590261"/>
            <a:ext cx="87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7E472A-270A-0C0A-962C-57C88B1F8D13}"/>
              </a:ext>
            </a:extLst>
          </p:cNvPr>
          <p:cNvSpPr txBox="1"/>
          <p:nvPr/>
        </p:nvSpPr>
        <p:spPr>
          <a:xfrm>
            <a:off x="6409996" y="1590261"/>
            <a:ext cx="87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6197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AD9A970-AA44-82DA-1F74-41A03D968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76" y="1792870"/>
            <a:ext cx="3711170" cy="1297074"/>
          </a:xfrm>
        </p:spPr>
        <p:txBody>
          <a:bodyPr/>
          <a:lstStyle/>
          <a:p>
            <a:pPr marL="139700" indent="0" algn="just"/>
            <a:r>
              <a:rPr lang="en-US" b="1" dirty="0">
                <a:latin typeface="Aptos"/>
              </a:rPr>
              <a:t>AI Central System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Optimize Resource Allocation.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Predict Security Threats.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Enhance Productivity &amp; Integration.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Centralized Database.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BA181DEA-7F64-1379-3E80-E655E7BFBE93}"/>
              </a:ext>
            </a:extLst>
          </p:cNvPr>
          <p:cNvSpPr txBox="1">
            <a:spLocks/>
          </p:cNvSpPr>
          <p:nvPr/>
        </p:nvSpPr>
        <p:spPr>
          <a:xfrm>
            <a:off x="435476" y="3411780"/>
            <a:ext cx="3296642" cy="129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 algn="l"/>
            <a:r>
              <a:rPr lang="en-US" b="1" dirty="0">
                <a:latin typeface="Aptos"/>
              </a:rPr>
              <a:t>Centralized Database Management</a:t>
            </a:r>
          </a:p>
          <a:p>
            <a:pPr marL="596900" lvl="1" indent="0" algn="l">
              <a:lnSpc>
                <a:spcPts val="2400"/>
              </a:lnSpc>
            </a:pPr>
            <a:r>
              <a:rPr lang="en-US" dirty="0">
                <a:latin typeface="Aptos"/>
              </a:rPr>
              <a:t>Biometric Identification.</a:t>
            </a:r>
          </a:p>
          <a:p>
            <a:pPr marL="596900" lvl="1" indent="0" algn="l">
              <a:lnSpc>
                <a:spcPts val="2400"/>
              </a:lnSpc>
            </a:pPr>
            <a:r>
              <a:rPr lang="en-US" dirty="0">
                <a:latin typeface="Aptos"/>
              </a:rPr>
              <a:t>Inter Agency Data Sharing.</a:t>
            </a:r>
          </a:p>
          <a:p>
            <a:pPr marL="596900" lvl="1" indent="0" algn="l">
              <a:lnSpc>
                <a:spcPts val="2400"/>
              </a:lnSpc>
            </a:pPr>
            <a:r>
              <a:rPr lang="en-US" dirty="0">
                <a:latin typeface="Aptos"/>
              </a:rPr>
              <a:t>Unified Refugee Profiles.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AF41B6F6-0132-CFFB-ACEE-81D11E49DDA7}"/>
              </a:ext>
            </a:extLst>
          </p:cNvPr>
          <p:cNvSpPr txBox="1">
            <a:spLocks/>
          </p:cNvSpPr>
          <p:nvPr/>
        </p:nvSpPr>
        <p:spPr>
          <a:xfrm>
            <a:off x="4799642" y="1792870"/>
            <a:ext cx="3711170" cy="129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 algn="just"/>
            <a:r>
              <a:rPr lang="en-US" b="1" dirty="0">
                <a:latin typeface="Aptos"/>
              </a:rPr>
              <a:t>System Security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Surveillance &amp; Monitoring.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Biometric Identification.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Threat Detection.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Local Authority Collaboration.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5D45FE15-82D4-2EAC-1D44-426CD22A8FA1}"/>
              </a:ext>
            </a:extLst>
          </p:cNvPr>
          <p:cNvSpPr txBox="1">
            <a:spLocks/>
          </p:cNvSpPr>
          <p:nvPr/>
        </p:nvSpPr>
        <p:spPr>
          <a:xfrm>
            <a:off x="4799642" y="3411780"/>
            <a:ext cx="3296642" cy="129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 algn="just"/>
            <a:r>
              <a:rPr lang="en-US" b="1" dirty="0">
                <a:latin typeface="Aptos"/>
              </a:rPr>
              <a:t>Resource Management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Allocate Supplies.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Waste Management.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Eco-friendly Technologies.</a:t>
            </a:r>
          </a:p>
        </p:txBody>
      </p:sp>
      <p:sp>
        <p:nvSpPr>
          <p:cNvPr id="9" name="Google Shape;1649;p33"/>
          <p:cNvSpPr txBox="1">
            <a:spLocks noGrp="1"/>
          </p:cNvSpPr>
          <p:nvPr>
            <p:ph type="title"/>
          </p:nvPr>
        </p:nvSpPr>
        <p:spPr>
          <a:xfrm>
            <a:off x="435476" y="840549"/>
            <a:ext cx="634224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000" dirty="0">
                <a:latin typeface="Aptos"/>
              </a:rPr>
              <a:t>Analysis &amp; Discussion</a:t>
            </a:r>
            <a:endParaRPr sz="4000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0731" y="169577"/>
            <a:ext cx="9701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/>
              </a:rPr>
              <a:t>3.2</a:t>
            </a:r>
            <a:endParaRPr lang="en" b="1" dirty="0">
              <a:latin typeface="Aptos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457701" y="1795410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970601" y="2073291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457701" y="358103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803458" y="1803665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799642" y="357341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70601" y="2362996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70601" y="2685882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70601" y="2983163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70601" y="3858280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70601" y="4155605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970601" y="4448011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5329241" y="2068172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329241" y="2380737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5329241" y="2665523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329241" y="2993284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329241" y="3847895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5341246" y="4155605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5341246" y="4444078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5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AD9A970-AA44-82DA-1F74-41A03D968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76" y="1792870"/>
            <a:ext cx="3711170" cy="1297074"/>
          </a:xfrm>
        </p:spPr>
        <p:txBody>
          <a:bodyPr/>
          <a:lstStyle/>
          <a:p>
            <a:pPr marL="139700" indent="0" algn="just"/>
            <a:r>
              <a:rPr lang="en-US" b="1" dirty="0">
                <a:latin typeface="Aptos"/>
              </a:rPr>
              <a:t>Economic Empowerment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Vocational Training Programs.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Employment Opportunities.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Microfinance Support.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Digital Marketplaces.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AF41B6F6-0132-CFFB-ACEE-81D11E49DDA7}"/>
              </a:ext>
            </a:extLst>
          </p:cNvPr>
          <p:cNvSpPr txBox="1">
            <a:spLocks/>
          </p:cNvSpPr>
          <p:nvPr/>
        </p:nvSpPr>
        <p:spPr>
          <a:xfrm>
            <a:off x="4799642" y="1792870"/>
            <a:ext cx="3711170" cy="129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 algn="just"/>
            <a:r>
              <a:rPr lang="en-US" b="1" dirty="0">
                <a:latin typeface="Aptos"/>
              </a:rPr>
              <a:t>Community Integration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Cultural Awareness Programs.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Education Initiatives.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Social Activities.</a:t>
            </a:r>
          </a:p>
          <a:p>
            <a:pPr marL="596900" lvl="1" indent="0" algn="just">
              <a:lnSpc>
                <a:spcPts val="2400"/>
              </a:lnSpc>
            </a:pPr>
            <a:r>
              <a:rPr lang="en-US" dirty="0">
                <a:latin typeface="Aptos"/>
              </a:rPr>
              <a:t>Education Programs.</a:t>
            </a:r>
          </a:p>
        </p:txBody>
      </p:sp>
      <p:sp>
        <p:nvSpPr>
          <p:cNvPr id="9" name="Google Shape;1649;p33"/>
          <p:cNvSpPr txBox="1">
            <a:spLocks noGrp="1"/>
          </p:cNvSpPr>
          <p:nvPr>
            <p:ph type="title"/>
          </p:nvPr>
        </p:nvSpPr>
        <p:spPr>
          <a:xfrm>
            <a:off x="435476" y="840549"/>
            <a:ext cx="776554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000" dirty="0">
                <a:latin typeface="Aptos"/>
              </a:rPr>
              <a:t>Analysis &amp; Discussion </a:t>
            </a:r>
            <a:r>
              <a:rPr lang="en-US" sz="2000" i="1" dirty="0">
                <a:latin typeface="Aptos"/>
              </a:rPr>
              <a:t>(contd.)</a:t>
            </a:r>
            <a:endParaRPr sz="2000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0731" y="169577"/>
            <a:ext cx="9701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/>
              </a:rPr>
              <a:t>3.2</a:t>
            </a:r>
            <a:endParaRPr lang="en" b="1" dirty="0">
              <a:latin typeface="Aptos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457701" y="1795410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970601" y="2073291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4803458" y="1803665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970601" y="2362996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970601" y="2685882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970601" y="2983163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29" name="Flowchart: Connector 28"/>
          <p:cNvSpPr/>
          <p:nvPr/>
        </p:nvSpPr>
        <p:spPr>
          <a:xfrm>
            <a:off x="5329241" y="2068172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5329241" y="2380737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5329241" y="2665523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5329241" y="2993284"/>
            <a:ext cx="64008" cy="64008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88384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process&#10;&#10;Description automatically generated">
            <a:extLst>
              <a:ext uri="{FF2B5EF4-FFF2-40B4-BE49-F238E27FC236}">
                <a16:creationId xmlns:a16="http://schemas.microsoft.com/office/drawing/2014/main" id="{758FD73C-9B28-E8E7-631E-5E040DDAF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2" y="1452399"/>
            <a:ext cx="7971768" cy="3529409"/>
          </a:xfrm>
          <a:prstGeom prst="rect">
            <a:avLst/>
          </a:prstGeom>
        </p:spPr>
      </p:pic>
      <p:sp>
        <p:nvSpPr>
          <p:cNvPr id="5" name="Google Shape;1649;p33"/>
          <p:cNvSpPr txBox="1">
            <a:spLocks noGrp="1"/>
          </p:cNvSpPr>
          <p:nvPr>
            <p:ph type="title"/>
          </p:nvPr>
        </p:nvSpPr>
        <p:spPr>
          <a:xfrm>
            <a:off x="435476" y="840549"/>
            <a:ext cx="776554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000" dirty="0">
                <a:latin typeface="Aptos"/>
              </a:rPr>
              <a:t>Analysis &amp; Discussion </a:t>
            </a:r>
            <a:r>
              <a:rPr lang="en-US" sz="2000" i="1" dirty="0">
                <a:latin typeface="Aptos"/>
              </a:rPr>
              <a:t>(contd.)</a:t>
            </a:r>
            <a:endParaRPr sz="2000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731" y="169577"/>
            <a:ext cx="9701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/>
              </a:rPr>
              <a:t>3.2</a:t>
            </a:r>
            <a:endParaRPr lang="en" b="1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951941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42;p32"/>
          <p:cNvSpPr txBox="1">
            <a:spLocks/>
          </p:cNvSpPr>
          <p:nvPr/>
        </p:nvSpPr>
        <p:spPr>
          <a:xfrm>
            <a:off x="719999" y="965774"/>
            <a:ext cx="4088307" cy="138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nton"/>
              <a:buNone/>
              <a:defRPr sz="5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b="1" dirty="0">
                <a:latin typeface="Aptos"/>
              </a:rPr>
              <a:t>Conclusion</a:t>
            </a:r>
          </a:p>
        </p:txBody>
      </p:sp>
      <p:sp>
        <p:nvSpPr>
          <p:cNvPr id="7" name="Google Shape;1643;p32"/>
          <p:cNvSpPr txBox="1">
            <a:spLocks/>
          </p:cNvSpPr>
          <p:nvPr/>
        </p:nvSpPr>
        <p:spPr>
          <a:xfrm>
            <a:off x="720000" y="503073"/>
            <a:ext cx="125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nton"/>
              <a:buNone/>
              <a:defRPr sz="60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Aptos"/>
              </a:rPr>
              <a:t>04</a:t>
            </a:r>
          </a:p>
        </p:txBody>
      </p:sp>
      <p:sp>
        <p:nvSpPr>
          <p:cNvPr id="10" name="Google Shape;1644;p32"/>
          <p:cNvSpPr txBox="1">
            <a:spLocks/>
          </p:cNvSpPr>
          <p:nvPr/>
        </p:nvSpPr>
        <p:spPr>
          <a:xfrm>
            <a:off x="994318" y="2055708"/>
            <a:ext cx="2329907" cy="80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 algn="just">
              <a:lnSpc>
                <a:spcPts val="2400"/>
              </a:lnSpc>
            </a:pPr>
            <a:r>
              <a:rPr lang="en" b="1" dirty="0">
                <a:latin typeface="Aptos"/>
              </a:rPr>
              <a:t>Limitation</a:t>
            </a:r>
          </a:p>
          <a:p>
            <a:pPr marL="0" indent="0" algn="just">
              <a:lnSpc>
                <a:spcPts val="2400"/>
              </a:lnSpc>
            </a:pPr>
            <a:r>
              <a:rPr lang="en-US" b="1" dirty="0">
                <a:latin typeface="Aptos"/>
              </a:rPr>
              <a:t>Future Scope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870208" y="2247967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865826" y="2565843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B12ED2-7053-4F7B-B01B-24EFB482EB6E}"/>
              </a:ext>
            </a:extLst>
          </p:cNvPr>
          <p:cNvSpPr/>
          <p:nvPr/>
        </p:nvSpPr>
        <p:spPr>
          <a:xfrm>
            <a:off x="749734" y="501709"/>
            <a:ext cx="937817" cy="8418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8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C4C84326-2743-1044-52BA-E3268E9F48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6917" y="1600465"/>
            <a:ext cx="784413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Framework: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Proposes an AI-driven accommodation system for Rohingya refugees, enhancing living conditions, security, and economic opportunities.</a:t>
            </a:r>
          </a:p>
          <a:p>
            <a:pPr marL="285750" marR="0" lvl="0" indent="-28575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/>
            </a:endParaRP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Focus: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/>
              </a:rPr>
              <a:t> Integrates AI with sustainable infrastructure for immediate relief and long-term self-sufficiency.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435477" y="17597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9" name="Google Shape;1649;p33"/>
          <p:cNvSpPr txBox="1">
            <a:spLocks noGrp="1"/>
          </p:cNvSpPr>
          <p:nvPr>
            <p:ph type="title"/>
          </p:nvPr>
        </p:nvSpPr>
        <p:spPr>
          <a:xfrm>
            <a:off x="435477" y="840549"/>
            <a:ext cx="53623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000" dirty="0">
                <a:solidFill>
                  <a:schemeClr val="tx1"/>
                </a:solidFill>
                <a:latin typeface="Aptos"/>
              </a:rPr>
              <a:t>Conclusion</a:t>
            </a:r>
            <a:endParaRPr sz="4000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197" y="167341"/>
            <a:ext cx="498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/>
              </a:rPr>
              <a:t>4</a:t>
            </a:r>
            <a:endParaRPr lang="en" b="1" dirty="0">
              <a:latin typeface="Aptos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35477" y="26741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598560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C4C84326-2743-1044-52BA-E3268E9F48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6917" y="1592428"/>
            <a:ext cx="78441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2"/>
                </a:solidFill>
                <a:latin typeface="Aptos"/>
              </a:rPr>
              <a:t>Limitations:</a:t>
            </a:r>
            <a:r>
              <a:rPr lang="en-US" altLang="en-US" dirty="0">
                <a:solidFill>
                  <a:schemeClr val="tx2"/>
                </a:solidFill>
                <a:latin typeface="Aptos"/>
              </a:rPr>
              <a:t> Conceptual framework; lacks real-world testing.</a:t>
            </a:r>
          </a:p>
          <a:p>
            <a:pPr marL="0" lvl="0" indent="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/>
            </a:endParaRPr>
          </a:p>
          <a:p>
            <a:pPr marL="0" lvl="0" indent="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2"/>
                </a:solidFill>
                <a:latin typeface="Aptos"/>
              </a:rPr>
              <a:t>Future Research:</a:t>
            </a:r>
            <a:r>
              <a:rPr lang="en-US" altLang="en-US" dirty="0">
                <a:solidFill>
                  <a:schemeClr val="tx2"/>
                </a:solidFill>
                <a:latin typeface="Aptos"/>
              </a:rPr>
              <a:t> Needs practical implementation, scalability, and adaptability studies for broader application.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435477" y="17597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9" name="Google Shape;1649;p33"/>
          <p:cNvSpPr txBox="1">
            <a:spLocks noGrp="1"/>
          </p:cNvSpPr>
          <p:nvPr>
            <p:ph type="title"/>
          </p:nvPr>
        </p:nvSpPr>
        <p:spPr>
          <a:xfrm>
            <a:off x="435477" y="840549"/>
            <a:ext cx="53623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000" dirty="0">
                <a:solidFill>
                  <a:schemeClr val="tx1"/>
                </a:solidFill>
                <a:latin typeface="Aptos"/>
              </a:rPr>
              <a:t>Conclusion</a:t>
            </a:r>
            <a:endParaRPr sz="4000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197" y="167341"/>
            <a:ext cx="498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/>
              </a:rPr>
              <a:t>4</a:t>
            </a:r>
            <a:endParaRPr lang="en" b="1" dirty="0">
              <a:latin typeface="Aptos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35477" y="23693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53581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A947-1AB3-B22E-C4BE-B197992B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46" y="1751835"/>
            <a:ext cx="6467707" cy="1639829"/>
          </a:xfrm>
        </p:spPr>
        <p:txBody>
          <a:bodyPr/>
          <a:lstStyle/>
          <a:p>
            <a:r>
              <a:rPr lang="en-US" sz="10000">
                <a:latin typeface="Aptos"/>
              </a:rPr>
              <a:t>THANK YOU</a:t>
            </a:r>
            <a:endParaRPr lang="en-US" sz="10000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008982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F5977E-0B8A-F6A6-DF04-7CBEAA553C6C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1126588" y="1709523"/>
            <a:ext cx="6809363" cy="1262974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Apto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212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03;p28">
            <a:extLst>
              <a:ext uri="{FF2B5EF4-FFF2-40B4-BE49-F238E27FC236}">
                <a16:creationId xmlns:a16="http://schemas.microsoft.com/office/drawing/2014/main" id="{8E195A14-572C-7306-1AD9-17C27A06BD55}"/>
              </a:ext>
            </a:extLst>
          </p:cNvPr>
          <p:cNvSpPr txBox="1">
            <a:spLocks/>
          </p:cNvSpPr>
          <p:nvPr/>
        </p:nvSpPr>
        <p:spPr>
          <a:xfrm>
            <a:off x="482889" y="858179"/>
            <a:ext cx="8178222" cy="342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nton"/>
              <a:buNone/>
              <a:defRPr sz="35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/>
              <a:t>Designing an Intelligent Accommodation System for Rohingya Refugees: </a:t>
            </a:r>
            <a:r>
              <a:rPr lang="en-US" sz="4000" b="0" dirty="0">
                <a:solidFill>
                  <a:schemeClr val="dk1"/>
                </a:solidFill>
              </a:rPr>
              <a:t>Integrating AI, Sustainability, and Economic Empowerment.</a:t>
            </a:r>
            <a:endParaRPr lang="en-US" sz="4000" b="0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0"/>
          <p:cNvSpPr txBox="1">
            <a:spLocks noGrp="1"/>
          </p:cNvSpPr>
          <p:nvPr>
            <p:ph type="title"/>
          </p:nvPr>
        </p:nvSpPr>
        <p:spPr>
          <a:xfrm>
            <a:off x="1521533" y="885142"/>
            <a:ext cx="7622467" cy="654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br>
              <a:rPr lang="en" dirty="0">
                <a:latin typeface="Aptos"/>
              </a:rPr>
            </a:br>
            <a:r>
              <a:rPr lang="en" sz="1400" dirty="0">
                <a:solidFill>
                  <a:schemeClr val="tx2"/>
                </a:solidFill>
                <a:latin typeface="Aptos"/>
              </a:rPr>
              <a:t>About the research background, related studies, obejectics and research contribution</a:t>
            </a:r>
            <a:endParaRPr sz="1400" dirty="0">
              <a:solidFill>
                <a:schemeClr val="tx2"/>
              </a:solidFill>
              <a:latin typeface="Aptos"/>
            </a:endParaRPr>
          </a:p>
        </p:txBody>
      </p:sp>
      <p:sp>
        <p:nvSpPr>
          <p:cNvPr id="1623" name="Google Shape;1623;p30"/>
          <p:cNvSpPr txBox="1">
            <a:spLocks noGrp="1"/>
          </p:cNvSpPr>
          <p:nvPr>
            <p:ph type="title" idx="2"/>
          </p:nvPr>
        </p:nvSpPr>
        <p:spPr>
          <a:xfrm>
            <a:off x="720000" y="12125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/>
              </a:rPr>
              <a:t>01</a:t>
            </a:r>
            <a:endParaRPr dirty="0">
              <a:latin typeface="Aptos"/>
            </a:endParaRPr>
          </a:p>
        </p:txBody>
      </p:sp>
      <p:sp>
        <p:nvSpPr>
          <p:cNvPr id="1630" name="Google Shape;1630;p30"/>
          <p:cNvSpPr txBox="1">
            <a:spLocks noGrp="1"/>
          </p:cNvSpPr>
          <p:nvPr>
            <p:ph type="title" idx="15"/>
          </p:nvPr>
        </p:nvSpPr>
        <p:spPr>
          <a:xfrm>
            <a:off x="725729" y="227412"/>
            <a:ext cx="394387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/>
              </a:rPr>
              <a:t>Table of </a:t>
            </a:r>
            <a:r>
              <a:rPr lang="en" dirty="0">
                <a:solidFill>
                  <a:schemeClr val="tx1"/>
                </a:solidFill>
                <a:latin typeface="Aptos"/>
              </a:rPr>
              <a:t>contents</a:t>
            </a:r>
            <a:endParaRPr dirty="0">
              <a:solidFill>
                <a:schemeClr val="tx1"/>
              </a:solidFill>
              <a:latin typeface="Apto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873303" y="1695234"/>
            <a:ext cx="7900827" cy="308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1618;p30"/>
          <p:cNvSpPr txBox="1">
            <a:spLocks/>
          </p:cNvSpPr>
          <p:nvPr/>
        </p:nvSpPr>
        <p:spPr>
          <a:xfrm>
            <a:off x="1521533" y="1824408"/>
            <a:ext cx="7622467" cy="65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ptos"/>
              </a:rPr>
              <a:t>Methodology</a:t>
            </a:r>
            <a:br>
              <a:rPr lang="en-US" dirty="0">
                <a:latin typeface="Aptos"/>
              </a:rPr>
            </a:br>
            <a:r>
              <a:rPr lang="en-US" sz="1400" dirty="0">
                <a:solidFill>
                  <a:schemeClr val="tx2"/>
                </a:solidFill>
                <a:latin typeface="Aptos"/>
              </a:rPr>
              <a:t>About Search strategy, Selection Process  , Data Extraction</a:t>
            </a:r>
            <a:endParaRPr lang="en-US" sz="1600" dirty="0">
              <a:solidFill>
                <a:schemeClr val="tx2"/>
              </a:solidFill>
              <a:latin typeface="Aptos"/>
            </a:endParaRPr>
          </a:p>
        </p:txBody>
      </p:sp>
      <p:sp>
        <p:nvSpPr>
          <p:cNvPr id="14" name="Google Shape;1623;p30"/>
          <p:cNvSpPr txBox="1">
            <a:spLocks/>
          </p:cNvSpPr>
          <p:nvPr/>
        </p:nvSpPr>
        <p:spPr>
          <a:xfrm>
            <a:off x="720000" y="2151824"/>
            <a:ext cx="8940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ton"/>
              <a:buNone/>
              <a:defRPr sz="30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Aptos"/>
              </a:rPr>
              <a:t>02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73303" y="2634500"/>
            <a:ext cx="7900827" cy="308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oogle Shape;1618;p30"/>
          <p:cNvSpPr txBox="1">
            <a:spLocks noGrp="1"/>
          </p:cNvSpPr>
          <p:nvPr>
            <p:ph type="title"/>
          </p:nvPr>
        </p:nvSpPr>
        <p:spPr>
          <a:xfrm>
            <a:off x="1521533" y="2838040"/>
            <a:ext cx="7622467" cy="654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latin typeface="Aptos"/>
              </a:rPr>
              <a:t>Results &amp; Analysis </a:t>
            </a:r>
            <a:br>
              <a:rPr lang="en" dirty="0">
                <a:latin typeface="Aptos"/>
              </a:rPr>
            </a:br>
            <a:r>
              <a:rPr lang="en" sz="1400" dirty="0">
                <a:solidFill>
                  <a:schemeClr val="tx2"/>
                </a:solidFill>
                <a:latin typeface="Aptos"/>
              </a:rPr>
              <a:t>What we have  found from our methodology, Our proposed solution</a:t>
            </a:r>
            <a:endParaRPr sz="1100" dirty="0">
              <a:solidFill>
                <a:schemeClr val="tx2"/>
              </a:solidFill>
              <a:latin typeface="Aptos"/>
            </a:endParaRPr>
          </a:p>
        </p:txBody>
      </p:sp>
      <p:sp>
        <p:nvSpPr>
          <p:cNvPr id="23" name="Google Shape;1623;p30"/>
          <p:cNvSpPr txBox="1">
            <a:spLocks noGrp="1"/>
          </p:cNvSpPr>
          <p:nvPr>
            <p:ph type="title" idx="2"/>
          </p:nvPr>
        </p:nvSpPr>
        <p:spPr>
          <a:xfrm>
            <a:off x="720000" y="3165456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/>
              </a:rPr>
              <a:t>03</a:t>
            </a:r>
            <a:endParaRPr dirty="0">
              <a:latin typeface="Apto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873303" y="3648132"/>
            <a:ext cx="7900827" cy="308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Google Shape;1618;p30"/>
          <p:cNvSpPr txBox="1">
            <a:spLocks noGrp="1"/>
          </p:cNvSpPr>
          <p:nvPr>
            <p:ph type="title"/>
          </p:nvPr>
        </p:nvSpPr>
        <p:spPr>
          <a:xfrm>
            <a:off x="1521533" y="3779165"/>
            <a:ext cx="7622467" cy="654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latin typeface="Aptos"/>
              </a:rPr>
              <a:t>Conclusion</a:t>
            </a:r>
            <a:br>
              <a:rPr lang="en" dirty="0">
                <a:latin typeface="Aptos"/>
              </a:rPr>
            </a:br>
            <a:r>
              <a:rPr lang="en" sz="1400" dirty="0">
                <a:solidFill>
                  <a:schemeClr val="tx2"/>
                </a:solidFill>
                <a:latin typeface="Aptos"/>
              </a:rPr>
              <a:t>Summary of the study, Limitations, Future Research</a:t>
            </a:r>
            <a:endParaRPr sz="1400" dirty="0">
              <a:solidFill>
                <a:schemeClr val="tx2"/>
              </a:solidFill>
              <a:latin typeface="Aptos"/>
            </a:endParaRPr>
          </a:p>
        </p:txBody>
      </p:sp>
      <p:sp>
        <p:nvSpPr>
          <p:cNvPr id="26" name="Google Shape;1623;p30"/>
          <p:cNvSpPr txBox="1">
            <a:spLocks noGrp="1"/>
          </p:cNvSpPr>
          <p:nvPr>
            <p:ph type="title" idx="2"/>
          </p:nvPr>
        </p:nvSpPr>
        <p:spPr>
          <a:xfrm>
            <a:off x="720000" y="4106581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/>
              </a:rPr>
              <a:t>04</a:t>
            </a:r>
            <a:endParaRPr dirty="0">
              <a:latin typeface="Apto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873303" y="4589257"/>
            <a:ext cx="7900827" cy="308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F779AFF-5CA4-23B8-08F6-E448A5E381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3575435"/>
                  </p:ext>
                </p:extLst>
              </p:nvPr>
            </p:nvGraphicFramePr>
            <p:xfrm>
              <a:off x="1521533" y="915210"/>
              <a:ext cx="1753668" cy="478724"/>
            </p:xfrm>
            <a:graphic>
              <a:graphicData uri="http://schemas.microsoft.com/office/powerpoint/2016/slidezoom">
                <pslz:sldZm>
                  <pslz:sldZmObj sldId="260" cId="0">
                    <pslz:zmPr id="{31597DCC-68B6-49E3-AE34-49AFDB42CE56}" returnToParent="0" imageType="cover" transitionDur="75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3668" cy="47872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779AFF-5CA4-23B8-08F6-E448A5E381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1533" y="915210"/>
                <a:ext cx="1753668" cy="47872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32"/>
          <p:cNvSpPr txBox="1">
            <a:spLocks noGrp="1"/>
          </p:cNvSpPr>
          <p:nvPr>
            <p:ph type="title"/>
          </p:nvPr>
        </p:nvSpPr>
        <p:spPr>
          <a:xfrm>
            <a:off x="719999" y="965774"/>
            <a:ext cx="4088307" cy="13884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ptos"/>
              </a:rPr>
              <a:t>Intr</a:t>
            </a:r>
            <a:r>
              <a:rPr lang="en" b="1" dirty="0">
                <a:solidFill>
                  <a:schemeClr val="tx2"/>
                </a:solidFill>
                <a:latin typeface="Aptos"/>
              </a:rPr>
              <a:t>o</a:t>
            </a:r>
            <a:r>
              <a:rPr lang="en" b="1" dirty="0">
                <a:latin typeface="Aptos"/>
              </a:rPr>
              <a:t>duction</a:t>
            </a:r>
            <a:endParaRPr b="1" dirty="0">
              <a:latin typeface="Aptos"/>
            </a:endParaRPr>
          </a:p>
        </p:txBody>
      </p:sp>
      <p:sp>
        <p:nvSpPr>
          <p:cNvPr id="1643" name="Google Shape;1643;p32"/>
          <p:cNvSpPr txBox="1">
            <a:spLocks noGrp="1"/>
          </p:cNvSpPr>
          <p:nvPr>
            <p:ph type="title" idx="2"/>
          </p:nvPr>
        </p:nvSpPr>
        <p:spPr>
          <a:xfrm>
            <a:off x="720000" y="503073"/>
            <a:ext cx="125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ysClr val="windowText" lastClr="000000"/>
                </a:solidFill>
                <a:latin typeface="Aptos"/>
              </a:rPr>
              <a:t>01</a:t>
            </a:r>
            <a:endParaRPr dirty="0">
              <a:solidFill>
                <a:sysClr val="windowText" lastClr="000000"/>
              </a:solidFill>
              <a:latin typeface="Aptos"/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870208" y="2247967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865826" y="2518218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865826" y="2780113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865826" y="3034821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865826" y="327375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8F8E27C-15AE-DFCA-DC5D-12580DFC21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6989804"/>
                  </p:ext>
                </p:extLst>
              </p:nvPr>
            </p:nvGraphicFramePr>
            <p:xfrm>
              <a:off x="957265" y="2135275"/>
              <a:ext cx="2425271" cy="1388423"/>
            </p:xfrm>
            <a:graphic>
              <a:graphicData uri="http://schemas.microsoft.com/office/powerpoint/2016/slidezoom">
                <pslz:sldZm>
                  <pslz:sldZmObj sldId="261" cId="0">
                    <pslz:zmPr id="{10323E81-D600-4E3D-932A-ECFE57BD32FA}" returnToParent="0" imageType="cover" transitionDur="75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25271" cy="138842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8F8E27C-15AE-DFCA-DC5D-12580DFC21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265" y="2135275"/>
                <a:ext cx="2425271" cy="138842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EA1EE-1549-42A7-735D-DC61EDD4CA04}"/>
              </a:ext>
            </a:extLst>
          </p:cNvPr>
          <p:cNvCxnSpPr>
            <a:cxnSpLocks/>
          </p:cNvCxnSpPr>
          <p:nvPr/>
        </p:nvCxnSpPr>
        <p:spPr>
          <a:xfrm>
            <a:off x="908844" y="2370867"/>
            <a:ext cx="0" cy="109728"/>
          </a:xfrm>
          <a:prstGeom prst="line">
            <a:avLst/>
          </a:prstGeom>
          <a:ln w="317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78085-E992-BA35-DB36-5FCDF1A9AB8E}"/>
              </a:ext>
            </a:extLst>
          </p:cNvPr>
          <p:cNvCxnSpPr>
            <a:cxnSpLocks/>
          </p:cNvCxnSpPr>
          <p:nvPr/>
        </p:nvCxnSpPr>
        <p:spPr>
          <a:xfrm>
            <a:off x="911225" y="2632805"/>
            <a:ext cx="0" cy="109728"/>
          </a:xfrm>
          <a:prstGeom prst="line">
            <a:avLst/>
          </a:prstGeom>
          <a:ln w="317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8A0922-2208-3E9E-9A80-E89360F63E8A}"/>
              </a:ext>
            </a:extLst>
          </p:cNvPr>
          <p:cNvCxnSpPr>
            <a:cxnSpLocks/>
          </p:cNvCxnSpPr>
          <p:nvPr/>
        </p:nvCxnSpPr>
        <p:spPr>
          <a:xfrm>
            <a:off x="912813" y="2889980"/>
            <a:ext cx="0" cy="109728"/>
          </a:xfrm>
          <a:prstGeom prst="line">
            <a:avLst/>
          </a:prstGeom>
          <a:ln w="317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8944E4-ED23-FB4F-54AF-E54E7F892899}"/>
              </a:ext>
            </a:extLst>
          </p:cNvPr>
          <p:cNvCxnSpPr>
            <a:cxnSpLocks/>
          </p:cNvCxnSpPr>
          <p:nvPr/>
        </p:nvCxnSpPr>
        <p:spPr>
          <a:xfrm>
            <a:off x="912019" y="3146687"/>
            <a:ext cx="0" cy="109728"/>
          </a:xfrm>
          <a:prstGeom prst="line">
            <a:avLst/>
          </a:prstGeom>
          <a:ln w="317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79D705-41DD-4ADA-6EB0-C8B922E693C8}"/>
              </a:ext>
            </a:extLst>
          </p:cNvPr>
          <p:cNvSpPr/>
          <p:nvPr/>
        </p:nvSpPr>
        <p:spPr>
          <a:xfrm>
            <a:off x="719998" y="501709"/>
            <a:ext cx="937817" cy="8418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44;p32">
            <a:extLst>
              <a:ext uri="{FF2B5EF4-FFF2-40B4-BE49-F238E27FC236}">
                <a16:creationId xmlns:a16="http://schemas.microsoft.com/office/drawing/2014/main" id="{29B8D2E6-66A6-1F37-F836-4DD1B458C3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1227" y="1430752"/>
            <a:ext cx="8220955" cy="2231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ts val="2400"/>
              </a:lnSpc>
            </a:pPr>
            <a:r>
              <a:rPr lang="en-US" dirty="0">
                <a:latin typeface="Aptos" panose="020B0004020202020204"/>
                <a:ea typeface="Aptos" panose="020B0004020202020204" pitchFamily="34" charset="0"/>
                <a:cs typeface="Times New Roman" panose="02020603050405020304" pitchFamily="18" charset="0"/>
              </a:rPr>
              <a:t>Rohingya - A</a:t>
            </a:r>
            <a:r>
              <a:rPr lang="en-US" dirty="0">
                <a:latin typeface="Aptos"/>
              </a:rPr>
              <a:t>n ethnic minority from Myanmar</a:t>
            </a:r>
            <a:endParaRPr lang="en-US" dirty="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Over 1 million Rohingya in Bangladesh.</a:t>
            </a:r>
          </a:p>
          <a:p>
            <a:pPr marL="0" lvl="0" indent="0" algn="just" rt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Existing camps focus on immediate relief but lack long-term sustainability.</a:t>
            </a:r>
          </a:p>
          <a:p>
            <a:pPr marL="0" lvl="0" indent="0" algn="just" rt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Inadequate living conditions hinder economic self-sufficiency.</a:t>
            </a:r>
          </a:p>
          <a:p>
            <a:pPr marL="0" lvl="0" indent="0" algn="just" rt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Crime and security issues are rising within refugee camps.</a:t>
            </a:r>
          </a:p>
          <a:p>
            <a:pPr marL="0" lvl="0" indent="0" algn="just" rt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Lack of long-term sustainable infrastructure.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75" y="1072883"/>
            <a:ext cx="2236536" cy="9592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75" y="2732163"/>
            <a:ext cx="2236536" cy="9592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Flowchart: Connector 5"/>
          <p:cNvSpPr/>
          <p:nvPr/>
        </p:nvSpPr>
        <p:spPr>
          <a:xfrm>
            <a:off x="435477" y="17597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38975" y="2032097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35477" y="235017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35477" y="2640723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38474" y="2982648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35477" y="3283710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1649;p33"/>
          <p:cNvSpPr txBox="1">
            <a:spLocks noGrp="1"/>
          </p:cNvSpPr>
          <p:nvPr>
            <p:ph type="title"/>
          </p:nvPr>
        </p:nvSpPr>
        <p:spPr>
          <a:xfrm>
            <a:off x="435476" y="840549"/>
            <a:ext cx="57176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000" dirty="0">
                <a:solidFill>
                  <a:schemeClr val="tx2"/>
                </a:solidFill>
                <a:latin typeface="Aptos" panose="020B0004020202020204"/>
              </a:rPr>
              <a:t>Problem </a:t>
            </a:r>
            <a:r>
              <a:rPr lang="en-US" sz="4000" dirty="0">
                <a:solidFill>
                  <a:schemeClr val="tx1"/>
                </a:solidFill>
                <a:latin typeface="Aptos" panose="020B0004020202020204"/>
              </a:rPr>
              <a:t>Background</a:t>
            </a:r>
            <a:endParaRPr sz="4000" dirty="0">
              <a:solidFill>
                <a:schemeClr val="tx1"/>
              </a:solidFill>
              <a:latin typeface="Aptos" panose="020B000402020202020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0731" y="169577"/>
            <a:ext cx="9701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 panose="020B0004020202020204"/>
              </a:rPr>
              <a:t>1.1</a:t>
            </a:r>
            <a:endParaRPr lang="en" b="1" dirty="0">
              <a:latin typeface="Aptos" panose="020B00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44;p32">
            <a:extLst>
              <a:ext uri="{FF2B5EF4-FFF2-40B4-BE49-F238E27FC236}">
                <a16:creationId xmlns:a16="http://schemas.microsoft.com/office/drawing/2014/main" id="{18C02533-8AB7-1594-736E-A2EBB71B1F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3318" y="1549980"/>
            <a:ext cx="6516125" cy="1990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ts val="2400"/>
              </a:lnSpc>
            </a:pPr>
            <a:r>
              <a:rPr lang="en-US" dirty="0">
                <a:latin typeface="Aptos" panose="020B0004020202020204"/>
              </a:rPr>
              <a:t>Improve living conditions in Rohingya camps</a:t>
            </a:r>
          </a:p>
          <a:p>
            <a:pPr marL="0" lvl="0" indent="0" algn="just">
              <a:lnSpc>
                <a:spcPts val="2400"/>
              </a:lnSpc>
            </a:pPr>
            <a:r>
              <a:rPr lang="en-US" dirty="0">
                <a:latin typeface="Aptos" panose="020B0004020202020204"/>
              </a:rPr>
              <a:t>Address rising security and crime issues</a:t>
            </a:r>
          </a:p>
          <a:p>
            <a:pPr marL="0" lvl="0" indent="0" algn="just">
              <a:lnSpc>
                <a:spcPts val="2400"/>
              </a:lnSpc>
            </a:pPr>
            <a:r>
              <a:rPr lang="en-US" dirty="0">
                <a:effectLst/>
                <a:latin typeface="Aptos" panose="020B0004020202020204"/>
                <a:ea typeface="Times New Roman" panose="02020603050405020304" pitchFamily="18" charset="0"/>
              </a:rPr>
              <a:t>Promote long-term sustainability and economic self-sufficiency.</a:t>
            </a:r>
          </a:p>
          <a:p>
            <a:pPr marL="0" lvl="0" indent="0" algn="just" rt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ptos" panose="020B0004020202020204"/>
                <a:ea typeface="Times New Roman" panose="02020603050405020304" pitchFamily="18" charset="0"/>
              </a:rPr>
              <a:t>Leverage AI to optimize resource management and enhance security.</a:t>
            </a:r>
          </a:p>
          <a:p>
            <a:pPr marL="0" lvl="0" indent="0" algn="just" rt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ptos" panose="020B0004020202020204"/>
                <a:ea typeface="Times New Roman" panose="02020603050405020304" pitchFamily="18" charset="0"/>
              </a:rPr>
              <a:t>Foster refugee productivity and community integration.</a:t>
            </a:r>
          </a:p>
          <a:p>
            <a:pPr marL="0" lvl="0" indent="0" algn="just" rt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ptos" panose="020B0004020202020204"/>
                <a:ea typeface="Times New Roman" panose="02020603050405020304" pitchFamily="18" charset="0"/>
              </a:rPr>
              <a:t>Reduce dependency on host countries by empowering refugees economically.</a:t>
            </a:r>
            <a:endParaRPr lang="en-US" kern="100" dirty="0">
              <a:effectLst/>
              <a:latin typeface="Aptos" panose="020B0004020202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35477" y="17597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38975" y="2032097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435477" y="235017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35477" y="2640723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438474" y="2982648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435477" y="3283710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/>
            </a:endParaRPr>
          </a:p>
        </p:txBody>
      </p:sp>
      <p:pic>
        <p:nvPicPr>
          <p:cNvPr id="13" name="Picture 12" descr="Almost one million Rohingya refugees living in Bangladesh | Humanity &amp;  Inclusion Canad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539" y="1620617"/>
            <a:ext cx="2568796" cy="1550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17" name="Google Shape;1649;p33"/>
          <p:cNvSpPr txBox="1">
            <a:spLocks noGrp="1"/>
          </p:cNvSpPr>
          <p:nvPr>
            <p:ph type="title"/>
          </p:nvPr>
        </p:nvSpPr>
        <p:spPr>
          <a:xfrm>
            <a:off x="435476" y="840549"/>
            <a:ext cx="57176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4000" dirty="0">
                <a:solidFill>
                  <a:schemeClr val="tx2"/>
                </a:solidFill>
                <a:latin typeface="Aptos" panose="020B0004020202020204"/>
              </a:rPr>
              <a:t>Motivation</a:t>
            </a:r>
            <a:endParaRPr sz="4000" dirty="0">
              <a:solidFill>
                <a:schemeClr val="tx1"/>
              </a:solidFill>
              <a:latin typeface="Aptos" panose="020B000402020202020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731" y="169577"/>
            <a:ext cx="9701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 panose="020B0004020202020204"/>
              </a:rPr>
              <a:t>1.2</a:t>
            </a:r>
            <a:endParaRPr lang="en" b="1" dirty="0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036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44;p32">
            <a:extLst>
              <a:ext uri="{FF2B5EF4-FFF2-40B4-BE49-F238E27FC236}">
                <a16:creationId xmlns:a16="http://schemas.microsoft.com/office/drawing/2014/main" id="{D7A1DAFA-D2B7-3C64-24D7-1ACAF913CF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2514" y="1565540"/>
            <a:ext cx="8009472" cy="2605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Aptos" panose="020B0004020202020204"/>
                <a:ea typeface="Times New Roman" panose="02020603050405020304" pitchFamily="18" charset="0"/>
              </a:rPr>
              <a:t>Bhatia et al. (2018):</a:t>
            </a:r>
            <a:r>
              <a:rPr lang="en-US" dirty="0">
                <a:effectLst/>
                <a:latin typeface="Aptos"/>
                <a:ea typeface="Times New Roman" panose="02020603050405020304" pitchFamily="18" charset="0"/>
              </a:rPr>
              <a:t> Highlight inadequate facilities and limited economic opportunities in Rohingya refugee camps, but do not provide long-term solutions.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ptos"/>
              <a:ea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Aptos"/>
                <a:ea typeface="Times New Roman" panose="02020603050405020304" pitchFamily="18" charset="0"/>
              </a:rPr>
              <a:t>Milton et al. (2017):</a:t>
            </a:r>
            <a:r>
              <a:rPr lang="en-US" dirty="0">
                <a:effectLst/>
                <a:latin typeface="Aptos"/>
                <a:ea typeface="Times New Roman" panose="02020603050405020304" pitchFamily="18" charset="0"/>
              </a:rPr>
              <a:t> Focus on health challenges caused by overcrowding and poor sanitation, yet overlook socio-economic factors and the role of technology.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ptos"/>
              <a:ea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Aptos"/>
                <a:ea typeface="Times New Roman" panose="02020603050405020304" pitchFamily="18" charset="0"/>
              </a:rPr>
              <a:t>Karin et al. (2020):</a:t>
            </a:r>
            <a:r>
              <a:rPr lang="en-US" dirty="0">
                <a:effectLst/>
                <a:latin typeface="Aptos"/>
                <a:ea typeface="Times New Roman" panose="02020603050405020304" pitchFamily="18" charset="0"/>
              </a:rPr>
              <a:t> Emphasize food shortages, inadequate housing, and poor health service access but do not explore how technological advancements could address these issues.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ptos"/>
              <a:ea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Aptos"/>
                <a:ea typeface="Times New Roman" panose="02020603050405020304" pitchFamily="18" charset="0"/>
              </a:rPr>
              <a:t>Hossain et al. (2020):</a:t>
            </a:r>
            <a:r>
              <a:rPr lang="en-US" dirty="0">
                <a:effectLst/>
                <a:latin typeface="Aptos"/>
                <a:ea typeface="Times New Roman" panose="02020603050405020304" pitchFamily="18" charset="0"/>
              </a:rPr>
              <a:t> Address rising crime and the presence of armed groups in refugee camps, but do not consider how AI could enhance security.</a:t>
            </a:r>
            <a:endParaRPr lang="en-US" kern="100" dirty="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649;p33"/>
          <p:cNvSpPr txBox="1">
            <a:spLocks noGrp="1"/>
          </p:cNvSpPr>
          <p:nvPr>
            <p:ph type="title"/>
          </p:nvPr>
        </p:nvSpPr>
        <p:spPr>
          <a:xfrm>
            <a:off x="435477" y="840549"/>
            <a:ext cx="53623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4000" dirty="0">
                <a:latin typeface="Aptos" panose="020B0004020202020204"/>
              </a:rPr>
              <a:t>Related </a:t>
            </a:r>
            <a:r>
              <a:rPr lang="en" sz="4000" dirty="0">
                <a:solidFill>
                  <a:schemeClr val="tx1"/>
                </a:solidFill>
                <a:latin typeface="Aptos" panose="020B0004020202020204"/>
              </a:rPr>
              <a:t>Studies</a:t>
            </a:r>
            <a:endParaRPr sz="4000" dirty="0">
              <a:solidFill>
                <a:schemeClr val="tx1"/>
              </a:solidFill>
              <a:latin typeface="Aptos" panose="020B0004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731" y="169577"/>
            <a:ext cx="9701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 panose="020B0004020202020204"/>
              </a:rPr>
              <a:t>1.3</a:t>
            </a:r>
            <a:endParaRPr lang="en" b="1" dirty="0">
              <a:latin typeface="Aptos" panose="020B0004020202020204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435477" y="17597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435477" y="239462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38474" y="306361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435477" y="3661535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847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2D7383A6-DFAE-5E98-BC5F-CFD770ECAC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6739" y="2084221"/>
            <a:ext cx="785726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/>
              </a:rPr>
              <a:t>There is a gap in current research that integrates sustainable living conditions with productivity and advanced technologies like AI, particularly in addressing basic needs, economic self-sufficiency, and social productivity.</a:t>
            </a:r>
          </a:p>
          <a:p>
            <a:pPr marL="285750" marR="0" lvl="0" indent="-28575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 panose="020B0004020202020204"/>
            </a:endParaRP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/>
              </a:rPr>
              <a:t>This study proposes an AI-driven accommodation system to optimize resources, enhance security, and support economic integration in refugee camps, offering a globally adaptable model for humanitarian aid. </a:t>
            </a:r>
          </a:p>
        </p:txBody>
      </p:sp>
      <p:sp>
        <p:nvSpPr>
          <p:cNvPr id="4" name="Google Shape;1649;p33"/>
          <p:cNvSpPr txBox="1">
            <a:spLocks noGrp="1"/>
          </p:cNvSpPr>
          <p:nvPr>
            <p:ph type="title"/>
          </p:nvPr>
        </p:nvSpPr>
        <p:spPr>
          <a:xfrm>
            <a:off x="435476" y="840549"/>
            <a:ext cx="57176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4000" dirty="0">
                <a:latin typeface="Aptos" panose="020B0004020202020204"/>
              </a:rPr>
              <a:t>Related </a:t>
            </a:r>
            <a:r>
              <a:rPr lang="en" sz="4000" dirty="0">
                <a:solidFill>
                  <a:schemeClr val="tx1"/>
                </a:solidFill>
                <a:latin typeface="Aptos" panose="020B0004020202020204"/>
              </a:rPr>
              <a:t>Studies </a:t>
            </a:r>
            <a:r>
              <a:rPr lang="en" sz="4000" dirty="0">
                <a:solidFill>
                  <a:schemeClr val="tx2"/>
                </a:solidFill>
                <a:latin typeface="Aptos" panose="020B0004020202020204"/>
              </a:rPr>
              <a:t>(cont.)</a:t>
            </a:r>
            <a:endParaRPr sz="4000" dirty="0">
              <a:solidFill>
                <a:schemeClr val="tx2"/>
              </a:solidFill>
              <a:latin typeface="Aptos" panose="020B0004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731" y="169577"/>
            <a:ext cx="9701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400" b="1" dirty="0">
                <a:latin typeface="Aptos" panose="020B0004020202020204"/>
              </a:rPr>
              <a:t>1.3</a:t>
            </a:r>
            <a:endParaRPr lang="en" b="1" dirty="0">
              <a:latin typeface="Aptos" panose="020B0004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739" y="1609990"/>
            <a:ext cx="3498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>
                <a:latin typeface="Aptos" panose="020B0004020202020204"/>
              </a:rPr>
              <a:t>Where is the </a:t>
            </a:r>
            <a:r>
              <a:rPr lang="en" sz="2000" b="1" dirty="0">
                <a:solidFill>
                  <a:schemeClr val="tx1"/>
                </a:solidFill>
                <a:latin typeface="Aptos" panose="020B0004020202020204"/>
              </a:rPr>
              <a:t>Research Gap?</a:t>
            </a:r>
            <a:endParaRPr lang="en-US" sz="2000" dirty="0">
              <a:solidFill>
                <a:schemeClr val="tx1"/>
              </a:solidFill>
              <a:latin typeface="Aptos" panose="020B0004020202020204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35477" y="22550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435476" y="3474242"/>
            <a:ext cx="91440" cy="9144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63025990"/>
      </p:ext>
    </p:extLst>
  </p:cSld>
  <p:clrMapOvr>
    <a:masterClrMapping/>
  </p:clrMapOvr>
</p:sld>
</file>

<file path=ppt/theme/theme1.xml><?xml version="1.0" encoding="utf-8"?>
<a:theme xmlns:a="http://schemas.openxmlformats.org/drawingml/2006/main" name="Refugee Crisis Bachelor's Thesis by Slidesgo">
  <a:themeElements>
    <a:clrScheme name="Simple Light">
      <a:dk1>
        <a:srgbClr val="CF8000"/>
      </a:dk1>
      <a:lt1>
        <a:srgbClr val="F9D348"/>
      </a:lt1>
      <a:dk2>
        <a:srgbClr val="FDF0AC"/>
      </a:dk2>
      <a:lt2>
        <a:srgbClr val="261707"/>
      </a:lt2>
      <a:accent1>
        <a:srgbClr val="26376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7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1248</Words>
  <Application>Microsoft Office PowerPoint</Application>
  <PresentationFormat>On-screen Show (16:9)</PresentationFormat>
  <Paragraphs>195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Actor</vt:lpstr>
      <vt:lpstr>Anton</vt:lpstr>
      <vt:lpstr>Aptos</vt:lpstr>
      <vt:lpstr>Arial</vt:lpstr>
      <vt:lpstr>Open Sans</vt:lpstr>
      <vt:lpstr>Open Sans SemiBold</vt:lpstr>
      <vt:lpstr>Refugee Crisis Bachelor's Thesis by Slidesgo</vt:lpstr>
      <vt:lpstr>Designing an Intelligent Accommodation System for Rohingya Refugees: Integrating AI, Sustainability, and Economic Empowerment.</vt:lpstr>
      <vt:lpstr>PowerPoint Presentation</vt:lpstr>
      <vt:lpstr>PowerPoint Presentation</vt:lpstr>
      <vt:lpstr> About the research background, related studies, obejectics and research contribution</vt:lpstr>
      <vt:lpstr>Introduction</vt:lpstr>
      <vt:lpstr>Problem Background</vt:lpstr>
      <vt:lpstr>Motivation</vt:lpstr>
      <vt:lpstr>Related Studies</vt:lpstr>
      <vt:lpstr>Related Studies (cont.)</vt:lpstr>
      <vt:lpstr>Research Objectives</vt:lpstr>
      <vt:lpstr>Research Contribution</vt:lpstr>
      <vt:lpstr>PowerPoint Presentation</vt:lpstr>
      <vt:lpstr>PowerPoint Presentation</vt:lpstr>
      <vt:lpstr>Search Strategy</vt:lpstr>
      <vt:lpstr>Search Strategy (contd.)</vt:lpstr>
      <vt:lpstr>Selection Process</vt:lpstr>
      <vt:lpstr>Data Extraction and Synthesis</vt:lpstr>
      <vt:lpstr>PowerPoint Presentation</vt:lpstr>
      <vt:lpstr>Research Data/Results (contd.)</vt:lpstr>
      <vt:lpstr>Research Data/Results (contd.)</vt:lpstr>
      <vt:lpstr>Research Data/Results (contd.)</vt:lpstr>
      <vt:lpstr>Analysis &amp; Discussion</vt:lpstr>
      <vt:lpstr>Analysis &amp; Discussion (contd.)</vt:lpstr>
      <vt:lpstr>Analysis &amp; Discussion (contd.)</vt:lpstr>
      <vt:lpstr>PowerPoint Presentation</vt:lpstr>
      <vt:lpstr>Conclusion</vt:lpstr>
      <vt:lpstr>Conclusion</vt:lpstr>
      <vt:lpstr>THANK YOU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Intelligent Accommodation System for Rohingya Refugees: Integrating AI, Sustainability, and Economic Empowerment.</dc:title>
  <dc:creator>shohan</dc:creator>
  <cp:lastModifiedBy>MD. ABU TOWSIF</cp:lastModifiedBy>
  <cp:revision>52</cp:revision>
  <dcterms:modified xsi:type="dcterms:W3CDTF">2024-09-26T16:31:25Z</dcterms:modified>
</cp:coreProperties>
</file>