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5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24575,'7'6'0,"0"-1"0,0 1 0,-1 0 0,1 0 0,8 12 0,-12-15 0,18 21 0,0 1 0,-1 1 0,-2 1 0,-1 1 0,19 41 0,82 168-1024,-69-145 318,-4 3-1,36 107 1,58 143-15,-23-66 196,-58-126-291,7-2 1,129 219-1,-94-195 816,-48-80 0,81 112 0,-76-129 0,-9-11 0,69 74 0,126 128 0,-210-237 0,1-2 0,2-1 0,68 41 0,-43-30 0,-19-13 167,2-2 1,0-1-1,1-3 1,1-2-1,1-2 1,1-2-1,0-2 1,1-2-1,0-2 1,1-3-1,0-1 1,63-3-1,-13-2-167,97-2 0,-182 0 0,1-1 0,-1-1 0,0 0 0,0 0 0,-1-2 0,22-9 0,82-53 0,-100 58 0,91-61 1732,-89 57-1314,0 0 0,-1-1 0,-1-1 1,0 0-1,-2-2 0,25-31 0,-11 15-418,7-7 0,-36 39 0,0-1 0,1 1 0,-1 0 0,0 0 0,0 0 0,0-1 0,0 1 0,0-1 0,0 1 0,-1 0 0,1-1 0,-1 1 0,0-1 0,0 1 0,0-1 0,0-4 0,-3 3 0,0 1 0,0-1 0,0 0 0,0 1 0,0-1 0,-1 1 0,1 0 0,-1 0 0,0 1 0,0-1 0,0 1 0,0 0 0,0 0 0,-7-2 0,-17-12 0,19 7 0,0-1 0,0 0 0,1 0 0,0-1 0,1 0 0,0 0 0,1-1 0,0 1 0,1-1 0,0-1 0,-4-18 0,2 12 0,0 0 0,-2 0 0,-15-27 0,16 31 0,0 0 0,1-1 0,0 0 0,-7-30 0,-11-26 0,21 61 0,0 0 0,1-1 0,1 0 0,-3-18 0,5 30 0,36 54 0,-33-49 0,12 21 0,1-1 0,1-1 0,2 0 0,0-1 0,1-1 0,43 36 0,-55-53 0,1-1 0,0 1 0,0-2 0,11 5 0,-13-6 0,0 0 0,0 1 0,0 0 0,0 0 0,0 1 0,-1 0 0,0 0 0,9 7 0,-7-4 0,1 0 0,0-1 0,0 0 0,0 0 0,1-1 0,0 0 0,0 0 0,0-1 0,19 4 0,12 1 0,51 5 0,-60-10 0,26-1 0,-45-3 0,0 0 0,0 1 0,0 1 0,0 0 0,18 5 0,-27-6 0,-1 1 0,1-1 0,-1 1 0,0 0 0,0 0 0,0 0 0,0 0 0,0 1 0,0-1 0,-1 1 0,1 0 0,-1-1 0,0 1 0,0 0 0,0 0 0,0 1 0,0-1 0,-1 0 0,1 1 0,-1-1 0,0 1 0,0-1 0,0 1 0,0 3 0,0 6 0,0 0 0,-1 0 0,-1 0 0,0 0 0,-1 0 0,0-1 0,0 1 0,-2-1 0,-6 18 0,-53 109 0,50-113 0,-66 110-507,47-83 149,-32 68 0,31-54 132,-4-2-1,-59 80 1,48-74-45,-50 94 0,4 57-882,26-87 1819,26-53-586,-40 108 1,87-241 2597,4 9-2661,-2-1 1,-2 1-1,-2-1 1,-2 0-1,-6-55 0,3-9-29,4 70 12,1 0 0,3 1 0,10-39 0,-8 39 0,0 0 0,-3-1 0,1-38 0,-6 44 0,1 0 0,1 0 0,9-46 0,-3 30 0,-3 1 0,-2 0 0,-2-1 0,-5-47 0,2-13 0,2-24-1365,0 108-5461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24575,'10'-1'0,"1"0"0,0-1 0,-1 0 0,17-7 0,8-1 0,4 1 0,-1 2 0,1 1 0,58-1 0,1 10 0,122-5 0,-148-11 0,-53 8 0,0 1 0,30-1 0,632 3-674,-332 4 429,351-2-2105,-653 0-2572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24575,'1'11'0,"0"0"0,1-1 0,0 0 0,5 15 0,4 14 0,29 232 0,-12-62-752,11 143-885,-10 164-430,-3-83 480,-5-39 601,11 425-2962,-33 2400-621,14-2633 4115,0-85 89,-9 2568 441,-7-1566-48,-14-371-17,9-930-22,-29 540 186,22-282 221,-5 53 375,5-378-216,-8 153 220,19-206 359,-19 99 0,11-102 484,-2 111 0,14-175-1220,-1-1 0,0 0 0,0 0 0,-2 0 0,0 0-1,0 0 1,-1 0 0,-1-1 0,0 1 0,-1-1 0,-12 19 0,16-29-351,0-1-1,0 1 1,-1-1-1,1 0 1,-1 0-1,1 1 1,-1-1-1,0-1 1,1 1-1,-1 0 1,0-1-1,0 0 1,-1 1-1,1-1 1,0 0-1,0-1 1,-6 2-1,4-2 64,-1 0 1,0 0-1,0-1 0,0 1 0,0-1 0,0-1 1,1 1-1,-1-1 0,-6-3 0,-3-2 86,2 0 0,-1-1 0,1 0 0,1-1 0,-1-1-1,-17-18 1,-162-172-2874,165 172-2835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24575,'0'-1'0,"1"0"0,-1 0 0,1 0 0,-1 0 0,1 0 0,-1-1 0,1 1 0,0 0 0,0 1 0,0-1 0,0 0 0,-1 0 0,1 0 0,0 0 0,0 1 0,1-1 0,-1 0 0,0 1 0,0-1 0,0 1 0,0-1 0,0 1 0,1 0 0,-1-1 0,0 1 0,0 0 0,3 0 0,39-5 0,-38 5 0,443-3 0,-230 5 0,-139-2-1365,-57 0-5461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1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24575,'2'8'0,"0"-1"0,1 0 0,0 0 0,1 0 0,-1 0 0,1 0 0,8 8 0,-10-12 0,23 30 0,-20-28 0,0 0 0,-1 1 0,0 0 0,0 0 0,0 0 0,-1 0 0,1 1 0,-2 0 0,1-1 0,-1 1 0,3 13 0,9 65 0,43 145 0,-49-204 0,-1-8 0,-2 0 0,0 0 0,-1 1 0,-1-1 0,1 25 0,-2-20 0,0-1 0,7 26 0,-4-25 0,3 46 0,-6-52 0,0 1 0,1-1 0,1 0 0,0 0 0,1-1 0,1 1 0,1-1 0,0 0 0,1-1 0,1 0 0,12 17 0,103 178 0,-137-240 0,2 0 0,1-1 0,-10-51 0,-8-27 0,8 43 0,-37-106 0,44 135 0,-12-51 0,18 58 0,-1 0 0,-1 1 0,-21-42 0,11 30 0,3 0 0,1-1 0,-10-46 0,24 84-91,0 0 0,1 0 0,-1 0 0,1-1 0,0 1 0,0 0 0,0 0 0,0 0 0,1-1 0,-1 1 0,1 0 0,0 0 0,1 0 0,2-7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1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24575,'0'-3'0,"1"0"0,0 1 0,0-1 0,0 0 0,1 0 0,-1 1 0,1-1 0,-1 0 0,1 1 0,0 0 0,0-1 0,0 1 0,4-3 0,32-27 0,80-36 0,-111 65 3,0-1 0,1 1-1,0 0 1,-1 1 0,1-1-1,0 2 1,0-1 0,1 1-1,-1 0 1,15 1 0,4 2-44,-1 2 0,27 6 0,13 2-1231,-46-10-5554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1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24575,'11'-1'0,"0"0"0,0-1 0,0-1 0,0 0 0,0 0 0,17-9 0,41-11 0,-47 18 0,0-1 0,24-10 0,-30 9 0,0 1 0,1 1 0,0 1 0,0 0 0,17-1 0,-22 4 0,18-2 0,-1 2 0,1 1 0,0 1 0,47 8 0,-70-7-62,-1 1 0,0 0 0,0 0 0,0 0 0,0 1 0,-1 0 0,1 0 0,-1 0 0,0 1 0,0-1 0,-1 1 0,1 0-1,-1 1 1,0-1 0,-1 1 0,1 0 0,-1 0 0,0 0 0,0 0 0,-1 0 0,2 8 0,1 3-6764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1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24575,'4'1'0,"1"-1"0,-1 1 0,1 0 0,-1 0 0,1 1 0,-1-1 0,0 1 0,0 0 0,1 0 0,-1 0 0,-1 1 0,1-1 0,0 1 0,-1 0 0,1 0 0,-1 1 0,0-1 0,0 0 0,0 1 0,0 0 0,-1 0 0,0 0 0,4 8 0,4 10 0,0 2 0,-2-1 0,7 32 0,-5-18 0,17 63 0,22 65 0,-35-124 0,-2 0 0,9 61 0,11 42 0,-24-113 0,-2-1 0,-1 1 0,0 38 0,6 35 0,16 40 0,-24-124 0,-3-16 0,0-1 0,0 1 0,1 0 0,-1-1 0,1 1 0,0-1 0,0 1 0,0-1 0,0 0 0,1 1 0,2 4 0,-3-8 0,0 0 0,-1 0 0,1-1 0,-1 1 0,1 0 0,0 0 0,-1 0 0,1-1 0,-1 1 0,1 0 0,-1-1 0,1 1 0,-1 0 0,1-1 0,-1 1 0,1-1 0,-1 1 0,1-1 0,-1 1 0,1-1 0,-1 1 0,0-1 0,0 1 0,1-1 0,-1 1 0,0-1 0,0 0 0,1 1 0,-1-1 0,0 0 0,0 1 0,0-1 0,0 1 0,0-1 0,0 0 0,0 1 0,0-2 0,5-28 0,-1-300 0,-6 177 0,0 127 0,0-1 0,-8-29 0,5 27 0,-3-44 0,6 50 0,-9-45 0,6 45 0,1 0 0,-1-25 0,6-297 0,-1 334 30,1 0 0,0-1 0,4-18 0,-4 25-144,1 1 0,-1 0-1,0 0 1,1 0 0,0 0 0,0 0-1,0 0 1,1 1 0,-1-1 0,1 1-1,0-1 1,5-4 0,6-1-6712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24575,'55'-20'0,"-50"19"0,57-11 0,2 3 0,94-3 0,-131 11 0,0-1 0,32-7 0,-30 3 0,45-1 0,478 7-1365,-530 0-5461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1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24575,'3'1'0,"1"0"0,0 0 0,-1 0 0,1 0 0,0 0 0,-1 1 0,0 0 0,1 0 0,-1 0 0,0 0 0,0 0 0,0 0 0,0 1 0,0 0 0,-1-1 0,1 1 0,-1 0 0,0 0 0,0 0 0,2 5 0,8 12 0,-1 0 0,9 25 0,-12-27 0,-7-16 0,9 20 0,0 1 0,12 46 0,29 105 0,-31-111 0,15 69 0,-11-30 0,-12-61 0,5 44 0,-21-143 0,6-72 0,0 35 0,-2 66 0,-1 0 0,-1 0 0,-12-53 0,7 40 0,2 0 0,2-1 0,1 0 0,6-56 0,-1-3 0,-6 12 0,1 50 0,1 0 0,2-1 0,9-56 0,-3 75 0,1 0 0,1 0 0,1 1 0,1 0 0,0 0 0,2 2 0,0-1 0,2 2 0,23-25 0,-28 33-1,0 2-1,1-1 1,-1 2-1,14-8 1,2-2-1357,-12 8-5468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1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24575,'10'-1'0,"1"0"0,0-1 0,-1 0 0,16-7 0,10-1 0,5 1 0,-19 3 0,1 1 0,0 1 0,29-1 0,-30 4 0,1-2 0,25-6 0,-25 4 0,46-3 0,-5 7 0,0 3 0,79 14 0,311 22-2552,-409-34 1612,-3 2-3759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24575,'-1'2'0,"1"0"0,0 0 0,-1 0 0,1 0 0,-1 0 0,0 0 0,1-1 0,-1 1 0,0 0 0,0-1 0,0 1 0,-1 0 0,1-1 0,0 1 0,0-1 0,-1 0 0,1 1 0,-1-1 0,1 0 0,-1 0 0,0 0 0,1 0 0,-1 0 0,0-1 0,0 1 0,-2 0 0,-55 13 0,49-12 0,-11 2 0,1 2 0,-36 14 0,11-3 0,38-13-91,0-1 0,1 1 0,-1 1 0,0 0 0,1 0 0,0 0 0,1 0 0,-1 1 0,1 0 0,0 0 0,0 1 0,1-1 0,0 1 0,-6 12 0,4-2-6735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24575,'1'2'0,"-1"0"0,1 0 0,0 0 0,1 0 0,-1 0 0,0-1 0,0 1 0,1-1 0,-1 1 0,1-1 0,-1 1 0,1-1 0,3 2 0,11 12 0,-7 1 0,0-1 0,-1 1 0,10 30 0,9 17 0,2-6 0,3 3 0,27 76 0,-47-108 0,22 39 0,-22-46 0,-1 1 0,-1 0 0,11 36 0,-9-10 0,-5-17 0,18 50 0,-16-55 0,-1 0 0,6 35 0,-9-33 0,19 53 0,1 9 0,-23-76 0,1 0 0,0-1 0,1 1 0,0-1 0,2 0 0,-1 0 0,1 0 0,1-1 0,0 0 0,11 13 0,-17-24 0,0 0 0,0 0 0,0 0 0,0 0 0,0 0 0,0 0 0,0 0 0,0 0 0,0 0 0,1-1 0,-1 1 0,0 0 0,1-1 0,-1 1 0,0-1 0,1 1 0,-1-1 0,1 0 0,-1 0 0,2 0 0,-1 0 0,-1 0 0,0-1 0,0 1 0,0-1 0,0 1 0,-1-1 0,1 1 0,0-1 0,0 0 0,0 1 0,0-1 0,-1 0 0,1 0 0,0 0 0,0 0 0,-1 0 0,1 0 0,-1 0 0,1 0 0,0-1 0,0-2 0,1-1 0,-1 0 0,0 0 0,0 1 0,0-1 0,-1 0 0,1 0 0,-1 0 0,0 0 0,-2-7 0,-3-12 0,-7-34 0,-33-97 0,9 82 0,28 60 0,0-1 0,1 1 0,1-1 0,0-1 0,1 1 0,1-1 0,-3-18 0,-6-48 0,7 49 0,2 1 0,-1-35 0,5 40 0,1 7 0,-1 0 0,0 0 0,-2 0 0,0 0 0,-1 0 0,-1 1 0,0-1 0,-2 1 0,-7-18 0,7 21 0,2 0 0,0 0 0,0-1 0,2 1 0,0-1 0,1 1 0,0-1 0,1 0 0,3-20 0,-2 16 0,0 0 0,-1 0 0,-2 0 0,0 1 0,-5-22 0,-10-41 0,16 75 0,1-1 0,-1 0 0,1 1 0,0-1 0,1 1 0,0-1 0,0 1 0,4-14 0,-3 18 3,-1 1 0,1-1 0,0 1-1,0-1 1,0 1 0,0 0 0,0 0 0,1 0 0,-1 0-1,1 0 1,-1 0 0,1 1 0,0-1 0,0 1-1,-1 0 1,1-1 0,0 2 0,0-1 0,0 0-1,0 0 1,0 1 0,0 0 0,4-1 0,12 0-156,1 1 0,30 3 0,-24-1-821,-2-1-5852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24575,'4'1'0,"1"0"0,-1 0 0,0 1 0,0-1 0,1 1 0,-1 0 0,0 0 0,0 0 0,-1 1 0,1-1 0,0 1 0,-1 0 0,0 0 0,0 0 0,1 1 0,-2-1 0,1 1 0,4 7 0,7 10 0,21 44 0,-34-62 0,18 36 0,-1 1 0,-2 0 0,18 71 0,-6 21 0,23 135 0,-34-189 0,-12-46 0,-1 1 0,-1 60 0,-4-62 0,2 0 0,1 0 0,10 45 0,-7-54-151,-1-1-1,-1 0 0,-1 1 0,0 0 1,-2 0-1,-1-1 0,0 1 1,-7 27-1,2-31-6674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24575,'4'-3'0,"0"-1"0,0 1 0,0 0 0,0 0 0,1 0 0,0 1 0,-1-1 0,1 1 0,0 0 0,7-1 0,-5 0 0,20-7 0,1 1 0,1 1 0,-1 2 0,1 1 0,0 1 0,1 1 0,52 2 0,-52 0 0,1-1 0,30-8 0,-28 5 0,51-3 0,-59 8 0,1-1 0,0-2 0,40-8 0,-40 6-341,1 2 0,0 0-1,39 2 1,-43 1-6485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24575,'3'1'0,"-1"0"0,1-1 0,0 1 0,0 0 0,-1 0 0,1 1 0,-1-1 0,1 1 0,-1-1 0,1 1 0,-1 0 0,0 0 0,0 0 0,0 0 0,0 0 0,0 0 0,0 0 0,1 3 0,25 46 0,12 74 0,-17-45 0,-4-29 0,-11-30 0,12 44 0,33 150 0,-47-194 0,0 0 0,18 38 0,-15-38 0,0 0 0,8 32 0,36 183 0,-49-214 0,-4-18 0,0-1 0,1 1 0,-1-1 0,1 1 0,0 0 0,0-1 0,0 0 0,0 1 0,1-1 0,-1 0 0,1 1 0,4 5 0,-5-10 0,-1 0 0,0 1 0,1-1 0,-1 0 0,0 1 0,1-1 0,-1 0 0,0 0 0,0 1 0,0-1 0,0 0 0,0 0 0,0 1 0,0-1 0,0 0 0,0 0 0,0 1 0,0-1 0,0 0 0,0 0 0,0 1 0,-1-1 0,1 0 0,0 1 0,-1-1 0,1 0 0,-1 0 0,-8-31 0,2 14 0,1-1 0,0 0 0,2-1 0,1 1 0,0-1 0,1 0 0,1 1 0,3-36 0,-1 27 0,-2-1 0,0 1 0,-8-35 0,4 30 0,1-1 0,0-36 0,0 2 0,-8-21 0,6 56 0,-2-58 0,-5-74 0,0-14 0,13 169 0,-1-6 0,2 1 0,0-1 0,0 1 0,8-28 0,-8 39 0,0 0 0,1 0 0,-1 1 0,1-1 0,0 1 0,0-1 0,0 1 0,0 0 0,1 0 0,0 0 0,-1 0 0,1 0 0,0 0 0,0 1 0,1-1 0,-1 1 0,0 0 0,1 0 0,-1 0 0,1 1 0,0-1 0,0 1 0,-1 0 0,5-1 0,40-3-1365,-26 5-5461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24575,'20'-1'0,"0"-1"0,35-8 0,-34 5 0,1 2 0,25-2 0,389 4 83,-209 2-1531,-205-1-5378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24575,'529'0'-1365,"-506"0"-5461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24575,'2'5'0,"1"-1"0,0 0 0,0 0 0,0-1 0,0 1 0,1-1 0,7 6 0,6 8 0,3 13 0,-2 0 0,0 1 0,15 42 0,-32-73 0,78 197 0,-71-177 0,-1 1 0,-1 0 0,7 42 0,-8-38 0,0 0 0,13 33 0,3-7 0,-3 1 0,-2 0 0,-2 1 0,8 61 0,-25-165 0,2 19 0,-1-1 0,-9-37 0,-15-20 0,17 64 0,1 0 0,1 0 0,2 0 0,-4-39 0,-4-64 0,7 78 0,-1-57 0,5 77 0,-10-58 0,7 57 0,-3-53 0,7 63 0,0-13 0,1 0 0,2 0 0,1 0 0,2 0 0,9-38 0,-12 68-97,0 1-1,1-1 1,-1 1-1,1 0 1,0-1-1,0 1 1,0 1-1,0-1 1,1 0-1,-1 1 1,1-1-1,0 1 0,5-3 1,5-2-6729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24575,'6'0'0,"0"-1"0,1-1 0,-1 1 0,0-1 0,0 0 0,0 0 0,0-1 0,0 0 0,9-6 0,-8 5 0,0 0 0,1 0 0,-1 1 0,0 0 0,1 0 0,11-2 0,73 0 0,-74 6 0,-1-1 0,1-2 0,-1 1 0,1-2 0,-1 0 0,31-11 0,-14 3 0,0 1 0,67-10 0,15-3 0,-85 16 0,0 2 0,43-2 0,38-7 0,-66 7-1365,-25 5-5461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24575,'1'1'0,"0"-1"0,0 1 0,1 0 0,-1-1 0,0 1 0,0 0 0,0 0 0,0 0 0,0 0 0,0 0 0,0 0 0,-1 0 0,1 0 0,0 0 0,0 0 0,-1 0 0,1 0 0,-1 0 0,1 3 0,13 32 0,-10-26 0,15 50 0,-2 2 0,17 121 0,-23-127 0,-6-31 0,5 47 0,3 41 0,-6-76 0,1 58 0,-8-61 0,-1 2 0,2-1 0,2 0 0,8 47 0,-7-69 0,-1 0 0,-1 0 0,0 0 0,-1 1 0,-1-1 0,0 0 0,0 1 0,-5 21 0,5-35 0,0 0 0,0 1 0,0-1 0,0 0 0,0 1 0,0-1 0,0 0 0,0 1 0,0-1 0,0 0 0,-1 1 0,1-1 0,0 0 0,0 1 0,0-1 0,0 0 0,-1 1 0,1-1 0,0 0 0,0 0 0,-1 1 0,1-1 0,0 0 0,0 0 0,-1 0 0,1 1 0,0-1 0,-1 0 0,1 0 0,0 0 0,-1 0 0,1 0 0,0 0 0,-1 0 0,1 1 0,-1-1 0,-8-12 0,-5-32 0,11 35 0,-4-26 0,1 1 0,2-1 0,1-1 0,1 1 0,6-60 0,-1 4 0,-17-80 0,1-5 0,14-459 0,-1 628 0,0-1 0,1 1 0,-1-1 0,2 1 0,-1 0 0,1-1 0,0 1 0,1 0 0,0 0 0,0 0 0,0 1 0,1-1 0,0 1 0,0 0 0,1 0 0,0 0 0,0 0 0,0 1 0,7-6 0,0 3 0,0 0 0,0 0 0,1 2 0,0-1 0,0 1 0,1 1 0,0 1 0,0 0 0,15-3 0,116-18 0,-34 10 0,-21 4 0,-24-4 13,-36 8-702,60-7 0,-69 13-6137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24575,'557'0'0,"-537"-1"0,0-1 0,34-8 0,-32 5 0,0 2 0,24-2 0,6 4-1365,-30 1-5461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24575,'3'1'0,"-1"0"0,1-1 0,0 1 0,-1 0 0,1 0 0,0 1 0,-1-1 0,1 1 0,-1-1 0,0 1 0,0 0 0,1 0 0,-1-1 0,0 2 0,0-1 0,1 2 0,30 42 0,-29-40 0,24 32 0,-21-29 0,-1 0 0,1 0 0,-1 0 0,-1 1 0,0 0 0,0 0 0,6 21 0,6 27 24,29 66-1,-26-73-342,26 96-1,-35-91 221,-4-18 70,2 0 0,22 60 1,-19-63-63,-2 2 0,-1-1 0,-1 2 1,3 61-1,-6-51-14,2-1 0,14 52 0,-11-55 105,-2 0 0,5 89 0,-1-2 0,2-40 0,4 166 0,-19 375 1546,0-629-1546,1 1 0,0-1 0,0 0 0,0 1 0,1-1 0,-1 0 0,1 0 0,0 0 0,0 1 0,0-1 0,0 0 0,0 0 0,1 0 0,-1 0 0,1-1 0,0 1 0,0 0 0,0-1 0,0 1 0,1-1 0,2 3 0,0-2 0,0-1 0,0 0 0,1 0 0,-1 0 0,1-1 0,-1 1 0,1-1 0,0-1 0,-1 1 0,1-1 0,9 0 0,36-2 0,-22 1 0,-1 1 0,1 1 0,0 1 0,33 8 0,-32-5 0,0 0 0,38-1 0,25 4 0,18 3-865,150-5 0,36 3 139,128 14-2641,-151-10 1993,389 9-1545,587 64 703,-347-4-363,-107-10 2802,-305-31 4,-10-8 164,84 9 107,-27-12-423,2-32 89,-176-2-47,-106 6-36,280-4-91,-424-7 10,122-25 0,-90 10 0,26 4 1250,-70 9 343,113-26 0,-103 6-1716,-4 0 827,-33 16 4496,-65 14-4783,1-1 0,0 0 0,-1-1 0,0 0 0,1 0 0,16-10 1,-23 11-418,-1 0 0,0 0 1,0-1-1,0 1 1,-1-1-1,1 0 0,-1 0 1,1 0-1,-1 0 0,0 0 1,0-1-1,0 1 1,0-1-1,-1 1 0,0-1 1,1 0-1,-1 1 1,-1-1-1,1 0 0,0 0 1,-1-6-1,-1-156 0,-1 64 0,-1 70 0,-1 0 0,-2 0 0,0 1 0,-3 0 0,0 0 0,-15-32 0,-10-34 0,32 91 0,-4-16 0,-2 0 0,0 0 0,-18-33 0,14 31 0,1-1 0,1 0 0,-12-51 0,-6-14 0,-3-12 0,-8-19 0,27 88 0,-10-45 0,14 45 0,-18-45 0,11 34 0,1 0 0,-7-45 0,12 46 0,-3 0 0,-19-50 0,30 91-6,1-1 0,-1 1 0,-1 0-1,1 0 1,0 0 0,0 0 0,-1 0 0,1 0 0,-1 0-1,0 1 1,1-1 0,-4-1 0,5 2 14,-1 1 1,0 0-1,0-1 0,1 1 1,-1 0-1,0 0 0,0-1 1,0 1-1,1 0 0,-1 0 1,0 0-1,0 0 0,0 0 1,1 0-1,-1 0 0,0 1 1,0-1-1,0 0 0,1 0 1,-1 1-1,0-1 0,0 0 1,-1 1-1,-1 2-143,-1 1 0,1-1 0,0 0 0,0 1 0,0 0 0,0-1 0,1 1 0,-1 0 0,1 1 0,-2 4 0,-3 8-6691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24575,'1'8'0,"0"0"0,0 0 0,1 0 0,0-1 0,1 1 0,0-1 0,0 1 0,6 9 0,13 41 0,-11-15 0,1-1 0,24 53 0,-21-50 40,17 73 0,-21-68-520,22 58 0,16 19-455,40 162 1,-15 25 934,-7-63 0,-42-170 0,-4 1 0,14 98 0,-11-37-316,-13-95 128,-3 0 1,2 66 0,-2-9 539,40 202 0,-41-270-338,2 4 517,3-2 0,17 40 0,10 35 785,-38-109-1316,1 1 0,-1-1 0,1 0 0,0 0 0,0-1 0,1 1 0,-1 0 0,1-1 0,0 0 0,0 1 0,0-1 0,7 6 0,-5-7 0,1 0 0,-1 0 0,0 0 0,1-1 0,0 0 0,-1 0 0,1 0 0,0-1 0,0 0 0,10 1 0,-8-2 0,0 1 0,0 1 0,-1 0 0,1 0 0,0 1 0,-1-1 0,1 2 0,-1-1 0,0 1 0,0 0 0,0 0 0,-1 1 0,7 6 0,7 2 0,0 0 0,0-1 0,2-1 0,-1-1 0,39 12 0,-12-4 0,197 62-1045,-177-57 674,126 24-1,-96-25 194,187 24-1118,-59-13 1124,-146-22 172,146 2 0,-151-12 0,1 3 0,95 18 0,-96-10 28,1-4 0,0-3 0,80-5 0,114 8-1311,-5 8 396,-7 0 371,344-3 1063,-370-16-419,-193 3-128,20-1 0,0 3 0,84 13 0,-100-9 895,-1-3 1,0-1-1,43-3 0,68 2 857,-64 12-1752,-57-7 0,59 2 0,-77-7 0,1-1 0,-1-1 0,0 0 0,0-1 0,0 0 0,21-7 0,-31 7 0,0 0 0,0 0 0,0 0 0,0 0 0,-1-1 0,1 1 0,-1-1 0,1 0 0,-1 0 0,0 0 0,0-1 0,-1 1 0,1-1 0,-1 1 0,0-1 0,1 0 0,-2 0 0,1 0 0,0 0 0,-1 0 0,0 0 0,0-1 0,0 1 0,0 0 0,-1-7 0,2-231 0,-5 111 0,4 31 0,-3-117 0,-23 43 0,21 133-113,-2 0-1,-11-41 1,8 44-17,2 0 1,-5-67-1,12 26 130,1 43 0,-1 0 0,-1 0 0,-3 1 0,0-1 0,-13-43 0,8 40 0,1 0 0,2 0 0,-1-78 0,5 66 0,-14-84 0,-12-29-480,-11-48-225,18 75 705,17 94 0,-15-63 0,9 65 119,3 9 128,-1 1 1,-2-1-1,-1 1 1,-28-55-1,35 78-177,1 1-1,0 0 0,0-1 0,1 0 0,0 0 1,0 0-1,0-9 0,2 16-65,2 38 19,-2 43-1,-1-24-1432,1-32-5416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24575,'614'0'0,"-570"2"0,54 10 0,-53-6 0,50 1 0,20-9 0,91 4 0,-203-2-59,-1 0 0,0 1-1,1-1 1,-1 1-1,1-1 1,-1 1 0,0 0-1,0 0 1,1 0 0,-1 0-1,0 0 1,0 0 0,0 1-1,0-1 1,0 1-1,-1-1 1,1 1 0,0 0-1,-1 0 1,1 0 0,-1 0-1,3 4 1,2 10-6767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0,0 0 0,0 0 0,1 0 0,0-1 0,0 1 0,0-1 0,1 0 0,0 0 0,0 0 0,1-1 0,8 9 0,-6-6 0,-1 0 0,0 0 0,0 1 0,0-1 0,-1 1 0,5 13 0,31 94 0,-14-45 0,16 76 0,-4-23 0,-24-82 0,10 49 0,-11-17-361,5 88 1,-15-126 360,17 64 0,-13-64 0,8 62 0,11 90 0,-16-131 0,-2 1 0,1 71 0,-7-66-165,20 114 1,-13-116 82,6 123 0,-15-66 350,17 117 0,-15-150-257,2 11-56,-4-86 120,1-1 0,-1 0 0,2 0 0,-1-1 0,1 1-1,1 0 1,7 14 0,-7-18-68,-1-1-1,1 0 1,0 0-1,0 0 1,0 0-1,0 0 1,1-1-1,0 0 1,-1 0-1,1 0 1,0 0-1,0-1 1,1 0-1,-1 0 1,0 0-1,1-1 1,-1 0-1,7 1 1,12 0-12,1 0 0,-1-2 0,25-3 0,-3 1 14,-16-1-9,0-1 0,0-1 0,56-17 0,-3 0 0,105-9-552,-25 6 103,-79 8-105,1 3 0,131-5 0,10 19-1589,413-13 1459,121 0-1098,-490 15-1498,49 12 2460,-19-1 433,-83-13 594,394 16 797,-212 16 886,16-26 2067,-247-8-5,-163 2-3931,1 0 0,0 0-1,-1-1 1,1 0 0,-1 0 0,1 0 0,-1-1 0,0 0-1,0 0 1,1 0 0,-1-1 0,0 0 0,-1 0-1,1 0 1,-1 0 0,1-1 0,-1 1 0,0-1-1,0 0 1,-1-1 0,1 1 0,-1-1 0,0 1 0,0-1-1,0 0 1,-1 0 0,0 0 0,0-1 0,0 1-1,0-1 1,-1 1 0,0-1 0,0 1 0,-1-1-1,1-8 1,-3-189-21,-1 132 0,6-78 0,0 135 0,-1 1 0,2-1 0,0 1 0,10-23 0,-9 24 0,0 0 0,-1-1 0,0 1 0,-1-1 0,2-20 0,-4 19 0,1-20 0,11-61 0,-8 65 0,2-56 0,-5 56 0,0 1 0,8-35 0,-2 19 0,-3-1 0,-2-1 0,-2 1 0,-4-51 0,0-9 0,1 5 0,4-114 0,-2 214 4,0-1 0,0 1-1,0 0 1,0 0 0,0-1 0,0 1-1,0 0 1,1 0 0,-1-1 0,0 1-1,1 0 1,-1 0 0,1 0 0,-1 0-1,1-1 1,-1 1 0,1 0 0,0 0-1,0 0 1,0 0 0,-1 0 0,1 0-1,0 1 1,0-1 0,0 0 0,0 0-1,0 1 1,1-1 0,-1 1 0,0-1-1,1 0 1,0 1-61,-1 1 0,1 0 0,-1-1 0,1 1-1,-1 0 1,0-1 0,1 1 0,-1 0 0,0 0 0,0 0 0,0 0 0,0 1-1,0-1 1,0 0 0,0 0 0,0 0 0,0 1 0,0-1 0,-1 1 0,1-1 0,-1 0-1,1 1 1,-1-1 0,1 1 0,-1 2 0,5 15-6769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32 175 24575,'0'43'0,"1"38"0,-18 146 0,7-132 0,4 1 0,9 117 0,0-56 0,-6 56 72,6 225-1001,17-271 929,-14-124 0,-1-21-12,0 0 0,2 0 0,0-1 0,12 24 0,12 34 786,-26-65-758,1 0 0,0-1 0,0 0 0,1 0 0,1-1 0,0 0 0,1 0-1,19 20 1,-25-30-16,-1 0 0,1 0 0,-1-1 0,1 1 0,0 0 0,0-1 0,0 0 0,0 0 0,0 0 0,0 0 0,0 0 0,0 0 0,0-1 0,1 0 0,-1 1 0,0-1 0,0 0 0,1-1 0,-1 1 0,0 0 0,0-1 0,6-2 0,7-2 0,-1-1 0,1-1 0,19-11 0,6-2 0,92-26-271,2 5 0,199-34 0,-284 68 324,70 0 0,3 0-1402,-15-4 1088,177-25 274,-24 7-13,-45 8 0,-97 4 0,160-28 0,96-23 0,-369 68 3,32-5 591,65-17 0,-94 20-508,0-1-1,0 0 1,-1 0 0,1-1-1,-1 0 1,0-1 0,0 0-1,0 0 1,-1-1-1,1 0 1,-1 0 0,12-14-1,-17 16-85,-1 1 0,1-1 0,-1 1 0,1-1 0,-1 1 0,0-1 0,-1 0 0,1 0 0,-1 1 0,1-1 0,-1 0 0,0 0 0,-1 0 0,1 0 0,-1 1 0,1-1 0,-1 0 0,-2-6 0,-4-9 0,-1 1 0,-13-26 0,7 18 0,-14-30 0,-2 2 0,-3 0 0,-47-57 0,72 98 0,1 0 0,0 0 0,0 0 0,1-1 0,1 0 0,-5-23 0,4 17 0,0 1 0,-1 0 0,-9-17 0,6 14 0,0 1 0,2-1 0,-8-37 0,11 40 0,0 0 0,-1 0 0,-1 0 0,-1 1 0,-18-32 0,17 34 0,0-1 0,1 1 0,1-1 0,-10-34 0,10 27 0,-1 2 0,-12-24 0,-86-128 0,9 22 0,91 141 0,-2 0 0,1 0 0,-2 1 0,-10-10 0,-26-36 0,39 47 0,-1-1 0,0 1 0,-1 0 0,0 1 0,0-1 0,-1 2 0,0-1 0,0 1 0,-1 1 0,0 0 0,0 0 0,0 1 0,-1 0 0,-16-5 0,-23-18-1365,36 20-5461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855 131 24575,'-1'0'0,"0"0"0,0 0 0,0-1 0,0 1 0,0-1 0,0 1 0,0-1 0,0 1 0,0-1 0,1 0 0,-1 1 0,0-1 0,0 0 0,1 1 0,-1-1 0,0 0 0,1 0 0,-1 0 0,1 0 0,-1 0 0,1 0 0,0 0 0,-1 0 0,1 0 0,-1-1 0,-8-34 0,6 19 0,2 15 0,0 0 0,0 0 0,1 0 0,-1 0 0,1 0 0,0 0 0,-1 0 0,1 0 0,0-1 0,0 1 0,1 0 0,-1 0 0,0 0 0,1 0 0,-1 0 0,1-1 0,0 1 0,-1 0 0,1 0 0,0 1 0,0-1 0,1 0 0,1-3 0,-2 4 0,1 1 0,-1-1 0,1 0 0,-1 1 0,0-1 0,1 0 0,-1 1 0,1 0 0,-1-1 0,1 1 0,0 0 0,-1 0 0,1 0 0,-1 0 0,1 0 0,-1 0 0,1 0 0,0 1 0,-1-1 0,1 1 0,-1-1 0,0 1 0,1-1 0,-1 1 0,1 0 0,-1 0 0,0-1 0,1 1 0,-1 0 0,0 0 0,0 1 0,0-1 0,2 2 0,1 1 0,-1 0 0,0 1 0,0-1 0,0 1 0,-1-1 0,1 1 0,-1 0 0,0 0 0,-1 0 0,1 0 0,-1 0 0,0 1 0,0-1 0,0 9 0,0 14 0,-4 45 0,1-33 0,2 45 0,2-53 0,-2 1 0,-1 0 0,-2-1 0,-1 1 0,-12 47 0,-2-28 0,-3-2 0,-2 0 0,-54 88 0,-116 119 0,172-231 0,-95 107 0,96-113 0,0 0 0,-1-2 0,-1-1 0,-31 18 0,50-33 0,0 0 0,0-1 0,0 1 0,0-1 0,0 0 0,0 1 0,0-2 0,0 1 0,-1 0 0,1-1 0,0 1 0,-1-1 0,1 0 0,0 0 0,-5-1 0,6 0 0,1 1 0,0-1 0,-1 0 0,1 0 0,0 0 0,0 0 0,0 0 0,0 0 0,0 0 0,0 0 0,0 0 0,0 0 0,1-1 0,-1 1 0,0 0 0,1-1 0,-1 1 0,1 0 0,-1-1 0,1 1 0,0-1 0,-1 1 0,1-1 0,0 1 0,0-1 0,0 1 0,0-1 0,0 1 0,1 0 0,-1-1 0,0 1 0,1-1 0,-1 1 0,1-1 0,0-1 0,2-8 0,1 0 0,1 0 0,-1 0 0,1 1 0,1-1 0,0 1 0,14-17 0,61-60 0,-58 63 0,-12 14 0,-1-1 0,2 2 0,-1-1 0,1 2 0,1-1 0,-1 2 0,1 0 0,1 0 0,-1 1 0,19-5 0,-30 10 0,1 1 0,0 0 0,0-1 0,0 1 0,-1 0 0,1 0 0,0 1 0,0-1 0,0 0 0,-1 1 0,1 0 0,0 0 0,0 0 0,-1 0 0,1 0 0,-1 0 0,1 1 0,-1-1 0,0 1 0,1-1 0,-1 1 0,3 4 0,2 2 0,0 1 0,0 0 0,-2 1 0,9 16 0,-10-17 0,1-1 0,0 1 0,0-1 0,10 12 0,-3-5 0,-1 0 0,-1 1 0,0 1 0,-1-1 0,-1 2 0,0-1 0,-2 1 0,0 0 0,4 24 0,27 65 0,-33-95 0,1 1 0,-2-1 0,0 1 0,0 0 0,-1 1 0,0 18 0,-4 87 0,-1-48 0,3-49 0,-1-1 0,-1 1 0,-1 0 0,0-1 0,-2 0 0,-13 38 0,13-47 0,-1-1 0,0-1 0,0 1 0,-1-1 0,0 0 0,0 0 0,-1-1 0,-1 0 0,0-1 0,0 1 0,0-2 0,-1 1 0,-16 8 0,-10 0 0,0-1 0,-1-2 0,0-1 0,-1-2 0,-56 7 0,43-10 0,0-2 0,0-3 0,-1-1 0,-51-7 0,61-4-1365,25 4-5461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82 24575,'1'1'0,"0"-1"0,0 1 0,1 0 0,-1-1 0,0 1 0,0 0 0,0-1 0,0 1 0,0 0 0,0 0 0,0 0 0,0 0 0,0 0 0,-1 0 0,1 0 0,0 1 0,-1-1 0,1 0 0,-1 0 0,1 2 0,13 33 0,-11-27 0,2 6 0,-1 0 0,-1 0 0,-1 0 0,0 0 0,-1 27 0,0-23 0,0-1 0,1 1 0,5 24 0,1 1 0,-1 1 0,-3 0 0,-1 0 0,-7 79 0,2-19 0,1-87 0,-1 1 0,-1-1 0,0 0 0,-1 0 0,-1 0 0,-1 0 0,0-1 0,-2 0 0,0 0 0,-12 19 0,6-14 0,0-2 0,-1 1 0,-2-2 0,0 0 0,-1-1 0,-39 30 0,5-13 0,-2-2 0,-66 29 0,103-56 0,0-2 0,0 0 0,0 0 0,-1-2 0,0 0 0,1-1 0,-1-1 0,-33-4 0,-5 2 0,49 2 0,0-1 0,0 0 0,0 0 0,-1-1 0,1 1 0,0-1 0,1-1 0,-1 0 0,0 0 0,1 0 0,-1 0 0,1-1 0,0 0 0,1-1 0,-8-5 0,0-4 0,1 1 0,0-2 0,1 0 0,-17-29 0,21 29 0,1 0 0,0-1 0,1 0 0,1 1 0,0-1 0,1-1 0,-1-26 0,3 23 0,-2 0 0,0 0 0,-2 0 0,-8-25 0,4 18 0,0-1 0,2 1 0,1-1 0,2-1 0,0 1 0,2-1 0,1 0 0,2 1 0,4-36 0,-2 44 0,1 0 0,1 0 0,1 0 0,1 1 0,16-34 0,57-87 0,-71 125 0,-6 11 0,10-20 0,1 2 0,0 0 0,2 1 0,1 0 0,1 1 0,24-21 0,-31 32 0,0 1 0,0 0 0,1 1 0,0 0 0,0 1 0,1 0 0,0 1 0,0 0 0,0 1 0,0 1 0,1 0 0,0 1 0,-1 0 0,1 1 0,25 1 0,-26 0 0,0 1 0,0 0 0,0 1 0,0 0 0,0 1 0,-1 0 0,1 1 0,-1 1 0,0 0 0,0 0 0,0 1 0,-1 1 0,0 0 0,0 1 0,18 16 0,10 12 0,-1 1 0,-2 3 0,61 85 0,-62-73 0,52 82 0,-30-33-228,-5 3 0,71 200 0,-115-271 228,-1 0 0,-2 0 0,1 43 0,2 16 0,2 22 0,-8 184 0,-4-141 0,-1-129 0,-1 0 0,-1 0 0,-1 0 0,-2 0 0,-1-1 0,-12 26 0,6-11 0,2-8 0,-2-1 0,-1 0 0,-1-1 0,-2-1 0,-1 0 0,-1-2 0,-44 47 0,42-55 68,0-1 1,-1-2-1,-2 0 1,0-1-1,0-2 0,-1 0 1,-1-2-1,-1-1 1,-39 11-1,66-22-68,-1-1 0,0 1 0,0 0 0,0-1 0,0 1 0,0-1 0,0 0 0,0 0 0,0 0 0,1-1 0,-1 1 0,0 0 0,0-1 0,0 0 0,0 0 0,1 0 0,-1 0 0,0 0 0,1-1 0,-1 1 0,1-1 0,-1 0 0,1 1 0,0-1 0,-4-4 0,2 1 0,1 0 0,-1-1 0,1 0 0,0 1 0,1-1 0,0 0 0,-1-1 0,2 1 0,-1 0 0,1 0 0,-1-8 0,-3-43 0,3 0 0,8-95 0,-3 135-46,0-1 0,1 1-1,1-1 1,0 2 0,2-1-1,9-18 1,57-97-1017,-47 89 252,3 1 710,1 1 0,3 1 0,71-68 0,-50 55-722,-20 18-3943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24575,'0'5'0,"4"1"0,2 4 0,0 5 0,-2 4 0,-1 4 0,-1 2 0,-1 2 0,0 0 0,-1 0 0,0-4-8191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6 455 24575,'-2'-67'0,"0"40"0,1-1 0,1 1 0,2 0 0,5-30 0,16 5 0,-19 45 0,-1 0 0,1-1 0,-1 1 0,0-1 0,-1 0 0,3-9 0,-4-18 0,-2 30 0,1-1 0,0 1 0,0 0 0,0-1 0,1 1 0,0-1 0,0 1 0,0 0 0,1 0 0,-1 0 0,5-9 0,-5 14 0,-1 0 0,0 0 0,1 0 0,-1 0 0,0 0 0,0 0 0,1 0 0,-1 0 0,0 0 0,1 0 0,-1 0 0,0 0 0,0 0 0,1 0 0,-1 0 0,0 0 0,1 0 0,-1 0 0,0 1 0,0-1 0,1 0 0,-1 0 0,0 0 0,0 0 0,0 1 0,1-1 0,-1 0 0,0 0 0,0 1 0,0-1 0,0 0 0,1 0 0,-1 1 0,0-1 0,0 0 0,0 0 0,0 1 0,0-1 0,0 0 0,0 1 0,0-1 0,0 0 0,0 0 0,0 1 0,0-1 0,0 0 0,0 1 0,0-1 0,0 1 0,3 17 0,1 11 0,-1 0 0,-2 1 0,-1-1 0,-2 1 0,-6 36 0,-14-14 102,18-45-347,0 1 1,0-1-1,1 1 1,0 0-1,-3 14 1,3-2-6582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1 479 24575,'696'0'0,"-656"-2"-169,0-2-1,71-16 1,-67 10-53,88-7 0,-68 11-81,0-3-1,70-18 0,67-10-310,148-15 614,-55 8 38,-19 2-487,154-20-2591,-229 31 2309,-24 4 745,221-28-112,-66 34-321,256 9 1150,-361 14-825,751-2 94,-950 2-28,0 0 1,30 8-1,-28-5 1140,46 3 0,38 5-190,-78-7 704,54 1-1,-73-5-1603,0 0-1,0 1 1,0 1-1,-1 0 0,1 2 1,-1-1-1,0 2 1,-1 0-1,18 11 0,-8-5-22,49 18-1,-56-24 2,1 0 0,27 18 0,-35-19 0,0 0 0,1 0 0,0-1 0,-1 0 0,2-1 0,-1-1 0,0 1 0,1-2 0,17 3 0,306-4 0,-155-4 0,-9-11 0,4 0 0,-110 13-135,1-2-1,-1-4 1,74-17-1,-70 14 136,2 2 0,-1 4 0,110 7 0,-44-1 0,978-2 618,-611 0-3491,-468 0-2521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24575,'4'0'0,"2"5"0,5 1 0,4 0 0,0-6 0,2-3 0,2-1 0,-6 1 0,-10 0 0,-10 1 0,-4 5 0,0 3-8191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2151 24575,'0'452'0,"2"-427"0,1-1 0,1 1 0,2-1 0,0 0 0,2 0 0,0-1 0,19 35 0,-22-47 3,2 0 0,0 0 0,0-1-1,1 0 1,0-1 0,1 0 0,0 0-1,0-1 1,1 0 0,0 0 0,0-1-1,1-1 1,0 1 0,0-2 0,0 0-1,15 5 1,18 3-82,0-3 1,0-1-1,55 4 0,-12-2-617,63 4-1951,273-7 1,-271-9 2012,305-29-1099,-1-33-1695,91-11 811,-161 24 1951,496-132 1,15-7 319,-681 147 309,481-114 37,-476 104 0,728-202 0,-316 94 649,-439 117-424,-22 3-107,476-100 3312,-329 68-3038,-243 55 1998,66-9 1261,-114 20-2644,-23 5-710,0-1 1,0 1 0,1 0-1,-1 0 1,0 1 0,0-1-1,1 1 1,-1 1-1,0-1 1,1 1 0,7 1-1,-13-1-279,1-1 1,-1 1-1,1-1 0,-1 1 0,1 0 1,-1-1-1,1 1 0,-1 0 0,1-1 0,-1 1 1,0 0-1,1 0 0,-1-1 0,0 1 1,0 0-1,0 0 0,1 0 0,-1-1 0,0 1 1,0 0-1,0 0 0,0 0 0,0-1 1,-1 1-1,1 0 0,0 0 0,0 0 0,0-1 1,-1 1-1,1 0 0,-1 0 0,-14 32 299,9-19-267,2-5-50,1 0 0,1 0 0,0 0 0,0 1 0,1-1 0,0 1 0,0 0 0,1-1 0,2 16 0,-1-20 0,0 0 0,0 0 0,1 0 0,-1 0 0,1 0 0,0 0 0,1 0 0,-1-1 0,1 1 0,0-1 0,0 1 0,0-1 0,1 0 0,-1-1 0,1 1 0,0 0 0,0-1 0,8 5 0,-8-6 0,7 6 0,0-1 0,1 0 0,-1-1 0,2 0 0,-1-1 0,0 0 0,1-1 0,0 0 0,0-1 0,0-1 0,27 2 0,394-7-1338,-376-3 444,72-15-1,-27 3 909,-22 4-253,134-44 0,74-44-1755,-287 101 1988,768-332-5369,-485 171 5375,-137 75 0,126-81 0,-141 84 0,339-258-228,-384 273 211,180-159 4398,-202 169-2377,-35 30-5369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24575,'-6'1'0,"0"0"0,0 1 0,0-1 0,0 1 0,0 1 0,1-1 0,-1 1 0,1-1 0,0 2 0,0-1 0,0 0 0,0 1 0,-8 8 0,-19 13 0,26-21 10,0 1 0,0 0 0,0 1 0,1-1 0,0 1 0,0 0 0,0 0 0,1 1 0,0-1 0,0 1 0,-2 8 0,-1 1-381,1 0-1,1 1 1,-6 31 0,8-28-6455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24575,'9'-1'0,"-1"0"0,1-1 0,0 0 0,-1-1 0,1 0 0,-1 0 0,0-1 0,0 0 0,0 0 0,14-11 0,36-17 0,-21 20 0,1 1 0,0 2 0,40-4 0,-34 6 0,-1-1 0,46-16 0,-63 17 0,1 0 0,-1 2 0,1 1 0,37-1 0,-49 4 0,1-1 0,-1-1 0,0-1 0,0 0 0,21-10 0,27-7 0,-10 9 0,77-7 0,-101 15 0,50-15 0,17-2 0,203-35 0,-256 46 0,1 2 0,0 2 0,63-1 0,-83 7 0,-1-1 0,1-1 0,-1-1 0,26-6 0,-5 1-1365,-23 6-5461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24575,'-1'41'0,"0"-25"0,0 0 0,1 0 0,1 0 0,0 0 0,1 0 0,1-1 0,1 1 0,0-1 0,10 25 0,31 72 0,-10-22 0,64 167-464,-39-89 17,31 115-289,-86-270 735,31 83-31,28 114-1,-42-136 411,2-1 1,4-1-1,37 68 1,-65-139-371,1 0 0,-1 0 0,0 1 0,1-1 0,-1 0 0,1 0 0,0 0 0,-1 0 0,1 0 0,0 0 0,0 0 0,-1 0 0,1 0 0,0 0 0,0 0 0,0-1 0,0 1 0,0 0 0,0-1 0,1 1 0,1 0 0,-2-1-7,-1 0 1,1-1 0,0 0-1,-1 1 1,1-1-1,0 1 1,-1-1 0,1 0-1,0 1 1,-1-1 0,1 0-1,-1 0 1,0 1-1,1-1 1,-1 0 0,1 0-1,-1 0 1,0 0-1,0 1 1,0-1 0,1-2-1,5-59-13,-4-7 12,-6-187 0,-9 185 0,9 51 0,0 0 0,-1-28 0,2 18 0,0 1 0,-3-1 0,0 1 0,-2 0 0,-13-31 0,-1-8 0,-9-64 0,22 85 0,-24-71 0,27 98 0,0-1 0,2 1 0,-2-26 0,-6-26 0,8 54 0,1 0 0,0 0 0,1 0 0,2-35 0,0 48 0,0 1 0,0 0 0,1-1 0,-1 1 0,1 0 0,0 0 0,1 0 0,-1 0 0,1 0 0,0 0 0,0 0 0,0 0 0,0 0 0,1 1 0,-1-1 0,1 1 0,0 0 0,0 0 0,0 0 0,0 0 0,1 0 0,-1 1 0,1-1 0,0 1 0,-1 0 0,6-2 0,244-91 0,-46 37 0,-52 29 0,-131 25-455,1 1 0,45 0 0,-48 3-6371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24575,'4'0'0,"2"-4"0,0 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24575,'0'504'0,"0"-494"0,0 0 0,1 0 0,0 0 0,1 0 0,0-1 0,0 1 0,1-1 0,1 1 0,-1-1 0,2 0 0,-1 0 0,1-1 0,0 1 0,1-1 0,0 0 0,0 0 0,1-1 0,0 0 0,0 0 0,15 10 0,-10-7 0,-6-4 0,0 0 0,0-1 0,1 1 0,0-1 0,0-1 0,0 0 0,0 0 0,1 0 0,-1-1 0,1 0 0,0 0 0,0-1 0,0 0 0,1 0 0,9 0 0,166-3 0,31 1 0,-57 26 0,-148-25 0,0 0 0,-1 1 0,1 1 0,-1-1 0,0 1 0,1 1 0,-1 0 0,-1 0 0,1 1 0,-1 0 0,1 1 0,-1 0 0,-1 0 0,1 0 0,-1 1 0,9 11 0,-4-5 0,-1 1 0,0 0 0,-1 1 0,-1 0 0,0 0 0,-1 1 0,0 0 0,-1 1 0,-1 0 0,-1 0 0,-1 0 0,5 32 0,5 33 0,-10-72 0,-1 1 0,0 0 0,-1 0 0,-1 0 0,0 0 0,0 1 0,-1-1 0,0 0 0,-1 0 0,0 0 0,-5 18 0,-33 39 0,14-29 0,15-24 0,0-1 0,-1 0 0,-1 0 0,0-2 0,-1 1 0,-1-1 0,0-1 0,0-1 0,-1 0 0,0 0 0,-1-2 0,0 0 0,0-1 0,-1 0 0,0-2 0,-20 5 0,3-3 0,0-3 0,1 0 0,-1-2 0,0-2 0,-38-4 0,-17 1 0,16 2-1365,43 1-5461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24575,'36'1'0,"0"-2"0,1-2 0,50-9 0,-51 6 4,0 1 0,0 3 0,49 1-1,-41 2-88,74-9 0,156-21-603,-172 21 597,16-6 41,97-5-340,511 20-697,-703-1-4643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3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24575,'5'0'0,"1"1"0,0-1 0,0 1 0,-1 0 0,1 0 0,-1 1 0,1-1 0,-1 1 0,0 1 0,1-1 0,-1 1 0,0 0 0,9 6 0,-3 2 0,0-1 0,-1 2 0,17 21 0,9 12 0,-27-33 0,-2-1 0,1 2 0,-2-1 0,0 1 0,0 0 0,-1 0 0,3 16 0,15 33 0,-5-20 0,-3 2 0,15 69 0,2 10 0,-10-45-253,22 153 0,-40-203 211,9 67 13,2 131-1,-14-195 194,2 0 0,2 0 0,12 49 0,-9-49-176,-1-1-1,-2 2 1,2 44 0,-8-1082 12,3 970 0,3 0 0,0 1 0,3 0 0,0 0 0,20-48 0,-25 74 0,0 0 0,1 0 0,0 1 0,1-1 0,0 1 0,0 0 0,0 0 0,1 1 0,0-1 0,1 1 0,0 1 0,0-1 0,0 1 0,1 1 0,0-1 0,0 1 0,0 1 0,1-1 0,-1 1 0,1 1 0,13-4 0,123-24 0,-104 24 0,0 2 0,0 2 0,0 2 0,76 8 0,-98-5 0,0 0 0,-1 2 0,0 0 0,0 1 0,0 1 0,0 1 0,-1 0 0,0 1 0,0 1 0,-1 0 0,-1 2 0,1-1 0,-2 2 0,1 0 0,-2 1 0,1 0 0,16 23 0,4 8 0,-2 0 0,45 84 0,-66-104 0,14 47 0,-8-20 0,-11-32 0,0 0 0,-2 0 0,0 0 0,-2 0 0,1 23 0,-5 101 0,-1-53 0,2-62 0,-1-1 0,-1 0 0,-1 1 0,-2-2 0,-1 1 0,-1-1 0,-1 0 0,-1 0 0,-17 31 0,6-21 0,-1-2 0,-2-1 0,-1-1 0,-1-1 0,-51 46 0,37-40-28,-109 93-363,128-114 342,-2-1 0,1-2 1,-2 0-1,0-1 1,-35 13-1,26-13 93,21-7 22,-1 0-1,0-1 0,0 0 0,0-1 1,-23 3-1,33-6-56,0 0 0,0 0 0,0-1-1,0 1 1,0-1 0,0 1 0,0-1 0,0 0 0,0 0 0,0-1 0,0 1 0,1 0-1,-1-1 1,0 0 0,1 1 0,0-1 0,-1 0 0,1 0 0,0-1 0,0 1-1,0 0 1,0-1 0,0 1 0,1-1 0,-1 1 0,1-1 0,-1 0 0,1 0-1,0 0 1,-1-4 0,-7-26-236,1 1-1,2-1 1,1-1-1,1 1 1,1-45-1,3 49-6598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24575,'4'0'0,"2"-4"0,4-2 0,1 0-8191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24575,'-5'0'0,"-5"0"0,-6 0 0,-1 5 0,-1 1 0,2 0-8191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24575,'4'0'0,"2"5"0,0 5 0,-2 6 0,-1 5 0,-1-2-8191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24575,'-4'6'0,"1"-1"0,-1 1 0,1 0 0,1-1 0,-1 2 0,1-1 0,0 0 0,1 0 0,-1 0 0,1 1 0,0-1 0,1 1 0,-1-1 0,2 10 0,-6 35 0,-31 173 0,30-178 0,-27 222 0,21-177 0,-2 50 0,1 11-325,0 11-31,10-117 357,-2 0 1,-14 62 0,10-63-11,1 1 0,-2 70 0,12 518 712,-2-793-2068,0 135-5461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24575,'36'1'0,"0"-2"0,1-2 0,50-9 0,46-16 0,-68 14 0,-32 8 0,60-20 0,-74 20 0,0 2 0,0 0 0,1 1 0,-1 1 0,1 1 0,0 0 0,38 5 0,-55-4-59,-1 0 0,1 1-1,-1-1 1,1 1-1,-1 0 1,0-1 0,1 1-1,-1 0 1,0 0 0,1 0-1,-1 1 1,0-1 0,0 1-1,0-1 1,0 1-1,-1 0 1,1-1 0,0 1-1,-1 0 1,1 0 0,-1 0-1,2 4 1,4 10-6767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24575,'5'1'0,"1"0"0,-1 0 0,0 0 0,0 0 0,1 1 0,-1 0 0,0 0 0,0 0 0,-1 1 0,1-1 0,0 1 0,-1 0 0,7 7 0,55 57 0,-32-30 0,-17-18 0,-1 0 0,-1 2 0,19 34 0,-9-16 0,-2 1 0,33 76 0,-18-32 0,-7-29 0,-21-40 0,-1 1 0,0 0 0,9 26 0,-15-32 0,20 63 0,4-1 0,45 87 0,0 7 0,-70-162 0,0 0 0,1 0 0,-1 0 0,1-1 0,0 1 0,0-1 0,4 4 0,-7-7 0,0 0 0,0 0 0,1 1 0,-1-1 0,0 0 0,1 0 0,-1 0 0,0 0 0,0 1 0,1-1 0,-1 0 0,0 0 0,1 0 0,-1 0 0,0 0 0,1 0 0,-1 0 0,0 0 0,1 0 0,-1 0 0,0 0 0,1 0 0,-1 0 0,0 0 0,1 0 0,-1 0 0,0-1 0,1 1 0,-1 0 0,0 0 0,1 0 0,-1 0 0,1-1 0,5-21 0,-6-55 0,0 56 0,0-1 0,1 1 0,7-42 0,40-161-852,-38 187 852,-1 1 0,2 0 0,23-52 0,-12 36 0,31-107 0,-37 101 0,36-83 0,39-27 0,-72 125 426,29-46 0,-34 64-426,-2 4 0,1 0 0,1 1 0,25-29 0,-36 46 0,0-1 0,1 1 0,-1 0 0,0 0 0,1 0 0,-1 0 0,1 1 0,0 0 0,0-1 0,0 2 0,0-1 0,1 0 0,-1 1 0,0-1 0,1 1 0,-1 1 0,1-1 0,-1 1 0,1-1 0,-1 1 0,1 0 0,-1 1 0,1-1 0,-1 1 0,8 2 0,-6-1 0,-1 1 0,0-1 0,-1 1 0,1 0 0,0 0 0,-1 1 0,0 0 0,0-1 0,0 1 0,0 1 0,0-1 0,-1 0 0,0 1 0,0 0 0,0 0 0,2 6 0,4 10 0,-2 0 0,9 41 0,6 15 0,-6-36 0,-2 0 0,-1 1 0,12 83 0,-20-102 0,0 1 0,10 25 0,-8-30 0,-2 0 0,0 0 0,-1 0 0,2 25 0,-4-3 0,12 138 0,18 22 0,-31-190 0,5 43 0,-6-51 0,1-1 0,-1 1 0,-1 0 0,1 0 0,0-1 0,-1 1 0,1 0 0,-1-1 0,0 1 0,1-1 0,-2 1 0,1-1 0,0 1 0,0-1 0,-4 5 0,5-7 4,-1 1-1,0-1 1,0 0-1,0 1 0,0-1 1,0 1-1,0-1 1,0 0-1,0 0 0,0 0 1,0 0-1,0 0 1,0 0-1,0 0 1,-1 0-1,1 0 0,0 0 1,0 0-1,0-1 1,0 1-1,0 0 0,0-1 1,1 1-1,-1-1 1,0 1-1,0-1 1,0 1-1,0-1 0,0 0 1,1 1-1,-1-1 1,0 0-1,0 0 1,0-1-1,-23-29-1488,17 14-5341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24575,'21'-1'0,"-1"-1"0,1-1 0,20-7 0,14-1 0,1 1 0,-27 4 0,0 1 0,44-1 0,-13 7 0,-24 0 0,0-1 0,-1-2 0,1-1 0,37-9 0,-47 7 0,1 1 0,0 1 0,0 1 0,0 1 0,0 2 0,0 1 0,0 1 0,49 12 0,-55-11-1365,-2 0-5461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5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24575,'0'-54'0,"0"48"0,0 35 0,0 481 0,1-494 0,0 0 0,2 0 0,5 21 0,5 37 0,3 27 0,-5-44 0,0 1 0,-5-31 0,-1 0 0,1 45 0,-6-58 0,1-1 0,0 1 0,1-1 0,1 1 0,0-1 0,1 0 0,9 23 0,-13-36-1,0 1-1,0-1 1,0 0-1,0 1 1,0-1-1,0 0 0,0 1 1,0-1-1,1 0 1,-1 0-1,0 1 1,0-1-1,0 0 1,0 1-1,1-1 1,-1 0-1,0 0 0,0 1 1,0-1-1,1 0 1,-1 0-1,0 1 1,1-1-1,-1 0 1,0 0-1,0 0 1,1 0-1,-1 1 0,0-1 1,1 0-1,-1 0 1,0 0-1,1 0 1,-1 0-1,0 0 1,1 0-1,-1 0 1,0 0-1,1 0 0,-1 0 1,0 0-1,1 0 1,-1 0-1,0 0 1,1-1-1,-1 1 1,0 0-1,0 0 1,1 0-1,-1 0 0,1-1 1,7-22 201,-3-29-1685,-5 28-5341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1060 24575,'-2'-94'0,"4"-103"0,5 158 0,2 0 0,1 1 0,2 0 0,29-65 0,-13 37 0,-10 23 0,32-50 0,-13 27 0,-25 47 0,1 0 0,1 1 0,1 1 0,0 0 0,26-22 0,-11 11 0,-21 20 0,0 1 0,0 0 0,1 1 0,0 0 0,0 1 0,1 0 0,0 0 0,-1 1 0,23-5 0,5 1 0,62-5 0,-70 11 0,-1 0 0,1 2 0,0 1 0,-1 2 0,1 1 0,-1 1 0,49 15 0,-67-15 0,-1 1 0,0 0 0,0 0 0,0 2 0,-1-1 0,0 1 0,0 0 0,-1 1 0,0 0 0,0 0 0,7 12 0,5 5 0,-13-17 0,-1 1 0,0 0 0,-1 1 0,0-1 0,0 1 0,-1 0 0,0 0 0,-1 1 0,-1-1 0,3 23 0,-3-4 0,-1 0 0,-1 0 0,-4 31 0,0-48-136,0 0-1,-1 0 1,0 0-1,-1-1 1,-1 0-1,0 0 1,0 0-1,-1-1 0,-13 14 1,9-12-6690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24575,'57'0'0,"73"2"0,-114-1 0,0 2 0,-1 0 0,1 0 0,-1 2 0,0 0 0,17 7 0,7 4 0,1-3 0,81 17 0,-103-26 0,80 15 0,90 24 0,-142-29-75,-4-2-570,45 21 0,-67-23-6181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24575,'1881'0'-1365,"-1859"0"-5461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0 24575,'-5'3'0,"1"0"0,0-1 0,0 1 0,1 1 0,-1-1 0,1 1 0,-6 6 0,-8 8 0,-25 19 0,3 2 0,-46 56 0,-8 9 0,63-70 0,-42 64 0,39-51 0,-67 96 0,90-127 0,1 1 0,1 0 0,0 0 0,-7 25 0,-7 16 0,19-51 0,1 1 0,-1-1 0,1 1 0,0-1 0,1 1 0,0 0 0,0 0 0,1 0 0,0 0 0,0 0 0,0 0 0,1 0 0,1-1 0,-1 1 0,1 0 0,1-1 0,-1 1 0,6 8 0,-2-5 0,0 0 0,1-1 0,0 1 0,1-2 0,0 1 0,1-1 0,0 0 0,0-1 0,1 0 0,19 12 0,-3-4 0,0 0 0,1-2 0,1-2 0,0 0 0,1-1 0,0-2 0,41 7 0,38 4-516,142 45 0,-194-52 516,0-3 0,111 7 0,-132-14 0,224 23-695,-213-18 690,-1 1 0,46 17 0,-90-26 5,27 7 141,1-2 0,31 3 0,-37-6-26,1 2-1,-1 0 0,1 1 1,24 9-1,17 8 622,-53-19-735,1 0 0,-1 1 0,0 1 0,0 0 0,0 0 0,0 1 0,-1 1 0,0 0 0,-1 1 0,11 8 0,-13-6-1,0 0 0,-1 0 0,0 0 0,0 1 0,-1 0 0,-1 0 0,0 1 0,0 0 0,-1 0 0,0 0 0,-1 0 0,-1 1 0,0-1 0,-1 1 0,0-1 0,-1 1 0,-1 12 0,-1 12 0,-2-1 0,-2-1 0,-1 1 0,-20 58 0,20-78-30,1-1 1,-2 1-1,0-1 0,-1 0 0,-1-1 1,-20 24-1,-81 73-327,31-35 235,55-52 23,0-1-1,-2-1 0,-1-1 0,0-2 0,-58 30 0,-164 56-720,174-76 749,55-22 79,0-1 0,0-1 0,0 0 0,-1-2 0,-27 1 0,-112-6 653,60-1 807,95 3-1468,0 0 0,0 0 0,0-1 0,0 0 0,0 0 0,1 0 0,-1-1 0,0 0 0,1 0 0,-1 0 0,1-1 0,0 0 0,0 0 0,0 0 0,0 0 0,1-1 0,-1 0 0,1 0 0,0 0 0,0-1 0,0 1 0,-6-11 0,5 4 0,0-1 0,0 1 0,1-1 0,0 0 0,1 0 0,0 0 0,1-1 0,1 1 0,0-25 0,0-28 0,5-137 0,3 155-121,2 1-1,3 0 1,27-74 0,-28 90-456,152-386-1268,-38 145 1425,-43 98 205,-31 54 215,48-96 0,-75 169 841,-3-1 0,-1-1 0,22-84 0,-40 124-824,-1 1-1,1-1 1,-1 0-1,0 1 1,-1-1-1,0 0 0,0 1 1,-1-1-1,0 0 1,-3-12-1,3 17-16,0 0 0,0 0 0,-1 0 0,0 0 0,0 0 0,1 0 0,-2 1-1,1-1 1,0 1 0,0-1 0,-1 1 0,1 0 0,-1 0 0,0 0 0,0 0-1,0 0 1,0 1 0,0-1 0,0 1 0,0 0 0,0 0 0,0 0 0,-1 0 0,1 0-1,-7 0 1,-178-24 0,109 13 0,44 6 0,-64-3 0,93 9 0,-146-1 0,-155 20 0,198-10 30,-134-7 0,113-3-1455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0 24575,'-8'3'0,"1"-1"0,0 1 0,0 0 0,1 0 0,-1 1 0,1 0 0,-8 6 0,9-6 0,-139 105 0,125-95 0,0 1 0,1 0 0,1 2 0,1 0 0,0 1 0,1 0 0,-15 26 0,-76 151 0,76-135 0,24-46 0,0 0 0,1 0 0,0 1 0,1 0 0,1 0 0,-2 30 0,5 94 0,2-66 0,-1-56 0,1 1 0,1-1 0,1 0 0,0 0 0,1 0 0,1 0 0,0-1 0,2 0 0,0 0 0,19 28 0,1-4 0,2-2 0,59 60 0,-56-70-134,1-1-1,2-2 1,0-2 0,1-1-1,48 20 1,-46-22 98,-19-11 36,1-1 0,27 7 0,33 14 0,-65-23 80,-1-2 0,1 1 0,0-2 1,0 0-1,0-1 0,33 1 0,43 6 201,-56-2-281,-1-2 0,1-1 0,-1-2 0,61-4 0,-82-2 0,-1 1 0,0-2 0,0 0 0,0 0 0,0-1 0,-1-1 0,22-15 0,3-1 0,-31 19 0,27-14 0,42-32 0,-65 42 0,0-1 0,0 0 0,-1-1 0,0 0 0,-1 0 0,0-1 0,11-19 0,-7 2 0,-2-1 0,-1 0 0,-1 0 0,-1-1 0,-2 0 0,2-33 0,-6 55 0,4-38 0,-3 0 0,-5-84 0,-1 106 0,-2 1 0,0 0 0,-2 0 0,-1 1 0,-13-26 0,-3-9 0,7 19 0,-1 1 0,-1 0 0,-3 2 0,-51-65 0,56 81 0,-1 1 0,0 0 0,-2 1 0,0 2 0,-28-17 0,18 11 0,11 10 0,0 0 0,0 2 0,-26-9 0,-29-14 0,53 22-41,-1 1 0,-1 1 0,1 1 0,-1 1 0,0 1 0,-48-4 0,-154 9-408,113 2 357,36-2-420,0 3 0,0 3-1,1 3 1,-140 37 0,171-31-4290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0,0 5 0,2 1 0,2 0 0,3-1 0,1-2 0,-3-1-8191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24575,'0'5'0,"0"5"0,0 6 0,0 5 0,0 3 0,0 2 0,0 1 0,-5-4 0,-1-1 0,0 0 0,1 0 0,2 2 0,1-4-8191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2940 24575,'226'2'-395,"246"-4"-809,-91-24-1150,-56 4 110,247-9-3025,663-16 717,-125-1 4372,1 39 31,-380 6 113,422-36 36,-57 2 0,382 33 0,301-4 0,1501-41 0,1162-98 0,-1753 8 0,194-12 0,-561 8 0,-22 0 0,2596-205 0,-2349 65 0,-1302 135 0,-977 118 0,412-52 0,-662 80-2,29-4 55,-1-2 0,0-1 1,72-25-1,-114 32 71,1 0 0,0 1 0,-1-1-1,0-1 1,0 1 0,1-1 0,-1 0 0,-1 0 0,1 0 0,0 0-1,-1 0 1,0-1 0,1 0 0,-1 0 0,3-5 0,-5 5-32,0 0 1,0 0-1,0 0 1,-1 0-1,1 0 1,-1 0-1,0 0 1,0 0-1,-1 0 1,1 0-1,-1 0 1,0 1-1,0-1 1,0 0-1,0 0 1,-1 0-1,-1-3 1,-8-17 1135,2 0 0,1-1 0,1 0 1,1 0-1,1-1 0,1 0 0,1 1 1,1-37-1,5-387 243,-3 444-1471,0 1 0,0 0 0,-1-1 0,1 1 0,-1 0 0,0-1 0,0 1 0,0 0 0,-1 0 0,0 0 0,1 0 0,-1 0 0,-1 0 0,1 1 0,0-1 0,-1 1 0,0-1 0,0 1 0,0 0 0,0 0 0,0 0 0,-1 1 0,1-1 0,-1 1 0,0 0 0,0 0 0,0 0 0,0 0 0,0 1 0,0-1 0,0 1 0,0 0 0,-1 1 0,1-1 0,0 1 0,-9 0 0,-272-2-980,131 5 590,44 3-824,-170 30 1,206-24 576,-703 134-4447,75-11 2759,-591 129-1178,1005-199 2877,203-46 539,-518 101-237,-332 39 22,297-47 1969,457-82 5160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 24575,'0'-4'0,"0"2"0,-5 3 0,-1 4 0,-4 2 0,0 0-8191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24575,'0'9'0,"1"-1"0,1 0 0,-1 0 0,2 0 0,2 9 0,7 31 0,-9-16 0,13 80 0,-11-84 31,-2 1 0,-2 0-1,-2 55 1,-1-55-403,1 0 0,2-1 0,7 49 0,-2-54-6454</inkml:trace>
  <inkml:trace contextRef="#ctx0" brushRef="#br0" timeOffset="1">41 1773 24575,'-5'0'0,"-1"5"0,-4 1 0,-1 4 0,2 0-8191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24575,'875'0'-2573,"-481"0"-185,-110 14 2890,-23 0-1673,78-12 693,417 11-3324,732-3 554,-1018-22 2949,246-3 606,2193 16-1047,-1663-1 5515,-425 0 4880,-798-3-7710,-23 3-1541,0-1 1,0 1-1,0 0 0,0 0 1,0-1-1,0 1 0,0 0 1,0 0-1,0-1 1,0 1-1,0 0 0,0 0 1,0-1-1,0 1 0,0 0 1,0 0-1,-1-1 0,1 1 1,0 0-1,0 0 0,0 0 1,0-1-1,0 1 0,-1 0 1,1 0-1,0 0 1,0-1-1,0 1 0,-1 0 1,1 0-1,0 0 0,0 0 1,-1 0-1,1 0 0,0-1 1,0 1-1,-1 0 0,1 0 1,-1 0-1,-39-13 547,-86 9-1372,115 4 217,-13 1-6252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5 0,4-1 0,2 0 0,4-3 0,5-5 0,0 1 0,-3 2 0,-3 3 0,2-1 0,-2-4-8191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 24575,'0'-4'0,"0"2"0,0 7 0,0 7 0,-5 1 0,-5-2 0,-2 3 0,-3-2 0,2 2 0,2-2-8191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24575,'4'0'0,"7"0"0,0 5 0,0 5 0,-3 6 0,-3 5 0,-2 3 0,-1 2 0,-2 1 0,0 1 0,-1-1 0,1 1 0,4-6 0,1-1 0,1-4-8191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 24575,'0'-4'0,"0"-7"0,0-5 0,0 4 0,0 9 0,0 9 0,-5 4 0,-1 0-8191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15 24575,'-1'11'0,"-1"0"0,0-1 0,0 0 0,-1 1 0,0-1 0,-1 0 0,0 0 0,-1-1 0,0 1 0,-6 9 0,-23 50 0,11-14 0,17-42 0,0-1 0,1 1 0,1 1 0,0-1 0,-3 21 0,2-6 0,-15 51 0,13-58 0,1 0 0,1 0 0,2 1 0,-3 27 0,6-46 0,0 0 0,0 1 0,0-1 0,1 0 0,-1 0 0,1 0 0,0 1 0,0-1 0,0 0 0,0 0 0,1 0 0,-1 0 0,1 0 0,0-1 0,0 1 0,0 0 0,0-1 0,0 1 0,0-1 0,1 0 0,-1 0 0,1 0 0,-1 0 0,1 0 0,0-1 0,0 1 0,0-1 0,0 1 0,0-1 0,0 0 0,0 0 0,1-1 0,-1 1 0,0-1 0,0 1 0,1-1 0,2-1 0,0 2 0,-1-2 0,1 1 0,-1-1 0,1 1 0,-1-1 0,0-1 0,1 1 0,-1-1 0,0 0 0,0 0 0,0-1 0,0 1 0,-1-1 0,1 0 0,-1-1 0,1 1 0,-1-1 0,0 1 0,-1-1 0,1-1 0,5-7 0,7-16 0,-2 0 0,-1-1 0,-2-1 0,0 0 0,-2 0 0,-2-1 0,-1 0 0,-1-1 0,-1 1 0,-1-38 0,-3 9 0,-2-66 0,1 123 0,1-1 0,-1 0 0,0 1 0,0-1 0,0 1 0,-1-1 0,1 1 0,-1 0 0,0 0 0,0 0 0,0 0 0,0 0 0,0 0 0,-1 0 0,-2-2 0,3 3 0,1 1 0,-1 0 0,1 0 0,-1 0 0,0 0 0,0 0 0,1 0 0,-1 0 0,0 1 0,0-1 0,0 1 0,0-1 0,0 1 0,0 0 0,0-1 0,0 1 0,0 0 0,0 1 0,0-1 0,0 0 0,0 0 0,0 1 0,0-1 0,1 1 0,-1 0 0,0-1 0,0 1 0,-2 2 0,-6 3 0,0 1 0,0 0 0,0 0 0,1 1 0,1 1 0,-1 0 0,-10 14 0,11-14 0,-1 0 0,1-1 0,-2 0 0,-16 11 0,-15 13 0,32-25-195,0 0 0,0 0 0,-1-1 0,0 0 0,0-1 0,-15 6 0,8-6-6631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87 137 24575,'0'10'0,"0"0"0,-1 0 0,0 0 0,0 0 0,-1-1 0,0 1 0,-1-1 0,0 1 0,-1-1 0,0 0 0,-7 12 0,6-8 0,-1 2 0,2-1 0,-1 0 0,2 1 0,0 0 0,-1 17 0,-5 25 0,4-30 0,0-1 0,2 1 0,1-1 0,2 1 0,0 0 0,2 0 0,6 37 0,-7-60 0,1-1 0,-1 1 0,1-1 0,-1 1 0,1-1 0,0 0 0,0 1 0,1-1 0,-1 0 0,1 0 0,-1-1 0,1 1 0,0 0 0,0-1 0,5 3 0,0 0 0,0-1 0,0 0 0,1-1 0,-1 0 0,0 0 0,14 2 0,2-2 0,-1-1 0,1 0 0,-1-2 0,32-3 0,-48 2 0,-1 0 0,0 0 0,1 0 0,-1-1 0,0 0 0,0 0 0,0-1 0,0 0 0,0 0 0,-1 0 0,1 0 0,-1-1 0,0 0 0,8-8 0,-7 4 0,0 1 0,0-1 0,-1 1 0,-1-1 0,1-1 0,-1 1 0,-1-1 0,0 0 0,3-11 0,1-16 0,-2 0 0,-1 0 0,-2 0 0,-3-45 0,0 46 0,3-36 0,0 46 0,-1-1 0,-2 0 0,0 1 0,-7-36 0,3 45 19,-1 1-1,-1-1 1,-13-22-1,-2-2-1457,15 24-5387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24575,'-14'14'0,"2"1"0,0 0 0,0 1 0,1 0 0,1 0 0,1 1 0,0 0 0,2 1 0,0 0 0,0 0 0,2 1 0,-3 20 0,7-38 0,1 1 0,-1 0 0,1 0 0,0 0 0,0 0 0,0-1 0,0 1 0,0 0 0,1 0 0,-1 0 0,1 0 0,-1-1 0,1 1 0,-1 0 0,1 0 0,0-1 0,0 1 0,1 2 0,-1-4 0,0 1 0,0 0 0,0-1 0,0 1 0,0-1 0,0 1 0,0-1 0,0 0 0,0 1 0,0-1 0,0 0 0,0 0 0,0 0 0,0 1 0,0-1 0,0 0 0,1-1 0,-1 1 0,0 0 0,0 0 0,0 0 0,2-1 0,0-1 0,1 1 0,0-1 0,-1 0 0,1 0 0,-1 0 0,1 0 0,-1 0 0,0-1 0,0 0 0,0 0 0,0 0 0,-1 0 0,1 0 0,-1 0 0,4-6 0,-3-1 0,0 0 0,0 0 0,-1 0 0,0 0 0,0 0 0,-1 0 0,-1 0 0,0 0 0,0-1 0,-1 1 0,0 0 0,-4-15 0,5 24 0,0 0 0,0 1 0,0-1 0,0 1 0,0-1 0,-1 0 0,1 1 0,0-1 0,0 1 0,0-1 0,-1 1 0,1-1 0,0 1 0,-1-1 0,1 1 0,-1-1 0,1 1 0,0-1 0,-1 1 0,1 0 0,-1-1 0,1 1 0,-1 0 0,1-1 0,-1 1 0,0 0 0,1 0 0,-1 0 0,1-1 0,-1 1 0,1 0 0,-2 0 0,-12 14 0,-4 30 0,14-16-159,1 0 0,3 54-1,0-60-727,1 2-5939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2383 24575,'0'-1'0,"1"0"0,-1 0 0,1 0 0,0-1 0,-1 1 0,1 0 0,0 0 0,0 0 0,0 0 0,0 0 0,0 0 0,0 1 0,0-1 0,0 0 0,0 0 0,0 1 0,1-1 0,-1 1 0,2-1 0,33-13 0,-26 10 0,9-2 0,1 1 0,-1 1 0,35-4 0,18-2 0,262-46-803,-210 38 629,488-26-5368,-212 14 4891,-168 8-75,1744-110-7761,-1367 104 8487,162-10 0,1679-107 0,240 92 0,-491 15 0,-243-24 0,-646 18 0,928-39 0,-1168 41 0,-581 23 0,1302-44 0,2016-96 0,-3406 137 0,1884-97 0,-1 38 0,-665 19 0,-1099 34 0,425-28 0,-618 31 112,751-46 840,-596 39 7370,-480 31-8246,1 1 0,0 0 0,-1-1-1,1 1 1,0-1 0,-1 0 0,1 0 0,-1 0 0,1 0 0,-1-1 0,1 1 0,-1-1 0,3-2 0,-4 4 17,-1-1-1,0 1 1,1 0 0,-1-1 0,0 1-1,1-1 1,-1 1 0,0-1-1,0 1 1,0-1 0,1 1 0,-1-1-1,0 1 1,0-1 0,0 1 0,0-1-1,0 1 1,0-1 0,0 1-1,0-1 1,0 1 0,0-1 0,0 1-1,-1-1 1,1 0 0,-18-14 2445,-119-50-1553,-6-11-1721,96 48 310,-66-28-1,1 4-233,69 30-276,-77-27-1,-221-32-2384,63 19 1392,62 8 317,-436-50 0,340 71 927,174 17 5775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0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24575,'0'5'0,"0"5"0,0 7 0,0 4 0,0 3 0,0 2 0,-5-3 0,-1-2 0,1 1 0,0 1 0,2 1 0,-4-4 0,0 0 0,1 0 0,1-2-8191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24575,'21'55'0,"-12"-26"0,-1 0 0,-2 0 0,5 52 0,-2-16 0,3-1 0,33 104 0,-16-68 0,-17-38 0,-8-42 0,0 0 0,11 32 0,-9-34 0,-1 0 0,4 29 0,-7-35 0,0 1 0,0-1 0,1 0 0,1 0 0,0 0 0,1 0 0,0-1 0,7 12 0,10 10 0,-17-24 0,0 0 0,1-1 0,0 0 0,0 0 0,1 0 0,0-1 0,0 0 0,1 0 0,14 10 0,-5-7 0,0 0 0,1 0 0,0-2 0,1 0 0,0-1 0,37 8 0,-9-7 0,-10-1 0,0-1 0,49 1 0,-53-6 0,53 10 0,-52-5 0,52 1 0,714-8-688,-758-1 673,55-9 1,-55 5 86,51-2-1,-69 8 269,-11-1-287,1 1 0,-1 0 1,0 1-1,18 4 1,-28-4-56,1 0 1,-1 0-1,0 0 1,1 0-1,-1 1 1,0 0-1,0-1 1,0 1-1,0 0 1,0 1 0,-1-1-1,1 0 1,-1 1-1,1 0 1,-1-1-1,0 1 1,0 0-1,0 0 1,0 0-1,-1 0 1,2 4-1,2 5 2,-1 1 0,0-1 0,-1 1 0,0 0 0,-1 0 0,-1 0 0,0 0 0,0 0 0,-1 0 0,-4 24 0,2-28 0,0 1 0,-1-1 0,0 0 0,-1 0 0,0-1 0,0 1 0,-1-1 0,0 0 0,-1 0 0,1 0 0,-2-1 0,1 0 0,-1 0 0,0-1 0,-11 9 0,2-2 0,1 1 0,0 1 0,-20 27 0,26-30 0,0-1 0,0 0 0,-1-1 0,-1 1 0,0-2 0,0 0 0,-1 0 0,0-1 0,-17 9 0,-52 21-292,-55 22-21,88-42 313,14-5 0,0-2 0,0-1 0,-54 9 0,18-9 3,27-4 46,-71 2 0,3-7 4,-112-3-249,206 0-55,0-1-1,1 0 1,-1-2-1,-23-8 1,12 2-6036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24575,'2'-3'0,"0"0"0,0 0 0,0 0 0,1 0 0,-1 0 0,1 1 0,0-1 0,0 1 0,0-1 0,0 1 0,0 0 0,6-3 0,6-5 0,-5 4 0,-1-1 0,2 2 0,-1-1 0,0 1 0,1 1 0,0 0 0,0 1 0,21-5 0,-3 3 0,1 2 0,37-1 0,-22 3 0,-1-1 0,49-10 0,17-5-249,164-5-1,114 22-547,-170 2 612,-174-2 185,29-1 0,144 18 0,-126-6 111,-62-9 2,0 2 1,0 0-1,42 14 1,-4 9-1232,-41-16-5039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35 24575,'0'201'0,"20"-176"0,-17-13 0,-1 0 0,0 0 0,-1 0 0,-1 0-1,0 0 1,0 0 0,-3 14 0,-21 87 11,1-6-233,-5 45-1119,-4 37 1342,24-99-297,-9 165-1143,3-69 1439,1-2 0,14 375 2961,-1-548-2920,0-1-1,2 1 1,-1-1 0,1 1 0,0-1 0,1 0-1,8 18 1,-4-71-41,-8-812 0,-1 831 0,0 0 0,-8-31 0,-3-38 0,10-504-1102,6 305 2204,-5 208-1102,4-95 0,-1 176 0,-1 0 0,1 0 0,0 1 0,0-1 0,0 0 0,0 0 0,0 1 0,1-1 0,-1 1 0,1-1 0,-1 1 0,1 0 0,0 0 0,0 0 0,0 0 0,0 0 0,1 0 0,-1 0 0,0 1 0,1-1 0,-1 1 0,1-1 0,-1 1 0,1 0 0,0 0 0,0 0 0,-1 1 0,1-1 0,0 1 0,5-1 0,12-1 0,-1 1 0,1 1 0,32 4 0,-16-1 0,5-2 0,-7-1 0,0 1 0,-1 2 0,1 1 0,-1 1 0,54 17 0,-58-12 0,-19-8 0,0 1 0,0 1 0,0 0 0,0 1 0,-1-1 0,0 2 0,11 7 0,167 124 0,-177-126 0,0 1 0,0 0 0,-1 0 0,0 1 0,-1 0 0,0 1 0,-2 0 0,11 26 0,-7-15 0,-2-4 0,-2 0 0,0 0 0,4 33 0,-5-25 0,2 25 0,-3 1 0,-4 95 0,-2-67 0,0-61 0,-1-1 0,-1 1 0,-1-1 0,-1 0 0,-14 33 0,-5 20 0,0 6 0,11-38 0,-11 52 0,23-80 0,0 0 0,-1 0 0,0 0 0,-1-1 0,0 1 0,-1-1 0,-8 16 0,10-21 0,-1 0 0,-1-1 0,1 1 0,-1-1 0,0 0 0,-1 0 0,0 0 0,0-1 0,0 0 0,-1 0 0,1-1 0,-1 0 0,-1 0 0,1 0 0,-11 4 0,-44 19 0,42-18 0,-1 0 0,-33 9 0,-10 0 0,-1-4 0,-1-2 0,0-3 0,-94 3 0,25-15-1365,112 2-5461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24575,'-1'-39'0,"3"-64"0,-1 93 0,0 0 0,1 1 0,0-1 0,1 0 0,0 1 0,0-1 0,10-16 0,-13 24 0,0 1 0,1 0 0,-1 0 0,1 0 0,-1 0 0,1 0 0,-1 0 0,1 0 0,0 0 0,0 0 0,-1 0 0,1 0 0,0 0 0,0 1 0,0-1 0,0 0 0,0 1 0,0-1 0,0 0 0,0 1 0,0-1 0,0 1 0,0 0 0,1-1 0,-1 1 0,0 0 0,0 0 0,0 0 0,1-1 0,-1 1 0,0 0 0,0 1 0,0-1 0,0 0 0,1 0 0,-1 0 0,0 1 0,0-1 0,0 1 0,0-1 0,0 1 0,0-1 0,0 1 0,0 0 0,0-1 0,0 1 0,0 0 0,0 0 0,0 0 0,0 1 0,3 1 0,-1 2 0,0-1 0,-1 0 0,1 1 0,-1-1 0,0 1 0,0 0 0,0-1 0,-1 1 0,2 8 0,9 58 0,-6-35 0,-1 0 0,1 38 0,-5 10 0,-4 123 0,1-195 0,-1 0 0,0-1 0,-9 24 0,8-26 0,1 1 0,0 0 0,0 1 0,-2 15 0,18-39 0,0 1 0,1 0 0,27-17 0,-26 21 0,0 1 0,1 0 0,0 1 0,25-5 0,-33 9 0,-1 0 0,1 1 0,0 0 0,0 1 0,-1-1 0,1 1 0,0 1 0,0 0 0,0 0 0,-1 0 0,1 1 0,7 3 0,-7 1 0,0-1 0,-1 2 0,0-1 0,0 1 0,0 1 0,-1-1 0,0 1 0,10 16 0,4 5 0,-6-11 0,4 4 0,0 1 0,-2 1 0,0 0 0,-2 1 0,18 44 0,-19-34 0,-2-1 0,-1 2 0,-2 0 0,-2 0 0,3 48 0,-7-56 0,8 44 0,2 19 0,-10-44 0,-2-1 0,-6 50 0,4-78 0,-2 0 0,0 0 0,-1 0 0,-1-1 0,0 0 0,-1 0 0,-1-1 0,-14 22 0,13-24 0,0-1 0,-1 1 0,0-2 0,-1 1 0,0-2 0,-1 1 0,-1-2 0,0 1 0,0-2 0,-1 0 0,0 0 0,0-1 0,-1-1 0,0-1 0,0 0 0,-1-1 0,0 0 0,0-1 0,0-1 0,0-1 0,-1 0 0,-17-1 0,-98-3-1365,109 1-5461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1275 377 24575,'-2'27'0,"0"0"0,-8 29 0,5-27 0,-3 44 0,4 9 0,-4-1 0,-23 102 0,7-85 0,-45 117 0,58-192 0,0 0 0,-2 0 0,0-1 0,-2-1 0,-25 30 0,28-37 0,-1-1 0,-1-1 0,0 0 0,0-1 0,-1 0 0,0-2 0,-1 1 0,0-2 0,0 0 0,-1-1 0,-34 9 0,15-7 0,0-2 0,-1-2 0,-63 2 0,86-7 0,0 0 0,0-1 0,0 0 0,0-1 0,0-1 0,1 0 0,-1-1 0,1 0 0,0-1 0,-21-11 0,18 6 0,1 0 0,1-1 0,-1 0 0,2-1 0,0-1 0,0 0 0,1-1 0,-17-25 0,-6-16 0,-30-63 0,50 89 0,-6-17 0,3-1 0,2 0 0,-20-95 0,13 47 0,14 54 0,-4-60 0,1 11 0,6 40 0,1-1 0,3 0 0,7-87 0,-1 123 0,0 0 0,0 0 0,1 1 0,1-1 0,1 1 0,0 1 0,1-1 0,0 1 0,1 0 0,11-12 0,-14 17 0,2 0 0,0 0 0,1 1 0,0 0 0,0 0 0,0 1 0,1 0 0,0 1 0,0 0 0,1 0 0,-1 1 0,19-4 0,15-8 0,-24 9 0,0 1 0,1 1 0,0 1 0,0 0 0,0 2 0,23 0 0,128 9 0,-159-5 0,1 0 0,-1 1 0,0 1 0,0 0 0,0 1 0,0 0 0,22 13 0,80 62 0,-57-37 0,2 3 0,-3 2 0,65 72 0,-121-119 0,26 29 23,-2 1 0,-1 2 0,-1 0-1,-2 1 1,-2 1 0,17 40 0,74 231-2099,-95-256 2060,-3 1 0,-2 1-1,-2-1 1,-3 1 0,-1 71 0,-2 63 22,-6 148-699,1-311 693,0 0 0,-2-1 0,-1 0 0,0 0 0,-15 32 0,-58 101 0,65-132 49,-2-1 0,0 0 0,-2-1 1,0-1-1,-1-1 0,-1-1 1,0 0-1,-2-2 0,0 0 0,0-2 1,-2 0-1,0-1 0,0-2 1,-1 0-1,0-2 0,-1-1 0,-31 6 1,-8 1-50,29-5 0,-1-2 0,-69 5 0,-143-13 0,207-3 0,0-2 0,0-2 0,-74-21 0,105 24-107,1-1 1,-1 0 0,1-1-1,0 0 1,1 0 0,0-1 0,0 0-1,0-1 1,-9-10 0,4 1-5209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24575,'4'0'0,"6"0"0,7 0 0,-1 5 0,-3 5 0,-3 7 0,-3 4 0,-4 3 0,-1 2 0,-7-3 0,-1-2 0,-1 1 0,2-4-8191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7 0,4-1 0,2 2 0,0 2 0,-2 3 0,-1 1 0,-1 2 0,-1 0 0,0 1 0,-1 0 0,0 0 0,-1 0 0,1-1 0,0-4-8191</inkml:trace>
  <inkml:trace contextRef="#ctx0" brushRef="#br0" timeOffset="1">1 1720 24575,'4'0'0,"7"0"0,0 5 0,0 5 0,-3 6 0,-3 1-8191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1112 24575,'-26'10'-294,"1"-1"-1,-1-1 0,-1-1 0,1-2 1,-36 3-1,-61 14-587,-155 28 907,193-38-21,207-12 1828,-41 1-1043,175-16-789,-16 0-2003,-159 14 831,0-4 0,108-21 0,104-24 1218,-56 12-559,122-15-2400,-77 14 645,1584-248-1746,-1193 187 3169,397-34 488,2009-97 357,-1790 186 0,125-6 0,14-5 0,-980 37 22,287-15 58,-389 19 386,67-4 389,52 9 5053,-365 10-1795,-92 0-3613,-4 0-356,0 0 1,0 0-1,0 0 1,0 0-1,0 1 1,0-1-1,0 1 1,0 0-1,0 0 1,0 1-1,0-1 1,3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1 842 24575,'35'-2'0,"-1"-2"0,1-1 0,56-17 0,-28 7 0,-30 7 0,-6 1 0,1 1 0,0 1 0,48-1 0,22 5 0,121 4 0,-212-2 0,0-1 0,0 2 0,0-1 0,0 1 0,-1 0 0,1 0 0,-1 1 0,1 0 0,-1 0 0,0 0 0,0 1 0,6 4 0,0 3 0,-1 1 0,0 0 0,17 25 0,-25-34 0,125 190 0,-121-181 0,-1-1 0,-1 1 0,0 1 0,-1-1 0,5 22 0,-7-21 0,2-1 0,-1 0 0,1 0 0,1 0 0,0-1 0,10 16 0,0-3 0,0 0 0,-2 0 0,-1 2 0,-1-1 0,11 39 0,-18-54 0,0 0 0,0 0 0,1-1 0,6 10 0,-5-9 0,-1-1 0,0 1 0,7 18 0,-4 3 0,-1 1 0,-2 0 0,-1 1 0,-1-1 0,-2 43 0,-1 8 0,-2 73 0,-1-139 0,-1 1 0,-1-1 0,0 0 0,-1 0 0,-13 24 0,-2 6 0,20-42 0,-1-1 0,0 0 0,0 0 0,0 0 0,-1 0 0,1-1 0,-6 7 0,7-9 0,1-1 0,0 0 0,0 0 0,-1 1 0,1-1 0,0 0 0,0 0 0,-1 0 0,1 0 0,0 1 0,-1-1 0,1 0 0,0 0 0,-1 0 0,1 0 0,0 0 0,-1 0 0,1 0 0,0 0 0,0 0 0,-1 0 0,1 0 0,0 0 0,-1 0 0,1 0 0,0 0 0,-1 0 0,1 0 0,0-1 0,-1 1 0,1 0 0,0 0 0,0 0 0,-1 0 0,1-1 0,0 1 0,-1 0 0,-6-26 0,3-32 0,5-85 0,1 47 0,-1 73-53,1 0-1,0-1 0,2 1 1,1 0-1,10-28 0,50-108-898,-40 103 563,23-74 0,-27 62 389,38-83 0,-46 117-174,-2 0 1,11-56 0,6-20-118,2 23 291,-9 28 0,23-110 0,8-70 936,-20 105-538,-20 90-226,-6 24 104,-1 0 1,4-34-1,-8 49-247,-1 0 0,0 1 1,0-1-1,0 1 0,0-1 1,-1 0-1,0 1 1,0-1-1,0 1 0,-1-1 1,1 1-1,-1 0 0,0 0 1,0 0-1,-1 0 1,1 0-1,-4-4 0,4 6-29,0 0 0,-1 1 0,1-1 0,0 1 0,0-1 0,-1 1 0,1 0 0,-1 0 0,1 0 0,-1 0 0,1 1 0,-1-1 0,1 1 0,-1 0 0,0-1 0,1 1 0,-1 0 0,0 0 0,1 1 0,-1-1 0,1 1 0,-1-1 0,0 1 0,1 0 0,0 0 0,-1 0 0,1 0 0,-1 0 0,1 0 0,0 1 0,-3 2 0,-3 1 0,0 0 0,1 1 0,0 0 0,0 1 0,0 0 0,1 0 0,-10 13 0,-77 113 0,60-89 0,2 1 0,1 2 0,-24 53 0,17-22 0,-26 67 0,48-97 0,3 2 0,-8 76 0,2-17 0,15-96 0,0 1 0,1 0 0,1 0 0,0 0 0,0 0 0,2 0 0,-1-1 0,2 1 0,0 0 0,1 0 0,0-1 0,1 1 0,0-1 0,2 0 0,-1 0 0,11 17 0,-8-17 0,1 3 0,1-1 0,0 0 0,1 0 0,1-1 0,0-1 0,21 19 0,59 45 0,-49-39 0,66 45 0,-91-72 0,0-1 0,1 0 0,0-2 0,0 0 0,1-1 0,0 0 0,31 4 0,73 17-248,-88-18 118,0-1-1,1-3 0,57 4 0,-27-9 131,261-4 0,-290-1 129,1-1-1,43-12 1,-61 11-65,-1 0 0,1-1 1,-2-1-1,1-1 0,28-18 0,-45 25-64,0-1 0,0 1 0,-1-1 0,1 1 0,0-1 0,-1 0 0,0 0 0,0 0 0,0 0 0,0 0 0,0-1 0,0 1 0,-1-1 0,0 1 0,0-1 0,0 1 0,1-6 0,-2 7 0,0 1 0,0 0 0,0 0 0,0-1 0,0 1 0,0 0 0,-1 0 0,1 0 0,0-1 0,-1 1 0,1 0 0,-1 0 0,1 0 0,-1 0 0,0 0 0,1 0 0,-1 0 0,0 0 0,0 0 0,1 0 0,-2-1 0,0 1 0,0 0 0,0 0 0,0 1 0,0-1 0,-1 0 0,1 1 0,0-1 0,0 1 0,0-1 0,0 1 0,-1 0 0,1 0 0,0 0 0,0 0 0,0 1 0,-3 0 0,0 0 0,1 0 0,-1 0 0,0 1 0,0 0 0,1 0 0,-1 0 0,1 1 0,0-1 0,0 1 0,0 0 0,0 0 0,0 1 0,-3 4 0,-44 58 0,6-7 0,-13 2-1365,39-39-5461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1605 24575,'790'3'-3077,"868"-6"-9382,-488-50 11612,-66-49 847,119-7 0,-150 44 0,1107-58 0,-372 19 0,-615 39 0,-191 12 0,1816-74 0,-1253 55 0,-4-38 0,74 5 0,556-45 0,218-32 0,-1798 129 87,190-10 147,-466 33 514,-106 6 4239,-178 14-4178,-39 5 518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1 966 24575,'0'-1'0,"1"0"0,-1 0 0,1 0 0,-1 0 0,1 0 0,-1-1 0,1 1 0,0 0 0,0 1 0,0-1 0,0 0 0,-1 0 0,1 0 0,0 0 0,0 1 0,1-1 0,-1 0 0,0 1 0,0-1 0,0 1 0,0-1 0,0 1 0,1 0 0,-1-1 0,0 1 0,0 0 0,3 0 0,39-5 0,-38 5 0,439-3 0,-227 5 0,-122-3 0,105 3 0,-195-1 0,0-1 0,0 1 0,-1 0 0,1 1 0,0-1 0,-1 1 0,1 0 0,-1 0 0,0 0 0,1 1 0,-1-1 0,0 1 0,0 0 0,-1 0 0,1 0 0,5 7 0,-4-2 0,0-1 0,0 1 0,0 1 0,-1-1 0,0 1 0,-1-1 0,0 1 0,2 11 0,1 13 0,-1 1 0,-2 0 0,-2 56 0,1 149 0,-6 153 0,-5-316-317,-30 123 0,32-164 386,-43 137-69,49-168 6,-11 43-21,11-44 21,1-1 1,-1 0-1,0 0 0,0 1 1,0-1-1,0 0 1,0 0-1,-1 0 1,1 0-1,0 0 1,-1 0-1,0-1 1,1 1-1,-1 0 0,-3 1 1,4-3 9,0 0 0,0 0 0,0 0 0,-1 0 0,1 0 0,0-1 0,0 1 0,0 0 0,0-1 0,0 1 0,0-1 0,0 1 0,0-1 0,0 0 0,0 1 0,0-1 0,0 0 0,0 0 0,0 1 0,1-1 0,-1 0 0,0 0 0,1 0 0,-1 0 0,1 0 0,-1 0 0,1 0 1,-1 0-1,1 0 0,-1-1 0,1 0 0,-12-37-58,7-7 42,1 0 0,3 0 0,7-83 0,-2 99-75,1 0 0,2 1-1,18-54 1,44-82-312,-53 130 367,37-73 20,4 3 0,74-103 0,-85 147 0,-27 37 0,-1-1 0,18-33 0,304-561-2442,-285 518 2928,49-125 0,-100 216-100,32-86 664,-34 88-982,0 1-1,0-1 1,-1 0-1,0 1 1,0-1-1,-1 0 0,0 0 1,-1 0-1,0 1 1,-2-13-1,3 19-67,-1 0 0,1 0 0,0 0 0,0 0 0,-1 0 0,1 0 0,-1 0 0,1 1 0,-1-1 0,1 0 0,-1 0 0,0 0 0,1 1 0,-1-1 0,0 0 0,0 1 0,1-1 0,-1 1 0,0-1 0,0 1 0,0-1 0,0 1 0,0-1 0,0 1 0,0 0 0,-1-1 0,-1 1 0,1 0 0,0 1 0,0-1 0,0 0 0,-1 1 0,1-1 0,0 1 0,0 0 0,0 0 0,0 0 0,-3 1 0,-3 3 0,0 1 0,1-1 0,-1 1 0,-9 12 0,-71 88-236,-40 42-157,73-88-169,-62 87 0,-1 3-104,64-84 666,3 3 0,-48 86 0,93-145 0,-32 53 0,-53 120 0,87-172 389,-44 125 1608,45-124-1994,0 1 1,1-1-1,0 1 0,1-1 1,0 1-1,1 0 0,0-1 1,1 1-1,3 13 0,-1-18-3,0 1 0,1-1 0,-1 0 0,2-1 0,-1 1 0,1-1 0,0 1 0,0-2 0,1 1 0,0 0 0,0-1 0,1 0 0,0-1 0,13 9 0,-9-7 0,0 0 0,1-1 0,0-1 0,0 0 0,0 0 0,1-1 0,-1-1 0,1 0 0,16 1 0,78 9 0,-55-6 0,65 0 0,40-5-525,154-5-950,-264-3 1475,-1-1 0,1-2 0,-2-2 0,0-2 0,0-3 0,-1-1 0,-1-2 0,53-32 0,-36 23 330,-42 21-68,0-1 0,0-1 0,17-12 0,-30 18-223,-1 0 0,0-1 0,0 1 0,0-1-1,0 0 1,-1 0 0,1 0 0,-1-1 0,0 1 0,-1-1 0,1 0 0,-1 0 0,0 0-1,0 0 1,2-9 0,-3 12-39,-1 1 0,0 0 0,1-1 0,-1 1 0,0 0 0,0-1 0,0 1 0,0 0 0,0-1 0,0 1 0,0 0 0,-1-1 0,1 1 0,0 0 0,-1-1 0,1 1 0,-1 0 0,0-1 0,1 1 0,-1 0 0,0 0 0,1 0 0,-1 0 0,0 0 0,-2-2 0,1 2 0,0 0 0,0 0 0,0 1 0,0-1 0,0 0 0,0 1 0,0-1 0,-1 1 0,1-1 0,0 1 0,-1 0 0,1 0 0,0 0 0,-3 1 0,-2 0 0,0 0 0,0 0 0,0 1 0,1 0 0,-1 1 0,0-1 0,1 1 0,-1 0 0,-5 5 0,-30 34-1365,31-29-5461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 24575,'-2'32'0,"0"-1"0,-9 37 0,6-35 0,-18 132 0,-4 9 0,22-146 0,1-1 0,2 1 0,0 0 0,4 48 0,-1-64 0,1-1 0,0 1 0,1-1 0,0 1 0,0-1 0,2 0 0,-1 0 0,1-1 0,1 1 0,0-1 0,0 0 0,1-1 0,14 15 0,-12-14 0,1 0 0,0-2 0,1 1 0,0-1 0,0-1 0,1 0 0,0 0 0,0-1 0,0-1 0,1 0 0,0-1 0,0 0 0,0-1 0,0 0 0,1-1 0,-1-1 0,1 0 0,15-1 0,-9-2 0,-1 0 0,0-2 0,-1 0 0,1-1 0,-1-1 0,1 0 0,-2-2 0,1 0 0,-1-1 0,0 0 0,-1-2 0,0 0 0,-1 0 0,0-2 0,-1 0 0,0 0 0,-1-2 0,-1 1 0,12-19 0,41-86 0,-54 95 0,-1-1 0,-1 0 0,-1-1 0,6-33 0,-4 17 0,-4 11 0,-2-1 0,-1 0 0,-2 0 0,-3-49 0,0 8 0,2 66 0,0 1 0,-1-1 0,0 0 0,0 1 0,0-1 0,-1 1 0,0-1 0,0 1 0,-1 0 0,1-1 0,-2 1 0,1 1 0,0-1 0,-1 0 0,0 1 0,-1 0 0,1 0 0,-1 0 0,0 0 0,0 1 0,0 0 0,-1 0 0,1 0 0,-1 1 0,0 0 0,0 0 0,0 0 0,-1 1 0,1 0 0,-1 0 0,1 0 0,-1 1 0,1 0 0,-1 1 0,-9-1 0,-6 0 0,-1 1 0,1 2 0,-1 0 0,1 1 0,-1 1 0,1 1 0,1 1 0,-1 1 0,1 0 0,0 2 0,-30 17 0,-171 88-1365,203-103-5461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1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31 186 24575,'-21'56'0,"16"-17"0,2 1 0,1 0 0,7 77 0,8-47 0,-9-50 0,0 0 0,1 29 0,9 74 0,-8-83 0,2 61 0,-9 457 0,21-896 0,40-97 0,-49 373 0,3 0 0,2 1 0,30-71 0,-38 108 0,10-19 0,2 0 0,38-62 0,-53 98 0,1 0 0,-1 1 0,1-1 0,0 1 0,13-9 0,22-24 0,-37 33 0,1 0 0,0 1 0,0 0 0,0 0 0,1 0 0,0 1 0,0 0 0,0 0 0,0 0 0,1 1 0,-1 0 0,1 0 0,0 1 0,13-4 0,-15 5 0,-1 1 0,1-1 0,0 1 0,0 0 0,0 0 0,-1 1 0,1-1 0,0 1 0,0 0 0,-1 0 0,1 1 0,-1 0 0,1-1 0,-1 1 0,0 1 0,1-1 0,-1 1 0,0-1 0,-1 1 0,1 0 0,0 1 0,5 6 0,15 14 0,-19-19 0,0 0 0,0 0 0,0 0 0,-1 0 0,0 0 0,0 1 0,3 6 0,-7-11 0,10 17 0,-1 0 0,-1 0 0,-1 1 0,-1 0 0,-1 0 0,0 1 0,3 27 0,3 41 0,-8-76 0,0 1 0,-1 0 0,0 0 0,-1 0 0,-1 0 0,0 0 0,-1 0 0,0 0 0,-1 0 0,-1 0 0,-6 22 0,4-24 0,0 3 0,0 0 0,-1-1 0,-1 1 0,0-1 0,-1 0 0,-1-1 0,-10 13 0,-112 128 0,55-68-199,45-49 110,-1-1 0,-2-1 0,-47 36 0,0-7 99,56-42 81,0 0 0,-2-2 0,-1-1 0,0-1-1,-33 14 1,61-31-91,-1 0 0,1 0 0,0 0 0,-1 0 0,1 0 0,-1 0 0,1 0 0,0 1 0,-1-1 0,1 0 0,0 0 0,-1 0 0,1 1 0,0-1 0,-1 0 0,1 0 0,0 1 0,0-1 0,-1 0 0,1 1 0,0-1 0,0 0 0,0 1 0,-1-1 0,1 0 0,0 1 0,0-1 0,0 0 0,0 1 0,0-1 0,0 0 0,0 1 0,0-1 0,0 1 0,0-1 0,0 0 0,0 1 0,0 0 0,14 12 0,37 10 0,-40-18 0,3 1 0,1 0 0,-1 0 0,1-2 0,0 1 0,0-2 0,1 0 0,-1-1 0,20 0 0,3 1-102,0 2-1,0 1 1,66 20 0,-66-15 7,2-1 0,-1-3 0,51 4 0,-42-6 63,90 19-1,5 1-10,-122-22 43,0 2 0,-1 0 0,23 9 0,27 8 0,92 12 0,-136-27 258,48 22-1,1 0 107,-48-20-1711,-2 1-5479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9929 1332 24575,'-31'1'-22,"0"2"-1,1 1 0,0 1 0,-1 1 1,2 2-1,-45 17 0,-150 42-648,69-24-1472,-1100 283-3809,1144-300 5854,-366 98 98,-101 24 0,55-22-1355,-342 63-1533,216-83 1398,144-49 1160,156-22 143,-29-7 127,87-8-18,-804 93 125,226-6 1805,623-80 392,-305-6 0,512-19-1103,-60 9-1,-21 2 2483,105-12-3266,-1 2-1,-29 7 1,37-7-186,-1 0 0,0-1 0,0 0 0,-1 0-1,1-1 1,0 0 0,0-1 0,-1 0 0,1 0 0,0-1-1,-18-4 1,24 3-171,1 1 0,-1-1 0,1 0 0,-1 0 0,1 0 0,0 0 0,0 0 0,0-1 0,0 1 0,0-1 0,0 1 0,1-1 0,-1 0 0,1 0 0,0 1 0,0-1 0,0 0 0,0 0 0,0 0 0,1 0 0,-1 0 0,1 0 0,0-4 0,-1-12 0,0-1 0,4-30 0,-1 23 0,0-4 0,-2 1 0,-1-1 0,-1 1 0,-10-47 0,5 37 0,2-1 0,2-1 0,3-78 0,2 75 0,-3 0 0,-1 1 0,-9-49 0,3 32 0,3 0 0,2 0 0,6-78 0,0 16 0,-3 95 0,-2-49 0,4 0 0,3 1 0,24-124 0,1 32 0,-20 100 0,-6 27 0,-3 28 0,0 0 0,1 0 0,0 0 0,8-22 0,-9 31 0,1 1 0,-1 0 0,1 0 0,0 0 0,0 1 0,0-1 0,0 0 0,0 1 0,1-1 0,-1 1 0,1 0 0,-1 0 0,1 0 0,0 0 0,0 0 0,0 0 0,0 1 0,0-1 0,0 1 0,0 0 0,1 0 0,-1 0 0,5 0 0,9 0 0,0 0 0,0 1 0,0 1 0,0 0 0,0 2 0,30 7 0,-4-1 0,7-3-158,-1-2 0,1-2-1,54-5 1,-1 0-2,-43 3 121,110 1-707,241-31-1,-63-10-3513,-182 24 1113,575-51 361,-18 19 273,-376 30 1625,-93 3 787,423-29-252,-1-31 464,202-19-111,520-30-121,-877 70 121,177-23 0,-376 41 2022,428 4 0,-663 32-182,1-4-1,-1-3 1,106-24-1,-172 28-1271,-17 3-329,0 0-1,0-1 1,0 1-1,0-1 1,-1 0-1,1 0 1,0 0-1,0 0 1,-1-1-1,1 1 1,0-1-1,-1 0 1,4-3-1,-7 4-210,0 1 0,1-1 0,-1 0 0,0 1 0,0-1 0,0 1 0,0-1-1,0 0 1,0 1 0,0-1 0,-1 0 0,1 1 0,0-1 0,0 0 0,0 1 0,-1-1-1,1 1 1,0-1 0,-1 1 0,1-1 0,0 0 0,-1 1 0,1-1 0,-1 1 0,1 0 0,-1-1-1,1 1 1,-1-1 0,1 1 0,-1 0 0,1-1 0,-1 1 0,0 0 0,1 0 0,-1-1-1,1 1 1,-1 0 0,-1 0 0,1-1-29,0 0 1,-1 1-1,1-1 0,0 1 1,-1 0-1,1-1 0,0 1 1,-1 0-1,1 0 0,-1 0 1,1 0-1,0 0 1,-1 0-1,1 0 0,0 0 1,-1 0-1,1 1 0,0-1 1,-1 1-1,-1 0 0,1 1 1,0 1 0,0 0 0,0 0 0,0 0 0,1 0 0,-1 0 0,1 0 0,0 0 0,-1 0 0,2 0 0,-1 1 0,0-1 0,1 1 0,-1 4 0,1 56 0,0-44 0,2 11 0,11 56 0,-7-56 0,3 61 0,-7-58 0,9 51 0,-5-52 0,2 55 0,-9 971 0,2-1028 0,11 57 0,-6-56 0,2 54 0,-9 62 0,1-151 0,-1 0 0,1 0 0,-1 0 0,1 1 0,-1-1 0,0 0 0,0 1 0,0-1 0,0 1 0,-1-1 0,1 1 0,-1-1 0,1 1 0,-1 0 0,0 0 0,-2-3 0,-46-35 0,39 32 0,-5-3 0,0 0 0,-1 1 0,0 1 0,-1 1 0,0 0 0,-35-10 0,-35-3-370,-97-11-1,82 16 203,-18 3-1198,0 5-1,-192 12 0,106 22 245,86-7 1140,-193 29-1420,-130 14-1354,-101 5 2265,-30 2-870,-138 5-102,-102 8 127,-202 12 931,308-22 169,423-36 2012,22-2 340,122-24-1156,-56 6 4839,161-14-5715,30-2 187,0 0 0,-1 0 0,1 0 1,0 1-1,0 0 0,0 1 0,0 0 1,0 0-1,0 0 0,0 1 1,-8 4-1,15-9-54,-5 2 32,-20 7 268,-30 12 73,-16 16-426,21-10-674,-1-2 1,-72 22-1,94-37-6316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1483 24575,'-1'25'0,"1"0"0,1 0 0,2 0 0,0-1 0,2 1 0,0-1 0,13 32 0,3-3 0,2-1 0,37 59 0,51 94 0,-84-166 0,-20-31 0,-1 1 0,0-1 0,0 1 0,6 15 0,-7-16 0,0 0 0,0-1 0,1 1 0,0-1 0,1-1 0,-1 1 0,1-1 0,0 0 0,1-1 0,8 5 0,14 13 0,-22-17 0,1-1 0,0 0 0,0 0 0,0-1 0,0 0 0,1-1 0,-1 1 0,21 2 0,-3-1 0,0-2 0,31 0 0,-19-2 0,58-2 0,-89 0 0,-1 0 0,1-1 0,-1 0 0,1 0 0,-1 0 0,0-1 0,0 0 0,0-1 0,0 1 0,8-7 0,11-10 0,15-10 0,49-48 0,-56 47 0,56-40 0,13-11 0,-58 45-246,65-41 1,13-10-170,53-34-1801,-88 64 1855,487-282-2594,-317 194 2665,166-86-316,82-21 161,324-146-435,-660 324 1140,67-26 424,-179 79-553,2 2 0,64-11-1,5 16 509,-16 4-110,-103 9-453,7-1 1005,1 0-1,32 0 0,-46 3-1017,0 1-1,0-1 0,0 0 0,0 1 0,0 0 1,0 0-1,-1 0 0,1 0 0,0 1 0,-1 0 1,1-1-1,-1 1 0,1 1 0,-1-1 1,0 0-1,0 1 0,0-1 0,4 5 0,4 10-6597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1 984 24575,'13'0'0,"-1"0"0,1 1 0,0 0 0,0 1 0,-1 1 0,16 4 0,-23-5 0,0 0 0,0 1 0,-1-1 0,1 1 0,-1 0 0,0 0 0,0 1 0,0-1 0,0 1 0,-1 0 0,1 0 0,-1 0 0,0 0 0,0 0 0,-1 1 0,1-1 0,-1 1 0,3 7 0,20 60 0,21 51 0,-35-97 0,3 5 0,30 53 0,-14-34 0,-21-31 0,2-2 0,20 28 0,-27-40 0,0-1 0,0 0 0,0 0 0,0 0 0,1 0 0,-1-1 0,1 0 0,0 0 0,0 0 0,0 0 0,0-1 0,1 0 0,5 2 0,-7-3 0,0-1 0,0 0 0,0 1 0,0-2 0,0 1 0,0 0 0,0-1 0,0 0 0,0 0 0,0 0 0,0 0 0,0-1 0,0 1 0,-1-1 0,1 0 0,-1 0 0,1-1 0,-1 1 0,5-5 0,1-2 0,-1 0 0,0 0 0,0-1 0,9-16 0,10-14 0,7-6 0,25-27 0,-1 15-47,114-87 1,-103 93-411,-9 7 451,71-41 1,-82 61 5,53-19 0,-75 32 0,219-115-1004,-148 72 454,640-305-1436,-498 263 669,-197 81 1478,215-64 744,-93 32-624,-114 34-215,0 3 0,87-7-1,46-10 269,-152 21 909,51-4 1,-73 10-1127,0 0 0,1 1 0,-1 0 0,1 1 0,-1 1 0,0-1 0,1 2 0,18 6 0,-26-8-176,0 1 0,0 0-1,-1 0 1,1 0-1,-1 1 1,1-1 0,-1 1-1,0-1 1,0 1 0,0 0-1,0-1 1,-1 1 0,1 0-1,-1 0 1,0 0-1,0 1 1,0-1 0,0 0-1,0 0 1,-1 1 0,1-1-1,-1 5 1,2 13-6767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24575,'1'20'0,"1"-1"0,8 37 0,-5-36 0,-1 1 0,1 28 0,8 52 0,-7-73 0,2 55 0,-9 580 0,0-659-91,1 0 0,0 0 0,0 0 0,0 0 0,1 0 0,0 0 0,-1 0 0,1 0 0,1 0 0,-1 0 0,0-1 0,1 1 0,0 0 0,3 4 0,7 3-6735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28 24575,'-9'0'0,"1"-1"0,-1-1 0,1 1 0,-16-7 0,-24-3 0,23 8 0,0 2 0,-1 0 0,1 2 0,-1 0 0,1 2 0,0 1 0,0 1 0,1 1 0,-33 13 0,-143 68 0,172-73 0,0 3 0,2 0 0,0 1 0,-44 41 0,40-30 0,-47 60 0,71-81 0,-12 15 0,0 2 0,2 0 0,-21 44 0,32-52 0,1 1 0,1 0 0,1 0 0,0 0 0,1 1 0,1-1 0,4 27 0,-2 9 0,0-38 0,1 1 0,1-1 0,0 0 0,1-1 0,1 1 0,0-1 0,1 0 0,1 0 0,13 18 0,-10-18 0,2-1 0,0 0 0,0-1 0,2 0 0,19 13 0,-33-26 0,18 17 0,1-1 0,0-2 0,2 0 0,-1-1 0,2-1 0,0-1 0,0-1 0,40 12 0,23-3 0,90 15 0,-110-22 0,-43-7 0,0-1 0,35 2 0,-51-5 0,0-2 0,-1 1 0,1-1 0,-1 0 0,1 0 0,-1 0 0,0-1 0,1 0 0,-1 0 0,0-1 0,0 0 0,0 0 0,8-6 0,-11 6 0,-1 0 0,1 0 0,0 0 0,-1-1 0,0 1 0,1 0 0,-1-1 0,-1 0 0,1 0 0,0 1 0,-1-1 0,0 0 0,0 0 0,0 0 0,-1 0 0,1-7 0,-2-76 0,-1 56 0,1 2 0,0 1 0,-2-1 0,-1 1 0,-1 0 0,-2 0 0,-11-32 0,0-3 0,15 51 0,1 1 0,-1-1 0,-1 1 0,0 0 0,-1 0 0,0 0 0,-1 1 0,-8-12 0,2 6 0,0 0 0,1 0 0,1-1 0,1-1 0,0 0 0,-9-28 0,12 33 0,1 0 0,-1 0 0,-14-20 0,-2-6 0,16 28 0,-1 0 0,1 1 0,-2-1 0,1 1 0,-2 1 0,1-1 0,-1 1 0,-1 1 0,1 0 0,-1 0 0,-1 1 0,1 0 0,-1 1 0,-1 0 0,1 1 0,-1 0 0,0 1 0,0 0 0,0 1 0,0 0 0,-1 1 0,1 0 0,-21 0 0,7 2-1365,3 1-5461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24575,'28'-1'0,"0"-2"0,-1 0 0,1-2 0,50-17 0,-45 13 0,1 3 0,0 1 0,0 2 0,1 1 0,-1 1 0,37 5 0,22-1 0,12-3-1365,-83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24575,'20'0'0,"16"0"0,0 0 0,0 3 0,59 11 0,-52-7 0,1-2 0,0-2 0,0-1 0,51-6 0,6 1 0,-53 4 0,-12 0 0,0-2 0,1 0 0,-1-3 0,36-8 0,132-47 0,-203 59-31,-1-1-1,1 1 0,0 0 0,-1-1 0,1 1 1,0 0-1,-1-1 0,1 1 0,0 0 1,0 0-1,-1 0 0,1 0 0,0 0 1,0 0-1,0 0 0,-1 0 0,1 0 1,0 0-1,0 0 0,-1 0 0,1 1 1,0-1-1,-1 0 0,1 1 0,0-1 1,-1 0-1,1 1 0,0-1 0,-1 1 1,1-1-1,-1 1 0,1-1 0,-1 1 1,1-1-1,-1 1 0,1 0 0,-1-1 1,1 1-1,-1 0 0,0-1 0,1 1 1,-1 0-1,1 11-6794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24575,'4'-1'0,"1"0"0,0-1 0,-1 1 0,1-1 0,-1 0 0,0-1 0,1 1 0,5-5 0,11-6 0,3 4 0,0 1 0,0 0 0,33-4 0,28-8 0,-62 14 0,1 1 0,42-3 0,27-5 0,-61 8 0,0 1 0,0 1 0,43 3 0,-43 0 0,0 0 0,0-2 0,46-9 0,-72 9 0,36-9 0,1 2 0,0 2 0,75-3 0,95 11-1365,-190-1-5461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24575,'0'26'0,"1"-1"0,2 0 0,9 41 0,-6-36 0,2 48 0,-6-47 0,9 44 0,-5-39 0,-2 0 0,-1 0 0,-4 55 0,0-50 0,2-1 0,7 57 0,-1-44 0,-1 107 0,-1-18 0,6-40 0,-4-51 0,1 61 0,-6-74 0,12 67 0,-4-39 0,-10-61 0,1 0 0,0 0 0,0 0 0,0 0 0,1 0 0,0 0 0,0 0 0,4 8 0,-6-13-38,0-1 0,0 1 0,0 0 1,0 0-1,0 0 0,0 0 0,0 0 0,0 0 0,0 0 0,0 0 0,0 0 0,1 0 0,-1-1 0,0 1 0,0 0 0,0 0 1,0 0-1,0 0 0,0 0 0,0 0 0,0 0 0,0 0 0,0 0 0,0 0 0,1 0 0,-1 0 0,0 0 0,0 0 0,0 0 1,0 0-1,0 0 0,0 0 0,0 0 0,0 0 0,1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0 24575,'-11'2'0,"1"1"0,0 0 0,0 0 0,0 1 0,0 0 0,0 1 0,1 0 0,0 0 0,-10 8 0,-244 180 0,103-46 0,111-108-164,2 1-1,-43 48 1,73-69 225,1 1 1,1 0 0,1 1-1,1 0 1,0 1 0,2 0 0,-16 47-1,2-13-61,19-47 0,2 0 0,0 0 0,0 0 0,0 1 0,1-1 0,-2 16 0,-5 24 0,8-38 0,0-1 0,0 0 0,1 0 0,-1 21 0,3-26 0,0-1 0,0 1 0,0-1 0,0 1 0,1-1 0,0 1 0,-1-1 0,2 0 0,-1 1 0,0-1 0,1-1 0,0 1 0,0 0 0,6 5 0,-2-3 0,0 1 0,1-1 0,0-1 0,0 1 0,1-2 0,-1 1 0,1-1 0,0 0 0,0-1 0,1 0 0,-1 0 0,13 1 0,14 0 0,73 1 0,-24-2 0,-11 9 0,-53-7 0,-1-1 0,29 1 0,-20-4 0,28 1 0,104-10 0,-146 6 0,0-1 0,0 0 0,0 0 0,0-2 0,-1 0 0,0 0 0,0-2 0,0 1 0,-1-2 0,0 0 0,24-19 0,-33 23 0,-1-1 0,1 1 0,-1-1 0,0 0 0,0 0 0,-1 0 0,1 0 0,-1 0 0,-1-1 0,1 1 0,-1 0 0,1-1 0,-2 1 0,2-10 0,-1-11 0,-4-50 0,0 31 0,4 31 0,-1 1 0,-1-1 0,0 0 0,-1 1 0,0-1 0,-2 1 0,1 0 0,-1 0 0,-1 0 0,0 0 0,-1 1 0,-1 0 0,0 0 0,0 1 0,-12-15 0,-88-105 0,102 123 0,-1 0 0,2-1 0,-1 1 0,1-1 0,1 0 0,-1 0 0,1 0 0,1 0 0,0-1 0,0 1 0,1-1 0,0-16 0,-7-29 0,4 39 0,0 0 0,-1 0 0,-13-27 0,18 43 0,0 0 0,0 0 0,0-1 0,-1 1 0,1 0 0,0 0 0,-1 0 0,1-1 0,0 1 0,0 0 0,-1 0 0,1 0 0,0 0 0,-1 0 0,1 0 0,0 0 0,-1 0 0,1 0 0,0 0 0,-1 0 0,1 0 0,0 0 0,0 0 0,-1 0 0,1 0 0,0 0 0,-1 0 0,1 0 0,0 1 0,-1-1 0,1 0 0,0 0 0,0 0 0,-1 0 0,1 1 0,0-1 0,0 0 0,0 0 0,-1 1 0,1-1 0,0 0 0,0 0 0,0 1 0,-1-1 0,1 0 0,0 0 0,0 1 0,0-1 0,0 0 0,0 1 0,0-1 0,0 0 0,0 1 0,-10 19 0,9-19 0,-7 15-1365,-1-2-5461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28 24575,'-32'-1'0,"1"-2"0,-37-7 0,35 4 0,14 3 0,0 1 0,0 0 0,0 1 0,-1 1 0,-30 5 0,45-5 0,-1 1 0,1 0 0,0 1 0,-1-1 0,1 1 0,0 0 0,0 0 0,0 1 0,0-1 0,1 1 0,-1 0 0,1 1 0,0-1 0,0 1 0,0 0 0,0 0 0,0 0 0,1 0 0,0 1 0,0-1 0,0 1 0,1 0 0,-1 0 0,-2 7 0,-5 27 0,2 1 0,1 0 0,2 0 0,2 0 0,3 61 0,0-19 0,0 21 0,16 134 0,-13-221 0,0 10 0,1-1 0,1 0 0,2 0 0,9 25 0,-2-18 0,20 60 0,-27-71 0,1-2 0,0 1 0,14 23 0,12 29 0,-30-65 0,0 1 0,1-1 0,-1 0 0,1 0 0,1-1 0,-1 0 0,12 10 0,17 22 0,-28-31 0,1 1 0,0-1 0,1-1 0,-1 1 0,1-1 0,1-1 0,-1 1 0,18 7 0,-9-6 0,0 0 0,1 0 0,35 6 0,-44-11 0,0 0 0,0-1 0,1 0 0,-1-1 0,0 0 0,1-1 0,-1 0 0,0 0 0,0-1 0,0 0 0,0 0 0,0-1 0,0 0 0,0-1 0,-1 0 0,0 0 0,0-1 0,0 0 0,0-1 0,-1 1 0,0-1 0,0-1 0,-1 1 0,1-1 0,-1 0 0,-1-1 0,7-10 0,42-56 0,-36 51 0,24-40 0,9-14 0,-37 59 0,-1 0 0,-1-2 0,17-37 0,-22 42 0,1 0 0,0 1 0,16-22 0,-16 26 0,0-1 0,-1-1 0,0 0 0,-1 0 0,0 0 0,5-19 0,18-44 0,-23 62 0,0 0 0,-1 0 0,-1-1 0,0 1 0,-1-1 0,3-17 0,-6 23 0,0 0 0,0 0 0,0 0 0,-1 0 0,0 0 0,0 0 0,-1 0 0,0 0 0,-1 0 0,0 0 0,0 1 0,0-1 0,-1 1 0,0 0 0,-1 0 0,0 1 0,0-1 0,0 1 0,0 0 0,-1 0 0,0 1 0,-1 0 0,1 0 0,-1 0 0,0 1 0,0 0 0,0 0 0,-12-4 0,-255-136 0,265 139-227,-1 0-1,0 1 1,0 0-1,0 1 1,-21-5-1,8 5-6598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0,5 0 0,3 0 0,2 0 0,1 0 0,1 0 0,0 0 0,-1 0 0,0 0 0,0 0 0,0 0 0,-1 0 0,1 0 0,-1 0 0,-4 0-8191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24575,'129'3'0,"139"-6"0,-197-10 0,-52 8 0,1 1 0,29-1 0,32 4 0,-32 1 0,-1-2 0,66-10 0,-79 5 0,44-1 0,-68 7 0,0 1 0,0 0 0,1 1 0,-1 0 0,0 0 0,-1 2 0,1-1 0,13 6 0,-8 2-1365,-3 0-5461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1226 79 24575,'-23'2'0,"-1"1"0,2 0 0,-1 2 0,-39 13 0,48-12 0,1 0 0,0 1 0,0 1 0,1 0 0,0 1 0,1 0 0,0 1 0,0 0 0,-16 21 0,14-11 0,1 1 0,0 0 0,2 1 0,0 0 0,-6 24 0,3-9 0,1-2 0,2 1 0,1-1 0,2 2 0,-5 70 0,12 154 0,3-115 0,-4-108 0,3 0 0,8 52 0,-7-75 0,1 0 0,0 1 0,1-1 0,1-1 0,1 1 0,0-1 0,1 0 0,14 20 0,3-1 0,2 0 0,1-2 0,1-1 0,40 32 0,-59-54 0,12 9 0,41 26 0,-53-38 0,-1 0 0,1-1 0,0 0 0,0 0 0,0-1 0,1-1 0,-1 0 0,12 1 0,-11-2 0,84 2 0,-89-3 0,0 0 0,0 0 0,0-1 0,0 0 0,-1 0 0,1-1 0,0 0 0,0 0 0,-1 0 0,1-1 0,-1 1 0,9-8 0,-10 6 0,0-1 0,-1 1 0,0-1 0,0 0 0,-1 0 0,1 0 0,-1-1 0,0 1 0,-1-1 0,3-7 0,8-62 0,-12 71 0,4-109 0,-4 84 0,0 1 0,2 0 0,6-35 0,-1 28 0,-2 1 0,-2-1 0,-1 0 0,-2-1 0,-1 1 0,-1 0 0,-14-64 0,-6 16 0,-2 1 0,-38-82 0,41 107 0,13 33 0,-2-1 0,0 1 0,-17-27 0,-95-151 0,115 191 0,0 0 0,-1 1 0,0 0 0,-1 0 0,1 1 0,-2 0 0,1 1 0,-2 0 0,1 0 0,-1 1 0,-19-10 0,-1 3 0,-1 1 0,0 1 0,-40-8 0,57 17 2,-1 1 0,0 0 0,0 1 0,0 0 0,0 2 0,0 0 0,0 0 0,0 2-1,-19 5 1,-15 6-120,-72 33-1,33-7-202,1 5 0,3 3 0,-139 104 0,181-115-794,26-24-4459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14615 285 24575,'-396'-2'-1780,"-426"5"-4051,195 36 2930,-114 2-813,-67-28 2727,-100 0-183,-652-30 1170,226-46 0,-58 6 0,-522-8 0,873 17-16,-244-16 97,96 13 875,678 45 4233,504 7-4949,1-1 0,-1 0 0,0-1-1,1 0 1,-1 0 0,0 0 0,1-1 0,0 0-1,-1 0 1,-8-5 0,10 2-896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24575,'2'195'-148,"-5"210"-297,-2-356 465,-18 70 1,0-2-245,-54 412-691,40-332-791,-1 10-115,31-149 1821,-23 297 0,27-292-59,-4 0 0,-25 111 0,0-4-18,11-41-60,6-43 475,4 1 0,0 88 0,10-57 305,4 107 2539,-2-220-3112,-1-1 0,1 1 0,-1-1 0,1 1 0,1-1 0,-1 0 0,0 1 0,1-1 0,0 0 0,3 5 0,-3-11-70,1 0 0,-1-1 0,0 1 0,-1-1 0,1 0 0,0 1 0,-1-1 0,1 0 0,-1 0 0,0 0 0,2-5 0,20-50-1365,-15 42-5461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24575,'56'-20'0,"-13"15"0,0 2 0,79 4 0,-46 0 0,-38 1 29,54 10-1,30 1-703,-22-12 687,-28-2-660,-1 4-1,119 19 1,-116-10-3,130 3 0,-145-12 838,67 9-187,24 1 0,-93-9-47,0 3 0,90 22-1,-95-16 291,0-3-1,1-2 0,64 1 0,-97-8 326,0 2 0,0 0 0,0 1 0,22 7-1,-52-16-545,0 0 0,1 0 0,0-1 0,0 0 1,-14-12-1,-42-27-1520,47 37-5328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24575,'20'0'0,"17"0"0,1 1 0,-1 1 0,54 11 0,-58-7 0,1-1 0,34-1 0,-30-2 0,44 8 0,-45-5 0,0-1 0,40-2 0,-39-2 0,69 10 0,100 10-573,-50-8 192,137 19-27,-241-26 756,81-4-1,-85-1-1401,-27-1-5416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0 24575,'-2'14'0,"0"1"0,-1-2 0,0 1 0,-1 0 0,0-1 0,-1 1 0,-1-1 0,0-1 0,-1 1 0,0-1 0,-12 15 0,-20 38 0,-127 300-1222,125-263 1059,8-23 18,-30 112 0,-23 160-2450,74-291 2758,2-1-1,3 2 1,1 77-1,5 9 451,4 129 965,4-237-1310,1 1 1,2-2-1,27 70 1,-25-77-220,-4-11 53,0 1 0,8 38 0,11 112-102,-17-122 0,-9-46 0,-1-1 0,1 1 0,0-1 0,0 0 0,-1 1 0,2-1 0,-1 0 0,0 0 0,0 1 0,1-1 0,-1 0 0,1 0 0,0-1 0,0 1 0,-1 0 0,4 2 0,-4-5 0,-1 1 0,1 0 0,0 0 0,0 0 0,-1-1 0,1 1 0,0 0 0,-1-1 0,1 1 0,0-1 0,-1 1 0,1 0 0,-1-1 0,1 0 0,-1 1 0,1-1 0,-1 1 0,1-1 0,-1 1 0,1-1 0,-1 0 0,0 1 0,1-1 0,-1 0 0,0 0 0,0 1 0,0-1 0,1 0 0,-1 0 0,0 1 0,0-1 0,0 0 0,0 0 0,0-1 0,3-31 0,-3 31 0,3-67 0,10-97 0,-9 143 0,38-179 0,-13 78-1365,-23 98-5461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0 24575,'-1'4'0,"-1"0"0,1 0 0,-1 0 0,0-1 0,0 1 0,0 0 0,0-1 0,-1 0 0,1 0 0,-5 5 0,-3 5 0,-5 7 0,2 1 0,0 1 0,2 0 0,0 1 0,1 0 0,2 1 0,0 0 0,-6 38 0,-3 12 0,7-31 0,2 1 0,-4 50 0,-1 22 0,-1 16 0,13-77 204,3 367-1490,9-326 1020,3 0 0,5-1 0,3-1 0,64 164 0,-70-216 266,14 41 0,75 142 0,-51-131-400,3-3 1,4-2 0,115 127 0,-126-169 402,2-3 0,2-3 0,1-1 0,103 53 0,-110-70-905,2-2 0,94 25 0,-52-18 1120,-29-12-52,0-2 1,1-4-1,89 4 0,-101-10-133,298 2-33,-212-8 0,-112 1-40,-1-1 0,0-2 1,0 0-1,0-2 0,0 0 0,26-12 0,140-69-326,-147 65 344,-18 8 286,0-2-1,-1-1 1,-1-1 0,-1-1-1,37-39 1,90-121 1317,-135 158-1581,-1 0 0,-2-1 0,0 0 0,16-43 0,22-102 0,-11 32 0,-26 98 0,-3 0 0,-1-1 0,-1-1 0,-3 1 0,-1-1 0,-1-42 0,-2-102 0,-5-164 0,0 308-924,-2-1 1,-2 1-1,-17-50 0,-6-30-789,18 69 1653,-28-70 1,7 24 79,-42-109-20,43 140 2199,-4 1 0,-2 3-1,-61-74 1,79 110-2199,-2 0 0,-1 2 0,-1 1 0,-1 1 0,-1 1 0,0 1 0,-1 1 0,-2 2 0,1 1 0,-42-15 0,44 22-50,1 1 0,-1 0 1,0 2-1,-51-2 0,-115 8-358,76 2 299,53-3 109,-10-1 0,1 3 0,-122 18 0,107-4-386,-105 27-1625,-59 22-170,154-44 2239,2 5-1,-113 47 0,-267 125-1106,396-157 1717,2 3-1,-125 93 1,194-130-321,1 0 0,0 0 0,0 1 0,1 0 0,-1 0 0,2 1 0,-1 0 0,1 0 0,1 1 1,0-1-1,-5 14 0,7-15-344,1 0 0,-1-1 0,2 1 0,-1 0 0,1 0 1,1 0-1,-1 0 0,1 0 0,1 0 0,-1 0 0,2 0 1,-1 0-1,1 0 0,0 0 0,0-1 0,5 11 0,3-2-1368,1-4-5461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849 349 24575,'-2'1'0,"0"-1"0,0 1 0,0-1 0,0 1 0,0 0 0,0 0 0,0 0 0,0 0 0,1 0 0,-1 0 0,0 0 0,1 1 0,-1-1 0,1 1 0,-1-1 0,1 1 0,-1 1 0,-26 37 0,14-18 0,-38 40 0,27-35 0,3 1 0,-24 37 0,-87 167 0,112-198 0,2 0 0,-25 63 0,7-10 0,20-50 0,2 0 0,1 1 0,-12 56 0,11-13 0,4 1 0,-1 127 0,14-181 0,1 0 0,1 0 0,2 0 0,1-1 0,1 0 0,1 0 0,2-1 0,26 50 0,-23-56 0,1 0 0,0-1 0,1-1 0,1 0 0,34 26 0,-11-7 0,-25-25-15,0-1-1,0 0 0,1-1 1,1 0-1,-1-1 0,2-1 1,-1-1-1,1-1 0,0 0 1,0-1-1,1-1 0,22 2 1,27 0-87,0-3 0,74-6 0,-24-1 53,-92 5 49,-1-1 0,0-2 0,1 0 0,-1-2 0,0-1 0,0-1 0,-1-1 0,0-1 0,0-1 0,43-23 0,-49 21 0,0 0 0,-1-1 0,0-1 0,-1-1 0,0 0 0,-2-1 0,1-1 0,-2 0 0,0-1 0,-1 0 0,-1-1 0,12-25 0,32-53 0,-34 59 0,28-59 0,-29 41-681,-1-1 0,-4-1 0,-1 0 0,6-70 0,-4-237-2815,-14 325 3463,9-58 1,2-28 36,-15 72-4,-3 1 0,-3-1 0,-1 1 0,-24-73 0,15 54 0,13 56-60,1 1-1,-2 0 0,-9-19 1,-1 6 2460,0 1 0,-30-36 0,9 19-1838,-33-18-562,60 56 0,1 0 0,-1 0 0,1 1 0,-1 0 0,-1 1 0,1 0 0,0 0 0,-1 1 0,-10 0 0,-11-4 0,-7 0 0,0 2 0,0 1 0,0 2 0,-61 7 0,78-3-71,1 0 0,0 2 0,0 1 0,-39 15-1,-76 46-1027,95-44 356,0-2 0,-69 23 0,36-21 805,0 3 1,2 4-1,1 2 0,-126 80 0,164-89 507,2 2-1,0 2 1,-40 44-1,57-55-446,1 1 0,0 0 1,1 0-1,1 1 0,1 1 0,0 0 0,1 0 0,-8 29 0,14-30-318,0 1 0,1-1 1,1 1-1,2 22 0,-1-35-190,0 16-6440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24575,'0'3'0,"0"-1"0,1 1 0,0-1 0,-1 1 0,1-1 0,0 1 0,0-1 0,0 0 0,1 0 0,-1 1 0,0-1 0,1 0 0,-1 0 0,1 0 0,0-1 0,0 1 0,0 0 0,0-1 0,0 1 0,0-1 0,0 1 0,0-1 0,1 0 0,-1 0 0,0 0 0,1 0 0,-1-1 0,1 1 0,-1-1 0,1 1 0,-1-1 0,4 0 0,14 3 0,0-2 0,1 0 0,21-3 0,-19 1 0,105 2 0,90-4 0,-121-10 24,49-1-712,-86 10 577,96-19-1,-98 12 99,104-5 0,-103 15-46,15 2-278,0-4 0,121-21 1,-148 15 457,1 2 1,0 2 0,68 1 0,-153 5-482,16-1-5976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24575,'21'56'0,"33"134"0,-33 9 0,54 173-179,-63-319-190,18 98-566,-4-18 935,-1-9 0,-14-33 60,-3-11 127,35 139 0,-36-188-68,-1 1 0,-2-1 0,1 40 0,-3-30 115,8 45 0,4-33-126,-10-42-109,0 1 1,-1-1 0,0 1 0,-1 0-1,0 0 1,-1 0 0,-1 0 0,-1 21-1,1-33 1,0 0 0,0 0 0,1 1 0,-1-1 0,0 0 0,0 1 0,0-1 0,0 0 0,0 1 0,-1-1 0,1 0 0,0 1 0,0-1 0,0 0 0,0 1 0,0-1 0,0 0 0,0 0 0,-1 1 0,1-1 0,0 0 0,0 1 0,0-1 0,-1 0 0,1 0 0,0 0 0,0 1 0,-1-1 0,1 0 0,0 0 0,0 0 0,-1 0 0,1 1 0,0-1 0,-1 0 0,1 0 0,0 0 0,-1 0 0,1 0 0,-1 0 0,-5-14 0,-1-23 0,6 12-1365,0 0-5461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1008 428 24575,'-1'3'0,"1"0"0,-1-1 0,0 1 0,0-1 0,0 1 0,0-1 0,0 1 0,0-1 0,-1 0 0,1 0 0,-1 1 0,1-1 0,-1 0 0,0 0 0,0-1 0,-3 4 0,-39 26 0,36-26 0,-51 32 0,29-20 0,1 2 0,1 1 0,-35 32 0,5 10-383,-78 108-1,88-105 101,-2-2 0,-62 58 0,85-94 283,2 1 0,0 1 0,3 1 0,0 0 0,2 2 0,1 1 0,1 0 0,3 2 0,-15 41 0,23-56 8,-12 29 167,3 1 0,1 1 1,3 0-1,2 0 0,-4 69 0,13-80-159,3 324 525,1-348-541,-1 0 0,2-1 0,0 1 0,1-1 0,1 0 0,0 0 0,1-1 0,15 25 0,10 8 0,43 48 0,-45-58 0,-1-3-237,2-2-1,2-1 1,50 37-1,117 71 301,-144-106-63,118 49 0,-73-37 0,-40-20-405,1-3 0,84 18 1,-39-12 100,-54-16 304,0-3 0,1-2 0,0-3 0,79-2 0,94 7 0,-155-1-294,1-2 0,-1-4 0,1-4 1,-1-2-1,1-3 0,101-25 0,-44 2 324,-52 14-101,-1-4 1,-1-3-1,91-40 0,-85 23-194,10-1-84,-2-5-1,142-97 1,-204 119 413,-1-1-1,-2-1 1,0 0-1,-2-2 1,-1-1 0,-1-1-1,-2-1 1,-1-1-1,20-47 1,-28 51 180,0-1 0,-2 0 0,-1 0 0,-1 0 1,2-40-1,-5-153 1322,-4 131-2046,-3 54 609,-1 0-1,-2 1 1,-2 0 0,-1 0 0,-19-45-1,29 79-127,-171-374-1,163 361 0,-18-31-169,-1 1 0,-3 1 1,-2 1-1,-68-70 0,-172-135-1109,146 138 1060,46 44-237,-2 3 1,-155-88 0,38 37 454,-4 18-214,131 64 171,38 20 43,0 0 0,-49-8 0,22 5 0,18 6 174,0 2 0,-51-1 0,-21-4 305,57 5-396,0 2 0,0 3 1,-71 7-1,115-4 152,1 1-1,-1 0 1,1 1 0,0 0-1,0 1 1,0 0 0,1 1 0,-1 1-1,1 0 1,0 1 0,1 0-1,0 1 1,0 0 0,0 0 0,1 1-1,1 1 1,-1 0 0,2 0 0,-9 12-1,6-3-231,0 0 0,1 0 0,1 1 0,1 0 0,1 0 0,1 1 0,1 0 0,0 0 0,-1 31 0,1 24-88,7 104-1,1-61-565,-2-69 423,3-1 1,2 0-1,1 0 1,3-1-1,30 87 1,-25-96-5807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821 274 24575,'-7'2'0,"1"0"0,0 1 0,0 0 0,0 0 0,0 0 0,0 0 0,1 1 0,-1 0 0,1 0 0,0 1 0,0-1 0,1 1 0,-6 7 0,-46 57-146,3 3 0,3 2-1,3 2 1,-69 155 0,69-141 146,35-71 0,1 1 0,1 0 0,0 1 0,2-1 0,0 2 0,2-1 0,-8 40 0,-11 98 277,15-111-126,2 1 1,-2 68-1,11-93-151,0 0 0,2 0 0,0 0 0,2 0 0,1-1 0,0 0 0,2 0 0,0 0 0,2-1 0,1 0 0,19 29 0,-21-39 0,1 0 0,1-1 0,0 0 0,1 0 0,0-2 0,0 1 0,23 11 0,-12-8 0,1-1 0,0-1 0,41 12 0,-23-12 0,0-2 0,1-2 0,49 2 0,131-7 0,-134-3 0,-67 1-53,-1-2 0,1 0 0,-1-2 0,0 0 0,23-8 0,97-45-274,-138 56 326,43-19-21,73-45 0,-102 54 17,-1 0-1,-1-2 1,0 0-1,-1 0 0,-1-1 1,0-1-1,17-24 1,-17 21 5,-1-1 0,-1-1 0,0 1 0,-2-2 0,0 1 0,-1-1 0,-1-1 0,-1 1 0,-2-1 0,1 0 0,-2-1 0,0-43 0,-3 46 5,-10-156 336,7 153-292,-2 1 1,0-1-1,-1 1 1,-2 0-1,-16-35 1,19 47-50,-12-26 0,-2 1 0,-45-63 0,-15-12 34,49 64-6,-58-64 1,32 49-155,-126-129-624,180 189 750,-52-51 0,-3 2 0,-83-57 0,77 73 279,46 25-160,0 0 1,0-1-1,1-1 1,-16-13-1,25 19-119,0 0 0,-1 1 0,1 0 0,-1 0 0,0 0 0,0 1 0,0 0 0,0 1 0,-1 0 0,1 0 0,-1 1 0,1 0 0,-1 0 0,0 1 0,1 0 0,-14 2 0,1 1 0,0 0 0,0 1 0,0 1 0,1 1 0,-33 15 0,33-12 57,-42 19-180,-99 61-1,143-77 77,0 1-1,2 0 0,0 1 0,0 1 0,1 0 1,1 2-1,1-1 0,0 1 0,-18 34 0,20-28 88,1 0-1,1 1 0,2 0 1,0 0-1,1 0 1,-3 35-1,3 148-316,7-159-428,-1-20-6112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24575,'1229'0'-608,"-1186"2"608,56 10 0,36 2 0,-79-12 153,-29 1-436,-1-2-1,0-1 1,1-1 0,49-9-1,-59 4-6035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24575,'5'1'0,"0"0"0,0-1 0,0 2 0,0-1 0,0 0 0,0 1 0,0 0 0,0 0 0,-1 1 0,1-1 0,-1 1 0,0 0 0,5 4 0,52 53 0,-39-37 0,-11-9 0,-1 1 0,0-1 0,-1 1 0,-1 1 0,0 0 0,10 29 0,-9-12 0,-1 0 0,5 51 0,5 23 0,61 264 0,-72-330 0,-1 0 0,-2 0 0,-1 54 0,-2-43 0,10 73 0,16 88 0,-20-157 0,-2 0 0,-6 106 0,0-67 0,5-74 0,6-17 0,21-26 0,-15 8 0,0 3-273,1 0 0,0 0 0,1 2 0,21-9 0,-22 12-6553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3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1248 216 24575,'-55'4'0,"1"1"0,-88 21 0,74-12 0,-56 19 0,25-5 0,58-17 0,1 1 0,1 2 0,0 2 0,1 1 0,1 2 0,1 2 0,-39 29 0,29-19-187,0 3-1,3 2 1,0 1-1,-70 83 0,104-107 195,1 1-1,0-1 0,1 2 0,1-1 1,0 1-1,1-1 0,0 2 1,1-1-1,1 0 0,-2 24 0,1 19 394,6 90-1,1-53-329,7 103-580,-6-168 408,2 0 0,0 0 0,3-1 0,17 43 0,4-11-25,74 112 1,-61-105 92,-17-25-199,2-1 0,39 44 1,38 25 159,147 118-1,-182-172 74,1-4 0,4-3 0,1-3 0,100 45 0,-56-51 0,-65-25 0,92 25 0,160 22 0,-257-54 0,16 0 0,0-3 0,0-3 0,1-3 0,-1-2 0,73-13 0,-89 9 0,-1-2 0,0-3 0,79-26 0,-69 14-18,-1-2-1,88-53 0,-135 71-61,-3 3 205,0-1 0,0-1 0,0 1 0,-1-1 0,0-1 0,0 1 0,0-1 0,-1 0 0,9-13 0,17-27 796,-22 34-908,-1 0 0,0-1 0,0 0 0,-2 0 0,0-1 0,0 0 0,-2 0 0,6-20 0,-5 3-13,10-49 0,-3 1 0,5-139 0,-19 154-22,-7-168-760,4 200 713,-1 0 0,-2 0 0,-1 0 0,-24-61-1,-54-113-1025,-8-17 693,-48-47 402,131 247 0,0-1 0,2 0 0,-7-29 0,9 30 0,0 0 0,-1 1 0,-2 0 0,-12-23 0,-159-226 864,170 257-612,0 0-1,-23-23 0,23 27-79,1 1-1,1-1 1,0-1-1,0 0 1,-9-18-1,16 26-171,0 0 0,-1-1 0,0 1 0,0 0 0,0 0 0,0 0 0,-1 1 0,1-1 0,-1 1 0,0 0 0,0 0 0,0 0 0,-1 1 0,1-1 0,0 1 0,-1 0 0,-9-3 0,-4 1 0,-1 1 0,1 0 0,-30-1 0,-34-5 0,39 1-128,0 3-1,-1 1 1,0 2-1,-84 7 1,99-1-144,0 2-1,1 1 1,-1 1-1,-47 22 1,36-15 144,-239 108 128,225-98 0,-12 7-72,2 2 0,1 4 1,2 2-1,-109 94 0,132-98 27,2 1 0,2 1 0,1 2 1,1 1-1,3 2 0,2 1 0,-41 87 0,51-91 250,1 1 0,2 0 0,2 1 0,2 1 0,2 0 0,2 0 0,1 1 0,3-1-1,3 48 1,0-82-194,1 0-1,0 0 0,0 0 0,1 0 1,1 0-1,-1-1 0,1 0 0,1 1 0,5 7 1,55 65-1161,-62-77 966,18 20-5975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24575,'7'1'0,"0"-1"0,0 0 0,0-1 0,1 0 0,-1 0 0,0 0 0,0-1 0,7-3 0,-11 4 0,-1-1 0,1 0 0,0 0 0,-1 0 0,0 0 0,1-1 0,-1 1 0,0-1 0,0 1 0,0-1 0,-1 0 0,1 0 0,-1 0 0,1 0 0,-1 0 0,0 0 0,0 0 0,0 0 0,0-4 0,-4 37 0,1-1 0,3 49 0,1-18 0,-4 49 0,4 128 0,11-143 0,-7-56 0,2 50 0,12 141 0,-13-174 0,19 102 0,0 1 0,-25-156 0,-1 0 0,0 0 0,0 0 0,1 0 0,-1 0 0,1-1 0,0 1 0,0 0 0,-1 0 0,1-1 0,0 1 0,0 0 0,1-1 0,-1 1 0,0-1 0,0 1 0,1-1 0,-1 0 0,1 1 0,-1-1 0,1 0 0,0 0 0,1 1 0,-2-2 0,-1 0 0,1 0 0,-1 0 0,1 0 0,0 0 0,-1 0 0,1 0 0,-1 0 0,1 0 0,-1 0 0,1 0 0,-1-1 0,1 1 0,-1 0 0,1 0 0,-1 0 0,1-1 0,-1 1 0,1 0 0,-1-1 0,1 1 0,-1 0 0,0-1 0,1 1 0,-1-1 0,1 1 0,-1-1 0,1-1 0,0 0 0,0 0 0,0 0 0,-1 0 0,1 0 0,-1 0 0,0 0 0,1 0 0,-1 0 0,0 0 0,0 0 0,-1-2 0,1-15-136,-1-1-1,0 1 1,-2 0-1,0 0 1,-2 0-1,0 1 1,0-1-1,-2 1 0,-13-26 1,11 31-6690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24575,'-2'1'0,"0"-1"0,1 1 0,-1 0 0,1-1 0,-1 1 0,0 0 0,1 0 0,0 0 0,-1 0 0,1 0 0,-1 0 0,1 0 0,0 0 0,0 1 0,0-1 0,0 1 0,0-1 0,0 1 0,0-1 0,-1 3 0,-17 38 0,16-33 0,-28 67 0,-20 46 0,36-89-27,2 0-1,1 1 0,1 1 1,2 0-1,2 0 1,-5 64-1,9 224-271,7-166 242,-5-58-104,0 33-611,18 157-1,-6-175 764,-9-69-27,3 0 0,14 61 1,-10-61 35,-2 1 0,3 79 0,-7-67 0,0-38 271,0 0 0,2-1 0,11 33 0,5 23 340,-15-46-577,-4-15 20,0 0-1,0 0 1,2-1-1,0 1 1,0-1-1,1 0 1,1 0-1,0 0 1,0-1-1,2 0 1,12 16-1,0-2-53,-14-16 0,1 0 0,1-1 0,0 0 0,10 10 0,-17-18 0,0 0 0,1 0 0,-1 0 0,0 0 0,1 0 0,-1 0 0,1-1 0,-1 1 0,1 0 0,-1-1 0,1 1 0,-1-1 0,1 1 0,-1-1 0,1 0 0,0 0 0,-1 1 0,1-1 0,0 0 0,-1-1 0,1 1 0,0 0 0,-1 0 0,1-1 0,-1 1 0,1-1 0,-1 1 0,1-1 0,-1 0 0,1 0 0,-1 1 0,1-1 0,-1 0 0,0 0 0,0-1 0,2 0 0,-1-1 0,1 0 0,-1 0 0,0 0 0,0 0 0,0 0 0,-1-1 0,1 1 0,-1-1 0,0 1 0,0-1 0,0 1 0,0-1 0,0 0 0,-1 0 0,0 1 0,0-1 0,0-7 0,-2-6 0,-1 0 0,-9-30 0,0-4 0,4-68 0,7 76 0,-9-58 0,1 28 0,4 0 0,6-126 0,2 67 0,-3-768-1222,1 879 1458,1 0 0,0 0 0,2 0 0,12-39 1,38-80-214,-36 97-5,-15 36-18,1-1 0,0 1 0,0-1 0,1 1 0,0 1 0,0-1 0,0 1 0,1 0 0,0 0 0,0 0 0,12-7 0,-6 5 0,0 2 0,0 0 0,1 0 0,0 1 0,0 0 0,20-3 0,11 0 0,1 3 0,0 2 0,59 3 0,-88 0 0,-11-1 8,0 1-1,0 1 1,0-1-1,0 1 1,0-1-1,0 1 1,0 1-1,0-1 1,0 1-1,-1 0 1,1 0-1,-1 0 1,1 1-1,-1-1 0,5 5 1,-6-4-95,0 1-1,0 0 1,-1 0 0,1-1-1,-1 2 1,0-1 0,0 0-1,0 0 1,-1 1-1,0-1 1,0 1 0,0-1-1,0 1 1,-1 0 0,1-1-1,-1 7 1,0 12-6739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4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24575,'1'1'0,"0"-1"0,0 1 0,1 0 0,-1-1 0,0 1 0,0 0 0,0 0 0,0 0 0,0 0 0,0 0 0,0 0 0,-1 0 0,1 0 0,0 0 0,0 0 0,-1 0 0,1 0 0,-1 1 0,2 1 0,11 33 0,-9-27 0,2 12 0,-1 0 0,0 0 0,-2 1 0,2 36 0,4 26 0,18 101 0,4 26 0,-18-135-252,42 128-1,-9-39 22,-9-22 231,-15-65 0,24 156 0,-43-209-26,2 0 1,13 38-1,-9-35-6,8 45 1,16 101 31,-17-107 0,-4 1 0,6 99 0,-13-120 219,2-1 1,21 69 0,-15-60-3,-12-204-217,-4-86 0,-9 130 0,5 61 0,0-62 0,7 73-40,1-17-54,-2 1 1,-1-1-1,-4 1 0,-11-53 1,-31-142-29,26 114 142,6-22-20,0 1 0,-21 12 220,24 101-122,3-1-1,1 0 1,-5-49-1,11 62-97,-2 0 0,-14-49 0,-3-11 0,-11-118 0,33 202 0,0 0 0,0 0 0,0 1 0,0-1 0,0 0 0,-1 1 0,1-1 0,-1 0 0,1 1 0,-1-1 0,0 0 0,1 1 0,-1-1 0,0 1 0,0-1 0,0 1 0,0 0 0,0-1 0,-1 1 0,1 0 0,0 0 0,-1 0 0,1 0 0,-2-1 0,1 2 0,0-1 0,0 1 0,1 0 0,-1 0 0,0 1 0,0-1 0,0 0 0,0 1 0,1-1 0,-1 1 0,0-1 0,0 1 0,1 0 0,-1-1 0,0 1 0,1 0 0,-1 0 0,-1 2 0,-5 3 0,1 0 0,0 1 0,0 0 0,1 0 0,0 0 0,0 1 0,-7 13 0,9-13 0,-10 20 0,0 1 0,2 0 0,-13 49 0,-2 53 0,16-70 0,5-33 0,2 0 0,-1 40 0,5-66 0,1 30 0,-2 0 0,-1 0 0,-1-1 0,-2 1 0,-13 49 0,14-67-119,-14 39 370,18-52-287,-1 0-1,1 0 1,0 0-1,-1 0 1,1 0-1,-1-1 1,1 1-1,-1 0 1,0 0-1,1 0 1,-1 0-1,0-1 0,1 1 1,-1 0-1,0-1 1,0 1-1,0 0 1,0-1-1,0 1 1,0-1-1,0 1 1,1-1-1,-1 0 1,0 1-1,-1-1 1,1 0-1,0 0 1,0 0-1,0 0 1,0 0-1,0 0 1,0 0-1,0 0 1,0 0-1,0 0 1,0 0-1,0-1 1,0 1-1,0 0 0,-1-1 1,-7-7-6790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4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 24575,'3'4'0,"3"-13"0,5-16 0,-10 13 0,1 0 0,1 0 0,0 0 0,0 0 0,1 1 0,1-1 0,0 1 0,1 0 0,0 0 0,0 1 0,1 0 0,0 0 0,1 0 0,15-14 0,-15 18 0,-1-1 0,1 2 0,0-1 0,0 1 0,1 0 0,-1 0 0,1 1 0,0 1 0,1-1 0,10-1 0,128-42 0,-117 34 0,0 2 0,0 1 0,2 2 0,-1 1 0,59-4 0,-51 8-142,1-2 0,57-13 0,-55 8-53,83-6 1,138-13 194,-58 4 0,271-29-2912,-384 42 2428,-63 7 665,0 1-1,0 2 0,53 1 0,-81 1-158,0 0 0,-1 0 0,1 0-1,0 0 1,-1 0 0,1 0 0,-1 1-1,1-1 1,0 1 0,-1-1 0,1 1 0,-1 0-1,1-1 1,-1 1 0,1 0 0,-1 0-1,0 0 1,0 0 0,1 0 0,1 2 0,-3-1 21,0-1 1,0 0-1,0 0 1,0 0-1,0 0 1,-1 0 0,1 0-1,0 0 1,-1 0-1,1 0 1,0 0 0,-1 0-1,1 0 1,-1 0-1,0 0 1,1 0-1,-1-1 1,0 1 0,1 0-1,-1 0 1,0-1-1,0 1 1,-1 0 0,-11 10 590,0-1 0,-29 15 0,33-20-550,-19 10-235,-1-2 0,0 0 0,-60 16-1,-99 12-749,110-25 763,-41 5-1485,86-18-3301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4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24575,'165'3'0,"179"-6"0,-294-3-216,59-14 0,-65 10-37,88-7 1,-49 10 252,-1-3 0,117-30 0,11 8-1574,-26 6 288,-143 19 1106,0 1 0,50 1 0,-59 5-3674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24575,'0'37'0,"-1"2"0,1-1 0,3 1 0,10 58 0,15 35 0,6-11 0,12 60 0,-39-153 0,2 0 0,0 0 0,27 51 0,9 28 0,-36-86 0,1 0 0,1-1 0,1 0 0,0-1 0,27 31 0,9 13 0,-20-24 0,2-2 0,1-1 0,50 44 0,117 82 0,-119-100 0,-32-27-135,1-3-1,1-1 1,58 25-1,167 55-219,-6-39-389,-16-26 570,-207-38 111,0-2 0,58 0 0,-60-5 35,-1 2 0,78 16-1,-71-8 29,0-2 0,94 3 0,103-14 0,-88-1 0,232 20-1865,-262-6 1865,1-6 0,-1-5 0,1-6 0,209-37 0,-34-40 0,-176 43 0,220-91-1290,-150 51-729,-32 13 1997,197-109 0,-315 150 607,-2-2 0,-1-1 0,-1-3 1,-2-1-1,-2-2 0,0-2 0,-3-2 0,-1-1 0,38-57 0,-62 76-310,-1-1 0,-1 0 0,11-37-1,16-35 83,-31 80-357,-1-1 0,-1 1 0,0-1 0,-1-1 0,-1 1 0,2-25 0,5-37 0,-1 27 0,-4 0 0,-1 0 0,-6-80 0,1 23 0,1 82 0,0 0 0,-1-1 0,-10-41 0,-15-117 0,23 171 0,2 1 0,-1-1 0,2 0 0,-1 0 0,2 0 0,0 0 0,0 0 0,2 0 0,-1 0 0,2 0 0,-1 1 0,2-1 0,6-17 0,-6 27-1365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66 24575,'-1'17'0,"0"-1"0,0 1 0,-2-1 0,0 0 0,0 0 0,-2 0 0,0-1 0,-1 1 0,-1-1 0,0 0 0,-1-1 0,-15 22 0,8-11 0,-21 45 0,25-44 0,-31 47 0,-6 3 0,33-50 0,-2 0 0,-1-1 0,-36 40 0,25-26 0,26-29 0,22-23 0,32-35 0,-5 3 0,2 3 0,70-48 0,-88 69 0,43-41 0,-48 40 0,2 0 0,36-23 0,141-83 0,-128 79 0,-53 33 0,1 1 0,44-22 0,35-15 0,-65 34 0,-29 14 0,-1-1 0,1 1 0,1 1 0,-1-1 0,17-2 0,-25 6 0,-1 1 0,1-1 0,0 0 0,-1 1 0,1-1 0,-1 1 0,1-1 0,-1 1 0,1-1 0,-1 1 0,1 0 0,-1-1 0,0 1 0,1-1 0,-1 1 0,0 0 0,0 0 0,1-1 0,-1 1 0,0 0 0,0-1 0,0 1 0,0 0 0,0 0 0,0-1 0,0 1 0,0 0 0,0-1 0,0 1 0,0 0 0,0 0 0,-1-1 0,1 1 0,0 0 0,0-1 0,-1 1 0,1 0 0,-1 0 0,-9 32 0,0-14 0,-1-1 0,0 0 0,-2 0 0,0-1 0,0-1 0,-2 0 0,0-1 0,-20 16 0,34-30 0,-35 36-455,2 1 0,-57 84 0,80-105-6371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24575,'2'1'0,"1"0"0,0 0 0,-1 0 0,1 0 0,0 0 0,-1 1 0,0-1 0,1 1 0,-1 0 0,0-1 0,0 1 0,0 0 0,0 0 0,0 1 0,0-1 0,-1 0 0,1 1 0,1 2 0,24 47 0,-23-37 0,-1-1 0,0 1 0,0 21 0,-2-24 0,0 1 0,1-1 0,0 0 0,1-1 0,0 1 0,7 16 0,6 7 0,-1 2 0,-2 0 0,-2 0 0,-2 1 0,9 66 0,-14-76 0,2 0 0,11 31 0,8 39 0,-14-39 0,-6-34 0,0 1 0,1 38 0,-5-115-111,-3-78 349,1 113-451,-1 0 0,0 1 0,-1 0 0,-1-1-1,-1 1 1,-7-18 0,4 18-6613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24575,'0'13'0,"0"0"0,0 0 0,-1 0 0,-1 0 0,0 0 0,-1 0 0,0-1 0,-1 0 0,-1 1 0,0-1 0,0-1 0,-1 1 0,-10 14 0,-7 11 0,15-22 0,-1-1 0,-1 0 0,-15 17 0,7-9 0,-29 44 0,32-44 0,-70 127 0,76-131 0,1 0 0,1 1 0,1 0 0,0 0 0,2 1 0,-4 29 0,3 24-1365,4-50-5461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24575,'0'-1'0,"0"0"0,1 0 0,-1 0 0,0 0 0,1 0 0,-1 0 0,1 0 0,0 0 0,-1 0 0,1 1 0,0-1 0,-1 0 0,1 0 0,0 0 0,0 1 0,0-1 0,0 0 0,0 1 0,0-1 0,0 1 0,0-1 0,0 1 0,0 0 0,0-1 0,0 1 0,0 0 0,2 0 0,37-7 0,-28 6 0,92-23 0,-75 16 0,1 1 0,0 1 0,46-3 0,-39 6 0,1-2 0,-1-1 0,61-19 0,-62 14 0,0 2 0,1 2 0,70-6 0,-82 11 16,1-2 0,-1 0 0,1-1 0,24-10 0,26-5-1461,-67 18-5381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24575,'-14'1'0,"0"1"0,0 0 0,1 1 0,-1 0 0,1 1 0,-25 10 0,12-2 0,0 1 0,-31 22 0,47-26 0,2 0 0,-1 0 0,1 1 0,1 0 0,0 0 0,0 0 0,1 1 0,-6 16 0,-9 12 0,6-10 0,1 0 0,-20 61 0,30-72 0,1-1 0,1 0 0,0 1 0,1-1 0,2 21 0,0-20 0,-1 0 0,-1 1 0,0-1 0,-7 29 0,-5 5 0,2 0 0,3 0 0,2 1 0,1 66 0,6-99 0,1 0 0,8 34 0,-5-33 0,-1 0 0,1 28 0,-4-20 0,1-1 0,11 58 0,-7-61 0,-3-10 0,0 0 0,1 1 0,1-1 0,0 0 0,1-1 0,1 1 0,0-1 0,11 16 0,22 28 0,-33-45 0,1 0 0,0-1 0,1 0 0,0-1 0,1 0 0,1 0 0,-1-1 0,20 14 0,17 13 0,-37-28 0,0-1 0,0 0 0,18 10 0,27 11 0,64 23 0,-97-44 0,0-1 0,1-1 0,0-1 0,0-2 0,0 0 0,28 0 0,66-2 0,138-4 0,-224-3 0,1-1 0,-1-1 0,0-2 0,-1-1 0,52-27 0,-46 21 0,-22 10 0,0-1 0,0-1 0,-1 0 0,0-1 0,-1 0 0,0-1 0,0-1 0,-1 0 0,-1 0 0,0-1 0,-1 0 0,0-1 0,-1 0 0,0 0 0,-1-1 0,-1 0 0,5-18 0,-6 11 0,-2-1 0,0 0 0,-1 1 0,-2-1 0,0 0 0,-1 0 0,-1 0 0,-2 1 0,-10-39 0,-13-98 0,19 120 0,-2 0 0,-1 1 0,-2 0 0,-1 0 0,-3 1 0,-25-42 0,25 51-89,11 18-93,1 1 0,-1-1-1,-1 2 1,0-1 0,0 1-1,-17-15 1,11 13-6644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2954 24575,'3'1'0,"0"-1"0,0 1 0,1-1 0,-1 1 0,0 0 0,0 0 0,0 1 0,0-1 0,0 1 0,0-1 0,-1 1 0,1 0 0,0 0 0,-1 0 0,0 0 0,1 1 0,-1-1 0,0 0 0,0 1 0,0 0 0,0-1 0,-1 1 0,3 5 0,4 10 0,-1 0 0,0 1 0,3 18 0,4 7 0,30 49 0,-39-78 0,0 0 0,1-1 0,1 1 0,0-1 0,1 0 0,0-1 0,1 0 0,1 0 0,0-1 0,1-1 0,0 1 0,1-2 0,14 12 0,172 108-415,-48-34 144,-130-85 271,0-1 0,1 0 0,0-2 0,1 0 0,-1-2 0,2 0 0,25 3 0,9 3 0,58 9-398,23 6-548,-91-13 892,0-2 0,1-3 1,0-1-1,70 2 0,113 2 54,8 0 0,-26 2 0,-11-1 0,-155-12 280,337-4-1329,-300-2 533,1-4 0,124-29 0,25-16-401,161-45-1121,-259 60 2000,78-27 248,-10-6 744,369-157-1641,-255 87 687,-42 20 0,-77 14 0,-11 5 0,12-10-184,-103 56 104,197-126 285,-197 118 375,-3-5-1,150-145 0,-178 147-579,-4-3 0,99-145 0,-78 79 0,28-38 0,-66 106 703,12-14 242,-41 61-858,0 0 1,15-30-1,-19 30 88,1 0-1,28-34 1,295-285 1962,-282 290-2043,158-151-711,-189 178 895,-1 0 0,-1-2-1,-2-1 1,32-54 0,-44 69-262,2-7-16,-2 1 0,0-1 0,-1 0 0,-1 0 0,0-1 0,-2 1 0,2-40 0,-4-35 0,-2 101 0,-1-1 0,0 1 0,1 0 0,-2-1 0,1 0 0,-1 1 0,0-1 0,0 0 0,-1-1 0,-8 12 0,-21 38 0,-26 118 0,-13 6 0,-10 24 0,44-116 0,18-39 0,-26 47 0,26-58 0,3 2 0,-17 53 0,3-9 0,-2 7 0,107-248 0,-57 114 0,-9 21 0,22-40 0,-16 35-1365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24575,'86'-1'0,"120"-18"0,-148 14-208,98 2 0,-100 5-10,109-12 0,-70 0-178,183 5 0,-193 8 88,1-4-1,156-23 1,-91-1-27,0 7 0,260 2 0,-322 18 462,-35 1 58,0-3 1,76-9 0,-50-13 239,-61 15-180,-1 2 0,1 0 0,20-3 0,121-18-173,-139 24-6850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24575,'5'0'0,"0"0"0,1 1 0,-1-1 0,0 1 0,0 0 0,1 0 0,-1 0 0,0 1 0,0 0 0,-1 0 0,1 0 0,0 1 0,0 0 0,-1-1 0,6 6 0,-5-2 0,0-1 0,0 1 0,-1 0 0,0 0 0,0 1 0,0-1 0,-1 1 0,0 0 0,0 0 0,2 10 0,2 1 0,0 0 0,15 25 0,-13-26 0,0 1 0,10 30 0,13 54 0,60 128 0,-40-73 0,-38-119 0,-2 0 0,11 57 0,-10-36 0,-12-52 0,0-1 0,1 0 0,-1 1 0,1-1 0,0 0 0,1 0 0,-1-1 0,1 1 0,5 8 0,-7-15 0,0 1 0,-1 0 0,1-1 0,-1 1 0,1 0 0,-1-1 0,1 1 0,-1-1 0,0 1 0,1 0 0,-1-1 0,1 1 0,-1-1 0,0 1 0,1-1 0,-1 0 0,0 1 0,0-1 0,1 1 0,-1-1 0,0 0 0,0 1 0,0-1 0,0 1 0,0-1 0,0 0 0,0 1 0,0-1 0,0 1 0,0-1 0,0 0 0,-1 0 0,4-28 0,-4-587 0,0 595 0,-1 1 0,-9-34 0,7 32 0,0 0 0,-1-24 0,-8-62 0,0 15 0,15 239 0,-4-127 0,1 0 0,-2 0 0,-1-1 0,0 0 0,-1 1 0,-12 25 0,4-11 0,0 1 0,3 1 0,-7 35 0,9-34 0,-1 0 0,-25 60 0,-22 65 0,54-158-151,1 1-1,0-1 0,0 0 0,0 0 1,0 0-1,1 1 0,-1-1 1,1 6-1,2 4-6674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24575,'4'-12'0,"1"1"0,1-1 0,0 1 0,1 0 0,0 0 0,0 1 0,1 0 0,15-14 0,-7 13 0,0 0 0,1 2 0,0-1 0,1 2 0,23-8 0,100-24 0,-99 29 0,-17 5 0,48-3 0,15-3 0,-55 7 0,0 1 0,0 2 0,50 3 0,-75-1 0,-8 0-6,0 0-1,1 0 0,-1 0 0,0 0 1,0 0-1,1 0 0,-1 0 0,0 0 1,0 0-1,1 0 0,-1 0 0,0-1 1,0 1-1,1 0 0,-1 0 0,0 0 1,0 0-1,1 0 0,-1 0 0,0-1 1,0 1-1,0 0 0,0 0 0,1 0 1,-1-1-1,0 1 0,0 0 0,0 0 1,0 0-1,0-1 0,1 1 0,-1 0 1,0 0-1,0-1 0,0 1 0,0 0 1,0 0-1,0-1 0,0 1 0,0 0 1,0 0-1,0-1 0,0 1 0,0 0 1,0 0-1,0-1 0,0 1 0,0 0 1,-1 0-1,1-1 0,0 1 0,0 0 1,0 0-1,0-1 0,0 1 0,0 0 1,-1 0-1,1 0 0,0-1 1,0 1-1,0 0 0,-1 0 0,1 0 1,0 0-1,-2-4-920,-3-7-5899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 2 24575,'-112'-2'0,"-122"5"0,219 0 0,0 1 0,0 0 0,0 1 0,0 1 0,1 0 0,-27 16 0,-39 17 0,43-27 0,2 2 0,0 2 0,-58 35 0,73-37 0,1 0 0,0 2 0,1 0 0,0 1 0,2 0 0,0 1 0,-14 22 0,16-20 0,0 1 0,1 1 0,2 0 0,0 1 0,-11 35 0,11-21 0,3 1 0,1 0 0,2 0 0,1 1 0,3 64 0,1-76 0,2 0 0,1 1 0,1-1 0,1 0 0,1-1 0,2 1 0,0-1 0,2-1 0,1 0 0,1 0 0,1-1 0,18 25 0,-4-11 0,1-2 0,2 0 0,53 47 0,-28-33 0,-1 2 0,66 83 0,-47-47 0,99 91 0,-151-159 0,-13-13 0,1-1 0,0 0 0,1 0 0,-1-1 0,1-1 0,0 1 0,0-1 0,1-1 0,-1 0 0,1-1 0,0 0 0,0 0 0,-1-1 0,1 0 0,0-1 0,0-1 0,0 1 0,0-2 0,15-3 0,12-9 0,0-2 0,-1-2 0,0-1 0,34-26 0,-50 32 0,3-4 0,-1 0 0,0-2 0,-2-1 0,0-1 0,-2-1 0,0 0 0,-1-1 0,-2-1 0,15-27 0,-18 27 0,-1 0 0,-1-1 0,-1-1 0,-2 0 0,0 0 0,6-42 0,-9 30 0,-1 0 0,-2-1 0,-2 1 0,-5-41 0,0 44 0,-2 0 0,-1 0 0,-2 1 0,-16-36 0,-35-54 0,23 46 47,27 60-330,2-1 1,0 0 0,1 0-1,-7-28 1,11 28-6544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2488 24575,'3'1'0,"1"-1"0,0 1 0,0 0 0,-1 0 0,1 1 0,-1-1 0,1 1 0,-1-1 0,0 1 0,0 0 0,1 0 0,-1 1 0,-1-1 0,1 1 0,0-1 0,-1 1 0,1 0 0,-1 0 0,0 0 0,4 6 0,4 9 0,0 0 0,11 31 0,-14-30 0,9 15 0,1 0 0,1-1 0,2-1 0,1-1 0,1-1 0,2 0 0,1-2 0,31 27 0,-18-24 0,1-2 0,80 46 0,-90-58 0,-5-5 0,1 0 0,1-2 0,0-1 0,35 8 0,30 10 0,-7-2-974,2-3 0,125 15 0,-133-25 974,-4 1 0,114 4 0,412-19 0,-545-1 0,-1-4 0,0-1 0,84-25 0,-95 22 0,44-15-339,94-42 0,-20 7-790,161-66 1129,-256 99 0,44-21-128,-2-5 0,-2-4 0,161-119 0,-221 143 96,460-367-873,-352 271 904,78-73 34,68-61 135,-70 66-177,-108 90 9,-26 25 0,97-111 0,-118 112 5,30-37-139,-47 29 627,-45 67-260,1 0 1,31-37 0,-32 46 140,-1 0 1,-1 0-1,-1-1 0,0-1 0,-1 0 1,-1 0-1,0-1 0,-1 1 0,-1-2 1,0 1-1,-1-1 0,4-33 0,4-26-356,-7 47-5,-1-1 0,1-42 0,-7 31-13,2-39 0,-1 80 0,-1 1 0,1 0 0,0-1 0,0 1 0,0 0 0,0-1 0,0 1 0,0 0 0,0-1 0,0 1 0,0 0 0,0-1 0,0 1 0,0 0 0,1-1 0,-1 1 0,0 0 0,0 0 0,0-1 0,0 1 0,0 0 0,1-1 0,-1 1 0,0 0 0,0 0 0,0-1 0,1 1 0,-1 0 0,0 0 0,1 0 0,-1-1 0,0 1 0,0 0 0,1 0 0,-1 0 0,0 0 0,1 0 0,-1 0 0,8 12 0,1 23 0,-9-25-151,-1-1-1,0 1 0,-1-1 0,0 0 1,-1 1-1,0-1 0,0 0 1,-8 15-1,1-5-6674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24575,'5'2'0,"0"1"0,0-1 0,0 1 0,0 0 0,0 0 0,-1 0 0,1 1 0,-1-1 0,0 1 0,0 0 0,6 9 0,1-2 0,76 66 0,-71-66 0,1-1 0,0 0 0,0-1 0,1-1 0,1-1 0,20 6 0,-15-7 0,0-1 0,26 1 0,-26-3 0,0 0 0,31 10 0,-25-6 0,0-1 0,0-1 0,61 2 0,-33-4 0,-55-2 0,-1-1 0,1 1 0,0-1 0,0 1 0,-1 0 0,1 0 0,-1 1 0,1-1 0,-1 0 0,1 1 0,-1-1 0,0 1 0,0 0 0,0 0 0,0 0 0,0 0 0,0 0 0,0 0 0,-1 1 0,1-1 0,-1 0 0,1 1 0,-1-1 0,0 1 0,0 0 0,0-1 0,-1 1 0,1 0 0,-1 0 0,1-1 0,-1 5 0,2 13 0,-1-1 0,-1 1 0,-4 31 0,1-15 0,4 204 0,-4 76 0,-9-208-214,-2 39-124,-12 109 338,14-176 0,-3 125 0,18-89-15,-6 163 122,3-277-85,0-1 0,0 1 1,0-1-1,0 1 0,0-1 0,-1 1 1,1-1-1,-1 1 0,1-1 0,-1 0 1,1 1-1,-1-1 0,0 0 1,1 1-1,-1-1 0,0 0 0,0 0 1,0 0-1,-1 2 0,1-4-21,0 1-1,0 0 1,1-1-1,-1 1 1,0-1-1,0 1 0,1-1 1,-1 0-1,0 1 1,1-1-1,-1 0 1,1 1-1,-1-1 1,1 0-1,-1 0 1,1 0-1,-1 1 1,1-1-1,0 0 1,-1 0-1,1 0 1,0 0-1,0 0 0,0 0 1,0 1-1,0-1 1,0 0-1,0 0 1,0 0-1,0 0 1,0-1-1,-4-32-117,2 6-195,-2 1 0,-1 0 0,-17-50 0,14 56-6514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9:5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24575,'0'-11'0,"1"1"0,1-1 0,0 0 0,0 0 0,1 1 0,0-1 0,10-18 0,41-67 0,-33 62 0,39-46 0,-37 52 0,7-4 0,-23 25 0,0 1 0,-1-1 0,0 0 0,-1 0 0,9-14 0,-7 10 0,1-1 0,1 1 0,0 1 0,0 0 0,1 0 0,19-14 0,8-9 0,-11 17-1365,-16 14-5461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24 24575,'-27'0'0,"-4"0"0,1 0 0,-40 7 0,61-5 0,0 0 0,0 0 0,0 1 0,1 0 0,-1 0 0,1 1 0,0 0 0,0 1 0,0 0 0,0 0 0,1 0 0,-8 8 0,-18 18 0,24-24 0,0 1 0,1 1 0,-1-1 0,2 1 0,-1 0 0,1 1 0,1 0 0,-7 13 0,-61 141 0,66-142 0,1 1 0,1 0 0,-5 43 0,5-32 0,-2 34 0,3 1 0,4 0 0,7 86 0,-1-130 0,1 1 0,0-1 0,2 0 0,1-1 0,1 0 0,1 0 0,1-1 0,26 36 0,-28-45 0,0-1 0,1 0 0,1-1 0,0 0 0,15 11 0,-19-17 0,0 0 0,0-1 0,0 0 0,1 0 0,0-1 0,0 0 0,0 0 0,0-1 0,1 0 0,9 1 0,49 8 0,-47-7 0,1-2 0,0 0 0,-1-1 0,27 0 0,-43-3 0,1 1 0,-1-1 0,1 0 0,-1 0 0,0-1 0,1 1 0,-1-1 0,0 0 0,0-1 0,0 1 0,-1-1 0,1 0 0,0 0 0,-1-1 0,0 1 0,0-1 0,0 0 0,0 0 0,-1 0 0,1-1 0,3-5 0,2-7 0,-1-1 0,-1 1 0,0-2 0,-1 1 0,-1-1 0,0 1 0,2-33 0,-1-138 0,-6 165 0,0-22 0,0-10 0,-2-1 0,-12-75 0,11 116 0,-4-21 0,-19-61 0,21 84 0,-1 1 0,0 0 0,0 1 0,-2 0 0,1 0 0,-2 0 0,-18-20 0,-24-29 0,43 49 0,0 1 0,-1 0 0,0 1 0,-1 0 0,0 0 0,0 1 0,-1 1 0,0 0 0,-18-10 0,9 8-40,-30-14-138,-2 1-1,-93-27 1,36 24-1187,77 21-4886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1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24575,'2'15'0,"0"-1"0,1 1 0,1-1 0,0 0 0,1 0 0,1 0 0,0-1 0,1 0 0,0 0 0,10 12 0,26 55 0,-3 2 0,52 81 0,-36-68 0,-40-70 0,1-1 0,2-1 0,33 33 0,22 27 0,-32-30-251,2-2-1,2-2 1,3-2-1,1-2 1,2-2 0,2-3-1,2-2 1,1-3-1,66 30 1,-8-13-675,129 40 0,-180-77 904,-1-2 1,92 7-1,51 9 25,-134-16-3,-1-3 0,93-1 0,144-15 0,-261 1 0,72-16 0,30-4 0,-70 16-68,0-3 0,-1-4-1,113-39 1,217-104-1740,-77 28 1808,-101 22 441,173-96-441,-336 164 283,-3-2 0,86-74 0,-45 12 4733,-88 87-4997,0-1-1,-1-1 1,-1 0-1,-1-1 1,-1 0-1,-1-2 0,-1 1 1,-1-1-1,-1-1 1,10-38-1,-16 49-18,1 1 0,0 0 0,10-21 0,-9 23 0,-1 0 0,0 0 0,0-1 0,-1 0 0,0 0 0,1-13 0,-1-67 0,-4 63 0,2 0 0,1 0 0,9-45 0,5 3 0,-4 14 0,32-87 0,-33 109 0,-2 0 0,-1 0 0,5-54 0,-8 56 0,-5 30 0,0 0 0,0 0 0,0 0 0,1 1 0,-1-1 0,1 0 0,-1 0 0,1 0 0,0 1 0,0-1 0,0 0 0,0 0 0,2-2 0,-3 4 0,1 0 0,-1 0 0,0 0 0,1-1 0,-1 1 0,1 0 0,-1 0 0,1 0 0,-1 0 0,1 0 0,-1 0 0,0 0 0,1 0 0,-1 0 0,1 0 0,-1 0 0,1 0 0,-1 0 0,1 0 0,-1 1 0,0-1 0,1 0 0,-1 0 0,1 0 0,-1 1 0,0-1 0,1 0 0,-1 1 0,0-1 0,1 0 0,-1 0 0,0 1 0,1 0 0,2 3 0,0-1 0,-1 1 0,1 1 0,-1-1 0,0 0 0,0 0 0,-1 1 0,1-1 0,0 7 0,8 36 0,-2-13 0,-2 0 0,3 66 0,-12-44 0,-2 0 0,-18 76 0,-1 17 0,16-108 0,-2-1 0,-2 0 0,-21 50 0,23-63 0,-67 138 0,67-144 0,-1-1 0,-1 1 0,-1-2 0,-22 27 0,-14 22 0,47-65-62,0 0 0,0 0 0,0 0 0,-1 0 0,1 0 0,-1-1 0,0 1 0,0-1 0,0 0 0,0 0 0,0 0 0,0 0-1,0 0 1,-1 0 0,1-1 0,-1 0 0,1 0 0,-1 0 0,0 0 0,1 0 0,-8-1 0,-4 0-6764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24575,'0'47'0,"-2"0"0,-13 71 0,10-82 0,1 0 0,1 0 0,3 0 0,0 0 0,3 0 0,12 67 0,-3 3 0,-9-72 0,9 48 0,-6-45 0,3 50 0,3 16 0,-3-18 0,-8-64 0,1 0 0,1 0 0,1 0 0,1 0 0,9 26 0,-6-25 0,-2 1 0,0-1 0,-1 1 0,1 27 0,-2-22 0,0-1 0,12 40 0,-10-50-455,-1 1 0,5 32 0,-8-29-6371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24575,'19'0'0,"18"1"0,-1-2 0,0-1 0,59-12 0,-55 3 0,-1-2 0,74-36 0,-95 42-1365,-1 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24575,'-2'4'0,"1"0"0,-1 0 0,0-1 0,0 1 0,0-1 0,-1 1 0,1-1 0,-1 0 0,0 0 0,1 0 0,-1 0 0,-1-1 0,1 1 0,0-1 0,-1 0 0,-5 3 0,-9 8 0,-7 8 0,1 1 0,1 1 0,0 1 0,2 1 0,-20 31 0,-54 119 0,81-147 0,3 0 0,0 0 0,1 1 0,-7 39 0,12-46 0,-9 42 0,-9 34 0,15-72 0,2 1 0,0 0 0,2-1 0,-1 33 0,6 111 0,2-65 0,-1-82 0,0-1 0,2 1 0,1-1 0,1 0 0,9 24 0,9 34 0,-23-73 0,10 38 0,19 52 0,-24-83 0,0 1 0,1-1 0,1 0 0,0-1 0,1 0 0,0 0 0,17 16 0,10 9 0,-13-13 0,39 32 0,-52-49 0,0-1 0,0-1 0,0 0 0,1 0 0,0-1 0,0 0 0,0-1 0,13 2 0,37 10-85,-17-4-618,1-2 1,77 7 0,-92-15-5297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24575,'-21'56'0,"14"-5"0,3 0 0,3 1 0,4 55 0,0 1 0,-4-65 0,0-29 0,0 1 0,1 0 0,0 0 0,1 0 0,1 0 0,0 0 0,1-1 0,1 1 0,0-1 0,1 0 0,8 16 0,-7-17 0,-1 0 0,0 0 0,-1 1 0,-1-1 0,0 1 0,2 26 0,8 33 0,-2-41 0,1-1 0,16 30 0,-18-42 0,-1 1 0,0-1 0,-2 1 0,0 1 0,-1 0 0,-1 0 0,2 26 0,-6-25-1365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112 24575,'-1'9'0,"0"-1"0,0 0 0,-1 0 0,0 0 0,-4 9 0,-6 31 0,6 58 0,7 117 0,2-74 0,-3-125 0,1 1 0,6 38 0,-5-54 0,1 1 0,-1-1 0,2 1 0,-1-1 0,2 0 0,-1 0 0,1 0 0,0-1 0,8 9 0,1 3 0,-1 0 0,11 24 0,-14-26 0,1 1 0,0-1 0,18 21 0,25 26 0,-43-48 0,1 0 0,1-2 0,1 1 0,0-2 0,1 0 0,1-1 0,0 0 0,0-1 0,34 17 0,-31-20 0,1-1 0,0-1 0,0-1 0,0-1 0,1 0 0,0-2 0,0 0 0,29-1 0,-38-1 0,-1-1 0,1-1 0,-1 0 0,1 0 0,-1-1 0,0 0 0,0-1 0,0-1 0,0 0 0,0 0 0,-1-1 0,1 0 0,-1-1 0,-1 0 0,1-1 0,-1 0 0,0 0 0,-1-1 0,16-17 0,-11 5 0,-1 0 0,-1-1 0,-1-1 0,-1 0 0,0 0 0,-2-1 0,-1 0 0,0 0 0,2-33 0,-4 0 0,-2-1 0,-7-66 0,0 89 0,-2 0 0,-20-57 0,11 39 0,5 24 0,0 0 0,-2 2 0,-1-1 0,-23-33 0,-19-34 0,47 79 0,-1-1 0,-1 2 0,-18-21 0,11 14 0,-61-56 0,66 66 0,0 0 0,0 0 0,-1 1 0,-1 1 0,1 1 0,-1 0 0,-30-11 0,20 8 0,7 6 0,0 0 0,0 1 0,-1 0 0,0 2 0,0 0 0,1 1 0,-1 1 0,-28 4 0,-11-2 0,21 0-172,0 2 0,0 1 0,0 2 0,1 1 0,0 2 0,0 2 0,1 1 0,-51 27 0,-20 20-98,-125 92 1,188-122 399,13-7-398,-51 51 1,33-28 281,13-10 65,1 1 0,1 1 1,3 2-1,1 2 0,2 0 0,2 1 0,-37 91 0,52-108-6425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24575,'0'584'0,"0"-572"0,1 1 0,0 0 0,1-1 0,1 0 0,0 1 0,1-1 0,0 0 0,7 14 0,2-1 0,2 0 0,26 35 0,6 14 0,-38-56 0,1-1 0,1-1 0,1 0 0,23 26 0,-24-33 0,0 1 0,0-2 0,1 1 0,1-2 0,-1 1 0,1-2 0,1 0 0,19 6 0,-23-8 0,1-1 0,0-1 0,-1 0 0,1-1 0,0 0 0,0 0 0,0-1 0,0-1 0,0 0 0,0 0 0,20-6 0,-22 4 0,0-1 0,0 0 0,-1-1 0,1 0 0,-1 0 0,-1-1 0,15-13 0,45-54 0,-47 48 0,12-11 0,-1 1 0,-1-1 0,25-42 0,-46 63 0,6-7 0,-1-2 0,0 1 0,-2-1 0,-1-1 0,-1 0 0,-1-1 0,7-34 0,-9 15 0,0 5 0,-2-2 0,1-43 0,-6 71 0,0-15 0,-1-1 0,-7-40 0,7 62 0,-1 0 0,0 0 0,-1 0 0,0 0 0,0 0 0,-1 0 0,0 1 0,0 0 0,0 0 0,-1 0 0,0 0 0,-1 1 0,-6-8 0,0 3 0,1-2 0,0 0 0,-12-18 0,-14-17 0,29 40 0,0 1 0,0 1 0,-17-11 0,-2-1 0,16 12 0,1 1 0,-1 0 0,0 1 0,0 0 0,0 1 0,0 0 0,-1 1 0,-12-2 0,-8-1 0,14 1 0,0 2 0,0 0 0,-1 1 0,1 1 0,0 0 0,-1 2 0,1 0 0,0 1 0,0 0 0,0 2 0,1 0 0,0 1 0,0 1 0,-21 12 0,8-6-115,22-10 32,0 0-1,1 0 1,-1 1 0,1 0-1,0 0 1,0 0 0,0 1-1,0 1 1,1-1 0,0 1-1,0 0 1,0 0 0,1 1-1,-7 10 1,4-2-6743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24575,'19'1'0,"0"1"0,37 9 0,-35-6 0,-1-1 0,29 1 0,352-4 0,-192-3 0,-185 1-227,0-2-1,-1-1 1,0-1-1,0-1 1,34-12-1,-41 11-6598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24575,'4'1'0,"0"0"0,0 0 0,0 0 0,0 1 0,0 0 0,0-1 0,-1 1 0,1 0 0,-1 1 0,1-1 0,-1 1 0,0 0 0,0-1 0,0 1 0,0 0 0,0 1 0,-1-1 0,1 1 0,-1-1 0,0 1 0,0-1 0,0 1 0,-1 0 0,3 7 0,2 5 0,-1 1 0,0-1 0,-1 1 0,3 29 0,21 141 0,-16-117 0,-7-42 0,4 54 0,-7-35 0,12 67 0,-1 30 0,0-2 0,25 131 0,-19-197 0,-19-76 0,0 0 0,0 0 0,0 1 0,0-1 0,0 0 0,0 1 0,0-1 0,1 0 0,-1 1 0,0-1 0,0 0 0,-1 0 0,1 1 0,0-1 0,0 0 0,0 1 0,0-1 0,0 0 0,0 0 0,0 1 0,0-1 0,-1 0 0,1 0 0,0 1 0,0-1 0,0 0 0,0 0 0,-1 1 0,1-1 0,0 0 0,0 0 0,-1 0 0,1 1 0,0-1 0,0 0 0,-1 0 0,1 0 0,0 0 0,-1 0 0,1 0 0,0 0 0,0 0 0,-1 0 0,1 1 0,0-1 0,-1 0 0,1-1 0,0 1 0,-1 0 0,1 0 0,0 0 0,0 0 0,-1 0 0,1 0 0,0 0 0,-1 0 0,1 0 0,0-1 0,0 1 0,-1 0 0,1 0 0,0 0 0,0 0 0,0-1 0,-1 1 0,-16-14 0,4-25-1365,9 18-5461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446 477 24575,'-3'1'0,"-1"-1"0,1 1 0,0-1 0,0 1 0,0 0 0,0 0 0,0 0 0,0 1 0,1-1 0,-1 1 0,0-1 0,1 1 0,-1 0 0,1 0 0,-1 0 0,1 1 0,-4 4 0,-34 54 0,7-11 0,24-36 0,0 2 0,0-1 0,1 1 0,1 0 0,1 1 0,1 0 0,0 0 0,1 0 0,-2 18 0,-2-1 0,-17 152 0,19-147 0,1 0 0,2 0 0,5 74 0,0-35 0,-1-59 0,2 1 0,0-1 0,2 1 0,0-1 0,12 30 0,-2-6 0,-10-31 0,0-1 0,2 0 0,-1 0 0,1-1 0,13 16 0,14 20 0,-27-34 0,0-1 0,1 0 0,1-1 0,-1 0 0,2 0 0,-1-1 0,1 0 0,1-1 0,0 0 0,0-1 0,0 0 0,17 7 0,-9-6 0,-1-2 0,1-1 0,0 0 0,0-1 0,1-1 0,-1-1 0,36 0 0,59-2 0,120-3 0,-215 0-26,-1 0 0,0-1 0,0 0 0,0-1 0,-1-2 1,0 0-1,0 0 0,-1-2 0,16-10 0,24-18-128,56-49-1,-92 70 148,-2 0 7,-1 1 0,-1-2 0,0 0 0,-1-1 0,-1-1 0,-1 0 0,-1-1 0,0 0 0,-2-1 0,0 0 0,-1 0 0,-1-1 0,-2-1 0,9-42 0,-4-18 288,3-135-1,-14 176-287,0 1 0,-3 0 0,-2 0 0,-1 0 0,-15-51 0,9 52 0,-3 0 0,0 1 0,-25-41 0,22 53 0,-30-33 0,-9-15 0,43 53 0,-9-13 0,-1 1 0,-41-46 0,53 68 0,0 1 0,0 0 0,-1 1 0,-1 1 0,0 0 0,0 1 0,0 0 0,-1 1 0,-31-9 0,10 7 0,-1 2 0,0 2 0,-38-1 0,59 6 0,0 1 0,-1 0 0,1 1 0,0 1 0,0 0 0,0 1 0,0 1 0,0 1 0,-19 9 0,-53 34-399,-98 72 0,148-92 364,0 2 1,2 1 0,2 2 0,1 1-1,-52 73 1,58-72-240,2 1 1,2 2-1,1 0 0,2 1 0,1 2 0,-12 43 1,23-51-4998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24575,'-2'1'0,"1"-1"0,0 1 0,0 0 0,0-1 0,0 1 0,0 0 0,0 0 0,0 0 0,0 0 0,0 0 0,0 0 0,0 0 0,0 0 0,1 0 0,-1 0 0,0 0 0,1 0 0,-1 0 0,0 3 0,-13 32 0,11-26 0,-40 115 0,-20 47 0,53-145 0,1 0 0,1 1 0,-5 33 0,6-26 0,-16 48 0,11-47 0,1 1 0,1-1 0,3 1 0,0 1 0,3 0 0,1 0 0,2 0 0,4 45 0,-1-71 0,1-1 0,0 0 0,0-1 0,1 1 0,1-1 0,-1 1 0,2-1 0,9 14 0,-11-18 0,0 0 0,0-1 0,0 1 0,1-1 0,-1 0 0,1-1 0,0 1 0,1-1 0,-1 0 0,1 0 0,0-1 0,0 1 0,0-1 0,0-1 0,8 3 0,-9-5 0,0 0 0,0 0 0,0-1 0,0 1 0,0-1 0,-1-1 0,1 1 0,0-1 0,-1 1 0,1-1 0,-1-1 0,1 1 0,-1-1 0,0 1 0,0-1 0,0 0 0,0-1 0,-1 1 0,6-7 0,1-2 0,0 1 0,0-2 0,-1 1 0,-1-1 0,8-16 0,9-28 0,-9 20 0,27-46 0,-32 63 0,-1 0 0,8-25 0,16-33 0,-25 63 0,-2 1 0,0-1 0,0-1 0,-2 0 0,0 1 0,0-1 0,-2-1 0,0 1 0,-1-1 0,0 1 0,-2-1 0,-1-29 0,0 43 5,1 1-1,0-1 1,-1 1 0,1 0-1,-1-1 1,0 1-1,0 0 1,0-1 0,0 1-1,0 0 1,0 0 0,-1 0-1,1 0 1,-1 0-1,1 0 1,-1 1 0,0-1-1,0 0 1,1 1-1,-1-1 1,0 1 0,-1 0-1,1 0 1,0 0-1,-2-1 1,-4-1-217,1 2 0,-1-1 0,0 1-1,0 0 1,1 0 0,-13 1 0,-3 1-6614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24575,'13'0'0,"1"-2"0,-1 0 0,1 0 0,-1-1 0,0-1 0,0 0 0,15-8 0,87-48 0,-86 43 0,-1 1 0,2-1 0,1 0 0,37-13 0,65-25 0,-13-10 0,-18 9 0,-85 49-113,-10 4-26,-1 0 0,1 0 0,0 0-1,-1-1 1,0 0 0,0 0 0,0-1 0,9-8 0,-6-1-6687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24575,'1'5'0,"0"0"0,1 0 0,-1-1 0,1 1 0,0-1 0,1 0 0,-1 1 0,5 5 0,6 12 0,39 90 0,-43-92 0,0 1 0,-1 0 0,7 31 0,0 0 0,67 244 0,-44-171 0,-24-85 0,-2 0 0,-2 1 0,9 67 0,-16-87 0,0 1 0,2-1 0,1 0 0,0 0 0,2-1 0,19 39 0,-21-37-1365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1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24575,'3'1'0,"1"-1"0,-1 1 0,0 0 0,1 0 0,-1 0 0,0 0 0,0 1 0,0-1 0,0 1 0,0 0 0,0 0 0,0 0 0,-1 0 0,4 4 0,36 40 0,-32-34 0,49 64 0,-53-67 0,0 0 0,-1 0 0,0 0 0,-1 1 0,0-1 0,0 1 0,2 12 0,-3-11 0,0-1 0,1 0 0,0 0 0,0 0 0,1 0 0,1-1 0,9 14 0,3 1 0,-1 0 0,-1 2 0,-2-1 0,12 30 0,11 18 0,-31-64 0,-1 0 0,0 1 0,-1-1 0,0 1 0,-1 0 0,0 0 0,0 1 0,1 12 0,-4-23-42,0 1-1,0 0 0,0-1 1,0 1-1,0-1 0,-1 1 1,1 0-1,0-1 0,0 1 1,-1-1-1,1 1 0,0-1 1,-1 1-1,1 0 0,0-1 1,-1 0-1,1 1 0,-1-1 1,1 1-1,-1-1 0,1 1 1,-1-1-1,1 0 0,-1 1 1,1-1-1,-1 0 0,0 0 1,1 1-1,-1-1 0,1 0 1,-2 0-1,-7-1-6783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24575,'51'-9'0,"-46"7"0,1 0 0,-1 1 0,1 0 0,0 0 0,-1 0 0,1 1 0,0 0 0,0 0 0,-1 0 0,9 2 0,-3-1 0,0 2 0,0 0 0,-1 0 0,1 1 0,-1 0 0,1 1 0,-1 0 0,-1 0 0,1 1 0,-1 1 0,0-1 0,0 1 0,-1 1 0,0 0 0,12 15 0,-13-15 0,0 0 0,-1 0 0,0 1 0,-1 0 0,0-1 0,0 2 0,-1-1 0,0 1 0,3 14 0,21 108 0,-18-71 0,-4-33 0,-2 1 0,2 38 0,-5 23 0,-4 138 0,-9-174 0,9-45 0,1 0 0,-1 0 0,2 0 0,-1 0 0,1 15 0,1-23 0,0-1 0,0 0 0,0 0 0,0 1 0,0-1 0,0 0 0,0 1 0,0-1 0,0 0 0,0 1 0,0-1 0,0 0 0,0 1 0,0-1 0,0 0 0,0 1 0,1-1 0,-1 0 0,0 0 0,0 1 0,0-1 0,0 0 0,1 0 0,-1 1 0,0-1 0,0 0 0,1 0 0,-1 0 0,0 1 0,0-1 0,1 0 0,-1 0 0,0 0 0,1 0 0,-1 0 0,0 0 0,1 1 0,11-9 0,8-17 0,116-258 0,-60 114 0,-30 76 0,-23 45 0,37-60 0,-45 87 0,-9 10 0,2 0 0,-1 0 0,2 1 0,12-14 0,-16 21 0,-1 0 0,1 0 0,-1 0 0,1 0 0,0 1 0,0 0 0,0 0 0,0 0 0,1 0 0,-1 1 0,0 0 0,1 0 0,10 0 0,-8 1 0,0 0 0,-1 1 0,1 0 0,-1 1 0,0 0 0,1 0 0,-1 0 0,0 1 0,0 0 0,0 0 0,0 1 0,-1 0 0,0 0 0,1 0 0,-2 1 0,1 0 0,8 9 0,4 7 0,0 0 0,-2 1 0,21 38 0,-17-22 0,20 54 0,-19-42 0,-6 1 0,-13-43 0,0 0 0,0 0 0,0-1 0,1 1 0,0-1 0,5 8 0,-6-12 0,0-1 0,0 1 0,1-1 0,-1 1 0,1-1 0,-1 0 0,1 0 0,0 0 0,0-1 0,-1 1 0,1-1 0,0 1 0,1-1 0,-1 0 0,0 0 0,0 0 0,0-1 0,7 1 0,-3 0-80,1-1 0,-1 0-1,0 0 1,0-1 0,0 0-1,0 0 1,0 0 0,0-1-1,0 0 1,-1-1 0,1 0 0,0 0-1,-1 0 1,0-1 0,0 1-1,6-7 1,6-5-6746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1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184 305 24575,'-3'1'0,"0"0"0,1-1 0,-1 1 0,0 0 0,1 0 0,-1 0 0,1 1 0,0-1 0,-1 1 0,1-1 0,0 1 0,0 0 0,0 0 0,0 0 0,0 0 0,-2 2 0,-28 41 0,27-38 0,3-4 0,-6 8 0,1 0 0,0 1 0,1 0 0,0 0 0,1 0 0,-8 24 0,-4 32 0,-12 54 0,27-107 0,0 0 0,2 0 0,0 0 0,0 0 0,1 0 0,5 21 0,7 31 0,-11-49 0,0 0 0,2 0 0,0 0 0,1-1 0,1 1 0,1-1 0,0-1 0,1 1 0,1-1 0,13 18 0,-1-6 0,20 37 0,-25-38 0,36 46 0,-16-31 0,3-1 0,1-2 0,1-2 0,3-2 0,48 31 0,-56-43 0,0-2 0,2-1 0,0-1 0,1-3 0,44 13 0,-62-23 0,0-2 0,1 0 0,-1-1 0,1-2 0,0 0 0,-1-1 0,1-1 0,0-1 0,-1-1 0,1-1 0,37-12 0,-31 7 0,0 0 0,0-2 0,-1-2 0,0 0 0,-1-2 0,43-31 0,-43 25 0,-13 11 0,-1 0 0,0-1 0,0 0 0,-1-1 0,9-13 0,1-5 0,-1-1 0,-2 0 0,-1-2 0,13-35 0,-12 23 0,-9 23 0,0 0 0,-2-1 0,6-29 0,-1-18 0,-4-1 0,0-85 0,-8 89 0,-4-90 0,2 140 0,-1 1 0,0-1 0,-1 1 0,-1 0 0,0 0 0,-1 1 0,-10-20 0,-20-47 0,29 62 0,-1 1 0,-1 1 0,-12-22 0,-18-23-68,30 45-76,-1 1 0,0 0 0,-1 0 0,-2 2 0,1-1-1,-2 1 1,0 1 0,-18-14 0,11 14-6682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956 320 24575,'-1'1'0,"0"-1"0,0 0 0,0 1 0,0-1 0,0 1 0,0-1 0,0 1 0,0-1 0,0 1 0,0 0 0,0 0 0,1-1 0,-1 1 0,0 0 0,0 0 0,1 0 0,-1 0 0,1 0 0,-1-1 0,1 1 0,-1 0 0,1 1 0,0-1 0,-1 0 0,1 0 0,0 0 0,0 2 0,-6 37 0,4-28 0,-7 41 0,3-23 0,1 1 0,-1 44 0,5-46 0,0 21 0,2 1 0,2 0 0,17 86 0,-16-124 0,1 1 0,0-1 0,10 16 0,12 35 0,-24-51 0,1-1 0,1 1 0,-1-1 0,2 0 0,0 0 0,0 0 0,1-1 0,0 0 0,1 0 0,10 9 0,12 18 0,-28-34 0,1 1 0,0-1 0,0 0 0,0-1 0,0 1 0,0 0 0,1-1 0,-1 0 0,1 0 0,0 0 0,0 0 0,0 0 0,1-1 0,-1 0 0,0 0 0,1 0 0,0 0 0,-1-1 0,10 2 0,3-1 0,-1-2 0,1 1 0,0-2 0,0 0 0,-1-1 0,1-1 0,-1 0 0,1-1 0,-1-1 0,0-1 0,-1 0 0,0-1 0,0-1 0,0 0 0,-1-1 0,0 0 0,0-1 0,-1-1 0,-1 0 0,0-1 0,0 0 0,-2-1 0,1 0 0,-1-1 0,-1 0 0,9-18 0,-5 7 0,0-1 0,-2 0 0,-1-1 0,7-31 0,-10 34 0,-2-1 0,0 1 0,-2-1 0,-1 0 0,-1 0 0,-1 0 0,-1 0 0,-1 0 0,-1 1 0,-2-1 0,0 1 0,-13-36 0,-6 8 0,-1 0 0,-3 1 0,-2 2 0,-2 1 0,-42-46 0,62 82 0,0 1 0,-1 0 0,0 1 0,0 1 0,-1 0 0,-28-13 0,-36-25 0,66 41 0,0-1 0,0 1 0,-1 1 0,0 0 0,0 1 0,0 0 0,0 1 0,-1 1 0,-18-2 0,-26-6 0,33 6 0,0 1 0,-1 1 0,1 0 0,0 3 0,-1 0 0,1 1 0,0 1 0,0 2 0,1 0 0,-1 2 0,1 0 0,0 2 0,-29 15 0,-25 5 0,59-23 0,0 1 0,1 0 0,-1 1 0,2 1 0,-19 13 0,-3 2-138,0-2 0,-65 26 0,-1 2-144,-5 14-967,92-56-4997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2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3316 24575,'-1'10'0,"0"-1"0,-1 0 0,0 0 0,-1-1 0,0 1 0,0 0 0,-8 13 0,6-12 0,1 1 0,0-1 0,0 1 0,1-1 0,-2 13 0,0 58 0,6 105 0,2-61 0,-3-89-364,8 273-587,-3-256 975,2 1-1,3-1 1,28 89-1,10 45-23,-30-106 0,8 43 18,-14-58-733,28 86 0,128 308-2575,-144-404 3291,3-2-1,40 62 0,2 4 0,-28-49-64,3-1 1,2-3 0,4-1-1,72 72 1,-27-43-95,196 149 0,-192-177 158,164 82 0,-210-120 0,50 18-85,1-4 1,213 56-1,-193-66-713,228 29 0,-123-37 582,471 56-244,-1-31 1208,-318-26-748,-219-13 0,164 6 0,-84-5-337,-4 1 2170,69-22 50,-263 4-1908,-1-2 0,-1-2-1,1-1 1,-2-3 0,42-17-1,-12 1-633,104-51 2825,-152 67-1719,0-1 0,-1-1 0,0-1 0,-1 0 1,22-25-1,-22 16-212,-2 0 0,0-1 0,27-53 0,14-22-259,11 9-715,3 4 0,158-145 0,-73 105-1990,-37 34 1488,202-183-2771,302-248 466,139-95 2213,-40-17 1533,-475 390 411,271-348 1,-279 296-54,148-199 9,-351 439-567,36-76 0,22-36 0,93-146 1359,82-246-1359,-152 304 0,-25 77 1985,4-6 847,-78 136-2936,24-86-1,3-11 2443,1-19 1887,-37 134-4225,-9 20 0,2 0 0,0 0 0,1 0 0,0 1 0,1 0 0,0 0 0,15-18 0,-22 31 0,1-1 0,-1 1 0,0-1 0,0 1 0,1 0 0,-1-1 0,0 1 0,0 0 0,1-1 0,-1 1 0,0 0 0,1 0 0,-1-1 0,0 1 0,1 0 0,-1 0 0,1 0 0,-1-1 0,0 1 0,1 0 0,-1 0 0,1 0 0,-1 0 0,1 0 0,-1 0 0,0 0 0,1 0 0,-1 0 0,1 0 0,-1 0 0,1 0 0,-1 0 0,0 0 0,1 0 0,-1 1 0,1-1 0,-1 0 0,0 0 0,1 0 0,-1 1 0,1-1 0,-1 0 0,9 24 0,-5 30 0,-4-54 0,0 20 0,-1-1 0,0 0 0,-2-1 0,0 1 0,-1 0 0,-1-1 0,-1 1 0,-11 24 0,7-18 0,-2 0 0,0-1 0,-2 0 0,-1-1 0,0-1 0,-26 28 0,11-15-407,2 2 0,-32 54-1,58-88 265,-15 24-6683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2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0 24575,'-3'6'0,"-1"-1"0,1-1 0,-1 1 0,0 0 0,-1-1 0,1 0 0,-7 5 0,-1 3 0,-36 39 0,3 2 0,-43 66 0,69-85 0,-29 67 0,6-7 0,11-27-139,3 2-1,-31 120 1,13-37-58,30-93 195,2 0-1,-6 68 1,0-2 3,13-74 123,2 0 1,2 1-1,3-1 0,6 59 0,-5-104-124,-1-1 0,1 0 0,0 1 0,1-1 0,-1 0 0,1 0 0,0 0 0,0 0 0,0 0 0,1 0 0,0-1 0,0 1 0,0-1 0,0 0 0,1 0 0,-1 0 0,1 0 0,0-1 0,7 5 0,-7-6 0,0 0 0,0 0 0,0-1 0,0 0 0,0 1 0,0-2 0,1 1 0,-1 0 0,0-1 0,1 0 0,-1 0 0,0 0 0,1-1 0,-1 1 0,0-1 0,0 0 0,0 0 0,1 0 0,-1-1 0,0 0 0,-1 0 0,1 0 0,0 0 0,6-4 0,1-3 0,0-1 0,-1 0 0,0 0 0,-1-1 0,0 0 0,0-1 0,-1 0 0,-1 0 0,0-1 0,9-23 0,-6 14 0,2 1 0,23-36 0,31-35-315,62-114 0,-81 126 315,-18 35 0,-3-1 0,-1-2 0,25-72 0,-31 70 0,40-76 0,-37 83 0,-2 0 0,22-69 0,-27 64-123,11-43 572,-25 84-421,0 0-1,0 0 1,-1 0 0,0-1-1,0 1 1,0 0 0,-1 0-1,0 0 1,-1 0 0,-3-12-1,4 17-27,0 0 0,0 0 0,0 0 0,0 0 0,0 1 0,-1-1 0,1 0 0,-1 1 0,1-1 0,-1 0 0,1 1 0,-1 0 0,0-1 0,0 1 0,0 0 0,0 0 0,0 0 0,0 0 0,0 0 0,0 1 0,-2-1 0,-1 0 0,0 0 0,0 1 0,0 0 0,0 0 0,0 0 0,0 1 0,0-1 0,0 1 0,-5 2 0,0 0 0,1 1 0,-1-1 0,1 1 0,0 1 0,1 0 0,-1 0 0,1 1 0,0 0 0,-8 7 0,1 2 11,-1-1 0,-1 0 0,0-2 0,-1 0 0,-31 16-1,-19 12-1440,54-31-5396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2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858 532 24575,'1'28'0,"2"0"0,0-1 0,2 1 0,1-1 0,2 0 0,16 39 0,-8-27 0,2-1 0,2-1 0,41 57 0,-6-34 0,-43-48 0,1 0 0,-2 2 0,14 17 0,-20-24 0,0 0 0,1-1 0,0 1 0,0-1 0,1 0 0,0-1 0,0 0 0,13 8 0,68 29 0,-35-19 0,-41-18 0,0-1 0,0 0 0,0-1 0,1 0 0,-1-1 0,1 0 0,-1-1 0,1-1 0,0 0 0,-1 0 0,1-1 0,-1-1 0,1 0 0,-1-1 0,15-5 0,5-3 0,-1-1 0,-1-2 0,0-1 0,44-29 0,-52 27 0,0-1 0,-2-1 0,0-1 0,27-35 0,-10 11 0,-29 34 0,0-1 0,-1 0 0,-1 0 0,0 0 0,0-1 0,-1 1 0,-1-1 0,0-1 0,0 1 0,-1-1 0,2-21 0,-1-14 0,-4-88 0,-2 68 0,0 41 0,-1 0 0,-1 0 0,-1 1 0,-1-1 0,-1 1 0,-2 1 0,-1-1 0,0 2 0,-2-1 0,-1 1 0,-1 1 0,-17-21 0,9 11 0,9 13 0,-1 0 0,-21-23 0,29 37 0,0 0 0,-1 1 0,0 0 0,0 0 0,0 0 0,0 1 0,-1 0 0,1 0 0,-1 1 0,-11-4 0,-25-3-92,0 2 0,0 1 0,0 3 0,-1 1 0,-83 7 0,108-2-17,0 1 0,1 1 0,-1 1 0,1 0 0,-19 9 0,-94 48-729,56-25 631,9-6 207,2 3 0,1 2 0,2 3 0,-67 56 0,93-66-5,-175 156-190,173-149 118,2 3 1,2 0 0,-38 58 0,51-65 7,4-8 63,1 1 1,2 1 0,0 0-1,2 0 1,-10 31 0,18-46-48,-55 168-783,49-156-3609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3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24575,'0'505'0,"-1"-485"0,-1 0 0,-8 33 0,-3 29 0,11-29 0,1-17 0,-1 1 0,-9 44 0,3-27 0,3 1 0,2 0 0,6 79 0,0-21 0,-3 19-1365,0-110-5461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1 0,1-1 0,-1 0 0,1 1 0,0-1 0,0 0 0,0 0 0,0 0 0,0 1 0,0-1 0,0 0 0,0 0 0,0 0 0,0-1 0,0 1 0,1 0 0,1 1 0,30 15 0,-26-14 0,9 4 0,-1 0 0,1-2 0,0 0 0,0 0 0,1-2 0,0 0 0,22 1 0,37 7 0,-44-5 0,47 2 0,50 5-228,7 0-641,81 1 869,32-1 0,4 1 0,-4-2 0,-149-14 24,102 4-371,-198-2 347,1 1 0,-1-1 0,1 1 0,-1 0 0,1 0 0,-1 0 0,0 1 0,0 0 0,1-1 0,4 5 0,-18-9 232,-1 0 1,1 1 0,-1 0-1,0 1 1,-11 0 0,-13-3-209,11-1-1389,5-2-5461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24575,'-2'32'0,"0"0"0,-9 36 0,5-35 0,0 29 0,2 1 0,3-1 0,7 69 0,7-25 0,-7-59 0,2 61 0,-9 576 0,-1-651 0,-10 56 0,7-57 0,-3 55 0,6-56 0,-1 1 0,-8 29 0,2-10 0,8-47 29,1-9-1423,0-5-5432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770 2 24575,'-31'0'0,"17"-1"0,0 0 0,0 1 0,0 1 0,0 0 0,0 1 0,0 0 0,0 2 0,1-1 0,-1 1 0,-24 12 0,-167 117 0,176-112 0,15-12 0,1 0 0,0 1 0,1 0 0,0 1 0,-20 25 0,-7 14 0,27-37 0,1 1 0,1 0 0,0 0 0,1 1 0,1 0 0,0 1 0,-6 18 0,7-16 0,0-1 0,-15 26 0,15-31 0,0 0 0,1 1 0,0 0 0,1 0 0,-5 26 0,2 3 0,-1 10 0,2 1 0,-1 66 0,7-31 0,4 88 0,-3-168 0,2 0 0,-1-1 0,1 1 0,0-1 0,1 1 0,0-1 0,0 0 0,0 0 0,1 0 0,0 0 0,1-1 0,-1 1 0,1-1 0,0 0 0,1-1 0,0 1 0,0-1 0,0 0 0,0-1 0,1 1 0,-1-1 0,1-1 0,14 6 0,0-1 0,0-2 0,0 0 0,0-1 0,1-2 0,-1 0 0,1-1 0,29-1 0,-22 0 0,1 1 0,33 8 0,-31-4 0,53 1 0,-23-5 0,-1-4 0,107-15 0,-129 8 0,-1-3 0,66-28 0,-12 6 0,-65 27 0,-1-2 0,-1-1 0,0-1 0,0-2 0,-1 0 0,0-1 0,24-21 0,-22 13 0,-18 17 0,-1-1 0,-1 0 0,1 0 0,-1-1 0,0 0 0,0 0 0,-1 0 0,7-12 0,-4 2 0,-1-1 0,0 0 0,-1 0 0,-1 0 0,-1 0 0,4-30 0,-4-113 0,-5 103 0,0 43 0,-1-1 0,0 1 0,-1 1 0,-1-1 0,0 0 0,-1 1 0,0 0 0,-1 0 0,-1 0 0,-13-20 0,9 15 0,2-1 0,-13-36 0,15 34 0,-2 0 0,-13-24 0,19 39-62,-1-1 0,-1 1 0,1 0 0,-1 0 0,0 1 0,-1-1 0,0 1 0,0 0 0,0 1 0,-1-1 0,1 1 0,-1 1-1,0-1 1,-1 1 0,1 0 0,-1 1 0,0 0 0,0 0 0,0 1 0,0 0 0,-13-2 0,0 3-6764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24575,'-1'12'0,"0"-1"0,-1 1 0,-1-1 0,-3 12 0,-7 40 0,7-10 0,-20 82 0,6-33 0,-4 14 0,-8 63 0,27-152 0,0 0 0,-11 31 0,9-35 0,1 2 0,1-1 0,-3 29 0,-5 84-2,-1 70-627,1-21 629,0 0 0,12-68 0,3 140 0,24-32 0,2 20 526,-8-162-1786,-17-66-5566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0 24575,'2'1'0,"-1"0"0,1 0 0,0 0 0,-1 0 0,1 0 0,0 0 0,-1 0 0,0 1 0,1-1 0,-1 1 0,0-1 0,1 1 0,-1-1 0,0 1 0,0 0 0,0-1 0,-1 1 0,1 0 0,0 0 0,0 2 0,14 41 0,3 20 0,0 1 0,11 70 0,-19-84 0,21 66 0,3 8 0,33 140-626,-10-44 142,-51-186 484,-1 0 0,-1 55 0,-3-57 0,1 0 0,1 0 0,9 36 0,-1-18-50,-2 0 0,4 86 0,-13 106-303,-1-110 124,-2-96 58,-1 0 0,-1-1 0,-2 1 0,-2-1 1,-2 0-1,-27 65 0,27-75 166,2 0 122,-1 0 1,-2 0-1,0-1 1,-2-1-1,-1 0 1,-1-1-1,-24 28 1,15-26-31,-1-1 0,-1-1 0,-2-1 0,0-2 0,-1-1-1,-63 31 1,-183 85-321,254-125-6228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24575,'1003'0'-726,"-921"-3"151,110-21 0,-112 12-21,122-3 0,-185 16 496,34-4 1075,-49 3-975,0 0 1,0-1-1,0 0 1,1 1-1,-1-1 1,0 0-1,-1 0 1,1 0-1,0-1 1,0 1-1,0 0 1,-1-1-1,1 1 1,0-1-1,-1 1 1,1-1-1,-1 0 1,0 0-1,0 1 1,1-4-1,4-11-6008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24575,'-1'35'0,"2"0"0,1 0 0,12 56 0,-7-47 0,-2 1 0,-1-1 0,-3 1 0,-5 48 0,2 8 0,0 24 0,4 142 0,23-36 0,-5-32 0,-11-130 0,3 1 0,-7-45 0,-1 1 0,1 35 0,-5-46-105,-1-5-147,1 0 0,1-1 0,0 1 0,2 10 0,3-2-6574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0 24575,'-14'17'0,"1"-1"0,1 2 0,1-1 0,0 2 0,1-1 0,-11 31 0,-21 38 0,-149 317 0,181-380 0,-16 35 0,5-13 0,1 1 0,3 0 0,-13 56 0,6-12-114,16-64 8,1-1 0,1 1 0,-4 42 0,-2 92 106,-3 125 0,13-97 71,5 160-1786,0-319 1579,2-1 0,0-1 0,2 1-1,1-1 1,1 0 0,25 51 0,98 146 246,-123-212-140,214 312-1484,-198-290 1605,10 20 336,-23-35-175,0-1 1,2 0 0,15 17-1,25 22 204,2-2 1,2-3-1,2-2 0,77 48 0,-114-86-414,0-2 1,1 0-1,0-1 0,0-2 1,1-1-1,0 0 1,39 4-1,11-4 128,94-4 0,-168-3-170,16 0 6,0 0-1,0-1 0,0-1 1,0-1-1,-1 0 1,1-1-1,-1-1 0,0 0 1,0-1-1,0-1 1,-1-1-1,0 0 0,-1-1 1,25-18-1,-12 2-50,-2 0-1,0-1 1,-2-2-1,0 0 1,34-60-1,-28 34-45,-2-1 0,32-95 0,-52 126 91,-1-1 0,-1 1 0,-1-1 0,1-37 0,-8-105 0,0 58 0,3 60 0,1-26 0,-3 1 0,-4-1 0,-16-84 0,-85-195 0,74 271-422,-66-118 0,19 43 67,66 132 222,-2 0 0,0 1 0,-33-37 1,-3-4 138,29 36 278,-1 1 0,-1 1 0,-2 1-1,0 2 1,-2 0 0,-1 2 0,-58-34-1,41 28-283,-37-18 0,60 35 147,10 5-525,-1 0 0,-1 1 0,-22-6 0,16 8-6448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24575,'0'690'0,"1"-667"0,1 1 0,8 30 0,2 35 0,15 144-121,-11-77-346,-4-56 328,0-7 139,-5-44 0,1 58 0,-8-61 0,2 0 0,10 62 0,-6-64-213,-2 0 1,-2 62-1,-3-83-6613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24575,'56'21'0,"5"-8"0,-37-7 0,-1-1 0,1-1 0,27 1 0,464-4 93,-236-3-1551,-257 2-5368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24575,'-2'31'0,"-10"58"0,7-57 0,-3 54 0,9 387-598,1-433 598,2 0 0,17 71 0,-12-69 0,-2 0 0,4 59 0,-11-74 0,1 19 0,1 1 0,10 49 0,3 2 0,-9-52 0,18 69 0,-16-80 205,8 63-1,-5-19-15,2-24-189,4 28 0,-16-82 0,-1-1 0,0 1 0,0 0 0,1 0 0,-1 0 0,0 0 0,0 0 0,0 0 0,0 0 0,0 0 0,0 0 0,-1 0 0,1 0 0,0 0 0,0 0 0,-1 0 0,1 0 0,0 0 0,-1-1 0,1 1 0,-1 0 0,1 0 0,-1 0 0,0-1 0,1 1 0,-1 0 0,-1 0 0,1-1 0,0 0 0,-1 0 0,1 0 0,0 0 0,0-1 0,0 1 0,0 0 0,-1-1 0,1 1 0,0-1 0,0 0 0,0 1 0,0-1 0,0 0 0,0 1 0,0-1 0,1 0 0,-2-1 0,-3-3 0,0 0 0,0-1 0,1 1 0,-1-1 0,1 0 0,-5-12 0,3-4-1365,2 1-5461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24575,'-4'5'0,"1"-1"0,0 1 0,1 0 0,-1 0 0,1 0 0,0 0 0,0 0 0,0 1 0,-1 6 0,-8 23 0,-20 27 0,13-27 0,-23 61 0,-21 74 0,47-117 0,6-25 0,1 0 0,2 0 0,0 0 0,-1 43 0,3-19 0,-18 97 0,12-98 0,-6 101 0,17 575-669,1-702 669,2 0 0,1-1 0,1 1 0,1-1 0,1 0 0,1-1 0,1 0 0,14 22 0,-7-10 29,0 2 99,2 0 0,1-1 0,2-2 0,45 56 0,102 63-128,-100-97 0,-11-10 0,-42-34 0,-1 0 0,2-2 0,0 1 0,27 11 0,36 21 0,-66-36 0,0 0 0,1-2 0,0 1 0,0-2 0,0 0 0,1-1 0,-1-1 0,30 1 0,17 4 0,-36-2 0,1-2 0,43 0 0,-59-3 0,-1-1 0,1-1 0,-1 1 0,0-2 0,0 1 0,0-1 0,0-1 0,0 0 0,15-8 0,-14 6 0,-1 0 0,1 0 0,-1-1 0,-1 0 0,1 0 0,-1-2 0,0 1 0,-1-1 0,0 0 0,0 0 0,-1-1 0,-1 0 0,11-20 0,-6 0 0,0 0 0,-2-1 0,-1 0 0,-2 0 0,-1-1 0,1-54 0,-5 4 0,-4-115 0,-6 130 16,-3 1 1,-26-85-1,-5-18-647,36 143 583,-1 0 1,-21-47-1,-6-15 75,21 49-27,-2 2 0,-1 0 0,-25-41 0,6 35 300,30 37-234,0 0 1,0-1-1,1 0 1,0 0-1,-9-14 0,5 1-66,-2 1 0,0 0 0,-2 1 0,0 0 0,-21-21 0,6 6 0,18 20 0,-1 1 0,-21-19 0,19 20 0,-144-106 0,137 105 0,0 1 0,0 1 0,-1 1 0,-1 0 0,1 2 0,-37-8 0,-30-9 0,69 17 0,-1 1 0,0 0 0,0 2 0,-26-2 0,-58-6-28,81 8-140,1 1 1,-1 1 0,0 0 0,0 2 0,0 1 0,0 0 0,-41 10 0,46-6-6659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559 659 24575,'-7'9'0,"1"0"0,-1-1 0,-1-1 0,1 1 0,-1-1 0,-1 0 0,1-1 0,-15 9 0,-17 14 0,1 3 0,2 1 0,2 3 0,1 0 0,-46 65 0,60-70 0,1 0 0,2 2 0,1 0 0,-19 57 0,12-24-93,6-23-27,2 2-1,2 0 1,2 1 0,1 0-1,-4 88 1,16 278 120,-2-401-1,1 0 0,0 0 1,1 0-1,1 0 0,-1 0 0,2-1 0,-1 1 0,2-1 1,5 11-1,7 9 36,34 44 0,5 8 718,-36-50-753,2 0 0,1-2 0,1 0 0,2-2 0,49 42 0,-68-64 0,37 33 0,1-2 0,55 35 0,-83-62 0,0-1 0,1 0 0,1-2 0,-1 0 0,1 0 0,0-2 0,0 0 0,1-2 0,-1 0 0,22 0 0,199-6 0,-232 1 0,0 0 0,0 0 0,-1-1 0,1 0 0,-1 0 0,1-1 0,-1 0 0,0 0 0,-1-1 0,1 1 0,-1-1 0,0-1 0,0 1 0,6-9 0,6-7 0,-1-1 0,26-43 0,-34 45 0,0-1 0,-1-1 0,-1 1 0,-1-2 0,-1 1 0,-1 0 0,-2-1 0,2-27 0,6-44 0,-2 21-201,-3 0 1,-6-99-1,-1 54 69,-1 80 132,0 0 0,-3 0 0,-10-38 0,-8-46 0,-33-148-1740,23 161 1334,-78-170 1,106 266 462,-56-115-57,-116-174 0,147 253 152,-77-114-441,90 140 1149,-2 1 0,-29-27 1,22 25-958,-1 2 0,-1 2 0,-1 0 1,-1 2-1,-60-26 0,73 38-6729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24575,'94'2'0,"104"-4"0,-171-2-341,-1-1 0,1-2-1,40-14 1,-50 14-6485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0,-1-1 0,1 1 0,0-1 0,0 1 0,0-1 0,0 1 0,0-1 0,-1 1 0,1 0 0,0 0 0,-1-1 0,1 1 0,0 0 0,-1 0 0,1 0 0,-1 0 0,1 0 0,-1-1 0,0 1 0,1 0 0,-1 2 0,9 33 0,-5-19 0,10 33 0,16 100 0,-28-137 0,8 50 0,19 68 0,-14-73 0,-3 0 0,6 63 0,-7-54 0,2 21 0,-8-39 0,20 89 0,0-5 0,-1-5 0,-14-86 0,-2 1 0,3 64 0,1-32 61,-5-40-1487,-3-15-5400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24575,'0'-1'0,"1"0"0,-1 0 0,1 0 0,-1 0 0,1 0 0,-1-1 0,1 1 0,0 0 0,0 1 0,0-1 0,0 0 0,-1 0 0,1 0 0,0 0 0,0 1 0,1-1 0,-1 0 0,0 1 0,0-1 0,0 1 0,0-1 0,0 1 0,1 0 0,-1-1 0,0 1 0,0 0 0,3 0 0,39-5 0,-38 5 0,170 0 0,24-1 0,-127-12 0,-52 9 0,0 0 0,27-1 0,300 4 0,-164 2 0,-179-1 0,0 0 0,0 0 0,0 0 0,0 1 0,0-1 0,0 1 0,0 0 0,0 0 0,0 1 0,0-1 0,0 1 0,-1 0 0,1 0 0,-1 0 0,1 0 0,-1 0 0,0 1 0,4 3 0,-2 1 0,0 1 0,0 0 0,-1 0 0,1 0 0,-2 0 0,6 18 0,-2-1-42,-1 1 0,-2 1 0,-1-1 0,-1 1 0,-1-1 0,-3 38 0,1-15-1029,1-26-5755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24575,'-3'19'0,"0"0"0,-1-1 0,-1 0 0,-1 0 0,0 0 0,-10 17 0,11-22 0,-19 54 4,4 2 0,-22 127-1,8-32-246,1 56-1024,27-156 1277,-3-1 1,-19 68 0,19-84-70,1-1 1,3 2-1,1-1 1,3 0-1,5 60 1,-1 8 36,22 238 22,-24-347 0,5 29 0,2-1 0,2 0 0,1 0 0,1-1 0,2-1 0,19 32 0,-21-39 0,-1-6 330,1-2 1,1 1-1,0-2 0,23 23 1,-14-15-143,81 67-188,-84-74 0,0-1 0,32 18 0,28 24 0,-74-54 0,0-1 0,0 1 0,1-1 0,-1 0 0,1 0 0,0-1 0,0 1 0,0-1 0,0-1 0,0 1 0,0-1 0,1 0 0,-1 0 0,0-1 0,1 0 0,7-1 0,-9 1 0,-1 0 0,1-1 0,0 0 0,0 0 0,-1-1 0,1 1 0,-1-1 0,1 0 0,-1 0 0,0 0 0,1-1 0,-1 1 0,0-1 0,-1 0 0,1 0 0,-1-1 0,1 1 0,-1-1 0,0 0 0,0 1 0,4-8 0,3-12 44,-1-1 1,0 0-1,-2 0 0,-1-1 0,0 0 0,2-37 0,-6-154-567,-3 115-628,1 76-5675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5 24575,'-2'1'0,"0"-1"0,0 0 0,0 1 0,1-1 0,-1 1 0,0 0 0,0 0 0,1-1 0,-1 1 0,0 0 0,1 0 0,-1 1 0,1-1 0,0 0 0,-1 0 0,1 1 0,0-1 0,0 1 0,0-1 0,0 1 0,-2 2 0,-18 43 0,12-26 0,-145 260 0,109-198-82,7-15-212,3 2 1,-26 75 0,7 20 293,45-133-65,1 0 0,-4 36 0,7-35-31,-18 65 0,16-73 187,1 1 0,1 0 0,1 0 0,-1 51 0,12 106 465,-6-166-525,1 1 0,1 0-1,0-1 1,1 0 0,1 1 0,0-2-1,1 1 1,1-1 0,1 1 0,14 22-1,21 25-30,-32-46 0,1 0 0,0 0 0,18 18 0,89 76 0,-105-101 0,0 0 0,1-1 0,0-1 0,1-1 0,0 0 0,1 0 0,17 4 0,0-2 0,15 5 0,93 15 0,-124-28 0,-1 0 0,1-2 0,-1 0 0,1-1 0,-1-1 0,1 0 0,-1-2 0,0 0 0,21-7 0,-21 5 0,-1-1 0,0 0 0,0-1 0,0-1 0,-1 0 0,-1-1 0,0-1 0,0 0 0,-1-1 0,0 0 0,-1-1 0,14-18 0,-9 8 0,-1-1 0,-1-1 0,-1 0 0,-1 0 0,-2-1 0,0-1 0,8-31 0,-18 51 0,11-33 0,-1-1 0,-3 0 0,-1-1 0,1-47 0,-8 18-73,-3-196-486,-8 173 559,-29-112 0,30 159 0,-3 1 99,-2 1-1,-2 0 0,-2 1 1,-2 1-1,-42-64 0,28 48-56,-76-125-42,92 160 0,-1 0 0,-1 1 0,-1 1 0,-1 1 0,-1 1 0,-1 1 0,-32-19 0,47 32 0,0 1 0,0 1 0,-1 0 0,0 0 0,0 1 0,0 0 0,0 1 0,-20-1 0,-10 1 0,-45 5 0,21-1 0,56-1 0,0 0 0,0 0 0,1 1 0,-1 0 0,1 0 0,-1 1 0,1 0 0,0 1 0,0 0 0,-14 9 0,-4 5 0,-39 37 0,59-50 0,-16 24-1365,15-13-5461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24575,'0'2'0,"1"0"0,-1 0 0,1 0 0,-1 0 0,1 0 0,0 0 0,0 0 0,0 0 0,0-1 0,0 1 0,1 0 0,-1-1 0,0 1 0,1-1 0,-1 1 0,1-1 0,1 2 0,37 24 0,-18-13 0,122 121 0,-78-69 0,77 90 0,62 83-1005,-77-87 103,-109-128 902,26 45 0,-30-44 0,1-2 0,21 27 0,-2-10-61,-3 1 1,50 84 0,-36-40-292,-3 1-1,44 131 1,-18 33 1286,-55-189-1086,-5-10 399,-3 1-1,-2 0 1,-2 0 0,-6 64-1,2 0-240,1-86 181,-1 0 1,-1 0-1,-1 0 0,-2 0 1,-17 51-1,12-56-187,-1-1 0,-24 36 0,1-1 0,15-25-90,-2-1 0,0-1 0,-3-1-1,0-1 1,-2-1 0,-1-1 0,-58 44-1,52-51 91,-2 0 0,0-3 0,-46 17 0,51-22 0,0 0 234,0-2 1,-36 8-1,56-16-369,-1-1 0,0 0 1,0-1-1,0 0 1,0-1-1,0 0 1,0-1-1,1 0 1,-16-4-1,10-1-6691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0:4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1 903 24575,'9'1'0,"1"1"0,0 0 0,-1 0 0,0 0 0,1 1 0,-1 1 0,0 0 0,-1 0 0,1 1 0,-1-1 0,1 2 0,11 10 0,-8-8 0,0 1 0,1-1 0,0-1 0,24 10 0,-25-13 0,0 2 0,0 0 0,0 0 0,13 11 0,-17-12 0,-1 1 0,1-2 0,-1 1 0,1-1 0,1 0 0,-1-1 0,1 0 0,-1 0 0,1-1 0,0 0 0,9 1 0,3-2 0,8 1 0,1-1 0,35-3 0,-59 1 0,0 1 0,0-1 0,1 0 0,-1-1 0,0 0 0,0 0 0,-1 0 0,1 0 0,0-1 0,-1 0 0,1 0 0,-1 0 0,0-1 0,0 0 0,0 0 0,6-8 0,-4 0 0,0-1 0,-1 0 0,-1 0 0,0-1 0,-1 0 0,-1 1 0,0-1 0,-1 0 0,0-1 0,-1 1 0,-1-16 0,10-64 0,0 25 0,-3 0 0,-3-1 0,-7-92 0,1 34 0,2-132-1365,0 249-5461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0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24575,'112'2'0,"126"-4"0,-5-23-1462,73-9-45,-129 9 850,255-2-1588,-181 16 1263,386-15-2123,689 17-2712,-902 21 6166,201 2 48,2289-15-1751,-2248 15 1341,-20 0 79,-265-16 215,308 4-99,-437 11 910,93 0-1188,304-13 2218,-218-1 3788,-382-1-5226,1-3 0,-1-2 0,-1-2 0,1-2 0,-1-2 0,-1-2-1,-1-2 1,0-3 0,81-47 0,-49 16-684,23-14 0,-33 10 0,-88 69 73,0 1 0,-22 22 0,-2 2-1657,31-29-5242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530 104 24575,'-4'1'0,"-1"0"0,1 0 0,0 0 0,0 0 0,1 1 0,-1-1 0,0 1 0,0 0 0,1 0 0,-1 1 0,1-1 0,-6 5 0,-20 13 0,9-9 0,1 0 0,1 2 0,0 0 0,0 1 0,2 1 0,0 1 0,0 0 0,1 1 0,2 0 0,-19 30 0,10-14 0,14-20 0,0 0 0,-1-1 0,0 0 0,-1-1 0,-21 21 0,26-29 0,0 2 0,1-1 0,-1 1 0,1-1 0,1 1 0,-1 0 0,1 1 0,-1-1 0,-4 11 0,-17 60 0,5-16 0,9-29 0,0 1 0,2 0 0,2 0 0,1 1 0,-2 33 0,2 167 0,7-160 0,0-61 0,0 0 0,1 0 0,0 0 0,1 0 0,1 0 0,0-1 0,0 0 0,1 1 0,1-2 0,0 1 0,0 0 0,10 11 0,9 19 0,-7-6 0,-16-28 0,1-1 0,0 1 0,1-1 0,0 0 0,0 0 0,0 0 0,9 9 0,52 55 0,-50-52 0,1-1 0,1 0 0,0-1 0,1-1 0,38 25 0,-20-20 0,68 27 0,-86-40 0,0-2 0,0-1 0,1 0 0,-1-1 0,1-1 0,22-1 0,-21 0 0,0-1 0,-1-1 0,1 0 0,0-2 0,-1 0 0,0-2 0,0 0 0,0-1 0,0 0 0,32-19 0,-13 0-154,-1-2-1,-2-2 1,-1-1 0,-1-2-1,29-37 1,5-3-3,-19 18 157,-1-3 0,-4-2 0,-2-2 0,34-66 0,-20 17-258,-26 52-39,44-69 1,-63 112 383,-2 0 1,0-1-1,0 0 1,-2 0-1,0-1 1,0 1-1,-2-1 1,4-30-1,-3-4 446,-3-84-1,-3 82-450,0 43-82,0 1 0,-1-1 0,0 1 0,-1 0 0,0-1 0,0 1 0,-1 1 0,0-1 0,-1 0 0,0 1 0,0 0 0,0 0 0,-1 1 0,-9-10 0,6 7 0,-1 1 0,0-1 0,-1 1 0,0 1 0,0 0 0,-1 1 0,0 0 0,0 1 0,-22-8 0,7 5 0,7 4 0,0-2 0,1 0 0,-29-16 0,29 12 0,0 1 0,0 0 0,0 1 0,-2 1 0,-30-8 0,-48-5-1365,75 18-5461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0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24575,'19'1'0,"0"1"0,-1 1 0,20 5 0,-18-3 0,1-1 0,29 1 0,147-2-1306,189 9-2311,277 0 552,-440-14 2487,580-34-4689,-468 14 3884,446-53 634,-147 10 331,509-39 418,-425 36 0,-61-7 319,-113 10-18,-306 35-90,120-9 83,-116 31-13,285-21 637,-436 19-888,277-23 3775,-129 31 3129,-229 2-4101,-225 0-3741,192 0-5918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0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650 346 24575,'-1'1'0,"1"0"0,0 0 0,-1 0 0,1 0 0,0 0 0,-1 0 0,1 0 0,-1 0 0,0-1 0,1 1 0,-1 0 0,0 0 0,1-1 0,-1 1 0,0 0 0,0-1 0,0 1 0,1-1 0,-1 1 0,0-1 0,0 1 0,0-1 0,0 0 0,0 0 0,-1 1 0,-33 8 0,18-5 0,0 2 0,0 1 0,0 1 0,1 1 0,1 0 0,-1 1 0,2 1 0,-1 0 0,-14 16 0,19-18 0,2 1 0,-1 0 0,1 0 0,1 0 0,0 1 0,1 1 0,0-1 0,0 1 0,1 0 0,1 0 0,0 0 0,-3 18 0,-6 38 0,7-37 0,1 1 0,-3 51 0,8-62 0,0 13 0,1 1 0,6 36 0,-5-60 0,0-1 0,0 0 0,2 0 0,-1 0 0,1 0 0,0 0 0,1 0 0,1-1 0,-1 0 0,1 0 0,8 8 0,84 104 0,-77-99 0,2-1 0,0-1 0,2-1 0,0-1 0,32 18 0,-15-12 0,1-1 0,0-2 0,93 30 0,-89-41-102,0-2-1,1-2 1,-1-2 0,1-2-1,73-7 1,-97 2-19,0 0 1,0-2-1,0-1 1,42-17 0,87-49-482,-128 58 602,0-1 0,-1 0 0,-1-2 0,0-1 0,-2-1 0,0-1 0,-1 0 0,0-2 0,-2 0 0,-1-1 0,18-31 0,-11 8 454,23-61 1,-41 88-325,0-1 0,-1 0 0,-1 1 0,-1-2-1,-1 1 1,0-26 0,-1-11-130,0 39 0,0 0 0,-1 0 0,-1 0 0,0 0 0,-1 0 0,-2 0 0,1 0 0,-12-30 0,-2 14 0,-70-132 0,71 139 0,-2 2 0,0 0 0,-2 1 0,-25-24 0,-3 3 0,-75-52 0,109 89 0,0 0 0,0 1 0,-1 1 0,-24-7 0,-3-1 0,9 2 2,-1 2-1,0 2 1,-1 1-1,-63-5 0,-147 10-44,136 3-97,-84 15-570,83-4 537,76-8 31,1 2 1,0 1-1,-59 21 1,-93 48-966,160-65 948,-29 13-1030,6-1-2922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2587 1064 24575,'-9'1'0,"1"0"0,-1 1 0,1-1 0,-1 2 0,1-1 0,0 1 0,0 0 0,0 1 0,1 0 0,-1 0 0,-9 8 0,-9 7 0,-39 37 0,26-15 0,-50 66 0,23-25 0,45-52 0,1 1 0,1 1 0,1 0 0,2 2 0,2 0 0,-12 40 0,-24 53 0,42-106 0,1 0 0,1 0 0,1 1 0,0 0 0,2 0 0,-1 34 0,3 5 0,8 69 0,-4-112 0,0 0 0,1 1 0,1-1 0,1-1 0,0 1 0,1-1 0,1 0 0,1-1 0,19 28 0,4-1 0,1-2 0,46 42 0,-48-55-111,1-1-1,1-2 0,2-1 0,0-1 1,1-2-1,2-2 0,0-1 1,0-2-1,79 20 0,60 14-1852,241 36-1,-253-62 2064,-14-1-705,225 6-1,-291-28 623,112-4 480,-182 1-469,0-1-1,-1 0 0,1-1 1,-1-1-1,0 0 0,0-1 1,-1 0-1,0-1 0,21-15 1,-17 10 528,0-1-1,-1-1 1,0 0 0,-1-1 0,-1-1 0,16-20 0,-25 25-422,1 1 1,-1-1-1,-1 0 0,0 0 1,0-1-1,-1 1 1,0-1-1,-1 0 0,-1 1 1,0-1-1,-1-20 1,-1-2-168,-2-1 1,-12-57-1,3 44-365,-2 1 0,-2 1 0,-38-76 1,-85-121-1927,-78-77 1938,128 194 438,39 60-874,-3 1 0,-112-104 0,-143-93-1992,278 237 2780,-174-126-491,-274-152 0,345 222 448,-153-82 26,219 129 169,-2 4 1,-98-30-1,87 36-49,-184-49 1487,211 62-1502,-1 2 1,0 2-1,-56 1 0,9 5-306,24-1 1330,-128 12 1,179-5-1027,1 1 0,0 1 1,0 2-1,1 0 0,0 1 0,-24 15 0,-10 10 128,-63 47 0,79-48-179,1 1 0,-66 75 0,-56 97 0,47-17 31,36-55-664,46-83-1005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1062 0 24575,'-8'179'9,"5"-154"-31,-2 1-1,-1-1 0,0 0 0,-20 46 0,-149 349-2407,14-12 1548,3-11-1937,16-40 1925,108-268 894,-38 161 0,32-88 603,-70 175 1,82-250 238,4 0 0,-17 113 1,30-140-621,6-22 754,1 1 0,1 66-1,7-28-2093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24575,'4'-1'0,"0"-1"0,0 0 0,-1 0 0,1 0 0,0 0 0,-1-1 0,1 1 0,4-6 0,9-5 0,4 2 0,1 0 0,1 2 0,-1 0 0,1 2 0,1 0 0,-1 2 0,1 0 0,0 2 0,1 0 0,-1 2 0,37 2 0,-41-2 0,0 0 0,37-9 0,31-3 0,-56 9-96,0-1 0,-1-2 0,1 0 0,-2-3 0,1 0 0,31-17 0,65-20-278,265-53-268,-304 78 808,-69 15-136,1 2 0,0 0 0,0 1 1,0 1-1,0 1 0,37 1 0,-55 1-47,1 1 0,-1-1 0,1 1-1,-1-1 1,0 1 0,1 0 0,-1 0-1,0 0 1,1 0 0,-1 0 0,0 1-1,0-1 1,0 1 0,0-1 0,0 1-1,-1 0 1,1 0 0,0 0 0,-1 0-1,1 0 1,-1 0 0,0 0 0,0 0 0,0 1-1,0-1 1,0 0 0,0 1 0,0-1-1,-1 0 1,1 5 0,2 13-6329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24575,'-1'37'0,"2"-1"0,2 0 0,9 51 0,-7-68 0,0 0 0,0-1 0,2 0 0,0 0 0,1 0 0,1-1 0,15 22 0,-18-31 0,0-1 0,0 0 0,0-1 0,1 0 0,0 0 0,0 0 0,0-1 0,1 0 0,0 0 0,0-1 0,0 0 0,0 0 0,1-1 0,-1 0 0,1-1 0,0 0 0,0 0 0,9 0 0,30 5 0,48 12 0,-58-10 0,0-1 0,71 4 0,64-11-1131,87-2-5959,-7-1 6103,-168-1 457,113-21 0,-56 5 1255,2 11 3327,455 9-1155,-565-2-2468,57-11-1,-56 6-860,47-2-1,-71 8-5156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24575,'5'2'0,"0"1"0,0-1 0,0 1 0,0 0 0,-1 0 0,1 0 0,-1 1 0,0 0 0,0 0 0,0 0 0,6 8 0,1-1 0,2 5 0,-1-1 0,0 2 0,-1 0 0,-1 0 0,0 0 0,-2 2 0,0-1 0,-1 1 0,0 0 0,-2 0 0,0 1 0,2 27 0,2 0 0,21 61 0,-17-65 0,14 78 0,-14-31-354,37 137 0,-44-200 354,-1 1 0,-1 0 0,0 50 0,-3-49 0,1 1 0,1 0 0,8 32 0,0-7 100,-2 1-1,-3 0 0,-3 0 0,-3 72 0,3 72 113,12-126-212,-12-64 0,0 0 0,0 0 0,-1 0 0,0 0 0,-1 0 0,0 0 0,-1 0 0,0 0 0,-1 1 0,0-1 0,0 0 0,-4 11 0,5-19-44,-1-1 0,1 0 0,-1 0 0,0 1 0,1-1 0,-1 0 0,0 0 0,0 0 0,0 0 0,0 0 0,0 0 0,0 0 0,0 0 0,0 0 0,0 0 0,-1-1 0,1 1 0,0 0-1,0-1 1,-1 1 0,1-1 0,0 1 0,-1-1 0,1 0 0,-1 0 0,1 1 0,0-1 0,-1 0 0,1 0 0,-3-1 0,-11-2-6782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0 24575,'-3'1'0,"0"0"0,1 0 0,-1 0 0,1 0 0,-1 1 0,1-1 0,0 1 0,-1-1 0,1 1 0,0 0 0,0 0 0,0 0 0,-3 4 0,-23 30 0,-80 113-488,73-105 229,1 1 1,3 2-1,2 1 0,-29 65 0,-18 72 259,-64 171 0,72-175 0,22-66 0,-61 243 0,51-62 0,24-187-253,21-79 140,2 1-1,1 0 1,-5 38 0,8 314-912,9-202 693,-5-77 328,5 161 13,-1-227-20,2 1 1,2-1 0,1 0-1,24 65 1,-21-81-31,1-1 0,0 0 0,1 0 1,22 24-1,4 6 8,-4-1 110,3-2 1,70 71 0,-79-93-39,0 0 0,2-3 0,0 0 0,2-2-1,45 22 1,-15-17-155,0-1-1,1-4 1,2-3-1,0-2 1,0-3-1,2-4 0,-1-2 1,108-3-1,-159-4 84,138 0-55,256-33-1,20-65-979,-8-33 202,-348 108 1128,330-106-2879,-247 77 1802,246-119 0,124-115 675,-460 248 403,124-77 402,-163 96-176,0-2 1,-2-1 0,-1 0-1,33-39 1,-46 46-199,0-1-1,-1-1 1,0 0 0,-2 0 0,0-1 0,-1 0-1,0 0 1,-2-1 0,0 0 0,-1 0-1,-1 0 1,-1-1 0,-1 0 0,0 1-1,-2-1 1,0 0 0,-1 0 0,-1 1 0,-1-1-1,-1 1 1,0-1 0,-2 1 0,0 0-1,-1 1 1,-18-35 0,-6 5-438,-3 2 1,-1 1-1,-2 2 0,-50-45 0,-182-140-781,213 183 887,-60-38-429,-5 4 0,-164-79 1,246 137 450,-163-68-36,135 63 1164,-103-56 1,122 57-1110,-81-30 0,82 37 0,-32-11 506,-156-32 0,62 34-506,152 23-1365,2 0-5461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24575,'-7'0'0,"0"0"0,0 0 0,0 0 0,1 1 0,-1 0 0,0 1 0,0-1 0,1 1 0,-8 3 0,11-3 0,1 0 0,-1 0 0,1 0 0,-1 1 0,1-1 0,0 1 0,0-1 0,0 1 0,0 0 0,1-1 0,-1 1 0,1 0 0,0 0 0,0 0 0,0 0 0,0 1 0,0-1 0,0 0 0,1 0 0,0 0 0,-1 5 0,-2 65 0,5 82 0,2-30 0,-4 2125-845,2-2201 845,10 54 0,2 48 0,-15 148-1224,1-276-4898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24575,'2'5'0,"0"0"0,0-1 0,0 1 0,1-1 0,0 1 0,0-1 0,0 0 0,0 0 0,1-1 0,-1 1 0,1-1 0,0 1 0,6 2 0,4 7 0,2 1 0,1 0 0,1 0 0,0-2 0,1 0 0,0-2 0,37 16 0,-25-17 0,0-1 0,0-2 0,1-1 0,0-1 0,0-2 0,50-3 0,59 5 0,-62 8 0,20 2 0,-76-13 0,76 3 0,106-9 0,-177-1 0,0-1 0,0-1 0,-1-1 0,0-1 0,-1-2 0,26-14 0,-40 19 0,8-2 0,0-1 0,-1 0 0,0-2 0,-1 0 0,-1-1 0,0-1 0,27-28 0,-41 36 9,0 1 1,0-1-1,0 0 0,-1-1 0,0 1 1,0 0-1,-1-1 0,1 1 0,-1 0 0,-1-1 1,1 0-1,-1-6 0,-1 0-257,0 1 1,0-1-1,-1 0 1,-1 0-1,-4-13 1,1 8-6579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24575,'26'0'-1571,"-8"-1"1501,-1 2-1,1-1 1,29 7-1,-42-6 180,0 0 0,0 1 0,0-1 0,0 2 0,-1-1 0,1 0 0,0 1 0,-1 0 0,0 0 0,0 0 0,0 0 0,0 1 0,0 0 0,-1-1 0,1 1 0,4 9 0,27 39-109,-21-31 0,0 0 0,-1 1 0,9 24 0,26 62 0,-26-65 0,-3 2 0,24 82 0,32 119 0,10 185-938,-38-201 938,-16-82 0,12 69 0,-39-191 3,2-1 0,9 26 0,-7-29-66,-2 1 0,0-1 1,2 31-1,5 44 63,-7-56 0,2 57 0,-9 8-551,1-84-5909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1326 0 24575,'-11'3'0,"1"-1"0,-1 2 0,1-1 0,0 2 0,0-1 0,1 1 0,-1 1 0,1-1 0,-14 13 0,6-7 0,-259 193-736,227-162 552,2 3 0,2 2 0,-50 67 0,22-19-111,33-46-61,2 3-1,2 1 1,-33 65 0,-61 131 356,0 58-700,100-231 619,5-1-145,2 0 1,-16 103-1,23-97 226,4-30 0,3 0 0,-4 84 0,15 341 0,-1-446 162,2 0 1,1 0 0,1-1 0,1 1-1,2-1 1,15 37 0,-3-20 153,1-1 0,2-1 1,31 43-1,1-13-291,3-3 1,83 77 0,-95-101-19,-9-14 9,0-1 1,3-2-1,0-1 1,2-3-1,0-1 0,2-2 1,48 18-1,-19-16-16,2-3 0,140 22 0,-178-38-8,0-2 0,0-1 0,1-2 1,-1-1-1,1-2 0,-1-2 0,0-1 0,0-2 0,0-2 1,-1-1-1,-1-2 0,0-1 0,58-30 0,-22 3 258,105-77 0,-154 100-255,-1 0 1,-1-2-1,0-1 1,-2 0-1,0-1 1,-1-1-1,-1-1 1,20-40-1,-10 12-21,-13 27-6,-1-1 0,-1 0 0,14-51 0,-6 0 14,-8 34-6,-1 0 0,-2-1 0,3-64-1,1-65 25,1-7 0,-50-291-1638,21 330 1483,9 94 122,-14-49-1,-4-24-18,17 84 52,-1 1 0,-1 0 0,-2 0 0,-2 1 0,-1 1 0,-1 0 0,-21-30 0,7 8 602,-2 0 0,-3 2 0,-2 1 0,-51-54 0,72 90-517,1 0 1,-2 2-1,0 0 0,-27-16 1,34 24-44,-1 0 1,0 1 0,0 0-1,0 0 1,-1 1 0,1 1-1,-1 0 1,0 0 0,-18 1-1,5 1-162,17-1 37,-1 0 0,1 0 0,0 1 0,-1 1 0,1 0 0,0 0 0,0 0 0,-1 1 0,1 0 0,0 1 0,1-1 0,-1 2 0,0-1 0,-12 9 0,7-1-6743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744 532 24575,'-13'2'0,"1"0"0,0 0 0,0 1 0,0 1 0,1-1 0,-1 2 0,1 0 0,0 0 0,0 1 0,1 1 0,-11 7 0,-45 24 0,51-29 0,1 1 0,0 0 0,0 1 0,1 0 0,1 1 0,0 1 0,0 0 0,2 0 0,-13 20 0,6-9 0,-39 39 0,29-36 0,0 1 0,2 1 0,1 1 0,2 1 0,0 1 0,3 0 0,0 2 0,3 0 0,0 2 0,2-1 0,-15 65 0,6-14 0,15-61 0,0 1 0,2 0 0,2 0 0,-4 52 0,7-51 0,2 1 0,0-1 0,2 0 0,1 0 0,1-1 0,15 46 0,5-16 0,2-1 0,3-1 0,43 58 0,-41-65 0,-20-30 0,1-2 0,24 25 0,12 12 0,-25-24-74,1-1-1,1-1 0,2-1 1,0-2-1,2-1 1,0-1-1,1-1 0,1-2 1,1-1-1,1-2 0,0-1 1,0-2-1,45 10 1,-52-14 74,1-1 0,0-1 0,0-1 0,0-2 0,1-1 0,-1-1 0,1-1 0,-1-1 0,35-7 0,-47 5 80,0-1 0,-1 0 1,1-1-1,-1 0 0,0-2 1,-1 1-1,1-2 0,-1 0 1,-1-1-1,0 0 1,0-1-1,19-19 0,-17 12-80,-1 0 0,-1-1 0,0-1 0,-1 0 0,-1 0 0,-1-2 0,-1 1 0,-1-1 0,0 0 0,-2-1 0,0 0 0,-2 0 0,0 0 0,-1 0 0,-2-1 0,-1-37 0,0-128-324,-3-95-283,-7 193-2091,-36-156 0,-46-56 522,56 195 2123,18 58-19,-3 1 0,-2 0 0,-1 2 0,-50-69 0,21 37 72,17 21 0,-85-99 0,49 88-1582,42 43 3412,-64-40 0,68 50-853,0 1 0,0 2-1,-1 0 1,-1 2 0,0 1 0,-45-9 0,60 16-977,0 0 0,-1 0 0,1 1 0,0 1 0,0 0 0,-1 1 0,1 1 0,0 0 0,0 0 0,0 2 0,0-1 0,1 2 0,0-1 0,-1 2 0,2 0 0,-1 0 0,1 1 0,0 0 0,0 1 0,1 1 0,0-1 0,-11 13 0,10-7 0,0 0 0,1 1 0,1 0 0,0 1 0,1 0 0,1 0 0,0 1 0,-8 32 0,-7 15 0,17-45-84,0 1 0,2-1 0,0 0 1,1 1-1,0 0 0,4 35 0,-2-33-694,1 3-6048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24575,'0'2'0,"1"-1"0,-1 0 0,1 0 0,0 0 0,-1 1 0,1-1 0,0 0 0,0 0 0,0 0 0,0 0 0,0 0 0,0-1 0,0 1 0,0 0 0,0 0 0,0-1 0,0 1 0,0 0 0,1-1 0,0 1 0,34 13 0,-26-11 0,16 4 0,1-1 0,0-2 0,0 0 0,1-2 0,-1-1 0,1-1 0,29-5 0,26 2 0,15 4 0,307-17 0,-295 6 0,48-7 0,-76 10 0,-66 8 0,0-2 0,1 0 0,29-7 0,-45 8 2,0 0 0,-1 0 0,1 0-1,-1 0 1,1 0 0,-1 0 0,1 0-1,0-1 1,-1 1 0,1 0 0,-1 0-1,1 0 1,-1-1 0,1 1 0,-1 0 0,1 0-1,-1-1 1,1 1 0,-1-1 0,1 1-1,-1 0 1,0-1 0,1 1 0,-1-1-1,1 1 1,-1-1 0,0 1 0,0-1 0,1 1-1,-1-1 1,0 1 0,0-1 0,0 1-1,0-1 1,1 0 0,-1 1 0,0-1-1,0 1 1,0-1 0,0 0 0,0 1 0,0-1-1,-1 1 1,1-1 0,0 1 0,0-1-1,0 0 1,-1 1 0,1-1 0,0 0-1,-23-20-773,18 18 89,-8-8-6143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2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24575,'3'0'0,"0"1"0,0-1 0,0 0 0,0 1 0,0-1 0,0 1 0,0 0 0,0 0 0,0 1 0,0-1 0,0 0 0,-1 1 0,1 0 0,-1-1 0,1 1 0,-1 0 0,1 0 0,-1 1 0,0-1 0,0 0 0,0 1 0,2 4 0,3 5 0,-2 0 0,1 1 0,-2 0 0,5 16 0,13 33 0,-3-20 0,-1 1 0,17 62 0,8 21 0,22 52-254,26 64-152,-76-205 406,-1 0 0,-2 0 0,11 61 0,25 104 0,2 10 0,-23-109 0,4 17 0,-6-25 0,-17-71 0,-2 0 0,0 0 0,3 37 0,-6-40 0,1 0 0,0-1 0,12 33 0,-9-34 0,-2 1 0,0 0 0,-1 1 0,2 21 0,7 78 619,1 23-1943,-14-120-5502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24575,'7'-2'0,"0"0"0,1-1 0,-1 0 0,0-1 0,-1 1 0,1-1 0,9-8 0,-14 11 0,34-21 0,56-26 0,-12 8 0,-55 28 0,-1 2 0,50-14 0,-46 15 0,0 0 0,30-15 0,-43 17 0,0 1 0,1 1 0,-1 0 0,1 1 0,0 1 0,0 0 0,19 0 0,119 4 0,-63 2 0,-70-3 0,-11-1 0,-1 1 0,1 0 0,-1 0 0,1 0 0,0 1 0,-1 1 0,0 0 0,1 0 0,-1 1 0,0 0 0,0 0 0,0 1 0,-1 0 0,16 11 0,-19-12 0,0 1 0,0 0 0,-1 1 0,1-1 0,-1 1 0,0 0 0,0 0 0,-1 0 0,0 0 0,1 1 0,-2-1 0,1 1 0,2 8 0,-2 0 0,-1-1 0,0 1 0,-1 0 0,-1 28 0,0-16-1365,-1-3-5461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1354 192 24575,'-6'1'0,"1"0"0,0 0 0,0 0 0,-1 0 0,1 1 0,0 0 0,0 0 0,0 0 0,1 0 0,-7 5 0,-48 37 0,30-21 0,-62 46 0,-107 75 0,63-41 0,-82 53-671,26 10 671,158-135 11,0 2-1,-49 65 1,7-7 1,62-76-12,0 2 0,0-1 0,2 2 0,0-1 0,1 2 0,1-1 0,0 1 0,2 1 0,0-1 0,-7 38 0,4-12 105,1 0-1,-3 56 1,12-86-79,0-1 0,0 1 0,1 0 0,1-1 0,1 0 0,0 1 1,1-1-1,0 0 0,1-1 0,1 1 0,8 15 0,23 45-26,-25-47 0,26 41 0,23 9 0,-43-56 0,0 1 0,20 34 0,51 71 0,-79-112 0,1 0 0,0-1 0,1 0 0,1-1 0,0 0 0,0-1 0,1-1 0,1 0 0,27 15 0,-23-14 0,-1 0 0,-1 1 0,17 17 0,-19-17 0,0-1 0,0 0 0,1-1 0,21 11 0,41 21 0,-63-33 0,0 0 0,0-1 0,1-1 0,1-1 0,-1-1 0,1 0 0,0 0 0,0-2 0,34 4 0,79 5 0,16 0 0,-117-11 0,0-2 0,-1-1 0,1-1 0,0-2 0,-1-1 0,1-1 0,-1-1 0,37-16 0,-4-1 0,-37 15 0,-2 0 0,26-15 0,-40 20 0,-1-1 0,-1 0 0,1 0 0,-1-1 0,1 1 0,-1-2 0,-1 1 0,0-1 0,0 1 0,6-10 0,-11 14 0,13-18 0,-1 0 0,-1-2 0,-1 1 0,0-1 0,-2-1 0,-1 1 0,-1-1 0,6-44 0,1-57 0,3-71 0,-15 163 0,11-57 0,0-20 0,-10 75 0,-2 0 0,-2 1 0,-1-1 0,-1 1 0,-2-1 0,-1 1 0,-20-53 0,-19-59-682,5 12 592,-13 8 90,-112-190 0,122 241 0,-4 2 0,-2 2 0,-101-108 0,115 141 0,23 21 0,-1 1 0,0 0 0,-2 1 0,1 1 0,-2 1 0,0 0 0,-20-11 0,-43-19-12,64 32 143,-1 0-1,0 2 1,-1 0 0,0 0 0,-36-8-1,13 10-130,0 2 0,-1 2 0,1 2 0,-52 5 0,86-4 0,1 1 0,0-1 0,-1 1 0,1 0 0,0 0 0,0 1 0,1-1 0,-1 1 0,0 1 0,1-1 0,-8 8 0,-5 4 0,-29 36 0,-13 10 0,50-53-80,1 1 0,0 1-1,0 0 1,1 0 0,0 0-1,1 1 1,0 0 0,1 1-1,0-1 1,1 1 0,0 0 0,1 1-1,0-1 1,1 1 0,0 0-1,-1 17 1,3-7-6746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24575,'-12'0'0,"2"0"0,0 0 0,-1 0 0,1 1 0,0 0 0,-18 5 0,24-4 0,0 0 0,1-1 0,-1 2 0,1-1 0,-1 0 0,1 1 0,0-1 0,0 1 0,0 0 0,1 0 0,-1 0 0,0 0 0,1 1 0,0-1 0,0 0 0,0 1 0,0 0 0,-1 4 0,-2 13 0,0 0 0,1 0 0,1 0 0,1 0 0,1 0 0,1 1 0,5 38 0,-2 12 0,13 157 0,-4-96 0,0-28-268,1 27-113,-8-79 393,1 0 0,27 103-1,-3-22-270,31 138-863,82 331-794,-93-367 1916,-14-48 0,25 104-1364,-14-42 1306,-37-175 455,4-1 1,38 121-1,-34-136-85,-2 0-1,9 81 1,-7-37 983,-17-100-1185,2 8 119,-1 0 0,-1 0-1,0 1 1,0-1 0,-2 14-1,1-22-214,0-1 1,-1 1-1,1-1 0,-1 0 1,0 1-1,0-1 0,0 0 1,0 1-1,0-1 0,0 0 0,0 0 1,-1 0-1,1 0 0,-1 0 1,0 0-1,1-1 0,-1 1 1,0 0-1,0-1 0,0 0 1,0 1-1,0-1 0,-1 0 0,1 0 1,0 0-1,0 0 0,-1 0 1,1-1-1,-5 1 0,-3 1-165,-1-2-1,1 1 0,0-1 0,0-1 1,-1 0-1,1 0 0,0-1 1,-13-4-1,-1-1-6674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24575,'4'1'0,"1"1"0,0-1 0,-1 1 0,1 0 0,-1 0 0,1 0 0,-1 1 0,6 4 0,11 6 0,18 3 0,1-2 0,73 16 0,-82-23 0,43 11-479,1-3-1,1-3 1,113 2-1,156 14-2540,-136-6 2128,586 6-2721,755-29 2639,-862 1 5357,-658 0-6540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24575,'1'5'0,"0"0"0,1 0 0,-1-1 0,1 1 0,0-1 0,0 1 0,1-1 0,4 7 0,6 10 0,-8-9-27,-1 1 0,0-1-1,-1 1 1,0 0 0,-1 0 0,1 24-1,-5 88-286,-1-51 226,5 206-252,-5 217-473,-10-356 621,-1 58-124,14-164 293,-15 342-1068,-13-93 1091,22-201 145,5 95-1,-2 44 78,-9-120 242,5-52 63,0 61 1,5-82-533,0-1-1,-2 1 1,-1-1-1,-12 42 1,10-49-6821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294 854 24575,'-2'4'0,"1"1"0,-1-2 0,1 1 0,-1 0 0,-1 0 0,1 0 0,0-1 0,-1 1 0,0-1 0,-3 3 0,-8 12 0,-13 26 0,4-7 0,-29 61 0,20-23 0,3 1 0,4 2 0,4 1 0,-16 103 0,31-110 0,6 110 0,2-82 0,0-73 0,1 0 0,2-1 0,1 0 0,0 0 0,2 0 0,1 0 0,15 27 0,1 10 0,-6-11 0,-13-31 0,1 0 0,1-1 0,1 0 0,1 0 0,1-1 0,22 29 0,49 59 0,-60-75 0,1-2 0,1 0 0,1-2 0,2-1 0,1-1 0,38 28 0,-36-34 0,1-1 0,1-1 0,1-2 0,0-1 0,1-2 0,0-1 0,1-2 0,1-1 0,-1-2 0,1-1 0,1-2 0,40-1 0,-47-3 0,0-1 0,0-1 0,58-14 0,-75 12 0,1 0 0,-1-1 0,-1-1 0,1 0 0,-1-1 0,0 0 0,-1-1 0,1-1 0,-2 1 0,18-19 0,-5-1-172,-1 0 0,-1-1-1,16-32 1,1 0-1,-10 11 173,-3-1 0,-1-1 0,26-86 0,-29 76 0,-8 23 0,-3-1 0,-1 0 0,-2-1 0,2-44 0,-4-167 0,-5 219 0,0-72-115,-5-144-670,1 206 653,-1 0-1,-3 0 1,-22-72 0,-2 18-114,2 1-658,-5 1-1,-77-151 1,71 182 911,-2 2 1,-3 2-1,-3 1 1,-2 3 0,-96-82-1,118 115 135,-1 2-1,-1 0 1,-1 2-1,-1 2 1,0 1-1,-70-24 1,70 34 87,0 1 1,-1 1-1,1 2 1,-1 2-1,-47 4 0,-14-1 1322,85-2-1513,-1-1 0,1 2 0,-1-1 0,1 1-1,0 1 1,0 0 0,0 0 0,0 1 0,1 0 0,-1 1 0,1 0-1,0 1 1,0-1 0,1 2 0,0-1 0,0 1 0,1 0 0,-1 1-1,1 0 1,1 0 0,0 1 0,0-1 0,1 1 0,0 1 0,0-1-1,1 1 1,0-1 0,1 1 0,0 0 0,0 0 0,1 1 0,1-1-1,-1 19 1,-3 25-260,-16 81 0,11-87 45,3 0-1,-3 66 1,10-32 163,3 135-13,2-179 27,1-1 0,3 0 0,1-1 0,1 0 0,27 56 0,-22-63 27,1 0 0,2-1 0,0-2 0,2 0-1,37 36 1,-13-27-579,-21-20-6231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24575,'0'4'0,"1"0"0,0 0 0,0 0 0,0-1 0,1 1 0,-1-1 0,1 1 0,0-1 0,0 1 0,0-1 0,1 0 0,-1 0 0,1 0 0,-1 0 0,1-1 0,0 1 0,5 3 0,19 22 0,-22-23 0,1 1 0,-1-1 0,1 0 0,1-1 0,-1 0 0,0 1 0,1-2 0,0 1 0,0-1 0,0 0 0,0-1 0,1 1 0,-1-2 0,13 3 0,15 1 0,62 2 0,-91-7 0,152 13-475,30 0 269,897-13-3558,-553-1 8028,-550 2-4241,1-2 0,0 0-1,-1-1 1,1-1-1,0-1 1,0 0 0,-30-12-1,26 8-26,0 2 0,0 1 0,-30-3 0,7 0-1345,16 3-5477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24575,'1'1'0,"0"-1"0,0 1 0,0-1 0,0 1 0,1 0 0,-1-1 0,0 1 0,0 0 0,0 0 0,0-1 0,-1 1 0,1 0 0,0 0 0,0 0 0,-1 0 0,1 0 0,0 1 0,-1-1 0,1 0 0,-1 0 0,1 0 0,-1 0 0,0 1 0,1-1 0,-1 0 0,0 0 0,0 3 0,5 39 0,-5-38 0,3 445 35,-5-231-796,2 969 596,-2-1149 165,-10 55 0,-1 27 0,12-68 27,4 222 546,-3-266-524,2 1-1,0 0 1,0-1-1,1 1 1,7 17-1,-2-71-48,-4 16-366,2 0-1,12-37 1,-17 61 100,8-25-6560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0 24575,'-5'4'0,"1"0"0,-1-1 0,0 0 0,0 0 0,0-1 0,-7 3 0,-29 18 0,-62 57 0,69-56 0,1 2 0,1 1 0,-29 32 0,-30 56-346,-98 159 1,134-178 39,-85 201 0,123-256-239,-13 31 400,-24 90 1,43-122 155,3 0 1,1 0-1,2 0 1,1 46-1,4-47-11,-13 267 0,-3-114 0,15-159 0,2-1 0,1 0 0,13 62 0,39 66 0,-19-66 0,105 247-797,-120-302 652,2 0 0,2-1 0,1-2 0,2 0 0,1-2 0,58 55 0,16 12 173,-57-55-107,88 70 0,-82-78-253,395 298 13,-380-284 143,3-3 1,1-3-1,2-3 0,2-3 1,2-4-1,117 39 1,-88-49 194,2-6 0,159 11 0,-162-24 627,171-10 0,-238-3-408,1-2-1,-1-1 1,-1-2-1,1-1 0,-2-2 1,48-27-1,-20 11-154,-1-4 0,-2-3-1,74-57 1,-111 72-223,-2-1 1,0-2-1,-1 0 0,-2 0 1,0-2-1,-2 0 1,25-58-1,-1-1 140,56-172 0,-73 156 0,17-152 0,-18 88 0,-17 128-10,-1 0-1,-3 0 1,-1 0-1,-2-1 1,-1 1-1,-2 0 1,-17-63-1,3 38-10,-3 2 0,-3 0 0,-54-95 0,56 114 21,-3 0 0,-1 1 0,-2 2 0,-37-40 0,-15 1-344,-3 4 0,-3 3 0,-3 5 1,-3 3-1,-122-61 0,18 25-1091,-210-73 0,-221-45-1435,242 117 2886,220 61-192,-445-97 89,125 79-104,159 49 2972,241 7-3091,38-1 1949,1 3 0,0 1 0,-79 14 0,106-11-6771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1612 371 24575,'-105'101'180,"41"-42"-659,3 3 1,-92 120-1,140-163 651,-45 64-974,-56 109-1,26-39 918,52-95-1259,-39 86 1,-42 142 926,-82 305 0,176-495-492,3 0 0,-11 177 0,23 196 316,8-411 668,2 31-364,4 0 0,24 132 0,0-107 365,6 29 261,18 131-284,-43-232-113,3-1 0,1 0 0,2-1 0,30 52 0,-46-90-131,134 236 1002,-111-200-1011,1-1 0,2-2 0,2 0 0,1-2 0,52 44 0,-70-67 454,1 0-1,0-1 1,1-1-1,0 0 1,0-1 0,1 0-1,-1-1 1,1-1-1,30 6 1,11-1-236,79 4 0,-131-13-169,20 1-153,-1 0-1,1-1 0,-1-2 1,1 0-1,-1-1 1,1-2-1,-1 0 1,0-2-1,-1 0 0,1-2 1,-1 0-1,29-16 1,34-27-531,128-98 0,-171 114 381,-2-1 0,-2-2 0,-1-2 0,51-72 0,-21 23 449,23-36 123,67-129-1515,-107 174 1260,-26 46 0,-3-1 1,0-2-1,24-62 1,-24 38 56,-2-2 1,-3 0-1,13-109 0,-21 94 1,9-164 1036,-17 189-998,1 2-142,-2 0 1,-2-1-1,-2 1 1,-17-69-1,7 66-48,-2 0 0,-3 2 1,-44-84-1,6 28 65,-51-87 120,86 160-130,-1 1 1,-2 1-1,-41-41 1,-282-287-2531,-176-189 128,339 380 2378,13 13 0,105 96-541,-147-102-1,121 97 357,-134-123 572,207 173-331,-135-90-149,130 90 499,-1 2 0,0 1-1,-1 1 1,-35-9-1,1 3 260,-35-10 3437,33 17-4362,43 9-6566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24575,'3'1'0,"0"-1"0,0 0 0,0 1 0,0 0 0,-1 0 0,1 0 0,0 0 0,0 0 0,0 0 0,-1 1 0,1-1 0,-1 1 0,1 0 0,-1 0 0,0 0 0,0 0 0,0 0 0,0 0 0,0 1 0,0-1 0,0 1 0,-1-1 0,2 4 0,4 9 0,0 0 0,-1 0 0,5 20 0,1 2 0,5 12 0,-1 0 0,14 84 0,15 41-1359,-27-114 808,16 92 0,36 335-1379,-58-382 1476,17 96-1075,9 26 643,8 28 130,1 12 550,-10-45 51,6 33-979,-1-8 53,-27-152 1081,6 176-1,-19-219 1,2-9 269,17 76-1,-12-78 139,7 79 0,-14-16 559,-2-50-738,14 109-1,-12-151 340,0-1 0,0 1 0,-1 0-1,-1 0 1,-2 21 0,2-31-479,0 0 1,-1 0-1,1 0 1,-1 0-1,1 0 1,-1 0-1,0 0 1,0 0-1,0 0 1,0-1-1,0 1 1,-1 0-1,1-1 1,0 1-1,-1-1 1,1 1-1,-1-1 1,1 0-1,-1 1 1,0-1-1,0 0 1,1 0-1,-1 0 1,0 0-1,0-1 1,0 1-1,0-1 1,0 1-1,0-1 1,0 1-1,0-1 1,0 0-1,-1 0 1,1 0-1,0 0 1,0-1-1,0 1 1,0 0-1,0-1 1,-3-1-1,-1 1-119,1-1-1,-1 0 0,1-1 0,0 1 0,0-1 0,0 0 0,0-1 1,1 1-1,0-1 0,-1 1 0,1-1 0,0-1 0,1 1 0,-1-1 1,1 1-1,0-1 0,-5-9 0,-5-9-6794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24575,'0'-11'0,"-1"-3"0,1 0 0,1 0 0,0 0 0,1 0 0,5-18 0,-6 30 0,-1-1 0,1 1 0,0 0 0,0 0 0,0 0 0,0 0 0,0 0 0,1 0 0,-1 1 0,1-1 0,-1 0 0,1 1 0,-1-1 0,1 1 0,0-1 0,0 1 0,0 0 0,0 0 0,0-1 0,0 2 0,0-1 0,0 0 0,0 0 0,0 1 0,1-1 0,-1 1 0,0-1 0,1 1 0,-1 0 0,0 0 0,0 0 0,1 1 0,-1-1 0,0 0 0,0 1 0,1-1 0,-1 1 0,0 0 0,0 0 0,3 1 0,31 11 0,-23-7 0,0-1 0,0-1 0,1 0 0,0-1 0,0 0 0,20 1 0,-14-3 0,-1-1 0,1-1 0,0-1 0,0 0 0,-1-2 0,0 0 0,1-1 0,-2-1 0,20-9 0,113-37-1183,-8 3 666,108-48-1240,45-18 1891,-230 86-134,1 2 0,101-23 0,-140 42 85,0-1-1,33-16 1,-28 11 878,-20 11-577,-12 8 332,-19 14 284,-6-6-943,-1-2 0,-30 10 0,5-2-1601,24-7-5284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55 24575,'-3'1'0,"0"-1"0,1 1 0,-1 0 0,0 0 0,1 0 0,-1 0 0,1 0 0,-1 0 0,1 1 0,-1-1 0,1 1 0,0 0 0,0 0 0,-2 2 0,-31 35 0,24-26 0,-35 40-544,3 2 0,2 1 0,-39 73 0,63-97 478,2 1 1,1 0-1,1 1 1,2 0-1,2 1 0,1 0 1,1 0-1,-1 37 1,8 310 65,3-357 41,0 0 1,2 0-1,1 0 0,0-1 0,2 0 1,1 0-1,1-1 0,1 0 1,24 37-1,7 0-73,2-3 0,57 57 0,-98-110 32,49 53 0,2-2 0,78 60 0,-72-70 198,210 154-1699,-192-147 1092,131 64-1,-157-95 410,1-1 0,63 13 0,-21-7 0,-54-15-21,0-2-1,1-1 1,59 2-1,129-8-108,-125-4 109,-74-1 21,0-1 0,0-2 0,0-1 0,-1-2 0,43-17 0,-43 12 518,0-2 0,-1-1-1,0-1 1,-2-1 0,41-37 0,-47 39-429,2-2-89,-1-1 0,-1-1 0,-1-1 0,0 0 0,-2-2 0,-1 0 0,-1-1 0,-1 0 0,-1-1 0,-1-1 0,-1 0 0,9-36 0,-10 31 218,-2-1 0,-1 0-1,-2-1 1,-2 0 0,1-39 0,-3-61-328,-6-151-224,-3 226 334,-3 0 0,-29-100 0,-37-45 0,-14-31 0,74 200 94,-1 0-1,-2 0 1,-1 2 0,-2 1-1,-1 0 1,-1 2 0,-54-52-1,51 57-93,-70-59 0,77 72 0,0 1 0,-1 1 0,0 1 0,0 1 0,-1 1 0,0 0 0,0 2 0,-1 1 0,0 0 0,-28 0 0,-352 3-399,186 3-66,179 0 298,-1 2 0,1 1 1,0 2-1,0 2 1,-72 26-1,-17 2 273,-21 8 80,131-38-6805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24575,'0'-1'0,"0"0"0,0 0 0,1 0 0,-1 0 0,0 0 0,1 0 0,-1 0 0,1 0 0,-1 0 0,1 1 0,0-1 0,-1 0 0,1 0 0,0 0 0,-1 1 0,1-1 0,0 0 0,0 1 0,0-1 0,0 0 0,0 1 0,0-1 0,0 1 0,0 0 0,0-1 0,0 1 0,0 0 0,0 0 0,0-1 0,0 1 0,0 0 0,0 0 0,0 0 0,0 0 0,0 0 0,0 1 0,2-1 0,45 8 0,-41-7 0,42 10 0,-22-4 0,1-1 0,0-1 0,0-1 0,1-1 0,-1-2 0,49-4 0,-15-6 0,292-34 0,-286 36-460,108-25-1,-116 19 96,0 2-1,95-5 1,-69 11 365,1-5 0,86-21 0,-90 15 0,140-26-627,7-18-691,-72 16 623,-37 16 999,156-43 777,-245 61-723,-14 5 128,0-1-1,0 0 1,-1-1 0,0-1 0,21-13-1,-36 19-480,1-1-1,-1 0 1,1 1 0,-1-1-1,0 0 1,0-1-1,-1 1 1,1 0 0,-1 0-1,1-1 1,-1 1 0,0-1-1,0 1 1,-1-1-1,1 1 1,-1-1 0,0 1-1,1-1 1,-2 0-1,1 1 1,0-1 0,-1 0-1,0 1 1,1-1-1,-4-5 1,3 3-104,-1 0 0,0 0 0,-1 1 0,1-1 0,-1 1 0,0-1 0,-1 1 0,1 0 0,-1 0 0,0 1 0,0-1 0,-1 1 0,1 0 0,-9-6 0,-3 3-6727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24575,'0'2029'0,"-2"-1995"0,-10 57 0,6-56 0,-1 53 0,6-67 0,0 30 0,1-49 0,0 1 0,0 0 0,1-1 0,-1 1 0,1-1 0,-1 1 0,1 0 0,0-1 0,0 1 0,0-1 0,0 0 0,1 1 0,2 3 0,1-6-1365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24575,'-5'6'0,"1"0"0,0 1 0,0-1 0,1 1 0,0-1 0,0 1 0,-3 12 0,-10 20 0,-126 220 0,92-158-635,-51 149 0,-15 116-530,109-335 1171,0-1 0,2 1 0,-1 51 0,8 98-107,2-66-942,-4-51 903,17 109 0,-11-138 152,2 0-1,1-1 0,2 0 0,25 55 0,58 100-11,-73-147 96,0 2 352,50 76 1,-71-118-449,154 199-472,-130-173 378,2-1 0,0-1 1,2-1-1,59 39 1,27 11 372,-65-40-281,1-2 0,71 33 0,-50-37 256,121 28 0,-97-30 108,-62-18-362,0-2 0,0-1 0,50 2 0,104-10 0,-64 0 0,-34 4 103,155-7 788,-210 3-787,-1-2 0,1-1 0,-1-2 0,-1-1 0,39-16 0,-18 2-104,-1-1 0,76-49 0,-89 45 242,69-66-1,-91 77-161,0-1 1,-1-1-1,-2-1 0,0 0 1,21-39-1,-19 21-80,-2-1 0,-2-1 0,-1 0 0,-2 0 0,-2-1 0,-2 0 0,-1-1 0,-4-73 0,0 80 0,0 6 0,0-1 0,-2 0 0,-1 1 0,-1-1 0,-15-50 0,-2 22-152,-3 1 0,-3 1 0,-61-96 0,7 23 152,-30-41 0,89 141 0,-1 0 0,-1 2 0,-45-39 0,-5-1 0,48 42 0,-1 1 0,-1 1 0,-55-35 0,-223-94 0,281 142 0,0 1 0,-1 2 0,0 0 0,0 2 0,-38-4 0,-134 5 0,191 4 0,-22-1 0,1-2 0,-33-6 0,-36-4 0,10 10-145,-115 10 1,159-2 68,1 2 0,0 1-1,0 3 1,-69 26 0,93-30-35,0 0-11,0 0 1,0 1-1,1 0 1,0 1-1,1 1 1,0 1-1,1 1 1,-26 23-1,30-23-5586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3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1425 1799 24575,'-2'3'0,"1"-1"0,-1 1 0,1-1 0,-1 0 0,0 0 0,0 0 0,0 0 0,0 0 0,0 0 0,-4 2 0,-7 7 0,-74 98 0,41-48 0,23-32-13,1 1 0,2 0-1,1 2 1,1 0 0,2 1-1,-24 69 1,23-48-64,2 1-1,3 0 0,2 0 1,2 1-1,0 76 1,8-107 77,1 1 0,2-1 0,0 1 0,2-1 0,0 0 0,2 0 0,1-1 0,1 0 0,1 0 0,1-1 0,1-1 0,1 1 0,1-2 0,17 21 0,153 165-591,-159-178 578,2 0-1,0-2 1,2-1-1,35 24 1,135 81-57,-195-128 70,52 28-395,2-3 0,104 37 0,-112-50-20,72 12 1,-42-11 154,-16-5 260,0-3 0,1-3 0,-1-3 0,104-9 0,-137 4-52,0 0 0,0-2 1,0-2-1,0 0 0,-1-2 0,-1-2 1,1 0-1,-2-2 0,45-27 0,-52 24 176,-1-1-1,-1 0 0,-1-1 1,0-2-1,-1 1 0,-1-2 0,-1 0 1,-1-1-1,0-1 0,-2 0 1,-1 0-1,-1-1 0,-1-1 0,-1 0 1,5-27-1,-2-9 23,-3-2 0,-2 1 1,-4-1-1,-5-71 0,-2 86-467,-1 1-1,-3 0 0,-2 0 1,-2 1-1,-2 0 1,-21-44-1,-163-322-2046,153 323 1823,-5 3 0,-98-129 0,-154-134-1089,-171-106 763,364 363 891,-236-186 190,268 222-160,-2 4 0,-141-68 0,174 98-71,-451-188-931,401 179 1058,-1 5 0,-1 3-1,-139-12 1,192 31 2006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24575,'0'3'0,"-1"0"0,1 0 0,-1-1 0,1 1 0,-1 0 0,0-1 0,0 1 0,0 0 0,0-1 0,0 1 0,-1-1 0,1 0 0,-1 1 0,0-1 0,1 0 0,-1 0 0,0 0 0,-3 2 0,-48 30 0,45-30 0,1 0 0,-1 1 0,1 0 0,-1 0 0,1 1 0,-9 9 0,-2 10 0,2 1 0,0 1 0,2 1 0,0 0 0,2 1 0,2 0 0,-12 48 0,-3-2 0,18-59 0,1 0 0,1 1 0,1-1 0,0 1 0,1 0 0,-1 22 0,3 10 0,5 194 0,1-211 0,1-1 0,2-1 0,1 1 0,2-1 0,0-1 0,2 0 0,18 28 0,-3 0 0,-23-49 0,-1-1 0,2 1 0,-1-2 0,1 1 0,0 0 0,0-1 0,0 0 0,1-1 0,0 0 0,0 0 0,1 0 0,14 6 0,-8-4 0,1-1 0,0 0 0,0-2 0,0 0 0,1 0 0,19 1 0,-23-4 0,0 0 0,0-1 0,0 0 0,0-1 0,0 0 0,0-1 0,0-1 0,-1 1 0,1-2 0,-1 0 0,0 0 0,0-1 0,0 0 0,0-1 0,-1-1 0,0 1 0,0-2 0,-1 1 0,0-1 0,0 0 0,-1-1 0,0 0 0,-1-1 0,13-19 0,-4 3 0,32-35 0,-30 38 0,0 0 0,14-26 0,104-206 0,-121 225 0,-2-1 0,0-1 0,-2 0 0,-2 0 0,8-48 0,-9 19 0,-2-1 0,-4-64 0,-2 119 0,0-7 0,0 0 0,-1 0 0,0 0 0,-1 0 0,-6-20 0,7 30 0,-1 0 0,0-1 0,0 1 0,0 1 0,-1-1 0,0 0 0,1 1 0,-1-1 0,0 1 0,-1 0 0,1 0 0,-1 0 0,1 0 0,-1 0 0,0 1 0,0 0 0,0 0 0,0 0 0,0 0 0,0 1 0,-7-2 0,-16-2 0,-1 1 0,0 1 0,0 2 0,0 0 0,-37 5 0,-15-1 0,-78-3-1365,135 0-5461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0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489 255 24575,'-2'4'0,"0"-1"0,0 0 0,-1-1 0,1 1 0,-1 0 0,1-1 0,-1 1 0,0-1 0,-5 4 0,0-1 0,-134 140 0,141-144 0,-29 33 0,3 0 0,0 2 0,-33 62 0,41-63 0,1 1 0,2 0 0,2 2 0,-14 49 0,23-44 0,2 0 0,2 0 0,4 46 0,0 5 0,-3-83 0,1 0 0,1 0 0,0 0 0,1 0 0,-1-1 0,2 1 0,0-1 0,0 0 0,1 0 0,9 15 0,-1-6 0,0-1 0,1-1 0,1 0 0,21 18 0,5 3 0,1-3 0,2-2 0,80 47 0,-90-62 0,1-1 0,1-2 0,1-2 0,0-1 0,1-2 0,0-1 0,50 5 0,62 11 0,-119-17 0,1-1 0,1-2 0,-1-1 0,1-2 0,-1-1 0,63-6 0,-69 0 0,0-1 0,0-1 0,-1-1 0,0-1 0,-1-1 0,1-2 0,-2 0 0,38-27 0,-24 15 0,-23 15 0,0-1 0,0 0 0,-1-1 0,0 0 0,14-17 0,-20 21 0,-1-1 0,0 0 0,-1 1 0,0-2 0,0 1 0,-1 0 0,0-1 0,0 0 0,-1 0 0,0 0 0,-1-1 0,0 1 0,0 0 0,-1-1 0,0-18 0,1 1 0,8-46 0,1-23 0,-10 78 0,-1 1 0,-1-1 0,0 0 0,-1 1 0,-1-1 0,-1 1 0,0 0 0,-2 0 0,0 0 0,0 1 0,-11-19 0,-105-183 0,108 196 0,-1 0 0,-1 0 0,-1 2 0,-21-22 0,-85-70 0,109 99 0,-33-24 0,0 2 0,-3 2 0,-1 2 0,-82-37 0,67 33 0,46 24 0,0 0 0,-1 1 0,-36-12 0,-16-2-78,41 13-218,-48-11 0,-290-62-461,171 25-370,167 51-4510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24575,'0'-1'0,"0"0"0,0 0 0,1 0 0,-1 0 0,0 0 0,1 0 0,-1 0 0,1 0 0,-1 0 0,1 1 0,0-1 0,-1 0 0,1 0 0,0 0 0,0 1 0,-1-1 0,1 0 0,0 1 0,0-1 0,0 0 0,0 1 0,0-1 0,0 1 0,0 0 0,0-1 0,0 1 0,0 0 0,0 0 0,0-1 0,0 1 0,0 0 0,0 0 0,0 0 0,0 0 0,0 0 0,1 1 0,0-1 0,47 8 0,-43-7 0,4 2 0,0 0 0,-1 0 0,1 1 0,-1 0 0,0 1 0,0 0 0,-1 1 0,0-1 0,9 9 0,6 3 0,-14-12 0,1 1 0,0-2 0,0 1 0,0-1 0,0-1 0,0 0 0,14 2 0,76 7 0,301-8-533,-211-7 361,-153 1 172,0-1 0,37-10 0,-22 4 0,73-20 442,-37 6-179,-52 13-263,-35 9 0,1 1 0,-1-1 0,1 1 0,0-1 0,-1 0 0,0 0 0,1 0 0,-1 0 0,0 0 0,1 0 0,-1 0 0,0 0 0,0 0 0,0-1 0,0 1 0,0 0 0,0-1 0,0 1 0,0-3 0,-1 3 0,0 1 0,0-1 0,0 0 0,-1 0 0,1 0 0,0 1 0,-1-1 0,1 0 0,0 0 0,-1 1 0,1-1 0,-1 0 0,1 1 0,-1-1 0,0 0 0,1 1 0,-1-1 0,0 1 0,1-1 0,-1 1 0,0-1 0,1 1 0,-1 0 0,0-1 0,0 1 0,0 0 0,1 0 0,-1-1 0,0 1 0,0 0 0,0 0 0,-1 0 0,-33-4 0,33 4 0,-164 0-1365,143 0-5461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24575,'1'12'0,"0"-1"0,1 1 0,0-1 0,4 12 0,7 40 0,-11 8 0,-3-49 0,1-1 0,1 1 0,1-1 0,1 0 0,1 0 0,1 0 0,9 24 0,-8-25 0,0 1 0,-1 0 0,-1 0 0,-1 0 0,-1 0 0,-1 41 0,-1-34 0,1 0 0,2 0 0,6 31 0,-4-30 0,4 50 0,4 24 0,-9-84-170,0 1-1,-1-1 0,-2 1 1,1 0-1,-2 0 0,-1-1 1,-6 40-1,1-42-6655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24575,'-5'1'0,"1"0"0,-1 0 0,1 0 0,-1 0 0,1 1 0,0-1 0,0 1 0,0 0 0,0 1 0,0-1 0,0 1 0,-6 5 0,-45 45 0,38-34 0,-243 219 0,142-106-581,19-18 129,67-77 279,2 1 0,1 2-1,2 1 1,2 2 0,1 0-1,-32 88 1,29-61 442,4 2 0,-20 103 0,32-121 211,3 0 0,-1 100-1,10-122-479,1-1 0,2 1 0,1-1 0,1 0 0,2 0 0,1-1 0,1 0 0,20 39 0,0-11 0,52 75 0,-5-32 0,-49-65 0,3-1 0,0-1 0,2-2 0,2-1 0,42 29 0,-38-29 0,-23-19 0,1 0 0,0-1 0,1 0 0,0-2 0,0 0 0,1-1 0,0-1 0,32 8 0,-23-8 0,9 4 0,1-3 0,0-1 0,67 4 0,-85-11-4,39 1-156,70-8 0,-111 4 125,1 0 0,-1-1 0,1-1 0,-1 0 0,-1-2 1,1 0-1,32-18 0,15-15 31,89-60-26,-130 83 26,-2-2 0,0-1 0,-1 0 0,23-30 0,-5-2 4,-3-1 0,-3-2 0,40-84 0,-64 118 0,82-193 0,-80 183 0,-2-1 0,-2 1 0,0-2 0,-3 1 0,2-36 0,-5 52 0,-4-256 0,-8 193 219,-3 0 0,-30-91 0,33 123-219,8 31 0,-1-1 0,-1 2 0,0-1 0,-1 0 0,-15-27 0,-22-38 0,32 58 0,-1 0 0,0 1 0,-30-37 0,-29-2 0,63 55 30,-1 0-1,1 0 1,-1 2-1,0-1 1,0 1-1,-1 0 1,1 1 0,-1 0-1,0 0 1,-20-2-1,-5 2-432,-63 3-1,59 1-479,16-1-5943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24575,'5'0'0,"1"0"0,-1 0 0,0 0 0,1 1 0,-1 0 0,0 0 0,1 0 0,-1 0 0,0 1 0,0 0 0,0 0 0,0 1 0,-1-1 0,1 1 0,0 0 0,-1 0 0,0 1 0,0-1 0,0 1 0,0 0 0,0 0 0,-1 0 0,0 0 0,0 1 0,0-1 0,0 1 0,-1 0 0,0 0 0,0 0 0,0 0 0,-1 0 0,2 9 0,2 3 0,0-1 0,1 1 0,1-1 0,0 0 0,1-1 0,12 17 0,-16-25 0,0 1 0,-1 0 0,0-1 0,0 1 0,-1 0 0,0 0 0,0 0 0,-1 1 0,1 10 0,-5 80 0,1-79 0,1 1 0,1-1 0,0 1 0,5 27 0,4 2 0,2 68 0,-7-70 0,4 3 2,-6-41-154,0-1 1,0 1-1,-1-1 0,0 1 0,-1-1 0,0 1 0,-1-1 0,-1 12 0,-3-5-6674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24575,'20'57'0,"-10"34"0,-8-61 0,2-1 0,8 36 0,23 90 0,10 34 0,-40-171 0,22 90 0,-3 16 0,5 44 0,-25-144 0,1 0 0,15 41 0,1 6 0,-9-27 0,-9-34 0,1 0 0,-2 1 0,1-1 0,-1 1 0,-1 0 0,0 0 0,-1 20 0,-4-21-1365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24575,'25'1'0,"-1"0"0,1 2 0,41 9 0,69 15 0,-91-20 0,1-2 0,0-2 0,0-2 0,45-5 0,13 1 0,-18 3-61,109-15 0,-100 4-577,-48 7 647,0-3 0,53-14 0,-66 14-9,60-8 0,10-1 0,-83 13 139,-16 3-97,0 0 1,-1-1-1,1 1 1,0-1-1,-1 0 1,1 0-1,0 0 1,-1 0-1,0 0 0,1-1 1,-1 0-1,0 0 1,4-2-1,-7 3-42,0 0 0,0 1 0,-1-1 0,1 0 0,0 1 0,0-1 0,-1 0 0,1 1 0,-1-1 0,1 1 0,0-1 0,-1 1 0,1-1 0,-1 1 0,0-1 0,1 1 0,-1 0 0,1-1 0,-1 1 0,1 0 0,-1-1 0,0 1 0,1 0 0,-1 0 0,0 0 0,1-1 0,-1 1 0,0 0 0,1 0 0,-1 0 0,0 0 0,1 0 0,-1 0 0,0 0 0,-1 1 0,-29-5 0,-16 4 0,0 2 0,-54 9 0,-58 3 0,134-12 45,1 1-1,-28 6 0,-30 3-1542,59-11-5328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24575,'21'55'0,"-11"-22"0,13 64 0,-21-85 0,2 0 0,-1-1 0,1 1 0,10 17 0,10 30 0,-14-15 0,9 68 0,-8-39 0,-6-46 0,-1 1 0,1 30 0,-3 54 0,-6 173 0,4-282-44,0-1 0,-1 1 0,1-1 0,-1 1 0,0-1 0,1 0 0,-1 1 0,0-1 0,0 0 0,-1 0 0,1 0 0,0 0 0,-1 0 0,1 0 0,-1 0 0,0 0 0,1 0-1,-1-1 1,0 1 0,0-1 0,0 1 0,0-1 0,0 0 0,-1 0 0,1 0 0,0 0 0,-1 0 0,1 0 0,0-1 0,-5 1 0,-12 2-6782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24575,'-3'1'0,"0"0"0,1 0 0,-1-1 0,1 2 0,-1-1 0,1 0 0,-1 0 0,1 1 0,0-1 0,0 1 0,-1 0 0,1 0 0,0 0 0,-3 4 0,-23 31 0,-13 29 0,-35 74 0,56-90 0,-22 77 0,14-38 0,20-56 0,2 0 0,1 1 0,2 0 0,1-1 0,1 1 0,6 44 0,-2 16 0,-3-41 0,-2 7 0,3 0 0,2-1 0,3 1 0,22 94 0,-13-88 0,-12-50 0,0 0 0,0-1 0,2 1 0,0-1 0,0 0 0,15 26 0,10 10 0,31 74 0,-41-78 0,3-1 0,43 65 0,-45-82 0,1-2 0,48 48 0,-60-65 0,1-2 0,0 1 0,1-1 0,-1-1 0,2 0 0,-1 0 0,1-1 0,0-1 0,0 0 0,18 3 0,26 3 31,98 7-1,-127-17-155,0-1-1,0-2 1,0-1 0,0-1-1,43-11 1,-45 7 28,-7 3 84,0 0-1,-1-2 1,1 0-1,-2-1 0,29-17 1,17-17-35,-18 13-4,44-36 0,-75 53 45,0-1-1,-1-1 1,-1 0 0,0 0 0,-1-1 0,17-31 0,-9 9 114,-2 0 0,-2-2 1,-2 0-1,16-74 0,-19 52 71,-3-1 1,-2-96-1,-6 117-178,-1 1 0,-3 0 0,-1 0 0,-2 0 0,-1 1 0,-2 0 0,-32-71 0,13 25 0,26 67 0,-1 1 0,-1 0 0,-1 0 0,-1 1 0,-11-19 0,-26-36 0,25 37 0,-2 1 0,-34-39 0,25 37 0,2 4 0,1-1 0,-36-55 0,57 78 0,-1 1 0,0 0 0,0 1 0,-1 0 0,1 0 0,-1 0 0,-1 1 0,1 1 0,-1 0 0,0 0 0,-15-4 0,-25-16 0,31 17 0,0 0 0,-1 1 0,1 1 0,-1 0 0,0 2 0,-1 0 0,-30-1 0,6-2 0,38 5 0,1 0 0,-1 1 0,0-1 0,0 2 0,1-1 0,-1 1 0,0 0 0,0 0 0,1 1 0,-1 0 0,0 0 0,0 1 0,1 0 0,-1 0 0,-9 4 0,-38 18-37,44-21-84,-1 1 0,1 0 1,0 1-1,1 0 0,-1 0 1,1 1-1,0 1 0,0-1 0,1 1 1,-13 13-1,12-6-6705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57 187 24575,'-1'9'0,"-1"0"0,1 0 0,-1 0 0,-1 0 0,0-1 0,0 1 0,-8 14 0,6-13 0,1 0 0,-1 0 0,2 0 0,0 1 0,-3 13 0,2 41 0,5 87 0,1-51 0,1-58 0,2 1 0,2-1 0,25 81 0,-16-63 0,-5-25 0,2-1 0,24 47 0,9 21 0,-40-90 0,1 0 0,0-1 0,1 1 0,18 21 0,13 19 0,-33-43 0,0-1 0,1 0 0,0 0 0,1 0 0,0-1 0,0 0 0,0 0 0,1-1 0,1 0 0,-1-1 0,1 0 0,16 8 0,-9-8 0,-1-1 0,1 0 0,0-1 0,0-1 0,0-1 0,1 0 0,26-2 0,-11 0 0,-1-1 0,0-2 0,61-13 0,-77 12 0,0-2 0,0 0 0,0-1 0,-1-1 0,0 0 0,-1-1 0,1 0 0,-2-1 0,16-14 0,-5 3 0,-1-1 0,0-1 0,-2 0 0,-1-2 0,32-50 0,-26 11 0,-18 42 0,1 1 0,13-22 0,-15 27 0,0 1 0,-1-1 0,0 0 0,-2-1 0,4-16 0,14-47 0,-15 58 0,-1 0 0,-1 0 0,0 0 0,-2 0 0,0-1 0,-2-28 0,-2 12 0,-2-1 0,-14-67 0,15 91 0,-2 0 0,0 0 0,-1 0 0,0 0 0,-1 1 0,-1-1 0,0 2 0,-2-1 0,1 1 0,-2 0 0,-17-19 0,-25-29 0,23 27 0,-57-54 0,74 79 0,0 0 0,-1 1 0,0 0 0,-1 1 0,0 0 0,0 2 0,-1-1 0,-27-7 0,27 10-116,-13-3-300,0 0-1,-35-3 1,34 9-6410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1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1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400 424 24575,'-27'25'0,"-49"33"0,-16 15 0,76-59 0,1 0 0,1 1 0,0 1 0,1 0 0,1 1 0,-20 36 0,19-25 0,1-1 0,2 2 0,0-1 0,-5 32 0,13-50 0,-7 31 0,2 1 0,-2 82 0,9-102 0,-1 2 0,0 0 0,2-1 0,1 1 0,1-1 0,1 1 0,1-1 0,1 0 0,13 32 0,22 25 0,3-1 0,4-3 0,79 97 0,-100-146-51,0 0 1,2-2-1,1-1 0,62 38 0,-67-45-242,-5-5 254,1-1 0,36 14 0,24 13 47,-55-27-8,1-1 0,0-1 0,0-2 0,0 0 0,1-2 0,48 3 0,-65-7 0,61 5 0,0-3 0,101-8 0,-163 3 37,-1 0 1,1 0 0,-1-1 0,0 0-1,1 0 1,-1-1 0,-1-1 0,1 1-1,-1-1 1,1-1 0,-1 0 0,-1 0-1,1 0 1,-1-1 0,10-12 0,-10 10-34,0 0 0,0 0 0,-1-1 0,0 0 0,-1 0 0,0-1 0,0 1 0,-1-1 0,-1 0 0,0 0 0,0 0 0,1-22 0,-6-224-4,-1 227-119,0 0 0,-2 1 0,-2 0-1,-12-37 1,-1-7 132,7 20-13,-67-248 0,59 237 0,-3 1 0,-50-97 0,69 151 0,-32-59 0,-54-72 0,44 70-514,34 48 588,-2 0-1,-1 0 1,0 2-1,-25-24 1,1-5 58,35 41-57,0 0-1,0 1 1,-1 0 0,0 0-1,-1 1 1,1 0 0,-10-7-1,-35-21-74,20 12 0,0 1 0,-2 2 0,0 1 0,-1 2 0,-57-19 0,79 31-103,-18-4-318,-1 1 1,-32-3-1,40 8-6405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1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24575,'0'-1'0,"1"-1"0,0 0 0,0 1 0,0-1 0,0 1 0,0-1 0,0 1 0,0-1 0,1 1 0,-1 0 0,0-1 0,1 1 0,-1 0 0,1 0 0,-1 0 0,1 0 0,3-1 0,30-14 0,-12 11 0,0 0 0,0 2 0,0 0 0,1 2 0,-1 1 0,33 3 0,-28-1 0,0-2 0,-1 0 0,1-2 0,30-5 0,-14-1 0,-1 3 0,67-1 0,-61 5 0,76-11 0,86-16 0,-41 2 0,-147 22 40,1 1-1,28 0 1,-28 2-535,-1-1 1,30-6-1,-30 2-6331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24575,'-3'130'0,"6"138"0,10-197 0,-9-51 0,0 0 0,1 28 0,-5-32-227,1 1-1,1 0 1,0-1-1,1 1 1,10 28-1,-10-37-6598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293 101 24575,'-26'44'-10256,"8"-19"9412,-11 11 3915,-31 46 4958,56-76-8029,-17 25 0,2 1 0,1 1 0,2 1 0,1 0 0,2 1 0,-13 50 0,18-44 0,1-12 0,2 0 0,-3 58 0,8-72 0,0 17 0,6 52 0,-4-72 0,0 0 0,2 0 0,-1-1 0,1 1 0,1-1 0,0 0 0,11 19 0,19 23 0,3-1 0,1-2 0,86 83 0,-72-90-165,2-2-1,1-3 1,3-2-1,1-2 1,1-4-1,1-2 1,2-3-1,1-2 1,73 14-1,-73-23 166,117 9 0,-72-12 0,79 2 0,-84-11 0,114-5 0,-204 0 109,0 0-1,0-1 1,0-1-1,-1 0 1,17-9-1,-4 2-16,-10 6-27,-1-1 0,0-1 0,0-1 1,-1 0-1,0-2 0,13-10 0,-20 13-23,0 0-1,0-1 0,-1 1 1,0-2-1,-1 1 1,0 0-1,-1-1 1,0 0-1,0-1 1,5-17-1,-2 3-41,0 0 0,10-51 0,-17 65 0,0-1 0,-1 1 0,0 0 0,-1 0 0,0 0 0,0 0 0,-6-19 0,-15-38 0,-3 2 0,-3 0 0,-2 2 0,-58-88 0,60 111-213,-3 1-1,-54-54 0,48 55 120,-62-83 0,63 75 15,-3 2-1,-2 1 1,-1 3-1,-96-73 1,107 94 260,-1 1 0,0 1 1,-2 2-1,0 1 1,-58-17-1,12 4-43,19 9-1503,34 12-5461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24575,'55'-20'0,"-1"14"0,-1 2 0,101 6 0,-45 0 0,181-2-1365,-268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250 390 24575,'-2'29'0,"-1"0"0,-9 38 0,2-8 0,6-45 0,1 0 0,-1 0 0,-1 0 0,-1-1 0,-9 17 0,9-18 0,0 0 0,1 0 0,0 0 0,1 1 0,0-1 0,-3 24 0,2 0 0,-2-1 0,-11 36 0,11-48 0,0 0 0,2 1 0,1 0 0,0 0 0,2 0 0,2 42 0,0-63 0,1 0 0,0 0 0,0 0 0,0 0 0,0 0 0,1 0 0,-1-1 0,1 1 0,0-1 0,0 1 0,0-1 0,0 1 0,0-1 0,0 0 0,0 0 0,1 0 0,-1 0 0,1-1 0,0 1 0,-1-1 0,1 1 0,0-1 0,0 0 0,0 0 0,0 0 0,0-1 0,0 1 0,0-1 0,0 1 0,6-1 0,11 1 0,-1-1 0,1 0 0,29-6 0,-46 6 0,12-4 0,-1 0 0,0 0 0,-1-2 0,1 1 0,19-13 0,-4 3 0,3-4 0,-1-1 0,0-2 0,-2-1 0,0-2 0,26-29 0,-9 11 0,-37 34 0,-1 1 0,1-1 0,-1-1 0,-1 0 0,0 0 0,0 0 0,-1-1 0,0 0 0,-1 0 0,0-1 0,-1 1 0,0-1 0,-1 0 0,0 0 0,-1 0 0,-1 0 0,0-1 0,0 1 0,-2-23 0,1-3 0,1 16 0,-2 0 0,-4-32 0,4 48 0,0-1 0,-1 0 0,0 0 0,-1 1 0,1-1 0,-1 1 0,0 0 0,-1 0 0,0 0 0,0 0 0,-9-9 0,-6-7 0,-15-14 0,25 29 0,0-1 0,1 0 0,0-1 0,0 0 0,-6-11 0,10 13 0,0 1 0,-1 0 0,1 0 0,-1 0 0,-1 0 0,1 1 0,-1 0 0,0 0 0,0 1 0,0-1 0,-1 1 0,1 1 0,-1-1 0,-13-4 0,-18-4 0,0-2 0,1-1 0,0-3 0,2 0 0,0-3 0,1 0 0,-43-37 0,55 43-470,-2 1 1,0 1-1,-47-19 0,43 22-5842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1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24575,'-6'2'0,"1"1"0,0-1 0,0 1 0,1 0 0,-1 0 0,0 0 0,1 1 0,0 0 0,0-1 0,0 1 0,-6 8 0,-1 0 0,2-2 0,0 0 0,1 0 0,0 1 0,0 0 0,1 1 0,1-1 0,-7 19 0,-1 9 0,-10 44 0,20-70 0,-46 128 0,42-114 0,0 0 0,2 1 0,1 0 0,1 0 0,0 32 0,2-13 0,1-31 0,0-1 0,1 0 0,0 0 0,1 0 0,1 1 0,6 25 0,-3-31 0,1 0 0,0 0 0,0-1 0,1 0 0,15 16 0,17 23 0,-33-40 0,0 0 0,0 0 0,1-1 0,0 0 0,1-1 0,0 0 0,0 0 0,0 0 0,0-1 0,1 0 0,0-1 0,0 0 0,0 0 0,1-1 0,-1 0 0,1-1 0,0 0 0,11 1 0,39 8 0,40 5 0,-91-15 0,-1-1 0,1 0 0,0-1 0,0 0 0,0 0 0,-1-1 0,1 0 0,-1 0 0,9-4 0,-14 4 0,0 0 0,0 0 0,0 0 0,0 0 0,-1-1 0,1 1 0,-1-1 0,0 0 0,1 0 0,-1 1 0,-1-1 0,1-1 0,0 1 0,-1 0 0,1 0 0,-1-1 0,0 1 0,0 0 0,-1-1 0,1 1 0,-1-1 0,1-3 0,0-14 0,0 0 0,-4-35 0,0 23 0,4-85 0,-4-56 0,2 165 0,-1 0 0,0-1 0,-1 1 0,0 0 0,-1 0 0,1 0 0,-2 1 0,1-1 0,-1 1 0,0 0 0,-1 1 0,-12-15 0,-5-6 0,17 19 0,1 0 0,0-1 0,0 0 0,-4-15 0,5 14 0,-1 0 0,1 0 0,-12-17 0,-5 2 0,0 1 0,-2 1 0,0 1 0,-32-24 0,44 41 0,0 0 0,0 1 0,0 0 0,0 1 0,-1 0 0,0 1 0,0 1 0,0-1 0,-16 1 0,2-2 0,-30-3-1365,32 5-5461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4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24575,'-2'86'0,"4"94"0,11-108 0,-9-52 0,0 0 0,1 27 0,-4 442 82,-2-237-1529,1-230-5379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4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24575,'17'0'0,"0"0"0,1 2 0,-1-1 0,0 2 0,0 0 0,0 2 0,0-1 0,24 12 0,-22-9 0,0-1 0,0-1 0,27 4 0,1 0 0,-3-2 0,-1-2 0,1-2 0,85-6 0,-30 0 0,-90 3 0,49 1 0,0-3 0,79-13 0,-58 1 0,0 3 0,112-2 0,-168 10 0,-23 3 0,0 0 0,0 0 0,0-1 0,0 1 0,0 0 0,0 0 0,0 0 0,0-1 0,0 1 0,0 0 0,0 0 0,0 0 0,0-1 0,0 1 0,0 0 0,0 0 0,0 0 0,0-1 0,0 1 0,0 0 0,0 0 0,0 0 0,-1-1 0,1 1 0,0 0 0,0 0 0,0 0 0,0 0 0,0-1 0,-1 1 0,1 0 0,0 0 0,0 0 0,0 0 0,0 0 0,-1 0 0,1 0 0,0-1 0,0 1 0,0 0 0,-1 0 0,1 0 0,0 0 0,-1 0 0,-39-12 0,-126-18 0,121 22 0,1-2 0,-1-2 0,-68-28 0,26-5-1365,72 37-5461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4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24575,'0'9'0,"1"-1"0,1 0 0,-1 1 0,2-1 0,2 8 0,7 32 0,-7 10 0,-3-26 0,10 49 0,-5-33 0,-2 1 0,-2 0 0,-5 90 0,-1-31 0,3 917 0,-3-1001 0,2-24 0,1 0 0,0 0 0,0 0 0,-1 0 0,1 0 0,0 0 0,0 0 0,0 0 0,-1 0 0,1 0 0,0 0 0,0 0 0,-1 0 0,1 0 0,0 0 0,0 0 0,0-1 0,-1 1 0,1 0 0,0 0 0,0 0 0,0 0 0,-1 0 0,1 0 0,0-1 0,0 1 0,0 0 0,0 0 0,-1 0 0,1 0 0,0-1 0,0 1 0,0 0 0,0 0 0,0 0 0,0-1 0,0 1 0,-1 0 0,1 0 0,0-1 0,0 1 0,0 0 0,-13-40 0,2-13 0,2-2 0,3 1 0,2-83 0,5 1-1365,-1 107-5461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4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688 138 24575,'-8'1'0,"0"0"0,0 1 0,0 0 0,1 0 0,-1 0 0,1 1 0,-1 0 0,-8 6 0,-43 14 0,49-21 0,-1 1 0,0 0 0,1 0 0,-1 1 0,1 0 0,0 1 0,1 0 0,-1 1 0,1 0 0,0 0 0,0 1 0,1 0 0,0 1 0,0 0 0,1 0 0,0 1 0,0 0 0,1 0 0,0 0 0,1 1 0,0 0 0,0 0 0,-3 13 0,-20 51 0,4 1 0,4 1 0,-17 113 0,30-106 0,7 145 0,3-94 0,0-70 0,18 106 0,-19-161 0,5 22 0,2 0 0,1 0 0,26 55 0,-1-2 0,-31-75 0,0 0 0,1-1 0,1 0 0,-1 0 0,14 14 0,15 24 0,-31-40 0,2 0 0,-1-1 0,0 0 0,1 0 0,0 0 0,0 0 0,1-1 0,-1 0 0,1 0 0,0 0 0,0-1 0,0 0 0,0 0 0,1 0 0,-1-1 0,1 0 0,0 0 0,-1-1 0,8 1 0,18 2 0,0-2 0,61-4 0,-39 0 0,-36 1-3,0-1-1,1-1 0,-1 0 0,0-2 1,-1 0-1,1-1 0,29-14 0,114-72-704,-79 42 616,-41 22 92,0-2 0,-2-1 0,63-66 0,-45 41 0,-31 28 0,-2-1 0,0-1 0,37-66 0,20-26 0,-64 98 0,-1 0 0,-1-1 0,-1-1 0,-1 0 0,-1-1 0,-1 0 0,8-37 0,-9 21 0,-3 0 0,-1-1 0,-2 0 0,-2-51 0,-1-52 357,-4-103 116,2 236-473,0 1 0,0-1 0,-2 1 0,0-1 0,0 1 0,-1 0 0,-1 1 0,0-1 0,-1 1 0,0 0 0,-1 0 0,0 0 0,-12-14 0,0 6 0,16 16 0,0-1 0,-1 2 0,1-1 0,-1 0 0,0 1 0,0 0 0,0-1 0,0 2 0,0-1 0,-1 0 0,1 1 0,-1 0 0,0 0 0,1 0 0,-1 1 0,0-1 0,0 1 0,0 0 0,-9 0 0,-68-2 0,-103 9 0,165-3 5,1 0 0,0 1 0,0 1 0,1 1 0,-20 8 0,-90 49-165,55-26-840,-246 141 1000,192-104 0,69-36-69,0 3 0,3 2 0,-74 73-1,30-7-96,14-14 1388,72-82-1324,2 0 1,-1 1 0,2 1-1,0-1 1,0 1-1,2 1 1,0 0 0,1 0-1,-11 34 1,15-31-6725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24575,'-2'5'0,"1"-1"0,-1 0 0,0 0 0,0-1 0,0 1 0,-1 0 0,1-1 0,-1 1 0,-5 5 0,-6 9 0,-20 36 0,-42 78 0,21-55 0,43-50 0,2 0 0,1 0 0,1 1 0,1 1 0,2-1 0,-3 42 0,6 179 0,4-131 0,-2-107 0,1 1 0,1-1 0,0 0 0,0 0 0,1 0 0,1 0 0,0 0 0,0-1 0,9 15 0,0-3 0,1-2 0,0 1 0,23 23 0,-24-32 0,1 0 0,1-1 0,0-1 0,0 0 0,1-1 0,0-1 0,0 0 0,1-1 0,34 9 0,-36-12 0,0-1 0,1-1 0,0 0 0,-1-1 0,1 0 0,16-3 0,-24 2 0,0-1 0,0-1 0,0 1 0,0-2 0,-1 1 0,1-1 0,-1 0 0,1 0 0,-1-1 0,0 0 0,0 0 0,-1-1 0,10-7 0,13-15 0,-22 22 0,0-1 0,0 0 0,0-1 0,-1 1 0,-1-1 0,1 0 0,6-11 0,40-69 0,-32 54 0,0 0 0,20-51 0,-19 33 0,-13 35 0,-1 0 0,-1 0 0,0-1 0,-1 0 0,-1-1 0,-1 1 0,2-29 0,6-84 0,-6 94 0,-2-1 0,-1 1 0,-4-46 0,0 70 0,0-1 0,0 0 0,-2 1 0,1-1 0,-2 1 0,0 0 0,0 0 0,-1 1 0,0-1 0,-1 1 0,0 1 0,-1-1 0,-10-10 0,1 3 0,-3-5 0,-2 2 0,-41-34 0,54 48 0,0 2 0,0-1 0,-1 1 0,0 1 0,0 0 0,0 0 0,0 1 0,-1 0 0,1 1 0,-1 0 0,-17-1 0,-3 2 0,0 2 0,1 1 0,-1 2 0,-58 13 0,79-13 0,0 0 0,0 1 0,0 0 0,1 1 0,-1 0 0,1 0 0,-10 10 0,8-6 0,-2-1 0,-26 15 0,29-20-105,-1 1 0,1 0 0,-1 1 0,2 0 0,-1 1 0,1 0 0,0 0 0,0 1 0,1 0 0,0 1 0,0-1 0,-10 18 0,11-10-6721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24575,'0'9'0,"1"0"0,1-1 0,-1 1 0,1-1 0,1 0 0,0 0 0,0 0 0,0 0 0,1 0 0,0 0 0,1-1 0,0 0 0,0 0 0,0 0 0,1-1 0,0 0 0,0 0 0,0 0 0,1-1 0,0 1 0,0-2 0,1 1 0,-1-1 0,1 0 0,0-1 0,0 0 0,0 0 0,14 3 0,56 6 0,-46-6 0,60 3 0,289-10 0,-348-2 0,0-1 0,0-2 0,-1-1 0,1-2 0,-2-1 0,47-22 0,-76 31 0,0 1 0,0-1 0,1-1 0,-1 1 0,0 0 0,0 0 0,0-1 0,-1 1 0,1-1 0,0 0 0,0 1 0,-1-1 0,1 0 0,1-4 0,-2 5 0,-1 0 0,1 0 0,-1-1 0,0 1 0,0 0 0,0 0 0,1 0 0,-1-1 0,0 1 0,0 0 0,-1 0 0,1-1 0,0 1 0,0 0 0,-1 0 0,1 0 0,0-1 0,-1 1 0,0 0 0,0-2 0,-2 0 0,1 0 0,-1 0 0,0 0 0,1 1 0,-1-1 0,0 1 0,-1 0 0,1 0 0,0 0 0,-1 0 0,1 1 0,-1-1 0,1 1 0,-1 0 0,0 0 0,-6-1 0,-49 0 86,46 2-449,-1 0 1,1-1-1,-19-3 0,15-1-6463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24575,'1'20'0,"1"0"0,8 35 0,-5-34 0,-2 1 0,2 25 0,-3 681 0,-4-380 0,0-446 0,4-114 0,14 149-1365,-11 45-5461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294 167 24575,'-27'30'0,"2"1"0,1 1 0,1 1 0,2 1 0,-28 62 0,34-60 0,0 1 0,3 0 0,-16 73 0,0 120 0,16-136 0,6-50 0,-1 51 0,6-58 0,0-7 0,6 57 0,-4-78 0,1 0 0,0 0 0,0 0 0,1-1 0,0 1 0,1-1 0,0 1 0,0-1 0,1-1 0,9 14 0,-1-5 0,-2 1 0,13 24 0,-16-26 0,1 1 0,1-1 0,21 24 0,31 32 0,-36-45 0,-19-17 0,1-1 0,0 0 0,0-1 0,1 0 0,0 0 0,0 0 0,0-2 0,1 1 0,21 8 0,22 1 0,1-2 0,0-3 0,1-2 0,0-2 0,94-3 0,-117-3 0,-1-2 0,1-1 0,35-8 0,-52 7 0,1 0 0,-1-2 0,0 0 0,-1 0 0,1-1 0,-1-1 0,-1-1 0,15-10 0,28-24 0,-30 26 0,-1-2 0,-2-1 0,0-1 0,25-29 0,-5-1 0,-18 22 0,28-41 0,49-117 0,-93 169 0,9-23-56,22-78 0,-12 31-659,-12 37 715,-2-1 0,-2 0 0,8-86 0,-9-163 0,-9 239-69,-1 39 248,0-1 0,-1 1 1,-2-1-1,-5-32 0,5 51-179,1 0 0,-1 0 0,0 1 0,0-1 0,-1 1 0,0-1 0,1 1 0,-1 0 0,-1 0 0,1 1 0,0-1 0,-1 1 0,0-1 0,0 1 0,0 0 0,0 0 0,-1 1 0,1-1 0,-1 1 0,1 0 0,-1 0 0,0 1 0,0 0 0,-8-2 0,-2 0 0,-1 2 0,1-1 0,-1 2 0,1 0 0,-1 1 0,-29 6 0,24-2 0,1 2 0,0 1 0,1 1 0,0 0 0,0 1 0,-21 16 0,-44 22 0,-149 72 0,219-113 0,0 1 0,1 1 0,0 0 0,-14 12 0,15-10 0,-1-1 0,-1-1 0,-26 15 0,27-19 0,1 1 0,-1 1 0,1 0 0,1 1 0,-1 0 0,1 1 0,-14 14 0,11-12-1365,1-2-5461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 0 0,-1-1 0,1 1 0,0 0 0,-1 0 0,1 1 0,-1-1 0,0 0 0,1 0 0,-1 1 0,0-1 0,0 1 0,0-1 0,0 1 0,0-1 0,2 4 0,13 31 0,-12-22 0,-1 1 0,-1-1 0,0 1 0,0 29 0,-2-27 0,1 0 0,0 0 0,6 24 0,1-5 0,4 58 0,0-2 0,-6-46 0,1 53 0,-5-54 0,9 58 0,-3-41 0,-3 1 0,-5 115 0,-2-70 0,2-168-1365,0 36-5461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24575,'2'1'0,"0"-1"0,-1 0 0,1 1 0,0-1 0,0 1 0,0 0 0,0-1 0,-1 1 0,1 0 0,0 0 0,-1 0 0,1 0 0,-1 1 0,1-1 0,-1 0 0,1 1 0,-1-1 0,0 0 0,0 1 0,0 0 0,0-1 0,0 1 0,0 0 0,0-1 0,-1 1 0,2 3 0,11 53 0,-11-47 0,25 152 0,-19-114 0,2 0 0,26 76 0,-18-71 0,15 88 0,21 101 0,-7-39 0,-15-35 0,20 83 0,-56-309 0,6-75 0,0 37 0,-3 55 0,-1 1 0,-12-67 0,8 65 0,-1-66 0,5 64 0,-9-57 0,3 34 0,2-1 0,7-126 0,2 68 0,-6 68 0,1 40 0,1 0 0,1-1 0,0 1 0,1 0 0,1 0 0,0 0 0,10-32 0,-12 47 0,1 1 0,-1-1 0,1 0 0,-1 0 0,1 1 0,0-1 0,0 0 0,0 1 0,0-1 0,0 1 0,0-1 0,1 1 0,-1-1 0,0 1 0,1 0 0,-1 0 0,1 0 0,-1 0 0,1 0 0,0 0 0,-1 0 0,1 0 0,0 1 0,0-1 0,-1 1 0,1-1 0,0 1 0,0 0 0,0-1 0,0 1 0,0 0 0,-1 0 0,1 1 0,0-1 0,0 0 0,0 0 0,0 1 0,-1-1 0,1 1 0,0 0 0,0 0 0,-1-1 0,1 1 0,0 0 0,1 2 0,9 6 0,-1 0 0,0 1 0,-1 0 0,17 22 0,-13-16 0,31 22 0,-37-33 0,0 1 0,0 0 0,-1 1 0,0 0 0,11 13 0,-11-11-273,0 0 0,1 0 0,0-1 0,13 10 0,-8-8-6553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24575,'20'0'0,"70"1"0,130-17 0,50-44 89,-30 5-1113,-190 46 909,-2-2-1,90-33 1,-123 39 298,-1 1 0,0 1 0,1 0 0,0 1 0,0 0 0,27 2 0,-54 4-183,1 1 0,-1 1 0,1 0 0,0 0 0,-11 8 0,-29 17 0,45-28-71,1 1 0,0-1 0,0 1-1,1 0 1,-9 9 0,7-7-867,-5 5-5888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24575,'-21'57'0,"9"-2"0,5-25 0,2 0 0,0 1 0,0 32 0,7 547 0,0-583 0,2 1 0,0-1 0,2 0 0,2 0 0,0-1 0,17 36 0,-10-23 0,18 69 0,-26-87 0,4 16 0,-11-36 0,1 0 0,-1 1 0,0-1 0,0 0 0,1 0 0,-1 1 0,0-1 0,0 0 0,0 0 0,0 1 0,-1-1 0,1 0 0,0 0 0,0 1 0,-1-1 0,1 0 0,-1 0 0,1 0 0,-1 0 0,-1 2 0,1-5 0,0 0 0,0 0 0,-1 0 0,1 0 0,1 0 0,-1 0 0,0-1 0,0 1 0,1 0 0,-1-1 0,1 1 0,0-3 0,-2-7-124,2 1 0,0-1 0,0 0 0,1 0 0,0 1 0,1-1-1,1 1 1,0-1 0,0 1 0,7-14 0,-1 5-6702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502 109 24575,'-3'1'0,"0"0"0,0 0 0,0 0 0,0 1 0,0-1 0,0 1 0,0-1 0,1 1 0,-1 0 0,1 0 0,-5 4 0,-18 12 0,-4-3 0,0 1 0,2 1 0,0 2 0,1 0 0,0 2 0,-37 40 0,44-40 0,0 0 0,1 2 0,1 0 0,2 0 0,0 2 0,1 0 0,2 1 0,1 0 0,0 1 0,2 0 0,2 0 0,0 1 0,2 0 0,-4 48 0,-3 37 0,7-80 0,-2 51 0,8-70 0,-1 0 0,2 0 0,0-1 0,0 1 0,1-1 0,1 0 0,6 15 0,15 35 0,-13-30 0,1 0 0,2-1 0,25 40 0,-3-10 0,-26-42 0,0 0 0,28 35 0,51 49 0,-26-35 0,77 62 0,-112-106 0,-19-15 0,0 0 0,1-1 0,0-1 0,1 1 0,0-2 0,0 0 0,1 0 0,0-1 0,19 6 0,-13-7 0,13 3 0,0 0 0,0-2 0,0-2 0,33 1 0,-29-5 0,137-6 0,-149 3 0,0 0 0,0-2 0,-1-1 0,0-1 0,27-11 0,-6-1 316,-9 5-1257,-1-2-1,60-37 1,-58 28 908,109-83-10,-128 93 45,-1-1 0,-1-1 0,0 0 1,-1-1-1,-1-1 0,12-21 0,-3 1-2,-9 19 0,-2-1 0,0-1 0,-1 0 0,-1 0 0,-1-1 0,8-37 0,-4-28 0,-4 0 0,-3-91 0,-5 159 200,-2 1 0,0-1 0,-1 1 0,-1 0 0,-8-24 0,-4 0 450,-24-45 1,18 32-577,17 42-75,-1 0 0,0 0-1,-1 1 1,-13-22 0,-77-118 1,41 58 0,-12 9 0,16 21 0,44 56 0,1 0 0,-1 0 0,-1 0 0,0 1 0,0 1 0,0 0 0,-1 0 0,0 0 0,0 2 0,-1-1 0,0 1 0,0 1 0,0-1 0,0 2 0,-1 0 0,1 0 0,-1 1 0,0 1 0,0 0 0,0 0 0,-16 2 0,11-1 0,1 1 0,-1 0 0,0 1 0,1 1 0,0 0 0,-1 2 0,1 0 0,-19 8 0,2 2-12,1-2-14,0 1 0,2 2 0,0 1 0,-32 24 0,20-10-164,15-11 44,0 1-1,1 1 1,1 1-1,-34 42 1,21-24 567,30-34-314,1-1 0,0 1 1,1 1-1,0 0 0,-8 12 0,5-4-179,-63 128 273,64-125-414,2 0-1,0 0 1,1 0-1,1 1 1,0 0-1,0 20 1,4-17-6613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0,0-1 0,0 1 0,0 0 0,0 0 0,0 0 0,0 0 0,0 0 0,-1 0 0,1 0 0,0 1 0,-1-1 0,1 0 0,-1 0 0,1 2 0,13 33 0,-11-27 0,16 57 0,-17-54 0,1-1 0,0 1 0,0-1 0,1 0 0,1 0 0,0 0 0,0 0 0,10 13 0,-9-16 0,0 1 0,-1 0 0,0 0 0,-1 0 0,0 1 0,-1-1 0,5 19 0,8 78 0,-2-18 0,22 55 0,-16-72 0,20 138 0,-16-51 0,-20-137 0,1-2 0,9 24 0,-1-3 0,-12-40 0,-1 1 0,0-1 0,1 1 0,-1 0 0,0-1 0,1 1 0,-1 0 0,0-1 0,0 1 0,0 0 0,0-1 0,1 1 0,-1 0 0,0-1 0,0 1 0,0 0 0,0-1 0,-1 1 0,1 0 0,0-1 0,0 1 0,0 0 0,-1-1 0,1 1 0,0 0 0,0-1 0,-1 1 0,1 0 0,-1-1 0,1 1 0,0-1 0,-1 1 0,1-1 0,-1 1 0,1-1 0,-1 1 0,0-1 0,0 1 0,0-1 0,-1 0 0,1-1 0,0 1 0,0 0 0,0-1 0,0 1 0,0-1 0,0 1 0,0-1 0,0 1 0,0-1 0,0 0 0,0 1 0,0-1 0,0 0 0,1 0 0,-1 0 0,0 0 0,0 0 0,1 0 0,-1 0 0,0-2 0,-35-70-1365,27 58-5461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24575,'-2'4'0,"1"1"0,-1-2 0,1 1 0,-1 0 0,-1 0 0,1 0 0,0-1 0,-1 0 0,0 1 0,-3 2 0,-8 12 0,-3 7 0,11-16 0,0-1 0,0 1 0,0 1 0,1-1 0,-7 20 0,12-27 0,-1-1 0,1 1 0,0 0 0,0-1 0,0 1 0,-1-1 0,2 1 0,-1 0 0,0-1 0,0 1 0,0-1 0,1 1 0,-1 0 0,1-1 0,-1 1 0,1-1 0,0 1 0,1 1 0,-1-1 0,1-1 0,0 1 0,0 0 0,0-1 0,0 1 0,0-1 0,1 0 0,-1 1 0,0-1 0,1 0 0,-1-1 0,0 1 0,1 0 0,-1-1 0,4 1 0,31 3 0,-1-1 0,1-2 0,52-5 0,8 0 0,-42 0 0,0-2 0,0-3 0,92-27 0,-84 20 0,-19 4 0,-24 6 0,1 0 0,-1 2 0,34-3 0,79-11 0,-86 10 0,-35 5 0,-1 0 0,1 0 0,-1-2 0,15-7 0,29-9 0,-62 27 0,0 0 0,-1-1 0,0 0 0,0 0 0,-8 3 0,9-5 0,1-1 0,-1 0 0,0 0 0,0 0 0,0-1 0,0 0 0,0-1 0,0 1 0,0-1 0,0-1 0,0 1 0,0-1 0,0 0 0,0-1 0,0 0 0,0 0 0,0 0 0,1-1 0,-1 0 0,-10-7 0,1 0-1365,1 1-5461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24575,'-2'103'0,"4"113"0,11-145 0,-9-51 0,0-1 0,1 29 0,-3-29 0,0 0 0,7 26 0,4 32 0,-9-47 0,1 0 0,13 49 0,-10-53 0,-1 1 0,-2 1 0,3 42 0,-7-53 0,2-1 0,6 28 0,-6-35 0,0 1 0,-1-1 0,0 1 0,0 0 0,-1-1 0,-1 1 0,1 0 0,-2 0 0,1-1 0,-1 1 0,-4 13 0,5-22 0,0 0 0,0 0 0,-1 0 0,1 0 0,0 0 0,-1 0 0,1 0 0,-1 0 0,1 0 0,-1 0 0,0 0 0,1 0 0,-1 0 0,0 0 0,0-1 0,0 1 0,0 0 0,1-1 0,-1 1 0,0 0 0,0-1 0,0 1 0,0-1 0,0 1 0,0-1 0,0 0 0,-1 0 0,1 1 0,0-1 0,0 0 0,0 0 0,0 0 0,0 0 0,0 0 0,0 0 0,-1 0 0,1 0 0,0-1 0,0 1 0,0 0 0,0-1 0,-1 0 0,-1 0 0,1-1 0,-1 0 0,1 0 0,0 0 0,0 0 0,0 0 0,0 0 0,0 0 0,0-1 0,0 1 0,1-1 0,-1 1 0,1-1 0,0 0 0,-1-3 0,-22-138 0,20 122-1365,1 2-5461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1:5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374 321 24575,'-6'2'0,"0"0"0,0 0 0,0 0 0,1 0 0,-1 1 0,1 0 0,-1 0 0,1 1 0,0-1 0,1 1 0,-1 0 0,0 1 0,-5 7 0,-15 10 0,-1-1 0,0 0 0,1 2 0,-39 47 0,57-58 0,0 0 0,1 1 0,0 0 0,1 1 0,-6 21 0,-15 39 0,15-50 0,1 1 0,1 0 0,2 1 0,0 0 0,2 0 0,-4 44 0,7 163 0,5-114 0,-2-105 0,0 0 0,1 0 0,1 0 0,0 0 0,1-1 0,0 1 0,1-1 0,0 0 0,1-1 0,12 19 0,11 12 0,52 60 0,-20-29 0,-40-49 0,2-1 0,1-2 0,0 0 0,2-2 0,0 0 0,1-2 0,1-1 0,45 20 0,-41-24 0,1 0 0,1-2 0,0-2 0,0-1 0,0-2 0,1-1 0,0-1 0,61-3 0,-12 0 0,82-4 0,-137-2 0,0-1 0,0-2 0,-1-1 0,29-12 0,14-5 0,-52 18 0,0-1 0,-1-1 0,-1 0 0,1-2 0,25-21 0,12-8 0,-39 31 0,-1 0 0,-1-1 0,0-1 0,-1 0 0,0-1 0,-1 0 0,0-1 0,-1-1 0,0 0 0,-2 0 0,0-1 0,13-29 0,9-42 0,-16 48 0,-2 0 0,12-60 0,-1-6 0,-16 75 0,0-2 0,-2 1 0,2-51 0,-7 21 0,-4-181 0,-2 211 0,-16-60 0,0-2 0,14 68 0,-1 1 0,-1 0 0,-1 0 0,0 1 0,-2 0 0,-21-31 0,11 18 0,14 26 0,0 0 0,0 0 0,-1 1 0,0 0 0,-1 0 0,0 1 0,-13-8 0,-32-28 0,47 37 0,0 1 0,0 0 0,-1 1 0,1 0 0,-1 0 0,-1 1 0,-12-4 0,-73-20 0,84 25 0,-41-9 0,-1 3 0,-87-5 0,49 11-438,-115 12 0,158-4 262,-1 3 1,1 2 0,1 2-1,-50 19 1,-71 21-130,109-37 90,-93 39-1,139-47 270,0 0 0,0 2-1,0 0 1,1 0 0,-17 17 0,12-11-6079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2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24575,'26'2'0,"1"0"0,30 8 0,-29-5 0,46 3 0,40 5 0,-76-7 0,44 1 0,125-4-3085,320-37-1,-206 1 2193,12-2-841,337-52 806,60-9-1081,-566 70 1752,62-5-168,75 23 275,-164 8 13,174-24 0,-265 17 117,95-14 891,193-6 0,-284 24-449,0-2 0,59-13 1,-62 8 1377,1 3 1,75-3 0,-115 11-1457,-5-1-214,0 0-1,0 1 1,1-1-1,-1 0 0,0-1 1,0 1-1,0-1 1,1 1-1,-1-1 1,0 0-1,0 0 1,0 0-1,0 0 1,3-3-1,-6 4-104,0 0-1,0 0 1,0 0-1,0-1 1,0 1-1,0 0 1,0 0-1,0-1 1,0 1-1,0 0 1,0 0-1,0-1 1,0 1-1,0 0 1,0 0-1,0 0 1,0-1-1,0 1 1,0 0-1,0 0 1,0-1-1,0 1 1,0 0-1,-1 0 1,1 0-1,0-1 1,0 1-1,0 0 1,0 0-1,-1 0 1,1 0-1,0-1 1,0 1-1,0 0 1,-1 0-1,1 0 1,0 0-1,0 0 1,0 0-1,-1 0 1,1 0-1,0-1 1,0 1-1,-1 0 1,1 0-1,0 0 1,0 0-1,0 0 1,-1 0-1,1 0 1,0 0-1,0 1 1,-1-1-1,1 0 1,0 0-1,0 0 1,-1 0-1,-15 0-1045,2 3-5406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2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24575,'20'56'0,"0"47"0,20 137 0,-28-157 0,-6-40 0,3 69 0,-10-26-282,16 130 0,12 48 282,-17-163 0,-3-26 0,24 111 0,-14-103 235,10 122 0,-27-203-229,0-1 0,0 1-1,0 0 1,0-1 0,0 1-1,0-1 1,1 1 0,-1-1-1,0 1 1,1-1 0,0 1-1,-1-1 1,1 1 0,0-1-1,0 0 1,-1 0 0,3 3-1,-2-5-5,0 1 0,0-1-1,0 0 1,-1 1 0,1-1-1,0 0 1,0 1 0,-1-1-1,1 0 1,0 0 0,-1 0-1,1 0 1,-1 0 0,1 0-1,-1 1 1,1-1 0,-1 0-1,0 0 1,1 0 0,-1 0 0,0-1-1,0 1 1,0 0 0,0-2-1,22-69 1,-14 49 0,-1-1 0,-1 0 0,-1-1 0,2-26 0,7-37 111,-9 64-849,3-48 0,-7 50-6088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2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24575,'0'1035'0,"1"-1015"0,1 0 0,8 34 0,-5-32 0,-2-1 0,2 26 0,-5-40 0,0-3 0,0-1 0,0 1 0,0-1 0,0 0 0,1 1 0,-1-1 0,1 0 0,0 1 0,0-1 0,0 0 0,0 0 0,1 0 0,1 4 0,-2-7 2,-1 0-1,1 0 0,-1 0 1,0 0-1,1 0 0,-1 0 1,1-1-1,-1 1 0,1 0 1,-1 0-1,0-1 0,1 1 1,-1 0-1,0 0 1,1-1-1,-1 1 0,0 0 1,0-1-1,1 1 0,-1-1 1,0 1-1,0 0 0,1-1 1,-1 1-1,0-1 0,0 1 1,0 0-1,0-1 0,0 1 1,0-1-1,0 1 0,0-1 1,0 0-1,9-25-303,-7 18-807,5-8-5717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24575,'-87'74'0,"-61"50"0,18-23-1365,116-92-5461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0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24575,'59'0'0,"-14"-2"0,0 2 0,1 2 0,-1 2 0,0 2 0,69 18 0,-89-17 3,0-2 0,0-1-1,1-1 1,38 0 0,46 5-165,12 5-73,0-6 0,128-9 1,-74-1 195,228 3-1178,-382 0-4866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0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0,0-1 0,0 1 0,0 0 0,0 0 0,0 0 0,0 0 0,-1 0 0,1 0 0,0 0 0,0 1 0,-1-1 0,1 0 0,-1 0 0,1 2 0,13 32 0,-11-25 0,3 9 0,0 1 0,-2-1 0,3 33 0,4 21 0,-6-44 0,-1 0 0,0 44 0,-4-43 0,2-1 0,9 46 0,-6-40 0,-1-1 0,-1 0 0,-4 61 0,0-58 0,1 0 0,10 72 0,0-37-41,-3 0-1,-6 133 1,-2-99-1200,1-83-5585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0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109 229 24575,'-1'11'0,"-1"0"0,0 0 0,0-1 0,-5 13 0,-3 16 0,-27 100 0,26-105 0,1 0 0,2 1 0,1 0 0,-3 60 0,9-60 0,0 22 0,8 66 0,-5-105 0,1 1 0,1-1 0,1 1 0,1-1 0,0-1 0,1 1 0,15 25 0,22 25 0,78 94 0,-100-138-83,2-2 0,0 0 0,2-1 0,45 28 0,-33-24-41,47 41 0,-67-51 93,0-1-1,1-1 1,0 0 0,1-2-1,1 0 1,33 12-1,138 35-311,-94-32 273,132 24-776,-65-17 332,-110-22 514,0-2 0,87 2 0,115-13 0,-92-1 0,-128 3-4,0-1 0,-1-2 0,1-2 0,-1-1 1,0-2-1,-1-1 0,0-2 0,0-2 0,35-17 0,-54 22 104,109-61-350,-112 60 488,0 0 1,-1 0-1,0-1 0,-1 0 0,0-1 0,-1-1 0,11-15 0,-17 21-136,0-1 0,-1 0 0,-1-1 0,1 1 0,-1 0 0,0-1 0,-1 1 1,1-1-1,-1-14 0,-4-79-245,0 46 205,3 23-62,-1-38 0,-14-114 0,8 152-126,-1-1 0,-1 2 1,-2-1-1,-19-38 0,-72-116-911,37 69 748,29 59 289,-3 1 0,-2 2 0,-87-89 0,6 7 0,57 65-1039,32 42-4158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0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55 108 24575,'0'53'0,"-2"0"0,-13 80 0,9-91 0,-1 64 0,5-62 0,-9 56 0,7-81 0,1 0 0,1-1 0,0 1 0,2 0 0,0 0 0,1 0 0,1 0 0,1 0 0,0 0 0,2-1 0,0 1 0,1-1 0,14 29 0,18 33 0,-25-47 0,2-1 0,2 0 0,1-1 0,1-1 0,42 50 0,-37-56 0,1-1 0,1-1 0,0-2 0,2 0 0,0-2 0,40 19 0,-47-28 0,0-1 0,1-1 0,0-1 0,0-1 0,0-1 0,28 2 0,140-4 0,-108-4 0,-71 2 0,0 0 0,0-1 0,0-1 0,0 0 0,0 0 0,-1-1 0,1-1 0,-1 1 0,0-2 0,0 1 0,0-2 0,0 1 0,9-8 0,-8 4 0,-1 0 0,-1-1 0,1 0 0,-2 0 0,1-1 0,-1 0 0,-1-1 0,0 0 0,-1 0 0,6-15 0,2-6 0,-1-1 0,-2 0 0,13-69 0,-14 43 0,-5 41 0,-1 1 0,-1 0 0,-1-1 0,-1 0 0,0 1 0,-1-1 0,-1 0 0,-1 0 0,-5-18 0,-16-51 0,15 53 0,-1 1 0,-1 0 0,-2 1 0,-1 0 0,-2 1 0,-35-56 0,17 43 0,-1 2 0,-68-64 0,53 63-224,-1 2-1,-88-57 1,95 67-1029,26 17-5012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3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28 24575,'-4'2'0,"1"1"0,0-1 0,0 0 0,0 1 0,0 0 0,1 0 0,-1 0 0,1 0 0,-1 0 0,1 0 0,0 1 0,-2 3 0,-6 8 0,2-1 0,0 0 0,1 0 0,1 1 0,0 0 0,1 1 0,0-1 0,1 1 0,-2 26 0,1-11 0,-21 199 0,12-89 0,1 13 0,11-101 0,3 0 0,3 0 0,1 0 0,22 90 0,-16-113 0,0 0 0,2-1 0,1 0 0,1-1 0,31 40 0,-37-56 0,1-1 0,0 0 0,1-1 0,0 0 0,1 0 0,0-1 0,25 13 0,-9-7 0,0-2 0,53 17 0,-52-24 0,0-1 0,1-1 0,0-1 0,0-2 0,51-4 0,-12 1 0,-38-1 0,1-1 0,-1-2 0,0-1 0,50-17 0,-20 5 0,-38 11 0,0-1 0,0-1 0,-1-1 0,0-2 0,-1 0 0,-1 0 0,0-2 0,-1-1 0,0 0 0,-1-2 0,-1 0 0,18-24 0,-22 24 0,-1-1 0,-1 0 0,0-1 0,-1 0 0,-1 0 0,-1-1 0,-1 0 0,4-25 0,-3 3 0,-3-1 0,-1 1 0,-3-53 0,-1 57 0,1-2 0,-2 1 0,-1 0 0,-3 1 0,-17-78 0,10 85 0,-2 1 0,0 0 0,-20-29 0,-9-18 0,38 69 0,0 1 0,-1 0 0,0 1 0,0-1 0,-1 1 0,0 1 0,-10-9 0,8 8 0,0-1 0,0 0 0,1-1 0,-8-11 0,8 11 0,-1 1 0,0 0 0,-1 0 0,0 0 0,0 1 0,-1 1 0,0 0 0,0 0 0,-13-4 0,-1-1 0,-2-1 0,-1 1 0,0 1 0,-1 2 0,1 1 0,-48-6 0,11 2 0,38 6 0,-1 0 0,-37 0 0,-358 6-1365,400-1-5461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3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1900 0 24575,'-13'3'0,"0"0"0,0 0 0,1 2 0,-1-1 0,1 1 0,0 1 0,1 0 0,0 1 0,-14 10 0,2-3 0,-219 148-800,45-29 210,-72 61-454,163-114 423,-217 174-305,-1 0 498,279-216 661,2 3 0,1 1 0,-65 88 0,99-120-190,3-3 164,0 0 0,1 0 0,0 0 0,1 1 0,0-1 1,0 1-1,0 0 0,-2 11 0,5-17-156,0-1 1,0 1 0,-1-1 0,1 1 0,0-1 0,0 1 0,1-1-1,-1 1 1,0-1 0,0 1 0,1-1 0,-1 1 0,1-1 0,-1 1-1,1-1 1,-1 0 0,1 1 0,0-1 0,0 0 0,1 2 0,0-2-29,0 0-1,-1 0 1,1 0 0,0-1 0,0 1 0,0-1 0,0 1 0,0-1 0,-1 0 0,1 0 0,0 0 0,0 0 0,0 0 0,0 0 0,0 0 0,0-1 0,0 1-1,0-1 1,0 1 0,3-3 0,2 0-23,-1 0 0,0-1 0,0 0 0,0 0 0,0 0 0,0-1 0,6-7 0,16-12 0,63-40 0,117-94 0,-33 22 0,-22 16-2233,-129 98-3725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3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24575,'-2'1'0,"0"0"0,1 0 0,-1-1 0,0 1 0,1 0 0,-1 1 0,1-1 0,0 0 0,-1 0 0,1 1 0,0-1 0,0 0 0,0 1 0,-1-1 0,2 1 0,-1 0 0,-1 2 0,-14 32 0,10-16 0,1 1 0,-2 32 0,-4 15 0,3-30 0,-1-4 0,2 1 0,1 0 0,-1 51 0,9 763-954,0-810 691,11 62 0,-2-23 45,14 66 541,-15-101-174,-3 0 0,-1 1 0,0 44 0,-6-63 46,1-1-1,1 1 1,9 44 0,1 16-195,-12-85 0,0 0 0,0 1 0,0-1 0,0 0 0,0 0 0,0 0 0,0 1 0,0-1 0,0 0 0,0 0 0,0 1 0,0-1 0,0 0 0,0 0 0,0 1 0,0-1 0,0 0 0,0 0 0,0 0 0,1 1 0,-1-1 0,0 0 0,0 0 0,0 0 0,0 1 0,1-1 0,-1 0 0,0 0 0,0 0 0,0 0 0,0 0 0,1 1 0,-1-1 0,0 0 0,0 0 0,1 0 0,-1 0 0,0 0 0,0 0 0,1 0 0,-1 0 0,0 0 0,0 0 0,0 0 0,1 0 0,-1 0 0,0 0 0,0 0 0,1 0 0,-1 0 0,0 0 0,0 0 0,1 0 0,9-16 0,7-27 0,-16 42 0,4-19-227,-1 1-1,0-1 1,-2 0-1,0 0 1,-2-30-1,0 27-6598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3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24575,'1'1'0,"0"-1"0,0 1 0,0-1 0,1 1 0,-1-1 0,0 1 0,0 0 0,0-1 0,0 1 0,0 0 0,0 0 0,-1 0 0,1 0 0,0 0 0,0 0 0,-1 0 0,1 0 0,0 0 0,-1 0 0,1 0 0,-1 1 0,1-1 0,-1 0 0,0 0 0,0 1 0,1-1 0,-1 2 0,5 41 0,-5-40 0,3 416 0,-5-214 0,3-126 0,-3 95 0,-1-156 0,0-1 0,-2 1 0,-10 28 0,8-28 0,2 0 0,0 0 0,-4 30 0,6 68 0,4-83 0,-2-1 0,-1 1 0,-10 49 0,5-15 0,7-55 0,-1 1 0,-1-1 0,-4 21 0,6-34 0,0 1 0,0-1 0,0 1 0,0-1 0,0 0 0,0 1 0,0-1 0,0 1 0,0-1 0,-1 1 0,1-1 0,0 0 0,0 1 0,0-1 0,-1 1 0,1-1 0,0 0 0,0 1 0,-1-1 0,1 0 0,0 1 0,-1-1 0,1 0 0,0 1 0,-1-1 0,1 0 0,-1 0 0,1 1 0,0-1 0,-1 0 0,0 0 0,-5-13 0,0-25 0,5-44-1365,1 57-5461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2:3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28 389 24575,'-1'21'0,"-1"-1"0,-7 29 0,-3 25 0,9 188 0,4-156 0,0-92 0,0 1 0,1-1 0,1 0 0,1 0 0,0 0 0,0 0 0,1-1 0,11 20 0,-1-7 0,0-1 0,1 0 0,24 26 0,-32-41 0,1-1 0,1-1 0,-1 1 0,1-2 0,1 1 0,-1-1 0,1-1 0,1 0 0,21 8 0,3-2 0,72 13 0,-102-24 0,41 10 0,-36-8 0,0 0 0,1 0 0,-1-1 0,1 0 0,0-1 0,-1-1 0,1 1 0,0-2 0,0 0 0,-1 0 0,14-4 0,-8 1 0,-1-1 0,1 0 0,-1-2 0,0 1 0,0-2 0,-1 0 0,0-1 0,-1-1 0,0 0 0,15-14 0,-13 8 0,-1 0 0,-1-1 0,-1 0 0,0-1 0,-2-1 0,0 0 0,-1 0 0,-1-1 0,9-26 0,3-13 0,-3 0 0,-3-1 0,-2 0 0,-2-1 0,-4-1 0,0-87 0,-5 47 0,-5-86 0,1 180 0,0 0 0,-1 1 0,0-1 0,0 0 0,0 1 0,-1 0 0,0 0 0,-8-9 0,-6-13 0,9 16-151,-1 0-1,-1 0 0,0 1 0,0 0 1,-1 1-1,-1 1 0,0 0 1,-19-11-1,18 12-6674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19 648 24575,'-1'0'0,"0"0"0,0 0 0,1 1 0,-1-1 0,0 0 0,0 0 0,1 0 0,-1 1 0,0-1 0,0 0 0,1 1 0,-1-1 0,0 0 0,1 1 0,-1-1 0,0 1 0,1-1 0,-1 1 0,1 0 0,-1-1 0,1 1 0,-1-1 0,1 1 0,0 0 0,-1-1 0,1 1 0,0 0 0,-1 0 0,1-1 0,0 1 0,0 0 0,-1 0 0,1-1 0,0 1 0,0 0 0,0 0 0,0 0 0,0-1 0,1 1 0,-1 0 0,0 0 0,0 0 0,0-1 0,1 1 0,-1 0 0,0-1 0,1 1 0,-1 1 0,18 38 0,-17-38 0,84 184 0,-71-153 0,-3 0 0,-1 2 0,7 37 0,12 44 0,-28-115 0,0 1 0,0 1 0,-1-1 0,1 0 0,0 0 0,-1 1 0,1-1 0,-1 0 0,0 0 0,1 1 0,-1-1 0,0 0 0,-1 1 0,1-1 0,0 0 0,-1 1 0,1-1 0,-2 3 0,-21-49 0,11 7 0,-11-54 0,4 14 0,-5-45 0,15 60 0,1-6 0,3 1 0,6-122 0,2 62 0,-4 66-116,-1 17 239,6-57 0,-2 88-273,-1 1 1,2-1-1,0 1 1,0 0-1,1 0 1,1 0-1,0 0 1,1 1-1,7-13 1,-1 9-6677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24575,'2'1'0,"1"0"0,0 0 0,-1 0 0,1 0 0,-1 1 0,1-1 0,-1 1 0,1-1 0,-1 1 0,0 0 0,0 0 0,0 0 0,0 0 0,0 0 0,-1 1 0,1-1 0,-1 0 0,2 4 0,24 46 0,-22-27 0,0 0 0,-2 0 0,0 0 0,-2 1 0,-1-1 0,-4 35 0,1 13 0,3 536 0,-11-545 0,-1 2 0,12-62 0,0-1 0,-1 1 0,1-1 0,1 1 0,-1 0 0,1-1 0,-1 1 0,1-1 0,0 1 0,0-1 0,0 1 0,1-1 0,2 6 0,0-10 0,-4-11 0,-3-12 0,-10-55 0,13 67 0,-1 0 0,-1 0 0,0 0 0,-1 0 0,0 0 0,0 0 0,-1 0 0,-1 1 0,0 0 0,-9-14 0,-24-30 0,27 38 0,0 0 0,-1 1 0,0 0 0,-2 1 0,1 0 0,-2 1 0,0 1 0,-27-18 0,8 4 0,-8-3 0,-30-3-1365,59 24-5461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236 24575,'0'-1'0,"0"-1"0,1 1 0,-1-1 0,0 1 0,0-1 0,0 1 0,0-1 0,0 1 0,-1-1 0,1 0 0,0 1 0,-1-1 0,1 1 0,-1 0 0,1-1 0,-1 1 0,0-1 0,0 1 0,0 0 0,1-1 0,-1 1 0,0 0 0,-1 0 0,1 0 0,0 0 0,0 0 0,0 0 0,-1 0 0,1 0 0,0 1 0,-1-1 0,1 0 0,-1 1 0,1-1 0,0 1 0,-1-1 0,0 1 0,1 0 0,-1 0 0,1 0 0,-1 0 0,1 0 0,-1 0 0,1 0 0,-1 0 0,1 0 0,-1 1 0,-1 0 0,-4 1 0,0 0 0,0 1 0,0 0 0,0 1 0,1-1 0,-1 1 0,1 1 0,-10 7 0,-13 19 0,0 1 0,2 2 0,-29 47 0,-8 10 0,40-58-153,2 0 0,2 1 0,0 1 0,3 1 0,-23 63 0,27-65 153,-3 0 0,-1-1 0,-25 38 0,-21 39 0,34-51 229,-98 225-2457,-19 93 989,92-202-717,44-131 2327,1 0 0,2 1 1,2 0-1,0 48 0,4-13-371,0-41 0,1 1 0,9 71 0,-6-100 164,0 0 0,1 0-1,0 0 1,1-1 0,0 0 0,1 0-1,0 0 1,0 0 0,1-1-1,0 0 1,0-1 0,18 15-1,3 1 547,1-2-1,55 31 0,-71-48-709,0-1 0,0 0 0,1 0 0,-1-2 0,1 1 0,0-2 0,0 0 0,0 0 0,0-2 0,17-1 0,6 1 0,471-2-2280,-463-1 1633,-1-1 0,1-2-1,-1-2 1,77-27-1,164-82-3078,-204 81 3428,677-339-1375,-391 146 1433,-21-29 304,-44-23 900,-267 246-855,12-10 910,52-67 0,-86 95-822,-1-1 0,0 0 0,-1 0 0,-1-1 0,-1 0 0,0-1 0,9-38 0,-10 20 287,-1 0 0,-2 0-1,-1-55 1,-4 77-256,0 0 0,-2-1-1,0 1 1,-1 0 0,-1 0 0,0 0-1,-2 1 1,0 0 0,0 0 0,-11-18-1,-2 2 97,-2 1-1,-2 1 0,0 1 0,-2 0 1,-1 2-1,-40-32 0,-174-103-323,194 133 0,12 6-86,19 13-11,0 0 1,-1 0-1,-1 2 1,-29-12-1,-2 5 97,-1 3 0,-96-13 0,78 17 10,22 2-36,0 2 0,0 1 1,0 3-1,-66 7 0,38 5-173,0 3 0,-78 27 1,109-28 278,1 2 0,0 1 1,2 2-1,-46 30 0,41-16-84,1 2-1,3 1 0,0 2 1,3 2-1,-51 70 1,74-92-42,-20 24 27,1 1 0,3 2 1,2 1-1,-31 67 1,-6 62-812,-44 193 0,98-325-84,2-7-3654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24575,'-7'8'0,"1"0"0,0 1 0,1-1 0,-5 11 0,-8 11 0,-17 26-590,-43 94 0,65-126 596,-1 0 1,-32 39-1,-13 23-7,53-74 1,1 1 0,0 0 0,0 0 0,-2 17 0,-16 40 0,13-51 113,2 1-1,1 0 1,0 0 0,2 1-1,0-1 1,1 1 0,1 0-1,1 0 1,2 35 0,1 39-78,-1-97-80,0-9-120,0 0 0,0-1 0,1 1 0,0-1 0,1 1 0,1 0 0,6-20 0,2 12-6661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161 188 24575,'3'0'0,"1"0"0,-1 0 0,1 1 0,0-1 0,-1 1 0,1-1 0,-1 1 0,1 0 0,-1 0 0,0 1 0,1-1 0,-1 1 0,0 0 0,0-1 0,0 1 0,0 1 0,4 3 0,-2 1 0,1 0 0,-1 1 0,-1 0 0,1 0 0,5 16 0,-2-4 0,-2 0 0,0 1 0,-1-1 0,-1 1 0,-1 0 0,0 0 0,-2 0 0,-2 30 0,0 862-1873,-3-847 1873,-3-1 0,-16 70 0,12-73 0,-26 146-1559,28-154 2374,-20 57 0,11-41 376,17-68-1155,-10 34 391,5-29-287,2-24-132,4 8-8,-2-29 0,-12-59 0,7 46 0,1 0 0,3-1 0,6-84 0,0 27 0,-3 44-51,-1-29-306,18-155 0,-7 146 234,-4 0 0,-9-107-1,1 51-86,2 85 152,15-115 0,-10 152 267,1 1 0,1-1-1,3 1 1,0 1 0,3 0 0,27-55-1,-22 52-208,-16 32 0,1 0 0,-1 0 0,1 0 0,1 0 0,-1 1 0,7-8 0,-7 10 0,-1 1 0,1 0 0,-1 1 0,1-1 0,0 0 0,0 1 0,0 0 0,0-1 0,0 1 0,0 0 0,0 1 0,0-1 0,0 0 0,0 1 0,0 0 0,1 0 0,4 0 0,-3 1 0,0-1 0,0 1 0,0 0 0,0 1 0,0-1 0,0 1 0,0 0 0,0 0 0,-1 0 0,1 1 0,-1 0 0,1 0 0,-1 0 0,0 0 0,0 1 0,-1-1 0,1 1 0,-1 0 0,0 0 0,0 0 0,0 1 0,0-1 0,3 8 0,4 11 0,-1 0 0,-1 1 0,9 39 0,-12-44 0,1 20 0,-1 0 0,-2 0 0,-1 0 0,-6 58 0,1 1 0,3-50 0,-5 115 0,3-144 0,-1-1 0,0 1 0,-2-1 0,0 0 0,-1 0 0,-13 26 0,8-19 0,0 0 0,2 1 0,1 0 0,0 0 0,-5 46 0,12-64 0,-1-1 0,-1 1 0,1-1 0,-1 0 0,0 1 0,-5 6 0,1 1 0,6-14 0,1-1 0,-1 1 0,1 0 0,-1 0 0,1-1 0,0 1 0,-1 0 0,1 0 0,0 0 0,0-1 0,-1 1 0,1 0 0,0 0 0,0 0 0,0 0 0,0 0 0,0-1 0,1 1 0,-1 0 0,0 0 0,0 0 0,0 0 0,1-1 0,-1 1 0,0 0 0,1 0 0,-1 0 0,1 0 0,1 0 0,-1 0 0,0 0 0,1-1 0,-1 1 0,1 0 0,-1-1 0,1 0 0,-1 1 0,1-1 0,-1 0 0,1 0 0,-1 0 0,1 1 0,2-2 0,57-10 0,-56 10 0,18-4 0,0 0 0,0 2 0,0 1 0,1 1 0,39 3 0,-55 0 0,-1 1 0,0 0 0,1 0 0,-1 1 0,-1-1 0,1 2 0,0-1 0,-1 1 0,0 0 0,0 0 0,-1 0 0,7 9 0,20 15 0,-23-21 0,-1 0 0,1 1 0,-2 0 0,1 1 0,-1 0 0,-1 0 0,8 14 0,33 84 0,-29-64 0,-5-11 0,-2 0 0,-1 1 0,-2 0 0,-1 1 0,-1 0 0,-2 0 0,-1 60 0,-3-39-51,1-10-110,-2 1 0,-1-1 0,-3 1 0,-20 85 0,8-78 161,-3 0 0,-2-1 0,-2-1 0,-3-1 0,-1-2 0,-41 53 0,-27 39-747,72-103 396,-1 0 1,-1-2-1,-2 0 0,-2-2 1,-40 35-1,37-41 122,-118 87 1054,140-108-286,-1 2-253,-1-1 0,1 0-1,-1-1 1,-1 0 0,1-1 0,-1-1 0,0 0-1,-28 5 1,40-10-286,0 0 0,0 0 0,0 0 0,0 0 0,0 0 0,0-1 0,0 1 0,0-1 0,0 0 0,0 1 0,0-1 0,0 0 0,1 0 0,-1 0 0,0 0 0,1-1 0,-1 1 0,0 0 0,-1-3 0,-1 0 0,1 0 0,1-1 0,-1 1 0,1 0 0,-1-1 0,1 0 0,-2-8 0,0-4 0,0 0 0,2 1 0,-2-33 0,4 12-156,2 0 0,1 0 0,2 0 0,2 1-1,1 0 1,14-38 0,-5 22 156,-5 10 0,2 0 0,2 2 0,1 0 0,32-52 0,13-6-1183,-40 70-4732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24575,'-1'35'0,"2"0"0,1 0 0,12 56 0,-9-64 0,-2 0 0,0 0 0,-3 37 0,0-35 0,1-1 0,8 52 0,-6-64 0,1 0 0,1 0 0,0-1 0,1 0 0,1 0 0,11 20 0,-11-21 0,0 2 0,-1-1 0,0 1 0,-1-1 0,-1 2 0,4 30 0,-8-45 0,0 0 0,0 0 0,0 1 0,-1-1 0,1 0 0,-1 0 0,1 0 0,-1 0 0,0 0 0,1 0 0,-1 0 0,0 0 0,-1 0 0,1 0 0,0 0 0,0-1 0,-1 1 0,1 0 0,-1-1 0,-1 2 0,-2 0 0,1 1 0,-1-1 0,0-1 0,0 1 0,0-1 0,0 0 0,-11 3 0,6-2 0,-1-1 0,1 0 0,-1-1 0,0 0 0,1-1 0,-1 0 0,0-1 0,-11-1 0,-19-10-1365,22 7-5461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 24575,'18'-5'0,"-17"5"0,-1-1 0,1 1 0,-1 0 0,1-1 0,0 1 0,-1 0 0,1-1 0,0 1 0,0 0 0,-1 0 0,1-1 0,0 1 0,-1 0 0,1 0 0,0 0 0,0 0 0,-1 0 0,1 0 0,0 0 0,0 1 0,-1-1 0,1 0 0,0 0 0,0 0 0,-1 1 0,1-1 0,0 0 0,-1 1 0,1-1 0,0 1 0,-1-1 0,1 1 0,-1-1 0,1 1 0,-1-1 0,1 1 0,-1-1 0,1 1 0,-1 0 0,0-1 0,1 1 0,-1 0 0,0-1 0,1 1 0,-1 0 0,0-1 0,0 1 0,0 0 0,0 0 0,0 1 0,5 17 0,-2 0 0,0 0 0,-2 0 0,0 1 0,-1-1 0,0 1 0,-2-1 0,0 0 0,-2 0 0,-5 20 0,-109 270-597,66-195-1538,37-80-3324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1012 24575,'-1'5'0,"1"-1"0,-1 0 0,0 0 0,0 0 0,-1 0 0,1 0 0,-1 0 0,0-1 0,0 1 0,0 0 0,-5 6 0,-38 40 0,19-21 0,-11 17 0,3 1 0,2 1 0,-43 88 0,45-48 0,6-14 0,18-55 0,1-1 0,1 1 0,0-1 0,1 1 0,0 27 0,5 102 0,2-51 0,-4-94 0,-1 30 0,1 0 0,2-1 0,2 1 0,0-1 0,12 40 0,-7-44 0,1-1 0,1 0 0,1-1 0,1 0 0,2-1 0,23 32 0,71 91 0,29 37 0,-123-167 0,1-1 0,0 0 0,1-2 0,1 0 0,1-1 0,0 0 0,0-2 0,1 0 0,1-1 0,0-2 0,0 0 0,39 11 0,-8-5 0,1-1 0,0-3 0,0-3 0,73 4 0,57-19 0,-159 5 0,0-3 0,0 0 0,-1-1 0,0-1 0,33-15 0,11-7-212,45-23-282,-63 25 303,-1-2-1,-1-3 1,-2-1 0,-2-2 0,55-56-1,-81 73 192,-1-1 0,-1-1 1,21-35-1,-30 42 0,0 1 0,-1-1 0,0 0 0,-1 0 0,-1 0 0,0 0 0,-1-1 0,1-16 0,0 6 134,1 1 0,0-1 0,11-28 0,-8 31-11,-2-1-1,0 1 0,-1-1 1,1-28-1,-5-77-527,-26-186-1,23 293 406,-2 1 0,-1 0 0,0 0 0,-10-18 0,-15-50 0,11 15-350,-3 1-1,-52-110 0,-92-120-701,-2 59 1052,-44-38 0,183 246 474,0 1 0,-3 1 0,0 2 0,-2 2 0,-1 1 0,-79-44 1,90 59-436,-1 2 0,-1 0 0,0 2 1,0 1-1,-1 1 0,-39-4 0,15 7-30,0 1 0,-81 9 0,127-5-9,-1-1 0,2 1 0,-1 1 0,0-1 0,0 1 0,1 0 0,-1 0 0,1 1 0,0-1 0,0 1 0,0 1 0,1-1 0,-1 0 0,1 1 0,0 0 0,-4 7 0,-5 7 0,1 0 0,1 0 0,-11 27 0,-8 18 0,20-47 0,2 1 0,0 0 0,0 1 0,2-1 0,1 1 0,0 1 0,1-1 0,-1 21 0,3 6-39,-1 31-295,-19 121-1,11-135-808,-4 128 0,15-160-4054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42 24575,'0'0'0,"-1"0"0,1 0 0,0-1 0,0 1 0,0 0 0,0 0 0,0-1 0,0 1 0,0 0 0,0 0 0,0-1 0,0 1 0,0 0 0,0 0 0,0-1 0,0 1 0,0 0 0,0-1 0,0 1 0,0 0 0,0 0 0,0-1 0,0 1 0,0 0 0,0 0 0,0-1 0,1 1 0,-1 0 0,0 0 0,0 0 0,0-1 0,0 1 0,1 0 0,-1 0 0,0 0 0,0-1 0,1 1 0,-1 0 0,0 0 0,0 0 0,1 0 0,-1 0 0,0 0 0,0 0 0,1 0 0,-1 0 0,0-1 0,0 1 0,1 0 0,-1 0 0,0 0 0,0 0 0,1 1 0,-1-1 0,0 0 0,1 0 0,-1 0 0,0 0 0,0 0 0,1 0 0,-1 0 0,0 0 0,0 1 0,1-1 0,10 16 0,-9-3 0,0 0 0,-1-1 0,-1 1 0,0 0 0,0-1 0,-1 1 0,-5 20 0,0-5 0,-2-1 0,-14 37 0,-5-16 0,22-42 0,1 1 0,0-1 0,0 1 0,0 0 0,1 0 0,1 0 0,-1 1 0,-2 13 0,1 30 0,4 96 0,3-55 0,-3-86 0,0 0 0,0 0 0,1-1 0,0 1 0,0 0 0,0-1 0,1 1 0,-1-1 0,2 1 0,-1-1 0,0 0 0,7 9 0,-7-12 0,0 1 0,0-1 0,0 0 0,0 0 0,1 0 0,-1-1 0,1 1 0,0 0 0,-1-1 0,1 0 0,0 0 0,0 0 0,0 0 0,0 0 0,0 0 0,0-1 0,0 1 0,0-1 0,0 0 0,0 0 0,0 0 0,0 0 0,0-1 0,0 1 0,5-2 0,-1 0 0,0 0 0,0-1 0,0 1 0,0-1 0,-1 0 0,1-1 0,-1 0 0,0 0 0,0 0 0,0-1 0,9-10 0,15-6 0,-26 19 0,0-1 0,0 0 0,0 1 0,0-1 0,-1-1 0,1 1 0,-1 0 0,0-1 0,0 0 0,4-5 0,4-11 0,-4 10 0,-1 0 0,0-1 0,-1 0 0,0 0 0,0 0 0,-1-1 0,-1 0 0,0 1 0,2-22 0,-2-49 0,-8-101 0,2 171 0,1 0 0,-2 0 0,0 1 0,0 0 0,-1 0 0,-12-20 0,1 0 0,-38-73 0,53 101 0,0 0 0,-1 0 0,1 1 0,-1-1 0,1 1 0,-1-1 0,0 1 0,0-1 0,0 1 0,0 0 0,0 0 0,-1 0 0,1 0 0,-1 1 0,1-1 0,-1 1 0,0-1 0,1 1 0,-1 0 0,-5-2 0,5 3 0,0 0 0,0 0 0,1 1 0,-1-1 0,0 0 0,1 1 0,-1 0 0,0 0 0,1 0 0,-1 0 0,1 0 0,-1 0 0,1 0 0,0 1 0,-1-1 0,1 1 0,0 0 0,0 0 0,0 0 0,0 0 0,0 0 0,1 0 0,-3 4 0,-149 181 0,112-122 0,31-48 0,0-1 0,-1 0 0,-17 19 0,-62 84 0,-31 16-1365,107-120-5461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24575,'-5'0'0,"-1"-4"0,1 2 0,9 3 0,9 0 0,7 4 0,5 3 0,-7-2 0,-2-1 0,-8-1 0,-6 3 0,-2 4 0,-2 6 0,0-5 0,4-5 0,2-7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24575,'-5'8'0,"-1"-1"0,0-1 0,0 1 0,0-1 0,-11 8 0,13-10 0,-6 5 0,0 1 0,1-1 0,1 2 0,0-1 0,0 1 0,1 0 0,0 1 0,1 0 0,-8 23 0,2-8 0,2 1 0,0 0 0,-8 50 0,8-20 0,4-29 0,1 0 0,0 42 0,5-52 0,0 13 0,-1 1 0,-1-1 0,-10 48 0,6-42 0,1 1 0,2-1 0,5 77 0,0-38 0,-3-73 0,1 0 0,1 0 0,-1-1 0,0 1 0,1 0 0,0-1 0,0 1 0,0 0 0,0-1 0,1 1 0,-1-1 0,1 1 0,0-1 0,0 0 0,0 0 0,0 0 0,5 5 0,-4-6 0,0 0 0,0-1 0,-1 1 0,2-1 0,-1 1 0,0-1 0,0 0 0,0 0 0,0 0 0,1-1 0,-1 1 0,0-1 0,1 0 0,-1 0 0,1 0 0,-1 0 0,0-1 0,1 1 0,-1-1 0,5-1 0,4-2 0,-1 1 0,1-2 0,-1 1 0,0-2 0,-1 1 0,1-2 0,14-10 0,-1-4 0,33-36 0,-28 27 0,2-1 0,-11 12 0,0-1 0,-2 0 0,0-1 0,-2-1 0,22-37 0,-32 49 0,0 0 0,0 0 0,15-16 0,-15 19 0,0 0 0,-1 0 0,1-1 0,-2 1 0,1-1 0,-1 0 0,4-12 0,-1 1 0,1 1 0,15-27 0,-17 34 0,0 0 0,0-1 0,-1 1 0,0-1 0,-1 0 0,-1 0 0,1-1 0,1-22 0,-4 23 0,0 0 0,-2 0 0,1 0 0,-1-1 0,-1 1 0,0 1 0,-5-13 0,6 19 0,-1 1 0,0 0 0,-1-1 0,1 1 0,-1 0 0,1 1 0,-1-1 0,-1 0 0,1 1 0,0 0 0,-1-1 0,0 2 0,1-1 0,-1 0 0,0 1 0,-1-1 0,1 1 0,0 0 0,-1 1 0,1-1 0,-5 0 0,-31-10-1365,24 5-5461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 0 0,1 0 0,-1 1 0,0-1 0,1 1 0,-1 0 0,0 0 0,0 0 0,0 0 0,0 1 0,-1-1 0,1 1 0,-1-1 0,1 1 0,-1 0 0,0 0 0,3 6 0,3 4 0,0 1 0,0 0 0,5 17 0,-10-18 0,0 0 0,0 0 0,-1 0 0,-1 0 0,0 0 0,-1 0 0,-2 17 0,1-19 0,0 1 0,1-1 0,0 0 0,1 0 0,0 0 0,1 0 0,0 0 0,0 0 0,1 0 0,9 19 0,-2-12 0,-1 1 0,-1 0 0,-1 0 0,-1 1 0,0 0 0,-1 0 0,-1 0 0,-1 1 0,-1-1 0,-2 41 0,0-19 0,-2-3 0,2 0 0,1 0 0,3-1 0,7 41 0,-6-52 0,-1 1 0,1 48 0,-5-48 0,2 0 0,9 49 0,-10-73 0,6 33 0,-7-35 0,1 0 0,-1-1 0,0 1 0,0 0 0,0 0 0,0 0 0,-1-1 0,1 1 0,0 0 0,-1-1 0,1 1 0,-1 0 0,0-1 0,1 1 0,-1 0 0,0-1 0,-1 3 0,1-4-29,1 0-1,0 0 1,-1 0 0,1 0-1,-1 0 1,1 0-1,0 0 1,-1-1 0,1 1-1,0 0 1,-1 0-1,1 0 1,0 0-1,-1 0 1,1-1 0,0 1-1,-1 0 1,1 0-1,0 0 1,-1-1 0,1 1-1,0 0 1,0-1-1,-1 1 1,1 0 0,0-1-1,0 1 1,0 0-1,0-1 1,-1 1-1,1 0 1,0-1 0,0 1-1,0 0 1,0-1-1,0 1 1,0 0 0,0-1-1,0 0 1,0 1-160,-4-13-6637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24575,'0'-1'0,"1"0"0,-1 0 0,1 0 0,-1 0 0,1 0 0,0-1 0,-1 1 0,1 0 0,0 0 0,0 1 0,0-1 0,0 0 0,0 0 0,0 0 0,0 1 0,0-1 0,0 0 0,0 1 0,0-1 0,0 1 0,1-1 0,-1 1 0,0 0 0,0-1 0,0 1 0,1 0 0,1 0 0,41-5 0,-40 5 0,14-2 0,0 0 0,-1-2 0,0 0 0,0-1 0,0 0 0,0-2 0,28-14 0,-14 8 0,58-16 0,-3 2 0,-66 18 0,0-1 0,29-18 0,-17 8 0,-9 9-7,0 1 0,1 1 0,0 1 0,30-6 0,45-15-598,-55 11 607,-22 9 33,1 0 0,29-7 0,-41 13 278,31-5-76,-41 8-237,0 0 0,-1 0-1,1 0 1,0 0 0,-1 0-1,1 0 1,0 0 0,-1 0-1,1 1 1,0-1 0,-1 0 0,1 0-1,0 1 1,-1-1 0,1 1-1,-1-1 1,1 0 0,-1 1-1,1-1 1,-1 1 0,1-1-1,-1 1 1,0-1 0,1 1 0,-1-1-1,0 1 1,1 0 0,-1-1-1,0 1 1,0 0 0,1-1-1,-1 1 1,0 0 0,0-1-1,0 1 1,0 0 0,0-1 0,0 1-1,0 0 1,0-1 0,0 1-1,0 0 1,0-1 0,-1 1-1,1 0 1,0-1 0,0 1-1,-1-1 1,1 1 0,0 0 0,-1-1-1,1 1 1,0-1 0,-2 1-1,1 2 10,-2 0-1,1 0 1,0 0-1,-1 0 1,1 0-1,-1-1 1,0 1 0,0-1-1,0 0 1,0 0-1,0 0 1,-1 0-1,-6 2 1,-47 16-1485,57-20 1467,-20 5-6817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24575,'-2'16'0,"-1"-1"0,0 0 0,0 0 0,-2-1 0,0 1 0,-1-1 0,0 0 0,-10 15 0,-6 19 0,4-11 0,-46 68 0,59-96 0,4-8 0,-1 0 0,1 1 0,0-1 0,0 1 0,1-1 0,-1 1 0,0-1 0,0 1 0,1 0 0,-1-1 0,1 1 0,-1 0 0,1 0 0,0-1 0,0 1 0,0 2 0,1-3 0,0-1 0,0 0 0,0 0 0,0 1 0,0-1 0,0 0 0,0 0 0,0 0 0,0 0 0,0 0 0,0 0 0,0 0 0,0 0 0,0-1 0,0 1 0,0 0 0,0-1 0,0 1 0,0-1 0,0 1 0,0-1 0,0 1 0,0-1 0,-1 1 0,1-1 0,1-1 0,38-22 0,86-43 0,-110 59 0,2 1 0,-1 1 0,1 1 0,-1 0 0,32-3 0,39-5 0,-59 7 0,1 1 0,35 0 0,147 6-1365,-189-1-5461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24575,'716'0'0,"-689"-1"0,0-2 0,-1-1 0,51-15 0,-51 12 0,1 0 0,-1 2 0,54-3 0,-69 8-117,-2-1-133,1 2 1,0-1-1,-1 1 1,17 3-1,-9 3-6576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24575,'3'0'0,"0"0"0,0 1 0,0-1 0,0 0 0,0 1 0,0 0 0,0 0 0,0 0 0,0 0 0,0 0 0,0 1 0,0-1 0,-1 1 0,1-1 0,0 1 0,-1 0 0,0 0 0,1 1 0,2 2 0,-2 0 0,0 0 0,0 1 0,0-1 0,0 0 0,-1 1 0,0 0 0,0-1 0,-1 1 0,2 11 0,-1 1 0,-1 1 0,-1 0 0,-1 0 0,0 0 0,-8 33 0,1-22-273,-2-1 0,0 0 0,-3-1 0,-23 42 0,25-49-6553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3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 0 24575,'-15'2'0,"1"0"0,0 0 0,0 1 0,0 1 0,1 0 0,-1 1 0,-14 8 0,-39 12 0,40-15 0,-1 1 0,1 1 0,-32 20 0,11-6 0,-48 44 0,48-43 0,-66 52 0,96-64 0,1 0 0,0 1 0,2 0 0,0 2 0,1-1 0,-18 30 0,-9 8 0,34-48 0,0 1 0,1 0 0,0 1 0,0-1 0,1 1 0,0 0 0,0 0 0,-4 17 0,5-14 0,1 0 0,1 1 0,0 0 0,1-1 0,1 1 0,-1 0 0,4 24 0,-2-33 0,0 0 0,-1-1 0,1 1 0,0 0 0,1-1 0,-1 1 0,1-1 0,-1 1 0,1-1 0,0 0 0,0 0 0,1 0 0,-1 0 0,1 0 0,-1 0 0,1 0 0,0-1 0,0 1 0,0-1 0,0 0 0,0 0 0,1 0 0,-1-1 0,1 1 0,-1-1 0,1 0 0,0 0 0,-1 0 0,8 1 0,70 10 0,-40-6 0,44 3 0,-72-9 0,0 0 0,1-1 0,-1 0 0,0-1 0,0-1 0,0 0 0,18-6 0,-19 2 0,0-1 0,-1 0 0,0 0 0,0-1 0,-1 0 0,12-15 0,4-1 0,-25 25-44,0-1 0,0 0 0,0 1 0,0-1 0,0 0 0,0 0 0,0 0 0,-1 1 0,1-1 0,0 0 0,0 0 0,-1 0 0,1-1 0,-1 1 0,1 0 0,-1 0 0,1 0 0,-1 0-1,0 0 1,1-1 0,-1 1 0,0 0 0,0 0 0,0-1 0,0 1 0,0 0 0,0 0 0,0-1 0,0 1 0,-1-2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4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86 24575,'-11'59'0,"8"-49"0,0 0 0,1 1 0,0-1 0,1 1 0,0 16 0,1-25 0,1 1 0,-1-1 0,0 0 0,1 0 0,0 0 0,-1 0 0,1 0 0,0 1 0,0-1 0,0-1 0,1 1 0,-1 0 0,0 0 0,1 0 0,-1-1 0,1 1 0,-1-1 0,1 1 0,0-1 0,0 1 0,0-1 0,0 0 0,0 0 0,0 0 0,0 0 0,0-1 0,0 1 0,0 0 0,0-1 0,4 1 0,7 0 0,-1 0 0,0-1 0,1 0 0,-1-1 0,0 0 0,0-1 0,0 0 0,0-1 0,0-1 0,0 0 0,-1 0 0,1-1 0,14-10 0,57-19 0,-13 8 0,23-7 0,-66 24 0,0 0 0,30-15 0,-5 1 0,-6 6 0,0 1 0,72-14 0,-99 26 0,-9 2 0,0 0 0,0 0 0,0 1 0,15 1 0,-24 0 2,0 0 1,0 1-1,0-1 0,0 0 0,0 1 0,0-1 0,0 1 1,0 0-1,0-1 0,0 1 0,-1 0 0,1-1 0,0 1 1,0 0-1,0 0 0,-1 0 0,1-1 0,0 1 0,-1 0 1,1 0-1,-1 0 0,1 0 0,-1 0 0,0 0 0,1 0 1,-1 0-1,0 1 0,0-1 0,0 0 0,0 0 1,0 0-1,0 0 0,0 0 0,0 0 0,0 0 0,0 0 1,-1 2-1,-12 46-654,10-40-144,-3 10-6030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1246 0 24575,'-15'18'5,"1"0"-1,0 0 1,-17 35-1,-4 4-890,-40 64 243,-115 254 1,104-208 190,-8 17-68,-195 451 520,109-177 0,123-300 0,23-70 0,4 0 0,-30 155 0,53-201-17,-8 53-232,-5 155 0,21-199 249,2-1 0,11 59 0,-8-76 56,2 16 809,26 84 1,-28-117-706,0 0 1,1-1-1,1 1 1,0-1 0,1-1-1,1 0 1,0 0-1,1-1 1,13 12-1,-2-6-113,2-1-1,0-1 1,0-2-1,45 22 1,-14-8-32,-44-24-15,-1 0 0,1-1 0,1 0 0,-1-1 0,0 0 0,1-1 0,-1 0 0,13 0 0,100-4 0,-55-1 0,-42 1-75,-1 0 0,1-2 0,-1-1 0,0-1 0,-1-1-1,0-1 1,0-2 0,0 0 0,-1-1 0,-1-2 0,0 0 0,34-27 0,2-8 94,-3-3 1,-1-2 0,52-67-1,-93 103-36,-1-1 0,-1-1-1,-1 0 1,-1 0 0,-1-1-1,12-34 1,28-131-125,-44 164 140,16-126 2,-11 56 0,-3 40 116,-2 1 1,-3-1-1,-2 0 0,-10-81 1,6 101-53,-2-1 1,-2 1-1,0 1 1,-2 0 0,-2 0-1,0 1 1,-2 0 0,-26-39-1,14 27-64,15 23 0,-1 0 0,-25-29 0,31 41 0,1 1 0,1-1 0,-1 0 0,1 0 0,0 0 0,0-1 0,-3-7 0,7 13 0,-1-1 0,1 1 0,0 0 0,-1 0 0,1-1 0,0 1 0,0 0 0,0 0 0,0-1 0,0 1 0,0 0 0,0 0 0,0-1 0,1 1 0,-1 0 0,0 0 0,1-1 0,-1 1 0,1 0 0,-1 0 0,1 0 0,0 0 0,-1 0 0,1 0 0,0 0 0,0 0 0,0 0 0,0 0 0,0 0 0,0 0 0,0 1 0,0-1 0,0 0 0,0 1 0,0-1 0,0 1 0,1-1 0,-1 1 0,0-1 0,0 1 0,1 0 0,-1 0 0,0 0 0,0 0 0,1 0 0,1 0 0,48-4 0,1 2 0,59 5 0,-3 0 0,-95-2 0,0-2 0,1 0 0,-1 0 0,0-1 0,0-1 0,0-1 0,0 1 0,18-9 0,171-69 0,-113 49 0,-59 23 0,50-23 0,-62 22 0,-1 2 0,1 0 0,1 1 0,0 1 0,0 1 0,0 0 0,29-3 0,-46 8 0,1 0 0,-1 0 0,0 1 0,0-1 0,1 0 0,-1 1 0,0-1 0,0 1 0,0 0 0,0 0 0,0 0 0,0 0 0,0 0 0,0 0 0,0 0 0,0 1 0,-1-1 0,1 1 0,0-1 0,-1 1 0,1 0 0,-1-1 0,0 1 0,1 0 0,-1 0 0,0 0 0,0 0 0,0 0 0,-1 0 0,1 0 0,0 1 0,-1-1 0,1 0 0,-1 0 0,0 1 0,0-1 0,0 0 0,0 3 0,-1 11 0,0-1 0,0 1 0,-2 0 0,-5 20 0,4-21 0,-10 67 0,11-57 0,-1-1 0,-1 1 0,-1-1 0,-15 37 0,-5 5 33,-29 116-1,-10 25-759,50-159 696,2 0 0,2 1 0,-7 79 0,6-42 22,0-13-469,3-19 860,1-1 1,1 64-1,5-73-258,1-30-124,0 0 1,0-1-1,2 1 0,0 0 1,0 0-1,7 24 0,-7-35 4,0-1 0,1 0 0,-1 0 0,1 0 0,-1 0 0,1 0 0,0 0 0,0-1-1,-1 1 1,1 0 0,0-1 0,0 0 0,1 1 0,-1-1 0,0 0 0,0 0 0,1 0 0,-1 0 0,1-1-1,-1 1 1,0-1 0,4 1 0,57 1-771,-51-3 79,12 0-6138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4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24575,'66'35'0,"-33"-17"0,1-1 0,37 12 0,-41-18 0,2-3 0,48 9 0,-17-7-5,-34-5-448,0 0-1,32-1 1,-38-4-6373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4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 24575,'0'-1'0,"0"0"0,0 1 0,1-1 0,-1 0 0,0 0 0,1 0 0,-1 0 0,1 0 0,-1 0 0,1 1 0,-1-1 0,1 0 0,0 0 0,-1 1 0,1-1 0,0 0 0,0 1 0,-1-1 0,1 1 0,0-1 0,0 1 0,0-1 0,0 1 0,0-1 0,0 1 0,-1 0 0,1 0 0,0 0 0,0-1 0,0 1 0,0 0 0,0 0 0,0 0 0,1 1 0,0-2 0,1 1 0,-1 0 0,0 0 0,0 1 0,0-1 0,1 0 0,-1 1 0,0-1 0,0 1 0,0 0 0,0 0 0,0 0 0,0 0 0,3 2 0,-2 0 0,-1 1 0,1 0 0,-1-1 0,0 1 0,0 0 0,0 1 0,-1-1 0,1 0 0,-1 0 0,0 1 0,0-1 0,-1 1 0,1 5 0,-2 67 0,0-49 0,0 92 0,0-29 0,-15 129 0,4-82 0,12-107 0,-2 0 0,-1-1 0,-1 1 0,-2-1 0,-1 0 0,-14 37 0,13-44 0,2-1 0,0 1 0,1 0 0,1 1 0,1-1 0,2 1 0,1 38 0,-3 33 0,1-74 28,-2-1 0,0 0 0,-12 31 0,10-34-323,0 1-1,1 0 1,2 0-1,-4 28 1,7-36-6531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24575,'1'1'0,"0"-1"0,0 1 0,0-1 0,0 1 0,1-1 0,-1 1 0,0 0 0,0 0 0,0-1 0,-1 1 0,1 0 0,0 0 0,0 0 0,0 0 0,-1 0 0,1 0 0,0 0 0,-1 0 0,1 1 0,-1-1 0,1 0 0,-1 0 0,0 0 0,1 1 0,-1-1 0,0 0 0,0 2 0,5 41 0,-5-39 0,0 3 0,0 0 0,0 0 0,-1 1 0,0-1 0,-1 0 0,0 0 0,0 0 0,-1 0 0,-4 8 0,-40 66 0,35-65 0,1 1 0,1 1 0,-13 31 0,19-36-105,-4 11-210,-2 1 0,0-1 0,-21 37 0,21-49-6511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4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220 160 24575,'-1'2'0,"1"0"0,0 0 0,-1-1 0,1 1 0,-1 0 0,1-1 0,-1 1 0,0 0 0,0-1 0,0 1 0,0-1 0,0 1 0,0-1 0,0 0 0,-1 1 0,1-1 0,0 0 0,-1 0 0,1 0 0,-1 0 0,-1 1 0,-41 19 0,19-10 0,22-9 0,0 0 0,0 0 0,0 1 0,0-1 0,0 1 0,1 0 0,-1 0 0,1 0 0,0 0 0,0 0 0,0 0 0,0 1 0,0-1 0,1 1 0,0-1 0,-2 7 0,0 5 0,0 0 0,-1 30 0,0 3 0,-10 98 18,12-107-139,-1 0 1,-2-1 0,-16 62 0,12-60 186,2 0 0,1 0 0,2 0 1,2 1-1,2-1 0,7 68 0,-5-101-66,0 1 0,0-1 0,0 0 0,1 0 0,0 0 0,1-1 0,-1 1 0,1-1 0,1 0 0,-1 0 0,1 0 0,6 6 0,-3-3 0,0 1 0,-1 0 0,9 16 0,-10-17 0,-1 0 0,2 0 0,-1 0 0,1-1 0,0 0 0,1-1 0,-1 0 0,2 0 0,-1 0 0,1-1 0,0-1 0,11 7 0,-6-5 0,1-1 0,0 0 0,0-1 0,0-1 0,0 0 0,1-1 0,26 2 0,-31-4 0,-1-2 0,1 1 0,-1-1 0,1-1 0,-1 0 0,0-1 0,0 1 0,0-2 0,0 0 0,0 0 0,-1-1 0,1 0 0,-1 0 0,0-1 0,-1 0 0,0-1 0,0 0 0,0 0 0,-1-1 0,0 0 0,0 0 0,-1 0 0,0-1 0,0 0 0,-1 0 0,-1-1 0,5-10 0,24-69 0,-24 71 0,-2-1 0,0 0 0,-1-1 0,0 0 0,-2 0 0,0 0 0,0-22 0,-6-434 0,1 468 0,0-1 0,0 1 0,-1-1 0,0 1 0,-1 0 0,1 0 0,-2 0 0,-5-12 0,-42-57 0,-33-23 0,79 94 0,0 1 0,0-1 0,0 0 0,0 0 0,1 0 0,0-1 0,-4-10 0,7 14 0,0 0 0,1 0 0,-1 0 0,1 1 0,0-1 0,0 0 0,0 0 0,1 0 0,-1 0 0,1 0 0,-1 0 0,1 0 0,0 0 0,0 1 0,0-1 0,1 0 0,-1 1 0,1-1 0,-1 1 0,1-1 0,0 1 0,4-4 0,1 0 0,0 0 0,1 0 0,0 1 0,0 0 0,0 1 0,1 0 0,-1 0 0,1 1 0,0 0 0,0 0 0,15-2 0,35-13 0,-59 18 0,24-10 0,1 1 0,37-8 0,-56 15 0,0 1 0,0 0 0,0 0 0,0 1 0,0 0 0,1 0 0,-1 0 0,0 1 0,0 0 0,0 0 0,0 1 0,0-1 0,0 1 0,0 0 0,0 1 0,7 4 0,-7-1 0,0 0 0,-1 0 0,0 0 0,0 1 0,0-1 0,-1 1 0,4 9 0,6 8 0,-10-16 0,-1 0 0,1 0 0,-1 1 0,-1-1 0,0 1 0,0 0 0,0-1 0,-1 1 0,-1 0 0,1 0 0,-2 12 0,0-12 0,1-1 0,0 1 0,0-1 0,1 1 0,0-1 0,1 1 0,0-1 0,0 0 0,0 0 0,1 0 0,1 0 0,4 9 0,-2-9 0,0 1 0,-1 0 0,0 1 0,-1-1 0,1 1 0,-2 0 0,0 0 0,0 0 0,-1 1 0,0-1 0,0 1 0,-2-1 0,1 1 0,-1-1 0,-1 1 0,1-1 0,-6 20 0,-5 87 0,6 225 0,8-180 0,-3-162 0,0 0 0,0-1 0,-1 1 0,1 0 0,0 0 0,0 0 0,0 0 0,0 0 0,0 0 0,0 0 0,0 0 0,0 0 0,0 0 0,0 0 0,0 0 0,0 0 0,-1 0 0,1 0 0,0 0 0,0 0 0,0 0 0,0 0 0,0 0 0,0 0 0,0 0 0,0 0 0,0 0 0,0 0 0,0 0 0,0 0 0,-1 1 0,1-1 0,0 0 0,0 0 0,0 0 0,0 0 0,0 0 0,0 0 0,0 0 0,0 0 0,0 0 0,0 0 0,0 0 0,0 0 0,0 0 0,0 0 0,0 1 0,0-1 0,0 0 0,0 0 0,0 0 0,0 0 0,0 0 0,-7-12 0,-4-18 0,6-20-1365,4 26-5461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4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4 262 24575,'0'9'0,"1"-1"0,1 1 0,0-1 0,5 16 0,4 23 0,-10-22 0,0-1 0,-2 1 0,-1-1 0,-10 48 0,8-49 0,-2 28 0,2 1 0,6 87 0,0-42 0,-3-94 0,1 0 0,0 0 0,-1 0 0,2 0 0,-1 0 0,0 0 0,0 0 0,1 0 0,0 0 0,-1 0 0,1 0 0,0-1 0,0 1 0,1 0 0,-1 0 0,1-1 0,-1 1 0,1-1 0,0 1 0,0-1 0,0 0 0,0 0 0,0 0 0,1 0 0,-1 0 0,1 0 0,-1 0 0,1-1 0,-1 0 0,1 1 0,0-1 0,0 0 0,0 0 0,0 0 0,0-1 0,0 1 0,0-1 0,0 0 0,0 0 0,0 0 0,3 0 0,48 2-162,1-3 0,-1-2 1,0-3-1,0-2 0,0-2 0,99-33 0,-85 17-65,-2-3 1,-1-2-1,-1-4 0,101-72 1,-48 35-510,-13 9 136,-56 33-321,85-37 1,-10 6 485,-5-13 354,187-152 0,-227 163-356,-42 36-1277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24575,'-14'112'-4701,"3"122"1,5-86 2785,-14 424-1528,-14 203 2021,10 600 1976,27-910-1106,-3 3398 813,-28-3366 1384,1 17 453,26-420 21,-16 125 0,14-199-1081,3-13-487,-1 0 0,0 0 0,0 0 0,-1 0 0,-4 12 0,4-17-498,1 0 0,0 0 0,-1 0 1,1 0-1,-1 0 0,1 0 1,-1 0-1,0-1 0,0 1 1,0-1-1,0 1 0,0-1 1,0 0-1,0 0 0,0 1 0,-1-2 1,1 1-1,0 0 0,-1 0 1,-4 0-1,-12 2-5770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135 582 24575,'1059'0'-1275,"-823"-13"247,-18 0 117,387-31-1414,-80 7-333,636-68-2104,-747 71 4269,-90 10 301,593 1 2959,-605 25-2232,-54 1-341,269-6 664,-385-10 1268,58-1 2485,-101 10-2796,-98 5-1792,1-1 1,-1 1 0,0 0 0,0-1 0,1 1 0,-1 0-1,0 0 1,0 0 0,0 0 0,0 0 0,0 0 0,0 0-1,0 0 1,0 0 0,-1 0 0,1 1 0,0-1-1,-1 0 1,1 1 0,-1-1 0,1 0 0,-1 1 0,1-1-1,-1 1 1,0-1 0,0 0 0,0 1 0,0-1 0,0 1-1,0-1 1,0 1 0,-1-1 0,0 3 0,-10 55-149,9-53 178,-40 164-53,36-112 0,2 0 0,7 102 0,0-43 0,-3-71-597,-1 47 333,4 0 0,20 128 0,17 82-1341,-15-91-324,-1 35 1929,-15-135 0,22 240 0,27 102-501,-28-247 349,-11-88 152,10 97 0,-20-119 0,23 106 0,-5-49 0,-14-64-161,20 111-242,-10-67 920,3 13-725,30 152 25,-11-74 389,-27-150-77,-3 1 0,8 118 1,-20-157-130,2 0 0,1 0 0,19 58 0,-13-55 0,-2 0 0,6 61 0,11 75 191,-17-123-95,-2 1 1,2 71-1,-9-72 948,13 100-1,-5-68-268,-3 1 0,-8 115 1,0-60-249,2-117-527,1-7 0,-1 0 0,-1 0 0,0-1 0,-7 29 0,7-41 0,0 0 0,0 0 0,-1 0 0,1 0 0,-1-1 0,0 1 0,0-1 0,-1 1 0,1-1 0,-1 0 0,1 0 0,-1 0 0,0 0 0,0 0 0,-1-1 0,1 0 0,0 1 0,-1-1 0,1 0 0,-1-1 0,0 1 0,0 0 0,1-1 0,-9 2 0,-143 26 0,-54 15 0,134-24 0,-112 25 0,-3 5-1535,96-23 1008,27-10 527,-1-3 0,-108 9 0,50-8 38,-204 51 1,88-13-576,94-30-1917,-67 15 2609,-119 14-1450,145-27 753,51-5 107,-213 4 0,190-11 1009,3 0-16,75-10 866,-83 14 1,135-13-100,-69 10-214,-138 1 0,209-15-1111,0 0 0,1 2 0,-55 11 0,67-10 0,-1 0 0,1-2 0,-1 0 0,1 0 0,-1-2 0,0 0 0,1-1 0,-1 0 0,1-2 0,0 0 0,0-1 0,-29-12 0,42 15 0,1 0 0,-1 1 0,1-1 0,-1 0 0,1 0 0,0 0 0,0 0 0,0-1 0,0 1 0,0 0 0,1-1 0,-1 0 0,1 1 0,-1-1 0,0-3 0,-11-48 0,12 46 0,0 1 0,-1-1 0,1 1 0,-2-1 0,1 1 0,-1-1 0,0 1 0,-6-9 0,-3 0 0,0 0 0,-2 1 0,0 0 0,-23-18 0,27 24 0,0-1 0,1 0 0,-13-18 0,-22-22 0,-16-2 0,37 34 0,1 0 0,1-2 0,1-1 0,-23-30 0,33 39 0,0 0 0,-1 1 0,-1 0 0,-15-12 0,-20-18 0,19 14 0,0-2 0,2-1 0,-38-58 0,40 50 0,-3 1 0,-38-41 0,-10-12 0,28 22-106,27 37-135,-32-36 0,-102-139 241,94 121 0,-54-88 0,-245-473 0,342 613 0,-8-13 0,3 0 0,1-2 0,2 0 0,3-1 0,-14-68 0,22 77 0,-15-42 0,4 14 0,-5-76 0,-1 0 0,17 103 0,-5-80 0,2 10 0,-17-24 0,16 89 0,3-1 0,-7-87 0,14 104 0,-2 1 0,0 0 0,-12-38 0,8 39 0,2 0 0,0 0 0,-1-51 0,4 35 112,-1-1 0,-18-73 1,1 2 138,20 108-251,-12-77 0,-1-134 0,14 172 0,-2 0 0,-11-69 0,6 64 0,3-1 0,2-54 0,2 55 0,-2 0 0,-10-56 0,-15-129 0,15 120 0,-2-10 0,9 96 0,0-62 0,5 64 0,-2 0 0,-7-42 0,-35-200 0,33 190 0,5 37 0,-2-59 0,6 74 0,-10-53 0,7 52 0,-3-45 0,7 41 0,1-2 0,-2 0 0,-10-60 0,8 70 0,1-1 0,1 0 0,2-31 0,-3-30 0,4 86 0,-2 1 0,1-1 0,0 0 0,0 1 0,0-1 0,-1 0 0,1 1 0,-1-1 0,1 1 0,-1-1 0,0 1 0,0-1 0,1 1 0,-1-1 0,0 1 0,0 0 0,0 0 0,-1-1 0,1 1 0,0 0 0,0 0 0,-1 0 0,1 0 0,0 0 0,-3 0 0,1 0 0,0 0 0,0 1 0,0-1 0,0 1 0,0 0 0,0 0 0,0 0 0,0 0 0,0 1 0,0-1 0,0 1 0,-5 2 0,68 5 0,446-24-969,131-23-3838,-37-17-881,-320 33 5438,-56 6-492,1213-94-1207,-877 74 1429,3 0 102,145-11-128,-299 17 1247,120 19-92,6 0 12,-354 3 1139,109-9 2454,-92 6-761,-196 12-3352,-1 0 1,1 0-1,-1 0 1,1 0-1,-1 0 1,1 0 0,-1-1-1,1 1 1,-1 0-1,0-1 1,1 1-1,-1-1 1,1 0-1,-1 1 1,0-1-1,1 0 1,-1 0-1,0 0 1,0 0-1,0 0 1,0 0-1,0 0 1,0 0-1,0 0 1,0-1-1,0 1 1,0 0 0,-1-1-1,2-1 1,-3 2-53,1-1 1,-1 1-1,1 0 1,-1-1-1,1 1 1,-1 0-1,0-1 1,0 1-1,0 0 1,0 0-1,0 0 1,0 0-1,0 0 1,0 0-1,0 0 1,-1 0-1,1 0 1,0 1 0,0-1-1,-1 0 1,1 1-1,-1-1 1,1 1-1,0-1 1,-1 1-1,1 0 1,-1 0-1,1 0 1,-3 0-1,-6-2-49,0 1 0,-1 0 0,1 1 0,0 1 0,0-1 0,0 2 0,0-1 0,0 1 0,0 1 0,-11 4 0,-9 5 0,-53 31 0,55-27 0,-54 22 0,-53 26 0,100-48 0,-42 27 0,48-26 0,0-1 0,-43 16 0,43-19 0,1 2 0,1 0 0,1 2 0,0 1 0,1 1 0,-25 24 0,15-13 0,20-15 0,0 1 0,2 1 0,0 0 0,1 0 0,1 1 0,0 1 0,-13 32 0,-8 13 0,21-45 0,2 0 0,0 0 0,2 1 0,0 0 0,-6 30 0,3-3 0,3 1 0,1 0 0,2 58 0,2 23 0,0-67 0,2 0 0,3 0 0,15 89 0,-6-113 0,1-1 0,1-1 0,38 66 0,-20-40 0,72 124 0,16 0-358,-74-122 58,71 139-1,-83-137 168,4-2-1,2-1 1,68 81-1,-66-86-176,63 114 0,18 76-483,-98-196 754,72 163 32,27 54 45,-106-234 9,-7-15-21,-1 0 0,-1 0-1,9 29 1,15 65-119,-7-27-120,-3 0 0,18 141 0,-13-47 206,-17-123 249,-2 0 1,2 78-1,1 13-242,0-14 0,2 14-53,-7-96 420,0 58 0,-6 49-406,-4 164 2046,-26-134-1873,4-46-141,-1-12 7,25-124 0,0 1 0,-1-1 0,-1 0 0,1 0 0,-1 0 0,0 0 0,-1-1 0,0 1 0,0-1 0,-1 0 0,-9 11 0,11-14 0,0-1 0,-1-1 0,1 1 0,-1 0 0,0-1 0,0 0 0,0 0 0,0 0 0,0 0 0,0-1 0,0 0 0,-1 0 0,1 0 0,-1 0 0,1 0 0,-1-1 0,1 0 0,0 0 0,-1 0 0,1-1 0,-1 1 0,1-1 0,-7-2 0,-40-7 0,0 2 0,0 3 0,-1 2 0,-55 3 0,93 0 0,-14-1 0,0-2 0,-30-6 0,27 4 0,-47-3 0,-7 9-1543,-149 21 0,-83 35-430,314-57 1931,-400 58-1661,-12 2-792,-106 39 1146,-375 82-760,798-157 2124,-952 211 851,662-133 913,-16 3-858,76-30 1313,262-60-649,39-7-644,-1-2-1,0-1 1,-41 2-1,8 4-131,54-8-738,0-1 1,0 0-1,0-1 1,0 1-1,-1-2 1,1 1-1,-1-1 1,1 0-1,0 0 1,-13-3-1,18 2-71,0 0 0,0 0 0,1 0 0,-1 0 0,0-1 0,1 1 0,-1 0 0,1-1 0,-1 0 0,1 1 0,0-1 0,-1 0 0,1 0 0,0 1 0,0-1 0,1 0 0,-1 0 0,0 0 0,1 0 0,-1 0 0,1 0 0,-1-1 0,1 1 0,0 0 0,0 0 0,0 0 0,0 0 0,0 0 0,1 0 0,0-4 0,0 3 0,-1 0 0,0 0 0,0 0 0,0 0 0,0 0 0,0 0 0,-1 0 0,1 0 0,-1 0 0,0 0 0,0 0 0,0 0 0,0 0 0,-1 0 0,1 1 0,-1-1 0,1 0 0,-4-3 0,-9-5 0,-1 1 0,1 1 0,-22-10 0,0-1 0,10 8 0,-1 0 0,0 2 0,0 0 0,-1 2 0,-1 2 0,-54-7 0,36 9 0,30 4 0,0-1 0,0-1 0,-1-1 0,2 0 0,-1-1 0,0-1 0,-19-9 0,-52-17 0,68 25 0,1 0 0,-1-1 0,1-2 0,-25-13 0,36 15 0,0 0 0,0 0 0,0-1 0,-6-8 0,-19-19 0,29 31 0,0 0 0,0-1 0,0 0 0,1 0 0,-1 0 0,1 0 0,1-1 0,-1 1 0,-2-9 0,-16-61 0,6 16 0,-1 18 0,-10-36 0,11 20 0,-30-77 0,-5-18 0,31 87 0,7 30 0,-8-50 0,17 70 0,-2 1 0,1-1 0,-2 1 0,-11-22 0,9 20 0,1 1 0,1-1 0,-6-21 0,6 11 0,0 0 0,-2 1 0,0 0 0,-2 1 0,-1 0 0,-1 0 0,-25-38 0,7 33 0,27 26 0,0 1 0,0-1 0,0 0 0,0 0 0,0 0 0,0 0 0,1-1 0,-1 1 0,1-1 0,0 1 0,0-1 0,1 0 0,-1 0 0,1 0 0,-2-7 0,-4-80 0,6 67 0,-1 0 0,-5-31 0,-21-76 0,14 31 0,11 74 0,0-1 0,-12-39 0,-14-17 0,18 58 0,2-1 0,0-1 0,2 1 0,-4-30 0,6 26-63,-2 0 0,-1 0-1,-14-34 1,9 27-117,-12-53 0,-39-134-89,40 152-419,-18-97 1,-20-104 687,-21-92 0,38 177-1,5-40 2,17 78-1,2 8 0,-8-38-1,7 64 2,-22-87-1,-25-140-423,46 210-513,-23-71 1014,17 4 310,25 179-29,0 0 0,-15-41 0,-5-19 390,5-11-431,-17-106 688,24 127-1006,7 44 0,1 1 0,-1-36 0,6-256-1365,-1 296-5461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5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1672 0 24575,'0'77'0,"2"-1"0,-4 0 0,-14 91 0,-35 67-1132,26-101 648,-21 98-616,-26 63 165,-117 386-2426,79-312 2188,66-203 830,-97 425 343,97-389 0,-30 130 0,18-59 0,24-100 0,15-92 2,-57 334 31,42-213-33,-5 66 0,10-72 0,4-47 0,-13 114-50,-11 102 1139,23-161-1089,-5 87 0,26-235 295,-3 0-1,-23 92 1,11-65-141,-3 13-154,-4-1 0,-50 119 0,60-175 0,-26 62 0,-31 117 0,18 40 5856,39-169-5241,11-60-633,-1 1 0,-9 29-1,6-30 19,2 0 0,1 1 0,0-1 0,3 1 0,0 0 0,2 0 0,4 34 0,-4-60 0,0-1 0,0 1 0,0 0 0,0 0 0,1-1 0,0 1 0,-1 0 0,1-1 0,0 1 0,0-1 0,0 1 0,1-1 0,-1 1 0,0-1 0,1 0 0,0 0 0,0 1 0,-1-1 0,1 0 0,0-1 0,1 1 0,-1 0 0,0-1 0,0 1 0,1-1 0,-1 1 0,1-1 0,-1 0 0,1 0 0,0-1 0,3 2 0,-1-2 0,0 0 0,0 0 0,0-1 0,0 0 0,0 0 0,0 0 0,0 0 0,0-1 0,0 0 0,0 0 0,-1 0 0,1-1 0,-1 1 0,0-1 0,1 0 0,3-5 0,-2 3 0,-2 0 0,1 0 0,-1 0 0,0-1 0,0 0 0,0 0 0,-1 0 0,0 0 0,0 0 0,0-1 0,-1 0 0,0 1 0,0-1 0,-1 0 0,1-10 0,0-12 0,-1-1 0,-5-42 0,1 8 0,3-844-3878,0 856-435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5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1881 344 24575,'5'1'0,"0"0"0,0 0 0,1 0 0,-1 0 0,0 1 0,0 0 0,0 0 0,-1 1 0,1-1 0,8 6 0,-7-3 0,0-2 0,1 1 0,0-1 0,-1 0 0,9 2 0,170 30 0,-168-33 3,-1 2 0,1 0 0,17 8 0,41 9-138,146-1-2523,-135-14 963,654 5-3418,-459-14 4098,709 5-550,915-4-2649,-851-41 4214,-733 26 0,1873-130 0,-2072 138 0,991-52 0,-599 38 0,1735-106 0,-775 81 0,-102 49 6588,-1363-1-5551,-4 1-602,0-1 0,1 0 0,-1 0 0,0 0 0,0-1 0,0 0 0,0 0 0,0 0 0,0-1 0,9-3 0,-14 5-399,0 0 0,0 0 1,0-1-1,0 1 0,0 0 0,1 0 0,-1 0 0,0 0 0,0 0 0,0 0 0,0 0 0,0 0 0,0-1 0,0 1 0,0 0 0,0 0 0,0 0 0,0 0 0,0 0 0,1 0 0,-1-1 0,0 1 0,0 0 1,0 0-1,0 0 0,0 0 0,0 0 0,0 0 0,0-1 0,0 1 0,0 0 0,0 0 0,-1 0 0,1 0 0,0 0 0,0-1 0,0 1 0,0 0 0,0 0 0,0 0 0,0 0 0,0 0 0,0 0 0,0 0 1,0-1-1,-1 1 0,1 0 0,0 0 0,0 0 0,0 0 0,0 0 0,0 0 0,0 0 0,0 0 0,-1 0 0,1 0 0,0 0 0,0 0 0,-15-5 787,-16 0 8,23 4-814,0 1 0,1 0 0,-1 1 0,0-1 1,1 1-1,-1 1 0,1 0 0,-1 0 0,1 0 1,0 1-1,0 0 0,0 0 0,-12 8 0,15-8-19,-1 1-1,1 0 1,0 1-1,0-1 1,0 0-1,1 1 1,-1 0-1,1 0 1,0 0-1,1 0 1,-1 1-1,1-1 0,0 1 1,0-1-1,1 1 1,0 0-1,0 0 1,-1 9-1,2 173 3,2-84 0,-1-78 0,2 0 0,1 0 0,14 48 0,-10-45 0,-1-1 0,5 59 0,-10-41-101,-2-17-51,1-1 1,1 0 0,2 0 0,8 30 0,27 131-1023,-18-71 601,-5-39 573,26 102 0,54 182-2296,-5-14 157,29 16 1213,-63-199 645,55 143-978,26 81-1341,280 988-901,-272-918 3411,62 213 264,-19-17-174,-19-27 250,20 53 538,-149-559-39,10 39 883,19 222-61,-50-263 51,28 334 235,-42-403-1801,13 58 0,-9-68 340,-3 1 0,3 73 0,-8-56 1404,0-33-1018,-2 0 0,0 0 0,-2 0 0,-6 33-1,6-55-779,0-1 0,0 1 0,-1-1 0,1 0 0,-1 0 0,0 0 0,0 0 0,-1 0 0,1 0 0,-1-1 0,0 0-1,0 1 1,0-1 0,0-1 0,0 1 0,-1-1 0,1 0 0,-1 0 0,1 0 0,-1 0 0,0-1 0,0 0 0,0 0 0,-6 1-1,-18 2-3,0-1 0,-57-2-1,69-1 6,-317-18-1431,216 6 1428,-58-8 0,-250-23-3364,123 19 1373,-195-17 2022,285 36-2641,-595-47-1861,90 2 2028,-35 44 2326,-42 0 127,-1587-11-10,1738 18 0,-233 13 0,70-1 0,361-14 0,-1040 33 0,-1516 203 0,1882-122 332,869-88-322,-276 20-11,-83 15 417,278-22 909,177-26-512,-137 19 714,211-21 2045,1-3 0,-118-5 1,198-3-3538,-1 1 0,1 0 0,0 0 0,-1-1 0,1 1 0,0 0 1,0-1-1,-1 1 0,1 0 0,0-1 0,0 1 0,0 0 0,-1-1 1,1 1-1,0 0 0,0-1 0,0 1 0,0-1 0,0 1 0,0 0 1,0-1-1,0 1 0,0-1 0,0 1 0,0 0 0,0-1 0,0 1 1,0-1-1,0 1 0,0 0 0,0-1 0,0 1 0,1-1 0,-1 1 1,0-1-1,8-24-98,-4 11 105,-2 4-42,1 0 0,-2-1 0,1 1 0,-1 0 0,-1 0 0,0-1 0,-1 1 0,1 0 0,-2-1 0,0 1 0,0 0 0,-1 0 0,0 0 0,0 1 0,-1-1 0,-7-11 0,-1-3 0,0-1 0,-10-36 0,-1 0 0,-49-138 0,32 116 0,29 61 0,0 1 0,-12-36 0,-66-210-885,77 232 885,-30-55 0,0-1 0,33 67 20,-1 2 88,1-1 0,0-1 0,2 1 1,1-1-1,1 0 0,2-1 0,-2-24 0,3 18-108,-8-46 0,-3-28 0,0-21 0,6 83 0,0-52 0,7 57 0,2 0 0,13-71 0,-1 37 0,-5 17 0,4 0 0,23-69 0,-25 96 0,22-50 0,-30 72 0,0 1 0,1 0 0,-1 0 0,1 1 0,0-1 0,1 1 0,-1 0 0,1 0 0,-1 0 0,1 0 0,10-4 0,-10 5-70,2 0-30,0 0 0,0 0 1,0-1-1,-1 0 1,1 0-1,-1 0 0,0-1 1,0 0-1,-1 0 1,1-1-1,-1 0 1,5-7-1,-3-3-6726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5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24575,'-28'0'0,"-89"4"0,104-2 0,1 0 0,-1 0 0,1 2 0,-1-1 0,1 2 0,0-1 0,-12 8 0,18-8 0,0 1 0,0-1 0,1 1 0,0 1 0,0-1 0,0 1 0,-6 9 0,6-8 0,-1 1 0,0-1 0,0 0 0,-12 9 0,13-12 0,-1 1 0,0 0 0,1 1 0,0-1 0,1 1 0,-1 0 0,1 0 0,0 1 0,0-1 0,1 1 0,0 0 0,0 0 0,-2 8 0,0 7 0,0 1 0,-1 44 0,-5 20 0,6-64 0,1-1 0,1 1 0,1-1 0,1 1 0,1 0 0,5 37 0,-4-54 0,0-1 0,0 1 0,0 0 0,1 0 0,0-1 0,1 1 0,-1-1 0,1 1 0,0-1 0,0 0 0,0 0 0,1 0 0,0-1 0,0 1 0,0-1 0,1 0 0,-1 0 0,1-1 0,0 1 0,0-1 0,0 0 0,0 0 0,1-1 0,-1 1 0,1-1 0,0-1 0,-1 1 0,1-1 0,0 0 0,7 1 0,68 7 0,-13 0 0,74-1 0,-118-8 0,-13-1 0,0 1 0,1 0 0,-1 0 0,1 2 0,-1-1 0,18 6 0,-25-5 0,-1 0 0,1 0 0,0 0 0,-1 0 0,1 1 0,-1 0 0,0-1 0,0 1 0,0 0 0,0 1 0,-1-1 0,1 0 0,-1 1 0,0 0 0,0-1 0,0 1 0,0 0 0,-1 0 0,1 0 0,-1 0 0,1 8 0,0-5 0,0 0 0,-1 0 0,0 0 0,0 0 0,-1 0 0,1 0 0,-2 0 0,1 0 0,-1 0 0,0 0 0,0-1 0,-1 1 0,0 0 0,0 0 0,-1-1 0,0 1 0,0-1 0,0 0 0,-1 0 0,0 0 0,0 0 0,-9 8 0,8-8 0,0 1 0,0 0 0,0 0 0,1 0 0,-6 12 0,9-14 0,-1 0 0,-1 0 0,1-1 0,-1 1 0,1-1 0,-1 0 0,-1 0 0,1 0 0,0 0 0,-1 0 0,0-1 0,0 1 0,0-1 0,0 0 0,-8 4 0,2-2 0,0 1 0,0 0 0,-14 12 0,17-13 0,1 0 0,-1 0 0,0 0 0,0-1 0,0 0 0,-1 0 0,0-1 0,-14 5 0,-84 18-1365,86-23-5461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235 240 24575,'0'586'-605,"-2"-542"605,-10 54 0,-1 33 0,12-91 0,-1-1 0,-2 1 0,-2-1 0,-12 40 0,-10 70 0,17-80 0,-30 140 0,-13 21 0,13-20 0,40-206 0,0 29 302,1-33-298,0 0-1,0 0 0,0 0 0,0 0 0,0 0 0,0-1 0,1 1 0,-1 0 0,0 0 0,0 0 0,0 0 0,0 0 0,0 0 0,0 0 0,0 0 0,0 0 0,0 0 0,0 0 0,0 0 0,0 0 0,0 0 0,0-1 0,1 1 0,-1 0 0,0 0 0,0 0 0,0 0 0,0 0 0,0 0 0,0 0 0,0 0 0,0 0 0,0 0 0,1 0 0,-1 0 0,0 0 0,0 0 0,0 0 0,0 0 0,0 0 0,0 0 0,0 0 0,0 1 0,0-1 0,0 0 0,1 0 0,-1 0 0,0 0 0,0 0 0,0 0 0,0 0 0,0 0 0,0 0 0,0 0 0,0 0 0,0 0 0,0 0 0,0 0 0,0 1 0,0-1 0,0 0 0,0 0 0,0 0 0,0 0 1,0 0-1,0 0 0,0 0 0,0 0 0,8-19 91,58-149-94,99-273-1194,-57 169-404,-37 95 968,44-138 14,-51 120 616,0 3 0,-47 122 0,19-58 0,2 3 1785,-34 111-1490,-2-1 0,0 1 1,0-1-1,-1 1 0,-1-1 0,-2-25 0,2 40-291,0-1 1,0 1-1,0 0 1,0-1-1,0 1 0,0 0 1,0-1-1,0 1 1,0 0-1,0-1 0,0 1 1,0 0-1,0-1 1,0 1-1,0 0 0,-1-1 1,1 1-1,0 0 1,0 0-1,0-1 0,0 1 1,0 0-1,-1-1 1,1 1-1,0 0 0,0 0 1,-1 0-1,1-1 1,0 1-1,0 0 0,-1 0 1,1 0-1,0-1 1,-1 1-1,1 0 0,0 0 1,-1 0-1,1 0 1,-1 0-1,-6 12 24,-4 24-45,11-12-38,0-1 0,2 1 0,0-1 0,2 0 1,0 0-1,2 0 0,13 36 0,-7-22-51,10 61 0,5 29 106,-17-86 0,-1 0 0,4 65 0,17 132 418,-7-78-185,-19-135-233,2 0 0,8 27 0,-7-31 0,-2 1 0,6 40 0,-10-60 2,-1 0 0,0 0 0,0 0 0,0 0 0,0 0 0,0 0 0,0 0-1,0 0 1,0-1 0,-1 1 0,1 0 0,-1 0 0,0 0 0,0 0 0,1-1 0,-1 1 0,0 0-1,0-1 1,0 1 0,-1-1 0,1 1 0,0-1 0,-1 1 0,1-1 0,-1 0 0,1 0 0,-1 0-1,1 0 1,-1 0 0,0 0 0,0 0 0,1 0 0,-1-1 0,0 1 0,0-1 0,0 1 0,0-1-1,0 0 1,0 1 0,0-1 0,-2-1 0,-9 1-125,-1-1 1,1-1-1,0 0 0,-24-8 0,17 5-708,-1 0-5995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5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1 769 24575,'10'0'0,"-1"0"0,1 1 0,0 0 0,0 0 0,-1 1 0,1 0 0,-1 1 0,1 0 0,-1 1 0,0 0 0,12 7 0,-6-5 0,0 0 0,1-1 0,0 0 0,0-1 0,17 2 0,5 1 0,-1-1 0,1-3 0,-1 0 0,61-5 0,-26 0 0,-55 1 0,1-1 0,0 0 0,-1-2 0,0 0 0,0-1 0,0-1 0,-1 0 0,1-1 0,-1-1 0,-1-1 0,0 0 0,17-13 0,-26 16 0,-1 0 0,0 0 0,0-1 0,0 1 0,0-1 0,-1 0 0,0 0 0,-1-1 0,0 1 0,0-1 0,0 0 0,-1 0 0,2-13 0,-3 15 0,0-1 0,-1 0 0,1 0 0,-1 0 0,0 0 0,-1 0 0,0 0 0,0 0 0,-1 0 0,1 0 0,-2 1 0,1-1 0,-1 1 0,0-1 0,0 1 0,-5-7 0,4 9 0,0-1 0,-1 1 0,1 1 0,-1-1 0,0 0 0,0 1 0,0 0 0,-1 0 0,1 1 0,-1 0 0,0 0 0,1 0 0,-1 0 0,0 1 0,0 0 0,0 0 0,0 1 0,0 0 0,0 0 0,0 0 0,0 0 0,0 1 0,0 0 0,0 1 0,0-1 0,0 1 0,1 0 0,-1 1 0,1-1 0,-1 1 0,1 0 0,-7 5 0,2 1 0,-5 3 0,0 0 0,1 1 0,0 1 0,1 0 0,0 1 0,2 0 0,0 1 0,0 0 0,-11 25 0,-5 14 0,20-42 0,0 0 0,1 1 0,-8 27 0,6-13 0,2 1 0,0 0 0,2 1 0,2-1 0,0 0 0,4 32 0,-1-54 0,1-1 0,-1 1 0,2-1 0,-1 0 0,1 0 0,0 0 0,0 0 0,1 0 0,-1-1 0,1 1 0,0-1 0,1 0 0,0-1 0,-1 1 0,11 7 0,-5-4 0,1-1 0,0 0 0,1 0 0,-1-1 0,1-1 0,0 0 0,15 4 0,1-4 0,1-1 0,-1-2 0,1-1 0,46-3 0,-8 0 0,-48 0 0,0 1 0,-1-2 0,0-1 0,0 0 0,0-1 0,0-1 0,0-1 0,21-11 0,-9 2 0,-1-1 0,0-2 0,43-37 0,-44 29 0,30-37 0,20-19 0,-66 71 0,0-2 0,-1 1 0,0-2 0,-1 1 0,0-1 0,13-31 0,-7 9 0,21-77 0,-31 78 0,-1 0 0,-1 0 0,-3-1 0,-4-66 0,0 8 0,3 76 0,1 7 0,-1 0 0,0-1 0,-1 1 0,0-1 0,0 1 0,-2 0 0,0-1 0,0 1 0,-1 1 0,0-1 0,-9-15 0,9 18 0,-2 0 0,0 1 0,0 0 0,0 1 0,-1-1 0,-14-12 0,19 18 0,0 1 0,-1-1 0,1 1 0,-1-1 0,1 1 0,-1 0 0,1 0 0,-1 0 0,1 0 0,-1 0 0,0 1 0,0-1 0,1 1 0,-1 0 0,0 0 0,0 0 0,0 0 0,1 0 0,-1 1 0,0-1 0,0 1 0,1-1 0,-1 1 0,0 0 0,1 0 0,-1 1 0,1-1 0,0 0 0,-4 3 0,-30 24 0,1 0 0,1 2 0,2 2 0,2 1 0,1 1 0,1 2 0,-31 51 0,0 39 0,50-106 0,1 0 0,1 1 0,1-1 0,1 1 0,1 0 0,1 1 0,0-1 0,2 29 0,0 1 0,4 163 0,-2-204 0,1 0 0,1 1 0,0-1 0,0-1 0,1 1 0,0 0 0,8 13 0,43 59 0,-54-81 0,3 3 0,-1 0 0,1-1 0,-1 1 0,1-1 0,0 0 0,1 0 0,-1-1 0,0 1 0,1-1 0,-1 0 0,1 0 0,0-1 0,0 1 0,0-1 0,0 0 0,0 0 0,0 0 0,0-1 0,0 0 0,6-1 0,14 0 0,-1-2 0,48-11 0,-31 5 0,192-49 0,-215 51 0,0-1 0,26-15 0,-27 13 0,1 1 0,29-11 0,-27 13 0,-1-2 0,22-11 0,23-11 0,-33 19 0,-12 6 0,0-2 0,24-12 0,-40 17 0,0 1 0,0 0 0,-1-1 0,1 0 0,-1 0 0,0 0 0,0 0 0,0 0 0,0 0 0,0 0 0,-1-1 0,1 1 0,-1-1 0,0 1 0,0-1 0,0 1 0,-1-1 0,1-6 0,1-10 0,-2 1 0,-2-28 0,0 19 0,1 2 0,2 13 0,-1 0 0,-1 0 0,0 0 0,0 1 0,-1-1 0,-1 0 0,0 1 0,-1 0 0,-1 0 0,-9-20 0,6 16 0,0-1 0,2 0 0,-8-25 0,10 25 0,-2 0 0,0 1 0,-13-25 0,19 40 0,0 1 0,-1-1 0,1 0 0,0 1 0,-1-1 0,1 0 0,-1 1 0,1-1 0,-1 1 0,1-1 0,-1 1 0,1-1 0,-1 1 0,0-1 0,1 1 0,-1-1 0,0 1 0,1 0 0,-1 0 0,0-1 0,1 1 0,-1 0 0,0 0 0,0 0 0,1-1 0,-1 1 0,0 0 0,0 0 0,1 0 0,-1 0 0,-1 1 0,0 0 0,0 0 0,0 0 0,1 0 0,-1 0 0,0 0 0,1 1 0,-1-1 0,1 1 0,-1-1 0,1 1 0,-2 3 0,-23 47 0,-20 52 0,33-81 0,2 1 0,1 1 0,0-1 0,2 1 0,1 1 0,1 0 0,1 0 0,-2 30 0,7-23 0,2 120 0,0-147 0,-1-1 0,1 1 0,0 0 0,0-1 0,1 0 0,-1 1 0,1-1 0,0 0 0,1 0 0,-1-1 0,1 1 0,0-1 0,0 0 0,0 0 0,1 0 0,0 0 0,-1-1 0,9 5 0,-3-2 0,-1-1 0,1 0 0,0 0 0,1-1 0,-1-1 0,1 0 0,-1 0 0,1-1 0,12 1 0,-6-3 0,1 0 0,0-1 0,0-1 0,-1-1 0,1 0 0,-1-1 0,0-1 0,0-1 0,-1-1 0,1 0 0,26-16 0,-22 8 0,0 0 0,0-1 0,-2-1 0,0-1 0,-1 0 0,0-2 0,20-30 0,-2-15 0,-30 51 0,1 0 0,1 1 0,0 0 0,15-18 0,-13 17 0,0 0 0,-1-1 0,-1 0 0,0 0 0,-1-1 0,7-24 0,13-24 0,-23 54 0,0 0 0,-1 0 0,0 0 0,0 0 0,-1-1 0,0 1 0,-1-1 0,0 0 0,-1 1 0,-2-20 0,2 30 0,0 0 0,0 1 0,-1-1 0,1 0 0,0 0 0,0 1 0,0-1 0,-1 0 0,1 0 0,0 1 0,0-1 0,-1 0 0,1 0 0,0 0 0,0 0 0,-1 0 0,1 1 0,0-1 0,-1 0 0,1 0 0,0 0 0,-1 0 0,1 0 0,0 0 0,-1 0 0,1 0 0,0 0 0,-1 0 0,1 0 0,0 0 0,-1 0 0,1 0 0,0 0 0,0-1 0,-1 1 0,1 0 0,0 0 0,-1 0 0,1 0 0,0-1 0,0 1 0,-1 0 0,1 0 0,0 0 0,0-1 0,0 1 0,-1 0 0,1 0 0,0-1 0,0 1 0,0 0 0,0-1 0,0 1 0,-1 0 0,1-1 0,0 1 0,0 0 0,0 0 0,0-1 0,-14 32 0,12-26 0,-7 12 0,0 0 0,-19 25 0,17-27 0,1 1 0,-16 32 0,17-24 0,2-1 0,0 2 0,2-1 0,0 1 0,-1 33 0,6 129 0,2-88 0,-2-90 0,1-1 0,1 0 0,-1 0 0,1 1 0,1-1 0,0 0 0,0-1 0,7 14 0,40 56 0,-43-70 0,0 0 0,1 0 0,-1-1 0,1 0 0,1 0 0,-1-1 0,1 0 0,0 0 0,11 3 0,18 11 0,-30-15 0,0 0 0,0-1 0,1 0 0,-1-1 0,1 1 0,-1-2 0,1 1 0,0-1 0,-1 0 0,1-1 0,0 0 0,0-1 0,0 0 0,-1 0 0,1 0 0,0-1 0,-1-1 0,0 1 0,1-2 0,-1 1 0,0-1 0,-1 0 0,1 0 0,-1-1 0,12-9 0,7-11 0,40-44 0,-23 28 0,-35 34 0,0 0 0,-1-1 0,1 0 0,-1 0 0,-1 0 0,9-14 0,-9 11 0,-1 0 0,0-1 0,-1 1 0,0-1 0,-1 0 0,0 0 0,2-20 0,-7 43-195,-1 0 0,0 0 0,-1-1 0,0 1 0,-1-1 0,-6 11 0,2-5-6631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5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24575,'2'1'0,"-1"-1"0,1 0 0,0 1 0,0-1 0,-1 1 0,1 0 0,0-1 0,-1 1 0,1 0 0,-1 0 0,1 0 0,-1 0 0,1 0 0,-1 0 0,0 1 0,1-1 0,-1 0 0,0 1 0,0-1 0,0 1 0,1 2 0,19 41 0,-11-21 0,3-1 0,-2 0 0,0 0 0,-2 2 0,0-1 0,6 32 0,-8-19 0,0-9 0,-2 1 0,0 0 0,-1 32 0,-4-42 0,1 0 0,1 0 0,1 0 0,1-1 0,0 1 0,12 28 0,-4-5 0,-2 1 0,-1 1 0,-2-1 0,0 52 0,-2-44 0,7 20 0,-8-49 0,0 0 0,0 25 0,10 79 0,-8-85 0,2 52 0,-8-81 0,2 1 0,-1-1 0,2-1 0,5 21 0,-19-41 0,-6-15 0,11 1 0,1 0 0,1 1 0,1-2 0,1 1 0,1 0 0,1 0 0,4-33 0,-1-15 0,-3-113-1365,0 162-5461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24575,'0'637'0,"0"-634"0,1 0 0,-1 0 0,0 0 0,0 0 0,0 0 0,0 0 0,-1 0 0,1 0 0,-1 0 0,0 0 0,0 0 0,0 0 0,0 0 0,0 0 0,-1-1 0,1 1 0,-1 0 0,0-1 0,0 0 0,0 1 0,0-1 0,0 0 0,0 0 0,0 0 0,-1 0 0,1 0 0,-1-1 0,1 1 0,-1-1 0,0 1 0,0-1 0,0 0 0,0 0 0,0-1 0,1 1 0,-1 0 0,-1-1 0,1 0 0,0 0 0,-6 0 0,-43 0-1365,28-1-5461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24575,'62'1'0,"-20"1"0,0-3 0,0-1 0,73-13 0,-82 7 0,1-1 0,0 1 0,1 2 0,55-2 0,-61 5 0,-1 0 0,0-2 0,0-2 0,-1 0 0,47-20 0,-23 9 0,-10 2 0,0-1 0,-1-3 0,38-25 0,-40 20 0,-2-1 0,55-51 0,-79 63-1365,-2 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64 24575,'0'-3'0,"0"0"0,0 0 0,-1 0 0,1 0 0,-1 0 0,1 0 0,-1 0 0,0 1 0,0-1 0,0 0 0,-1 0 0,1 0 0,-1 1 0,1-1 0,-1 1 0,0-1 0,0 1 0,-3-3 0,4 4 0,-1 0 0,0 0 0,1 0 0,-1 1 0,0-1 0,0 0 0,0 0 0,1 1 0,-1-1 0,0 1 0,0 0 0,0 0 0,0 0 0,0 0 0,0 0 0,0 0 0,0 0 0,0 0 0,0 1 0,0-1 0,1 1 0,-1-1 0,0 1 0,0 0 0,0 0 0,1 0 0,-1 0 0,-1 1 0,-2 2 0,0-1 0,1 1 0,-1 0 0,1 1 0,0-1 0,1 1 0,-1 0 0,1 0 0,0 0 0,0 0 0,0 0 0,0 1 0,1-1 0,0 1 0,1 0 0,-1 0 0,1-1 0,-1 9 0,0 13 0,1 0 0,4 52 0,0-20 0,-3-42 0,0-1 0,1 1 0,1-1 0,1 1 0,0-1 0,1 0 0,0 0 0,14 30 0,-5-14 0,-11-26 0,0 0 0,1 0 0,0 0 0,-1 0 0,2 0 0,-1-1 0,1 1 0,0-1 0,0 0 0,0 0 0,1 0 0,-1-1 0,1 1 0,1-1 0,-1-1 0,9 6 0,6 2 0,0-1 0,1-1 0,-1 0 0,2-2 0,-1-1 0,1 0 0,0-2 0,0 0 0,37 0 0,-27-5 0,-20-1 0,0 2 0,0 0 0,0 0 0,20 4 0,-29-4 0,-1 1 0,1-1 0,-1 1 0,1 0 0,-1 0 0,0 0 0,0 0 0,1 1 0,-1-1 0,0 1 0,0-1 0,0 1 0,0 0 0,0 0 0,-1 0 0,1 0 0,-1 0 0,1 0 0,-1 0 0,0 0 0,1 0 0,-1 1 0,0-1 0,-1 1 0,1-1 0,1 5 0,1 22 0,-1 0 0,-2 0 0,-4 45 0,1 6 0,3-68 0,-1-1 0,0 1 0,0 0 0,-1 0 0,0-1 0,-1 1 0,-1-1 0,0 0 0,0 0 0,-1 0 0,0-1 0,-1 1 0,0-1 0,-1-1 0,-15 18 0,-12 21 0,30-40 0,-1 0 0,0 0 0,0-1 0,-1 0 0,0 0 0,-9 8 0,13-14 0,-1 1 0,1 0 0,-1-1 0,0 0 0,1 1 0,-1-1 0,0 0 0,0-1 0,0 1 0,0 0 0,0-1 0,0 0 0,0 1 0,0-1 0,0 0 0,0-1 0,0 1 0,0 0 0,0-1 0,0 0 0,0 0 0,1 0 0,-6-2 0,3 0 7,0 1-1,1-1 1,-1 0-1,1 0 0,0 0 1,0-1-1,0 0 1,1 1-1,-1-1 0,1 0 1,0-1-1,0 1 1,0-1-1,1 1 0,0-1 1,-4-10-1,-1-5-392,2-1 0,-6-38 0,10 51 70,-2-12-6510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 0 0,1 1 0,-1-1 0,0 1 0,1 0 0,-1-1 0,0 1 0,0 1 0,-1-1 0,1 0 0,0 1 0,-1-1 0,1 1 0,-1 0 0,0 0 0,0 0 0,3 6 0,4 5 0,-1 0 0,12 30 0,-15-28 0,-1 1 0,-1 0 0,0 0 0,0 23 0,7 38 0,1-14 0,-8-41 0,2-1 0,13 44 0,-5-23 0,-2 0 0,10 69 0,3 20 0,-9-53 0,-4 1 0,-4-1 0,-4 145 0,-3-142 0,0-78 0,0 0 0,0 0 0,0 0 0,-1 1 0,1-1 0,-1 0 0,0 0 0,0 0 0,-1 0 0,1 0 0,-3 4 0,3-6 0,-1-1 0,1 0 0,-1 1 0,1-1 0,-1 0 0,1 0 0,-1 0 0,0 0 0,1 0 0,-1 0 0,0-1 0,0 1 0,0 0 0,0-1 0,0 0 0,1 1 0,-1-1 0,0 0 0,0 0 0,0 0 0,0 0 0,0 0 0,0-1 0,0 1 0,0-1 0,-2 0 0,-61-15-1365,48 8-5461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24575,'19'0'0,"19"0"0,-1 1 0,1 1 0,52 11 0,69 15 0,-116-22-165,0-1 0,0-2 0,0-1 0,47-6-1,5 1-12,47 3-1020,-110 0-4791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41 244 24575,'0'36'0,"-1"22"0,2-1 0,14 85 0,13 48 0,-21-146 0,1 65 0,3 22 0,47 242 0,-50-282 0,5 29 0,14 76 0,-21-152 0,-2 1 0,-1-1 0,-7 77 0,5-119 0,-1-1 0,0 1 0,0-1 0,-1 1 0,1 0 0,0-1 0,0 1 0,-1-1 0,1 1 0,-1-1 0,1 1 0,-1-1 0,0 1 0,1-1 0,-1 0 0,0 1 0,0-1 0,0 0 0,0 0 0,0 0 0,0 0 0,-1 0 0,1 0 0,0 0 0,0 0 0,-1 0 0,1 0 0,-1-1 0,1 1 0,0 0 0,-1-1 0,1 1 0,-1-1 0,0 0 0,-1 1 0,1-2 0,0 1 0,-1-1 0,1 0 0,0 0 0,0 0 0,0 0 0,1 0 0,-1 0 0,0 0 0,0 0 0,1-1 0,-1 1 0,0-1 0,1 1 0,0-1 0,-1 0 0,1 0 0,0 1 0,0-1 0,0 0 0,0 0 0,0 0 0,0 0 0,1 0 0,-2-4 0,-3-22 0,1-1 0,2 0 0,0 0 0,2 0 0,4-36 0,0-20 0,-7-90 0,6-164 0,10 226-266,-6 58 21,0-59 0,8-84 245,-4 82 0,-6 71-16,18-66 1,3-32 172,-20 107-67,0 0 0,3 1 0,1 0 0,2 0 0,1 2 0,26-50 0,-37 79-90,0 1 0,1 0 0,-1 0 0,1 0 0,0 0 0,0 0 0,0 0 0,0 1 0,0-1 0,0 1 0,1 0 0,-1 0 0,1 1 0,0-1 0,-1 1 0,1-1 0,0 1 0,0 0 0,0 0 0,6 0 0,5 0 0,0 0 0,1 1 0,30 3 0,-40 0 0,1-1 0,0 1 0,-1 0 0,1 0 0,-1 0 0,0 1 0,0 0 0,-1 0 0,1 1 0,-1 0 0,0 0 0,0 0 0,0 0 0,-1 1 0,5 7 0,16 16 0,-16-18 0,-1 0 0,0 1 0,-1-1 0,-1 1 0,1 1 0,-2-1 0,0 1 0,0 0 0,3 20 0,1 9 0,6 74 0,-13-99 0,-1 1 0,-1-1 0,-1 1 0,0-1 0,-1 0 0,-1 1 0,-1-1 0,0 0 0,-1-1 0,-1 1 0,0-1 0,-2 0 0,-12 22 0,12-25 0,-1 0 0,0 0 0,-17 19 0,21-28 0,0 0 0,0 0 0,0 0 0,-1 0 0,1-1 0,-1 0 0,0 0 0,0 0 0,0-1 0,-1 0 0,-6 2 0,4-2 0,0 2 0,1-1 0,-1 1 0,-13 8 0,-30 13 0,0-9 0,7-2 0,-67 11 0,102-22 0,0-1 0,1 1 0,-1 1 0,0-1 0,-9 7 0,14-7 0,0 0 0,-1 0 0,1-1 0,-1 0 0,0 0 0,0 0 0,0-1 0,0 1 0,0-1 0,0-1 0,0 1 0,0-1 0,0 0 0,0-1 0,0 1 0,-7-3 0,-24-11-1365,23 4-5461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24575,'55'-20'0,"-43"18"0,1 0 0,-1 1 0,0 0 0,18 2 0,-26-1 0,0 1 0,1-1 0,-1 1 0,0 0 0,0 0 0,0 1 0,-1-1 0,1 1 0,0 0 0,0 0 0,-1 0 0,1 1 0,-1-1 0,0 1 0,0 0 0,5 5 0,8 12 0,-10-14 0,-1 0 0,0 0 0,0 1 0,-1-1 0,0 1 0,0 1 0,0-1 0,-1 0 0,3 12 0,4 19 0,2 1 0,-2 1 0,-2 0 0,-2 1 0,2 51 0,-7 4 0,-4 131 0,-2-191 0,-2-1 0,-1 0 0,-2-1 0,-2 0 0,-20 43 0,-22 70 0,51-140 0,-6 29 0,13-29 0,11-20 0,13-23 0,3 3 0,64-57 0,1 14 0,149-89 0,-117 79 0,-3 2 0,-39 31 0,143-115 0,-164 108 0,-59 55 0,-1-1 0,0 0 0,0-1 0,0 1 0,-1-1 0,0 0 0,0 0 0,4-13 0,-7 20 0,-1-1 0,0 0 0,1 0 0,-1 1 0,0-1 0,1 0 0,-1 1 0,0-1 0,0 0 0,1 0 0,-1 0 0,0 1 0,0-1 0,0 0 0,0 0 0,0 1 0,0-1 0,-1 0 0,1 0 0,0 0 0,0 1 0,0-1 0,-1 0 0,1 1 0,0-1 0,-1 0 0,1 0 0,-1 1 0,1-1 0,-1 1 0,0-2 0,0 3 0,0 0 0,0-1 0,0 1 0,0 0 0,0 0 0,0 0 0,1 0 0,-1 0 0,0 0 0,1 0 0,-1 0 0,1 1 0,-1-1 0,1 0 0,-1 0 0,1 0 0,0 1 0,0-1 0,-1 0 0,1 0 0,0 2 0,-2 20 0,0 0 0,2 0 0,0 0 0,2 1 0,0-1 0,7 23 0,-3-4 0,2 40 0,-4 1 0,-7 81 0,1-27 0,2-131 0,1 28 0,-1 1 0,-2 0 0,-2-1 0,0 0 0,-16 55 0,12-64 0,7-17 0,-1 0 0,0-1 0,-1 1 0,0-1 0,0 0 0,-1 0 0,1 0 0,-9 11 0,12-18 0,0 0 0,0 0 0,-1 0 0,1 0 0,0 0 0,0 0 0,0 0 0,0 1 0,0-1 0,0 0 0,-1 0 0,1 0 0,0 0 0,0 0 0,0 0 0,0 0 0,0 0 0,-1 0 0,1 0 0,0 0 0,0 0 0,0 0 0,0 0 0,0 0 0,-1 0 0,1 0 0,0 0 0,0 0 0,0-1 0,0 1 0,0 0 0,0 0 0,-1 0 0,1 0 0,0 0 0,0 0 0,0 0 0,0 0 0,0 0 0,0-1 0,0 1 0,-1 0 0,1 0 0,0 0 0,0 0 0,0 0 0,0 0 0,0-1 0,0 1 0,0 0 0,0 0 0,0 0 0,-4-15 0,2-14 0,4 8 0,0 0 0,2 0 0,0 0 0,2 1 0,0-1 0,1 1 0,10-20 0,7-22 0,-12 34 0,1 1 0,32-50 0,13-26 0,21-91 0,-50 130 0,-21 43 0,1 0 0,1 1 0,0 0 0,2 1 0,20-27 0,-6 1 0,-22 35 0,1 1 0,0-1 0,12-16 0,-16 25 0,1-1 0,-1 1 0,0 0 0,0-1 0,1 1 0,-1 0 0,0 0 0,1 0 0,0 0 0,-1 0 0,1 0 0,-1 1 0,1-1 0,0 0 0,0 1 0,-1-1 0,1 1 0,0 0 0,0 0 0,-1-1 0,1 1 0,0 0 0,0 1 0,0-1 0,-1 0 0,1 0 0,3 2 0,-2-1 0,-1 1 0,1 0 0,0-1 0,-1 1 0,1 0 0,-1 1 0,0-1 0,0 0 0,0 1 0,0-1 0,0 1 0,0-1 0,1 5 0,22 46 0,-12-25 0,65 131 0,58 104 0,-108-219 0,-9-15 0,-2 1 0,-1 0 0,24 62 0,-38-86 0,-1 0 0,1 0 0,1 0 0,-1 0 0,1 0 0,0 0 0,0-1 0,1 0 0,0 1 0,0-1 0,0-1 0,5 6 0,-9-10 0,0-1 0,0 1 0,0 0 0,0 0 0,0 0 0,0 0 0,0 0 0,0 0 0,0 0 0,0 0 0,0 0 0,0-1 0,0 1 0,0 0 0,0 0 0,0 0 0,0 0 0,0 0 0,0 0 0,0 0 0,0 0 0,0 0 0,0-1 0,0 1 0,0 0 0,0 0 0,0 0 0,0 0 0,0 0 0,0 0 0,0 0 0,0 0 0,0 0 0,0 0 0,1 0 0,-1 0 0,0 0 0,0-1 0,0 1 0,0 0 0,0 0 0,0 0 0,0 0 0,0 0 0,0 0 0,1 0 0,-1 0 0,0 0 0,0 0 0,0 0 0,0 0 0,0 0 0,0 0 0,0 0 0,0 0 0,0 0 0,1 0 0,-1 0 0,0 0 0,0 0 0,0 0 0,0 1 0,0-1 0,0 0 0,0 0 0,0 0 0,0 0 0,0 0 0,1 0 0,-6-13 0,-11-14 0,16 25 0,-4-5-195,0-1 0,1 1 0,0-1 0,1 0 0,0 0 0,-1-9 0,-1-4-6631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0 24575,'1'26'0,"1"-1"0,9 34 0,-6-31 0,3 46 0,-5-46 0,0-1 0,2 0 0,11 35 0,-9-36 0,0 0 0,-2 1 0,3 42 0,-5-24 0,9 44 0,-1-6 0,1-6 0,-6-50 0,2 50 0,-2-8 0,20 103 0,-4-41 0,3-20 0,-17-84 0,-2 1 0,0 0 0,1 30 0,-6 135 0,-2-95 0,1-98 0,0 0 0,-1 0 0,1 0 0,0 0 0,0-1 0,0 1 0,0 0 0,0 0 0,0 0 0,0 0 0,0 0 0,0 0 0,0 0 0,0 0 0,0 0 0,-1 0 0,1 0 0,0 0 0,0 0 0,0 0 0,0 0 0,0 0 0,0 0 0,0 0 0,0 0 0,0 0 0,0 0 0,0 0 0,0 0 0,-1 0 0,1 1 0,0-1 0,0 0 0,0 0 0,0 0 0,0 0 0,0 0 0,0 0 0,0 0 0,0 0 0,0 0 0,0 0 0,0 0 0,0 0 0,0 0 0,0 0 0,0 0 0,0 1 0,0-1 0,0 0 0,0 0 0,0 0 0,0 0 0,0 0 0,-7-12 0,-4-18 0,-12-116 0,18 124 0,0 0 0,-2 1 0,-1-1 0,0 1 0,-2 1 0,-22-37 0,27 48 0,-1 0 0,-1 0 0,0 0 0,0 1 0,-1 0 0,-12-10 0,15 15 0,0-1 0,-1 1 0,0 0 0,0 1 0,0-1 0,0 1 0,0 0 0,0 1 0,-1-1 0,1 1 0,-1 1 0,-7-1 0,-16-1 0,-1 2 0,1 2 0,-37 5 0,54-4 0,1 0 0,0 0 0,0 1 0,0 1 0,1 0 0,-1 1 0,1 0 0,0 1 0,1 0 0,-15 13 0,-13 8 0,31-23 0,0 0 0,0 0 0,1 0 0,-1 1 0,1 0 0,1 0 0,-1 0 0,1 1 0,0 0 0,-5 9 0,-1 6 0,0 0 0,2 1 0,1 0 0,1 0 0,0 1 0,2 0 0,1 1 0,-2 37 0,6-60 0,1 1 0,-1 0 0,1-1 0,-1 1 0,1-1 0,0 1 0,0-1 0,0 0 0,0 1 0,1-1 0,-1 0 0,1 0 0,-1 0 0,1 0 0,0 0 0,-1 0 0,1 0 0,0 0 0,0-1 0,1 1 0,-1-1 0,0 0 0,0 1 0,1-1 0,-1 0 0,0 0 0,1-1 0,-1 1 0,1 0 0,0-1 0,4 1 0,10 1 0,0-1 0,0-1 0,31-3 0,-21 2 0,0 0 0,8 0 0,-1-1 0,68-13 0,-102 15-3,54-10 126,-51 10-215,0 0-1,1 0 0,-1 0 0,0 0 0,0 0 0,0 1 1,0 0-1,0-1 0,0 1 0,-1 0 0,1 0 0,0 1 0,0-1 1,-1 1-1,5 2 0,4 7-6733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24575,'19'-1'0,"0"-1"0,38-8 0,-37 5 0,1 1 0,28-1 0,-5 5 0,0 3 0,0 1 0,43 10 0,-46-8 0,48 0 0,-47-5 0,44 8 0,-11 0 0,0-4 0,117-6 0,-62-2 0,8 6-307,152-6 614,-283 1-372,1-1 0,-1 1 0,1-1 0,-1 0 0,0-1 0,0 0 0,-1 0 0,1 0 0,-1-1 0,0 0 0,0 0 0,0-1 0,-1 1 0,1-1 0,-2 0 0,1-1 0,-1 1 0,0-1 0,0 0 0,3-9 0,-2-2-6761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24575,'11'-9'0,"1"0"0,0 0 0,0 1 0,15-8 0,35-23 0,-42 25 0,1 0 0,1 1 0,0 2 0,0 0 0,45-14 0,-43 16 0,43-19 0,-41 16 0,1 2 0,0 0 0,40-8 0,36-8 0,-68 16 0,48-8 0,-57 14 0,40-6 0,106-1 0,-155 11 0,-2-1 0,0 1 0,1 1 0,-1 0 0,0 1 0,0 1 0,16 5 0,-26-6 0,-1 0 0,0 0 0,1 0 0,-1 1 0,0 0 0,-1 0 0,1 0 0,0 0 0,-1 1 0,0-1 0,0 1 0,0 0 0,0 0 0,-1 0 0,1 0 0,-1 0 0,0 1 0,0-1 0,-1 1 0,1-1 0,-1 1 0,0 0 0,1 8 0,9 48 0,-5-27 0,-1 0 0,2 46 0,-6 22 0,-4 141 0,1-228 0,-2 0 0,1 0 0,-2-1 0,0 1 0,-6 13 0,4-13 0,1 0 0,1 0 0,0 1 0,-2 16 0,9-32 0,-1 0 0,0 0 0,0 0 0,0 0 0,1-1 0,-1 1 0,0 0 0,0 0 0,0-1 0,0 1 0,0-1 0,0 1 0,0-1 0,0 1 0,0-1 0,0 0 0,0 1 0,0-1 0,0 0 0,1-1 0,31-20 0,-32 21 0,17-8 0,-1 0 0,2 1 0,-1 0 0,1 2 0,0 0 0,0 1 0,0 1 0,1 1 0,0 1 0,0 0 0,-1 2 0,1 0 0,27 4 0,-40-3 0,1 0 0,0 1 0,-1 0 0,1 0 0,-1 1 0,0 0 0,0 0 0,0 1 0,0 0 0,-1 0 0,0 0 0,1 1 0,9 10 0,29 14 0,-39-26 0,-1 0 0,1 0 0,-1 0 0,1 1 0,-1 0 0,0 0 0,0 0 0,-1 1 0,0 0 0,1-1 0,4 10 0,3 6 0,0 0 0,-1 0 0,-1 1 0,-1 0 0,10 33 0,-13-30 0,0 1 0,0 1 0,2 38 0,-7-55 0,-1 1 0,-1-1 0,0 0 0,0 0 0,-1 0 0,0 1 0,0-2 0,-1 1 0,-1 0 0,-6 14 0,5-15 0,-1 0 0,0 0 0,0 0 0,-1-1 0,0 0 0,0 0 0,0-1 0,-1 0 0,0 0 0,-17 9 0,-8 1 0,-56 20 0,64-26 0,-10 1 0,-1-1 0,0-1 0,-1-2 0,-65 4 0,-154-10 0,121-4 0,128 3-65,0 0 0,-1-1 0,1 0 0,0 0 0,0-1 0,0 0 0,0 0 0,0-1 0,0 0 0,0 0 0,1 0 0,0-1 0,-1 0 0,1 0 0,1-1 0,-1 0 0,1 0 0,0 0 0,0-1 0,-5-6 0,0-2-6761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24575,'0'53'0,"1"24"0,-18 148 0,-10 5 0,22-185 0,1 1 0,5 87 0,-3 39 0,-24-50 0,29-158 0,-4-59 0,-1 23 0,1 46 0,2 0 0,1 0 0,1 0 0,1 1 0,1 0 0,1-1 0,10-24 0,-9 28 0,-1 0 0,5-34 0,-1 5 0,-2 15 0,1 1 0,21-48 0,-22 65 0,1 1 0,0-1 0,2 2 0,0 0 0,1 0 0,16-17 0,-19 25 0,-1 1 0,1 0 0,0 0 0,1 1 0,0 0 0,0 1 0,0 0 0,16-5 0,27-13 0,-42 16 0,0 1 0,0 1 0,0 0 0,1 1 0,0 0 0,0 1 0,0 0 0,0 1 0,0 0 0,15 0 0,100-10 0,-87 5 0,58 0 0,-87 7 0,-1 0 0,0 1 0,0 0 0,0 0 0,0 1 0,-1 1 0,1-1 0,16 8 0,-22-8 0,0 1 0,-1-1 0,1 1 0,-1 0 0,1 0 0,-1 0 0,0 0 0,0 0 0,0 1 0,-1-1 0,1 1 0,-1 0 0,0 0 0,0 0 0,0 0 0,-1 0 0,1 0 0,-1 0 0,0 1 0,0-1 0,-1 1 0,1 5 0,11 75 0,-6-52 0,3 61 0,-9-74 0,1 15 0,-2 0 0,-8 51 0,7-75 0,-1 0 0,0 1 0,-1-1 0,0 0 0,0-1 0,-1 1 0,-1-1 0,0 0 0,0 0 0,-1-1 0,-11 13 0,10-15 10,1 1 0,-2-2-1,1 1 1,-1-1 0,0 0-1,0 0 1,0-1-1,-12 4 1,-5 0-369,-48 11 0,48-14-375,3-1-6092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1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24575,'30'2'0,"-1"1"0,31 6 0,-29-3 0,57 2 0,-68-6 0,-1 0 0,1 2 0,-1 0 0,31 11 0,-30-9 0,1 0 0,0-1 0,37 4 0,89-7-307,-73-2-61,112 13 1,-45 2 328,-80-10 6,70 14 1,-83-10 315,0-3 0,53 0 0,-14-1-4,-3 14-1626,-65-15-5479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24575,'-19'0'0,"1"0"0,-1 2 0,-34 6 0,46-6 0,0 0 0,1 0 0,-1 1 0,1 0 0,0 0 0,0 1 0,0 0 0,0 0 0,1 0 0,0 1 0,0 0 0,0 0 0,-6 8 0,-26 40 0,27-35 0,-2-1 0,-17 19 0,22-27 0,1-1 0,0 1 0,1 0 0,-1 1 0,-4 11 0,6-10 0,-1-1 0,0 0 0,-1-1 0,-13 18 0,12-18 0,1-1 0,1 1 0,-1 1 0,1-1 0,1 1 0,0 0 0,0 0 0,1 0 0,1 1 0,-3 15 0,0 8 0,0 67 0,5-76 0,0-6 0,0 0 0,5 33 0,-4-45 0,1-1 0,0 0 0,0 1 0,0-1 0,1 0 0,0 0 0,0 0 0,1-1 0,-1 1 0,1-1 0,8 9 0,24 32 0,-30-38 0,0 1 0,0-1 0,0 0 0,1-1 0,1 0 0,10 9 0,13 9 0,-26-20 0,1-1 0,0 1 0,-1-1 0,2 0 0,-1 0 0,0-1 0,1 0 0,-1 0 0,13 4 0,42 4 0,0-3 0,0-2 0,121-5 0,-99-2 0,-70 1 0,1-2 0,-1 0 0,0 0 0,0-1 0,0-1 0,-1 0 0,1-1 0,-1 0 0,0-1 0,0 0 0,-1-1 0,0 0 0,0-1 0,12-11 0,-14 12 0,-1-1 0,0-1 0,0 1 0,-1-1 0,0-1 0,0 0 0,-1 0 0,0 0 0,-1 0 0,0-1 0,-1 0 0,0 0 0,-1 0 0,0 0 0,-1-1 0,2-15 0,-2-42 0,-7-73 0,3 131 0,0 1 0,-1-1 0,0 1 0,-1 0 0,0 1 0,-1-1 0,0 1 0,0-1 0,-1 1 0,0 1 0,-1-1 0,1 1 0,-2 0 0,1 1 0,-1 0 0,0 0 0,-10-6 0,-2-1 0,-1 1 0,-1 0 0,0 2 0,-1 0 0,0 2 0,-30-9 0,8 7 0,19 5 0,1-2 0,-31-12 0,51 18 0,0-1 0,-1 2 0,1-1 0,-1 0 0,1 1 0,-1 0 0,1 1 0,-1-1 0,1 1 0,-1 0 0,-10 1 0,14 0 0,0-1 0,1 1 0,-1 0 0,0-1 0,1 1 0,-1 0 0,0 0 0,1 0 0,-1 0 0,1 0 0,0 1 0,-1-1 0,1 0 0,0 1 0,0-1 0,0 1 0,0-1 0,0 1 0,0-1 0,0 1 0,0 0 0,1 0 0,-1-1 0,0 1 0,1 0 0,0 0 0,-1 0 0,1-1 0,0 1 0,0 0 0,0 0 0,0 0 0,1 0 0,-1 0 0,0-1 0,1 1 0,-1 0 0,2 3 0,12 33-1365,-4-23-5461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1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 24575,'-19'-5'0,"19"5"0,-1-1 0,1 1 0,-1-1 0,0 1 0,1 0 0,-1-1 0,0 1 0,1 0 0,-1-1 0,0 1 0,1 0 0,-1 0 0,0 0 0,0 0 0,1 0 0,-1 0 0,0 0 0,0 0 0,1 0 0,-1 0 0,0 0 0,1 0 0,-1 0 0,0 1 0,0-1 0,1 0 0,-1 1 0,0-1 0,1 0 0,-1 1 0,1-1 0,-1 1 0,0-1 0,1 1 0,-1-1 0,1 1 0,-1-1 0,1 1 0,0 0 0,-1-1 0,1 1 0,0 0 0,-1-1 0,1 1 0,0 0 0,0-1 0,-1 1 0,1 0 0,0 0 0,0-1 0,0 2 0,-4 16 0,1-1 0,1 1 0,0 0 0,1 0 0,1 0 0,1 0 0,1 0 0,0 0 0,9 32 0,-4-19 0,-3 0 0,2 32 0,7 103 0,1 13 0,-15-150 0,0 28 0,2 0 0,14 92 0,-8-90 0,-7-49 0,0 1 0,1-1 0,0 1 0,1-1 0,0 0 0,1 0 0,0 1 0,0-2 0,1 1 0,8 14 0,-11-22 0,1-1 0,-1 0 0,1 1 0,0-1 0,-1 0 0,1 0 0,0 1 0,0-1 0,0-1 0,0 1 0,0 0 0,0 0 0,0-1 0,0 1 0,0-1 0,0 0 0,0 0 0,0 1 0,0-1 0,0 0 0,0-1 0,1 1 0,-1 0 0,0-1 0,0 1 0,0-1 0,0 0 0,0 1 0,0-1 0,-1 0 0,5-2 0,7-5 0,0 0 0,-1 0 0,17-14 0,-20 14 0,130-95-1365,-122 88-5461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1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24575,'-1'10'0,"2"0"0,-1 0 0,1-1 0,1 1 0,-1 0 0,2-1 0,-1 0 0,1 1 0,1-1 0,0 0 0,7 12 0,44 86 0,-50-96 0,-1-1 0,0 1 0,-1-1 0,0 1 0,-1 0 0,0 0 0,0 1 0,-1 21 0,-8 91 0,7-122 0,0 1 0,0-1 0,-1 1 0,0-1 0,1 0 0,-1 1 0,0-1 0,0 0 0,0 1 0,-1-1 0,1 0 0,0 0 0,-1 0 0,1 0 0,-1 0 0,0-1 0,0 1 0,0 0 0,0-1 0,0 1 0,0-1 0,0 0 0,0 1 0,0-1 0,-1 0 0,-3 1 0,-5 0 0,-1 1 0,1-1 0,-1-1 0,-20 0 0,-21 3 0,32 0-1365,2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24575,'1'1'0,"1"-1"0,-1 1 0,0 0 0,1-1 0,-1 1 0,0 0 0,0 0 0,1 0 0,-1 0 0,0 0 0,0 0 0,0 0 0,0 0 0,0 0 0,0 0 0,-1 1 0,1-1 0,0 2 0,17 29 0,-15-24 0,4 5 0,-2 1 0,1 0 0,-2 0 0,0 0 0,-1 0 0,3 20 0,-4 7 0,-1 40 0,-2-61 0,2 0 0,1 0 0,8 37 0,3 32 0,1 34 0,-8-84 0,2 63 0,-9-72 0,2 0 0,1 0 0,10 50 0,-2-12-1365,-9-46-5461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1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28 24575,'21'56'0,"12"173"0,-29-203 0,1 0 0,1-1 0,1 0 0,2-1 0,13 32 0,68 112 0,-74-140 0,-15-25 0,1 0 0,-1-1 0,1 0 0,-1 1 0,1-1 0,0 0 0,0 0 0,0 0 0,0 0 0,0 0 0,1 0 0,-1-1 0,4 3 0,-6-4 0,1 0 0,-1 0 0,1 0 0,-1 0 0,1 0 0,-1 0 0,1 0 0,-1 0 0,1 0 0,-1 0 0,1 0 0,-1 0 0,1 0 0,-1 0 0,1-1 0,-1 1 0,0 0 0,1 0 0,-1 0 0,1-1 0,-1 1 0,0 0 0,1-1 0,-1 1 0,1 0 0,-1-1 0,1 0 0,7-24 0,-3-35 0,-6-115 0,-2 61 0,3 98 0,0 0 0,-2 1 0,1-1 0,-2 1 0,0-1 0,-1 1 0,0 0 0,-1 0 0,-1 1 0,0-1 0,-12-18 0,-3-5 0,16 27 0,-1 0 0,-1 0 0,1 0 0,-1 1 0,-1 1 0,-10-12 0,15 19 0,0 0 0,0-1 0,0 1 0,-1 1 0,1-1 0,0 0 0,-1 1 0,0 0 0,1-1 0,-1 1 0,0 1 0,1-1 0,-1 1 0,0-1 0,0 1 0,1 0 0,-1 0 0,0 1 0,0-1 0,1 1 0,-1 0 0,0 0 0,1 0 0,-1 0 0,-4 3 0,-4 3 0,1 0 0,0 1 0,0 0 0,0 1 0,1 0 0,0 0 0,1 1 0,-16 23 0,-25 23 0,13-23-248,-1-1-1,-1-2 1,-63 36-1,-141 52-745,62-43-40,137-59-4135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2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24575,'116'2'-20,"-15"0"-146,147-16 0,-156 2-1647,149-24 422,136-24-1730,-186 33 2014,176-12 389,105-18-340,47-35 1058,-242 46 0,761-59-98,-888 95-52,689-1-1193,-507 13 2104,-253-3 2149,91 3 2766,-167-2-5584,1 1 0,-1-1-1,1 1 1,-1-1 0,0 1 0,0 0 0,1 1 0,-1-1-1,0 0 1,0 1 0,0 0 0,0 0 0,0 0 0,-1 0 0,1 0-1,-1 0 1,4 4 0,-5-4-88,0-1 0,-1 1 0,1 0 0,-1-1 1,1 1-1,-1 0 0,1-1 0,-1 1 0,0 0 0,0-1 0,0 1 0,0 0 0,0 0 0,0-1 0,-1 1 0,1 0 1,0-1-1,-1 1 0,0 0 0,1-1 0,-1 1 0,0-1 0,0 1 0,1-1 0,-1 1 0,0-1 0,-1 0 0,1 1 1,0-1-1,0 0 0,-1 0 0,1 0 0,0 0 0,-1 0 0,1 0 0,-2 1 0,-22 15-4,-1-1 0,-42 19 0,-7 4 0,61-31 21,-1-2 0,1 0 0,-1-1 0,-28 6 0,-15 5-1491,42-9-5356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24575,'0'5'0,"1"-1"0,0 1 0,0-1 0,0 0 0,0 0 0,1 1 0,0-1 0,0 0 0,0 0 0,0 0 0,1-1 0,-1 1 0,1-1 0,0 1 0,0-1 0,5 5 0,-3-5 0,-2 1 0,1 0 0,0 1 0,-1-1 0,0 1 0,0-1 0,0 1 0,0 0 0,-1 0 0,0 0 0,3 9 0,9 72 0,4 145 0,-19 92 0,-1-127 0,3-139 0,-4 77 0,2-120 0,-1 0 0,0-1 0,-1 0 0,-1 0 0,0 0 0,-1 0 0,-10 19 0,14-29 0,0-1 0,0 0 0,-1 0 0,1 0 0,-1 0 0,1 0 0,-1 0 0,0-1 0,0 1 0,1-1 0,-1 1 0,0-1 0,-1 1 0,1-1 0,0 0 0,0 0 0,-1 0 0,1 0 0,0-1 0,-1 1 0,1-1 0,0 1 0,-1-1 0,1 0 0,-1 0 0,1 0 0,-1 0 0,1 0 0,-4-1 0,3 0 0,-1 0 0,1-1 0,0 1 0,0-1 0,-1 1 0,1-1 0,0 0 0,1 0 0,-1-1 0,0 1 0,0-1 0,1 1 0,0-1 0,-1 0 0,1 0 0,0 0 0,0 0 0,1 0 0,-2-4 0,-91-220-1365,87 210-5461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2493 0 24575,'-2'4'0,"1"-1"0,-1 0 0,0 0 0,0 0 0,0 0 0,0 0 0,-1 0 0,1-1 0,-1 1 0,0-1 0,0 0 0,1 0 0,-2 0 0,-4 3 0,1 0 0,-65 48 132,-99 69-1517,112-78 906,2 3 0,1 2 1,-71 83-1,119-123 451,-170 195-1146,25-26-198,-252 303-1588,189-188 2960,-291 459-1498,504-747 1498,-82 145 224,6 3-1,8 4 0,-60 188 0,114-287 101,2 0 0,3 1 0,3 1-1,2 0 1,3 0 0,2 0-1,7 65 1,-3-110-20,0 0 0,1 0 0,1 0 1,0 0-1,1-1 0,0 0 0,1 0 0,1 0 0,1-1 0,-1 0 0,2 0 0,0-1 1,21 22-1,-8-13 47,0-1 0,1-1 1,2-1-1,0-1 1,0-2-1,34 16 0,-19-16-454,1-1 0,1-2 0,0-2-1,0-2 1,65 4 0,-37-3 46,36 0-14,-1-5-1,117-9 1,-187 2-182,-1-2 1,0-1-1,-1-2 0,48-16 1,126-62-1004,-113 44 1003,47-26 253,182-119 0,-265 147-235,-2-2 0,-2-2-1,-3-3 1,-1-2 0,58-73 0,-32 36-32,-36 43 100,-2-2 1,-1-2-1,37-63 0,20-51 218,-31 58 20,-5-2 1,46-117 0,-69 119-72,26-126 0,-28-4-5,-27 172 4,-2 16 973,-1-69 0,-4 96-643,0 0 0,-2 0 0,0 0 1,-1 0-1,-1 1 0,-12-29 0,9 25-141,-2 0-1,0 1 0,-2 1 1,0 0-1,-1 0 1,0 1-1,-24-23 0,-1-3-187,33 37 0,1 1 0,-1 0 0,0 0 0,-1 0 0,0 0 0,1 1 0,-2 0 0,1 0 0,0 1 0,-1 0 0,0 0 0,-14-6 0,-40-16 105,-7-3-1575,50 24-5356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24575,'4'2'0,"0"-1"0,0 1 0,0-1 0,-1 1 0,1 1 0,0-1 0,-1 0 0,0 1 0,1-1 0,2 5 0,12 7 0,154 111 0,-128-102 0,-31-17 0,0 1 0,-1 0 0,17 13 0,46 29 0,-59-40 0,1 1 0,-2 1 0,21 17 0,-31-23 0,0 0 0,0 0 0,-1 1 0,0 0 0,0 0 0,0 0 0,-1 0 0,0 0 0,0 1 0,-1-1 0,1 1 0,-1 0 0,1 7 0,0 3 30,-1 1 0,-1-1 0,0 26 0,-2-36-144,1-1 0,-1 1-1,0-1 1,0 0 0,-1 0 0,0 0-1,0 1 1,-1-2 0,1 1 0,-1 0-1,-1 0 1,-5 7 0,-1-1-6712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24575,'22'-1'0,"1"-1"0,31-8 0,30-2 0,188-17 0,-178 18 0,-42 4 0,63-1 0,-70 6 0,57-9 0,32-2 0,-100 10 0,0-1 0,61-16 0,-62 12 0,0 1 0,64-5 0,-72 9 0,-1-1 0,1-1 0,-1-1 0,0-1 0,26-11 0,-14 5 0,-13 4-273,-1-2 0,0 0 0,-1-1 0,27-19 0,-35 21-6553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24575,'21'56'0,"-8"-17"0,-1 1 0,-2 1 0,-1 0 0,-3 0 0,3 72 0,-9-89 0,1 0 0,1 0 0,1 0 0,6 24 0,18 110 0,-22-129 0,-1 0 0,0 30 0,-3-30 0,1-1 0,8 37 0,2-33 0,-12-32 0,0 0 0,0 0 0,0 1 0,0-1 0,0 0 0,1 0 0,-1 0 0,0 0 0,0 0 0,0 0 0,0 0 0,0 1 0,1-1 0,-1 0 0,0 0 0,0 0 0,0 0 0,1 0 0,-1 0 0,0 0 0,0 0 0,0 0 0,0 0 0,1 0 0,-1 0 0,0 0 0,0 0 0,0 0 0,1 0 0,-1 0 0,0 0 0,0 0 0,0-1 0,0 1 0,1 0 0,-1 0 0,0 0 0,0 0 0,0 0 0,0 0 0,0 0 0,1-1 0,-1 1 0,0 0 0,0 0 0,9-21 0,3-23 0,2 1 0,3 0 0,33-63 0,32-79 0,-9 18 0,0 35-221,-34 63-52,47-109 1,-75 152 237,2 1 0,1 1 0,1 0 1,32-39-1,-29 39 26,11-25 142,-24 39-61,1 0 1,0 1-1,0-1 0,0 1 0,1 1 1,12-12-1,-17 18-60,1 0 0,0 0 0,0 1 0,0-1 0,0 0 0,0 1 0,1 0 0,-1 0-1,0 0 1,1 0 0,-1 1 0,1-1 0,-1 1 0,0 0 0,1 0 0,-1 0 0,1 0 0,-1 1 0,1-1 0,-1 1 0,0 0 0,1 0-1,-1 0 1,0 0 0,5 3 0,-1 0-12,0 0 0,-1 0 0,0 0 0,1 1 0,-1 0 0,-1 0 0,1 0 0,-1 1 0,0 0 0,0 0 0,-1 0 0,0 0 0,7 14 0,1 8 0,-1 0 0,10 40 0,-14-42 0,2 0 0,14 32 0,-9-26 0,-1 1 0,-2 0 0,10 44 0,-11-36 0,26 68 0,-26-81 0,-1 0 0,-2 0 0,7 57 0,-4-28 0,41 168 0,-29-137 0,18 37 0,-16-59 0,-24-64 0,1-1 0,0 1 0,-1 0 0,1 0 0,0 0 0,0 0 0,0-1 0,0 1 0,0 0 0,0-1 0,0 1 0,1-1 0,-1 1 0,3 0 0,-4-1 0,1-1 0,-1 0 0,1 0 0,0 0 0,-1 1 0,1-1 0,-1 0 0,1 0 0,0 0 0,-1 0 0,1 0 0,-1 0 0,1 0 0,0-1 0,-1 1 0,1 0 0,-1 0 0,1 0 0,0-1 0,-1 1 0,1 0 0,-1 0 0,1-1 0,-1 1 0,1-1 0,-1 1 0,1 0 0,0-2 0,1-1 0,1 0 0,-1-1 0,0 1 0,0-1 0,0 0 0,0 1 0,-1-1 0,1 0 0,-1 0 0,0 0 0,0-7 0,6-27 0,18-59 0,-3 13 0,-20 74 0,0-1 0,1 1 0,0 0 0,0 0 0,1 1 0,1-1 0,9-15 0,-7 20-1365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24575,'0'-1'0,"1"0"0,-1-1 0,1 1 0,0 0 0,0 0 0,0 0 0,-1 0 0,1-1 0,0 1 0,0 0 0,1 1 0,-1-1 0,0 0 0,0 0 0,0 0 0,1 1 0,-1-1 0,0 0 0,1 1 0,-1-1 0,0 1 0,1 0 0,-1-1 0,0 1 0,1 0 0,-1 0 0,2 0 0,41-3 0,-35 4 0,0 1 0,0 0 0,0 0 0,0 1 0,0 0 0,0 1 0,-1 0 0,0 0 0,0 1 0,0 0 0,14 12 0,-14-10 0,1-1 0,0 0 0,0 0 0,0-1 0,1 0 0,0-1 0,0 0 0,17 4 0,224 21-675,-9-5-926,123 4-1040,90-13-663,364-2 1928,-499-16 1129,1038 3-2373,2 0 6359,-1288 4-3583,116 20-1,-116-12 1066,118 3 0,-107-14-639,97 13 0,-117-8 798,100-1 0,-152-5-7523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 24575,'-4'0'0,"-7"-1"0,0 1 0,0 0 0,0 1 0,0 0 0,0 0 0,0 1 0,0 1 0,0 0 0,1 0 0,-1 1 0,1 0 0,-11 7 0,-42 27 0,2 3 0,-79 68 0,110-79 0,-44 57 0,-7 8 0,75-87 0,0 1 0,1 1 0,0-1 0,0 1 0,1 0 0,0 0 0,1 0 0,0 0 0,-2 21 0,1-14 0,3-14 0,0 0 0,0 1 0,0-1 0,1 1 0,-1-1 0,1 1 0,0-1 0,0 1 0,0-1 0,1 1 0,-1-1 0,1 1 0,0-1 0,0 1 0,0-1 0,0 0 0,1 0 0,-1 1 0,1-1 0,0 0 0,0 0 0,0 0 0,0-1 0,0 1 0,1-1 0,-1 1 0,1-1 0,0 0 0,-1 1 0,1-1 0,0-1 0,0 1 0,1 0 0,-1-1 0,5 2 0,10 2 0,0-1 0,1 0 0,0-2 0,0 0 0,26-1 0,-7 1 0,45 9 0,15 2 0,-56-10 0,-1 3 0,0 1 0,56 17 0,-55-12 0,0-2 0,84 8 0,-99-15 0,1 1 0,-1 2 0,0 1 0,39 15 0,27 6 0,-56-15 0,0 1 0,-1 1 0,46 27 0,-46-20 0,37 29 0,-45-30 0,-6-5 0,-2 1 0,0 1 0,33 38 0,-46-45 0,0 0 0,0 1 0,-1 0 0,0 0 0,-1 1 0,-1 0 0,0 0 0,-1 0 0,0 0 0,-1 0 0,1 22 0,-2-28 0,-1 1 0,0 0 0,0 0 0,-1-1 0,0 1 0,0 0 0,-1-1 0,0 1 0,0-1 0,-1 0 0,0 0 0,0 0 0,-1 0 0,0 0 0,0-1 0,0 1 0,-1-1 0,0 0 0,0-1 0,-1 1 0,-7 5 0,-3 0 0,0 0 0,-1-1 0,0-1 0,-1-1 0,0 0 0,0-1 0,-1-1 0,0-1 0,-20 3 0,-78 6-64,-202-2 0,224-11-217,-94-3-79,163-3 360,2 0 0,-1-1 0,1-2 0,-31-13 0,7 3 0,33 12 30,-17-5 340,-52-26-1,75 31-348,0 0 0,0-1-1,1 0 1,-10-11 0,-10-9-1490,13 16-5357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24575,'0'2'0,"1"0"0,0-1 0,0 1 0,0 0 0,0-1 0,0 1 0,0-1 0,0 1 0,1-1 0,-1 0 0,0 0 0,1 1 0,-1-1 0,1 0 0,0 0 0,-1-1 0,4 3 0,30 13 0,4-5 0,-1-2 0,1-1 0,1-2 0,42 1 0,163-8 0,-102-2 0,-76 4 0,82-2 0,-138-1 0,-1-1 0,0 0 0,0 0 0,0-1 0,-1 0 0,1-1 0,-1 0 0,0 0 0,10-8 0,16-9 0,-31 18 0,0 1 0,0-1 0,0 0 0,0 0 0,-1 0 0,0-1 0,1 1 0,-2-1 0,1 0 0,-1 1 0,1-1 0,-1-1 0,-1 1 0,1 0 0,-1 0 0,0-1 0,0 1 0,0 0 0,-1-1 0,0 1 0,0-1 0,-1-7 0,0-1 0,0 0 0,-1 0 0,0 1 0,-1-1 0,-1 1 0,0-1 0,-11-23 0,8 27 0,1 1 0,-2-1 0,1 1 0,-1 0 0,-1 1 0,0 0 0,-17-12 0,12 9 0,1 0 0,-19-20 0,27 26 0,0 0 0,-1 0 0,0 1 0,1 0 0,-1 0 0,0 0 0,-1 1 0,1 0 0,-1 0 0,1 1 0,-11-3 0,-10-1 0,-45-5 0,40 7 0,-19-1 0,-1 2 0,1 2 0,-54 6 0,100-5 0,1 1 0,-1 0 0,0 0 0,1 0 0,-1 1 0,1 0 0,-1-1 0,1 2 0,0-1 0,0 0 0,0 1 0,0 0 0,0 0 0,1 0 0,-1 0 0,1 0 0,0 1 0,0 0 0,0-1 0,0 1 0,0 0 0,1 1 0,0-1 0,0 0 0,0 1 0,1-1 0,-1 1 0,-1 8 0,-1 11 0,1 1 0,1-1 0,1 1 0,4 35 0,-2-20 0,1-16 0,0 0 0,2-1 0,0 1 0,2-1 0,1 0 0,0 0 0,2-1 0,1 0 0,17 29 0,77 155 0,-90-176 0,1-2 0,1 0 0,2-1 0,0 0 0,34 36 0,-38-48 0,9 11 0,0-1 0,2-1 0,0-1 0,2-1 0,53 32 0,-46-37 0,2-2 0,0-1 0,1-2 0,0-1 0,1-2 0,0-2 0,0-2 0,1-1 0,76-2 0,-90-2 0,0-1 0,0 0 0,0-2 0,0-1 0,0-1 0,38-14 0,-29 7 0,0-2 0,-1-2 0,-1-1 0,-1-1 0,-1-2 0,0-1 0,-2-1 0,0-1 0,46-52 0,-58 54 0,0 0 0,-1-1 0,-1-1 0,-2-1 0,0 1 0,13-41 0,19-106 0,-36 136 0,-1-1 0,-1-1 0,-3 1 0,0-1 0,-3 1 0,-4-50 0,1-15 0,3 81 0,-1-1 0,-1 1 0,-1 0 0,0-1 0,-1 1 0,-1 1 0,-1-1 0,-1 1 0,0 0 0,-2 0 0,0 1 0,-15-23 0,23 39 0,0 0 0,0 0 0,0-1 0,0 1 0,0 0 0,0 0 0,0 0 0,-1 0 0,1 0 0,0 0 0,-1 1 0,1-1 0,0 0 0,-1 1 0,1-1 0,-1 1 0,1-1 0,-1 1 0,1 0 0,-1-1 0,1 1 0,-1 0 0,1 0 0,-1 0 0,0 0 0,1 1 0,-1-1 0,1 0 0,-1 1 0,1-1 0,-1 0 0,1 1 0,0 0 0,-1-1 0,1 1 0,0 0 0,-1 0 0,1 0 0,0 0 0,0 0 0,0 0 0,0 0 0,-2 2 0,-6 7 0,1 1 0,1 0 0,0 0 0,-8 16 0,3-6 0,-5 10 0,2 2 0,1 0 0,1 1 0,2 0 0,-8 40 0,-22 66 0,34-113 0,1 0 0,2 1 0,1-1 0,1 1 0,1-1 0,5 53 0,-1-1 0,-4-38 0,1-7 0,5 55 0,-4-79 0,1 1 0,0-1 0,1 0 0,0 0 0,1 0 0,0-1 0,0 1 0,1-1 0,10 14 0,-1-4 0,1-1 0,1 0 0,1-1 0,0 0 0,37 25 0,-42-35 0,1 0 0,-1-1 0,1 0 0,1-1 0,-1-1 0,1 0 0,-1-1 0,1 0 0,20 1 0,17-2 0,65-4 0,-31-1 0,-78 3 0,0 0 0,1-1 0,-1-1 0,1 1 0,-1-1 0,0 0 0,0-1 0,0 1 0,0-1 0,-1-1 0,1 1 0,-1-1 0,1-1 0,-1 1 0,-1-1 0,9-8 0,4-7 0,-2 0 0,0-2 0,18-30 0,16-23 0,-44 65 0,-1 0 0,0 0 0,0 0 0,-1-1 0,0 1 0,-1-1 0,0 0 0,-1 0 0,0-1 0,0-15 0,6-30 0,0 7 0,-3 0 0,-3 0 0,-5-81 0,1 23 0,0 88 0,0 1 0,-1-1 0,-2 1 0,-8-26 0,23 88 0,5 81 0,-13-114 0,9 66 0,-6-49 0,-1 0 0,1 30 0,-3-30 0,2 1 0,0-1 0,2-1 0,15 42 0,5 27 0,-12-24 0,-10-40 0,2 0 0,2-1 0,0 0 0,26 57 0,-4-15 0,7 13 0,-33-77 0,0-1 0,1 0 0,-1 0 0,1 0 0,1-1 0,0 1 0,-1-2 0,10 8 0,-14-12 0,0 0 0,0 0 0,0 0 0,0-1 0,0 1 0,0 0 0,0-1 0,0 1 0,0 0 0,1-1 0,-1 1 0,0-1 0,0 0 0,1 1 0,-1-1 0,0 0 0,0 0 0,1 0 0,-1 0 0,0 0 0,1 0 0,-1 0 0,0-1 0,1 1 0,-1 0 0,0-1 0,0 1 0,1-1 0,-1 1 0,0-1 0,0 1 0,0-1 0,0 0 0,0 0 0,0 0 0,0 1 0,0-1 0,0 0 0,0 0 0,0 0 0,-1 0 0,1-1 0,0 0 0,1-1 0,-1 1 0,0-1 0,-1 1 0,1-1 0,0 0 0,-1 1 0,0-1 0,1 0 0,-1 1 0,0-1 0,-1 0 0,1 1 0,0-1 0,-1 0 0,1 1 0,-1-1 0,0 0 0,0 1 0,0-1 0,-3-4 0,-22-22-1365,11 19-5461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5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24575,'3'1'0,"0"0"0,0 0 0,0 0 0,0 1 0,0-1 0,-1 1 0,1-1 0,0 1 0,-1 0 0,1 0 0,3 4 0,19 12 0,17-5 11,0-1-1,0-3 1,1-1-1,72 4 1,20 4-1375,19 0 616,0-6 0,163-11 0,-118-2 440,945 3-336,-1121 2 1450,0 0 0,35 8 0,26 3-743,-73-13-6228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24575,'0'-1'0,"0"0"0,1 0 0,-1 0 0,1 0 0,0-1 0,-1 1 0,1 0 0,0 0 0,0 0 0,-1 0 0,1 0 0,0 1 0,0-1 0,0 0 0,0 0 0,0 1 0,0-1 0,0 0 0,1 1 0,-1-1 0,0 1 0,0-1 0,0 1 0,1 0 0,-1 0 0,0-1 0,3 1 0,39-5 0,-38 5 0,442-3 0,-231 5 0,-33 0-267,197-4-547,-236-10 814,74-3 0,767 16-1879,-955-2 1978,0-2 0,29-7 1,-28 5 373,54-4 0,-62 9-6948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5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24575,'20'1'0,"0"1"0,35 9 0,-34-7 0,1 0 0,25 1 0,-26-4 0,45 0 0,76 13 0,-51-5 0,0-3-1,118-8 1,-60-1-118,-81 3-1,43-1-120,145 18 0,74 14 175,-285-27 35,71-3 0,17 1 682,-91 8-1844,-26-5-5624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6:5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24575,'0'5'0,"1"1"0,0-1 0,1 0 0,-1 0 0,1-1 0,0 1 0,0 0 0,0-1 0,1 1 0,0-1 0,-1 1 0,2-1 0,-1 0 0,0-1 0,1 1 0,6 5 0,8 6 0,1 0 0,24 13 0,-33-23 0,0-1 0,1 0 0,0-1 0,-1 0 0,1 0 0,0-2 0,0 1 0,22 0 0,19 3 0,52 6-221,1-5 0,120-7 0,-69-2 83,-124 3 123,146 1-1463,289-35-1,-190 4-215,-157 20 1774,-15-2-149,187-8 3262,-266 20-3385,-4 0-5544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1 765 24575,'1'-2'0,"1"0"0,0-1 0,0 1 0,1 0 0,-1 0 0,0 0 0,1 0 0,-1 0 0,1 1 0,-1-1 0,1 1 0,0 0 0,0 0 0,0 0 0,0 0 0,5-1 0,10-5 0,30-24 0,22-11 0,-31 26 0,45-12 0,28-11 0,362-138-825,-367 138-230,53-15 389,-15 17-205,431-99-670,-433 101-165,-85 19 145,95-14 0,-115 24 2095,49-14 0,-3 0 355,-80 19-633,1 1-1,0-1 0,-1 1 0,1-1 0,0 1 0,-1 1 0,1-1 0,0 1 0,-1-1 1,1 1-1,-1 1 0,1-1 0,-1 1 0,0-1 0,7 5 0,-9-5-138,0 1 0,0 0 0,-1-1 1,1 1-1,-1 0 0,1 0 0,-1 0 0,0 0 0,0 1 0,0-1 0,0 0 0,0 0 0,0 1 1,-1-1-1,1 0 0,-1 1 0,0-1 0,1 1 0,-1-1 0,0 1 0,0-1 0,-1 0 0,1 1 1,0-1-1,-1 1 0,0-1 0,1 0 0,-1 0 0,0 1 0,0-1 0,-3 4 0,1 1-117,-1 0 0,0 0 0,0-1 0,-1 0 0,0 0 0,0 0 0,0 0 0,-1-1 0,-11 9 0,-65 36 0,23-15 0,49-29-151,-1 0-1,0 0 0,0-1 0,0 0 1,-1-1-1,0 0 0,1-1 1,-21 3-1,3-3-6674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24575,'1'12'0,"0"-1"0,1 0 0,1 0 0,4 14 0,3 10 0,-8-28 0,0-1 0,1 1 0,0-1 0,0 0 0,0 1 0,6 7 0,-5-9 0,0 1 0,-1 0 0,1 0 0,-1 0 0,-1 0 0,1 1 0,1 9 0,53 246 0,-22-129-336,31 102-451,-52-196 787,-1 1 0,-3 0 0,-1 1 0,5 59 0,-8-56-332,14 55 0,2 20-166,18 75 498,1 9 0,68 367-1710,-29-211 1710,-49-236 11,7 36-207,36 345-729,-14 52 103,-52-403 642,5 61 195,25 287 53,-25-304 297,1-4-394,-15-131-293,0 22 1250,17 150 1,-9-169 1186,-3 116 1,-4-147-2194,0-31-19,0-1 0,0 0-1,0-1 0,0 1 1,0 0-1,0-1 1,0 1-1,0 0 1,1-1-1,-1 1 1,1 0-1,-1-1 0,2 3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24575,'-2'112'0,"4"122"0,3-203 0,0-1 0,13 36 0,6 35 0,-16-54 0,0-2 0,4 90 0,-10-98 0,2-1 0,16 68 0,-11-62 0,6 64 0,15 153-693,-20-166 693,6 131 0,-16-213 0,-2 41-23,4-1-1,13 94 1,-8-90 139,-1 0-1,-4 1 1,-4 63 0,0-19 184,-1-95-354,-2-11 188,-4-12-1579,4 1-5381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7 0,0 4 0,0 3 0,4-3 0,2-4-8191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24575,'0'1'0,"0"0"0,1 0 0,-1 0 0,1 0 0,-1 0 0,1 0 0,-1 0 0,1 0 0,-1 0 0,1 0 0,0 0 0,0 0 0,-1-1 0,1 1 0,0 0 0,0-1 0,0 1 0,0-1 0,0 1 0,0-1 0,0 1 0,0-1 0,0 1 0,0-1 0,0 0 0,0 0 0,2 1 0,37 4 0,-28-3 0,337 76 0,-198-47-339,-72-13-123,137 12 0,24-3 462,50 1 0,-140-15 0,-4 0 0,-104-10 285,53 10 0,-22-1 198,-11 3-1638,-44-11-5671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24575,'662'0'0,"-614"-2"5,60-11-1,-39 4-293,10-1-144,2 0-51,90 0 0,-90 8 484,101-15 0,-124 12 536,71 4 1,-103 1-1294,-4 0-6069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24575,'38'-1'0,"-21"0"0,0 1 0,1 1 0,16 2 0,-29-2 0,1 0 0,-1 1 0,0-1 0,0 1 0,0 0 0,0 0 0,-1 1 0,1-1 0,-1 1 0,1 0 0,-1 1 0,0-1 0,7 8 0,30 27 0,-32-31 0,0 1 0,0 0 0,-1 1 0,10 13 0,108 140 0,-73-96 0,67 107 0,-108-156 0,0 0 0,1-2 0,17 17 0,-18-21 0,-1 1 0,0 0 0,-1 1 0,0 0 0,14 27 0,-11-17 0,1 1 0,1-2 0,1 0 0,1 0 0,29 27 0,23 29 0,-49-49 0,-17-23 0,1 0 0,0-1 0,0 0 0,0 1 0,0-1 0,1-1 0,0 1 0,7 5 0,-27-21-94,7 5-87,-1 0-1,1 0 1,-1 1-1,0 0 0,0 1 1,-17-6-1,6 5-6644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24575,'56'-20'0,"-4"11"0,-20 5 0,0-2 0,52-18 0,-60 18 0,-1 0 0,1 2 0,0 0 0,35 0 0,29-5 0,104-28 0,-76 13 0,-87 15 0,1 3 0,-1 0 0,57-2 0,222 9-1365,-297-1-5461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1811 24575,'1'-14'0,"2"-1"0,-1 1 0,2 0 0,0 0 0,1 0 0,6-14 0,7-21 0,-2 8 0,1 0 0,27-46 0,-12 24 0,99-175-1132,-96 174 1104,-13 24-33,27-39 0,-1 6-387,54-109 0,16-27 299,-99 176-12,27-62-1,6-12 111,65-123 1122,-117 229-1086,26-39 609,-24 38-536,-1 0 0,1 0-1,-1 0 1,1 0 0,0 1-1,0-1 1,-1 0 0,1 1 0,0-1-1,0 1 1,1 0 0,-1 0-1,0 0 1,0 0 0,1 0-1,2-1 1,-4 3-55,0-1 0,0 1 0,0-1 0,1 1 0,-1-1-1,0 1 1,0 0 0,0 0 0,0-1 0,0 1 0,0 0 0,0 0 0,-1 0 0,1 0 0,0 0 0,0 0-1,-1 0 1,1 0 0,-1 0 0,1 1 0,-1-1 0,1 0 0,-1 0 0,0 0 0,0 1 0,1-1 0,-1 0-1,0 0 1,0 3 0,2 45-18,-2-43 13,1 35 2,-5 164 0,0-175 0,-1-1 0,-1 0 0,-18 50 0,-43 82 0,48-117 0,2-12 0,-1-1 0,-2 0 0,-1-2 0,-30 34 0,-16 20 0,11-11-1365,37-50-5461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24575,'0'3'0,"1"0"0,0-1 0,0 1 0,0 0 0,1-1 0,-1 1 0,1-1 0,-1 0 0,1 0 0,0 1 0,0-1 0,0 0 0,0 0 0,0-1 0,0 1 0,0 0 0,1-1 0,2 2 0,48 24 0,-26-18 0,1-1 0,0-2 0,0 0 0,1-2 0,-1-1 0,34-1 0,111 10 0,0 1 0,-137-11 0,62 10 0,23 1 0,25 0 0,12 0 0,-106-14 0,-32 0 0,1 1 0,0 0 0,-1 2 0,1 0 0,23 6 0,-13-3 120,-30-5-161,0 1-1,0-1 1,0 0 0,-1 0 0,1 0-1,0-1 1,0 1 0,0 0 0,-1 0-1,1 0 1,0-1 0,0 1 0,-1 0-1,1-1 1,0 1 0,-1 0 0,1-1-1,0 1 1,-1-1 0,1 1 0,0-1-1,-1 1 1,1-1 0,-1 0 0,1 1-1,-1-1 1,0 0 0,1 1 0,-1-1-1,0 0 1,1 0 0,-1 1 0,0-1-1,0 0 1,1-1 0,-2-7-6785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24575,'1'3'0,"0"-1"0,1 1 0,0-1 0,-1 1 0,1-1 0,0 0 0,0 0 0,0 0 0,1 0 0,-1 0 0,0-1 0,1 1 0,-1-1 0,4 2 0,15 13 0,83 108 0,-58-70 0,-19-20 0,3 0 0,61 54 0,-48-50 0,67 75 0,16 15 0,120 65 0,-240-190 0,-1 1 0,0 1 0,1-1 0,-2 1 0,1-1 0,0 1 0,-1 1 0,0-1 0,0 0 0,-1 1 0,0 0 0,0 0 0,3 7 0,-6-13 0,0 0 0,0 0 0,0 1 0,0-1 0,0 0 0,0 1 0,0-1 0,0 0 0,0 0 0,0 1 0,-1-1 0,1 0 0,0 0 0,0 1 0,0-1 0,0 0 0,0 0 0,0 1 0,-1-1 0,1 0 0,0 0 0,0 0 0,0 1 0,-1-1 0,1 0 0,0 0 0,0 0 0,-1 0 0,1 1 0,0-1 0,0 0 0,-1 0 0,1 0 0,0 0 0,-1 0 0,1 0 0,0 0 0,0 0 0,-1 0 0,-17-1 0,-16-8 0,14 1-1365,3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24575,'4'1'0,"1"-1"0,0 1 0,-1 0 0,1 0 0,-1 0 0,0 0 0,1 1 0,-1 0 0,0 0 0,0 0 0,7 5 0,42 38 0,-44-36 0,1 0 0,0 0 0,1-1 0,13 8 0,23 6 0,1-1 0,76 20 0,-52-25-259,97 9 1,-59-11 98,81-1 160,-6-1 0,-119-6-35,123-4 1,24 1-21,-210-3 60,-1 0 1,1 1-1,-1-1 0,0 0 0,1 1 1,-1 0-1,0-1 0,0 1 0,1 0 0,-1 0 1,0 1-1,0-1 0,0 0 0,0 1 0,0-1 1,0 1-1,-1-1 0,1 1 0,-1 0 1,1 0-1,-1 0 0,1 0 0,0 2 0,0 0 18,-1 0 0,0 0 0,0 0 0,0 1 0,-1-1 0,1 0 0,-1 0 0,0 1 0,0-1 0,-1 0 0,-1 9 0,-1 1 34,-1 0 0,-1 0 0,0-1 1,-1 1-1,0-1 0,-14 20 0,4-14-48,-1 0-1,-1-2 0,0 0 1,-1 0-1,-29 17 0,-40 36-656,44-31 248,-1-2-1,-2-2 1,-58 33 0,-1 0 156,-153 130 1,70-48 408,93-75 868,-117 118 0,187-161-588,22-26-444,1-1 0,-1 1-1,-1-1 1,1 0 0,-1 0 0,0 0 0,0-1 0,0 0 0,-1 0 0,1 0-1,-12 5 1,16-9-1,0 0 0,1 0 0,-1 0 0,0 0 0,1-1 0,-1 1 0,0 0 0,0-1 0,1 1 0,-1 0 0,1-1 0,-1 1 0,0-1 0,1 1 0,-1-1 0,1 1 0,-1-1 0,1 1 0,-1-1 0,1 1 0,0-1 0,-1 0 0,1 1 0,0-1 0,-1 0 0,1 1 0,0-1 0,0 0 0,0 0 0,-1 1 0,1-1 0,0 0 0,0 0 0,0 1 0,0-1 0,1-1 0,-2-30 0,29-107 0,-22 89 0,3 1 0,20-68 0,7-36 0,-31 123 0,4-19 0,5-102 0,-12 113 0,2 1 0,2-1 0,12-43 0,5-27 0,-1-5 0,-12 70 0,-2 0 0,5-74 0,-12 95 0,2 0 0,6-27 0,-4 26 0,-1 0 0,0-23 0,-3 32 0,1 1 0,0 0 0,1 0 0,4-14 0,-6 21-1365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24575,'1032'0'-1365,"-1009"0"-5461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24575,'5'0'0,"0"-1"0,0 0 0,1 0 0,-1-1 0,0 1 0,0-1 0,0 0 0,-1-1 0,1 1 0,8-7 0,-7 5 0,0 0 0,1 1 0,0 0 0,-1 0 0,9-2 0,14-3 0,97-19 0,-66 17 0,-32 4 0,1 2 0,39-2 0,1176 7-1365,-1222-1-5461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24575,'14'2'0,"-1"0"0,1 0 0,0 1 0,-1 1 0,1 0 0,-1 1 0,-1 1 0,1 0 0,20 13 0,-20-11 0,1 0 0,1-1 0,-1-1 0,1 0 0,0-1 0,1 0 0,22 3 0,57 4 0,-50-5 0,64 1 0,-38-6-94,88 12 0,-48 2-95,0-5 1,1-4-1,0-6 1,139-15-1,-74 2-72,23-3-55,-127 7 738,132 5 1,-132 3-1435,-50 0-5304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1 0,0-1 0,0 1 0,0 0 0,-1 0 0,1 0 0,0 0 0,0 0 0,-1 0 0,1 0 0,0 1 0,-1-1 0,1 1 0,-1-1 0,0 1 0,2 1 0,24 37 0,-12-18 0,60 91 0,1 1 0,-45-61 0,-26-43 0,0 0 0,1 0 0,0 0 0,10 11 0,23 25 0,-21-23 0,0-1 0,1-1 0,1-1 0,1-1 0,1-1 0,1-1 0,32 20 0,0-7 0,-41-21 0,0-1 0,1 0 0,0-1 0,0 0 0,1-1 0,0-1 0,0 0 0,0-2 0,30 4 0,-39-7 0,0 0 0,0 1 0,0-1 0,0 1 0,0 1 0,0-1 0,-1 1 0,1 1 0,10 4 0,-20-5 0,-1 1 0,1-1 0,-1 0 0,1 0 0,-1 0 0,0-1 0,0 1 0,-7 1 0,6-1 0,-53 23 0,37-14 0,-1-2 0,0 0 0,-24 5 0,35-12 0,-29 6 0,0 3 0,-69 26 0,-49 16 0,138-44 0,0-1 0,0-1 0,-1-1 0,0-1 0,0-1 0,0 0 0,-31 0 0,50-4 0,-1-1 0,0 1 0,1-1 0,-1 1 0,1-1 0,-1 0 0,1 0 0,0 0 0,-1 0 0,1-1 0,0 1 0,0-1 0,0 1 0,0-1 0,0 0 0,0 0 0,0 0 0,0 0 0,1 0 0,-1 0 0,1 0 0,0 0 0,-1-1 0,1 1 0,0 0 0,0-1 0,1 1 0,-1-1 0,0 1 0,1-1 0,-1-4 0,-1-10 0,1 0 0,1 0 0,3-32 0,-2 23 0,2 2 0,0 0 0,9-31 0,0-3 0,-2 5 0,-4 24 0,-1 1 0,1-46 0,-7-6-1365,1 57-5461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24575,'11'0'0,"1"-2"0,-1 0 0,0 0 0,12-4 0,40-7 0,-23 12 0,-1 3 0,0 1 0,64 13 0,-65-12 0,60 1 0,-70-5 0,0 1 0,0 1 0,0 1 0,48 13 0,-39-6-172,1-3 0,0 0 0,68 1-1,29 4-150,81 3 323,-18-4 0,-59 0 0,200-9 0,-154-5 0,-166 3 0,-13-1 0,-1 0 0,1 1 0,-1 0 0,1 0 0,-1 0 0,1 1 0,-1-1 0,0 1 0,1 1 0,-1-1 0,0 1 0,9 4 0,-14-6 21,-1 1 0,1 0 0,0 0 0,-1 0 0,1-1 1,-1 1-1,1 0 0,-1 0 0,1-1 0,-1 1 0,0-1 0,1 1 0,-1 0 0,0-1 0,1 1 0,-1-1 1,0 1-1,0-1 0,1 0 0,-1 1 0,0-1 0,0 0 0,-1 1 0,-24 11 485,12-8-779,0 0 0,0-1 0,0-1 0,-27 2 0,18-3-6553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24575,'14'0'0,"-1"0"0,1 1 0,0 0 0,17 5 0,-25-4 0,0 0 0,-1 0 0,1 1 0,-1 0 0,1 0 0,-1 0 0,0 1 0,-1 0 0,1 0 0,-1 0 0,1 1 0,3 4 0,6 9 0,-1 0 0,-1 0 0,-1 1 0,0 1 0,14 40 0,-16-41 0,1-1 0,1 0 0,21 27 0,-19-27 0,0 1 0,18 34 0,-24-40 0,0-1 0,1 0 0,10 12 0,14 22 0,-4-2 0,40 49 0,18 27 0,-82-114 0,-1 0 0,-1 0 0,1 0 0,-1 1 0,0 0 0,-1-1 0,1 1 0,-1 0 0,-1 0 0,1-1 0,-1 1 0,0 0 0,-2 11 0,1-13 0,0-1 0,0 1 0,0 0 0,0-1 0,-1 1 0,0-1 0,0 0 0,0 1 0,0-1 0,-1 0 0,1 0 0,-1 0 0,0-1 0,0 1 0,-1-1 0,1 0 0,-1 0 0,0 0 0,0 0 0,-4 2 0,-106 45 0,-192 56 0,268-94 0,1-2 0,-43 5 0,11-2 0,67-12 0,0-1 0,-1 1 0,1-1 0,0 1 0,0-1 0,0 0 0,-1 0 0,1 0 0,0 0 0,0 0 0,0-1 0,-1 1 0,1-1 0,0 1 0,0-1 0,0 0 0,0 0 0,0 0 0,0 0 0,0 0 0,0 0 0,1-1 0,-1 1 0,0 0 0,1-1 0,-1 0 0,1 1 0,-1-1 0,1 0 0,0 0 0,0 1 0,0-1 0,0 0 0,0 0 0,0 0 0,0-1 0,1 1 0,-1 0 0,0-3 0,-1-10 0,0-1 0,1 1 0,1-1 0,3-27 0,-1 15 0,1-433 0,-4 272 0,-1 163 0,0 0 0,-2 0 0,-1 0 0,0 1 0,-2 0 0,-13-30 0,18 51-55,0 0 1,-1 0-1,0 0 0,1 0 0,-1 0 0,-1 1 0,1-1 0,-4-2 1,1 1-818,-5-7-5954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24575,'55'-21'0,"-30"13"0,1 1 0,0 1 0,0 2 0,0 0 0,1 1 0,27 2 0,224 0-553,177 4-611,-106 23-1015,100 14-498,30 1 629,986-40-2749,-689-4 3688,56-36 653,-138 0 109,-309 26 1108,202-3 668,-509 17-671,0-4 0,0-4 0,-1-3 1,77-20-1,-106 20-414,1 2 0,70-3 1,-84 9 15,-17 0 922,0-1 0,1 0 1,20-7-1,-80 0 1817,-8-3-4736,24 9-5189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24575,'0'769'0,"1"-752"0,0 0 0,2-1 0,5 20 0,4 37 0,-11-57 0,1 0 0,1 0 0,0-1 0,1 1 0,0-1 0,1 0 0,13 26 0,-15-35 0,1 0 0,-1 0 0,1 0 0,0-1 0,1 0 0,-1 0 0,1 0 0,0 0 0,0-1 0,0 0 0,1 0 0,-1 0 0,1-1 0,0 0 0,0 0 0,1 0 0,-1-1 0,0 0 0,1 0 0,12 2 0,0-3 0,0 0 0,0-1 0,1-1 0,-1-1 0,0 0 0,0-2 0,0 0 0,-1-1 0,1-1 0,-1-1 0,0 0 0,-1-2 0,0 0 0,0 0 0,-1-2 0,0 0 0,-1-1 0,-1 0 0,24-26 0,-5 10-1365,-17 20-5461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1 449 24575,'21'0'0,"48"3"0,-65-2 0,0 0 0,0 0 0,0 0 0,0 1 0,0 0 0,0-1 0,0 1 0,-1 0 0,1 1 0,-1-1 0,0 1 0,1 0 0,-1-1 0,3 5 0,4 6 0,10 10 0,-1 0 0,23 41 0,3 6 0,-33-52 0,0 0 0,-1 0 0,0 1 0,-2 1 0,14 38 0,33 122 0,-55-164 0,-5-13 0,3-4 0,0 0 0,0 0 0,0-1 0,0 1 0,0 0 0,0-1 0,0 1 0,0-1 0,1 1 0,-1-1 0,1 1 0,-1-1 0,1 1 0,-1-3 0,-3-22 0,0-1 0,2 1 0,1-1 0,1 0 0,6-41 0,32-134 0,-29 160 0,-4 23 0,1 0 0,1 1 0,13-24 0,-11 22 0,0 1 0,9-33 0,-13 27 0,1 1 0,1-1 0,1 2 0,2-1 0,0 1 0,1 0 0,1 1 0,21-28 0,-17 30 0,-3 3 0,1 0 0,27-24 0,-37 37 0,1 0 0,0 1 0,0-1 0,0 1 0,1 0 0,-1 0 0,1 1 0,0 0 0,-1 0 0,1 0 0,0 0 0,0 1 0,0 0 0,7 0 0,-11 1 6,1 0 0,-1 1 0,0-1 0,0 0 0,0 1 0,1-1 0,-1 1 0,0 0 0,0 0 0,0 0 0,0 0 0,0 0 0,0 0 0,-1 1 0,1-1 0,0 1 0,0-1 0,-1 1 0,3 2 0,20 38-1491,-17-25-5341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24575,'-2'38'0,"-10"59"0,6-59 0,-2 55 0,7-66 0,0 0 0,-1 0 0,-9 36 0,5-27 0,1 0 0,2 0 0,2 0 0,6 73 0,-4-102 0,1 1 0,0-1 0,0 1 0,1-1 0,-1 0 0,2 0 0,-1 0 0,1 0 0,0-1 0,0 0 0,10 12 0,-2-5 0,0-1 0,1 0 0,0-1 0,19 11 0,-24-17 0,0-2 0,0 1 0,1-1 0,-1 0 0,1-1 0,0 0 0,0 0 0,0-1 0,0 0 0,0-1 0,0 1 0,10-3 0,-6 1 0,1 0 0,-1-1 0,1-1 0,-1 0 0,0-1 0,0 0 0,17-9 0,-16 5 0,0-1 0,-1-1 0,0 0 0,0 0 0,-1-2 0,-1 1 0,0-2 0,0 1 0,-1-1 0,-1-1 0,0 0 0,-1 0 0,0-1 0,-1 0 0,-1 0 0,8-31 0,-7 17 0,0-3 0,-1-1 0,2-45 0,-8 68 0,0 0 0,-1 0 0,0 0 0,0 0 0,-1 0 0,0 1 0,-1-1 0,0 1 0,0 0 0,-1 0 0,-1 0 0,-7-13 0,7 17 0,0 0 0,0 0 0,-1 0 0,1 0 0,-1 1 0,0 0 0,0 0 0,-1 1 0,1-1 0,-1 1 0,0 1 0,1-1 0,-10-1 0,4 1 0,1-1 0,0-1 0,-18-10 0,20 10 5,0 1-1,0-1 1,0 1 0,-1 1-1,0 0 1,1 0-1,-1 1 1,0 0-1,-13 0 1,-14 1-128,-45 3 0,23 0-1042,36-2-5661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1847 24575,'-4'-3'0,"12"-3"0,16-6 0,161-12-114,-74 12-572,6-2-648,137-22-1175,-41-2-369,711-144-2449,917-206 2046,-1440 308 3027,-52 9 254,1630-320 0,69 101 0,16 158 0,-1756 121 0,702-20 0,-618 20 343,408-3 1164,-725 16-427,-45 0-418,0-1 0,0-1 0,-1-2 0,1-1 0,34-8 1,-62 11-491,0-1 1,-1 1 0,1-1-1,0 1 1,0-1-1,0 0 1,-1 0 0,1 0-1,0 0 1,-1 0-1,1 0 1,-1 0 0,1-1-1,-1 1 1,1 0 0,-1-1-1,0 1 1,2-3-1,-8-7 2273,-18 3-936,-16 5-707,0 1 0,-60 4 0,54 1-881,-59-5-1,101 2 23,1-1 0,-1 1 1,1 0-1,0-1 0,-1 1 0,1-1 0,0 0 0,0 0 0,0 0 0,-1 0 1,1 0-1,0-1 0,0 1 0,1 0 0,-1-1 0,0 1 0,0-1 0,1 0 0,-1 0 1,1 0-1,-1 0 0,1 0 0,-1-2 0,-5-12-6769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1931 24575,'1'0'0,"0"0"0,0-1 0,0 1 0,1-1 0,-1 0 0,0 1 0,0-1 0,0 0 0,0 1 0,0-1 0,0 0 0,-1 0 0,1 0 0,0 0 0,0 0 0,-1 0 0,1 0 0,0 0 0,-1 0 0,1-1 0,-1 1 0,1 0 0,-1 0 0,0 0 0,0-1 0,1 1 0,-1-2 0,5-41 0,-5 40 0,16-96 0,-5 36 0,-4 31 0,2 1 0,21-54 0,-6 35-228,2 2 0,1 0 0,3 2 0,48-58 1,-7 9 7,-21 28 220,3 3 0,106-101 0,149-87 0,-208 171 0,-54 43 0,56-35 0,-61 48 0,-6 4 0,40-31 0,-3-1-212,3 3 0,2 3 0,108-49 0,-169 89 370,0 1 0,0 1-1,1 0 1,0 1 0,0 1-1,30-4 1,-43 8-128,0-1 1,0 1 0,-1 0-1,1 0 1,0 0 0,0 1-1,0-1 1,0 1 0,0 0-1,0 0 1,-1 1 0,1-1-1,-1 1 1,1-1 0,-1 1-1,1 0 1,-1 1 0,0-1-1,0 0 1,0 1-1,0 0 1,0 0 0,-1 0-1,1 0 1,-1 0 0,0 0-1,0 1 1,0-1 0,0 1-1,-1-1 1,1 1 0,-1 0-1,0-1 1,0 1 0,0 6-1,1-1-30,24 182 0,-36-216-1365,4 10-5461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24575,'-3'0'0,"0"1"0,0-1 0,0 1 0,0-1 0,0 1 0,0 0 0,0 0 0,0 0 0,0 0 0,1 1 0,-1-1 0,0 1 0,1 0 0,-1 0 0,1 0 0,0 0 0,0 0 0,0 0 0,0 0 0,0 1 0,0-1 0,-2 5 0,-3 6 0,1 0 0,0 1 0,-6 23 0,-4 8 0,-67 119 0,77-147 0,0 0 0,2 0 0,0 0 0,1 1 0,-1 17 0,-7 35 0,6-44 0,0 1 0,2-1 0,1 1 0,2 0 0,0-1 0,2 1 0,6 37 0,-6-60 0,0 1 0,-1 0 0,2-1 0,-1 0 0,0 1 0,1-1 0,0 0 0,0 0 0,0 0 0,1-1 0,-1 1 0,1-1 0,0 0 0,0 0 0,0 0 0,0 0 0,0-1 0,1 0 0,-1 0 0,1 0 0,-1 0 0,1-1 0,0 1 0,0-1 0,5 0 0,16 3 0,1-2 0,-1-1 0,43-3 0,-27 0 0,-3 0 0,-27 1 0,1 0 0,-1 0 0,1 1 0,-1 1 0,1 0 0,-1 1 0,16 4 0,-26-5 0,1 0 0,-1 0 0,0 1 0,0-1 0,0 1 0,0-1 0,0 1 0,0 0 0,0 0 0,0 0 0,-1 0 0,1 0 0,-1 0 0,1 1 0,-1-1 0,0 0 0,0 1 0,0-1 0,0 1 0,0-1 0,-1 1 0,1-1 0,-1 1 0,1 0 0,-1-1 0,0 1 0,0-1 0,-1 1 0,1 0 0,0-1 0,-1 1 0,1-1 0,-3 5 0,1 2 0,-1-1 0,0 0 0,0 0 0,-1 0 0,0-1 0,-1 1 0,1-1 0,-1 0 0,-7 7 0,-36 33 0,-3-2 0,-104 72 0,139-106 0,1 0 0,0-1 0,-1-1 0,-1 0 0,-25 10 0,-21 3 0,9-2 0,-99 21 0,131-35-1365,5 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24575,'-1'11'0,"-1"0"0,0 0 0,0 0 0,-1-1 0,0 1 0,-9 17 0,-10 37 0,19-52 0,-8 39 0,3 0 0,-5 99 0,15 378 0,-4-510-151,-1 0-1,-1-1 0,0 1 0,-1-1 1,-1 0-1,-1 0 0,0-1 1,-11 18-1,10-20-6674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24575,'21'56'0,"4"7"0,-15-39 0,-1-1 0,5 26 0,3 23 0,21 118 0,-36-181 0,0 0 0,1-1 0,-1 1 0,2-1 0,-1 1 0,6 8 0,-4-8 0,-1-1 0,0 1 0,-1-1 0,0 1 0,3 15 0,-5-16 0,-1-1 0,1 1 0,1-1 0,-1 0 0,1 0 0,0-1 0,0 1 0,6 11 0,-6-22 0,0 0 0,-1 0 0,0 0 0,0 0 0,0 0 0,0 0 0,-1-1 0,1 1 0,-1-5 0,0-1 0,1-38 0,-1 1 0,-12-83 0,13 107 0,-1 23 0,1 0 0,-1-1 0,0 1 0,0 0 0,1 0 0,-1-1 0,0 1 0,1 0 0,-1 0 0,0 0 0,1-1 0,-1 1 0,1 0 0,-1 0 0,0 0 0,1 0 0,-1 0 0,0 0 0,1 0 0,-1 0 0,1 0 0,-1 0 0,0 0 0,1 0 0,-1 0 0,1 0 0,-1 0 0,0 0 0,1 0 0,0 1 0,1 0 0,1 1 0,0-1 0,-1 1 0,0 0 0,1 0 0,-1 0 0,0 0 0,0 0 0,0 0 0,0 1 0,2 3 0,8 22 0,-12-26 0,0-1 0,-1 0 0,1 1 0,0-1 0,-1 0 0,1 1 0,-1-1 0,0 0 0,1 0 0,-1 0 0,0 0 0,0 0 0,0 0 0,0 0 0,0 0 0,0 0 0,0 0 0,0 0 0,-2 1 0,3-2 0,-1 1 0,1 0 0,-1-1 0,1 1 0,-1 0 0,0-1 0,1 1 0,-1-1 0,0 1 0,1-1 0,-1 1 0,0-1 0,1 0 0,-1 1 0,0-1 0,0 0 0,0 0 0,1 1 0,-1-1 0,0 0 0,0 0 0,0 0 0,1 0 0,-1 0 0,0 0 0,0 0 0,0 0 0,0 0 0,1-1 0,-1 1 0,-1-1 0,-4-24 0,5 10 0,-4-17 0,-14-41 0,-4-30 0,22 92 0,0 1 0,0-1 0,1 0 0,1 1 0,0-1 0,0 0 0,5-17 0,-1 11 0,0 0 0,1 1 0,1 0 0,0 0 0,11-16 0,-15 28 0,0-1 0,1 1 0,0 0 0,-1 0 0,1 0 0,0 0 0,1 1 0,-1 0 0,1 0 0,0 0 0,-1 0 0,1 1 0,0-1 0,0 1 0,1 1 0,-1-1 0,0 1 0,1 0 0,10-1 0,-3 1 0,0 1 0,0 1 0,0 0 0,0 0 0,0 2 0,0-1 0,0 2 0,12 4 0,-20-6 0,0 0 0,0 0 0,-1 1 0,1 0 0,0 0 0,-1 0 0,0 0 0,1 0 0,-1 1 0,-1 0 0,1 0 0,-1 0 0,1 0 0,-1 1 0,0-1 0,-1 1 0,1 0 0,-1 0 0,0 0 0,0 0 0,2 10 0,5 23 0,1-1 0,23 54 0,-22-64 0,-1 0 0,-1 1 0,-1-1 0,-2 2 0,0-1 0,1 34 0,-7-26 0,0-27 0,-1-26 0,-1-82 0,4-175 0,-2 272 0,0 1 0,0 0 0,0-1 0,0 1 0,0 0 0,0 0 0,1-1 0,-1 1 0,0 0 0,1 0 0,-1-1 0,1 1 0,-1 0 0,1 0 0,-1 0 0,1 0 0,0-1 0,0 1 0,-1 0 0,1 0 0,0 1 0,0-1 0,0 0 0,0 0 0,0 0 0,0 1 0,0-1 0,1 0 0,-1 1 0,2-1 0,-2 1 0,1 1 0,-1-1 0,1 1 0,-1-1 0,0 1 0,1 0 0,-1 0 0,0 0 0,0 0 0,0 0 0,0 0 0,0 0 0,0 0 0,0 0 0,0 0 0,0 1 0,0-1 0,0 0 0,-1 1 0,1-1 0,-1 0 0,1 1 0,-1-1 0,1 1 0,-1-1 0,0 3 0,3 12-455,0-1 0,-1 31 0,-1-22-6371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24575,'1'12'0,"0"-1"0,1 0 0,0 1 0,4 11 0,7 40 0,1 32 0,-9-65 0,-1-1 0,1 30 0,-4-38 0,1 0 0,8 32 0,-5-31 0,-1 1 0,0 23 0,-3-6 0,-2-25 0,0 0 0,2 1 0,0-1 0,0 0 0,2 0 0,0 0 0,0 0 0,2-1 0,7 20 0,-12-34 0,0 0 0,0 1 0,0-1 0,0 0 0,0 1 0,0-1 0,0 0 0,0 1 0,1-1 0,-1 0 0,0 0 0,0 1 0,0-1 0,0 0 0,1 1 0,-1-1 0,0 0 0,0 0 0,0 1 0,1-1 0,-1 0 0,0 0 0,1 0 0,-1 1 0,0-1 0,0 0 0,1 0 0,-1 0 0,0 0 0,1 0 0,-1 0 0,0 1 0,1-1 0,-1 0 0,0 0 0,1 0 0,-1 0 0,0 0 0,1 0 0,-1 0 0,0-1 0,1 1 0,-1 0 0,0 0 0,1 0 0,-1 0 0,0 0 0,1 0 0,-1-1 0,0 1 0,1 0 0,7-23 0,-3-30 0,-7-76 0,3-68 0,24 74 0,-25 123 0,0 0 0,0 0 0,0 0 0,0 0 0,1 1 0,-1-1 0,0 0 0,0 0 0,0 0 0,0 0 0,0 0 0,0 0 0,0 0 0,0 0 0,0 0 0,0 0 0,0 0 0,1 0 0,-1 0 0,0 0 0,0 0 0,0 0 0,0 0 0,0 0 0,0 0 0,0 0 0,0 0 0,1 0 0,-1 0 0,0 0 0,0 0 0,0 0 0,0 0 0,0 0 0,0 0 0,0 0 0,0 0 0,1 0 0,-1 0 0,0 0 0,0 0 0,0 0 0,0 0 0,0 0 0,0 0 0,0 0 0,0-1 0,0 1 0,0 0 0,0 0 0,0 0 0,0 0 0,1 0 0,-1 0 0,0 0 0,0 0 0,0 0 0,0-1 0,0 1 0,0 0 0,0 0 0,0 0 0,0 0 0,0 0 0,7 13 0,4 16 0,-5-12 0,1-1 0,0 1 0,15 21 0,-12-21 0,-1 0 0,11 28 0,-3-1 0,2-1 0,39 66 0,-52-98 0,0-1 0,1-1 0,0 0 0,0 0 0,1 0 0,1-1 0,16 14 0,-21-19 0,0-1 0,0 1 0,1-1 0,-1 0 0,1 0 0,0 0 0,-1-1 0,1 1 0,0-1 0,0 0 0,0-1 0,0 1 0,0-1 0,0 0 0,0 0 0,0-1 0,0 0 0,0 1 0,0-2 0,9-2 0,-9 1 0,0 0 0,0 0 0,0 0 0,-1-1 0,1 0 0,-1 0 0,0 0 0,0-1 0,0 1 0,0-1 0,-1 0 0,0 0 0,0 0 0,0-1 0,-1 1 0,1-1 0,0-5 0,4-8 0,-2 1 0,0-1 0,-1 0 0,1-20 0,-6-68 0,-1 83 0,2 0 0,0 1 0,1-1 0,6-33 0,-3 47 0,-1-1 0,2 1 0,-1 0 0,1 1 0,10-15 0,-10 17 0,0-1 0,0 0 0,-1-1 0,0 1 0,0-1 0,-1 0 0,0 0 0,2-14 0,-3-9 0,-3-52 0,-1 65 0,1-1 0,1 1 0,0-1 0,2 1 0,0-1 0,1 1 0,9-29 0,-12 47 0,1-1 0,-1 1 0,1 0 0,-1-1 0,1 1 0,0 0 0,-1 0 0,1 0 0,0-1 0,0 1 0,0 0 0,0 0 0,0 0 0,0 0 0,0 0 0,0 1 0,0-1 0,3-1 0,-4 2 0,1 0 0,0 0 0,0 0 0,0 0 0,0 0 0,-1 0 0,1 0 0,0 0 0,0 1 0,-1-1 0,1 0 0,0 0 0,0 1 0,-1-1 0,1 1 0,0-1 0,-1 1 0,1-1 0,0 1 0,-1-1 0,1 1 0,-1-1 0,1 2 0,3 2 0,-1 1 0,-1-1 0,1 1 0,-1 0 0,0 0 0,0 0 0,0 0 0,1 8 0,3 33 0,-2 1 0,-3 0 0,-4 54 0,0 4 0,3-66 0,1-2 0,-2 0 0,-1 1 0,-12 60 0,6-62 0,-1-1 0,-2 0 0,-1 0 0,-33 62 0,10-9-1365,27-71-5461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2 224 24575,'0'37'0,"-1"2"0,1-1 0,3 0 0,10 61 0,-5-54 0,-3 1 0,-2 0 0,-6 92 0,1-38 0,1-139 0,6-114 0,-3 135 0,1 0 0,0 0 0,1 0 0,2 0 0,-1 1 0,16-30 0,-13 30 0,-1-1 0,-1 0 0,-1 0 0,6-28 0,-7 24 0,2-1 0,13-35 0,-9 27 0,-8 22 0,1 1 0,-1 0 0,2 0 0,-1 0 0,1 0 0,6-10 0,-9 18 0,-1-1 0,1 0 0,0 0 0,0 0 0,0 0 0,0 0 0,0 1 0,0-1 0,0 1 0,0-1 0,0 0 0,0 1 0,0 0 0,0-1 0,0 1 0,0 0 0,1-1 0,-1 1 0,0 0 0,2 0 0,-1 0 0,1 1 0,-1 0 0,0 0 0,1-1 0,-1 1 0,0 0 0,0 1 0,0-1 0,0 0 0,0 1 0,0-1 0,0 1 0,0 0 0,1 1 0,3 5 0,-1-1 0,0 1 0,0-1 0,-1 1 0,0 1 0,-1-1 0,1 0 0,3 18 0,-4-15 0,0 0 0,1-1 0,0 0 0,1 1 0,11 17 0,-10-18 0,0 0 0,-1 0 0,0 1 0,-1-1 0,0 1 0,0 0 0,2 19 0,-3-17 0,0-1 0,1 1 0,0 0 0,1-1 0,9 17 0,-2-7 0,17 41 0,-22-45 0,1 0 0,1 0 0,18 28 0,-26-109 0,-1 55 0,-1-13 0,0 1 0,1-1 0,2 0 0,4-27 0,-5 42 0,1 1 0,0-1 0,-1 1 0,2 0 0,-1 0 0,0 0 0,1 0 0,0 0 0,0 0 0,1 1 0,-1 0 0,1-1 0,0 1 0,0 1 0,0-1 0,1 1 0,0-1 0,-1 1 0,1 0 0,0 1 0,7-4 0,-8 5 0,0 0 0,-1 0 0,1 0 0,0 1 0,0-1 0,-1 1 0,1 0 0,0 0 0,0 0 0,-1 0 0,1 1 0,0-1 0,0 1 0,-1 0 0,1 0 0,5 3 0,3 2 0,-1 1 0,0 0 0,16 13 0,17 10 0,11 5 0,-38-23 0,0 0 0,25 10 0,-24-12 0,-1 0 0,0 1 0,0 0 0,-1 1 0,-1 1 0,0 1 0,-1 0 0,0 1 0,15 21 0,-26-31 0,1 0 0,0-1 0,1 1 0,-1-1 0,1 0 0,0-1 0,0 1 0,0-1 0,0 0 0,1 0 0,-1 0 0,1-1 0,0 0 0,0 0 0,0-1 0,0 1 0,0-1 0,10 0 0,-7-1 0,-1 0 0,1-1 0,-1-1 0,1 1 0,-1-1 0,0-1 0,0 1 0,0-1 0,0-1 0,0 0 0,-1 0 0,13-9 0,-6 4 0,-1 0 0,0-1 0,0-1 0,-1 0 0,-1-1 0,0 0 0,0-1 0,16-26 0,-17 21 0,0 0 0,-2-1 0,0 0 0,0 0 0,-2-1 0,-1 0 0,3-21 0,17-60 0,-18 80 0,-1 0 0,-1-1 0,-1 1 0,2-32 0,-5 28 0,-4-135 0,3 158 0,0 1 0,0-1 0,0 1 0,0-1 0,0 0 0,0 1 0,-1-1 0,1 1 0,-1-1 0,1 1 0,-1-1 0,1 1 0,-1-1 0,0 1 0,0 0 0,0-1 0,0 1 0,0 0 0,0 0 0,0 0 0,0 0 0,0-1 0,0 2 0,-1-1 0,1 0 0,0 0 0,-3-1 0,1 2 0,1 0 0,-1 0 0,1 0 0,-1 1 0,1-1 0,-1 0 0,1 1 0,-1 0 0,1 0 0,-1 0 0,1 0 0,0 0 0,-1 0 0,1 1 0,-2 1 0,-8 6 0,0 0 0,1 1 0,1 0 0,-1 1 0,-8 13 0,-72 114 0,-9 13 0,76-119 0,17-24 0,1 0 0,0 0 0,0 1 0,-7 15 0,-25 43 0,32-59 0,0 1 0,0 0 0,1 1 0,0-1 0,1 1 0,0 0 0,1 0 0,0 1 0,-4 20 0,6-20 0,-1 44 0,2-52 0,0 0 0,0 0 0,1 0 0,-1 0 0,1 0 0,-1 0 0,1 0 0,0-1 0,0 1 0,0 0 0,1 0 0,-1-1 0,1 1 0,2 3 0,-4-6 0,1 1 0,-1-1 0,1 0 0,-1 1 0,1-1 0,-1 0 0,1 1 0,-1-1 0,1 0 0,0 0 0,-1 0 0,1 1 0,-1-1 0,1 0 0,0 0 0,-1 0 0,1 0 0,-1 0 0,1 0 0,0 0 0,-1 0 0,1 0 0,-1 0 0,1 0 0,0-1 0,-1 1 0,1 0 0,-1 0 0,1-1 0,0 0 0,17-18 0,6-27 0,15-38 0,-22 49 0,-1-1 0,-2-1 0,16-60 0,-30 95 0,0 0 0,0-1 0,1 1 0,0 0 0,-1 0 0,1 0 0,0 0 0,0 0 0,0 1 0,0-1 0,0 0 0,0 0 0,1 1 0,-1-1 0,3-2 0,-3 3 0,0 1 0,0-1 0,0 1 0,0 0 0,-1 0 0,1-1 0,0 1 0,0 0 0,0 0 0,0 0 0,0 0 0,0 0 0,0 0 0,0 0 0,-1 1 0,1-1 0,0 0 0,0 0 0,0 1 0,0-1 0,-1 0 0,1 1 0,0-1 0,0 1 0,1 0 0,1 2 0,0 0 0,0 0 0,0 1 0,0-1 0,0 1 0,-1-1 0,1 1 0,-1 0 0,0 0 0,0 0 0,-1 0 0,1 0 0,1 8 0,0 13 0,-1 1 0,-1-1 0,-4 50 0,0-52 0,2 0 0,1 0 0,1 1 0,0-1 0,6 25 0,-5-44-12,0 1 0,-1-1 0,1 0-1,1 0 1,-1 0 0,1 0 0,-1-1 0,1 1-1,0-1 1,0 1 0,1-1 0,-1 0-1,1 0 1,-1 0 0,1-1 0,6 4 0,9 7-1146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24575,'7'-8'0,"1"1"0,0 0 0,0 0 0,1 0 0,0 1 0,0 1 0,0-1 0,1 1 0,0 1 0,0 0 0,0 0 0,0 1 0,1 0 0,-1 1 0,1 0 0,0 1 0,13 0 0,12-2 0,1-1 0,-2-2 0,65-20 0,-66 16 0,1 1 0,-1 2 0,1 1 0,44-1 0,-4 7 0,119-14 0,-94 4 0,-1 5 0,102 7 0,-48 0 0,-41-4 0,120 5 0,-224-2-65,0 0 0,0 0 0,0 1 0,0 0 0,-1 0 0,1 1 0,-1 0 0,1 0 0,-1 1 0,0 0 0,0 0 0,-1 1 0,1 0 0,-1 0 0,0 0 0,0 1 0,-1 0 0,0 0 0,0 0 0,5 8 0,-4 2-6761</inkml:trace>
  <inkml:trace contextRef="#ctx0" brushRef="#br0" timeOffset="1">213 1248 24575,'609'0'0,"-582"-1"50,48-9 0,-20 1-1515,-23 6-5361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24575,'55'-21'0,"-30"13"0,0 1 0,1 1 0,0 1 0,0 2 0,1 0 0,27 2 0,129-1 0,144 6 0,-217 8-351,51 2-98,144 2 449,-156-1 0,176 24 0,-284-34-47,0-2 1,49-3 0,31 2 52,-77 9 654,-25 1-521,-19-12-176,1 1-1,-1-1 1,0 0 0,0 1-1,1-1 1,-1 1 0,0-1-1,0 1 1,0-1 0,1 1 0,-1-1-1,0 1 1,0-1 0,0 1-1,0-1 1,0 1 0,0-1-1,0 1 1,0-1 0,0 1 0,0-1-1,0 1 1,-1-1 0,1 1-1,0-1 1,0 1 0,0-1-1,-1 1 1,1-1 0,0 1 0,-1-1-1,1 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81 24575,'4'1'0,"0"0"0,1 1 0,-1-1 0,0 1 0,0 0 0,0 0 0,0 0 0,-1 0 0,1 1 0,-1 0 0,1 0 0,-1-1 0,0 2 0,0-1 0,0 0 0,0 1 0,-1-1 0,1 1 0,-1 0 0,2 5 0,18 20 0,59 73 0,-57-73 0,20 17 0,-3-10 0,-32-27 0,0 0 0,1-1 0,0 0 0,0 0 0,1-1 0,20 10 0,92 42 0,-96-46 0,-1 1 0,-1 0 0,0 2 0,36 31 0,-58-44 0,0 0 0,-1 0 0,1 0 0,-1 0 0,1 1 0,-1-1 0,0 1 0,0 0 0,-1-1 0,1 1 0,-1 0 0,0 0 0,0 0 0,0 0 0,0 0 0,-1 0 0,1 0 0,-1 0 0,0 1 0,-1-1 0,1 0 0,-1 0 0,1 0 0,-1 0 0,0 0 0,-1 0 0,1 0 0,-1-1 0,0 1 0,0 0 0,-2 3 0,-1 2 0,-1 0 0,0-1 0,-1 0 0,0 0 0,0 0 0,0-1 0,-1 0 0,0 0 0,-1-1 0,1 0 0,-12 6 0,-43 19 0,3 0 0,-2-2 0,-2-3 0,-110 30 0,88-28 0,66-20 0,0-1 0,-39 8 0,11-4 0,38-8 0,0 0 0,0 0 0,0-1 0,0 0 0,0-1 0,0-1 0,0 1 0,0-1 0,-1-1 0,-18-3 0,27 2 0,-1 1 0,1 0 0,0-1 0,0 0 0,-1 1 0,1-1 0,1 0 0,-1 0 0,0 0 0,0 0 0,1 0 0,-1-1 0,1 1 0,-1-1 0,1 1 0,0-1 0,0 1 0,0-1 0,1 1 0,-1-1 0,1 0 0,-1 1 0,1-4 0,-1-10 0,0 0 0,3-30 0,-1 26 0,4-14 0,0 0 0,3 0 0,1 1 0,1 0 0,1 0 0,27-50 0,-17 37 0,-2-1 0,14-56 0,-24 74 0,24-55 0,5-13 0,-11 32 0,-20 51 0,-1 1 0,0-1 0,3-15 0,16-66-1365,-23 85-5461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24575,'1'12'0,"0"0"0,2 0 0,-1 0 0,2-1 0,-1 0 0,1 1 0,1-1 0,11 19 0,9 23 0,-23-47 0,0 0 0,0 0 0,1-1 0,0 1 0,0-1 0,0 0 0,1 1 0,0-1 0,0-1 0,0 1 0,0-1 0,1 1 0,-1-1 0,1-1 0,0 1 0,1-1 0,-1 0 0,1 0 0,10 4 0,19 9 0,-26-11 0,1 0 0,0 0 0,1-1 0,-1-1 0,1 0 0,0 0 0,20 1 0,191-3-522,-100-3 314,55-12 208,-1 0 0,-63 8-585,210-41 1,-104 11 166,84-23-352,-222 46 2394,-77 13-1538,0-1 0,0 1 0,0 0 0,1 0 0,-1 1 0,0-1 0,0 1 0,0 0 1,0 0-1,0 0 0,0 1 0,0-1 0,0 1 0,0 0 0,0 0 0,4 3 0,-7-3-86,0-1 0,-1 1 0,1-1 0,0 1 0,0 0 0,-1-1 0,1 1 0,-1 0 0,0-1 0,1 1 0,-1 0 0,0 0 0,0-1 0,0 1 0,0 0 0,0 0 0,0-1 0,-1 1 0,1 0 0,-1-1 0,1 1 0,-1 0 0,1-1 0,-1 1 0,0-1 0,0 1 0,0-1 0,0 1 0,0-1 0,0 1 0,0-1 0,0 0 0,-1 0 0,1 0 0,-2 1 0,-5 6 0,-1 0 0,0-1 0,-19 12 0,-12 2-14,-2-3-1,-86 27 0,63-24-1306,37-11-5505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24575,'4'1'0,"0"-1"0,0 1 0,0 0 0,0 0 0,0 1 0,-1-1 0,1 1 0,0-1 0,-1 1 0,1 1 0,-1-1 0,1 0 0,-1 1 0,0-1 0,0 1 0,0 0 0,3 5 0,-1-2 0,0 1 0,0 0 0,0 1 0,-1-1 0,0 1 0,-1-1 0,4 12 0,3 21 0,-3 1 0,-1 0 0,-3 0 0,-2 82 0,-1-117 0,1 35-119,-1-15 203,0 1-1,-5 28 0,4-47-198,0-1 0,-1 0 0,0 0 0,0 0 0,-1 0 0,1 0 0,-2 0 0,1-1-1,-1 1 1,0-1 0,0 0 0,-7 7 0,-1-2-6711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24575,'1'6'0,"1"-1"0,-1 1 0,1-1 0,0 0 0,1 0 0,0 0 0,-1 0 0,2 0 0,-1-1 0,0 1 0,1-1 0,0 0 0,0 0 0,0 0 0,0-1 0,6 4 0,23 26 0,-23-22 0,0-1 0,1 0 0,0-1 0,1-1 0,-1 0 0,2 0 0,-1-1 0,1 0 0,0-1 0,18 5 0,45 24 0,-61-28 0,0-1 0,1-1 0,0-1 0,0 0 0,0-1 0,19 1 0,0 1 0,16 0 0,0-2 0,67-4 0,59 3 0,-174-2 0,0 1 0,-1-1 0,1 1 0,0 0 0,-1 0 0,1 0 0,-1 0 0,1 0 0,-1 0 0,0 1 0,1-1 0,-1 1 0,0 0 0,0-1 0,0 1 0,0 0 0,-1 0 0,1 1 0,0-1 0,-1 0 0,1 0 0,-1 1 0,0-1 0,0 1 0,0-1 0,0 1 0,0-1 0,-1 1 0,1 0 0,0 3 0,0 10 0,1 0 0,-2 0 0,0 0 0,-3 18 0,1-6 0,1-12 0,-1-1 0,-1 0 0,0 0 0,-1-1 0,0 1 0,-9 16 0,-44 83 0,25-54 0,9-17 0,-1-1 0,-58 75 0,72-104 0,-1 0 0,0-1 0,0 0 0,-1-1 0,-1-1 0,0 0 0,-16 10 0,28-19 0,0-1 0,0 0 0,0 1 0,0-1 0,0 0 0,0 0 0,0 1 0,0-1 0,0 0 0,0 0 0,0 0 0,0 0 0,0 0 0,0-1 0,0 1 0,0 0 0,0 0 0,0-1 0,0 1 0,0 0 0,0-1 0,0 1 0,0-1 0,0 0 0,0 1 0,-1-2 0,1 0 0,-1 0 0,1 0 0,0 0 0,-1 0 0,1-1 0,0 1 0,0-1 0,0 1 0,1 0 0,-2-5 0,0-8 0,1 0 0,0 0 0,1-15 0,1 22 0,-1-20 0,2 0 0,2 1 0,8-39 0,-6 40 0,-2 0 0,-1 0 0,-2 0 0,0-1 0,-1 1 0,-2 0 0,-1 0 0,-1 0 0,-1 0 0,-1 0 0,-14-37 0,10 39-341,1 0 0,2 0-1,-9-47 1,14 50-6485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24575,'16'-1'0,"0"0"0,-1-2 0,21-5 0,38-5 0,246 13 0,29-1 0,-263-12 0,-56 8 0,46-3 0,68-6 0,-91 7 0,57 0 0,-95 6 10,-1 0-1,1-1 0,18-6 1,1 1-1413,-15 4-5423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24575,'663'0'0,"-645"1"0,-1 0 0,1 1 0,-1 1 0,1 0 0,-1 2 0,32 11 0,-45-13-97,0-1-1,0 1 1,0 0-1,0 0 1,-1 0-1,1 1 1,-1-1-1,0 1 1,0-1-1,0 1 1,-1 0-1,1 1 0,3 7 1,0 5-6729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24575,'31'0'0,"0"-1"0,0-1 0,44-10 0,59-16 0,93-25 0,-197 48-341,0 2 0,1 0-1,37 3 1,-45 0-6485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24575,'0'-1'0,"1"0"0,-1 0 0,1 0 0,-1 0 0,1 0 0,0-1 0,-1 1 0,1 0 0,0 0 0,0 1 0,0-1 0,0 0 0,0 0 0,0 0 0,0 1 0,0-1 0,0 0 0,0 1 0,0-1 0,0 1 0,1-1 0,-1 1 0,0 0 0,0-1 0,0 1 0,1 0 0,1 0 0,41-5 0,-40 5 0,444-3 0,-229 5 0,-173-3 0,0 2 0,0 2 0,0 2 0,74 18 0,-52-7-1365,-37-11-5461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24575,'138'2'-140,"150"-4"-285,-164-11-117,44-1-294,525 15-2173,146-2-991,-268-39 2418,-285 16 1249,131-18 342,-116 11-109,-35-2-426,-127 13 1968,203-2-1,-105 23 1830,-226-1-6132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24575,'1'5'0,"1"-1"0,-1 0 0,1 0 0,0-1 0,1 1 0,-1 0 0,1-1 0,-1 1 0,6 5 0,7 9 0,4 12 0,-12-20 0,0 1 0,-1 0 0,0 0 0,-1 0 0,0 1 0,5 17 0,54 208 0,-49-181 0,44 107 0,-51-142 0,-1 1 0,5 28 0,-8-30 0,1 0 0,1-1 0,10 22 0,-16-40 0,0-1 0,0 1 0,0-1 0,0 0 0,0 1 0,0-1 0,0 0 0,0 1 0,1-1 0,-1 0 0,0 1 0,0-1 0,0 0 0,1 1 0,-1-1 0,0 0 0,0 0 0,1 1 0,-1-1 0,0 0 0,0 0 0,1 1 0,-1-1 0,0 0 0,1 0 0,-1 0 0,0 0 0,1 0 0,-1 1 0,0-1 0,1 0 0,-1 0 0,1 0 0,0 0 0,4-14 0,-2-32 0,-2 36 0,1 0 0,0-1 0,1 1 0,0 0 0,1 0 0,0 0 0,0 0 0,12-18 0,-10 19 0,-1-1 0,0 1 0,0-1 0,-1-1 0,0 1 0,-1-1 0,3-15 0,22-132 0,-23 134 0,0 1 0,10-26 0,-8 30 0,-1 0 0,-1-1 0,4-38 0,-4 22 0,1 0 0,15-52 0,-1 9 0,-16 63 0,2 1 0,0-1 0,1 1 0,9-15 0,2-6 0,-13 26 0,0 0 0,1 1 0,0 0 0,0 0 0,1 1 0,1-1 0,9-8 0,-15 15 0,-1 1 0,0 0 0,1-1 0,0 1 0,-1 0 0,1 0 0,0 0 0,0 0 0,-1 0 0,1 0 0,0 0 0,0 1 0,0-1 0,0 1 0,0-1 0,0 1 0,0 0 0,0 0 0,0-1 0,0 2 0,0-1 0,0 0 0,0 0 0,0 1 0,0-1 0,0 1 0,0-1 0,0 1 0,0 0 0,0 0 0,-1 0 0,1 0 0,0 0 0,0 0 0,-1 1 0,1-1 0,-1 0 0,0 1 0,1-1 0,-1 1 0,0 0 0,0-1 0,0 1 0,0 0 0,1 2 0,15 28 0,-2 2 0,20 67 0,-23-67 0,0 13 0,-2 0 0,-1 1 0,3 86 0,-9-93 0,21 117 0,-18-129 0,17 49 0,0 2 0,-21-72 0,0 1 0,0-1 0,1 0 0,0-1 0,0 1 0,1 0 0,0-1 0,8 11 0,-11-17 0,1 1 0,-1 0 0,1-1 0,0 1 0,-1-1 0,1 0 0,0 0 0,0 1 0,0-1 0,0 0 0,0-1 0,1 1 0,-1 0 0,0-1 0,0 1 0,0-1 0,1 1 0,-1-1 0,0 0 0,1 0 0,-1 0 0,0 0 0,0-1 0,1 1 0,-1-1 0,0 1 0,0-1 0,0 0 0,0 0 0,0 0 0,0 0 0,0 0 0,0 0 0,0 0 0,2-3 0,6-3 0,-1-1 0,0 0 0,-1 0 0,0-1 0,-1 0 0,1-1 0,7-15 0,39-76 0,81-169 0,-110 219 0,-12 25 0,-1 0 0,13-39 0,-19 42 0,16-48 0,-21 68 0,0-1 0,1 0 0,0 1 0,0-1 0,0 1 0,0 0 0,0 0 0,1 0 0,-1 0 0,1 0 0,0 0 0,0 0 0,0 1 0,4-3 0,-6 5 0,0-1 0,1 1 0,-1 0 0,0 0 0,0-1 0,0 1 0,0 0 0,1 0 0,-1 1 0,0-1 0,0 0 0,0 0 0,0 0 0,1 1 0,-1-1 0,0 1 0,0-1 0,0 1 0,0-1 0,0 1 0,0-1 0,0 1 0,0 0 0,0 0 0,0 0 0,-1-1 0,1 1 0,1 2 0,25 36 0,-5-8 0,-14-23 0,-1 0 0,0 1 0,-1 0 0,1 0 0,-2 0 0,1 1 0,-2 0 0,1 0 0,-1 0 0,-1 1 0,0-1 0,4 21 0,-3-14 0,0 0 0,2 0 0,13 30 0,-6-24 0,-1 1 0,-1 0 0,-1 1 0,13 49 0,2 33 0,-24-104-124,-1 0 0,1 0 0,0 0 0,0 0 0,0 0 0,1 0-1,-1-1 1,1 1 0,0 0 0,3 3 0,7 5-6702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24575,'1'1'0,"0"-1"0,1 1 0,-1-1 0,0 1 0,1 0 0,-1 0 0,0-1 0,0 1 0,0 0 0,0 0 0,1 0 0,-2 0 0,1 0 0,0 1 0,0-1 0,0 0 0,0 0 0,0 2 0,16 30 0,-13-25 0,25 45 0,-20-39 0,-1 0 0,0 0 0,-2 0 0,1 1 0,-2 0 0,0 0 0,0 1 0,2 21 0,-5-13 0,2 0 0,0 0 0,1 0 0,2-1 0,0 0 0,2 0 0,0-1 0,20 33 0,-28-52 0,1-1 0,0 1 0,0-1 0,0 1 0,0-1 0,1 0 0,-1 1 0,1-1 0,-1-1 0,1 1 0,0 0 0,-1 0 0,1-1 0,0 0 0,0 0 0,0 0 0,1 0 0,-1 0 0,5 1 0,-4-3 0,-1 1 0,1-1 0,-1 1 0,0-1 0,1 0 0,-1 0 0,0-1 0,1 1 0,-1-1 0,0 1 0,0-1 0,0 0 0,-1 0 0,1 0 0,0-1 0,-1 1 0,1-1 0,2-3 0,80-81 0,-51 55 0,49-61 0,-53 48 0,-3-1 0,24-51 0,-7 11 0,-39 73 0,0 1 0,0 0 0,4-22 0,-7 24 0,1 0 0,0 0 0,0 0 0,1 0 0,0 1 0,7-10 0,-11 18 0,0 1 0,0-1 0,1 0 0,-1 1 0,0-1 0,1 0 0,-1 1 0,1-1 0,-1 1 0,0-1 0,1 1 0,0-1 0,-1 1 0,1-1 0,-1 1 0,1 0 0,-1-1 0,1 1 0,0 0 0,-1-1 0,1 1 0,0 0 0,-1 0 0,1-1 0,0 1 0,-1 0 0,1 0 0,0 0 0,0 0 0,0 0 0,-1 1 0,1 0 0,-1 0 0,0-1 0,0 1 0,0 0 0,0 0 0,-1 0 0,1 0 0,0-1 0,0 1 0,0 0 0,-1 0 0,1-1 0,0 1 0,-1 0 0,1 0 0,0-1 0,-1 1 0,1 0 0,-1-1 0,1 1 0,-1-1 0,0 1 0,1 0 0,-1-1 0,0 1 0,0-1 0,-11 10-24,0-1-1,-1 0 0,0-1 1,-1-1-1,-16 8 0,2-2-1192,12-5-5609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24575,'5'0'0,"1"0"0,-1 0 0,1-1 0,-1 0 0,1 0 0,-1 0 0,1-1 0,-1 0 0,0 0 0,0 0 0,0 0 0,0-1 0,0 0 0,-1 0 0,1 0 0,-1-1 0,0 0 0,0 0 0,0 0 0,3-4 0,70-51 0,-63 46 0,1 1 0,0 1 0,0 0 0,1 1 0,1 1 0,-1 0 0,1 2 0,34-11 0,18-10 0,-35 15 0,51-14 0,-54 19 0,-1-1 0,44-21 0,-54 21 0,2 1 0,-1 0 0,1 2 0,0 0 0,0 2 0,43-4 0,142 8 0,-98 2 0,49-2-1365,-135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3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1087 24575,'-1'0'0,"0"0"0,0-1 0,0 1 0,-1 0 0,2-1 0,-1 1 0,0-1 0,0 0 0,0 1 0,0-1 0,0 0 0,0 1 0,1-1 0,-1 0 0,0 0 0,0 0 0,1 0 0,-1 0 0,1 0 0,-1 0 0,1 0 0,-1 0 0,1 0 0,0 0 0,-1 0 0,1 0 0,0-2 0,-6-37 0,5 28 0,-26-125 0,16 76 0,5 35 0,2-1 0,-2-44 0,4-35 0,5-159 0,0 256 0,-1 0 0,1-1 0,0 1 0,1 0 0,0 1 0,0-1 0,1 1 0,0-1 0,1 1 0,-1 1 0,1-1 0,1 1 0,0 0 0,0 1 0,13-10 0,10-6 0,0 1 0,57-29 0,-62 39 0,0 1 0,1 1 0,0 1 0,1 1 0,0 1 0,0 2 0,29-1 0,19-7 0,-48 7 0,-1 1 0,31-1 0,-32 5 0,-1 1 0,49 9 0,-72-10-72,0 1 1,1-1-1,-1 0 0,1 0 0,-1 0 0,0 1 0,1-1 0,-1-1 1,0 1-1,1 0 0,-1 0 0,1-1 0,-1 1 0,0 0 0,1-1 1,-1 1-1,0-1 0,2-1 0,5-6-6754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24575,'4'0'0,"0"1"0,0-1 0,0 1 0,0-1 0,0 1 0,0 0 0,0 1 0,0-1 0,0 1 0,-1 0 0,1 0 0,0 0 0,-1 0 0,0 0 0,1 1 0,-1 0 0,0-1 0,0 1 0,-1 0 0,1 1 0,-1-1 0,4 6 0,2 6 0,0 1 0,-2 0 0,1 0 0,4 20 0,7 21 0,-12-38 0,0 1 0,-2 0 0,0 0 0,-2 0 0,0 1 0,-1-1 0,-1 0 0,-3 22 0,1-14 0,2 0 0,1 1 0,6 36 0,-1-27 0,1 64 0,-3-30 0,9 0 0,-9-52 0,0-1 0,1 29 0,-5-43 0,-1 29 0,1-34 0,0 0 0,0 0 0,0 0 0,0 1 0,0-1 0,0 0 0,0 0 0,0 0 0,0 0 0,0 0 0,0 0 0,0 1 0,0-1 0,0 0 0,0 0 0,0 0 0,0 0 0,0 0 0,-1 0 0,1 0 0,0 0 0,0 1 0,0-1 0,0 0 0,0 0 0,0 0 0,0 0 0,-1 0 0,1 0 0,0 0 0,0 0 0,0 0 0,0 0 0,0 0 0,0 0 0,-1 0 0,1 0 0,0 0 0,0 0 0,0 0 0,0 0 0,0 0 0,0 0 0,-1 0 0,1 0 0,0 0 0,0 0 0,0 0 0,0 0 0,0 0 0,0 0 0,0-1 0,-1 1 0,1 0 0,0 0 0,0 0 0,-11-18 0,-7-22-682,-18-59-1,31 81-6143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3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24575,'81'105'0,"46"8"0,-91-89 0,1-1 0,79 35 0,-29-22 0,170 45 0,-199-69-170,70 5 0,8 2-48,-78-11 218,100 1 0,-96-8 0,79 12 0,-104-7-47,-14-4 122,0 2 1,0 0 0,0 2-1,-1 0 1,1 2 0,-2 0 0,40 21-1,-58-27-75,0 0 0,-1 0 0,1 0 0,-1 0 0,1 0 0,-1 1 0,0-1 0,0 1 0,0-1 0,0 1 0,0 0 0,-1 0 0,1 0 0,-1 0 0,0 0 0,0 0 0,0 0 0,0 0 0,0 0 0,0 6 0,-2-3 0,1-1 0,-1 1 0,0-1 0,0 0 0,-1 0 0,1 1 0,-1-1 0,0 0 0,-1 0 0,1-1 0,-6 8 0,0 0 0,-1 0 0,-1-1 0,0-1 0,0 1 0,-1-2 0,0 1 0,-1-1 0,-20 11 0,-41 27 0,60-37 0,-1 0 0,0-1 0,0-1 0,-1 0 0,-30 11 0,19-10 0,1 1 0,-32 18 0,32-15 0,-52 19 0,-5 2 0,57-22 0,-2 0 0,-33 8 0,53-18 0,0 0 0,0-1 0,-1 1 0,1-2 0,0 1 0,0-1 0,0 0 0,-1-1 0,1 0 0,0 0 0,0 0 0,0-1 0,-11-5 0,14 6 0,0-1 0,1-1 0,-1 1 0,1 0 0,0-1 0,0 0 0,0 1 0,0-1 0,1-1 0,-1 1 0,1 0 0,-1-1 0,1 1 0,0-1 0,1 1 0,-4-9 0,1-3 0,0-1 0,1-1 0,-2-16 0,-4-20 0,-22-128 0,24 148 0,-2-9 0,-1 1 0,-2 0 0,-22-48 0,29 74 19,0 1 0,1-1 0,1 0 0,0-1 0,-1-18 0,-6-33-1498,5 49-5347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3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24575,'-3'2'0,"1"-1"0,-1 0 0,1 1 0,0 0 0,0-1 0,-1 1 0,1 0 0,0 0 0,1 0 0,-1 1 0,0-1 0,1 0 0,-1 1 0,-1 4 0,-13 14 0,4-9 0,2 0 0,-1 1 0,1 0 0,1 1 0,0 0 0,1 0 0,1 1 0,0 0 0,1 0 0,1 1 0,0-1 0,-3 25 0,2-21 0,-1-1 0,-1 1 0,-10 18 0,10-23 0,1 0 0,1 1 0,0 0 0,1 0 0,0 0 0,-2 18 0,-17 100 0,17-103 0,0 0 0,2 1 0,1 0 0,2-1 0,1 1 0,1 0 0,6 37 0,3-12 0,-3-21 0,14 51 0,-16-74 0,1 1 0,0-1 0,1 0 0,0 0 0,1-1 0,0 0 0,13 15 0,26 29 0,-27-30 0,1-1 0,1-1 0,2 0 0,0-2 0,1-1 0,45 30 0,-42-36-76,0-1-1,0-2 0,1-1 0,0-1 1,1-1-1,36 5 0,-4-6-157,121-2 0,-150-5 187,7 1-152,-1-2-1,1-2 0,-1-1 1,0-2-1,61-17 0,348-151-2035,-415 161 2207,-1-2-1,0-1 1,-1-2 0,-1-1-1,-1-1 1,49-46-1,-61 50 161,0-1-1,-1 0 1,15-25-1,-25 33-83,-1 0 0,1 0 0,-2 0 0,1 0-1,-1-1 1,-1 1 0,0-1 0,0 0 0,-1 0-1,1-10 1,-1-25 1133,-1 1-1,-8-60 1,6 91-1174,0-1 1,-1 1-1,-1-1 1,0 1-1,-1 0 1,0 0-1,-1 1 1,-1 0 0,0 0-1,0 0 1,-17-18-1,-13-7-163,-1 3 0,-1 1 0,-2 1 0,-1 3 0,-2 1 0,-83-38 0,61 37-861,-125-36 1,16 26-4183,-227-6 3235,241 31 7316,156 14-5385,-38-5 1022,0 2 0,0 1 0,-66 8 1,109-6-969,-1 0 1,1-1-1,-1 1 1,1 0 0,0 0-1,-1 0 1,1 0 0,0 1-1,-1-1 1,1 0 0,-1 0-1,1 0 1,0 0 0,-1 0-1,1 0 1,0 0 0,-1 1-1,1-1 1,0 0-1,-1 0 1,1 1 0,0-1-1,-1 0 1,1 0 0,0 1-1,0-1 1,-1 0 0,1 1-1,0-1 1,0 0 0,0 1-1,0-1 1,-1 0-1,1 1 1,0-1 0,0 0-1,0 1 1,0-1 0,0 1-1,0-1 1,0 0 0,0 1-1,0 0 1,15 15 127,25 9-238,-21-18 89,0-1 0,1 0 0,-1-2 0,1 0 0,25 1 0,38 8 0,-56-8 0,1-2 0,34 1 0,-43-4 0,1 0 0,0 2 0,-1 1 0,1 0 0,-1 1 0,25 9 0,59 21 0,-80-29 0,0 2 0,0 0 0,-1 2 0,-1 0 0,28 17 0,149 88 0,-120-67 0,-10-9 0,-2 3 0,-2 3 0,80 70 0,-119-93 0,-20-18 0,-1 0 0,0 1 0,0-1 0,0 1 0,0 0 0,-1 0 0,1 0 0,-1 0 0,4 8 0,54 111 0,-44-87 0,-11-27 0,-2 0 0,0 0 0,0 0 0,0 1 0,-1-1 0,-1 1 0,0 0 0,2 14 0,-3-11 0,0-1 0,0 1 0,0 0 0,-1 0 0,-1-1 0,0 1 0,-1 0 0,0-1 0,-7 22 0,9-34 0,0 1 0,0-1 0,0 0 0,0 0 0,0 0 0,0 1 0,0-1 0,0 0 0,0 0 0,0 0 0,-1 1 0,1-1 0,0 0 0,0 0 0,0 0 0,0 0 0,0 1 0,0-1 0,-1 0 0,1 0 0,0 0 0,0 0 0,0 0 0,0 0 0,-1 0 0,1 1 0,0-1 0,0 0 0,0 0 0,0 0 0,-1 0 0,1 0 0,0 0 0,0 0 0,0 0 0,-1 0 0,1 0 0,0 0 0,0 0 0,0 0 0,-1 0 0,1 0 0,0 0 0,0 0 0,0 0 0,-1-1 0,-4-10 0,1-17 0,3 4-1365,1 0-5461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22 24575,'29'-11'0,"-1"1"0,-27 10 0,0 1 0,0-1 0,0 0 0,0 1 0,0-1 0,0 1 0,0-1 0,0 1 0,-1 0 0,1-1 0,0 1 0,0 0 0,0 0 0,-1-1 0,1 1 0,0 0 0,-1 0 0,1 0 0,-1 0 0,1 0 0,-1 0 0,1 0 0,-1 0 0,0 0 0,1 0 0,-1 0 0,0 0 0,0 2 0,4 20 0,-1 0 0,-1 0 0,-1 1 0,-1-1 0,-4 28 0,1 19 0,2-52 0,-2 1 0,0-1 0,0 0 0,-2 0 0,0 0 0,-1 0 0,-1-1 0,-11 19 0,-11 19 0,-41 54 0,49-79 0,-3 0 0,0-1 0,-2-2 0,-1 0 0,-1-2 0,-56 39 0,69-55 0,0 1 0,-1-2 0,1 0 0,-2-2 0,1 1 0,-1-2 0,-29 6 0,44-10 0,0-1 0,1 0 0,-1 0 0,0-1 0,0 1 0,1 0 0,-1 0 0,0-1 0,1 1 0,-1-1 0,1 1 0,-1-1 0,1 0 0,-1 0 0,1 0 0,-1 0 0,1 0 0,0 0 0,-1 0 0,-1-2 0,0-1 0,1 1 0,-1-1 0,1 0 0,0 0 0,0 0 0,0 0 0,-2-8 0,0-3 0,1 1 0,0-1 0,-1-27 0,3 8 0,0-78 0,1 100 0,2-1 0,-1 1 0,2 0 0,0 0 0,0 0 0,9-21 0,108-182 0,-106 194 0,2 1 0,1 1 0,0 0 0,1 1 0,1 1 0,26-19 0,-41 34 0,0-1 0,0 1 0,0 0 0,1 1 0,-1-1 0,1 1 0,-1-1 0,1 1 0,-1 1 0,1-1 0,0 1 0,-1 0 0,1 0 0,0 0 0,-1 0 0,1 1 0,-1 0 0,1 0 0,-1 0 0,1 1 0,-1-1 0,1 1 0,-1 0 0,0 0 0,0 1 0,0-1 0,0 1 0,-1 0 0,1 0 0,-1 0 0,0 0 0,1 1 0,-1-1 0,-1 1 0,1 0 0,-1 0 0,1 0 0,-1 0 0,0 0 0,0 1 0,1 5 0,55 123 0,-30-61 0,-17-47 0,-1 0 0,-2 1 0,11 49 0,18 87 0,-25-121 0,-2 1 0,-2 0 0,5 61 0,-13-89 0,15 190 0,-6-122-506,-4 1-1,-7 87 0,1-55 569,-2-65-62,-2 0 0,-3 0 0,-14 53 0,18-87 278,-1 0 0,0 0 0,-1 0 0,-11 21 0,21-80-210,2 23-116,1 1-1,0-1 0,2 2 0,0-1 1,1 1-1,1 1 0,16-20 1,102-108-448,-102 117 473,100-97 23,143-107 0,384-267-3810,-652 497 3782,49-36-445,88-49 0,-109 71-2026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3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24575,'2'-3'0,"0"0"0,0 0 0,0 0 0,1 0 0,-1 0 0,1 1 0,0-1 0,0 1 0,0-1 0,0 1 0,0 0 0,6-3 0,6-4 0,-13 7 0,-1 0 0,1 1 0,-1-1 0,1 1 0,0 0 0,-1 0 0,1-1 0,0 1 0,0 0 0,0 0 0,0 1 0,0-1 0,0 0 0,0 1 0,0-1 0,0 1 0,1 0 0,-1 0 0,0 0 0,0 0 0,0 0 0,0 0 0,1 0 0,-1 1 0,0-1 0,3 2 0,-3 0 0,0 0 0,0 0 0,0 1 0,0-1 0,0 0 0,-1 1 0,1 0 0,-1-1 0,1 1 0,-1 0 0,0 0 0,0 0 0,-1 0 0,1-1 0,-1 1 0,1 0 0,-1 0 0,0 6 0,0 179 0,-2-78 0,1-95-317,-1 0-1,0 0 0,-9 28 0,11-42 224,-5 17-6732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4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24575,'21'55'0,"-8"-20"0,2-2 0,31 53 0,9 18 0,-51-94-101,242 577-1817,-167-398 1238,3 10-972,124 252-19,-95-225-1024,218 492 790,-195-388 1788,-2-8 3,89 237 114,-130-227 853,2 6 24,47 109 1135,-120-352-1054,-12-58-207,15 52 0,-14-58-227,-2-1 1,5 40 0,10 42 2039,-19-100-2500,1-1 0,0 0 0,1-1 1,0 1-1,0-1 0,1 0 0,11 14 0,-17-23-64,0-1 0,1 1 0,-1-1 0,0 0 0,0 1 0,1-1 0,-1 0 0,0 1 0,0-1 0,1 1 0,-1-1 0,0 0 0,1 0 0,-1 1 0,1-1 0,-1 0 0,0 0 0,1 1 0,-1-1 0,1 0 0,-1 0 0,0 0 0,1 0 0,-1 0 0,1 1 0,-1-1 0,1 0 0,-1 0 0,1 0 0,-1 0 0,1-1 0,-1 1 0,1 0 0,-1 0 0,0 0 0,1 0 0,-1 0 0,1 0 0,-1-1 0,1 1 0,-1 0 0,1-1 0,8-22 0,-5-32 0,-4 55 0,-2-247-1365,2 225-5461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4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24575,'56'21'0,"-24"-16"3,1-2 0,41-2 0,-39-1-53,65 8-1,-7 3-640,0-4 0,130-8 0,-96 0 377,112-11-2710,289-51 0,-253 25 1746,66-18 1348,-25 3-421,120-19-1118,-125 19 1534,403-50-723,-326 49 680,44 16 781,-303 29 659,70 5-1126,-124 5 1018,0-4 0,80-12 0,-139 12-1061,-4 0 197,1 1 0,0 0 1,0 1-1,24 1 1,-35 0-440,1 1 0,-1-1 0,1 1 0,-1-1 0,1 1 0,-1 0 0,1 0 0,-1 0 0,0 0 0,0 0 0,0 0 0,1 1 0,-1-1 0,0 1 0,-1 0 0,1-1 0,0 1 0,0 0 0,-1 0 0,1 0 0,-1 0 0,1 0 0,-1 1 0,0-1 1,0 0-1,0 1 0,0-1 0,-1 0 0,1 1 0,0 3 0,2 14-37,1 12 147,1 0-1,2 0 0,1-1 0,1 0 1,2-1-1,25 50 0,-31-69-160,0-1 0,-1 1 0,-1 0 0,1 0 0,1 11 0,13 38 0,115 286-1900,-71-176 1260,8 19-200,190 443-4686,-177-478 2709,-34-67 2268,-4 1 0,65 183-1,28 160-238,49 168 998,-14-38-19,18 115 2160,-115-381-1693,8 51 1064,-19-38 186,-21-103-966,10 35 261,-33-146-295,-4 1 0,5 100 0,-10-125 1148,-8-49-1991,0 0 0,0 25-1,-3 6-64,-1-21 0,1 0 0,1 0 0,10 47 0,-5-39 0,-3 1 0,0-1 0,-3 1 0,-4 48 0,1-1 0,2-81 0,0-1 0,0 1 0,-1-1 0,1 1 0,-1-1 0,0 0 0,-1 1 0,1-1 0,-1 0 0,0 0 0,-5 8 0,5-10 0,-1 0 0,0 0 0,0 0 0,0 0 0,0-1 0,0 1 0,0-1 0,-1 0 0,1 0 0,-1 0 0,0-1 0,0 1 0,1-1 0,-1 0 0,-8 2 0,-37 6 0,0-2 0,-1-2 0,-70-2 0,55-5-62,-75-13-1,-23 4-894,114 9 571,-1-1 0,-61-13 0,7-2-273,-165-7 0,53 8-552,177 12 1103,-585-42-3051,241 45 2551,-414 6-1234,221 39-72,373-23 1524,-231 55 1042,217-32-423,-219 46 2101,198-35 605,135-33-1928,57-14-238,0 3-1,-82 30 1,95-29 64,-1-1 0,0-1-1,-42 4 1,70-12-833,-11 2 0,-1-1 0,1-1 0,-35 0 0,49-1 0,0-1 0,-1 1 0,1 0 0,0-1 0,0 0 0,0 1 0,0-1 0,1 0 0,-1 0 0,0-1 0,0 1 0,0-1 0,1 1 0,-1-1 0,1 0 0,-1 0 0,1 0 0,0 0 0,0-1 0,0 1 0,0 0 0,0-1 0,1 0 0,-1 1 0,1-1 0,-1 0 0,1 0 0,0 0 0,-1-4 0,-2-23 0,2-1 0,1 1 0,5-49 0,-1 45 0,-2-1 0,-5-44 0,-14-52 49,-12-121-353,5 80-731,13 109 498,-5-106 0,14 127 537,-2 0 0,-2 0 0,-16-55 0,-1-4 0,-2-47 0,17 80 0,-4 0 0,-29-91 0,31 122-96,2-1 0,1 1 1,3-1-1,-2-44 0,3 31-59,-15-73 0,11 78 793,-5-65 0,11 84-560,-24-132 784,19 121-641,-2 0 0,-17-46 1,-1-4 51,22 45-273,6 40 0,-1 0 0,0 0 0,0 0 0,0 0 0,0 0 0,0 0 0,0 0 0,-1 0 0,0 0 0,1 0 0,-1 0 0,0 1 0,-1-1 0,1 0 0,0 1 0,-1-1 0,1 1 0,-1-1 0,0 1 0,0 0 0,0-1 0,0 1 0,0 0 0,0 0 0,-1 1 0,1-1 0,-4-2 0,-11-4-1365,3-1-5461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4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3522 24575,'-1'-3'0,"1"-1"0,-1 1 0,0-1 0,0 1 0,0-1 0,-1 1 0,1 0 0,-1-1 0,0 1 0,0 0 0,0 0 0,0 0 0,0 1 0,-5-5 0,-47-41 0,23 22 0,12 11 0,1 0 0,-2 2 0,0 0 0,0 2 0,-29-13 0,20 11 0,1-2 0,-28-20 0,-94-64 0,89 62 0,-105-87 0,109 75 0,-53-51 0,-97-136-213,173 190 95,2-1-1,3-1 1,-37-81-1,-18-89-60,75 186 304,1-1 0,1 0 0,1 0 0,-1-65 0,5 61-110,-2-1-1,-1 1 1,-10-37 0,6 37-150,2 0 0,-4-74-1,10 48 283,2 0 0,3 1 0,23-113 0,19 17-147,-38 137 0,0 1 0,2 0 0,0 0 0,1 1 0,19-26 0,-19 32 0,2-4 0,1 1 0,25-24 0,-33 36 0,0-1 0,0 1 0,0 0 0,0 1 0,0-1 0,1 1 0,0 1 0,-1-1 0,1 1 0,0 0 0,13-1 0,23 0 0,65 5 0,-63 0 0,49-4 0,-91 2 0,-1 0 0,0 0 0,0 0 0,0-1 0,0 1 0,0-1 0,0 1 0,0-1 0,0 1 0,0-1 0,0 0 0,0 0 0,0 0 0,0 0 0,0-1 0,-1 1 0,1 0 0,0-1 0,-1 1 0,0-1 0,1 1 0,-1-1 0,2-3 0,-2 3 0,-1-1 0,1 1 0,-1-1 0,1 0 0,-1 1 0,0-1 0,0 0 0,-1 1 0,1-1 0,-1 0 0,1 1 0,-1-1 0,0 1 0,0-1 0,0 1 0,-1-3 0,-3-6 0,-1 1 0,0 1 0,-1-1 0,0 1 0,0 0 0,-1 1 0,-15-13 0,-130-91 0,144 105 0,-1 2 0,1-1 0,-1 1 0,0 0 0,0 1 0,-1 0 0,1 1 0,-1 0 0,0 1 0,-14-2 0,91 25 0,-45-13 0,0-1 0,24 6 0,-13-9 4,63-1 1,-62-3-57,63 8 0,185 36-427,-202-33 479,-39-4 0,55 1 0,-53-6 55,-1 2 0,1 2 0,43 12 0,120 43 261,-130-37-278,-65-21-38,0 0 0,0 1 0,-1 1 0,1 0 0,-1 0 0,13 9 0,-21-13 0,0 0 0,0 0 0,1 1 0,-1-1 0,0 0 0,0 0 0,0 1 0,0-1 0,-1 0 0,1 1 0,0-1 0,-1 1 0,1-1 0,0 1 0,-1-1 0,0 1 0,1 0 0,-1-1 0,0 1 0,0 1 0,0-1 0,-1 0 0,0 0 0,0 1 0,0-1 0,0 0 0,0 0 0,0-1 0,-1 1 0,1 0 0,-1 0 0,1-1 0,-1 1 0,0 0 0,1-1 0,-1 0 0,0 1 0,0-1 0,-4 2 0,-13 6 0,-1-1 0,1-1 0,-1-1 0,-1 0 0,1-1 0,-28 2 0,-22 6 0,31-7 0,0-2 0,0-1 0,-73-5 0,32 0 0,75 3 0,0-1 0,-1 0 0,1 0 0,0-1 0,-1 1 0,1-1 0,0 0 0,0-1 0,-1 1 0,1-1 0,0 0 0,1-1 0,-1 1 0,0-1 0,1 0 0,-1 0 0,1 0 0,0-1 0,0 1 0,0-1 0,1 0 0,-1 0 0,1 0 0,0-1 0,0 1 0,0-1 0,1 0 0,-4-9 0,-10-40 0,-17-107 0,-20-51 0,10 42 0,38 150 0,-2-9 0,-7-26 0,13 52 0,0 0 0,0 0 0,-1 1 0,1-1 0,-1 0 0,1 1 0,-1-1 0,0 1 0,0-1 0,0 1 0,0 0 0,-1 0 0,1 0 0,-4-2 0,5 4 0,1 0 0,-1 0 0,1 0 0,-1 0 0,0 0 0,1 1 0,-1-1 0,1 0 0,-1 0 0,1 1 0,-1-1 0,1 0 0,-1 1 0,1-1 0,-1 1 0,1-1 0,0 0 0,-1 1 0,1-1 0,0 1 0,-1-1 0,1 1 0,0 0 0,0-1 0,-1 1 0,1-1 0,0 1 0,0-1 0,0 1 0,0 0 0,0-1 0,0 1 0,0-1 0,0 1 0,0-1 0,0 1 0,0 0 0,0 0 0,-2 30 0,2-30 0,3 266-487,-2-251 292,2 0 0,0 0 0,1 0 0,0 0 0,1 0 0,8 15 0,-5-14-6144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24575,'496'3'-1636,"526"-6"-3968,-538-23 4265,61 0-2938,-113 12 3326,52 1-581,2408 13 488,-2186 14 1026,-16 0 235,556 38-383,-722 2 130,13 2 39,629 29 44,-888-66 79,609 53 588,-279-36-420,3-37 192,-217-3-348,640 4 6012,-981-4-4464,0-2-1,-1-3 1,1-2 0,81-29-1,-130 38-1685,-10-1 0,-27 0 0,-42 2 0,-13 1-1365,58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24575,'45'-2'-314,"1"-3"-1,62-13 1,-54 7 218,59-3 0,-91 13 96,65-4 0,151-27 0,-168 21-294,-1 4 1,1 2-1,113 8 1,-49 0-1175,273-5 508,334 5-2401,-211 23 1855,-384-21-9,697 18-1951,473-41 2088,333 23 958,575 9 420,-1363-17 0,-99-11 0,168 1 0,-191 53 73,19 1 84,-376-44 874,191 5 2046,-410 11-1948,56 2 644,-203-15-399,0 2 0,29 7 1,22 1 2602,-67-10-3961,0 0 0,0 0 0,1 0 0,-1 0 1,0 0-1,0 0 0,0 0 0,1 0 0,-1 0 1,0 0-1,0 0 0,0 0 0,1 0 1,-1 0-1,0 0 0,0 0 0,0 0 0,0 0 1,1-1-1,-1 1 0,0 0 0,0 0 0,0 0 1,0 0-1,0 0 0,0 0 0,1-1 0,-1 1 1,0 0-1,0 0 0,0 0 0,0 0 0,0-1 1,0 1-1,0 0 0,0 0 0,0 0 0,0 0 1,0-1-1,0 1 0,0 0 0,0 0 0,0 0 1,0-1-1,0 1 0,0 0 0,0 0 0,0 0 1,0-1-1,0 1 0,0 0 0,0 0 0,0 0 1,0 0-1,0-1 0,0 1 0,-1 0 1,-10-17 156,-19-12-243,-4 3 28,28 20-79,0 1 1,-1 0 0,1 0 0,-1 0-1,0 1 1,-1 0 0,1 1 0,-1-1-1,1 1 1,-9-2 0,-4 2-6706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24575,'3'1'0,"-1"0"0,1 0 0,0 0 0,0 0 0,-1 0 0,1 0 0,-1 1 0,1-1 0,-1 1 0,0 0 0,1 0 0,-1 0 0,0 0 0,2 3 0,24 33 0,-20-19 0,-2 1 0,7 31 0,8 24 0,-10-41 0,-2 1 0,-1 0 0,4 53 0,-2-14 0,59 208-1630,-29-137 1131,17 64-388,52 247-1971,37 371-250,-93-418 2222,-4-47 278,-5-30 319,18 323-1381,-56-561 1594,46 354 76,-10-120 0,97 618-289,89 81 2313,-186-837-1241,-23-94-4,37 106 1,-45-157-1007,-9-31 977,2 1-1,0-1 1,0 0-1,13 25 1,-16-37-624,0 0 1,0 0 0,1 0-1,-1 0 1,0 0 0,1 0-1,-1-1 1,1 1-1,0-1 1,0 1 0,0-1-1,-1 1 1,1-1 0,0 0-1,1 0 1,-1 0 0,0 0-1,0 0 1,0-1-1,0 1 1,1-1 0,-1 1-1,0-1 1,1 0 0,-1 0-1,0 0 1,1 0-1,-1 0 1,0-1 0,0 1-1,1-1 1,-1 1 0,0-1-1,0 0 1,0 0-1,3-1 1,-1-1-112,0 0-1,-1 0 1,0 0-1,1 0 1,-1 0 0,0-1-1,0 0 1,-1 1-1,1-1 1,-1 0 0,0 0-1,0 0 1,0-1-1,0 1 1,-1 0 0,2-8-1,13-75-34,-9 9 20,-8-127 0,-1 79 0,2-129-1365,0 223-5461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24575,'4'0'0,"6"0"0,2 5 0,-2 5 0,-2 6 0,-3 5 0,-2 3 0,-1 2 0,-2-3-8191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24575,'0'29'0,"-2"13"0,3 1 0,1-1 0,3 0 0,14 64 0,14 63-494,-7-25 395,58 188-1445,-1-10 1544,-22-11-2439,23 105 2006,-30-148-1676,70 461 2055,-47-169 54,-13-113 0,-5-84 0,-33-219 0,-3 101 0,-4-25 0,20 146-42,14 84-15,-43-375 1586,-4 0-1,-4 112 1,-2-145-1220,0-35-90,0-1 0,1 1 0,0 0 0,0-1 0,0 1-1,1-1 1,0 0 0,1 0 0,3 8 0,-6-13-215,1 1 0,0-1 0,0 0 1,0 1-1,0-1 0,0 0 0,0 0 1,0 0-1,0 0 0,1 0 1,-1 0-1,0 0 0,1 0 0,-1 0 1,0-1-1,1 1 0,-1 0 0,1-1 1,-1 1-1,1-1 0,-1 0 0,1 0 1,0 1-1,-1-1 0,1 0 0,-1 0 1,1 0-1,-1-1 0,1 1 1,0 0-1,-1-1 0,1 1 0,-1-1 1,1 1-1,-1-1 0,0 0 0,1 1 1,-1-1-1,0 0 0,1 0 0,-1 0 1,0 0-1,2-2 0,19-14-4,52-35 0,-63 45-1365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38 742 24575,'0'-5'0,"1"-1"0,-1 0 0,2 0 0,-1 1 0,0-1 0,1 1 0,0-1 0,3-5 0,-4 10 0,-1 0 0,1 0 0,-1 0 0,1 0 0,-1 0 0,1 0 0,0 0 0,-1 0 0,1 0 0,0 0 0,0 0 0,0 1 0,-1-1 0,1 0 0,0 1 0,0-1 0,0 1 0,0-1 0,0 1 0,1-1 0,-1 1 0,0-1 0,0 1 0,0 0 0,0 0 0,0 0 0,0 0 0,1 0 0,-1 0 0,0 0 0,0 0 0,0 0 0,0 0 0,0 0 0,0 1 0,1-1 0,-1 0 0,0 1 0,0-1 0,0 1 0,0 0 0,0-1 0,0 1 0,0 0 0,-1-1 0,1 1 0,0 0 0,1 1 0,0 1 0,0 0 0,1 0 0,-1 0 0,0 0 0,-1 0 0,1 1 0,-1-1 0,1 1 0,-1-1 0,0 1 0,0-1 0,0 1 0,-1 0 0,1 4 0,-1 59 0,0-48 0,-1-7 0,0 0 0,-1 0 0,0 0 0,-1-1 0,-1 1 0,1 0 0,-8 14 0,-44 72 0,22-43 0,32-55 0,1 1 0,-1-1 0,1 1 0,-1-1 0,1 1 0,0-1 0,-1 1 0,1 0 0,0-1 0,0 1 0,-1 0 0,1-1 0,0 1 0,0 0 0,0-1 0,0 1 0,0 0 0,0 0 0,0-1 0,0 1 0,0 0 0,0-1 0,0 1 0,0 0 0,0-1 0,1 1 0,-1 0 0,0-1 0,1 1 0,-1 0 0,0-1 0,1 1 0,-1-1 0,1 1 0,-1-1 0,1 1 0,-1-1 0,1 1 0,-1-1 0,1 1 0,-1-1 0,1 0 0,0 1 0,-1-1 0,1 0 0,0 1 0,-1-1 0,1 0 0,0 0 0,-1 0 0,1 0 0,0 0 0,-1 1 0,1-1 0,0 0 0,0-1 0,-1 1 0,1 0 0,0 0 0,-1 0 0,1 0 0,0-1 0,57-9 0,-47 8 0,94-27 0,-83 21 0,0 1 0,1 1 0,0 2 0,46-5 0,-27 7 0,43-9 0,-46 5 0,59-2 0,-65 9 0,-20 0 0,1 0 0,-1-1 0,0-1 0,0 0 0,20-5 0,-29 5 0,-1 0 0,0 0 0,0-1 0,0 1 0,0-1 0,-1 0 0,1 1 0,0-1 0,-1-1 0,1 1 0,-1 0 0,0 0 0,0-1 0,0 0 0,0 1 0,0-1 0,0 0 0,-1 0 0,1 0 0,-1 0 0,0 0 0,0 0 0,0 0 0,0 0 0,-1 0 0,1-1 0,-1-3 0,2-33 0,-4-55 0,0 53 0,0 187 0,4 98 0,-2-241 0,0 0 0,0-1 0,0 1 0,1 0 0,-1 0 0,0 0 0,1-1 0,-1 1 0,1 0 0,-1-1 0,1 1 0,0 0 0,0-1 0,0 1 0,1 1 0,-1-3 0,-1 0 0,1 0 0,0 0 0,-1 0 0,1 0 0,-1 0 0,1 0 0,-1-1 0,1 1 0,-1 0 0,1 0 0,-1-1 0,1 1 0,-1 0 0,1-1 0,-1 1 0,1 0 0,-1-1 0,1 1 0,-1-1 0,0 1 0,1-1 0,-1 1 0,0 0 0,1-1 0,-1 0 0,0 1 0,0-1 0,1 0 0,25-61 0,-22 52 0,32-87 0,88-206 0,-109 275 0,2 1 0,33-41 0,-29 41 0,-2 0 0,20-35 0,-7 8 0,3 2 0,2 2 0,64-69 0,-96 114 0,28-31 0,1 1 0,51-39 0,-82 71 0,-1 1 0,1 0 0,0 0 0,0 0 0,0 1 0,0-1 0,0 0 0,0 1 0,1 0 0,-1 0 0,0 0 0,1 0 0,-1 1 0,1-1 0,-1 1 0,1 0 0,-1 0 0,1 0 0,-1 0 0,0 1 0,1-1 0,-1 1 0,1 0 0,-1 0 0,0 0 0,0 1 0,1-1 0,-1 1 0,0-1 0,0 1 0,-1 0 0,1 0 0,0 1 0,-1-1 0,1 0 0,-1 1 0,0 0 0,1-1 0,1 6 0,9 11 0,-1 1 0,-1 0 0,-1 1 0,13 39 0,-15-39 0,-2 0 0,0 1 0,-2-1 0,4 44 0,1 3 0,28 128 0,-28-125 0,-1-17 0,1 76 0,-8-104 0,1 0 0,8 33 0,3 41 0,-10-72 0,10 52 0,-3-29 0,-9-45 0,1-1 0,-1 1 0,1-1 0,1 0 0,-1 1 0,1-1 0,-1 0 0,7 7 0,-9-11 0,1 0 0,0 0 0,-1-1 0,1 1 0,0 0 0,0 0 0,0-1 0,0 1 0,0 0 0,0-1 0,0 1 0,0-1 0,0 1 0,0-1 0,0 0 0,0 1 0,0-1 0,0 0 0,2 0 0,-1 0 0,-1-1 0,0 1 0,0-1 0,1 1 0,-1-1 0,0 0 0,0 1 0,0-1 0,1 0 0,-1 0 0,0 0 0,0 0 0,-1 0 0,1 0 0,0 0 0,0-1 0,0 1 0,-1 0 0,1 0 0,0-3 0,45-116 0,-38 101 0,-1 0 0,-1 0 0,-1-1 0,6-32 0,-7 26 0,16-48 0,-3 24 0,-3-1 0,-2-1 0,-3 0 0,5-71 0,12-68 0,-13 121 0,-9 56 0,-1 1 0,0 0 0,-1-1 0,0 0 0,-1 1 0,-1-1 0,0 0 0,-1 1 0,-5-26 0,6 38 0,0 1 0,0-1 0,0 1 0,0-1 0,0 1 0,0-1 0,0 1 0,-1-1 0,1 1 0,0-1 0,0 1 0,0-1 0,-1 1 0,1-1 0,0 1 0,0 0 0,-1-1 0,1 1 0,0-1 0,-1 1 0,1 0 0,-1-1 0,1 1 0,0 0 0,-1 0 0,1-1 0,-1 1 0,1 0 0,-1 0 0,0-1 0,-5 14 0,-1 26 0,4 36 0,6 98 0,2-155 0,-1 0 0,2-1 0,0 0 0,2 0 0,-1 0 0,2-1 0,0 0 0,13 16 0,13 26 0,-24-38 0,98 169 0,-96-168 0,-1 0 0,9 26 0,-12-26 0,0-1 0,2-1 0,14 23 0,-15-28 0,-2 0 0,0 1 0,8 20 0,-10-21 0,-1-1 0,2 0 0,0 0 0,1-1 0,9 12 0,-6-16 0,-7-15 0,-12-21 0,-4 10 0,-2 1 0,1 0 0,-2 1 0,0 1 0,-22-17 0,11 12 0,-1 1 0,-43-23 0,36 22 0,-33-25 0,64 44 0,-7-8 0,-1 1 0,0 1 0,0 0 0,-1 0 0,-17-6 0,27 12 0,0 0 0,-1 1 0,1-1 0,0 1 0,0 0 0,0 0 0,-1-1 0,1 1 0,0 1 0,0-1 0,-1 0 0,1 0 0,0 1 0,0-1 0,0 1 0,-4 1 0,4 0 0,0 0 0,0-1 0,0 1 0,0 0 0,0 0 0,1 0 0,-1 0 0,1 1 0,-1-1 0,1 0 0,0 1 0,0-1 0,0 0 0,0 1 0,0-1 0,1 1 0,-1 5 0,-2 8 0,0 2 0,2-1 0,0 0 0,0 0 0,2 0 0,3 22 0,-2-30 0,0 0 0,0 0 0,1 0 0,0 0 0,0 0 0,1 0 0,0-1 0,1 1 0,0-1 0,0-1 0,1 1 0,11 12 0,-14-18 0,5 7 0,0-1 0,0 0 0,1-1 0,0 0 0,0 0 0,1-1 0,0 0 0,0-1 0,1 0 0,-1 0 0,14 3 0,8 0 0,-11-1 0,1-2 0,32 4 0,-49-9 0,0 1 0,0-1 0,0 0 0,0 0 0,0-1 0,0 0 0,-1 0 0,1 0 0,0 0 0,-1 0 0,1-1 0,0 0 0,-1 0 0,0 0 0,1-1 0,6-5 0,-5 0-124,-1 0 0,0 0 0,0-1 0,-1 1 0,0-1 0,0 0-1,-1 0 1,-1-1 0,1 1 0,1-19 0,-1 8-6702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0 24575,'-8'3'0,"0"0"0,0 0 0,0 0 0,1 1 0,-1 0 0,1 0 0,-13 11 0,20-14 0,-73 47 0,45-30 0,0 0 0,-41 38 0,-142 164 0,166-177 0,27-27 0,0 0 0,2 1 0,0 0 0,1 2 0,1-1 0,0 2 0,2 0 0,-11 22 0,-4 11 0,21-43 0,0 1 0,1-1 0,0 1 0,1 0 0,0 1 0,0-1 0,1 1 0,-1 14 0,3-14 0,0 1 0,2-1 0,-1 0 0,2 0 0,3 16 0,-5-24 0,1 0 0,0-1 0,1 1 0,-1-1 0,0 1 0,1-1 0,0 0 0,0 1 0,0-1 0,0 0 0,0 0 0,1 0 0,-1-1 0,1 1 0,0-1 0,0 1 0,0-1 0,0 0 0,0 0 0,0 0 0,6 2 0,21 5 0,0-1 0,0-2 0,1-1 0,56 2 0,-67-7 0,0-1 0,0 0 0,-1-1 0,1-2 0,0 0 0,-1 0 0,0-2 0,30-13 0,-38 13 0,13-4 0,-1-1 0,0-1 0,-1-2 0,-1 0 0,0-1 0,0-1 0,-2 0 0,19-21 0,-2-5 0,-21 27 0,-2 0 0,0-1 0,0 0 0,-1-1 0,-2 0 0,1-1 0,-2 0 0,10-25 0,33-85 0,-43 94 0,-2-1 0,-1 0 0,-2 0 0,-1-62 0,-3 80 0,1 13 0,-1-1 0,0 1 0,1-1 0,-2 0 0,1 1 0,0-1 0,-1 0 0,0 1 0,0-1 0,0 1 0,-1 0 0,0-1 0,-2-5 0,3 10 0,1 0 0,0 0 0,-1 0 0,1 0 0,0 0 0,-1 0 0,1 0 0,0 0 0,-1 0 0,1 0 0,0 0 0,-1 0 0,1 0 0,0 0 0,0 0 0,-1 0 0,1 0 0,0 1 0,-1-1 0,1 0 0,0 0 0,0 0 0,-1 0 0,1 1 0,0-1 0,0 0 0,-1 0 0,1 1 0,0-1 0,0 0 0,0 0 0,0 1 0,-1-1 0,1 0 0,0 1 0,0-1 0,0 0 0,0 0 0,0 1 0,0-1 0,0 0 0,0 1 0,0-1 0,0 0 0,0 1 0,0-1 0,0 0 0,0 1 0,0-1 0,-3 19 0,3-5 0,1 0 0,0-1 0,1 1 0,1 0 0,0-1 0,1 0 0,7 17 0,5 7 0,25 39 0,-24-47 0,-1 0 0,21 58 0,-23-53 0,1-1 0,1-1 0,35 51 0,-14-24 0,103 172 0,-92-164-86,-26-39 187,25 45-1,-41-61-285,0 0 0,-1 0 0,0 1 0,-1-1 0,-1 1 0,0 0 0,2 20 0,-3-10-6641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24575,'468'-6'-851,"-157"-16"-3124,100-4 3648,-55 5-3410,-294 16 3693,722-74-4539,844-55 1717,-771 99 2866,241-6 0,194 7 0,470-7 0,964 34 133,-1529 9-44,-227 12-21,-80-1-314,606 63 202,-1072-41 44,872 41 0,-1168-77 75,-16-1 124,-1 4 1,149 23-1,-68 3 944,107 23 1537,-237-40-888,-48-10-1187,0 1 1,0 0 0,-1 1 0,1 1 0,-1 0 0,0 1 0,16 8-1,-31-9 1524,-13-1-1031,-14 0-288,7-3-222,7 2-536,-1-2 0,1 1 0,0-2 0,-1 0 0,1-1 0,0-1 0,0 0 0,0-1 0,0 0 0,0-1 0,-14-8 0,12 4-1417,2 2-5461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1 663 24575,'21'-1'5,"1"-1"1,28-7-1,25-2-1255,122-16 758,16 0-483,164-11-2193,-53 3 959,943-65-3308,-725 54 4290,724-30-253,-236 43 1518,-3-37-142,-643 41 89,-128 10 43,731-40 205,-17 6-277,383 25 1916,-928 30-1543,-81 15 1993,-209-7-1759,127 15 31,145 3 5042,-381-26-4506,0 0 0,34 7 0,39 4 330,-97-13-1499,2 0-56,0 0 0,0 0 1,1 0-1,-1 0 0,0 1 1,0 0-1,0 0 0,0 0 1,0 0-1,0 1 0,-1-1 0,1 1 1,5 4-1,2 5-6731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1 944 24575,'421'-16'-4357,"-177"4"2454,211-27-50,60-1-408,170-15 1179,-170 6 94,386-17-80,-557 25 693,63-4-327,-396 44 771,1032-87-167,62-13 234,-474 51-877,135-5 781,17 0 190,-15 25 822,-64 7-116,-278-8-424,248-28 418,-488 44-140,-122 12 78,-1-2 1,94-21 0,-118 18-401,71-6 0,-85 12 74,16-7 2111,-25 4-4248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24575,'2'12'0,"1"-1"0,0 1 0,1-1 0,0 0 0,1 0 0,0-1 0,1 1 0,0-1 0,13 16 0,3 9 0,-5-11 0,0-1 0,2-1 0,0 0 0,29 24 0,-21-20 0,43 52 0,-23-24 0,-38-46 0,-1 1 0,0 0 0,0 1 0,-1-1 0,0 1 0,-1 1 0,0-1 0,0 1 0,6 19 0,61 204 0,-69-218 0,-1 0 0,0 0 0,-1 1 0,0-1 0,-1 1 0,-1-1 0,-1 1 0,-1-1 0,0 1 0,-1-1 0,0 0 0,-1 0 0,-1 0 0,-1 0 0,0-1 0,-1 0 0,-1 0 0,0-1 0,-1 0 0,-19 22 0,27-34 0,0 0 0,0-1 0,-1 1 0,1-1 0,0 1 0,-1-1 0,1 0 0,-1 1 0,1-1 0,-1 0 0,0 0 0,0 0 0,1 0 0,-1-1 0,0 1 0,0 0 0,0-1 0,0 1 0,0-1 0,0 0 0,0 1 0,0-1 0,0 0 0,0 0 0,-3-1 0,3 0 0,0-1 0,0 1 0,-1-1 0,1 1 0,0-1 0,0 0 0,1 0 0,-1 0 0,0 0 0,0 0 0,1 0 0,0 0 0,-1-1 0,1 1 0,0 0 0,-1-4 0,-3-9 0,0 0 0,1 0 0,1-1 0,1 1 0,-2-21 0,4-377 0,2 188 0,-2 215 0,0 1 0,1 0 0,0 0 0,1 0 0,0-1 0,1 2 0,0-1 0,6-13 0,-8 20 0,0 0 0,0 0 0,0 1 0,0-1 0,0 1 0,1-1 0,-1 1 0,0-1 0,1 1 0,0-1 0,-1 1 0,1 0 0,0 0 0,-1 0 0,1 0 0,0 0 0,4 0 0,-4 0 0,1 1 0,-1 0 0,1 1 0,-1-1 0,1 0 0,-1 1 0,1-1 0,-1 1 0,0 0 0,1 0 0,-1 0 0,0 0 0,0 0 0,1 0 0,-1 1 0,0-1 0,0 1 0,2 2 0,7 6 0,-2 1 0,1 0 0,-1 1 0,-1 0 0,13 24 0,19 26 0,16 5 0,-28-36 0,-2 1 0,38 60 0,-37-48 0,2-2 0,1-2 0,3 0 0,1-3 0,2 0 0,68 53 0,-32-45 0,-55-35 0,-1-1 0,0 2 0,0 0 0,19 19 0,-8-3 0,2-1 0,0-2 0,2-1 0,66 37 0,-40-24-26,-43-26-166,0-1 1,1-1 0,0 0 0,0-1-1,1 0 1,24 7 0,-18-10-6635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24575,'1'16'0,"0"0"0,1 0 0,1 0 0,1 0 0,0-1 0,10 24 0,-1-3 0,11 40 0,67 183 0,-1-66 0,-48-104 0,100 177 0,-53-107 0,-49-70 0,-27-57 0,23 41 0,-14-27 0,-16-90 0,-9 12 0,0-1 0,-2 0 0,-2 1 0,-1 0 0,-1 1 0,-2 0 0,-20-42 0,25 57 0,1 0 0,1 0 0,-5-27 0,-6-26 0,-14-4 0,20 56 0,2-1 0,1 1 0,0-1 0,1 0 0,-5-31 0,8 20 0,-1 1 0,-2 0 0,-1 0 0,-1 0 0,-2 1 0,0 0 0,-2 0 0,-22-39 0,19 39 0,13 23 0,-1 0 0,1 0 0,-1 1 0,0-1 0,0 1 0,-1-1 0,1 1 0,-1 0 0,0 0 0,1 0 0,-1 0 0,-1 1 0,1-1 0,-4-2 0,-9-4-1365,2 0-5461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1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24575,'21'-1'0,"-1"-2"0,1 0 0,0-1 0,33-12 0,25-6 0,63-13 0,-82 19 0,106-15 0,-116 29 46,-36 3-399,-1-2 1,0 1-1,23-5 0,-19-1-6473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1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24575,'0'9'0,"1"-1"0,1 1 0,0-1 0,5 16 0,4 23 0,-9-34 0,1-1 0,0 0 0,1 0 0,0-1 0,1 1 0,1-1 0,-1 0 0,2 0 0,9 14 0,23 42 0,-20-19 0,-15-36 0,1 0 0,0 0 0,0-1 0,1 0 0,12 18 0,-12-22 0,40 51 0,-2 2 0,69 128 0,-110-183 0,-1 0 0,1-1 0,0 0 0,1 1 0,-1-1 0,1 0 0,-1-1 0,1 1 0,1-1 0,-1 0 0,0 0 0,1 0 0,8 4 0,-12-6 0,1-1 0,0 1 0,-1-1 0,1 1 0,-1-1 0,1 0 0,0 1 0,-1-1 0,1 0 0,0 0 0,-1 0 0,1-1 0,-1 1 0,1 0 0,0 0 0,-1-1 0,1 1 0,-1-1 0,1 0 0,-1 1 0,1-1 0,-1 0 0,1 0 0,-1 0 0,0 0 0,1 0 0,-1 0 0,0 0 0,0-1 0,0 1 0,0 0 0,0 0 0,0-1 0,0 1 0,-1-1 0,1 1 0,0-1 0,-1 1 0,1-1 0,-1 0 0,1 1 0,-1-1 0,0 1 0,0-1 0,0-3 0,18-140 0,7-42 0,-18 155 0,-4 14 0,1-1 0,1 1 0,0 0 0,11-21 0,-16 38 0,0 1 0,0-1 0,0 0 0,0 1 0,1-1 0,-1 0 0,0 1 0,0-1 0,1 0 0,-1 1 0,1-1 0,-1 0 0,0 1 0,1-1 0,-1 1 0,1-1 0,0 1 0,-1-1 0,1 1 0,-1 0 0,1-1 0,0 1 0,-1 0 0,1-1 0,0 1 0,-1 0 0,1 0 0,0-1 0,-1 1 0,1 0 0,0 0 0,0 0 0,-1 0 0,1 0 0,0 0 0,-1 0 0,1 0 0,0 1 0,0-1 0,-1 0 0,1 0 0,0 0 0,-1 1 0,1-1 0,0 0 0,-1 1 0,1-1 0,-1 1 0,1-1 0,-1 1 0,1-1 0,-1 1 0,1-1 0,-1 1 0,1-1 0,-1 1 0,1 0 0,-1-1 0,0 1 0,0-1 0,1 1 0,-1 0 0,0 1 0,3 4 0,0 0 0,0 0 0,-1 0 0,0 0 0,1 10 0,9 58 0,-5-39 0,3 73 0,-9-6 0,-4 157 0,-2-218 0,-1-1 0,-2 0 0,-2 0 0,-16 43 0,20-68 0,-1 0 0,0 0 0,-18 25 0,22-36 0,-1 1 0,0-1 0,0 0 0,0 0 0,0 0 0,-8 5 0,11-8 0,-1 0 0,0 0 0,1 0 0,-1 0 0,0-1 0,0 1 0,0 0 0,0-1 0,0 0 0,0 1 0,1-1 0,-1 0 0,0 0 0,0 0 0,0 0 0,0 0 0,0-1 0,-4 0 0,3 0 0,1-1 0,-1 0 0,1 1 0,-1-1 0,1 0 0,0 0 0,0-1 0,0 1 0,0 0 0,0-1 0,0 1 0,0-1 0,1 0 0,-1 1 0,1-1 0,0 0 0,0 0 0,0 0 0,0 0 0,1 0 0,-1 0 0,1 0 0,0-4 0,-2-13 0,1-1 0,2-28 0,0 28 0,1 2 0,0 0 0,1-1 0,0 1 0,2 1 0,9-26 0,44-88 0,-10 25 0,34-68 0,-73 156 0,-1 2 0,2-1 0,23-32 0,-29 45 0,0 0 0,0 1 0,1-1 0,0 1 0,-1-1 0,2 1 0,-1 1 0,0-1 0,1 1 0,0 0 0,-1 0 0,1 1 0,0-1 0,1 1 0,-1 1 0,7-2 0,7 0 0,0 2 0,0 0 0,0 1 0,27 4 0,-41-3 0,0 0 0,0 0 0,0 1 0,0 0 0,-1 0 0,1 0 0,0 1 0,-1-1 0,0 1 0,0 1 0,1-1 0,-2 1 0,1 0 0,0 0 0,-1 0 0,0 1 0,0-1 0,5 8 0,33 67 0,22 32 0,55 57 0,-106-149 0,2 0 0,27 26 0,-16-14 0,22 22 0,-46-51 0,0 0 0,0 0 0,0-1 0,1 1 0,-1-1 0,0 1 0,1-1 0,-1 0 0,1 0 0,-1 0 0,1 0 0,-1-1 0,1 1 0,0-1 0,-1 1 0,1-1 0,0 0 0,-1 0 0,1 0 0,0-1 0,2 0 0,-3 1 0,0-1 0,0 0 0,-1 0 0,1 0 0,0 0 0,-1 0 0,1 0 0,-1-1 0,1 1 0,-1 0 0,0-1 0,0 1 0,1-1 0,-1 0 0,0 1 0,0-1 0,-1 0 0,1 0 0,0 1 0,0-1 0,0-4 0,6-47 0,-4 22 0,8-48 0,-3-1 0,-4 0 0,-7-102 0,1 37 0,2 116 0,-1 1 0,-1-1 0,-1 1 0,-2 0 0,-12-45 0,-5-2 0,18 53 0,-2 0 0,0 0 0,-2 1 0,0 0 0,-1 0 0,-1 1 0,-16-23 0,3 10 0,21 31 0,1 1 0,0 0 0,0 0 0,0-1 0,1 1 0,-1-1 0,0 1 0,0-1 0,1 1 0,-1-1 0,1 1 0,0-1 0,-1 0 0,1 1 0,0-1 0,0 0 0,0 1 0,0-1 0,0-3 0,2 5 0,-1 0 0,0 0 0,0-1 0,0 1 0,0 0 0,0 0 0,0 0 0,0 0 0,0 1 0,1-1 0,-1 0 0,0 0 0,0 1 0,0-1 0,0 0 0,0 1 0,0-1 0,0 1 0,0-1 0,0 1 0,0 0 0,-1-1 0,1 1 0,0 0 0,1 1 0,26 23 0,-25-22 0,28 24 0,24 27 0,-28-17 0,-3 1 0,32 65 0,-15-26 0,42 60 9,19 34-162,31 123-642,-115-245 795,-2 1 0,-3 0 0,-2 1 0,-1 0 0,2 70 0,-11-108 43,0 0 0,-1 0-1,-1 0 1,0-1 0,0 1-1,-2 0 1,1 0 0,-2-1-1,0 1 1,0-1 0,-1 0-1,0-1 1,-1 1 0,-1-1-1,1 0 1,-2 0 0,0-1-1,0 0 1,-1 0 0,0-1 0,-13 10-1,-409 286-42,404-291 0,-1-1 0,0-1 0,-1-1 0,0-2 0,-1 0 0,-47 6 0,39-11 0,0-1 0,0-1 0,-65-7 0,99 4-105,0 1 0,0-1 0,0-1 0,0 1 0,0-1 0,0 1 0,1-1 0,-1 0 0,0 0 0,1-1 0,0 1 0,-5-5 0,-4-4-6721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24575,'0'5'0,"-5"1"0,-1 4 0,-4 0 0,-1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1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4448 1115 24575,'-15'-17'0,"1"-1"0,0 0 0,-18-35 0,-16-22 0,2 18 0,-3 3 0,-1 2 0,-3 2 0,-95-69 0,129 106 5,-1 1 1,-36-15-1,33 17-97,-42-27 0,29 13-53,-41-31-674,-3 4 0,-112-55 0,128 77 819,-97-38 0,44 24 0,74 26 0,-1 1 0,-1 3 0,-73-13 0,-15 2-245,85 13 82,0 3 0,-68-4-1,86 12 156,-293 0-776,230 4 438,-135 24 0,53 18 346,79-18 0,-17 7-559,2 4-1,2 6 1,2 4-1,-144 90 0,169-89-53,-121 97-1,146-98 562,2 3-1,-72 87 1,97-101 60,1 2 0,3 0 0,1 2 0,-37 87 0,33-57-16,3 2 0,4 0 0,3 1 0,3 2 0,3-1 0,-4 125 0,20 233 8,2-379-90,2 1 0,2-1 0,2 0 0,28 77 0,96 205-546,228 353 432,-217-458-1354,241 294 0,-187-288 1023,10-9-1,338 284 0,-434-422 611,4-5-1,143 77 1,-176-116-31,3-5 1,1-3-1,2-5 1,107 27 0,-114-45 1722,2-4 1,95 2 0,-70-7-861,-90-5-575,1-1-1,0-2 0,-1 0 1,1-1-1,-1-1 1,1-1-1,-1-1 0,0-1 1,-1-1-1,1 0 1,-2-2-1,1 0 1,-1-2-1,0 0 0,21-17 1,-22 17-297,-1-2 1,0 0 0,-1-1-1,0-1 1,-1 0-1,-1-1 1,0-1-1,-2 0 1,1-1 0,-2 0-1,-1-1 1,9-21-1,3-22-152,-3-1 1,-3-1-1,-2-1 0,8-121 0,-15-272-1254,-9 272 134,1 125 831,-2 0 1,-2 0-1,-4 0 1,-20-76-1,-82-336-564,8 28 83,29 156 698,-58-201-533,120 453 701,-40-133-809,-127-279 0,39 117 656,97 218 598,-105-196 0,102 231-298,-43-70-47,26 53 3163,43 67-2685,-40-41-1,48 58 361,1 1-1,-2 0 1,1 1-1,-2 1 1,-24-14 0,36 22-868,0 0 0,0 0 0,0 0 0,0 1 0,0 0 1,0-1-1,0 1 0,0 0 0,0 0 0,0 0 0,0 0 1,-1 0-1,1 0 0,0 1 0,0-1 0,0 1 0,0-1 1,0 1-1,0 0 0,0 0 0,0 0 0,1 0 1,-1 0-1,0 0 0,0 1 0,1-1 0,-1 0 0,1 1 1,-1-1-1,1 1 0,0 0 0,-1 0 0,1-1 0,0 1 1,0 0-1,0 0 0,-1 4 0,-4 9-121,-1 0-1,2 1 0,-7 29 1,8-28 207,-13 54-147,-43 136-1162,32-118 509,-28 169 0,21-83-241,11-66-1009,12-53-939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1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24575,'0'-1'0,"1"0"0,-1 0 0,1 0 0,-1 0 0,1-1 0,0 1 0,-1 0 0,1 0 0,0 0 0,0 0 0,0 0 0,0 1 0,0-1 0,0 0 0,0 0 0,0 1 0,0-1 0,0 0 0,0 1 0,0-1 0,1 1 0,-1 0 0,0-1 0,0 1 0,1 0 0,-1 0 0,0 0 0,3 0 0,37 0 0,-38 2 1,1-1 1,-1 1-1,1 0 0,-1 0 0,0 0 0,1 1 1,-1-1-1,0 1 0,-1 0 0,1 0 0,0 0 1,-1 0-1,0 0 0,1 0 0,-1 1 0,0-1 1,-1 1-1,1-1 0,-1 1 0,2 6 0,1 8-35,0 0-1,-1 1 1,0 23-1,1 4-599,6 21 756,4 24-1188,3 121-1,-12-124 125,29 156-1,-11-109 870,-10 2-1598,-5 209 1,-9-198 1794,18 148 0,33 305-52,-33-329-2341,81 681-1070,-47-330 3161,-14-110 290,-14-178 1209,8 59-1438,-19-292 475,30 160 5926,-29-178-3763,-10-62-1362,-2-18-460,-1-6 104,0-32-707,-2 1 0,-2 0-1,-8-38 1,-42-142-96,38 136 0,10 47 0,-16-53 0,9 39-1365,9 24-5461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1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24575,'4'2'0,"0"-1"0,0 1 0,0 0 0,0 0 0,-1 0 0,1 0 0,-1 0 0,1 1 0,-1 0 0,4 3 0,11 8 0,5 2-7,0 0-1,-1 2 1,0 1 0,-2 0-1,0 2 1,22 30-1,92 151-802,-3-4 560,-93-144 250,-2 2 0,52 115 0,-4-7 0,52 51-1098,-40-66 456,-83-128 642,147 260 0,43 82-1543,-99-190 1025,-102-171 517,156 251-1201,-86-137 1307,4 5 375,-33-58 1252,-30-42-1117,0-1 1,1-1-1,1 0 0,1-1 0,28 25 0,-42-41-612,0 0 0,1 0 0,-1 0 0,0-1 0,1 1 0,-1-1 1,1 1-1,-1-1 0,1 0 0,0 0 0,0 0 0,-1-1 0,1 1 0,0 0 0,0-1 0,0 0 0,0 0 0,0 0 0,-1 0 1,1 0-1,0-1 0,0 1 0,0-1 0,0 1 0,-1-1 0,1 0 0,0 0 0,-1-1 0,1 1 0,-1 0 0,1-1 0,-1 0 0,0 1 1,1-1-1,-1 0 0,0 0 0,0 0 0,-1-1 0,1 1 0,0 0 0,-1-1 0,1 1 0,1-5 0,5-8-7,-1-1-1,0-1 1,-1 1-1,-1-1 1,6-30-1,4-14-586,3 0-1,28-64 1,7-17-194,122-359-1178,-161 462 1933,41-117-812,91-221-2453,-102 283 3533,-28 58 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1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1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1402 24575,'1'-4'0,"0"-1"0,1 0 0,-1 0 0,1 1 0,0-1 0,0 1 0,1 0 0,4-7 0,5-10 0,2-14 0,-11 28 0,0-1 0,0 0 0,0 1 0,1 0 0,7-11 0,-9 16 0,1-1 0,-1 1 0,1-1 0,0 1 0,0 0 0,0 0 0,0 0 0,0 0 0,0 1 0,1-1 0,-1 1 0,0 0 0,1 0 0,-1 0 0,1 0 0,5 0 0,32-6 3,0-3 0,44-15 1,23-6-117,77-21-1011,-53 13 541,35-8-198,265-63-2499,171-12-1045,-300 62 3114,109-18 99,29-10 522,158-22-342,523-43 835,-708 96 130,8-2-44,-216 29 353,412-3 1,-339 20 2947,0 0 765,-240 14-2516,-2 0 370,56-6 0,-82 4-1836,0-1 0,0 0 0,-1-1-1,1 0 1,-1-1 0,0 0 0,0-1 0,0 0 0,15-10 0,-19 11-268,-1 0 0,2 1 0,-1-1 0,0 1 0,1 0 0,8-2 0,3 0-6631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212 905 24575,'-5'-1'0,"0"-1"0,0 0 0,1-1 0,-1 1 0,1-1 0,-1 0 0,1 0 0,0-1 0,0 1 0,1-1 0,-1 0 0,-3-5 0,-1 1 0,-6-7 0,2-1 0,-1 0 0,2-1 0,1 0 0,0 0 0,1-1 0,0-1 0,2 1 0,0-1 0,2-1 0,-6-31 0,1 19 0,6 21 0,1 1 0,0-1 0,1 0 0,-2-14 0,4 23 0,0-1 0,0 1 0,0 0 0,0 0 0,0 0 0,1 0 0,-1 0 0,1 0 0,-1 0 0,1 0 0,0 0 0,-1 0 0,1 0 0,0 1 0,1-1 0,-1 0 0,0 0 0,0 1 0,1-1 0,-1 1 0,1-1 0,-1 1 0,1 0 0,-1-1 0,1 1 0,0 0 0,0 0 0,2 0 0,19-7 0,1 1 0,0 1 0,1 1 0,-1 2 0,1 0 0,0 1 0,29 3 0,-15-1 0,70-10 0,95-11-662,-62 10 542,-2 0 120,157 10 0,-140 2 0,15 13 0,-2 0 0,20 2 0,-104-6 0,-38-5 130,0 3 1,0 2-1,-1 2 0,62 24 1,-101-32-111,0 0 0,-1 1 0,1 0-1,-2 1 1,1-1 0,6 8 0,34 24-29,-24-22 9,12 7 0,-29-23 0,-11-5 0,-13-6 0,-1 4 0,0 1 0,-1 1 0,0 0 0,0 2 0,0 1 0,-35-2 0,-127 9 0,153 0 0,-1 1 0,1 1 0,0 2 0,-51 20 0,48-16 0,-45 13 0,41-14 0,0 2 0,1 1 0,-34 19 0,43-20 0,0-1 0,-44 14 0,43-17 0,0 1 0,-45 24 0,67-31 0,1 0 0,-1-1 0,0 0 0,1 1 0,-1-2 0,0 1 0,0-1 0,0 1 0,0-2 0,-11 2 0,14-2 0,0-1 0,0 1 0,0 0 0,1-1 0,-1 0 0,0 1 0,0-1 0,0 0 0,1 0 0,-1 0 0,0 0 0,1 0 0,-1-1 0,1 1 0,-1 0 0,1-1 0,0 1 0,0-1 0,-1 1 0,1-1 0,0 0 0,0 1 0,1-1 0,-1 0 0,0 0 0,0 0 0,1 0 0,-1 1 0,1-1 0,0 0 0,0-3 0,-2-14 0,0 1 0,2-1 0,0 0 0,2 1 0,0 0 0,0-1 0,7-18 0,4-41 0,-10 54 0,-1-5 0,2 1 0,1-1 0,2 1 0,11-33 0,10-41 0,-24 81 0,2-1 0,0 1 0,1 0 0,17-35 0,-19 47 10,1 1 0,0-1 0,0 1 0,0 0 0,1 1 0,0-1 0,1 1 0,0 1 0,0 0 0,0 0 0,12-6 0,-14 9-103,2-1 0,-1 2 1,0-1-1,0 1 0,1 0 0,-1 1 0,1-1 0,0 2 1,-1-1-1,1 1 0,0 0 0,-1 0 0,1 1 1,0 0-1,11 4 0,-1 1-6733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24575,'1'12'0,"2"-1"0,-1 0 0,1 0 0,1 0 0,0-1 0,1 1 0,0-1 0,0 0 0,1 0 0,0-1 0,10 12 0,21 37 0,-13-13 0,1-2 0,3-2 0,43 53 0,-37-57 0,42 54 0,-65-76 0,1 0 0,0 0 0,1-2 0,1 1 0,0-2 0,1 0 0,0 0 0,1-2 0,0 0 0,0-1 0,1 0 0,21 6 0,-26-9 0,0 0 0,0 0 0,-1 1 0,0 1 0,0 0 0,-1 0 0,0 1 0,0 0 0,-1 1 0,0 0 0,-1 0 0,0 1 0,0 0 0,-1 1 0,-1 0 0,9 20 0,-10-18 0,1-1 0,1-1 0,0 1 0,0-1 0,2 0 0,12 14 0,-18-23 0,-1-1 0,1 0 0,0 0 0,0 0 0,0 0 0,0-1 0,0 1 0,0-1 0,0 1 0,0-1 0,1 0 0,-1 0 0,0-1 0,1 1 0,-1-1 0,1 0 0,-1 0 0,1 0 0,-1 0 0,1 0 0,-1-1 0,0 0 0,1 1 0,-1-1 0,0 0 0,0-1 0,1 1 0,-1-1 0,0 1 0,0-1 0,0 0 0,3-3 0,45-32 0,-2-2 0,-1-2 0,53-59 0,-77 70 0,-1-2 0,-2 0 0,-1-1 0,18-40 0,-2 4 0,63-118 0,-71 123 0,-18 39 0,1 0 0,1 1 0,28-43 0,12-6 0,30-38 0,-74 104 0,1 1 0,0 0 0,0 0 0,0 0 0,1 1 0,0 1 0,-1 0 0,22-6 0,7-4 0,-36 13-3,0 0 0,0 0 0,0 0-1,-1 1 1,1-1 0,0 1 0,0 0 0,0-1-1,0 1 1,0 0 0,0 0 0,0 0-1,0 0 1,0 1 0,0-1 0,0 0 0,0 1-1,0-1 1,0 1 0,0 0 0,0 0-1,0 0 1,-1 0 0,3 1 0,-1 1 19,0 0 1,0 0 0,-1 1 0,0-1-1,1 0 1,-1 1 0,0 0-1,-1-1 1,1 1 0,-1 0-1,2 6 1,1 9-388,0 1-1,-2 0 1,0 37 0,-2-34-6455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24575,'0'21'0,"0"29"0,6 53 0,-4-86 0,2 1 0,0-1 0,0 0 0,2 0 0,0 0 0,14 26 0,-13-29 0,-2 1 0,1 0 0,-2 0 0,0 0 0,-1 1 0,2 24 0,5 24 0,-5-28 0,-1 0 0,-2 1 0,-4 63 0,0-50 0,4 51 0,-2-97 0,0-1 0,1 0 0,-1 0 0,1 0 0,-1 0 0,1 1 0,0-1 0,0 0 0,0 0 0,1 0 0,-1-1 0,1 1 0,-1 0 0,1 0 0,3 2 0,-3-4 0,0 0 0,-1 0 0,1 0 0,0-1 0,0 1 0,1-1 0,-1 1 0,0-1 0,0 0 0,0 0 0,0 0 0,0 0 0,0 0 0,0 0 0,0-1 0,0 1 0,0-1 0,0 1 0,0-1 0,0 0 0,0 0 0,0 0 0,2-1 0,69-38 0,-59 31 0,0 1 0,1 0 0,0 0 0,1 2 0,-1 0 0,1 0 0,31-5 0,34-2 0,-49 8 0,-1 0 0,34 0 0,121 6-1365,-164-1-5461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1300 0 24575,'-2'3'0,"0"-1"0,0 1 0,0-1 0,0 0 0,0 0 0,-1 0 0,1 0 0,-1-1 0,1 1 0,-1-1 0,0 1 0,0-1 0,1 0 0,-1 0 0,0 0 0,-5 1 0,-11 5 0,7 2 0,-1 0 0,1 1 0,1 1 0,0 0 0,1 0 0,0 1 0,-9 14 0,8-11 0,0-1 0,-1 0 0,-1 0 0,-24 19 0,-129 106 0,62-48 0,77-67 0,-1-2 0,-2-1 0,1-1 0,-52 25 0,-47 20 0,78-38 0,-65 26 0,62-31 0,29-10 0,-1-3 0,-29 9 0,47-16 0,0 0 0,0-1 0,0 0 0,0-1 0,0 1 0,0-1 0,-1-1 0,1 1 0,0-1 0,0 0 0,0-1 0,-11-4 0,16 5-91,0 0 0,0 0 0,0 0 0,0 0 0,0-1 0,0 1 0,0-1 0,1 1 0,-1-1 0,1 0 0,-1 0 0,1 1 0,0-1 0,-3-4 0,-2-11-6735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24575,'35'2'0,"1"1"0,-1 2 0,66 18 0,-53-3 0,-40-15 0,-1-1 0,1-1 0,0 0 0,1 0 0,-1 0 0,9 1 0,-4-3 0,0 2 0,0 0 0,-1 0 0,1 1 0,-1 1 0,0 0 0,-1 0 0,1 2 0,-1-1 0,0 1 0,0 1 0,-1 0 0,0 0 0,17 20 0,-19-21 0,1 0 0,0 0 0,1-1 0,0-1 0,0 1 0,14 4 0,14 9 0,9 10 0,76 63 0,-121-91 0,5 6 0,1-1 0,0 1 0,1-2 0,-1 1 0,1-1 0,1 0 0,-1-1 0,0 0 0,13 3 0,-18-6 0,-1 0 0,0 0 0,0 1 0,1-1 0,-1 1 0,0 0 0,-1 0 0,1 0 0,0 0 0,0 0 0,-1 1 0,0-1 0,1 1 0,-1 0 0,0-1 0,0 1 0,3 6 0,-3-72 0,-2 48 0,-1-11 0,-7-45 0,6 63 0,0-1 0,0 1 0,-1 0 0,0 0 0,-1 0 0,1 0 0,-1 1 0,-1 0 0,-7-10 0,2 2-61,0 0 0,0-1 0,2 0 0,0 0 0,-7-22 0,6 14-938,2 8-5827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0 24575,'-4'3'0,"0"0"0,1 1 0,-1-1 0,1 1 0,0-1 0,0 1 0,0 0 0,1 0 0,-1 0 0,-3 9 0,-24 33 0,-56 29 0,63-57 0,1 1 0,0 1 0,-31 38 0,-52 59 0,-116 115 0,111-134 0,-33 33 0,100-92 0,-8 10 0,-7 9 0,43-46 0,1 1 0,-22 28 0,30-34-195,0-1 0,0 0 0,-1 0 0,0-1 0,0 0 0,-12 7 0,4-3-6631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24575,'0'19'0,"2"0"0,0 0 0,1-1 0,1 0 0,10 29 0,41 83 0,-13-36 0,-15-37 0,-19-43 0,0 1 0,-2 0 0,8 24 0,-5-6 0,2 0 0,1-1 0,2-1 0,26 47 0,-28-54 0,-1 0 0,0 1 0,8 34 0,-11-32 0,1-1 0,2 1 0,14 25 0,-13-13 0,-12-35 0,1 0 0,0 0 0,0 0 0,0 0 0,0-1 0,1 1 0,-1 0 0,1-1 0,0 1 0,0-1 0,4 5 0,-6-8 0,1 1 0,-1-1 0,0 0 0,0 0 0,0 0 0,0 0 0,1 0 0,-1 0 0,0 0 0,0 0 0,0 0 0,1 0 0,-1 0 0,0 0 0,0 0 0,0 0 0,1 0 0,-1 0 0,0 0 0,0 0 0,0 0 0,0 0 0,1 0 0,-1 0 0,0-1 0,0 1 0,0 0 0,0 0 0,1 0 0,-1 0 0,0 0 0,0 0 0,0-1 0,0 1 0,0 0 0,0 0 0,1 0 0,-1 0 0,0 0 0,0-1 0,0 1 0,0 0 0,0 0 0,0 0 0,0-1 0,0 1 0,5-16 0,-2-15 0,-2-22-1365,-1 28-5461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24575,'12'1'0,"0"1"0,-1 0 0,22 6 0,25 4 0,161-8 0,-216-4 0,0 1 0,0-1 0,0 1 0,0 0 0,-1 0 0,1 0 0,0 1 0,-1-1 0,1 1 0,-1-1 0,1 1 0,-1 0 0,0 0 0,0 0 0,0 0 0,0 0 0,0 1 0,0-1 0,-1 1 0,1-1 0,-1 1 0,1-1 0,-1 1 0,0 0 0,0 0 0,0 0 0,-1-1 0,1 1 0,-1 0 0,1 0 0,-1 0 0,0 3 0,1 13 0,-1 0 0,-1 0 0,-4 31 0,4-45 0,-5 28 0,-2 0 0,-2-1 0,-21 50 0,-14 47 0,35-94-30,-22 47-1,20-53-170,0 1 1,-10 45 0,14-46 189,-1-1 1,-1 0-1,-18 33 1,-11 32-2,-37 122 12,65-184-100,-24 46 1,20-45 84,-14 40-1,10-24 76,-40 76-1,5-13 568,34-53-495,16-44-115,-1 1 0,0 0 0,-13 23 0,17-38-17,1 1 0,-1-1 0,1 1 0,0-1 0,-1 0 0,1 1 0,0-1 0,-1 1 0,1-1 0,0 1 0,0-1 0,-1 1 0,1-1 0,0 1 0,0-1 0,0 1 0,0-1 0,0 1 0,0-1 0,0 1 0,0-1 0,0 1 0,0 0 0,0-1 0,0 1 0,0-1 0,0 1 0,1-1 0,-1 1 0,0-1 0,0 1 0,0-1 0,1 1 0,-1-1 0,0 0 0,1 1 0,-1-1 0,0 1 0,1-1 0,25 2 0,29-18 0,-37 7-1365,-3-1-5461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2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2489 452 24575,'-68'-2'0,"42"0"0,0 1 0,-1 2 0,1 0 0,-35 7 0,46-3 0,1 0 0,0 1 0,-17 9 0,-33 14 0,10-9 0,-86 44 0,42-16 0,27-12-222,1 4 1,-67 51-1,49-32 184,-212 173-1820,278-212 2072,1 0-1,1 2 0,1 0 1,1 1-1,1 0 1,1 2-1,1 0 1,1 1-1,2 0 0,0 1 1,-11 43-1,9-29-213,4-13 0,2 0 0,-9 53 0,16-72 0,0 1 0,1 0 0,0 0 0,1 0 0,0-1 0,0 1 0,1 0 0,0-1 0,1 1 0,0-1 0,1 0 0,6 14 0,10 13 0,1 0 0,2-2 0,2 0 0,32 35 0,-33-44 0,15 18 0,2-2 0,2-2 0,86 61 0,-22-30-250,-39-23-273,2-4 0,85 39 1,-103-57 369,57 39 0,-59-34-900,63 29 1,503 152 815,-570-197 221,181 35 16,-131-32 0,-39-8 64,114 0 0,-74-6-30,6 8 288,-68-6 136,0-2 0,65-2 0,-87-2-365,-1-1-1,0 0 1,0-1-1,0 0 1,0-1-1,-1 0 1,1-1-1,-1 0 1,0-1-1,-1 0 1,1-1-1,10-8 1,-14 8 4,0 0 0,0 0 0,-1-1 0,0 0 0,0 0 0,0 0 0,-1-1 0,-1 1 0,1-1 0,-1-1 1,-1 1-1,0 0 0,0-1 0,-1 0 0,2-13 0,-1-15-179,-1 1 0,-6-69-1,1 23 198,3 17-159,-6-168-558,2 185 453,-2 0-1,-22-84 0,-100-255-1023,96 312 656,-3 1 1,-86-136-1,41 88-753,33 47 1237,-111-134 0,41 70-36,69 80 819,-2 1 0,-77-68 0,65 73-750,17 13 0,-2 2 0,-1 2 0,-89-50 0,78 56 1065,-2 4 0,-75-24 1,99 41-1103,0 0 0,-1 3-1,0 1 1,0 2 0,-47 1 0,57 3 37,-3-1 0,0 1 0,1 2 0,-1 1 0,1 2 0,0 0 0,-55 19 0,-13 21-476,-129 81 0,129-69 318,26-11-158,2 3 1,2 3-1,2 3 1,-69 75-1,116-110 296,-75 74-1188,4 4 1,-109 154-1,118-121 1465,5 3 1,-58 146-1,89-169-257,5 3 0,-39 184 0,65-208 0,-4 114 0,11-104 0,-3 60 461,12 179 0,6-278-1069,2 1 1,37 116-1,-32-129-1123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1 965 24575,'1'-16'0,"0"0"0,1 0 0,1 0 0,1 1 0,0-1 0,1 1 0,1 0 0,0 0 0,11-19 0,-8 17 0,26-69 0,-20 48 0,30-55 0,-27 57 0,-1-1 0,-2-1 0,14-52 0,12-32 0,-35 104 0,-2 0 0,0 0 0,0-1 0,-2 0 0,-1 1 0,0-1 0,-1 0 0,-4-28 0,4 45 0,0 1 0,0-1 0,0 0 0,0 1 0,-1-1 0,1 0 0,0 0 0,-1 1 0,0-1 0,1 1 0,-1-1 0,0 0 0,0 1 0,0-1 0,0 1 0,0 0 0,0-1 0,0 1 0,0 0 0,0 0 0,-1-1 0,1 1 0,-1 0 0,1 0 0,-3-1 0,2 2 0,1 1 0,0-1 0,-1 0 0,1 1 0,0-1 0,0 1 0,-1-1 0,1 1 0,0 0 0,0-1 0,0 1 0,0 0 0,0 0 0,0 0 0,0 0 0,0 0 0,0 0 0,0 0 0,1 0 0,-1 0 0,0 0 0,1 0 0,-1 0 0,1 1 0,-1-1 0,1 0 0,-1 1 0,1-1 0,0 0 0,0 0 0,0 1 0,0-1 0,0 3 0,-5 31 0,2 1 0,2 0 0,1 0 0,6 38 0,7-3 0,-9-50 0,0 0 0,1 30 0,13 160 0,-8-107 0,16 80 0,4-11 0,-9-58 0,-11-64 0,2-1 0,31 80 0,-42-129-28,0 1-1,-1 0 1,1-1-1,0 1 1,-1 0 0,1-1-1,-1 1 1,0 0-1,1-1 1,-1 1-1,0 0 1,0 0-1,0-1 1,0 1 0,0 0-1,-1 0 1,1-1-1,0 1 1,-1 0-1,1-1 1,-1 1-1,0 0 1,0-1 0,1 1-1,-1-1 1,0 1-1,0-1 1,0 1-1,-1-1 1,1 0-1,0 0 1,0 1 0,-1-1-1,1 0 1,-1 0-1,1 0 1,-1-1-1,1 1 1,-1 0-1,0 0 1,1-1 0,-1 1-1,0-1 1,1 0-1,-1 1 1,0-1-1,-2 0 1,-16 3-6798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24575,'61'1'0,"-35"1"0,-1-1 0,1-1 0,0-2 0,-1 0 0,0-2 0,1-1 0,32-10 0,131-55 0,147-85 0,-307 139 0,50-37 0,-66 44 0,-7 3-15,0 0 0,0-1 0,0 0 0,-1 0 0,0 0 0,0 0-1,-1-1 1,0 0 0,0 0 0,-1 0 0,0 0 0,2-11 0,6-12-1154,-5 15-5657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24575,'-4'2'0,"1"1"0,0-1 0,0 1 0,0-1 0,0 1 0,0 0 0,1 0 0,-1 0 0,1 1 0,0-1 0,0 0 0,-2 4 0,-6 8 0,0-3 0,-3 3 0,1 0 0,0 0 0,1 1 0,0 1 0,2 0 0,0 0 0,0 1 0,-7 24 0,9-13 0,0 0 0,2 0 0,1 1 0,1-1 0,1 1 0,4 31 0,0-53 0,0 0 0,1-1 0,0 1 0,1-1 0,0 0 0,0 0 0,0 0 0,1 0 0,0-1 0,1 0 0,-1 0 0,12 9 0,7 11 0,-15-19 0,0 0 0,0 0 0,0-1 0,1 0 0,0 0 0,0-1 0,1-1 0,-1 0 0,14 4 0,42 19 0,-44-18 0,1-1 0,-1 0 0,1-2 0,1-1 0,37 4 0,-45-6 0,33 1 0,0-1 0,66-6 0,-57 1 0,62 5 0,-117-3 0,-1 0 0,1 1 0,-1-1 0,1 1 0,-1-1 0,1 1 0,-1 0 0,1 0 0,-1 0 0,0 0 0,0 1 0,0-1 0,1 0 0,-1 1 0,-1 0 0,1-1 0,0 1 0,0 0 0,-1 0 0,1 0 0,2 4 0,-2-2 0,-1 0 0,1 1 0,-1-1 0,0 1 0,0-1 0,0 0 0,-1 1 0,0 0 0,0-1 0,0 1 0,-1 6 0,0 0 0,-2 1 0,1-1 0,-1 0 0,-1 0 0,0 0 0,-1 0 0,0-1 0,0 1 0,-8 8 0,-10 7 0,-2-1 0,-1-1 0,-1-2 0,0 0 0,-34 18 0,14-9 0,1 1 0,2 3 0,-49 50 0,93-84 0,-1 0 0,0 0 0,1 0 0,-1-1 0,0 1 0,0 0 0,0 0 0,0-1 0,0 1 0,0 0 0,0-1 0,0 1 0,0-1 0,0 1 0,0-1 0,0 0 0,-1 1 0,1-1 0,0 0 0,0 0 0,0 0 0,0 0 0,-1 0 0,1 0 0,0 0 0,0 0 0,0 0 0,-2-1 0,1 0 0,0-1 0,0 1 0,0-1 0,1 1 0,-1-1 0,1 0 0,-1 0 0,1 0 0,0 0 0,0 0 0,0 0 0,0 0 0,-2-4 0,-1-7 0,0-1 0,1 0 0,-3-27 0,4 11 0,1-1 0,2 1 0,0 0 0,2-1 0,10-42 0,0-19 0,-11 70 0,1-1 0,1 0 0,6-22 0,17-34-38,-10 34-626,20-94 1,-34 117-6163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2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24575,'1'4'0,"0"1"0,1-2 0,0 1 0,0 0 0,0 0 0,0 0 0,1-1 0,-1 1 0,1-1 0,3 3 0,8 12 0,110 153 0,-70-76 0,-26-52 0,-23-34 0,1-1 0,-1 1 0,1-1 0,1 0 0,-1 0 0,16 12 0,-16-14 0,0-1 0,0 1 0,-1 1 0,1-1 0,-1 1 0,-1 0 0,8 13 0,24 61 0,-19-40 0,12 13 0,-22-42 0,0 0 0,0 1 0,-1 0 0,8 25 0,-4 4 0,2 3 0,-1 0 0,-3 1 0,-2 0 0,1 47 0,-7-82 0,-1 0 0,0 0 0,0 0 0,-1 0 0,-1 0 0,0 0 0,0 0 0,-1-1 0,0 1 0,-7 9 0,7-13 0,0-1 0,-1 0 0,1 0 0,-1 0 0,-1-1 0,1 0 0,-1 0 0,0 0 0,0 0 0,0-1 0,-1 0 0,0-1 0,1 1 0,-1-1 0,-14 3 0,-63 25-1365,55-20-5461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3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24575,'15'-1'0,"1"0"0,0-2 0,21-5 0,37-5 0,-22 6 0,1-2 0,79-24 0,-51 12 0,167-52 0,-171 51 0,-1-2 0,-1-4 0,138-74 0,-185 91 0,-28 17 0,-15 7 0,-126 93-1365,127-97-5461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7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0,5 0 0,-2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8:3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2171 1485 24575,'0'-25'0,"1"0"0,2 1 0,9-42 0,-5 21 0,-1 1 0,-3-1 0,-2 0 0,-8-86 0,-20-2 0,21 108 0,-1 0 0,-1 0 0,-17-35 0,1 1 0,9 25 0,-1 2 0,-35-53 0,38 65 0,-11-28 0,20 38 0,-1 0 0,0 0 0,-1 0 0,0 1 0,-10-12 0,5 7 0,1 0 0,0-1 0,-12-25 0,18 30 0,-1 1 0,0-1 0,-1 1 0,1 0 0,-2 0 0,1 1 0,-1 0 0,-1 0 0,0 0 0,0 1 0,-17-12 0,-44-26 0,52 32 0,-1 2 0,0 0 0,-23-11 0,-105-22 0,109 34 0,-122-16 0,0-1 0,123 21 0,0 2 0,0 2 0,-69 3 0,37 0 0,36 2 0,1 1 0,0 2 0,1 1 0,-1 1 0,-39 17 0,0-2 0,43-12 0,0 0 0,1 1 0,-42 29 0,-27 12 0,86-47 0,1 0 0,-1 0 0,1 1 0,0 0 0,1 0 0,0 1 0,0 0 0,1 0 0,-11 19 0,8-14 0,0-1 0,0 1 0,-15 13 0,11-13 0,2 1 0,0 0 0,1 1 0,0 0 0,1 1 0,1 0 0,0 1 0,1-1 0,-6 23 0,-14 29 0,18-45 0,1-1 0,1 1 0,1 0 0,1 1 0,-3 41 0,6 122 0,4-94 0,-2-84 0,1 0 0,0 0 0,0 0 0,1 0 0,1 0 0,-1 0 0,1-1 0,1 1 0,0-1 0,0 0 0,0 0 0,1 0 0,7 8 0,0-1 0,1-1 0,0-1 0,1 0 0,1 0 0,20 12 0,0-3 0,2-2 0,1-2 0,0-1 0,1-2 0,0-2 0,1-1 0,1-2 0,0-2 0,0-2 0,1-1 0,68-2 0,-70-2 5,61 11-1,-58-6-58,49 1 0,-49-6-14,135-5-219,-156 1 267,0 0-1,0-1 1,-1-1 0,1-1-1,-1-1 1,20-10-1,243-113 21,-268 123 43,-1-1 0,-1-1-1,1 0 1,-1-2 0,-1 1-1,14-15 1,-19 17-13,0 0 0,-1-1-1,0 0 1,0 0 0,-1-1 0,0 0 0,-1 0 0,0-1-1,7-21 1,2-21-30,-1-1 0,-3 0 0,-3 0 0,2-74 0,-11 109 0,0-1 0,0 1 0,-2 0 0,-1 1 0,0-1 0,-1 1 0,-1-1 0,-1 2 0,0-1 0,-2 1 0,0 1 0,-18-24 0,-17-15 0,-2 3 0,-61-53 0,26 27 0,62 60-170,-1 1-1,-1 1 0,0 1 1,-1 1-1,-1 1 0,0 1 1,-35-12-1,42 18-6655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1 561 24575,'0'-1'0,"0"0"0,1 0 0,-1 0 0,1 0 0,0-1 0,-1 1 0,1 0 0,0 0 0,0 0 0,-1 0 0,1 0 0,0 1 0,0-1 0,0 0 0,0 0 0,0 1 0,0-1 0,0 0 0,1 1 0,-1-1 0,0 1 0,0-1 0,0 1 0,1 0 0,-1 0 0,0-1 0,3 1 0,39-5 0,-38 5 0,14-1 0,10-2 0,-1 1 0,1 2 0,0 1 0,48 8 0,-68-6 0,-1 0 0,0 0 0,0 1 0,-1 0 0,1 0 0,-1 1 0,0 0 0,0 1 0,0-1 0,-1 1 0,0 0 0,0 1 0,0 0 0,-1-1 0,0 2 0,7 13 0,-5-8 0,-1 0 0,0 1 0,-1 0 0,-1 0 0,0 1 0,-1-1 0,0 1 0,-1-1 0,0 17 0,-1-9 0,1 0 0,7 29 0,4 40 0,-14 40 0,2 55 0,-1-184 0,0-1 0,0 1 0,0-1 0,0 1 0,0 0 0,0-1 0,0 1 0,1-1 0,-1 0 0,1 1 0,-1-1 0,1 1 0,-1-1 0,1 0 0,0 1 0,-1-1 0,1 0 0,0 1 0,0-1 0,0 0 0,0 0 0,0 0 0,0 0 0,1 0 0,-1 0 0,0 0 0,0-1 0,3 2 0,-2-2 0,0 0 0,0-1 0,-1 0 0,1 1 0,0-1 0,-1 0 0,1 0 0,0 0 0,-1 0 0,1 0 0,-1 0 0,1 0 0,-1 0 0,0-1 0,0 1 0,1-1 0,-1 1 0,0-1 0,0 1 0,0-1 0,-1 0 0,2-2 0,51-101-201,-29 55 17,2 0-1,35-49 0,51-73 185,-47 66 0,76-133-103,-88 148 103,56-136 0,-90 162 371,-16 51-249,0 0-1,1 0 1,10-22 0,-5 6-122,-14 31 0,-6 16 0,-40 94 0,-17 31 0,-39 81 0,88-181 0,-49 117 0,-12 53 0,48-139 0,-29 98 0,51-134 0,1 1 0,2 0 0,2 1 0,-2 67 0,7-97 0,0-1 0,1 1 0,0-1 0,0 1 0,1-1 0,0 1 0,6 15 0,-6-21 0,-1 0 0,2 0 0,-1 0 0,0 0 0,0 0 0,1 0 0,0-1 0,-1 1 0,1-1 0,0 0 0,0 0 0,0 0 0,1 0 0,-1 0 0,0-1 0,1 1 0,-1-1 0,1 0 0,-1 0 0,1 0 0,4 0 0,30 3 0,-1-2 0,1-1 0,0-2 0,59-9 0,-66 3 0,-1-1 0,0-2 0,0 0 0,-1-2 0,-1-2 0,0 0 0,-1-2 0,47-35 0,114-77 0,-111 76 0,-52 37 0,0-2 0,-2 0 0,39-37 0,-37 30-28,-20 21-93,0-1-1,-1 0 0,0 0 1,0-1-1,0 1 1,0-1-1,-1 0 1,1 0-1,-1 0 1,3-7-1,-1-6-6704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0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1303 2493 24575,'42'-2'0,"58"-10"0,-57 6 0,54-2 0,-56 6-224,-1-3 0,62-13-1,-55 8-703,62-5-1,83 7-3383,30-2 2519,556-43 68,-248 40 1630,-85 6 21,970-11-1997,-913 20 2347,-410-1-319,515-18 672,-406 6-231,102 11 4474,-149 0-2240,-151 1-2516,0-1 0,0 0 0,0 0 0,0 0 0,0 0 0,1-1 0,-1 1-1,0-1 1,0 0 0,0 0 0,0 0 0,-1 0 0,1-1 0,0 1 0,0-1 0,-1 1 0,1-1-1,3-3 1,-5 2-34,0 0 0,0 1-1,0-1 1,0 0 0,0 0 0,0 0-1,-1 0 1,1 0 0,-1 0-1,0 0 1,0 0 0,0 0-1,-1 1 1,1-1 0,0 0-1,-1 0 1,0 0 0,0 0 0,-2-4-1,-78-230-81,2-12 0,56 167 0,3 15 0,3 0 0,-13-105 0,5-12 0,18 149 0,-13-44 0,-5-18 0,-2-6 0,-1-7 0,20 72 0,-24-68 0,20 71 0,1-1 0,-6-39 0,13 53 0,-2 0 0,0 0 0,-18-37 0,-3-12 0,18 41 0,6 19 0,0 1 0,0-1 0,-2 1 0,1-1 0,-10-14 0,12 21 0,-1 1 0,0 0 0,0 0 0,0 0 0,0 0 0,-1 1 0,1-1 0,-1 1 0,0 0 0,1 0 0,-1 0 0,0 0 0,0 1 0,0-1 0,0 1 0,-1 0 0,1 0 0,-7 0 0,6 1 0,-14-2 0,0 0 0,0-1 0,0-1 0,0 0 0,-33-14 0,37 13 0,1 1 0,-1 0 0,0 1 0,0 0 0,0 2 0,-28-1 0,-44-6 0,12-2-180,0 3 0,0 4 0,-84 6 0,24-1 33,-287 8-734,2 39-578,113-5-1524,10-2-624,-271 25 2029,170-17 1320,52-5 455,-183 22-157,158-16 24,-217 31-450,251-19 409,189-32 855,-135 33 686,104-37-364,-75 14 815,198-29-1768,-20 3 1673,0 3 1,-110 42-1,183-58-1919,-1-1 0,1 1 1,0 0-1,0 0 1,1 1-1,-1-1 0,0 0 1,1 1-1,-1 0 0,1 0 1,0-1-1,0 1 0,0 1 1,0-1-1,0 0 1,1 0-1,-1 1 0,1-1 1,0 0-1,0 1 0,1 0 1,-1-1-1,1 1 0,-1-1 1,1 1-1,0 4 1,2 12-3,-1 0 0,2-1 0,9 35 0,0 1-2,56 287 3,-60-307 9,24 119-136,-2 65-526,-26-188 653,16 60 0,-12-64 0,-1 1 0,4 52 0,6 67 478,-6-59-239,18 75-200,-5-37-24,-14-65-15,-4-33 0,-2 0 0,2 40 0,-7-32 0,0-23 0,0-1 0,1 0 0,1 1 0,0-1 0,4 17 0,-5-28 0,1 0 0,-1 1 0,1-1 0,-1 0 0,1 0 0,0 0 0,0 0 0,-1 0 0,1 0 0,0 0 0,0 0 0,0 0 0,0-1 0,0 1 0,0 0 0,0-1 0,0 1 0,0 0 0,1-1 0,-1 0 0,0 1 0,0-1 0,0 0 0,1 1 0,-1-1 0,0 0 0,0 0 0,1 0 0,-1 0 0,0 0 0,1 0 0,-1 0 0,0-1 0,2 0 0,50-17 0,-34 10 0,2 2 0,1 1 0,0 2 0,27-2 0,-26 3 0,-1-1 0,0 0 0,28-9 0,-6 0-321,0 3 0,0 1 0,64-3 0,39-5-282,184-14-1000,-67 10 466,516-40-4031,-310 31 2762,228-30 2406,-203 45-733,44-4-106,222-42 1206,-341 33 3277,-215 2 803,-158 7-3019,-46 17-1340,0 1-1,0-1 1,0 1 0,0-1-1,0 0 1,-1 1-1,1-1 1,0 0 0,0 1-1,-1-1 1,1 0-1,0 0 1,-1 0 0,1 0-1,-1 0 1,1 0-1,-1-1 1,0 1-21,0 1 1,0-1-1,-1 0 0,1 0 1,0 1-1,-1-1 0,1 0 0,-1 1 1,1-1-1,-1 0 0,1 1 1,-1-1-1,1 1 0,-1-1 0,1 1 1,-1-1-1,0 1 0,1-1 1,-1 1-1,0 0 0,0-1 0,1 1 1,-1 0-1,0 0 0,0 0 1,1-1-1,-3 1 0,-32-10-13,-2 2-1,1 1 1,-74-4 0,-117 12 120,91 1-137,35-3-37,-114 3 0,193 2-1365,5 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 2 24575,'-14'0'0,"0"-1"0,1 1 0,0 0 0,-1 1 0,1 0 0,0 1 0,0 1 0,0 0 0,0 0 0,1 1 0,-24 12 0,9 0 0,1 3 0,1 0 0,0 1 0,2 1 0,0 1 0,2 2 0,0 0 0,-26 42 0,-122 179-948,13-1 656,123-183-121,1 0 1,-26 78-1,-8 22 51,41-105 219,2 1 1,-25 99-1,22-64 103,15-57 408,-7 45 0,7-24-460,5-29 445,2-1 0,0 1 0,2 0 0,1 41 0,1-65-313,1-1 1,-1 0-1,1 1 0,-1-1 0,1 0 1,0 1-1,0-1 0,0 0 0,0 0 1,0 0-1,1 0 0,-1 0 1,1 0-1,-1 0 0,1 0 0,0-1 1,-1 1-1,1-1 0,0 1 0,3 1 1,-1-1-27,2 1 1,-1-1 0,0 0-1,0-1 1,0 1 0,1-1 0,-1 0-1,10 1 1,-3-2-24,-1 0 1,1 0-1,-1-1 0,1-1 0,-1 0 1,1 0-1,-1-1 0,14-6 0,-16 4 9,0 0 0,-1-1 0,1 0 0,12-13 0,17-13 0,-1 4 0,-2-1 0,59-65 0,-83 83 0,4-11 0,-14 20 0,0-1 0,1 0 0,-1 1 0,1 0 0,0-1 0,-1 1 0,1 0 0,0 0 0,1-1 0,-1 2 0,0-1 0,4-3 0,-5 6-11,0-1-1,0 0 0,0 1 1,0-1-1,0 1 1,0 0-1,0-1 0,0 1 1,0-1-1,0 1 0,-1 0 1,1 0-1,0 0 1,-1-1-1,1 1 0,0 0 1,-1 0-1,1 0 0,-1 0 1,0 0-1,1 0 1,-1 0-1,0 0 0,1 1 1,1 4-1064,6 7-5751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158 558 24575,'0'58'0,"1"27"0,-19 155 0,9-167 0,-9 41 0,5-17 0,11-73 0,-1 0 0,-1 0 0,-9 33 0,-1-9 0,-12 90 0,13-60 0,4-55 0,9-22 0,0-1 0,0 0 0,0 0 0,0 1 0,0-1 0,-1 0 0,1 0 0,0 0 0,0 1 0,0-1 0,-1 0 0,1 0 0,0 0 0,0 0 0,0 0 0,-1 1 0,1-1 0,0 0 0,0 0 0,-1 0 0,1 0 0,0 0 0,0 0 0,-1 0 0,1 0 0,0 0 0,-1 0 0,1 0 0,0 0 0,0 0 0,-1 0 0,1 0 0,0 0 0,0 0 0,-1 0 0,1-1 0,0 1 0,0 0 0,-1 0 0,0-2 0,0 0 0,0 0 0,0 1 0,1-1 0,-1 0 0,0 0 0,1 0 0,0 0 0,-1 0 0,1 0 0,0-1 0,0 1 0,0 0 0,0 0 0,0 0 0,1 0 0,-1 0 0,1-2 0,13-45-13,1 1 0,3 0 0,35-68 0,-41 90-37,143-321-461,-7 51 671,-92 194 15,53-135 1,-104 223-133,1-6-35,2 0 1,0 1-1,1 0 1,1 0-1,1 1 1,16-22-1,-27 40-8,0 0 0,1-1 0,-1 1 0,0 0 0,0-1 0,1 1 0,-1 0 0,0-1 0,1 1 0,-1 0 0,0 0 0,1 0 0,-1-1 0,1 1 0,-1 0 0,0 0 0,1 0 0,-1 0 0,1 0 0,-1 0 0,0 0 0,1 0 0,-1 0 0,1 0 0,-1 0 0,1 0 0,-1 0 0,0 0 0,1 0 0,-1 0 0,1 0 0,-1 0 0,0 0 0,1 1 0,-1-1 0,1 0 0,-1 0 0,0 1 0,1-1 0,-1 0 0,1 1 0,11 22 0,2 31 0,-10-36 0,0 0 0,2 0 0,0-1 0,13 25 0,-10-21 0,0 0 0,9 35 0,-9-13 0,3 0 0,1-1 0,34 72 0,-7-14 0,-31-73 0,1-1 0,27 49 0,2-9 0,-20-32 0,0-2 0,3 0 0,0-1 0,49 51 0,-66-77 0,1 0 0,-1-1 0,1 1 0,1-1 0,-1-1 0,1 1 0,-1-1 0,1 0 0,0 0 0,0-1 0,0 0 0,0 0 0,1-1 0,-1 0 0,0 0 0,1-1 0,-1 0 0,1 0 0,-1 0 0,0-1 0,1-1 0,-1 1 0,0-1 0,0 0 0,0 0 0,0-1 0,0 0 0,-1-1 0,1 1 0,6-6 0,9-5 0,0-1 0,0-1 0,-2-1 0,0 0 0,0-2 0,-2-1 0,-1 0 0,0-1 0,-2-1 0,0 0 0,-1-1 0,-2 0 0,0-1 0,-2-1 0,13-44 0,-4 6 0,-6 24 0,-2-1 0,-2 0 0,-2 0 0,4-56 0,-12-327 0,0 408-242,-1 1 0,0-1 0,-1 1 0,-5-16 0,7 28 87,-3-16-6671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4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1031 24575,'36'1'0,"0"-2"0,1-2 0,50-9 0,27-4 50,-15 3-668,-63 7 567,316-69-3537,-273 58 2159,102-8 0,1 0 757,-26-3-431,919-148-4056,-192 45 3608,-435 59 1040,-209 34 533,346-45 414,-489 73-437,1001-129 123,-573 78 1470,-383 50 710,187-38 1,-300 38 92,-28 11-2313,0-1 0,0 1 1,0-1-1,1 1 0,-1 0 1,0-1-1,0 1 0,0 0 1,0-1-1,-1 1 0,1 0 1,0-1-1,0 1 0,0 0 1,0-1-1,0 1 0,0 0 1,0-1-1,-1 1 0,1 0 1,0 0-1,0-1 0,0 1 0,-1 0 1,1-1-1,0 1 0,0 0 1,-1 0-1,1 0 0,0-1 1,-1 1-1,1 0 0,0 0 1,-1 0-1,1 0 0,0 0 1,-1-1-1,1 1 0,-1 0 1,-53-15 1887,32 12-8534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24575,'3'-2'0,"0"0"0,0 0 0,0 0 0,0-1 0,0 1 0,0-1 0,-1 0 0,1 0 0,-1 0 0,0 0 0,0 0 0,3-7 0,5-5 0,29-27 0,-30 34 0,0-1 0,-1 0 0,0 0 0,-1-1 0,0 0 0,0 0 0,8-17 0,-3-2 0,1 0 0,23-36 0,-25 41 0,-11 21 0,1 0 0,0 0 0,0 0 0,0 0 0,0 0 0,1 1 0,-1-1 0,1 1 0,0-1 0,-1 1 0,1-1 0,5-3 0,-7 6 0,1 0 0,0 1 0,-1-1 0,1 0 0,-1 0 0,1 1 0,0-1 0,-1 0 0,1 0 0,-1 1 0,1-1 0,-1 1 0,1-1 0,-1 1 0,1-1 0,-1 0 0,1 1 0,-1 0 0,1-1 0,-1 1 0,0-1 0,0 1 0,1-1 0,-1 1 0,0 0 0,0-1 0,1 1 0,-1 0 0,0-1 0,0 1 0,0 0 0,0-1 0,0 1 0,0 0 0,0-1 0,0 1 0,-1 1 0,5 29 0,-4-30 0,1 53 0,-1-23 0,2-1 0,9 59 0,-5-60 0,-3 1 0,1 54 0,-4-55 0,2 0 0,0 1 0,8 30 0,17 97 0,0 29 0,-23-158-341,0 0 0,-2 0-1,-1 35 1,-1-40-6485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24575,'57'1'0,"-23"1"0,0-2 0,0-1 0,0-1 0,0-2 0,0-2 0,-1-1 0,35-12 0,-50 14 0,1 0 0,-1 1 0,1 0 0,29 0 0,35-7 0,118-16 0,-164 21 0,-24 5 0,1-1 0,-1-1 0,0-1 0,0 1 0,0-2 0,0 0 0,13-7 0,28-12-1365,-40 15-5461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0 24575,'-478'0'0,"461"2"0,-1 0 0,1 2 0,-1-1 0,1 2 0,0 1 0,1 0 0,-1 1 0,-24 13 0,-56 22 0,72-34 0,16-6 0,0 0 0,0 1 0,0 1 0,1 0 0,-1 0 0,1 0 0,-10 8 0,-13 11 0,1 2 0,-36 38 0,58-54 0,0 0 0,1 0 0,0 0 0,1 1 0,0 0 0,0 0 0,1 0 0,1 1 0,0-1 0,0 1 0,1 1 0,-3 16 0,-7 57 0,8-53 0,-4 62 0,7-4 0,5 138 0,23-96 0,-18-103 0,1 0 0,1-1 0,1 0 0,2-1 0,28 44 0,-27-45 0,-7-15 0,1 0 0,0 0 0,0-1 0,1 0 0,0-1 0,1 0 0,0 0 0,15 10 0,3-2 0,0-1 0,39 17 0,-44-25 0,0-1 0,1-1 0,0-1 0,34 2 0,-24-2 0,75 4-247,191-7-1,-138-5 128,-116 4 120,-1-2 0,0-2 0,1-2 0,54-13 0,-14-6 0,-1-3 0,-1-4 0,-1-3 0,124-72 0,-155 74-171,61-48 0,-96 65 122,0 0 0,-1-1 1,0-1-1,-1-1 0,-1 0 0,19-33 0,-24 33 158,-1 0-1,0-1 0,-2 0 0,0 0 1,-1-1-1,-2 0 0,1 0 0,-2 0 1,-1 0-1,0 0 0,-4-26 0,4-66-108,-4-67 0,0 164 0,0-1 0,-1 1 0,-1 0 0,0 1 0,-1-1 0,-1 1 0,-14-23 0,6 9 0,4 12 0,0 0 0,-2 0 0,-25-25 0,14 16 0,17 17 0,0 0 0,0 1 0,-1 0 0,0 1 0,0-1 0,-1 1 0,0 1 0,0 0 0,0 0 0,0 1 0,-1 0 0,0 1 0,0 0 0,0 0 0,0 1 0,0 0 0,-17 0 0,17 1 0,1 0 0,0-1 0,-1 0 0,1 0 0,0-1 0,0 0 0,-14-8 0,-9-3 0,10 8 0,1 2 0,-1 0 0,0 1 0,-1 1 0,1 1 0,0 1 0,-32 4 0,-17-1 0,-49-3-100,22-2-189,-179 20 0,201-5 289,1 3 0,0 4 0,2 2 0,-106 49 0,173-69 8,-24 13-638,-46 14 0,53-23-5631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59 24575,'-3'0'0,"0"-1"0,0 0 0,0-1 0,0 1 0,0 0 0,0-1 0,0 0 0,1 1 0,-1-1 0,1 0 0,-5-5 0,-18-11 0,12 14 0,-1 0 0,0 1 0,0 0 0,0 1 0,0 0 0,-16 1 0,-86 8 0,97-3 0,0 1 0,1 0 0,-1 2 0,2 0 0,-1 2 0,-27 16 0,-10 4 0,4 0 0,1 1 0,-77 63 0,104-72 0,0 1 0,2 0 0,1 1 0,0 2 0,-17 29 0,30-43 0,0 2 0,1-1 0,1 1 0,0-1 0,1 1 0,0 1 0,-3 19 0,3-1 0,0 0 0,2 34 0,3-58 0,-1 1 0,1 0 0,0-1 0,1 0 0,0 1 0,0-1 0,1 0 0,0 0 0,0 0 0,1 0 0,0-1 0,1 1 0,-1-1 0,1 0 0,1 0 0,10 10 0,-1-4 0,1 0 0,0-2 0,0 0 0,1 0 0,1-2 0,19 9 0,-5-6 0,1 0 0,0-3 0,0 0 0,1-2 0,66 5 0,180-10 0,-145-5 0,155 3-1365,-267 0-5461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24575,'4'0'0,"2"5"0,0 5 0,-2 2-8191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81 294 24575,'1'1'0,"1"-1"0,-1 1 0,0 0 0,1-1 0,-1 1 0,0 0 0,0 0 0,1 0 0,-1 0 0,0 0 0,0 0 0,0 0 0,0 0 0,0 0 0,0 0 0,-1 0 0,1 1 0,0 1 0,17 29 0,-15-24 0,5 7 0,-1 1 0,-1 0 0,0 0 0,4 21 0,-8-29 0,1-1 0,0 1 0,0-1 0,1 1 0,6 10 0,-5-11 0,0 1 0,-1 0 0,0 1 0,4 12 0,19 111 0,-18-80 0,18 58 0,-14-66 0,-3-1 0,-1 2 0,-3-1 0,-1 1 0,-3 72 0,-2-83 0,0-3 0,0-63 0,3-7 0,2 0 0,1 1 0,22-69 0,-14 56 0,18-57 0,11-50 0,-14 27 0,-25 111 0,1-1 0,1 1 0,15-32 0,6-20 0,14-62 0,-38 125 0,1 0 0,0 0 0,0 0 0,1 1 0,10-16 0,6-10 0,-15 23 0,0-1 0,1 1 0,1 0 0,-1 0 0,2 1 0,-1 0 0,12-10 0,-14 16 0,1-1 0,-1 1 0,1 0 0,-1 1 0,1-1 0,0 1 0,1 1 0,-1-1 0,0 1 0,1 1 0,-1-1 0,1 1 0,12 0 0,-12 1 0,0 0 0,0 0 0,1 0 0,-1 1 0,0 0 0,0 1 0,0 0 0,-1 0 0,1 1 0,0 0 0,8 5 0,-12-6 0,0 2 0,0-1 0,0 0 0,0 1 0,0 0 0,-1 0 0,0 0 0,0 0 0,0 1 0,0-1 0,-1 1 0,1 0 0,-1-1 0,0 1 0,-1 0 0,1 0 0,-1 1 0,1 8 0,9 46 0,-5-26 0,-1 0 0,2 46 0,-8-67 0,1 0 0,-2 0 0,0 0 0,-1-1 0,0 1 0,-1-1 0,0 1 0,-1-1 0,0-1 0,-1 1 0,0-1 0,-1 0 0,0 0 0,-1-1 0,0 1 0,-18 15 0,-5 6-24,-1-2-1,-2-2 1,0 0-1,-75 42 1,-137 103-28,139-93 99,-80 55 80,174-127-127,0 0 0,-1-1 0,-27 10 0,-1 1 0,41-18 0,1 0 0,0 0 0,0 0 0,-1 0 0,1 0 0,0 0 0,-1 0 0,1 0 0,0 1 0,0-1 0,-1 0 0,1 0 0,0 0 0,0 0 0,-1 0 0,1 1 0,0-1 0,0 0 0,-1 0 0,1 1 0,0-1 0,0 0 0,0 0 0,0 1 0,-1-1 0,1 0 0,0 0 0,0 1 0,0-1 0,0 0 0,0 1 0,0-1 0,0 0 0,0 0 0,0 1 0,0-1 0,0 0 0,0 1 0,0-1 0,0 0 0,0 1 0,0-1 0,0 0 0,0 0 0,0 1 0,1-1 0,-1 0 0,0 1 0,0-1 0,0 0 0,0 0 0,1 1 0,21 10 0,36 5 0,-56-16 0,42 7 0,0-2 0,0-2 0,67-4 0,-63-1 0,-1 3 0,88 11 0,51 16 0,-109-14 0,1-3 0,112 0 0,-143-16-1365,-30-1-5461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4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24575,'4'-1'0,"1"0"0,0 0 0,-1-1 0,1 0 0,-1 0 0,1 0 0,-1-1 0,7-4 0,9-6 0,18-2 0,0 2 0,0 2 0,57-11 0,42-11 0,126-36 0,-40 11 0,-187 48 0,0 2 0,1 1 0,-1 1 0,2 2 0,45 2 0,-59 1 0,0-1 0,32-7 0,-33 5 0,-1 1 0,38-1 0,-58 4 0,0 0 0,0 0 0,0 0 0,0 0 0,-1 0 0,1 0 0,0 1 0,0-1 0,0 1 0,0 0 0,-1 0 0,1-1 0,0 1 0,0 0 0,-1 0 0,1 0 0,1 2 0,-3-2 0,1 0 0,0 0 0,-1 0 0,1 0 0,-1 0 0,1 1 0,-1-1 0,0 0 0,1 0 0,-1 0 0,0 1 0,0-1 0,0 0 0,0 0 0,0 1 0,0-1 0,0 0 0,-1 0 0,1 1 0,-1 0 0,-3 8 0,0 0 0,-1 0 0,0 0 0,-1-1 0,-6 10 0,-7 11 0,-27 33-1365,37-48-5461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24575,'0'5'0,"-5"1"0,-5-1 0,-2 4 0,2 5 0,-3 0 0,2-3-8191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506 24575,'1'-16'0,"0"1"0,1-1 0,1 0 0,1 0 0,0 1 0,9-21 0,0-3 0,-6 19 0,1-6 0,0 0 0,4-31 0,-11 51 0,0-1 0,0 1 0,-1-1 0,0 0 0,0 1 0,-1-1 0,0 1 0,0-1 0,0 1 0,-1 0 0,0-1 0,0 1 0,-1 0 0,-4-8 0,0 3 0,0 1 0,0 0 0,-1 1 0,0 0 0,-12-10 0,14 15 0,1 0 0,0 1 0,-1-1 0,0 1 0,1 1 0,-1-1 0,0 1 0,-1 0 0,1 1 0,0-1 0,-13 0 0,6 0 0,0 1 0,0 1 0,1 0 0,-1 0 0,0 2 0,0-1 0,1 2 0,-1 0 0,1 0 0,0 1 0,0 0 0,0 1 0,0 1 0,1 0 0,-17 12 0,-192 143 0,122-88 0,48-38 0,1 3 0,-50 50 0,62-50 0,22-25 0,1 0 0,0 2 0,1-1 0,1 2 0,0 0 0,1 0 0,1 1 0,0 1 0,-8 20 0,-2 20 0,13-40 0,0 0 0,1 0 0,1 1 0,1 0 0,1 0 0,-2 24 0,4-26 0,1-1 0,1 0 0,0 1 0,1-1 0,1 0 0,0 0 0,1 0 0,1 0 0,0-1 0,1 0 0,1 0 0,1 0 0,0-1 0,0 0 0,2-1 0,-1 1 0,2-2 0,0 0 0,0 0 0,1-1 0,14 10 0,-7-8 0,0-1 0,1-1 0,1 0 0,-1-2 0,2-1 0,25 7 0,6-1 0,78 10 0,-47-17 0,149-7 0,-96-3 0,-123 3 0,0-1 0,-1 0 0,0-1 0,1-1 0,-1 0 0,0-1 0,0-1 0,-1 1 0,20-12 0,1-4 0,-2-1 0,33-28 0,-52 40 0,-4 3 0,0 0 0,0 0 0,-1-1 0,1 0 0,-2 0 0,1-1 0,-1 0 0,0 0 0,0 0 0,8-18 0,3-24-1365,-14 41-5461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24575,'0'5'0,"0"5"0,4 2 0,7-2 0,5-2 0,0-7 0,2-4 0,-2-6 0,-4-1-8191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5:5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24575,'4'0'0,"7"0"0,5 0 0,1-4 0,-4-7 0,-3 0-8191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0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244 527 24575,'-1'1'0,"0"-1"0,0 0 0,0 1 0,0-1 0,0 1 0,0-1 0,0 1 0,0-1 0,1 1 0,-1-1 0,0 1 0,0 0 0,1 0 0,-1-1 0,0 1 0,1 0 0,-1 0 0,1 0 0,-1 0 0,1 0 0,0-1 0,-1 1 0,1 0 0,-1 2 0,-8 33 0,5-19 0,-55 194 0,45-168 0,-10 52 0,-10 36 0,19-83 0,3 0 0,-6 52 0,9-17 0,8-53 0,-10 47 0,3-29 0,3 1 0,2-1 0,6 88 0,0-31 0,-3-488 0,1 347 0,11-56 0,-6 55 0,2-53 0,-6 63 0,1-1 0,1 1 0,13-45 0,-9 42 0,-1 0 0,4-50 0,3-18 0,-9 67 0,3-48 0,5-35 0,-7 78 0,2-52 0,-6 60 0,2-1 0,1 0 0,2 1 0,15-42 0,-20 61 0,1 5 0,0 10 0,0 27 0,-2 43 0,-2-26 0,3 1 0,13 92 0,-3-46 0,-10-70 0,1-1 0,1 1 0,11 34 0,-4-21 0,10 70 0,-14-66 0,16 53 0,-8-25 0,-14-61 0,1 0 0,0 0 0,0 0 0,1-1 0,0 1 0,1-1 0,1 1 0,-1-1 0,2 0 0,-1-1 0,13 16 0,-17-24 0,0 0 0,0 0 0,0 0 0,0 0 0,1-1 0,-1 1 0,0 0 0,0-1 0,1 1 0,-1-1 0,0 0 0,1 1 0,-1-1 0,1 0 0,-1 0 0,0 0 0,1 0 0,-1 0 0,1 0 0,-1 0 0,0 0 0,1-1 0,-1 1 0,0 0 0,1-1 0,-1 1 0,0-1 0,1 0 0,-1 1 0,0-1 0,0 0 0,0 0 0,0 0 0,0 0 0,0 0 0,2-2 0,37-43 0,-37 41 0,40-47-219,3 1-1,1 3 0,95-73 0,-88 76 161,193-153 59,-40 53 0,-129 96 0,-19 13 0,70-56 0,48-34 0,-37 30 0,2-10-40,-121 90 171,2 2 1,36-19 0,-41 24-35,0 0 0,0-2 0,-1 0 1,0-1-1,24-23 0,-41 35-97,0-1 0,1 1 0,-1-1 0,0 1 0,1 0 0,-1-1 0,0 1 0,0 0 0,1-1 0,-1 1 0,1 0 0,-1 0 0,0-1 0,1 1 0,-1 0 0,0 0 0,1 0 0,-1 0 0,1-1 0,-1 1 0,1 0 0,-1 0 0,1 0 0,-1 0 0,0 0 0,1 0 0,-1 0 0,1 0 0,-1 0 0,1 0 0,-1 0 0,1 1 0,-1-1 0,1 0 0,5 16 0,-5 33 0,-1-43 0,-4 1877 0,6-1039 0,19-918 0,12-87 0,-28 130-455,1 0 0,13-35 0,-12 51-6371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0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24575,'41'0'0,"0"-3"0,56-10 0,-4 1 0,18-3 0,162-23 30,-137 23-651,159-15 621,-238 25 0,77 4 0,-89 1 0,-44 0 14,0 0 1,0-1-1,0 1 0,0 0 0,0 0 0,0 0 0,0 0 1,0 0-1,0 0 0,0 0 0,0 1 0,0-1 0,0 0 1,0 0-1,0 1 0,0-1 0,0 1 0,0-1 1,0 1-1,0-1 0,0 1 0,-1 0 0,1-1 0,0 1 1,0 0-1,-1 0 0,1-1 0,0 1 0,-1 0 0,1 0 1,-1 0-1,1 0 0,-1 0 0,0 0 0,1 0 0,-1 0 1,1 1-1,-2 0-102,1 1 1,-1-1-1,0 1 1,0-1-1,1 1 1,-2-1-1,1 0 1,0 0-1,0 1 1,-1-1-1,1 0 1,-1 0-1,1 0 0,-4 2 1,-7 7-6739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24575,'0'-1'0,"1"0"0,-1 0 0,1 0 0,0-1 0,-1 1 0,1 0 0,0 0 0,0 0 0,0 0 0,0 0 0,0 0 0,0 1 0,0-1 0,0 0 0,0 0 0,0 1 0,1-1 0,-1 1 0,2-1 0,33-13 0,-26 10 0,35-11 0,73-14 0,-45 13 0,11-2 0,34-8 0,-63 12 0,99-12 0,-151 26 0,78-4 52,-62 5-336,-1-2 1,0 0 0,0-1-1,28-6 1,-29 2-6543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362 587 24575,'0'20'0,"0"17"0,0 1 0,-3 0 0,-10 53 0,8-64 0,2 0 0,-1 54 0,4-50 0,-2 0 0,-5 32 0,-2 1 0,3 1 0,3 1 0,6 70 0,-5 109 0,-24-113 0,27-130 0,-2-1 0,1 1 0,0-1 0,0 1 0,0-1 0,-1 1 0,1-1 0,0 0 0,-1 1 0,0-1 0,1 0 0,-1 1 0,0-1 0,1 0 0,-1 0 0,0 0 0,0 0 0,-2 3 0,2-5 0,0 1 0,0-1 0,0 0 0,0 1 0,0-1 0,1 0 0,-1 1 0,0-1 0,0 0 0,1 0 0,-1 0 0,1 0 0,-1 0 0,1 1 0,-1-1 0,1 0 0,-1 0 0,1 0 0,0 0 0,-1 0 0,1 0 0,0-1 0,0 1 0,0-2 0,-9-35 0,2-1 0,1-1 0,2 1 0,2-49 0,3 39 0,-2 0 0,-15-92 0,12 110 0,1 0 0,0-34 0,3 35 0,-2 1 0,-7-44 0,-6 2 0,4-1 0,2 0 0,2-89 0,7 71 0,3-86 0,-1 147 0,2 0 0,1 0 0,1 1 0,10-30 0,-11 44 0,-1 1 0,2-1 0,0 1 0,0 0 0,1 0 0,1 1 0,0 0 0,0 1 0,2-1 0,11-11 0,-9 14 0,1 0 0,0 1 0,0 1 0,0 0 0,1 0 0,0 2 0,0 0 0,0 0 0,1 1 0,-1 1 0,1 0 0,0 1 0,0 1 0,0 0 0,0 1 0,0 1 0,0 0 0,25 6 0,-35-5 0,-1-1 0,0 1 0,0 0 0,1 0 0,-1 0 0,-1 0 0,1 1 0,0 0 0,-1 0 0,1 0 0,-1 0 0,0 0 0,0 1 0,0-1 0,0 1 0,2 5 0,3 6 0,-1 0 0,0 1 0,5 19 0,-8-21 0,1 0 0,1 0 0,0-1 0,8 14 0,-7-16 0,-1 0 0,-1 0 0,1 0 0,-2 1 0,0 0 0,0 0 0,2 14 0,8 88 0,-11-76 0,9 33 0,-7-50 0,-2 0 0,2 27 0,-4-33 0,-1 1 0,0 0 0,-2 0 0,0-1 0,-6 26 0,6-36 0,0 1 0,0-1 0,0 0 0,-1 0 0,0 0 0,0 0 0,0 0 0,-1 0 0,0-1 0,0 0 0,0 0 0,0 0 0,-1 0 0,1-1 0,-1 1 0,0-1 0,0 0 0,-9 3 0,-194 68 0,182-68 0,1-1 0,0-2 0,-34 1 0,-40 6 0,49-4 0,1-1 0,-78-5 0,99 0 0,145-1-1365,-92 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24575,'56'21'0,"-2"-15"0,1-2 0,104-6 0,-47-1 0,97 6-353,225-6-715,-328-10 1068,-66 7 0,60-2 0,5 9-9,-83-1-6752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24575,'0'-1'0,"0"-1"0,0 0 0,1 0 0,-1 0 0,1 1 0,0-1 0,-1 0 0,1 1 0,0-1 0,0 1 0,0-1 0,0 1 0,0-1 0,0 1 0,0 0 0,1-1 0,-1 1 0,1 0 0,-1 0 0,0 0 0,1 0 0,0 0 0,-1 0 0,3 0 0,47-16 0,-31 11 0,11-4 0,-2-1 0,0 2 0,50-9 0,111-16 70,68-9-1505,-234 41-5391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150 146 24575,'0'664'0,"-3"-635"0,0 0 0,-2 0 0,-1-1 0,-1 0 0,-22 53 0,15-45 0,2 1 0,-11 62 0,22-92 0,-9 43 0,10-48 0,0-1 0,-1 1 0,1 0 0,-1 0 0,0 0 0,0-1 0,1 1 0,-1 0 0,0-1 0,0 1 0,0-1 0,-1 1 0,1-1 0,0 1 0,-1-1 0,1 0 0,0 0 0,-1 0 0,1 0 0,-1 0 0,-2 2 0,3-4 0,0 1 0,1 0 0,-1-1 0,0 1 0,1 0 0,-1-1 0,1 1 0,-1-1 0,0 1 0,1-1 0,-1 1 0,1-1 0,0 1 0,-1-1 0,1 1 0,-1-1 0,1 1 0,0-1 0,0 0 0,-1 1 0,1-1 0,0 0 0,0 1 0,0-1 0,-1 0 0,1 0 0,0 1 0,0-1 0,0 0 0,0 1 0,0-1 0,1 0 0,-1 1 0,0-1 0,0 0 0,0 1 0,1-1 0,-1 0 0,1 0 0,6-37 0,-6 35 0,35-118-226,5 1-1,73-146 1,23-66 226,-58 160-49,-28 64 664,-46 97-602,0-1-1,1 1 1,0 0-1,0 1 1,1 0 0,1 0-1,0 0 1,13-12-1,-21 21-12,1 1 0,-1-1 0,1 1 0,0-1 0,-1 1 0,1 0 0,0-1 0,-1 1 0,1 0 0,0 0 0,0-1 0,-1 1 0,1 0 0,0 0 0,0 0 0,-1 0 0,1 0 0,0 0 0,0 0 0,0 0 0,-1 0 0,1 0 0,0 0 0,0 1 0,-1-1 0,1 0 0,0 1 0,-1-1 0,1 0 0,0 1 0,-1-1 0,1 1 0,0-1 0,-1 1 0,1-1 0,-1 1 0,1-1 0,-1 1 0,1 0 0,-1-1 0,1 1 0,-1 0 0,0-1 0,1 1 0,-1 0 0,0-1 0,0 1 0,0 0 0,1 0 0,-1 0 0,0-1 0,0 1 0,0 0 0,0 0 0,6 54 0,-6-44 0,4 10 0,0 0 0,1-1 0,1 0 0,11 26 0,13 45 0,29 102 0,-19-69 0,-21-65 0,2-1 0,41 81 0,-42-90 0,-18-39 0,2-1 0,-1 1 0,1-1 0,1 0 0,6 10 0,-3-9-341,0 0 0,0-1-1,19 16 1,-15-15-6485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1779 692 24575,'0'-41'0,"1"-5"0,-10-83 0,7 114 0,-1 1 0,-1-1 0,0 1 0,-1 0 0,0 0 0,-1 1 0,0 0 0,-2 0 0,-15-23 0,10 19 0,4 6 0,0-1 0,-1 1 0,0 1 0,-14-12 0,13 12 0,1 0 0,0 0 0,-13-19 0,17 21 0,-1-1 0,1 1 0,-1 1 0,-1-1 0,1 1 0,-2 1 0,1-1 0,-13-7 0,4 6 0,-119-54 0,119 56 0,-1 1 0,0 0 0,0 1 0,0 2 0,-1-1 0,-20 2 0,1 0 0,14 0 0,0 1 0,0 0 0,0 2 0,0 1 0,0 1 0,1 0 0,0 2 0,-34 13 0,-2 6 0,46-22 0,1 2 0,0 0 0,0 0 0,0 1 0,0 1 0,1 0 0,0 0 0,1 1 0,0 1 0,0 0 0,-9 10 0,-15 21 0,23-28 0,1 0 0,0 1 0,0 0 0,1 1 0,1-1 0,0 2 0,-10 25 0,10-18 0,0-1 0,-2-1 0,-1 0 0,-13 21 0,14-22 0,1 0 0,1 0 0,0 1 0,2 0 0,-5 25 0,4-16 0,-18 46 0,11-42 0,-92 203 0,45-108 0,33-65 0,-61 100 0,53-105 0,-53 120 0,83-158 0,1 1 0,1-1 0,1 1 0,1 0 0,0 0 0,2 0 0,0 0 0,6 36 0,-5-50 0,1 0 0,0 0 0,0 0 0,1 0 0,0 0 0,0-1 0,0 1 0,1-1 0,0 0 0,0 0 0,6 6 0,23 41 0,-26-40 0,0 0 0,0 0 0,1-1 0,1 1 0,0-2 0,21 21 0,73 54 0,-44-40 0,-24-20 0,55 32 0,-25-18 0,53 34 0,-95-60 0,0-2 0,2-1 0,-1 0 0,1-2 0,1-1 0,41 7 0,24 9 0,-62-15 0,-2 0 0,52 9 0,-29-10 0,-1 0 0,89 2 0,-106-9 0,-17 0 0,-1-1 0,0 0 0,1-1 0,16-4 0,-28 5 0,1-1 0,-1-1 0,1 1 0,-1 0 0,1-1 0,-1 1 0,0-1 0,0 0 0,0 0 0,0-1 0,0 1 0,0 0 0,-1-1 0,1 0 0,-1 0 0,1 0 0,-1 0 0,0 0 0,-1 0 0,1 0 0,1-4 0,4-12 0,-2 0 0,0 0 0,-1-1 0,-1 0 0,0-31 0,0 17 0,21-101 0,-16 81 0,0 9 0,4-94 0,-13-443 0,3 553 0,2 1 0,1-1 0,1 1 0,1 0 0,13-33 0,14-54 0,-27 84 0,0 3 0,-2-1 0,0 0 0,0-37 0,-5 51 0,0-34 0,-8-68 0,6 101 0,-1 1 0,0-1 0,-2 1 0,0 0 0,0 0 0,-2 0 0,0 1 0,-12-20 0,14 29 0,0-1 0,0 1 0,-1 0 0,1 0 0,-1 1 0,0 0 0,0 0 0,-1 0 0,1 1 0,-1 0 0,0 0 0,0 1 0,0-1 0,0 2 0,0-1 0,0 1 0,0 0 0,-1 0 0,1 1 0,0 0 0,-1 0 0,1 1 0,-13 3 0,17-3-57,1 1 0,-1 0 1,0 0-1,1 1 0,0-1 0,-1 0 0,1 1 0,0-1 0,0 1 0,1 0 0,-1 0 1,0 0-1,1 0 0,0 0 0,0 0 0,0 0 0,0 0 0,0 0 0,0 1 1,1-1-1,0 0 0,0 0 0,0 6 0,-1 13-6769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24575,'0'51'0,"1"-11"0,-1 0 0,-2 0 0,-13 66 0,9-74 0,2 1 0,-1 37 0,3-32 0,-8 42 0,5-43 0,-1 56 0,5-60 0,-1 0 0,-10 47 0,-16 78 0,19-79 0,9-66 0,-1 1 0,-1-1 0,0 0 0,0 0 0,-1 0 0,-1 0 0,-8 18 0,8-24 0,1 0 0,-1 1 0,1-1 0,0 1 0,1-1 0,0 1 0,0 0 0,1 0 0,0 0 0,0 0 0,1 0 0,0 0 0,0 0 0,2 8 0,-2-15-7,0 0 0,1-1 1,-1 1-1,0 0 0,1-1 0,-1 1 0,0-1 0,1 1 0,-1-1 0,1 1 0,-1-1 0,1 1 0,-1-1 0,1 1 1,-1-1-1,1 1 0,-1-1 0,1 0 0,0 1 0,-1-1 0,1 0 0,0 0 0,-1 0 0,1 1 0,0-1 0,-1 0 1,1 0-1,0 0 0,-1 0 0,1 0 0,0 0 0,-1 0 0,1 0 0,0-1 0,-1 1 0,1 0 0,0 0 0,-1 0 1,1-1-1,-1 1 0,1 0 0,0-1 0,-1 1 0,1 0 0,-1-1 0,1 1 0,-1-1 0,1 1 0,-1-1 0,1 1 1,0-2-1,5-2-999,8-3-5820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0 24575,'-5'1'0,"0"1"0,1-1 0,-1 1 0,0 0 0,1 0 0,0 0 0,-1 1 0,-5 4 0,-11 5 0,-6 4 0,0 0 0,2 2 0,0 0 0,-40 40 0,-8 5 0,-38 52 0,100-104 0,1 1 0,-1 0 0,2 1 0,0 0 0,0 1 0,2 0 0,-1 0 0,2 1 0,0 0 0,-4 17 0,-1-5 0,-23 47 0,29-64 0,1 1 0,0-1 0,1 1 0,0 0 0,0 0 0,1 0 0,1 1 0,-1 20 0,3 8 0,5 44 0,-5-80 0,0 0 0,0 0 0,0-1 0,0 1 0,1-1 0,0 1 0,0-1 0,0 0 0,0 1 0,0-1 0,1 0 0,-1 0 0,1-1 0,0 1 0,0 0 0,0-1 0,0 0 0,0 0 0,0 0 0,1 0 0,-1 0 0,1 0 0,-1-1 0,1 0 0,0 0 0,-1 0 0,9 1 0,9 1 0,2 0 0,-1-1 0,34-2 0,-47 0 0,61 2 0,-43-1 0,-1 0 0,1-2 0,0 0 0,32-8 0,52-37 0,-88 37 0,0-1 0,-1-1 0,-1-1 0,0-1 0,0-1 0,-1 0 0,30-29 0,0 2 0,-44 34 0,1 0 0,0 0 0,-1 0 0,-1-1 0,1 1 0,-1-1 0,-1-1 0,1 1 0,-1-1 0,-1 0 0,4-13 0,0-3 0,-1-1 0,5-49 0,-11 73 0,3-30 0,-1 0 0,-4-54 0,2 78 0,-1 1 0,0-1 0,0 1 0,-1 0 0,0 0 0,-1 0 0,1 0 0,-1 0 0,0 0 0,-1 1 0,0-1 0,0 1 0,0 0 0,-1 0 0,0 0 0,0 1 0,-10-9 0,-32-20 0,26 18 0,-41-23 0,53 34 0,0 1 0,-1 0 0,1 1 0,-1 0 0,1 1 0,-1 0 0,0 0 0,-13 0 0,-248 2 103,118 1-1571,130-1-5358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24575,'10'1'0,"0"-1"0,-1-1 0,1 0 0,0 0 0,0-1 0,0-1 0,-1 1 0,1-1 0,-1-1 0,0 0 0,11-6 0,6-2 0,1 2 0,0 0 0,0 2 0,46-7 0,-24 4 0,136-40 0,-100 28-1365,-69 17-5461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24575,'-5'2'0,"-1"1"0,1-1 0,1 1 0,-1 0 0,0 0 0,1 0 0,-1 1 0,1-1 0,0 1 0,0 0 0,-6 9 0,-1-2 0,4-1 0,0-1 0,0 1 0,1 0 0,0 0 0,0 1 0,-3 11 0,-11 18 0,15-27 0,0 0 0,1 0 0,0 0 0,1 1 0,1-1 0,0 1 0,0 21 0,-7 39 0,4-41 0,2-1 0,1 1 0,3 49 0,-2 45 0,-12-55 0,8-53 0,2 0 0,-3 30 0,6 3-1365,0-29-5461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0,5 0 0,3 0 0,2 0 0,1 0 0,1 0 0,-1 0 0,1 0 0,-1 0 0,0 0 0,0 0 0,-5 0-8191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24575,'11'-1'0,"1"0"0,0-2 0,-1 1 0,1-1 0,-1-1 0,0 0 0,0-1 0,-1 0 0,12-7 0,-11 5 0,0 2 0,1-1 0,0 1 0,0 1 0,0 0 0,1 1 0,19-4 0,18 5 0,-6 0 0,48-9 0,-41 5-71,1 2 0,76 3 0,-68 2-1081,-38-1-5674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507 292 24575,'-1'9'0,"1"-1"0,-1 0 0,-1 0 0,0 0 0,0 0 0,0 0 0,-1-1 0,0 1 0,0-1 0,-1 1 0,0-1 0,-1 0 0,-7 10 0,-7 4 0,-1 0 0,-35 28 0,-1 1 0,47-43 0,0-1 0,-1 1 0,0-2 0,0 1 0,0-1 0,-1-1 0,0 0 0,0 0 0,0-1 0,0-1 0,-12 2 0,6-1 0,0 1 0,0 1 0,-27 11 0,41-14 0,1-1 0,0 1 0,-1-1 0,1 0 0,-1 0 0,1 0 0,-1 0 0,0 0 0,1-1 0,-1 1 0,0-1 0,0 0 0,1 0 0,-1 0 0,0 0 0,0 0 0,1 0 0,-1-1 0,0 1 0,-3-2 0,4 0 0,0-1 0,0 1 0,0 0 0,0 0 0,0-1 0,1 1 0,-1-1 0,1 1 0,0-1 0,0 0 0,0 1 0,0-1 0,0 0 0,1 0 0,-1 0 0,1 0 0,0 0 0,-1 0 0,2-4 0,-1-3 0,0 1 0,1-1 0,0 0 0,1 1 0,0-1 0,1 1 0,0 0 0,0 0 0,1 0 0,0 0 0,0 0 0,1 1 0,0 0 0,1 0 0,8-9 0,-3 2 0,18-28 0,-6 7 0,3 1 0,30-33 0,-14 20 0,23-22 0,25 2 0,-81 62 0,0 0 0,0 0 0,0 1 0,1 0 0,-1 0 0,1 1 0,0 1 0,19-5 0,-27 8 0,1-1 0,0 0 0,-1 1 0,1-1 0,0 1 0,-1 0 0,1 0 0,0 0 0,0 0 0,-1 0 0,1 1 0,0-1 0,-1 1 0,1 0 0,-1 0 0,1-1 0,-1 2 0,1-1 0,-1 0 0,0 1 0,1-1 0,-1 1 0,0-1 0,0 1 0,0 0 0,0 0 0,0 0 0,-1 0 0,1 0 0,-1 1 0,1-1 0,-1 0 0,0 1 0,0-1 0,0 1 0,0-1 0,0 1 0,0 2 0,3 24 0,-2 0 0,-1 0 0,-5 49 0,1-1 0,-1-41 0,-1 0 0,-1 0 0,-3-1 0,-20 59 0,-4-12 0,21-55 0,1 1 0,-12 48 0,18-55 0,0-1 0,-2 0 0,0-1 0,-1 0 0,-19 34 0,-5 14 0,27-53 0,-1-1 0,0 0 0,-1 0 0,0-1 0,-18 22 0,22-31 14,3-3-26,2-3-1355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2093 58 24575,'-9'-1'0,"0"0"0,0-1 0,0 0 0,0 0 0,0-1 0,1 0 0,-16-8 0,14 6 0,0 0 0,0 1 0,-1 0 0,1 1 0,-14-2 0,-28 1 0,1 2 0,-83 7 0,111-1 0,0 0 0,1 1 0,-1 2 0,1 0 0,1 2 0,0 0 0,-38 23 0,31-18 0,-1-1 0,-31 9 0,27-11 0,-42 21 0,-277 141 0,278-136 0,-221 122 0,193-100 0,-79 52 0,135-79 0,-73 56 0,112-80 0,1 0 0,0 1 0,0-1 0,1 2 0,0-1 0,0 0 0,1 1 0,1 0 0,-4 11 0,-7 19 0,10-30 0,0 0 0,1 0 0,1 0 0,0 1 0,0-1 0,1 1 0,0-1 0,2 18 0,2 4 0,11 47 0,-3-26 0,-5-27 0,1-1 0,1 1 0,1-2 0,1 1 0,14 23 0,-19-41 0,1 1 0,0-1 0,0-1 0,0 1 0,0-1 0,11 8 0,23 22 0,-29-21 0,1-1 0,0-1 0,1 0 0,0-1 0,1 0 0,1-1 0,0-1 0,24 13 0,8 10 0,-40-27 0,0 0 0,0 0 0,1-1 0,16 8 0,37 13 0,2-2 0,104 23 0,-131-39 0,-9-2 0,1 0 0,1-2 0,33 1 0,14-4 0,113-4 0,-179 1 0,-1 0 0,0 0 0,0-1 0,-1 0 0,1 0 0,0-1 0,-1 0 0,0-1 0,0 0 0,0 0 0,-1-1 0,0 1 0,12-13 0,-4 2 0,-1-1 0,0 0 0,-2-1 0,18-32 0,14-25 0,-28 49 0,0-1 0,-1-1 0,-2 0 0,10-32 0,44-120 0,18-59-1365,-79 217-5461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3135 1963 24575,'1'-19'0,"2"-1"0,0 0 0,1 1 0,1-1 0,1 1 0,12-28 0,-10 27 0,0 0 0,-2-1 0,0 0 0,-1 0 0,2-30 0,6-46 0,-7 68 0,2-56 0,-8 62 0,0 0 0,-2 0 0,0 0 0,-1 0 0,-2 1 0,0-1 0,-2 1 0,0 1 0,-1-1 0,-1 1 0,-17-27 0,-45-60 0,-92-107 0,78 107 0,47 65 0,-1 2 0,-75-60 0,69 62 0,21 18 0,0 2 0,-1 0 0,-1 2 0,0 1 0,-2 1 0,0 1 0,-53-18 0,-190-61-820,28 8 118,189 71 594,0 3 0,-100-9-1,126 16 608,0-2 0,0-1 0,-50-20 0,19 6-648,41 17 149,-1 0 0,0 1 0,0 1 0,0 1 0,0 1 0,-23 2 0,22-1 0,0 0 0,0-2 0,-1 0 0,1-1 0,-24-6 0,6 0 0,0 2 0,0 2 0,0 1 0,-1 2 0,-39 4 0,-8-1 0,75-1 0,-1 1 0,1 0 0,0 0 0,0 1 0,0 0 0,0 1 0,-10 5 0,8-3 0,0-1 0,-1-1 0,1 0 0,-16 2 0,0 0 0,2 1 0,-1 1 0,1 2 0,0 0 0,-35 20 0,-48 19 0,60-32-73,-92 37-1219,127-46-5534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0 24575,'-297'166'-2954,"96"-22"2954,154-108 0,-15 12 0,-108 108 0,138-121 0,1 2 0,2 1 0,1 1 0,-31 62 0,-151 351-1996,191-401 2016,3 0 1,1 1-1,3 1 0,-6 62 1,0 103-581,12 258-1,12-427 615,3 0-1,1 0 0,3-1 0,32 82 0,-30-89-46,110 247-224,-95-226 197,2 1 36,3-2 0,62 83 0,103 101 32,37-15-101,-110-114-1043,-60-58 1134,2-3 1,2-2-1,3-4 1,2-4-1,1-2 0,133 50 1,-81-41-721,152 40-1,-145-57-502,1-6 0,1-6-1,262 9 1,-238-31 1185,357-11 0,-421-1-15,-1-5 0,166-48 0,177-90-29,-344 112 44,130-77 0,-72 35 0,-52 27 0,-3-3 0,-2-6 0,-4-3 0,122-117 0,-154 124 611,-3-4 1,-3-1-1,-3-3 1,-4-3-1,-2-1 1,-4-2-1,-3-2 1,-3-2-1,42-142 1,-59 150-612,-3-1 0,-4-1 0,3-77 0,-15-223 0,-9 283 0,-4 0 0,-4 1 0,-45-136 0,26 121 937,-75-153-1,41 132-1046,-136-188 0,190 291 108,-16-17 217,-2 0 1,-2 2 0,-1 2-1,-2 1 1,-2 2-1,-85-52 1,48 40 644,-153-61 1,187 91-772,0 2 0,-1 1 0,0 2 0,0 3 0,-64-3 0,-181-15-89,157 13-193,-98-3-254,120 17-121,0 4-1,-117 22 1,88-5 568,7-2 0,-156 44 0,92-17 0,125-33 0,-133 47 0,57-10 0,-57 25-1,82-21-31,-193 99-679,275-132-3009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1145 0 24575,'-15'1'0,"0"1"0,0 0 0,0 1 0,1 0 0,-1 1 0,1 1 0,0 0 0,0 1 0,-17 10 0,22-11 0,-67 32 0,-105 71 0,-7 13 0,-121 87 0,249-151 0,46-41 0,-2-1 0,-19 15 0,-22 18 0,53-45 0,1 1 0,-1 0 0,1 0 0,0 0 0,0 0 0,0 0 0,0 1 0,1-1 0,0 1 0,0 0 0,0 0 0,-1 5 0,3-9 0,0 0 0,0-1 0,0 1 0,1 0 0,-1 0 0,0-1 0,0 1 0,1 0 0,-1-1 0,1 1 0,-1 0 0,0-1 0,1 1 0,-1-1 0,1 1 0,-1-1 0,1 1 0,0-1 0,-1 1 0,1-1 0,-1 1 0,1-1 0,0 0 0,-1 1 0,1-1 0,0 0 0,0 0 0,-1 0 0,1 1 0,0-1 0,-1 0 0,1 0 0,1 0 0,30 2 0,-28-2 0,170-3 0,98 3 0,-102 26 0,-118-16 0,105 7 0,-135-16 0,37-1 0,98 15 0,-73-6 0,-63-8 0,1 2 0,-1 0 0,1 1 0,-1 0 0,26 11 0,-46-14 0,0 0 0,1-1 0,-1 1 0,1 0 0,-1-1 0,1 1 0,-1-1 0,1 1 0,-1-1 0,1 0 0,-1 1 0,1-1 0,0 0 0,-1 0 0,1 0 0,-1-1 0,1 1 0,-1 0 0,1 0 0,-1-1 0,1 1 0,-1-1 0,1 0 0,-1 1 0,1-1 0,-1 0 0,0 0 0,3-1 0,-2-1 0,-1-1 0,1 1 0,-1 0 0,1-1 0,-1 1 0,0 0 0,-1-1 0,1 0 0,0 1 0,-1-1 0,0 1 0,0-5 0,1-27 0,-1 0 0,-2-1 0,-1 1 0,-13-53 0,-11-42 0,0-3 0,19 92 0,6 28 0,-1 0 0,0 0 0,-1 0 0,0 1 0,-1-1 0,-7-12 0,0-1 8,11 22-161,-1-1 1,1 1-1,-1 0 1,-1 0-1,1 0 1,0 0-1,-1 1 1,-6-8-1,-4 1-6673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24575,'1130'0'-2326,"-1102"0"-3539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24575,'753'0'0,"-588"-13"-412,-5-1 18,15 17-1383,135-5-2451,-207-11 4235,-55 6-125,65-1-1,-90 8-1031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 24575,'-20'0'0,"-16"0"0,0 0 0,-1 3 0,-57 11 0,47-3 0,1 2 0,0 3 0,1 1 0,-58 32 0,72-34 0,-39 14 0,49-21 0,0 0 0,0 1 0,1 1 0,1 1 0,-26 19 0,35-23 0,0 1 0,1 0 0,0 1 0,0 0 0,1 0 0,0 1 0,0 0 0,1 0 0,1 1 0,0 0 0,0 0 0,1 0 0,0 1 0,1-1 0,-4 22 0,1 4 0,1-4 0,1 0 0,1 1 0,2 34 0,2-56 0,1-1 0,1 0 0,0 0 0,0 0 0,1 0 0,0-1 0,1 1 0,1-1 0,-1 0 0,1 0 0,1 0 0,0-1 0,9 11 0,97 97 0,-48-53 0,-45-49 0,0-1 0,1 0 0,0-1 0,1-1 0,1-1 0,29 10 0,-6 0 0,12 1 0,1-2 0,0-3 0,99 16 0,-95-20 0,-18-4 0,0-1 0,66 2 0,-78-8 0,49 9 0,-49-5 0,53 1 0,-81-7 0,0 0 0,0 1 0,1-1 0,-1 1 0,0-1 0,-1 1 0,1 0 0,0 1 0,0-1 0,0 1 0,-1 0 0,1 0 0,-1 0 0,1 0 0,-1 0 0,0 1 0,0 0 0,3 2 0,-2 0 0,0 0 0,-1 1 0,0-1 0,0 1 0,-1-1 0,1 1 0,-1 0 0,0 0 0,-1 0 0,0 0 0,1 10 0,2 27 0,-2-1 0,-7 82 0,3-108 0,-1-1 0,-1 0 0,0 0 0,-2 0 0,1 0 0,-2-1 0,0 0 0,-10 16 0,-1-3 0,0-1 0,-2-1 0,-23 22 0,19-25 0,-1-1 0,-1-1 0,-1-1 0,0-1 0,-2-2 0,-55 24 0,40-25 0,-1-2 0,-66 11 0,-7 2 0,62-16 0,-1-2 0,0-2 0,-1-3 0,-90-7 0,20 1 0,111 4 0,0-1 0,-1-1 0,1-1 0,0-1 0,-26-6 0,38 7 0,0 0 0,1 0 0,-1 0 0,1 0 0,0-1 0,0 1 0,0-1 0,0 0 0,0-1 0,0 1 0,1-1 0,0 1 0,0-1 0,0 0 0,0 0 0,0 0 0,1-1 0,0 1 0,0-1 0,0 1 0,0-1 0,1 0 0,0 0 0,-1-5 0,0-2-59,1 1 0,1 0-1,0-1 1,1 1-1,0 0 1,0-1 0,1 1-1,1 0 1,0 0 0,0 0-1,1 1 1,1-1 0,-1 1-1,2 0 1,-1 0-1,2 1 1,-1-1 0,1 1-1,0 1 1,1-1 0,0 1-1,11-8 1,-6 7-6767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24575,'1'5'0,"0"0"0,1 0 0,-1-1 0,1 1 0,0-1 0,1 0 0,-1 1 0,5 5 0,5 11 0,-2 3 0,-2 0 0,7 35 0,8 22 0,-5-24 17,-4 0-1,10 72 1,7 33-611,9 25 594,-18-105 0,-15-59 0,-1-1 0,-1 1 0,3 36 0,-5 16 0,-2-32 0,11 81 0,-6-80 77,1 58-1,-5-58 120,10 56-1,-5-26-195,-4 143 0,-3-189 0,0-959 0,1 894 0,12-60 0,-7 59 0,2-55 0,-5 37 0,2 1 0,23-97 0,26-36 0,-2 10 0,-11 38 0,-35 123 0,1 0 0,1 0 0,0 1 0,1 0 0,1 0 0,0 1 0,1 1 0,0-1 0,22-19 0,-24 27 0,1 1 0,0 0 0,0 0 0,0 1 0,1 0 0,-1 1 0,1 0 0,0 0 0,1 1 0,22-2 0,23-9 0,-45 11 0,0 1 0,0 0 0,0 0 0,1 1 0,-1 1 0,0 0 0,1 1 0,-1 0 0,0 1 0,20 5 0,-11-3 0,9 1 0,-16-3 0,0 0 0,0 1 0,-1 1 0,1 0 0,-1 0 0,15 8 0,-25-10 0,0 0 0,0 0 0,-1 0 0,1 0 0,0 1 0,-1-1 0,1 1 0,-1-1 0,0 1 0,0 0 0,0 0 0,0 0 0,-1 0 0,1 1 0,-1-1 0,0 0 0,0 1 0,0-1 0,0 1 0,0-1 0,-1 1 0,0-1 0,0 1 0,0-1 0,0 1 0,0-1 0,-1 1 0,1-1 0,-3 8 0,0-2 0,-1 1 0,0-1 0,0 0 0,-1 0 0,0 0 0,0 0 0,-1-1 0,0 0 0,-1 0 0,-8 7 0,-15 14 0,-34 25 0,-21 12-465,-3-4 0,-2-3 0,-99 46 0,43-17 1720,57-32-650,-59 27-605,88-46 0,64-35 0,1-1 0,-1 0 0,0 0 0,1 0 0,-1-1 0,1 1 0,8-1 0,39-1-1365,-28 0-5461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24575,'1'79'0,"1"-27"0,-3 0 0,-1 0 0,-3 0 0,-15 72 0,-41 197-1073,9 104 1073,42-354 0,-29 290 0,13-81-1564,16-171 1258,-6 117-612,16-185 918,-15 303 0,8-151 232,3-35 296,-9-58 875,7-56-594,-2 64 1,10-119-804,0-1 0,1 0 0,1 1 0,0 0 0,1 0 0,0 0 0,0 0 1,1 1-1,1 0 0,-1 0 0,2 0 0,15-15 0,-4 2-1371,-3 2-5461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980 0 24575,'-16'1'0,"0"0"0,0 0 0,0 2 0,0 0 0,1 1 0,-1 0 0,-23 11 0,6 1 0,1 1 0,-37 28 0,-151 100-679,-51 61 679,250-190 113,1 2 1,1 0-1,0 1 0,2 1 0,-30 43 0,39-49-113,-1 0 0,2 1 0,0 0 0,1 0 0,0 1 0,2-1 0,-5 24 0,7-26 0,0-1 0,1 0 0,0 0 0,1 1 0,1-1 0,0 0 0,0 0 0,1 0 0,1 0 0,6 19 0,-7-26 0,1 0 0,0 0 0,0 0 0,0 0 0,1-1 0,-1 1 0,1-1 0,0 0 0,0 0 0,1 0 0,-1-1 0,11 6 0,3 1 0,1-1 0,25 9 0,14 6 0,-41-17 0,1-1 0,0-1 0,0 0 0,0-2 0,0 0 0,33 1 0,24 5 0,117 17 0,-143-19 0,-39-7 0,1 1 0,-1 1 0,0 0 0,-1 0 0,1 1 0,0 0 0,-1 0 0,1 1 0,-1 0 0,0 1 0,9 7 0,44 33 0,65 64 0,-120-100 0,-1 0 0,0 0 0,0 0 0,-1 1 0,0-1 0,-1 1 0,0 1 0,-1-1 0,0 0 0,2 15 0,-1-9 0,1 1 0,13 29 0,-10-26 0,0 0 0,-2 0 0,0 1 0,-1 0 0,2 22 0,-3-16 0,2 1 0,11 33 0,-3-15 0,15 83 0,-12-47 0,-11-44 0,-2 0 0,-1 0 0,-2 0 0,-7 65 0,6-96 0,-1-1 0,0 1 0,-1-1 0,0 1 0,0-1 0,0 0 0,0 0 0,-1 0 0,0 0 0,0-1 0,-1 1 0,0-1 0,0 0 0,0 0 0,0 0 0,-1 0 0,0-1 0,0 0 0,0 0 0,0 0 0,-1 0 0,0-1 0,1 0 0,-1 0 0,-10 2 0,-10 3 0,0-2 0,0-1 0,0 0 0,-1-3 0,1 0 0,-1-1 0,0-2 0,-49-7 0,70 6-114,1 1 1,0-1-1,-1-1 0,1 1 0,0-1 1,0 0-1,0 0 0,1 0 0,-1-1 1,1 1-1,-7-8 0,1-2-6712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2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24575,'-2'4'0,"1"0"0,-1 0 0,0 0 0,0 0 0,0 0 0,0-1 0,-1 1 0,1-1 0,-7 6 0,-5 9 0,4 1 0,2-1 0,-1 2 0,2-1 0,-8 36 0,-14 34 0,20-67 0,1 0 0,1 0 0,2 1 0,0 0 0,-4 39 0,0 31-167,-6 106-365,16 1042-4619,12-1017 5151,-1-36 0,2 30 0,1 42 0,-16 517 140,14-610-67,1 9 1942,-13-156-1472,1 1 1,1 0 0,1-1 0,12 35 0,-9-32-318,-1 0-1,-1 0 1,3 33 0,-6-18-567,2 0 0,1-1-1,16 57 1,-15-78-6485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2866 2596 24575,'2'-3'0,"0"0"0,0 0 0,0 0 0,1 0 0,-1 0 0,1 1 0,0-1 0,0 1 0,0-1 0,0 1 0,0 0 0,6-2 0,6-7 0,34-23 0,13-11 0,-44 29 0,39-24 0,-43 31 0,1 0 0,-1-2 0,-1 0 0,0 0 0,15-17 0,21-18 0,-39 38 0,-1 1 0,0-1 0,-1 0 0,8-11 0,-6 8 0,1-1 0,-1 1 0,14-10 0,-13 13 0,-1-2 0,0 1 0,-1-1 0,14-18 0,16-36 0,33-45 0,-42 79 0,-25 26 0,-1 0 0,1 0 0,-1-1 0,0 1 0,0-1 0,0 0 0,3-6 0,4-12 0,-1 0 0,-1-1 0,-2 0 0,0 0 0,-1-1 0,-2 0 0,2-28 0,-4-181 0,-5 113 0,3 97 0,-1 0 0,-6-39 0,4 53 0,1 0 0,-1 1 0,0 0 0,-1-1 0,0 1 0,-1 1 0,1-1 0,-2 1 0,-6-10 0,4 6 0,1 0 0,0-1 0,1 1 0,1-1 0,0-1 0,-3-14 0,-16-36 0,13 44 0,0 1 0,-2 1 0,-19-23 0,0 0 0,17 23 0,0 0 0,-18-15 0,-3-2 0,-60-50 0,41 38 0,43 37 0,-17-18 0,-1 3 0,-1 0 0,-2 2 0,-40-23 0,-11-2 0,56 30 0,-56-26 0,-40-13 0,15 15 0,79 28 0,0 2 0,-1 1 0,0 2 0,-57-10 0,44 14 0,-193-30 0,187 26 0,-79-3 0,-5-1 0,-35-1 0,21 2 0,11 1-1171,-194 10 0,151 3 1363,15-4-199,-179 5-518,314 1 522,0 1 0,-49 15 0,-22 5 110,81-20 276,19-5-380,1 0-1,-1 0 1,1 0-1,-1 0 0,1 0 1,-1 0-1,1 0 0,0 0 1,-1 0-1,1 1 1,-1-1-1,1 0 0,-1 0 1,1 0-1,0 1 0,-1-1 1,1 0-1,0 0 1,-1 1-1,1-1 0,0 0 1,-1 1-1,1-1 1,0 0-1,0 1 0,-1-1 1,1 1-1,0-1 0,0 1 1,0-1-1,-1 0 1,1 1-1,0-1 0,0 1 1,0-1-1,0 1 1,0 0-1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1849 24575,'1'9'0,"0"-1"0,0 0 0,1 0 0,0 0 0,1 0 0,0 0 0,0-1 0,1 1 0,-1-1 0,10 12 0,14 32 0,-21-41 0,-1 1 0,2-1 0,0 0 0,0 0 0,1-1 0,10 10 0,-8-9 0,-1 0 0,0 1 0,-1 0 0,12 20 0,-13-20 0,0 1 0,2-1 0,-1 0 0,1-1 0,1 0 0,-1 0 0,21 14 0,84 53 0,-103-70 0,-4-4 0,0 1 0,0-1 0,0 0 0,1 0 0,-1-1 0,1 0 0,0-1 0,-1 0 0,1 0 0,0 0 0,0-1 0,0 0 0,0 0 0,-1-1 0,1 0 0,0-1 0,-1 0 0,1 0 0,-1 0 0,1-1 0,-1 0 0,12-7 0,10-7 0,-2-2 0,0 0 0,48-45 0,-69 58 0,484-436-1336,-221 211 1336,-161 141-585,189-123 0,-44 37-513,422-276-2617,-507 348 3712,196-110-9,-27 43 1743,-278 146-1230,84-24 0,-60 22 1338,-75 24-1556,1 1 0,-1 0-1,0 0 1,0 1 0,1 0-1,11 0 1,-18 1-298,-1 0 1,1 0-1,0 0 1,-1 0-1,1 1 1,0-1-1,-1 0 1,1 1-1,-1-1 1,1 1-1,-1-1 0,1 1 1,-1 0-1,0 0 1,1 0-1,-1-1 1,0 1-1,1 0 1,-1 1-1,0-1 0,0 0 1,0 0-1,0 0 1,0 1-1,0-1 1,0 1-1,-1-1 1,1 1-1,0-1 0,-1 1 1,1-1-1,-1 1 1,0-1-1,1 1 1,-1-1-1,0 1 1,0 0-1,0-1 0,0 4 1,-3 9-6812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24575,'0'64'0,"2"-5"0,-4 0 0,-15 105 0,13-134 0,1 0 0,1 33 0,1-35 0,0 1 0,-9 45 0,0-11 0,3 0 0,3 0 0,7 108 0,0-43 0,-5-35 0,4 103 0,2-174-1365,2-5-5461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24575,'-10'45'0,"1"-2"0,9-40 0,0-1 0,0 0 0,1 0 0,-1 0 0,1-1 0,0 1 0,-1 0 0,1 0 0,0 0 0,0 0 0,0-1 0,0 1 0,1 0 0,-1-1 0,0 1 0,1-1 0,-1 1 0,1-1 0,-1 0 0,4 2 0,2 2 0,-1 0 0,0 0 0,0 1 0,0-1 0,-1 1 0,0 1 0,0-1 0,-1 1 0,1-1 0,-2 1 0,6 11 0,-2 3 0,0 1 0,7 36 0,4 19 0,-8-50 0,0-1 0,2 0 0,1-1 0,21 31 0,-30-51 0,1 1 0,0-1 0,0-1 0,0 1 0,0-1 0,9 6 0,-8-6 0,0 0 0,0 1 0,0 0 0,0 0 0,5 7 0,6 6 0,1 0 0,1-1 0,0-2 0,1 0 0,1-1 0,24 13 0,-39-24 0,-3 0 0,1-1 0,-1 0 0,1 0 0,0 0 0,0 0 0,0 0 0,0-1 0,0 0 0,0 1 0,0-2 0,0 1 0,0 0 0,1-1 0,-1 0 0,0 0 0,1 0 0,-1 0 0,0-1 0,0 0 0,0 0 0,1 0 0,-1 0 0,0-1 0,0 1 0,-1-1 0,1 0 0,0 0 0,0-1 0,-1 1 0,0-1 0,1 0 0,-1 1 0,0-2 0,0 1 0,-1 0 0,1 0 0,-1-1 0,1 0 0,-1 1 0,0-1 0,0 0 0,-1 0 0,1 0 0,-1 0 0,0 0 0,1-8 0,3-18 0,-2 0 0,-1 0 0,-1 0 0,-4-38 0,1-4 0,0 50 0,-2-1 0,0 1 0,-1 0 0,-1 1 0,-1-1 0,-1 1 0,-1 1 0,-16-28 0,22 43 0,0 0 0,0 0 0,-1 1 0,1 0 0,-1-1 0,0 1 0,0 0 0,0 1 0,-1-1 0,1 1 0,-1 0 0,0 0 0,0 0 0,0 1 0,0 0 0,-1 0 0,1 0 0,0 0 0,-1 1 0,-5-1 0,-14-1 0,1 1 0,0 1 0,-35 4 0,15-1 0,17 1 0,0 1 0,1 1 0,-1 2 0,1 0 0,1 2 0,-26 13 0,45-20-91,1 0 0,-1 1 0,1-1 0,0 1 0,0 0 0,0 1 0,1 0 0,-1-1 0,1 1 0,0 1 0,0-1 0,0 1 0,1-1 0,-4 7 0,0 5-6735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3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1 828 24575,'30'-1'0,"0"-2"0,1-1 0,49-14 0,-12 2 0,-19 8-415,67-1 1,13-2-153,286-39-2673,54-7-641,236-18 1850,-692 74 2030,451-54-729,38-3-332,-300 40 986,215-47 0,-141 15 76,37-9 0,339-40-57,-562 88 16,355-41-8,-61-9 3244,-98 23 3121,-256 30-3249,-47 21-3005,-12 8-159,21-16-9,1 0 0,-1 0 1,1 1-1,0 0 0,1 0 1,-1 1-1,1 0 0,0 0 1,1 0-1,0 1 1,-6 12-1,5-3-6720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3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6 24575,'-4'2'0,"0"-1"0,0 1 0,0 0 0,0 0 0,0 0 0,1 0 0,-1 0 0,1 1 0,-1 0 0,-2 3 0,-12 8 0,2-4 0,4-4 0,0 1 0,1 1 0,0 0 0,0 0 0,1 1 0,-15 17 0,-103 138 0,121-150 0,-1 0 0,2 0 0,0 1 0,0 0 0,2 0 0,0 0 0,0 1 0,2-1 0,0 1 0,1 0 0,0 0 0,1 0 0,1 0 0,0-1 0,5 22 0,-4-33 0,0 1 0,0-1 0,1 1 0,-1-1 0,1 1 0,0-1 0,0 0 0,1-1 0,-1 1 0,1 0 0,0-1 0,-1 0 0,2 0 0,-1 0 0,0 0 0,0-1 0,1 1 0,0-1 0,-1-1 0,1 1 0,0 0 0,0-1 0,0 0 0,7 0 0,16 4 0,0-2 0,0-2 0,31-1 0,-42 0 0,106 1 0,99-4 0,-216 2 0,-1 1 0,1-1 0,0 0 0,-1 0 0,1-1 0,-1 0 0,1 0 0,-1 0 0,0 0 0,0-1 0,0 0 0,8-6 0,-10 6 0,0 0 0,0-1 0,0 1 0,-1-1 0,0 0 0,1 0 0,-1 0 0,-1 0 0,1 0 0,-1 0 0,1-1 0,-1 1 0,0 0 0,-1-1 0,1 1 0,-1-8 0,15-106 0,-5 49 0,2 3 0,-7 45 0,-2-1 0,2-28 0,7-11 0,-9 54 0,-1 0 0,0 0 0,-1-1 0,1 1 0,-1 0 0,-1-1 0,1 1 0,-1-1 0,-1 1 0,-1-14 0,0 19 0,1 0 0,0-1 0,-1 1 0,1 0 0,-1 0 0,0 0 0,0 0 0,0 0 0,0 1 0,0-1 0,0 1 0,0-1 0,-1 1 0,1 0 0,0-1 0,-1 1 0,1 0 0,-1 1 0,1-1 0,-1 0 0,0 1 0,1 0 0,-5-1 0,-10 0 0,1 0 0,-28 3 0,25-1 0,-28-1-42,29 0-222,0 0-1,0 0 0,0 2 1,-20 4-1,21 0-6561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3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24575,'-25'1'0,"0"0"0,0 2 0,-41 9 0,52-9 0,4-1 0,0-1 0,1 2 0,-1 0 0,1 0 0,-1 0 0,1 1 0,0 1 0,1 0 0,-1 0 0,1 0 0,-10 9 0,9-7 0,0 0 0,0-1 0,-1 0 0,-18 9 0,17-10 0,0 0 0,0 1 0,1 0 0,-12 11 0,12-8 0,1 1 0,0 0 0,0 1 0,1 0 0,1 0 0,0 1 0,0-1 0,1 2 0,1-1 0,0 1 0,1-1 0,0 1 0,1 0 0,0 1 0,1-1 0,1 0 0,0 1 0,1 16 0,-1 26 0,-1-32 0,1 1 0,1 1 0,1-1 0,1-1 0,2 1 0,11 46 0,-8-60 0,0 1 0,1 0 0,0-2 0,1 1 0,0-1 0,16 14 0,-1 0 0,-17-16 0,0-1 0,1 0 0,0-1 0,0 0 0,1 0 0,0-1 0,-1 0 0,2 0 0,-1-1 0,17 5 0,1-3 0,-1-1 0,48 2 0,-53-5 0,68 10 0,-55-7 0,56 3 0,-22-6 0,128-5 0,-170-1 0,0-1 0,51-17 0,-71 20 0,0 0 0,0-1 0,0 0 0,0 0 0,0 0 0,0-1 0,-1 1 0,0-1 0,0-1 0,0 1 0,0-1 0,-1 0 0,1 0 0,-1 0 0,0-1 0,-1 1 0,0-1 0,0 0 0,0 0 0,0 0 0,-1-1 0,0 1 0,0 0 0,-1-1 0,0 1 0,0-1 0,0 0 0,-1 1 0,0-1 0,-1 0 0,1 1 0,-1-1 0,0 1 0,-4-13 0,2 7 0,-1 0 0,0 0 0,0 0 0,-1 1 0,-1 0 0,0 0 0,0 1 0,-1-1 0,-13-14 0,17 21-136,-1 0-1,1 0 1,0 0-1,0 0 1,1-1-1,-1 1 1,1-1-1,0 0 0,-2-5 1,0-9-6690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3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1 24575,'-20'0'0,"-17"0"0,-1 1 0,1 1 0,-54 11 0,47-3 0,21-6 0,0 1 0,1 1 0,-33 14 0,17-2 0,-60 39 0,83-46 0,1 0 0,0 0 0,1 2 0,1-1 0,0 2 0,1 0 0,0 0 0,1 1 0,0 0 0,2 0 0,-11 25 0,10-16 0,1 1 0,1 1 0,2-1 0,0 1 0,2 0 0,1 0 0,0 31 0,2-56 0,6 77 0,-5-73 0,0 1 0,0-1 0,1 0 0,0 0 0,0 0 0,0-1 0,1 1 0,-1 0 0,1-1 0,0 1 0,0-1 0,7 6 0,28 33 0,-32-36 0,0 1 0,0-1 0,1 0 0,0-1 0,0 0 0,0 0 0,1 0 0,0-1 0,16 8 0,-2-5 0,0-2 0,0 0 0,1-2 0,38 3 0,-58-6 0,72 11 0,-48-7 0,-1-1 0,33 0 0,-38-5 0,1-1 0,-1-1 0,0-1 0,0-1 0,-1-1 0,1 0 0,-1-2 0,-1 0 0,1-2 0,28-18 0,85-38 0,-18 10 0,211-147 0,-319 197 0,0-1 0,-1 1 0,1-1 0,-2 0 0,1-1 0,-1 0 0,0 1 0,0-2 0,-1 1 0,0 0 0,-1-1 0,0 0 0,0 0 0,-1 0 0,0 0 0,-1 0 0,0 0 0,0 0 0,-1 0 0,0-1 0,0 1 0,-1 0 0,-1 0 0,0 0 0,0 0 0,0 0 0,-5-11 0,4 15 0,0 1 0,0-1 0,0 0 0,-1 1 0,1 0 0,-1 0 0,0 0 0,0 0 0,-1 1 0,1-1 0,-1 1 0,1 0 0,-1 0 0,0 1 0,-6-3 0,-11-3 0,0 1 0,-32-6 0,4 1 0,23 5 0,-49-5 0,-1 0 0,66 9-151,-1 1-1,1 0 0,0 0 0,-1 1 1,0 1-1,1 0 0,-1 1 1,-13 2-1,8 3-6674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4045 849 24575,'-23'-1'8,"1"-1"0,-31-8 1,-4-1-327,-171-21-1247,-129-16 453,174 26 1112,59 6 0,-133-1 0,-453 18-758,638 3 894,0 4-1,-128 29 1,16 20 998,61-16-506,91-30-545,1 1 0,0 1 0,1 1 0,-31 22 0,-109 81 678,12-6-378,77-50-383,21-14 0,50-39 0,1 1 0,0 0 0,0 0 0,1 1 0,-9 13 0,-28 30 0,0-9 0,2 1 0,2 3 0,-39 57 0,-17 45 0,-35 56 0,117-181 0,1 1 0,-13 33 0,-13 25 0,29-62 0,1 0 0,1 1 0,0 1 0,2-1 0,1 1 0,1 0 0,-3 26 0,0-3 0,4-32 0,1-1 0,1 1 0,0 1 0,1 29 0,1-42 0,1 1 0,-1 0 0,1 0 0,0 0 0,0-1 0,1 1 0,-1-1 0,1 1 0,0-1 0,-1 1 0,2-1 0,-1 0 0,0 0 0,1 0 0,-1 0 0,1 0 0,0-1 0,0 1 0,0-1 0,0 0 0,0 0 0,0 0 0,1 0 0,5 2 0,41 17 0,16 7 0,104 29 0,32-18-611,-73-15-158,-44-12 190,0-3 0,105-2 0,27 1 89,306 11-2710,65 6 1156,514 2 1143,-741-30 739,192-13 162,-543 15-1,398-41-656,-214 20 868,-109 15-27,111-25 0,4-6 739,-126 27-127,-1-4 0,127-42 1,-194 54-787,307-127 712,-247 97-259,-2-1 0,97-71 0,-146 95-396,1-2 284,1 0-1,-1-1 0,-1 0 0,-1-1 0,0-1 0,0 0 0,14-23 0,-1-9 73,-2-1 0,-3-2 0,28-86 0,-42 99-423,-2 0 0,-2 0 0,-1-1 0,-2 1 0,-5-55 0,1-6 0,3 63 0,1 11 0,-1 0 0,-1 0 0,-1-1 0,-1 1 0,-1 1 0,-14-47 0,-14-23 0,18 49 0,-1 1 0,-23-42 0,9 26-122,18 36 20,0 0 0,-2 0-1,-1 1 1,-22-28 0,-33-36 102,50 59 0,-2 0 0,0 1 0,-2 2 0,-1 0 0,-41-31 0,-65-42 0,41 28 0,28 24 0,-1 2 0,-3 2 0,-117-53 0,127 72 0,2 0 0,-1 1 0,-85-19 0,102 33 0,-10-3 0,0 2 0,-87-4 0,-83-1-570,-7 0-26,82 12 482,-179 8-280,72 37 276,211-36-82,-355 78-1388,62-11 1588,84-18 0,29 4-166,18-5-67,113-31 142,-126 52 0,119-40 1248,38-15 55,1 3 0,-52 32 0,85-45-1212,10-6 0,0 1 0,1 0 0,0 1 1,0 0-1,-10 10 0,19-15 0,0-1 0,0 1 0,0 0 0,0-1 0,0 1 0,0 0 0,1 0 0,-1 0 0,1 1 0,0-1 0,0 0 0,0 0 0,0 1 0,1-1 0,0 0 0,-1 1 0,1-1 0,0 1 0,0-1 0,1 0 0,-1 1 0,1-1 0,0 0 0,0 1 0,2 4 0,2 1 31,0 0 0,0 0 0,1 0 0,0-1 0,1 0 0,0 0 0,0 0 0,1-1 1,0 0-1,9 5 0,-1 0-373,0-2 1,1 0 0,0 0-1,28 10 1,-28-15-6485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4232 24575,'-2'86'0,"4"94"0,1-169 0,-1 0 0,2 1 0,-1-1 0,1-1 0,1 1 0,0 0 0,8 10 0,3 11 0,-3-8 0,0-1 0,2 0 0,1-1 0,0-1 0,35 34 0,-7-4 0,-32-37 0,0 0 0,0 0 0,22 17 0,-19-20 0,24 19 0,64 36 0,-63-43 0,76 37 0,37-2 0,-140-54 0,-1 0 0,1-1 0,-1 0 0,1-1 0,0 0 0,0-1 0,17-1 0,-12 0 0,0 1 0,-1 1 0,21 4 0,9 3 0,-1-3 0,1-2 0,0-2 0,69-5 0,-11 0 0,452 3 0,-526-1 0,56-11 0,-53 6 0,45-1 0,25 7-141,-42 1-67,1-3-1,83-13 1,-51 0 208,76-17 0,48-10 400,-14 4-34,-157 26-366,-13 4 0,41-16 0,171-55 0,-137 35-121,223-91-541,-69 7 662,-110 51-42,-1 1 0,-17 3-202,-74 42 11,80-53 1,-111 63 451,57-25 0,0 0 52,73-38 596,65-49-867,-104 55 0,-117 75 0,0-1 0,0 0 0,0 1 0,-1-1 0,0-1 0,0 1 0,0-1 0,0 1 0,-1-1 0,0 0 0,0-1 0,0 1 0,-1 0 0,1-1 0,-1 1 0,-1-1 0,1 0 0,-1 0 0,1-9 0,8-42 0,-3-1 0,-1-67 0,-6-299 0,-2 403 0,0-1 0,-9-38 0,-1 4 0,6 23 0,-3 0 0,-17-44 0,13 39 0,-11-48 0,-15-48 0,1 2 0,27 87 0,-3 0 0,-1 1 0,-36-72 0,12 28 0,-24-45 0,-56-52 0,57 95 0,24 25 0,26 42 0,-1 1 0,-21-27 0,-52-56-1000,-186-176-1,-153-41 974,306 237 695,-109-60-1796,128 84 1099,-19-12 178,-214-96 1,18 39-150,246 109 692,54 18-449,1-1 0,0-1 0,-1 0 0,2-1 0,-25-13 0,21 9-405,0 1 0,-1 1 0,0 1 0,-1 0-1,1 2 1,-1 0 0,-22-3 0,22 5-6664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55 136 24575,'0'664'0,"-2"-634"0,-10 59 0,6-58 0,-2 57 0,7-61 0,0 0 0,-2-1 0,-7 37 0,4-30 0,3 1 0,0 1 0,4 54 0,-1-64 0,26-173 0,-10 21 0,-3 40 0,13-102 0,-14 101 0,-6 45 0,2-58 0,-8 79 0,-1-9 0,2 0 0,1 0 0,11-53 0,-8 59 0,-1-1 0,-2 0 0,0-29 0,-3 35 0,2 0 0,0 1 0,1-1 0,1 1 0,1-1 0,12-34 0,-12 44 0,0 0 0,0 1 0,1 0 0,0 0 0,1 0 0,12-14 0,-15 20 0,1-1 0,1 1 0,-1 1 0,0-1 0,1 0 0,-1 1 0,1 0 0,0 0 0,0 1 0,0-1 0,0 1 0,0 0 0,0 0 0,0 1 0,9 0 0,1-1 0,0 0 0,1 2 0,-1 0 0,15 3 0,-25-3 0,0 0 0,-1 1 0,1 0 0,0 0 0,-1 0 0,1 0 0,-1 1 0,0-1 0,0 1 0,0 0 0,0 1 0,-1-1 0,1 1 0,-1-1 0,0 1 0,3 4 0,15 22 0,-13-20 0,0 1 0,-1-1 0,-1 2 0,0-1 0,0 1 0,-1 0 0,5 16 0,35 131 0,6 26 0,-46-155 0,-2 0 0,0 0 0,-4 42 0,0-42 0,1 1 0,2-1 0,7 40 0,-3-30 0,-1 0 0,-2 0 0,-3 57 0,2 50 0,25-14 0,-12-75 0,-15-56 0,1 0 0,-1 0 0,1 0 0,0 0 0,-1 0 0,1-1 0,0 1 0,0 0 0,0-1 0,1 1 0,-1 0 0,0-1 0,0 0 0,1 1 0,-1-1 0,1 0 0,0 1 0,-1-1 0,1 0 0,0 0 0,-1 0 0,1-1 0,0 1 0,0 0 0,0-1 0,2 1 0,-2-1 0,-1-1 0,1 0 0,-1 1 0,1-1 0,-1 0 0,0 0 0,1 0 0,-1 0 0,0 0 0,1 0 0,-1 0 0,0 0 0,0 0 0,0-1 0,0 1 0,0 0 0,0-1 0,-1 1 0,2-3 0,15-36 0,-13 30 0,60-122 0,71-209 0,-77 189 0,-39 96 0,12-26 0,17-52 0,19-93 0,-59 204 0,0 0 0,2 0 0,0 1 0,2 1 0,0 0 0,26-33 0,-36 51 0,1 0 0,-1 0 0,1 1 0,-1 0 0,1-1 0,0 1 0,0 0 0,0 0 0,0 0 0,0 1 0,0-1 0,0 1 0,1 0 0,-1 0 0,0 0 0,1 0 0,-1 0 0,1 1 0,-1-1 0,6 1 0,-7 0 0,1 1 0,-1-1 0,1 1 0,-1-1 0,0 1 0,1 0 0,-1 0 0,0 0 0,0 0 0,1 0 0,-1 1 0,0-1 0,0 0 0,0 1 0,-1 0 0,1-1 0,0 1 0,-1 0 0,1 0 0,-1 0 0,1 0 0,-1 0 0,0 0 0,0 1 0,0-1 0,0 0 0,0 1 0,-1-1 0,1 4 0,11 72 0,-4 0 0,-4 148 0,0 10 0,9-130 0,-7-59 0,2 60 0,-7-87 0,1 0 0,8 35 0,-5-33 0,-2-1 0,2 25 0,-6 32 0,-1-50 0,1-1 0,5 42 0,-4-69 0,0 1 0,0-1 0,0 0 0,0 1 0,1-1 0,-1 0 0,0 0 0,0 1 0,0-1 0,0 0 0,0 1 0,0-1 0,0 0 0,1 0 0,-1 1 0,0-1 0,0 0 0,0 0 0,0 1 0,1-1 0,-1 0 0,0 0 0,0 1 0,1-1 0,-1 0 0,0 0 0,1 0 0,-1 0 0,0 0 0,0 0 0,1 1 0,-1-1 0,0 0 0,1 0 0,-1 0 0,0 0 0,1 0 0,-1 0 0,0 0 0,0 0 0,1 0 0,-1 0 0,0 0 0,1 0 0,-1-1 0,0 1 0,1 0 0,-1 0 0,0 0 0,0 0 0,1 0 0,-1-1 0,0 1 0,0 0 0,1 0 0,-1 0 0,0-1 0,0 1 0,0 0 0,1 0 0,-1-1 0,0 1 0,0 0 0,0-1 0,0 1 0,0 0 0,0 0 0,1-1 0,20-28 0,-10 14 0,67-47-1365,-64 52-5461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3575 24575,'155'2'-294,"-33"1"-390,-1-5-1,185-26 1,-206 15 18,193-1 1,-7 2-149,54-27-858,195-17-1619,15 4 3291,-28-2-87,-32 1 182,-323 33-832,197-49 1,179-72 475,-299 74 183,225-82-424,-201 59 285,-84 22 238,300-160 0,-170 73-7,-183 95-14,302-148 0,-85 40 350,74-41 120,350-198 1569,-446 233-1983,-192 90 2866,-56 31-17,115-105 1,-180 145-2883,0-1 0,-1 0-1,-1 0 1,0-1 0,-1-1 0,-1 0 0,-1 0 0,0-1 0,-1 0 0,0-1-1,6-31 1,14-107-23,-15 88 0,-8 54 0,-1 1 0,-1 0 0,0-1 0,-1 1 0,0-1 0,-1 1 0,-1-1 0,0 1 0,-6-27 0,-1-5 0,8 38 0,-1 0 0,1 1 0,-1-1 0,-1 1 0,1-1 0,-1 1 0,-1-1 0,1 1 0,-1 0 0,0 0 0,-6-9 0,8 14 0,0 0 0,-1 1 0,1-1 0,0 1 0,-1-1 0,1 1 0,0 0 0,-1-1 0,1 1 0,0 0 0,-1 0 0,1 0 0,-1 0 0,1 0 0,0 0 0,-1 0 0,1 0 0,-1 1 0,1-1 0,0 1 0,-1-1 0,1 1 0,0-1 0,0 1 0,-1 0 0,1-1 0,0 1 0,0 0 0,0 0 0,0 0 0,0 0 0,-1 1 0,-41 41 0,34-33 0,-40 48-49,-57 85 0,74-97-315,-29 51 251,42-63 120,-2-1 0,-30 37 0,36-52-7,1 0 0,0 2 0,2-1 0,0 2 0,1 0 0,-9 25 0,12-28 74,-1-1-1,0 0 1,-12 15-1,9-14 14,1 0 0,-11 23-1,12-17-86,0 1 0,2-1 0,-6 29 0,25-62 0,11-22 0,-13 18 0,57-89 0,-25 35 0,-29 47 0,-2 0 0,0-1 0,8-27 0,-11 27 0,1 1 0,1-1 0,21-33 0,-15 28 0,-1 0 0,-1-1 0,-2 0 0,16-57 0,16-36 0,-24 72 0,-16 37 0,1 1 0,0-1 0,1 1 0,0 0 0,0 0 0,1 0 0,0 1 0,1 0 0,0 0 0,0 1 0,1 0 0,0 0 0,0 1 0,12-9 0,-10 10 0,0-1 0,0 1 0,0 1 0,1 0 0,-1 0 0,1 1 0,1 1 0,-1-1 0,0 2 0,1 0 0,-1 0 0,19 0 0,-22 2 0,1 0 0,-1 0 0,0 0 0,0 1 0,1 1 0,-1-1 0,0 2 0,0-1 0,0 1 0,0 0 0,-1 0 0,1 1 0,-1 0 0,0 0 0,0 1 0,0 0 0,-1 0 0,0 1 0,0 0 0,0 0 0,-1 0 0,1 1 0,-2-1 0,1 1 0,5 12 0,192 286 0,-111-174 0,-42-55-194,53 72-359,80 97 553,69 81-300,-53-68-2114,-152-195 2079,98 122 335,-77-96 1898,88 90 0,-150-173-2017,-4-4 41,1 0 1,-1 0-1,1 0 0,0 0 0,0 0 0,0 0 0,0 0 0,0 0 0,0-1 0,0 1 0,1-1 1,-1 0-1,0 0 0,1 1 0,4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24575,'1'8'0,"0"0"0,0 0 0,1 0 0,0-1 0,1 1 0,0-1 0,0 0 0,6 10 0,-4-7 0,-1-1 0,0 2 0,6 18 0,-5-8 0,2 1 0,1-1 0,14 29 0,-10-26 0,15 50 0,6 34 0,17 71 0,-18-42 0,-19-89 0,-1 1 0,-3 0 0,5 92 0,-13-121 0,1 1 0,8 33 0,-5-32 0,3 46 0,-6-31 0,0-21 0,-1 1 0,0-1 0,-2 1 0,0-1 0,0 0 0,-2 1 0,0-1 0,-6 16 0,9-30 0,-1 0 0,1-1 0,-1 1 0,0-1 0,0 1 0,1-1 0,-1 1 0,0-1 0,-1 0 0,1 0 0,0 1 0,0-1 0,0 0 0,-1 0 0,1 0 0,0 0 0,-1 0 0,-1 0 0,2-1 0,0 0 0,0 0 0,0 0 0,0 0 0,0 0 0,0 0 0,0 0 0,0 0 0,0-1 0,0 1 0,1 0 0,-1-1 0,0 1 0,0-1 0,0 1 0,0-1 0,1 1 0,-1-1 0,0 1 0,0-1 0,1 0 0,-2-1 0,-1-3 0,-1 0 0,1 0 0,0 0 0,0-1 0,0 1 0,1-1 0,-3-11 0,4 12 0,-7-24 0,2 0 0,1 0 0,-2-43 0,5 53 0,0 0 0,-2 1 0,0-1 0,-11-30 0,9 29 0,0 1 0,1-1 0,-4-40 0,7 16 0,-11-132 0,6 112 0,2-79 0,5 85 0,-15-112 0,8 117 0,2-1 0,2 1 0,2-1 0,7-53 0,-2 89 0,0 0 0,0 1 0,2 0 0,0 0 0,1 0 0,1 1 0,0 0 0,13-17 0,8-20 0,-25 48 0,0-1 0,1 1 0,-1 0 0,1 0 0,0 1 0,0 0 0,0-1 0,0 2 0,1-1 0,0 1 0,0-1 0,0 2 0,0-1 0,11-3 0,8-1 0,1 0 0,34-4 0,-3 5 0,1 3 0,113 9 0,-134 0 0,0 2 0,0 2 0,-1 1 0,67 31 0,-36-15 0,-53-21 0,0 0 0,-1 1 0,0 1 0,0 0 0,-1 0 0,0 2 0,0-1 0,-1 1 0,0 1 0,-1 0 0,0 1 0,-1 0 0,0 0 0,-1 1 0,-1 0 0,0 0 0,0 1 0,4 14 0,12 29 0,32 84 0,-52-131 0,0 0 0,0 0 0,-1 0 0,0 0 0,-1 1 0,0-1 0,0 1 0,-1-1 0,-1 0 0,0 1 0,0-1 0,-1 0 0,0 1 0,-1-1 0,0 0 0,0-1 0,-1 1 0,-1 0 0,0-1 0,0 0 0,0 0 0,-1-1 0,-12 14 0,12-16 0,-1 0 0,1-1 0,-1 1 0,0-1 0,0-1 0,-1 1 0,1-1 0,-1-1 0,0 1 0,0-1 0,-15 3 0,-18 3 0,0-2 0,-1-2 0,-72 0 0,53-4 0,37 0 0,1 0 0,-1-1 0,1-2 0,-1 0 0,1-1 0,0-2 0,0 0 0,-40-16 0,22 8 0,38 13 0,0-1 0,0 1 0,-1-1 0,1 0 0,0 0 0,0 0 0,0 0 0,0 0 0,0-1 0,0 1 0,0-1 0,0 0 0,0 0 0,1 0 0,-1 0 0,1 0 0,0 0 0,0-1 0,-1 1 0,1-1 0,1 0 0,-1 0 0,0 0 0,1 1 0,-1-1 0,1-1 0,0 1 0,-1-4 0,0-4 15,0 0 0,1 0 0,0 0 0,1 0 0,1-1 0,-1 1 0,4-14 0,-3 19-114,1 0 0,-1 1 0,2-1 0,-1 0 0,1 0 0,-1 1 0,1 0 0,1-1 0,-1 1 0,1 0 0,0 1 0,0-1 0,1 1 0,6-6 0,2 0-6727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24575,'424'0'0,"-403"2"0,-1 0 0,34 8 0,-32-6 0,0 0 0,24 1 0,32-5-1365,-55 0-5461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4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24575,'2'163'0,"-5"178"0,-10-224-78,-1 41-832,15 1107-543,1-1213 1684,10 51 1,2 51 219,-11-114-145,2 0-1,1 0 0,2-1 1,17 49-1,-24-86-305,-1-1 0,0 1 0,0-1 0,1 0 0,-1 1 0,1-1 0,-1 0 0,1 1 0,0-1 0,-1 0 0,1 0 0,0 0 0,0 1 0,0-1 0,0 0 0,0 0 0,0 0 0,0-1 0,0 1 0,0 0 0,0 0 0,1 0 0,-1-1 0,0 1 0,1-1 0,1 1 0,0-1 0,-1 0 0,0-1 0,0 1 0,0-1 0,0 1 0,0-1 0,0 0 0,0 0 0,0 0 0,-1 0 0,1 0 0,0-1 0,-1 1 0,1 0 0,2-3 0,7-8 0,-1-1 0,0 0 0,12-20 0,-18 26-195,-1 0 0,1 0 0,-1 0 0,-1 0 0,1-1 0,1-7 0,-1-5-6631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5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2 257 24575,'0'25'0,"1"0"0,2 0 0,9 41 0,-6-27 0,-1 0 0,-2 0 0,-5 77 0,1-39 0,1-66 0,-1 0 0,0-1 0,-1 1 0,0-1 0,0 1 0,-1-1 0,-7 17 0,14-38 0,1-1 0,-1 1 0,-1-1 0,-1 0 0,1 0 0,-2 0 0,1-18 0,-3-104 0,-1 64 0,2-421 0,0 491 0,0 0 0,0 0 0,-1 0 0,1 0 0,0 0 0,0 0 0,0 0 0,0 0 0,0 0 0,0 0 0,0 0 0,0 0 0,0 0 0,0 0 0,0 0 0,0 1 0,-1-1 0,1 0 0,0-1 0,0 1 0,0 0 0,0 0 0,0 0 0,0 0 0,0 0 0,0 0 0,0 0 0,0 0 0,0 0 0,0 0 0,-1 0 0,1 0 0,0 0 0,0 0 0,0 0 0,0 0 0,0 0 0,0 0 0,0 0 0,0 0 0,0 0 0,0 0 0,0-1 0,0 1 0,0 0 0,0 0 0,0 0 0,0 0 0,0 0 0,0 0 0,0 0 0,0 0 0,0 0 0,0-1 0,-7 14 0,-4 17 0,7-2-682,1 49-1,3-53-6143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5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24575,'0'-1'0,"0"0"0,1 0 0,-1 0 0,1 0 0,-1 0 0,1 0 0,-1 0 0,1 1 0,-1-1 0,1 0 0,0 0 0,0 0 0,-1 1 0,1-1 0,0 0 0,0 0 0,0 1 0,0-1 0,0 1 0,0-1 0,0 1 0,0 0 0,0-1 0,0 1 0,0 0 0,0 0 0,2-1 0,37-5 0,-28 5 0,42-9 0,-23 4 0,-1 1 0,50-2 0,709 8-1785,-579 13 1924,-15 0-1768,77-1 1302,38 0 356,476-14-441,-754 0 586,56-11-1,-56 6 1190,55-2 0,-43 9-812,-27 0-719,0 0 1,-1-2 0,1 0 0,-1 0-1,30-8 1,-29 3-6659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5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24575,'0'35'0,"-1"1"0,-1-1 0,-12 56 0,7-46 0,2 1 0,2 0 0,1 0 0,6 49 0,-1 8 0,-3 1070 0,1-1150 0,2 0 0,0 1 0,2-1 0,10 30 0,-8-29 0,-1-1 0,-1 1 0,4 47 0,-11 64 0,3 74 0,-1-207 0,1 0 0,-1 0 0,0 1 0,1-1 0,-1 0 0,1 0 0,-1 0 0,1 0 0,0 0 0,0 0 0,0 0 0,0 0 0,0-1 0,1 1 0,-1 0 0,2 1 0,-2-2 0,0 0 0,0-1 0,1 1 0,-1-1 0,0 1 0,0-1 0,0 1 0,1-1 0,-1 1 0,0-1 0,1 0 0,-1 0 0,0 0 0,0 0 0,1 0 0,-1 0 0,0 0 0,1 0 0,1-1 0,1 0 0,-1-1 0,1 1 0,-1-1 0,0 0 0,0 0 0,1 0 0,-1 0 0,-1 0 0,1-1 0,0 1 0,-1-1 0,1 0 0,-1 0 0,0 0 0,0 0 0,0 0 0,2-5 0,12-32-1365,-8 24-5461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5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24575,'40'2'0,"62"11"0,-17-1 0,5-2-327,139 8-1039,54-21-181,229 5-2236,-328 11 3619,57 0-81,819-13-270,-422-1 7249,-633 1-6636,-1 0 0,1 0 0,-1 1 0,1-1 0,-1 1 0,1 0 0,-1 0 0,1 1 1,-1-1-1,0 1 0,0 0 0,5 3 0,-8-4-103,0-1 0,0 1 0,0 0 0,-1 0 0,1 0 0,0-1 0,-1 1 1,1 0-1,-1 0 0,1 0 0,-1 0 0,1 0 0,-1 0 0,0 0 0,1 0 0,-1 0 0,0 0 0,0 0 0,0 1 0,0 1 1,0-1 7,-1 1 0,0 0 0,0-1 0,0 1 1,0-1-1,0 1 0,0-1 0,0 0 0,-1 0 1,1 1-1,-1-1 0,-2 2 0,-6 5-3,-1 1 0,-1-2 0,1 0 0,-1 0 0,-1-1 0,0 0 0,-20 7 0,-15 9 0,-166 78-1365,195-92-5461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5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1886 714 24575,'2'0'0,"0"0"0,0 0 0,0 0 0,0-1 0,0 1 0,0-1 0,-1 1 0,1-1 0,0 0 0,0 0 0,0 0 0,-1 0 0,1 0 0,0 0 0,-1 0 0,1 0 0,-1-1 0,1 1 0,-1-1 0,0 1 0,0-1 0,1 0 0,-1 1 0,0-1 0,-1 0 0,3-3 0,0-6 0,1 0 0,-1-1 0,2-21 0,-4 24 0,0 0 0,0 1 0,1 0 0,1-1 0,5-13 0,-7 20 0,0 1 0,0-1 0,0 1 0,-1-1 0,1 1 0,0-1 0,-1 1 0,1-1 0,-1 1 0,0-1 0,0 0 0,1 1 0,-1-1 0,0 0 0,0 1 0,0-1 0,-1 0 0,1 1 0,0-1 0,-1 0 0,1 1 0,-1-1 0,1 1 0,-2-3 0,1 3 0,0 0 0,0 0 0,0 0 0,-1 1 0,1-1 0,0 0 0,-1 1 0,1-1 0,0 0 0,-1 1 0,1 0 0,-1-1 0,1 1 0,0 0 0,-1 0 0,1 0 0,-1 0 0,1 0 0,-1 0 0,1 0 0,-1 0 0,1 0 0,-1 1 0,1-1 0,0 1 0,-1-1 0,1 1 0,-3 1 0,1 0 0,-1-1 0,1 1 0,0 0 0,0 1 0,0-1 0,0 0 0,0 1 0,0 0 0,0 0 0,1-1 0,0 2 0,-1-1 0,1 0 0,1 0 0,-3 5 0,-6 9 0,8-15 0,0-1 0,1 1 0,-1-1 0,0 1 0,0-1 0,0 0 0,0 0 0,0 1 0,0-1 0,0-1 0,0 1 0,-1 0 0,1 0 0,0-1 0,0 1 0,-1-1 0,-3 0 0,-47 0 0,36-1 0,-49-9 0,55 7 0,1 1 0,-1 0 0,1 0 0,-1 1 0,0 1 0,-11 1 0,20-1 0,0 0 0,1 0 0,-1-1 0,0 1 0,1 0 0,-1-1 0,0 1 0,1-1 0,-1 1 0,1-1 0,-1 0 0,1 0 0,-1 1 0,1-1 0,0 0 0,-1 0 0,1-1 0,0 1 0,0 0 0,0 0 0,0 0 0,0-1 0,0 1 0,0-1 0,0 1 0,1-1 0,-1 1 0,0-1 0,1 1 0,-1-1 0,1 1 0,0-1 0,-1 0 0,1 1 0,0-1 0,0-3 0,-1-11 0,0 0 0,1 1 0,2-18 0,-1 15 0,0 4 0,0-5 0,-1 1 0,-1-1 0,-3-20 0,3 33 0,0 1 0,-1-1 0,0 1 0,0 0 0,0-1 0,0 1 0,-1 0 0,0 1 0,0-1 0,0 0 0,0 1 0,-1 0 0,0-1 0,-8-5 0,-59-50 0,38 31 0,-69-47 0,78 63 0,-1 2 0,-1 0 0,1 2 0,-2 1 0,-42-8 0,55 14 0,0 1 0,0 1 0,0 0 0,0 1 0,0 0 0,0 1 0,0 1 0,1 0 0,-1 1 0,1 0 0,0 1 0,0 1 0,0 0 0,1 0 0,-14 10 0,-57 34 0,51-26 0,2 2 0,0 2 0,2 0 0,-49 65 0,-22 23 0,67-71 0,10-16 0,-19 37 0,-74 118 0,73-117 0,28-47 0,-21 42 0,-74 190 0,73-181 0,24-49 0,0 1 0,-12 33 0,21-50 0,1 0 0,1 1 0,0-1 0,-1 0 0,2 0 0,-1 1 0,1-1 0,0 0 0,0 1 0,1-1 0,0 0 0,0 1 0,0-1 0,4 10 0,-3-14 0,-1 1 0,1 0 0,0-1 0,0 1 0,0-1 0,1 0 0,-1 0 0,1 0 0,-1 0 0,1 0 0,-1 0 0,1-1 0,0 1 0,0-1 0,0 0 0,0 0 0,0 0 0,0 0 0,0 0 0,0-1 0,0 1 0,6-1 0,10 1 0,1 0 0,30-4 0,-22 1 0,62-2-329,1-3 0,-2-5 0,1-3 0,-2-4 0,86-31 0,294-137 170,-438 175 375,0-2-1,-1-1 0,0-2 1,-2 0-1,30-25 0,49-50 626,-94 78-841,1-1 0,-2 0 0,0-1 0,-1 0 0,0 0 0,-2-1 0,0 0 0,0-1 0,-2 0 0,0 0 0,3-19 0,16-58 0,-15 58 0,8-40 0,-11 46 0,-3 19 0,-1-1 0,0 0 0,-1 0 0,1-18 0,-3 29 0,0 1 0,0-1 0,0 0 0,0 1 0,0-1 0,0 0 0,-1 1 0,1-1 0,0 1 0,-1-1 0,0 1 0,1-1 0,-1 1 0,0-1 0,0 1 0,1 0 0,-1-1 0,0 1 0,0 0 0,-1 0 0,1-1 0,0 1 0,0 0 0,-1 0 0,1 0 0,0 1 0,-1-1 0,1 0 0,-1 0 0,1 1 0,-1-1 0,1 1 0,-1-1 0,0 1 0,1 0 0,-1 0 0,1 0 0,-1 0 0,0 0 0,1 0 0,-3 0 0,-1 1 0,0 1 0,0 0 0,0 0 0,0 0 0,0 1 0,1-1 0,-1 1 0,1 0 0,-1 0 0,1 1 0,0-1 0,1 1 0,-1 0 0,-3 5 0,-4 4 0,0 1 0,1 0 0,-10 18 0,11-13 0,1-1 0,1 1 0,-8 31 0,13-42 0,0 0 0,1 0 0,-1 0 0,2 1 0,-1-1 0,1 1 0,0-1 0,1 0 0,0 1 0,1-1 0,2 10 0,-2-14 0,1 0 0,-1 0 0,1 0 0,0 0 0,0 0 0,1 0 0,-1-1 0,1 0 0,-1 0 0,1 0 0,0 0 0,1 0 0,-1-1 0,0 0 0,1 0 0,-1 0 0,9 2 0,9 3 0,1-2 0,33 4 0,-43-8 0,63 6 0,136-7 0,-87-3 0,-51 5 0,-47 0 0,0 0 0,-1-2 0,1-2 0,-1 0 0,1-1 0,-1-2 0,44-14 0,-35 7 0,46-11 0,-60 19 0,-1-1 0,0-1 0,0-1 0,0-1 0,-1 0 0,0-1 0,32-23 0,1 1 0,-43 28 0,-1-2 0,0 1 0,0-1 0,-1 0 0,0-1 0,1 1 0,11-15 0,36-34 0,-47 48 0,-1 0 0,1-1 0,-1 0 0,0 0 0,-1-1 0,1 0 0,-2 0 0,1-1 0,-1 1 0,0-1 0,3-11 0,11-32 0,-10 26 0,0 0 0,5-28 0,-14 52 0,1 1 0,-1-1 0,0 1 0,0-1 0,1 1 0,-1 0 0,0-1 0,-1 1 0,1-1 0,0 1 0,0-1 0,-1 1 0,1 0 0,0-1 0,-1 1 0,0 0 0,1-1 0,-1 1 0,0 0 0,1 0 0,-1-1 0,0 1 0,0 0 0,0 0 0,0 0 0,0 0 0,-2-1 0,0 1 0,0-1 0,-1 1 0,1 0 0,0 0 0,0 1 0,-1-1 0,1 1 0,0-1 0,-1 1 0,1 0 0,-6 1 0,-3 0 0,1 1 0,-1 1 0,0 0 0,1 0 0,-22 10 0,-53 40 0,61-41 0,0 2 0,1 1 0,0 1 0,1 1 0,1 1 0,1 1 0,1 1 0,-28 34 0,32-35 0,-1-2 0,-33 27 0,36-33 0,1-1 0,1 1 0,0 1 0,1 0 0,0 1 0,1 0 0,0 0 0,-9 18 0,12-16 0,-1 0 0,2 1 0,0 1 0,1-1 0,1 0 0,1 1 0,0 0 0,1 0 0,0 0 0,2 0 0,0 0 0,1 1 0,1-1 0,0 0 0,1-1 0,10 30 0,-11-42 0,0 1 0,1-1 0,0 1 0,0-1 0,0 0 0,0 0 0,1-1 0,-1 1 0,1 0 0,0-1 0,0 0 0,0 0 0,1-1 0,-1 1 0,1-1 0,0 0 0,-1 0 0,1 0 0,0 0 0,0-1 0,0 0 0,6 0 0,14 2 0,0-1 0,1-1 0,33-4 0,-15 1 0,28 4 0,-46 0 0,-1-2 0,1 0 0,0-2 0,33-5 0,-39-1 0,1-1 0,-2-1 0,1 0 0,-1-1 0,21-18 0,-26 20 0,8-6 0,13-8 0,-1-2 0,30-29 0,-53 44 0,-2 0 0,1-1 0,-1-1 0,-1 1 0,0-1 0,-1 0 0,0-1 0,-1 0 0,8-24 0,12-22 0,-21 50 0,-1-1 0,0 1 0,0-1 0,0 1 0,-2-1 0,1 0 0,2-19 0,-5 19 0,3-21 0,-2 0 0,-1 0 0,-1 0 0,-8-43 0,-4 44 0,11 27 0,0 0 0,1 0 0,-1 0 0,1 0 0,0 0 0,0 0 0,0-1 0,0 1 0,0-4 0,1 6 0,0 0 0,1 0 0,-1 0 0,1 0 0,-1 0 0,1 0 0,-1 0 0,1 0 0,0 0 0,0 0 0,-1 0 0,1 1 0,0-1 0,0 0 0,0 0 0,0 1 0,0-1 0,0 1 0,0-1 0,0 1 0,0-1 0,0 1 0,0 0 0,0-1 0,0 1 0,0 0 0,0 0 0,0 0 0,1 0 0,-1 0 0,0 0 0,2 0 0,38-3 0,45 3 0,-57 2 0,1-2 0,-1-2 0,0 0 0,31-7 0,124-19 0,-138 18 0,69-20 0,-119 36 0,0-1 0,0 1 0,0-1 0,1 1 0,-1 0 0,1 1 0,-3 11 0,-12 19 0,-33 45 0,28-48 0,2 0 0,1 1 0,-23 61 0,30-62 0,3-8 0,-11 47 0,19-66 0,1 0 0,0 1 0,0-1 0,1 0 0,0 1 0,0-1 0,1 0 0,0 1 0,0-1 0,0 0 0,5 11 0,-5-15 0,1 1 0,0 0 0,0-1 0,0 0 0,0 1 0,1-1 0,-1 0 0,1 0 0,0 0 0,0 0 0,0-1 0,0 1 0,0-1 0,1 0 0,-1 0 0,8 3 0,-4-3 0,0 1 0,1-2 0,-1 1 0,1-1 0,-1 0 0,1 0 0,-1-1 0,12-1 0,2-2 0,0 0 0,0-2 0,-1 0 0,1-1 0,27-13 0,-22 6 0,41-29 0,0 1 0,-61 36 0,1 1 0,-1-1 0,1 0 0,-2-1 0,1 1 0,0-1 0,6-10 0,29-27 0,-36 38 0,-1 1 0,0-1 0,0 0 0,0-1 0,0 1 0,-1-1 0,0 0 0,0 0 0,0 0 0,-1 0 0,0 0 0,0 0 0,-1-1 0,0 1 0,0 0 0,0-1 0,-1 0 0,0 1 0,0-1 0,-1-6 0,-1-6 0,-1 0 0,0 0 0,-1 1 0,-1-1 0,-13-31 0,15 43 0,0 1 0,-1-1 0,0 1 0,-1 0 0,0 0 0,1 0 0,-2 0 0,1 1 0,-1 0 0,0 0 0,0 0 0,0 1 0,-1 0 0,1 0 0,-1 1 0,0 0 0,0 0 0,0 0 0,-12-2 0,-1 1 0,0 1 0,-1 1 0,1 0 0,-1 2 0,1 0 0,-23 4 0,-1 6-1365,27-4-5461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6:5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6065 1358 24575,'0'27'0,"1"-19"0,0 1 0,-1 0 0,0 1 0,-1-2 0,0 1 0,-1 0 0,1 0 0,-1 0 0,-1 0 0,0-1 0,0 1 0,-1-1 0,-5 9 0,-44 72 0,38-60 0,-2-2 0,-1 0 0,-39 47 0,11-25 0,-2-2 0,-2-2 0,-2-2 0,-2-3 0,-85 49 0,91-63-57,-8 5-249,-110 43-1,78-41-44,50-17-41,-1-2-1,0-2 1,-1-1 0,-58 7-1,-107 8-650,-45 3 828,-51 9-35,184-20-312,-165 6 0,-109-10-446,340-9 1008,-518 28 0,25-50-1137,426 9 1137,-198-23 0,-100-24 283,241 35-106,114 10-135,0-4 0,-77-27-1,68 19-330,-76-15-1,106 29 605,0-2 0,0-2 1,1-2-1,1-1 0,0-2 0,-68-43 1,50 30-403,44 25 362,1-1 1,-1 0-1,1 0 1,1-1 0,-1 0-1,1-1 1,1 0-1,-1-1 1,1 0-1,-10-13 1,15 16-87,-1 1 1,0 0-1,0 0 0,0 0 0,0 0 1,-1 1-1,-6-4 0,6 5-53,1-1 0,-1-1 1,1 1-1,-1-1 0,1 1 0,1-1 0,-8-10 0,5 2-136,0 0 0,1 0 0,1 0 0,0-1 0,1 1 0,0-1 0,1 0 0,-2-24 0,3 2 0,2 0 0,5-47 0,-1 56-59,1 0-1,2 0 0,0 1 1,2 0-1,1 0 0,16-31 0,10-9-148,46-64-1,-53 91-118,1 2-1,2 1 1,1 1 0,71-56 0,-32 37-491,133-75 0,52 2-713,-90 47 722,36-20-550,371-127 0,-542 217 1359,291-78 0,181-13 164,-403 87-123,1 5 0,0 4 0,113 9 1,-41-1-12,136-5 42,282 5 252,-503 6 41,-1 5 1,0 3-1,116 38 0,-15-4-404,-116-29 39,-2 3 0,125 62 0,-61-24 0,-30-16 736,-3 4 0,-2 4 0,168 123 0,-241-154-54,33 36 1,-39-37-694,2-1 1,38 29-1,-46-39 154,0 0 0,-1 0-1,0 1 1,-1 1 0,-1 1-1,0-1 1,-1 2 0,0 0-1,-1 0 1,-1 1 0,-1 0-1,0 0 1,-1 1 0,-1 0 0,-1 0-1,-1 1 1,0-1 0,2 37-1,4 30-142,-7-74 0,-1 0 0,0 0 0,-1-1 0,0 1 0,0 0 0,-1 0 0,-1 0 0,0 0 0,0 0 0,-1 0 0,-1 0 0,-5 15 0,-7 6 0,-1-1 0,-1-1 0,-2 0 0,-27 32 0,31-43 0,-1-1 0,-1-1 0,-1 0 0,0-2 0,-1 0 0,-42 25 0,18-16-93,20-11-38,0-1 0,0-1-1,-44 15 1,-29 1-135,0-3-1,-133 14 0,54-14 267,110-12 0,-103 4 0,-592-18 1418,754 2-1418,1 0 0,-1 0 0,1-1 0,-1 0 0,1 0 0,0 0 0,-8-4 0,12 5 0,0 0 0,0-1 0,0 1 0,1-1 0,-1 0 0,0 1 0,0-1 0,0 0 0,1 1 0,-1-1 0,0 0 0,1 0 0,-1 0 0,0 0 0,1 1 0,-1-1 0,1 0 0,0 0 0,-1 0 0,1 0 0,0 0 0,-1 0 0,1 0 0,0 0 0,0-1 0,0 1 0,0 0 0,0 0 0,0 0 0,0 0 0,0 0 0,1 0 0,-1 0 0,0 0 0,1 0 0,-1 0 0,0 0 0,1 0 0,-1 0 0,1 1 0,0-1 0,-1 0 0,1 0 0,0 0 0,-1 1 0,3-2 0,-1-1-124,0 1 0,0 0 0,0 0 0,0 0 0,1 0 0,-1 1-1,1-1 1,0 1 0,-1-1 0,6-1 0,10-3-6702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24575,'8'1'0,"1"0"0,-1 0 0,0 1 0,16 5 0,24 5 0,0-11 0,1-1 0,0-3 0,-1-2 0,89-20 0,-65 11 0,27-8 0,108-41 0,-143 42 0,-60 20 0,0-1 0,0 1 0,0-1 0,-1 0 0,1 0 0,-1 0 0,1-1 0,-1 1 0,0-1 0,0 0 0,0 0 0,0 0 0,-1 0 0,1-1 0,-1 1 0,0 0 0,0-1 0,0 0 0,2-6 0,-12 28 0,1-5 0,2-1 0,-1 1 0,-3 14 0,5-13 0,0-1 0,0 1 0,-13 23 0,-1 4 0,12-19 0,1-1 0,2 1 0,0 0 0,1 0 0,1 0 0,1 0 0,5 32 0,-2 18 0,-3-58 0,0 0 0,1-1 0,1 1 0,1 0 0,-1-1 0,2 1 0,6 14 0,-8-22 0,1 0 0,0-1 0,0 1 0,1-1 0,0 1 0,0-1 0,0 0 0,1-1 0,-1 1 0,1-1 0,0 0 0,0 0 0,1 0 0,-1-1 0,1 1 0,0-2 0,7 4 0,11 2 0,0-2 0,0 0 0,0-2 0,40 3 0,101-8 0,-68-1 0,-67 0 0,0-2 0,-1-1 0,1-1 0,-1-2 0,0-1 0,29-13 0,83-45 0,-116 55 0,-1-2 0,-1 0 0,-1-1 0,0-1 0,35-35 0,-45 38-1365,-2 0-5461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87 24575,'-1'-3'0,"1"0"0,0-1 0,1 1 0,-1-1 0,0 1 0,1-1 0,0 1 0,0 0 0,0-1 0,0 1 0,0 0 0,1 0 0,0 0 0,-1 0 0,1 0 0,3-3 0,-2 3 0,0 1 0,1 0 0,-1 0 0,0 0 0,1 0 0,0 0 0,0 1 0,-1 0 0,1-1 0,0 1 0,0 1 0,0-1 0,7 0 0,83-5 0,-83 6 0,0 0 0,0 1 0,0 0 0,0 1 0,0 0 0,14 4 0,-22-4 0,-1 0 0,1 0 0,0 0 0,0 1 0,-1-1 0,1 1 0,-1-1 0,0 1 0,0 0 0,0 0 0,0 0 0,0 0 0,-1 0 0,1 0 0,-1 1 0,0-1 0,0 0 0,0 1 0,0-1 0,-1 1 0,1-1 0,-1 1 0,0-1 0,0 1 0,0-1 0,-1 1 0,-1 5 0,1 1 0,0 0 0,-1 0 0,-1 0 0,1-1 0,-2 1 0,1-1 0,-1 0 0,-9 14 0,-14 16 0,-37 40 0,53-67 0,-1 0 0,-1-1 0,0 0 0,0-1 0,-1-1 0,-28 14 0,-9 6-20,40-22-149,1-1 1,-1 0 0,0-1 0,0 0 0,-1 0 0,1-2 0,-24 6 0,14-7-6658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24575,'85'-1'0,"95"3"0,-168-1 0,0 1 0,-1 0 0,1 1 0,0 0 0,-1 0 0,1 2 0,-1-1 0,0 1 0,-1 1 0,1 0 0,-1 1 0,0 0 0,12 10 0,27 23 0,-39-33 0,0 1 0,-1 0 0,0 0 0,0 1 0,0 0 0,10 16 0,9 16 0,-12-19 0,-1 1 0,-1 1 0,-2 0 0,12 29 0,-6-9 0,-10-25 0,0 0 0,8 38 0,-15-52 0,0 0 0,0 0 0,-1 0 0,1 0 0,-1 0 0,-1 1 0,1-1 0,-1 0 0,0 0 0,0 0 0,0 0 0,-1 0 0,1-1 0,-1 1 0,0 0 0,-5 6 0,7-10 0,0 0 0,-1 0 0,1 0 0,-1 0 0,1 0 0,-1 0 0,0 0 0,1 0 0,-1-1 0,0 1 0,0 0 0,0 0 0,1-1 0,-1 1 0,0 0 0,0-1 0,0 1 0,0-1 0,0 1 0,0-1 0,0 0 0,0 1 0,0-1 0,0 0 0,0 0 0,-1 0 0,1 0 0,0 0 0,0 0 0,0 0 0,0 0 0,0 0 0,0 0 0,0-1 0,0 1 0,0 0 0,0-1 0,0 1 0,0-1 0,0 1 0,0-1 0,0 1 0,0-1 0,0 0 0,0 1 0,1-1 0,-1 0 0,0 0 0,0-1 0,-6-6 0,1-1 0,1 0 0,0 0 0,-6-14 0,0 1 0,5 9 0,0 0 0,1 0 0,1 0 0,0 0 0,1-1 0,0 0 0,1 1 0,-1-25 0,-7-41 0,-17-52 0,22 110 24,2 0 0,0-1 0,1 1 0,2-24 0,0 35-159,1 0 0,0 0 0,0 0 0,1 0 0,1 0 0,0 1 0,0-1 0,1 1 0,0 0 0,8-15 0,-2 11-6691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24575,'3'0'0,"1"0"0,0 0 0,-1 1 0,1-1 0,-1 1 0,1-1 0,-1 1 0,1 0 0,-1 0 0,0 1 0,1-1 0,-1 1 0,0 0 0,0 0 0,0 0 0,0 0 0,4 4 0,-2 1 0,1 0 0,-2 0 0,1 1 0,-1 0 0,0 0 0,3 9 0,1 1 0,-1 1 0,-1 1 0,-1-1 0,4 31 0,-2-21 0,0 0 0,19 46 0,-9-27 0,-5-12 0,-5-19 0,0 0 0,-2 1 0,0 0 0,-1 0 0,1 23 0,-5-38-91,0-1 0,0 0 0,0 0 0,0 1 0,-1-1 0,1 0 0,-1 0 0,0 1 0,0-1 0,1 0 0,-2 0 0,1 0 0,0 0 0,-2 3 0,-9 6-6735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24575,'0'-1'0,"1"0"0,-1 0 0,1 0 0,-1 0 0,1 0 0,-1-1 0,1 1 0,0 0 0,0 1 0,0-1 0,0 0 0,-1 0 0,1 0 0,0 0 0,0 1 0,1-1 0,-1 0 0,0 1 0,0-1 0,0 1 0,0-1 0,0 1 0,1 0 0,-1-1 0,0 1 0,0 0 0,3 0 0,39-5 0,-38 5 0,7-1 0,1 0 0,-1 1 0,1 1 0,-1 0 0,1 1 0,21 5 0,-26-4 0,0 1 0,0 0 0,0 0 0,0 1 0,0 0 0,-1 0 0,0 1 0,0 0 0,-1 0 0,7 8 0,93 122 0,-40-47 0,-59-81 0,-1 0 0,0 0 0,-1 1 0,0 0 0,0 0 0,-1 0 0,0 0 0,0 1 0,-1-1 0,0 1 0,1 10 0,-4-20 0,-1 0 0,1 0 0,0 0 0,0 0 0,0 0 0,0 0 0,0-1 0,0 1 0,0 0 0,-1 0 0,1 0 0,0 0 0,0 0 0,0 0 0,0 0 0,0 0 0,0 0 0,-1 0 0,1 0 0,0 0 0,0 0 0,0 0 0,0 0 0,0 0 0,-1 0 0,1 0 0,0 0 0,0 0 0,0 0 0,0 0 0,0 0 0,-1 0 0,1 0 0,0 0 0,0 0 0,0 1 0,0-1 0,0 0 0,0 0 0,-1 0 0,1 0 0,0 0 0,0 0 0,0 0 0,0 0 0,0 1 0,0-1 0,0 0 0,0 0 0,0 0 0,0 0 0,0 0 0,0 1 0,0-1 0,0 0 0,0 0 0,0 0 0,0 0 0,0 0 0,0 1 0,0-1 0,0 0 0,0 0 0,0 0 0,0 0 0,0 0 0,0 1 0,-13-17 0,-9-20 0,4-1 0,2-2 0,1 0 0,2 0 0,2-1 0,-8-53 0,8 37 63,-2-22-1491,12 57-5398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2784 959 24575,'2'1'0,"0"-1"0,0 0 0,0 1 0,0 0 0,1-1 0,-1 1 0,0 0 0,0 0 0,-1 0 0,1 0 0,0 1 0,0-1 0,0 0 0,-1 1 0,1-1 0,1 3 0,25 32 0,-11-13 0,10 3 0,-21-21 0,-1 0 0,1 0 0,-1 0 0,-1 1 0,1 0 0,-1-1 0,0 2 0,5 9 0,6 19 0,-2 0 0,10 46 0,-20-66 0,0 0 0,-1 0 0,-1 0 0,0 0 0,-1 0 0,-1 0 0,0 0 0,-5 22 0,3-30 0,1 0 0,-2 0 0,1 0 0,-1-1 0,0 0 0,0 0 0,-1 0 0,1 0 0,-2-1 0,1 0 0,0 0 0,-1 0 0,-7 5 0,-31 30 0,22-18 0,0-2 0,-1 0 0,-1-1 0,-1-2 0,-37 21 0,-206 94-462,219-114 425,0-3 0,-87 17 0,11-4 55,77-17-8,-66 6 0,-29 5-108,62-6-86,-101 5-1,125-15 164,-115-3-71,10-1 8,73 11 463,58-7-46,-61 2 0,80-7-322,-1-1 0,0-1 0,0 0 0,1-1 0,-1-1 0,1 0 0,0 0 0,0-1 0,0-1 0,0 0 0,1 0 0,-1-1 0,-14-11 0,21 12-11,1 1 0,0-1 0,0 0 0,0-1 0,-4-8 0,-19-24 0,12 24 0,4 5 0,1-1 0,0 0 0,0-1 0,1 0 0,0-1 0,1 0 0,0 0 0,1 0 0,-10-25 0,9 19 0,0 1 0,-2 0 0,0 1 0,-1 0 0,-1 0 0,-17-17 0,12 13 0,0-1 0,-20-34 0,-25-41 0,39 64 0,-29-56 0,39 66 0,0 1 0,-22-28 0,24 35 0,0 0 0,1-1 0,1 0 0,0-1 0,1 0 0,-11-30 0,-40-110 0,51 125 0,1-1 0,-3-35 0,-6-29 0,12 78 0,1 0 0,0 0 0,1-1 0,1 1 0,1-1 0,1 1 0,0-1 0,1 1 0,1 0 0,1 0 0,0 0 0,2 0 0,0 1 0,1-1 0,16-27 0,-10 25 0,1 0 0,1 2 0,1 0 0,1 0 0,1 2 0,0 0 0,1 1 0,38-23 0,-20 12 0,-19 14 0,-1 0 0,1 1 0,1 1 0,30-12 0,210-53 0,-219 68-257,0 2 0,0 1-1,0 3 1,50 3 0,-44 0-88,1-2 1,76-9-1,-50-2 345,1 4 0,0 3 0,1 4 0,138 16 0,80 44 0,-203-39 0,-50-9 0,68 29 0,-33-11 0,-36-13-21,-1 3-1,-2 0 0,0 3 0,51 41 0,-22-17 5,-44-30-46,33 32 0,0 0 1491,-32-31-830,-9-9-530,-2 0 1,1 0-1,-2 2 0,1-1 0,-1 1 1,-1 1-1,11 16 0,29 37-68,-40-54 0,0 0 0,0 1 0,-1 0 0,0 0 0,11 25 0,-3 5 0,-3 1 0,-1 0 0,12 80 0,-19-52 0,-3 0 0,-8 77 0,2-127 0,0 1 0,-1-1 0,-2-1 0,0 1 0,-1-1 0,-1 0 0,0 0 0,-2-1 0,0-1 0,-2 0 0,-17 21 0,-20 18 0,-105 93 0,120-120 0,-2-2 0,0-1 0,-62 31 0,43-21 0,42-27 0,-1 0 0,-27 14 0,8-5-1365,22-8-5461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2542 24575,'2'13'0,"0"0"0,1 0 0,1 0 0,0-1 0,1 0 0,1 1 0,-1-2 0,13 19 0,3 9 0,10 46 0,-20-52 0,-5-16 0,0-1 0,2 0 0,0 0 0,0-1 0,2 0 0,0-1 0,0 0 0,2 0 0,12 12 0,-21-23 0,1-1 0,-1 1 0,0-1 0,1 0 0,0 0 0,0 0 0,-1-1 0,1 1 0,0-1 0,0 0 0,1 0 0,-1 0 0,0 0 0,0-1 0,0 0 0,0 0 0,1 0 0,-1 0 0,0-1 0,0 1 0,0-1 0,0 0 0,0 0 0,0-1 0,0 1 0,7-5 0,5-4 0,0 0 0,-2-1 0,1-1 0,23-25 0,-20 20 0,49-62 0,107-95 7,-89 83-137,36-16-538,-7 7 718,9-11-1277,5 6 1,150-94-1,-89 80-48,17-12 500,-113 64 732,49-35-448,234-126-1,8 17-792,3-1 844,-195 112 455,173-83-499,-363 183 490,490-195 1667,-299 123-1318,-19 5-363,148-59 2078,-205 81-1033,-77 31-62,64-31-1,-96 41-830,-1 1-1,1 0 1,-1 0-1,1 1 0,0 0 1,8-1-1,4 1-6730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24575,'4'2'0,"0"-1"0,0 1 0,0 0 0,0 0 0,0 0 0,-1 0 0,1 1 0,-1 0 0,7 5 0,8 6 0,-6-7 0,1-1 0,0 0 0,1-1 0,-1 0 0,1-1 0,0-1 0,0 0 0,23 1 0,13-2 0,57-5 0,-18 0 0,-81 3 0,46 0 0,81-10 0,-120 8 0,0 0 0,0-2 0,-1 1 0,1-2 0,-1 0 0,0-1 0,-1 0 0,1-1 0,-1-1 0,18-13 0,-6-2 0,-15 14 0,0 0 0,0 1 0,0 0 0,13-7 0,-17 11 0,-1 0 0,0 0 0,0-1 0,0 0 0,0 0 0,-1 0 0,1-1 0,-1 1 0,3-7 0,27-58 0,-29 50 0,-1 1 0,-1 0 0,-1-1 0,0 0 0,-2 1 0,-3-38 0,1 3 0,2 49 0,1 0 0,-2 0 0,1 0 0,-1 0 0,1 0 0,-2 0 0,1 0 0,0 0 0,-1 0 0,0 1 0,0-1 0,0 0 0,-1 1 0,1 0 0,-4-5 0,2 6 0,0 0 0,1 0 0,-1 1 0,0-1 0,0 1 0,-1 0 0,1 0 0,0 1 0,-1-1 0,1 1 0,-1 0 0,1 0 0,-1 0 0,1 1 0,-1-1 0,-7 1 0,-9 1 0,-1 0 0,1 1 0,0 1 0,0 1 0,0 1 0,1 1 0,-37 15 0,29-7 0,0 1 0,1 2 0,1 0 0,-40 35 0,-24 42 0,83-85 0,0 0 0,1 1 0,0 0 0,1 0 0,0 0 0,1 1 0,0 0 0,0 0 0,1 0 0,1 0 0,-2 14 0,0 17 0,2 70 0,2-95 0,1-5 0,0 0 0,1 0 0,1 0 0,0 0 0,0 0 0,1 0 0,1-1 0,7 14 0,55 85 0,-55-91 0,11 13 0,2-1 0,0-1 0,39 35 0,94 70 0,-82-73 0,-54-46 0,0-1 0,2-1 0,32 15 0,14 8 0,-61-32 0,0-1 0,1 0 0,0 0 0,-1-1 0,1 0 0,1-1 0,-1 0 0,15 0 0,89-3 0,-55-1 0,-51 2-76,-1 0 1,1-1-1,-1 1 0,0-2 0,1 1 0,-1-1 0,0 0 0,0 0 1,0-1-1,0 0 0,0 0 0,-1-1 0,1 1 0,-1-1 1,0-1-1,0 0 0,9-9 0,-4 3-6750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24575,'1'12'0,"2"0"0,-1 0 0,2-1 0,-1 1 0,1-1 0,1 0 0,0 0 0,1-1 0,0 1 0,1-1 0,0 0 0,8 9 0,29 47 0,-31-44 0,0 0 0,27 31 0,0-2 0,-29-32 0,-1 0 0,0 1 0,12 35 0,15 31 0,52 73 0,-74-131 0,21 57 0,-25-56 0,2 0 0,15 27 0,-18-37 0,-2 1 0,0 0 0,-1 0 0,-1 1 0,-1 0 0,2 24 0,22 101 0,-29-217 0,2 22 0,-4-23 0,-1 44 0,2 1 0,1-1 0,1 1 0,2-1 0,0 1 0,2 0 0,10-33 0,0 15 0,15-75 0,-6 20 0,-19 78 0,2 1 0,0 1 0,1-1 0,13-22 0,2-2 0,-18 34 0,0 0 0,1 0 0,0 0 0,1 1 0,15-18 0,0 7-455,1 2 0,47-32 0,-53 40-6371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24575,'-1'12'0,"-1"0"0,0-1 0,-1 0 0,0 1 0,-1-1 0,0 0 0,0 0 0,-12 18 0,9-15 0,0 0 0,1 0 0,1 0 0,-7 27 0,-13 67 0,14-60 0,-9 59 0,15-40 0,3 1 0,9 85 0,-5-129 0,2 0 0,1-1 0,1 1 0,1-1 0,1-1 0,12 24 0,-15-37 0,0-1 0,0 1 0,1-1 0,0 0 0,1-1 0,0 0 0,0 0 0,0 0 0,16 10 0,-20-15 0,0 0 0,0 0 0,1-1 0,-1 1 0,1-1 0,-1 0 0,1 0 0,-1 0 0,1 0 0,-1 0 0,1-1 0,0 0 0,0 0 0,-1 0 0,1 0 0,0 0 0,-1-1 0,1 0 0,-1 0 0,1 0 0,-1 0 0,1 0 0,-1-1 0,1 1 0,-1-1 0,0 0 0,0 0 0,0 0 0,3-4 0,-3 4 0,16-14 0,-1 0 0,0-1 0,-1-1 0,17-25 0,12-18 0,19-32 0,-30 32 0,-3-2 0,27-78 0,-43 105 0,37-65 0,-31 63 0,20-49 0,-36 74 0,-2 0 0,0 0 0,0 0 0,-2-1 0,1 1 0,-2-1 0,0 1 0,0-16 0,-2 26 5,1 0 1,-1 0-1,1 0 0,-1 0 0,0 0 0,0 1 1,0-1-1,-1 0 0,1 1 0,-1-1 1,1 1-1,-1-1 0,0 1 0,0 0 0,0 0 1,0-1-1,0 1 0,-1 1 0,1-1 0,-1 0 1,1 1-1,-4-2 0,-2-1-217,0 0 0,0 1 0,-1 0-1,1 1 1,-1 0 0,-10-1 0,-2 0-6614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24575,'11'0'0,"0"0"0,0 1 0,0 0 0,0 1 0,0 0 0,0 1 0,0 0 0,17 7 0,-22-6 0,0 0 0,0 0 0,0 0 0,0 0 0,-1 1 0,0 0 0,0 1 0,0-1 0,0 1 0,-1 0 0,0 0 0,0 0 0,-1 0 0,5 11 0,37 75 0,-27-60 0,-3 0 0,0 1 0,12 44 0,9 27 0,-27-81 0,0-1 0,-2 2 0,0-1 0,-1 1 0,4 42 0,1-7 0,-9-52 0,1 1 0,-1 0 0,-1-1 0,0 1 0,0 0 0,0 0 0,-1 0 0,0 0 0,-1-1 0,-1 12 0,2-17 0,0-1 0,0 0 0,0 0 0,-1 0 0,1 0 0,0 0 0,-1 1 0,1-1 0,-1 0 0,1 0 0,-1 0 0,1 0 0,-1 0 0,0 0 0,1 0 0,-1-1 0,0 1 0,0 0 0,0 0 0,0 0 0,0-1 0,0 1 0,0 0 0,0-1 0,0 1 0,0-1 0,0 0 0,0 1 0,0-1 0,0 0 0,0 1 0,0-1 0,-1 0 0,1 0 0,0 0 0,0 0 0,0 0 0,0 0 0,-1 0 0,1-1 0,0 1 0,0 0 0,0-1 0,0 1 0,0-1 0,0 1 0,0-1 0,0 1 0,0-1 0,0 0 0,0 1 0,-1-2 0,-3-2 0,1 0 0,0-1 0,-1 0 0,2 1 0,-1-1 0,0-1 0,1 1 0,-4-9 0,0-7 0,0 0 0,-5-37 0,5 25 0,1 5 0,-2-1 0,0 1 0,-14-28 0,17 41 0,0-1 0,1 0 0,1 0 0,0 0 0,-1-29 0,-6-35 0,4 43 0,2-1 0,1 0 0,2 0 0,6-64 0,-4 94 0,1 1 0,0-1 0,0 1 0,1 0 0,0-1 0,0 1 0,0 1 0,1-1 0,0 0 0,1 1 0,-1 0 0,1 0 0,0 0 0,1 1 0,-1 0 0,1 0 0,0 0 0,0 0 0,11-5 0,13-6 0,1 0 0,1 2 0,36-10 0,-20 6 0,-13 6 0,0 1 0,1 2 0,58-7 0,9-7 0,-80 16 0,1 1 0,0 1 0,42-2 0,-65 6 0,1 1 0,0 0 0,-1 0 0,1 0 0,0 0 0,-1 0 0,1 0 0,0 1 0,-1-1 0,1 0 0,-1 1 0,1-1 0,-1 1 0,1 0 0,-1-1 0,1 1 0,-1 0 0,1 0 0,1 1 0,-3-1 0,0 0 0,0 0 0,0 0 0,0 0 0,0 0 0,0-1 0,0 1 0,0 0 0,0 0 0,0 0 0,0 0 0,0-1 0,-1 1 0,1 0 0,0 0 0,-1 0 0,1-1 0,-1 1 0,1 0 0,-1-1 0,1 1 0,-1 0 0,1-1 0,-1 1 0,-1 0 0,-3 4 0,0 0 0,-1 0 0,0-1 0,0 0 0,0 0 0,0-1 0,-11 5 0,-22 8 0,-72 38 0,61-27 0,-18 12-1365,49-26-5461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5 225 24575,'-2'71'0,"0"-44"0,1 0 0,1-1 0,2 1 0,0 0 0,2 0 0,1-1 0,12 41 0,-2-30 0,-2 1 0,13 62 0,-16-58 0,24 64 0,-11-36 0,-16-43 0,-1-1 0,2 38 0,1 2 0,-3-16 0,-3 0 0,-3 65 0,0-102 0,-2-43 0,-2 1 0,-1 0 0,-1 1 0,-1-1 0,-2 1 0,-20-45 0,23 54 0,0 0 0,1-1 0,-4-33 0,-9-37 0,3 39 0,3 0 0,2-1 0,3 0 0,1-1 0,3-81 0,2 12 0,3-99 0,-1 214 0,0-1 0,0 1 0,0-1 0,1 1 0,0-1 0,1 1 0,-1 0 0,1 0 0,1 0 0,-1 0 0,1 0 0,0 1 0,1 0 0,0 0 0,0 0 0,0 0 0,0 1 0,1 0 0,0 0 0,0 1 0,1-1 0,-1 1 0,1 1 0,8-4 0,3-1-1365,-3 1-5461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0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3261 3759 24575,'28'-1'0,"0"-2"0,-1 0 0,1-2 0,50-17 0,-45 13 0,2 1 3,63-6 0,-63 11-190,-1-2-1,40-11 1,383-77-1837,-379 80 1900,166-16-631,-43 6 191,-58 5 561,137-24-368,-81 2-1650,121-27 777,-175 35 1203,2 6 0,175-7-1,-257 25 42,1-3 0,-2-3 0,91-30 0,69-17 0,-75 24 215,187-73 0,149-88 1258,-274 91-1473,-183 91 297,-1 0 0,0-2 0,-1-1 0,-2-1 0,1-1 0,26-31 1,115-155 1292,-155 193-1536,17-28 436,-3 0-1,28-63 1,6-12 200,-51 102-690,-2-2 0,0 1 0,-1-1 0,0 0 0,-1 0 0,2-34 0,-3 29 0,0-1 0,2 1 0,10-32 0,-9 33 0,-1 0 0,0-1 0,-2 1 0,-1-1 0,0 0 0,-3-35 0,1 30 0,0 0 0,2-1 0,8-42 0,-4 33 0,-1 0 0,-2 0 0,-2 0 0,-3-45 0,0 5 0,0 63 0,0 1 0,0 0 0,-1 0 0,-1 0 0,0 1 0,-1-1 0,0 1 0,-9-16 0,4 9 0,1-1 0,-7-26 0,10 29 0,0 0 0,-1 0 0,-1 0 0,-1 1 0,0 1 0,-1-1 0,0 1 0,-2 1 0,-22-23 0,-18-21 0,30 31 0,-2 1 0,-1 1 0,0 1 0,-41-28 0,-30-13-122,-83-51-434,150 100 485,0 1 1,-2 2 0,0 1 0,-43-12-1,-76-18-620,-73-15-564,-73 16-628,-470-6 1,-301 46-3130,537 2 3272,-391 52 1372,109-1-214,566-42 451,-423 71 1,267-22 665,29-7-231,171-14 459,-217 71 1,308-75 285,22-8-637,-119 53-1,162-58 830,1 3 0,0 1 1,-67 53-1,107-74-1043,0 1 0,1 0 1,-1 0-1,1 0 0,0 0 0,1 1 1,-1 0-1,1 0 0,0 0 0,0 0 1,-2 9-1,-1 8 686,-7 46 1,0 4 309,4-32-1287,1 1-1,2-1 1,3 1 0,1 0-1,1 1 1,3-1 0,1 0-1,3 0 1,10 42 0,15 31-493,85 211 0,-33-109 586,70 161 0,52 21 0,-75-145-1602,-81-152 345,85 134 1,-17-58 1256,180 244 0,-177-292-238,13 15-38,-67-66 7,3-3-1,145 123 1,-109-109 269,-53-43 0,2-3 0,103 65 0,-46-46 0,210 85 0,-226-115-26,1-3 0,1-5-1,1-4 1,1-5 0,132 6 0,171 18-1365,36 1 75,232-41 1316,-294-2 0,-321 0 201,0-2 0,0-3-1,62-15 1,158-56 930,-184 50-1012,-31 11-68,363-118-179,-320 96 422,-1-5 1,97-57 0,-142 68-179,21-10-31,-2-3 0,-1-4-1,83-73 1,-112 78-85,-2-2 0,56-77 0,59-117 0,-136 200 0,-3-1 0,-1-1 0,-2-1 0,-2-1 0,-2 0 0,-2 0 0,8-72 0,-13 74 0,5-42 0,0-96 0,-9 88 443,0 47-42,-2-1 0,-10-82 0,-37-33-401,41 134 597,0-6 208,-2 1-1,-1 0 1,-2 0-1,-15-33 1,-43-42 20,37 60-666,-37-40-159,45 60 0,-25-38 0,46 61-59,0 1 0,0-1-1,-1 1 1,1 0-1,-1 0 1,0 0 0,0 0-1,-1 1 1,1 0 0,-1 0-1,1 0 1,-1 0 0,0 1-1,0-1 1,0 1-1,-1 1 1,1-1 0,0 1-1,-1 0 1,1 0 0,-1 0-1,-6 1 1,-4 4-6767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1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324 213 24575,'-2'120'0,"4"132"0,11-164 0,-7-56 0,3 60 0,-8-70 0,2 0 0,6 28 0,3 41 0,-8-46 0,1 1 0,13 46 0,-9-52 0,-2-1 0,-2 1 0,1 43 0,-8-112 0,-9-48 0,5 37 0,-3-43 0,7 67 0,0 0 0,-1 1 0,0-1 0,-2 1 0,-9-24 0,-9-30 0,10 24 0,-2 0 0,-39-79 0,47 110 0,-21-68 0,3 5 0,18 58 0,2 0 0,0 0 0,-4-26 0,0-3 0,3 15 0,2 1 0,2-1 0,0 1 0,2-1 0,5-33 0,-4 62 0,0-1 0,0 0 0,0 1 0,1-1 0,0 1 0,0 0 0,0-1 0,0 1 0,1 0 0,0 0 0,-1 1 0,1-1 0,1 0 0,-1 1 0,0 0 0,1 0 0,0 0 0,0 0 0,6-3 0,9-5 0,1 2 0,0 0 0,23-6 0,2-2 0,-20 7 0,1 2 0,0 1 0,1 1 0,0 1 0,0 1 0,35-1 0,-56 5 0,-1 0 0,1 0 0,0 1 0,-1 0 0,1 0 0,0 0 0,-1 1 0,1 0 0,-1 0 0,0 0 0,0 0 0,0 1 0,0 0 0,0 0 0,0 0 0,-1 1 0,1 0 0,-1-1 0,0 2 0,0-1 0,-1 0 0,6 9 0,-6-7 0,0 0 0,0 0 0,-1 0 0,0 0 0,0 0 0,-1 1 0,0-1 0,0 0 0,0 1 0,-1-1 0,0 1 0,0-1 0,-1 1 0,1-1 0,-1 0 0,-1 1 0,1-1 0,-1 0 0,0 0 0,-4 8 0,-1-3 0,0 1 0,0-1 0,-1 0 0,-1 0 0,0-1 0,0 0 0,-1-1 0,-15 13 0,-96 59 0,99-67 0,4-5 0,1 0 0,-1-1 0,-28 8 0,30-12 0,1 1 0,0 1 0,0 1 0,0 0 0,-25 17 0,18-9 23,-1-1 0,-1-1 0,0-1 0,-35 12 0,-37 18-1503,81-34-5346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24575,'-3'2'0,"1"0"0,0 0 0,-1 0 0,1 0 0,0 0 0,0 1 0,1-1 0,-1 0 0,0 1 0,1-1 0,0 1 0,-1 0 0,1 0 0,0-1 0,0 1 0,-1 6 0,-5 9 0,-7 9 0,1 1 0,2 0 0,-13 45 0,12-33 0,-29 53 0,16-40 0,18-36 0,0 2 0,1-1 0,1 1 0,1 0 0,1 0 0,1 0 0,0 1 0,2 32 0,0-21 0,0-11 0,0 0 0,6 39 0,-5-53 0,1 0 0,-1-1 0,1 1 0,0-1 0,1 1 0,-1-1 0,1 0 0,0 0 0,0 0 0,1 0 0,-1 0 0,1-1 0,0 0 0,8 7 0,1-2 0,1 0 0,0 0 0,1-1 0,0-1 0,0-1 0,1 0 0,0-1 0,0 0 0,0-2 0,24 3 0,16-1 0,101-6 0,22 2 0,-176-1 0,-1 0 0,1 1 0,-1-1 0,0 0 0,1 1 0,-1 0 0,1-1 0,-1 1 0,0 0 0,0 0 0,0 0 0,1 1 0,-1-1 0,0 1 0,0-1 0,-1 1 0,1-1 0,0 1 0,-1 0 0,1 0 0,-1 0 0,1 0 0,1 4 0,-1-2 0,-1 0 0,0 1 0,0-1 0,-1 1 0,1 0 0,-1-1 0,0 1 0,0-1 0,0 1 0,-1-1 0,-1 9 0,-3 4 0,0 0 0,-1 0 0,-1-1 0,0 0 0,-16 24 0,7-15 0,1 1 0,-21 51 0,-8 9 0,11-25 0,16-29 0,-2-2 0,-32 42 0,-9 14 0,57-82 0,0 0 0,0 0 0,0 0 0,0-1 0,0 1 0,-1-1 0,1 0 0,-1 0 0,0 0 0,0 0 0,0 0 0,0-1 0,-9 4 0,11-6 0,1 0 0,0 1 0,-1-1 0,1 0 0,-1 0 0,1 0 0,0 0 0,-1 0 0,1 0 0,-1 0 0,1-1 0,-1 1 0,1 0 0,0-1 0,-1 1 0,1-1 0,0 0 0,0 1 0,-3-2 0,3 0 0,-1 0 0,0 0 0,0 0 0,1 0 0,-1 0 0,1-1 0,0 1 0,0 0 0,0-1 0,0 1 0,0-1 0,0 1 0,0-1 0,0-3 0,-1-12-416,1-1 0,0-26-1,1 44 301,1-29-6710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3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24575,'-14'2'0,"0"0"0,1 1 0,-1 1 0,1 0 0,0 1 0,0 0 0,1 1 0,-1 0 0,1 1 0,-15 11 0,-37 18 0,58-32 0,0-1 0,0 1 0,0 0 0,0 1 0,1-1 0,0 1 0,0 1 0,0-1 0,0 0 0,1 1 0,0 0 0,-6 12 0,-15 20 0,-10 3 10,25-31-285,1 1 0,0-1 0,1 2 0,-14 23 0,15-19-6551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5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217 24575,'-3'-14'0,"0"0"0,-1 0 0,0 0 0,-1 0 0,-1 1 0,0 0 0,-1 0 0,0 0 0,-11-13 0,15 22 0,0 1 0,0 0 0,0 0 0,0 0 0,0 1 0,0-1 0,-1 1 0,0 0 0,1-1 0,-1 2 0,0-1 0,0 0 0,-6-1 0,-61-10 0,37 7 0,-11 0 0,-1 2 0,0 1 0,0 3 0,-53 6 0,79-3 0,0 1 0,0 1 0,-29 12 0,-26 6 0,-160 35 0,184-36 0,-10 3 0,36-18 0,0 1 0,1 1 0,0 2 0,0 0 0,1 1 0,0 1 0,1 1 0,-32 28 0,47-35 0,1 1 0,0 0 0,1 0 0,0 1 0,0 0 0,1-1 0,0 2 0,0-1 0,-2 13 0,-19 40 0,15-39 0,2 1 0,0 0 0,2 0 0,1 1 0,0 0 0,2 0 0,1 49 0,2 26 0,21 143 0,-2-139 0,57 180 0,-69-263 0,20 110 0,-22-109 0,-3-6 0,1-1 0,1 0 0,0-1 0,1 1 0,1-1 0,0 0 0,0 0 0,16 22 0,7 12 0,-25-41 0,-1 0 0,1 0 0,0-1 0,1 1 0,-1-1 0,1 0 0,0 0 0,1 0 0,0-1 0,8 7 0,1-3 0,1 0 0,1-1 0,-1-1 0,1-1 0,0 0 0,1-1 0,-1-1 0,1 0 0,0-1 0,0-1 0,0-1 0,31-2 0,429-1 0,-460 0 0,-1 0 0,1-2 0,-1 0 0,1-1 0,-1-1 0,-1 0 0,1-1 0,26-16 0,-38 20 0,6-4 0,1-1 0,-1 0 0,-1-1 0,13-12 0,6-6 0,-21 19 0,0-1 0,-1-1 0,0 1 0,0-1 0,-1-1 0,-1 1 0,1-1 0,6-22 0,15-26 0,-21 45 0,-1 0 0,0 0 0,0-1 0,-2 1 0,3-21 0,2-7 0,3 2 0,2-1 0,19-38 0,-16 44 0,-3-2 0,17-65 0,-23 74 0,2-1 0,1 2 0,19-39 0,-14 33 0,17-55 0,15-40 0,-35 103 0,-2-1 0,0 1 0,-2-2 0,-1 1 0,-1-1 0,4-53 0,-8 31 0,-1 22 0,0 0 0,-2 1 0,-8-53 0,8 76 4,0 0 0,1 0 0,-2 0 0,1 1 0,0-1 0,-1 0 0,1 0 0,-1 1 0,0-1 0,0 1 0,0-1 0,0 1 0,0 0 0,0 0 0,-1 0 0,1 0 0,-1 0 0,1 1 0,-1-1 0,0 1 0,0-1 0,1 1 0,-1 0 0,-5-1 0,-4 0-192,0 0 0,0 1 0,-1 0 0,-21 2 0,21 0-337,-11 0-6301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3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24575,'-3'156'0,"6"167"0,10-236 0,-8-53 0,4 57 0,-12 61 0,5 120 0,6-227 0,1 0 0,2 0 0,2-1 0,28 63 0,-38-102 0,-1-1 0,1 0 0,0 0 0,0 0 0,0 0 0,0 0 0,1-1 0,0 1 0,0-1 0,0 0 0,0 0 0,0 0 0,0-1 0,1 0 0,-1 0 0,1 0 0,0 0 0,-1-1 0,1 1 0,0-1 0,0 0 0,0-1 0,0 1 0,0-1 0,0 0 0,7-1 0,2 0 0,-1 0 0,0-1 0,1 0 0,-1-1 0,0-1 0,-1 0 0,1-1 0,23-12 0,3-6 0,0-2 0,39-33 0,-36 23 0,-11 10 0,0-2 0,-2-1 0,31-39 0,-22 25 0,-28 32 0,0 0 0,-1-1 0,0 0 0,11-19 0,-10 10 0,-1 0 0,0 0 0,-2-1 0,0 0 0,-1 0 0,-2-1 0,0 0 0,-1 0 0,-1 0 0,-1 0 0,-1 0 0,-1 0 0,-1 0 0,-1 0 0,-1 0 0,-9-29 0,12 48 0,0 1 0,0-1 0,0 0 0,-1 1 0,1-1 0,-1 1 0,0 0 0,0-1 0,1 1 0,-2 0 0,1 0 0,0 0 0,0 0 0,0 0 0,-1 1 0,1-1 0,-6-1 0,2 0 0,-1 1 0,1 0 0,-1 0 0,0 1 0,1 0 0,-1 0 0,-11 1 0,2 0 0,0 1 0,1 1 0,-1 1 0,0 0 0,0 1 0,-14 6 0,5 0 0,1 1 0,0 1 0,1 1 0,0 1 0,-27 23 0,42-30 0,1 1 0,0-1 0,1 1 0,0 1 0,0-1 0,1 1 0,0 0 0,1 1 0,-6 16 0,0 8 0,-9 52 0,9-39 0,7-34 0,1 1 0,0 0 0,0 0 0,2 0 0,0 1 0,0-1 0,1 0 0,1 0 0,0 0 0,1-1 0,1 1 0,0-1 0,11 25 0,-8-23 0,-1-1 0,1 0 0,1-1 0,14 21 0,9 5 0,1 0 0,56 49 0,54 34 0,-128-114 0,1 0 0,1-1 0,-1-1 0,1-1 0,0 0 0,1-1 0,-1-1 0,20 1 0,-18-1 0,1-1 0,-1-1 0,1-1 0,-1 0 0,32-5 0,-40 2 0,0 1 0,0-1 0,0 0 0,0-1 0,-1-1 0,0 1 0,1-1 0,-2-1 0,1 0 0,-1 0 0,13-12 0,17-12 0,-31 26 0,0-1 0,0-1 0,0 0 0,-1 0 0,11-13 0,-9 10 0,-1 1 0,1-1 0,1 1 0,10-8 0,-10 10 0,-1-1 0,0 0 0,0-1 0,-1 0 0,8-11 0,-4 4-1365,-1 3-5461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3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3 975 24575,'-1'62'0,"-1"-21"0,3 0 0,1-1 0,14 80 0,-3-34 0,-12-69 0,1 0 0,1 0 0,0-1 0,1 1 0,12 29 0,-12-34 0,0 0 0,-1 1 0,0-1 0,-1 0 0,0 1 0,-1 19 0,-1-21 0,1 0 0,0 0 0,0 0 0,1-1 0,1 1 0,-1 0 0,2-1 0,6 16 0,-9-25 0,-1-1 0,0 1 0,1-1 0,-1 0 0,1 1 0,-1-1 0,1 0 0,-1 0 0,1 1 0,-1-1 0,1 0 0,-1 0 0,1 0 0,-1 1 0,1-1 0,-1 0 0,1 0 0,-1 0 0,1 0 0,0 0 0,-1 0 0,1 0 0,-1 0 0,1-1 0,-1 1 0,1 0 0,-1 0 0,1 0 0,-1 0 0,1-1 0,-1 1 0,1 0 0,-1-1 0,1 1 0,-1 0 0,1-1 0,-1 1 0,0 0 0,1-1 0,-1 1 0,0-1 0,1 1 0,-1-1 0,0 1 0,0-1 0,1 1 0,-1-2 0,23-32 0,-16 24 0,1-2 0,-1 0 0,-1-1 0,0 0 0,0 0 0,6-26 0,14-33 0,1 32 0,-22 35 0,-1-1 0,0 1 0,0-1 0,-1 0 0,1 0 0,-1 0 0,3-8 0,50-194 0,-51 191 0,2 1 0,-1 0 0,17-26 0,11-28 0,-20 31 0,50-121 0,-55 141 0,1 0 0,1 0 0,1 1 0,1 1 0,28-30 0,-41 46 0,1 0 0,0 0 0,0 0 0,0 0 0,0 0 0,0 0 0,0 0 0,0 1 0,0-1 0,0 0 0,0 1 0,0-1 0,0 0 0,1 1 0,-1 0 0,0-1 0,0 1 0,1 0 0,-1 0 0,0-1 0,1 1 0,-1 0 0,0 0 0,2 1 0,-2 0 0,1-1 0,-1 1 0,0 0 0,0 0 0,0 0 0,0 0 0,0 1 0,-1-1 0,1 0 0,0 0 0,0 0 0,-1 1 0,1-1 0,-1 0 0,1 1 0,-1-1 0,0 0 0,1 3 0,1 10 0,0 1 0,-1 0 0,-2 19 0,1-26 0,-3 91 0,0-25 0,7 76 0,23-18 0,-24-118 0,0 0 0,1-1 0,0 0 0,1 0 0,1 0 0,0 0 0,13 18 0,-17-28 0,0 0 0,0 0 0,1-1 0,-1 1 0,1-1 0,-1 1 0,1-1 0,0 0 0,0 0 0,0 0 0,0 0 0,0-1 0,1 1 0,5 1 0,-6-3 0,-1 0 0,1 0 0,0 0 0,0 0 0,0-1 0,0 1 0,-1-1 0,1 1 0,0-1 0,0 0 0,-1 0 0,1 0 0,-1-1 0,1 1 0,-1-1 0,0 1 0,1-1 0,-1 0 0,0 0 0,0 0 0,2-3 0,106-125 0,-30 31 0,-60 77 0,5-6 0,0 0 0,-2-2 0,35-58 0,-22 22 0,32-64 0,-3 9 0,-56 98 0,0 3 0,-1-1 0,0 0 0,-2 0 0,4-23 0,-10 44 0,0 0 0,0-1 0,0 1 0,0 0 0,0 0 0,0 0 0,-1 0 0,1 0 0,0-1 0,0 1 0,0 0 0,0 0 0,0 0 0,0 0 0,0 0 0,0 0 0,-1-1 0,1 1 0,0 0 0,0 0 0,0 0 0,0 0 0,0 0 0,-1 0 0,1 0 0,0 0 0,0 0 0,0 0 0,0 0 0,0 0 0,-1 0 0,1 0 0,0 0 0,0 0 0,0 0 0,0 0 0,-1 0 0,1 0 0,0 0 0,0 0 0,0 0 0,0 0 0,-1 0 0,1 0 0,0 0 0,0 0 0,0 0 0,0 0 0,0 0 0,0 1 0,-1-1 0,1 0 0,0 0 0,0 0 0,0 0 0,0 0 0,-18 11 0,-13 13 0,9-4 0,0 1 0,2 0 0,0 2 0,2 0 0,1 2 0,0 0 0,-16 34 0,-6 8 0,29-52 0,0 1 0,1 0 0,-13 33 0,-5 27 0,14-44 0,1 0 0,2 1 0,-10 62 0,20-87 0,0 0 0,1 0 0,0 1 0,0-1 0,1 0 0,0 0 0,0 0 0,1-1 0,0 1 0,1 0 0,5 8 0,-3-5 0,0-1 0,1-1 0,0 1 0,0-1 0,1 0 0,1-1 0,12 11 0,-6-11 0,1-1 0,0-1 0,0 0 0,0-2 0,0 1 0,1-2 0,0 0 0,21 0 0,3 0 0,1-2 0,73-7 0,-94 4 0,-1-2 0,1 0 0,-1-2 0,0 0 0,0-1 0,-1-1 0,27-15 0,22-27 0,-30 20 0,-19 13 0,-1-1 0,-1 0 0,0-1 0,-2-1 0,16-25 0,-27 39 0,7-13 0,0-1 0,-2 0 0,10-30 0,10-21 0,-6 28 0,-11 23 0,-2-1 0,16-43 0,-20 47 0,0 0 0,18-29 0,-16 31 0,1-1 0,-2-1 0,7-19 0,-11 23 0,1 4 0,-2-1 0,1 1 0,-1-1 0,1-11 0,-3 20 0,0 1 0,0-1 0,0 0 0,0 1 0,0-1 0,0 0 0,0 1 0,0-1 0,0 1 0,-1-1 0,1 0 0,0 1 0,0-1 0,-1 1 0,1-1 0,0 0 0,0 1 0,-1-1 0,1 1 0,-1-1 0,1 1 0,-1-1 0,1 1 0,-1 0 0,1-1 0,-1 1 0,0-1 0,-1 1 0,0 0 0,1 0 0,-1 0 0,0 0 0,0 1 0,1-1 0,-1 1 0,0-1 0,1 1 0,-1-1 0,1 1 0,-1 0 0,1 0 0,-1 0 0,1 0 0,-2 1 0,-21 14 0,1 1 0,1 1 0,1 1 0,0 1 0,2 1 0,0 0 0,1 2 0,1 0 0,2 1 0,0 0 0,1 1 0,-18 49 0,21-37 0,-9 61 0,7-38 0,10-50 0,-1 0 0,2 0 0,0 0 0,0 1 0,1-1 0,0 1 0,1-1 0,0 1 0,0-1 0,1 1 0,1-1 0,2 12 0,-3-21 0,-1 1 0,1-1 0,-1 0 0,1 1 0,-1-1 0,1 0 0,0 1 0,0-1 0,0 0 0,0 0 0,0 0 0,0 0 0,0 0 0,0 0 0,0 0 0,0 0 0,1 0 0,-1 0 0,0-1 0,1 1 0,-1 0 0,0-1 0,1 0 0,-1 1 0,3 0 0,-1-2 0,-1 1 0,1 0 0,0-1 0,-1 1 0,1-1 0,0 0 0,-1 0 0,1 0 0,-1 0 0,1-1 0,-1 1 0,4-4 0,7-5 0,-1 0 0,-1-2 0,16-19 0,-25 28 0,34-36 0,48-42 0,-47 47 0,51-60 0,-73 73 0,1 2 0,1 0 0,1 1 0,33-26 0,-50 43 0,0 1 0,0-1 0,0 1 0,0-1 0,1 1 0,-1-1 0,0 1 0,0 0 0,0 0 0,0-1 0,1 1 0,-1 0 0,0 0 0,0 0 0,0 1 0,1-1 0,-1 0 0,0 0 0,0 1 0,0-1 0,0 0 0,0 1 0,1-1 0,-1 1 0,0 0 0,0-1 0,0 1 0,-1 0 0,1 0 0,0-1 0,0 1 0,0 0 0,0 0 0,-1 0 0,1 0 0,0 0 0,-1 0 0,1 0 0,-1 0 0,1 0 0,-1 0 0,0 1 0,1 1 0,15 55 0,-15-53 0,27 131 0,-25-123 0,0 0 0,1-1 0,1 0 0,0 1 0,11 18 0,-7-16 0,-2 1 0,10 27 0,-15-35 0,0-1 0,1 0 0,-1 1 0,2-1 0,-1 0 0,1 0 0,9 11 0,-12-17 0,0 0 0,-1 0 0,1 0 0,0 0 0,1 0 0,-1-1 0,0 1 0,0 0 0,0-1 0,0 1 0,0-1 0,1 1 0,-1-1 0,0 1 0,1-1 0,-1 0 0,0 0 0,0 0 0,1 0 0,2 0 0,-2 0 0,0-1 0,1 0 0,-1 0 0,0-1 0,1 1 0,-1 0 0,0-1 0,0 1 0,0-1 0,0 0 0,-1 1 0,1-1 0,0 0 0,-1 0 0,2-3 0,71-103 0,-52 73 0,-2 0 0,-1-2 0,16-47 0,-20 46 0,2 0 0,1 2 0,28-42 0,68-116 0,-42 67 0,-58 102 0,-6 10 0,0 0 0,21-26 0,-28 39 0,1-1 0,-1 1 0,1 0 0,0 1 0,0-1 0,-1 0 0,2 0 0,-1 1 0,0-1 0,0 1 0,0 0 0,1 0 0,-1-1 0,0 1 0,1 1 0,-1-1 0,1 0 0,-1 1 0,1-1 0,0 1 0,-1 0 0,1 0 0,-1 0 0,1 0 0,4 1 0,-5 0 0,1 0 0,-1 0 0,0 1 0,1-1 0,-1 1 0,0 0 0,0-1 0,0 1 0,0 0 0,0 0 0,0 0 0,-1 1 0,1-1 0,-1 0 0,0 1 0,1-1 0,0 4 0,17 51 0,-11-27 0,9 20 0,-2 0 0,-2 2 0,-2 0 0,-3 0 0,-2 1 0,0 67 0,-5-100 0,0 0 0,9 36 0,3 33 0,-12 240 0,-2-155 0,1-168 0,0-2 0,0-1 0,1 0 0,-1 1 0,-1-1 0,1 0 0,0 1 0,-1-1 0,0 0 0,0 1 0,0-1 0,0 0 0,0 0 0,-4 6 0,5-9 0,0 0 0,0 0 0,-1 0 0,1 0 0,0 0 0,-1 0 0,1 0 0,0 0 0,-1 0 0,1 0 0,0 0 0,-1 0 0,1 0 0,0-1 0,-1 1 0,1 0 0,0 0 0,-1 0 0,1 0 0,0 0 0,0-1 0,-1 1 0,1 0 0,0 0 0,0-1 0,-1 1 0,1 0 0,0 0 0,0-1 0,0 1 0,0 0 0,-1 0 0,1-1 0,0 1 0,0 0 0,0-1 0,0 1 0,0 0 0,0-1 0,0 1 0,0 0 0,0-1 0,0 1 0,0 0 0,0-1 0,0 1 0,0-1 0,-4-17 0,-1-40 0,3-1 0,7-95 0,-2 141 0,0 0 0,0 0 0,1 0 0,1 0 0,7-15 0,9-24 0,18-54-158,4 1-1,5 3 0,94-150 1,-123 221 158,8-16 0,3 2 0,1 1 0,53-57 0,15-17 236,-78 88-137,2 2 1,2 0 0,52-47-1,-71 70-99,1 1 0,-1-1 0,1 1 0,-1 0 0,1 1 0,10-5 0,-15 8 0,0-1 0,0 1 0,-1 0 0,1-1 0,0 1 0,0 0 0,0 0 0,0 0 0,0 1 0,-1-1 0,1 0 0,0 1 0,0-1 0,0 1 0,-1-1 0,1 1 0,0 0 0,-1 0 0,1 0 0,0 0 0,-1 0 0,1 0 0,-1 0 0,0 1 0,1-1 0,-1 0 0,0 1 0,0-1 0,0 1 0,0-1 0,1 3 0,7 12-115,30 56-1135,-32-55-5576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3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24575,'-1'37'0,"2"-1"0,2 0 0,9 51 0,-4-40 0,-3 1 0,-2-1 0,-6 92 0,1-32 0,2 396 0,2-466 0,10 60 0,-6-59 0,2 55 0,-8-49 0,2-1 0,10 54 0,0 25 0,-12-121 0,0-1 0,0 1 0,0 0 0,0-1 0,0 1 0,0-1 0,0 1 0,0-1 0,0 1 0,0 0 0,0-1 0,0 1 0,0-1 0,1 1 0,-1-1 0,0 1 0,0-1 0,1 1 0,-1-1 0,0 1 0,1-1 0,-1 1 0,0-1 0,1 0 0,-1 1 0,0-1 0,1 1 0,-1-1 0,1 0 0,-1 1 0,1-1 0,-1 0 0,1 0 0,-1 0 0,1 1 0,-1-1 0,1 0 0,0 0 0,-1 0 0,1 0 0,-1 0 0,1 0 0,-1 0 0,1 0 0,-1 0 0,1 0 0,0 0 0,-1 0 0,1 0 0,-1-1 0,1 1 0,-1 0 0,1 0 0,-1 0 0,1-1 0,-1 1 0,1 0 0,-1-1 0,1 1 0,-1-1 0,0 1 0,1 0 0,-1-1 0,0 1 0,1-1 0,-1 1 0,0-1 0,1 1 0,-1-1 0,27-39 0,-25 36 0,24-40 0,-15 23 0,1 1 0,0 1 0,1 0 0,2 1 0,-1 0 0,23-19 0,-3 6 0,44-52 0,-54 54 0,2 2 0,2 0 0,40-30 0,-21 20-166,50-49-1,-54 46-7,63-46-1,-24 27 175,-26 18 0,1 3 0,91-46 0,-116 68 101,-16 7 15,0 2 0,0 0 1,0 1-1,26-7 0,-41 13-116,1 0 0,-1 0 0,0 0 0,1-1 0,-1 1 0,1 1 0,-1-1 0,0 0 0,1 0 0,-1 0 0,0 1 0,0-1 0,1 1 0,-1-1 0,0 1 0,0-1 0,1 1 0,-1 0 0,0 0 0,0-1 0,0 1 0,0 0 0,1 1 0,0 1 0,0-1 0,-1 1 0,1 0 0,-1-1 0,0 1 0,0 0 0,0 0 0,0 0 0,0 0 0,0 4 0,1 9 0,-1 1 0,-1 0 0,-2 19 0,1-20 0,1 20 0,0-9 0,-1-1 0,-1 1 0,-2 0 0,-12 51 0,-99 258-750,101-299 752,-1-1-1,-2-1 1,-39 61-1,3-6-182,24-44 172,-1 0 0,-2-3 0,-39 42 0,51-61 10,2-3-1,-16 19 0,-1-1 0,-56 48 0,85-82 5,-17 13 163,1-1 0,-32 18 0,49-32-143,-1 0 0,1 0 0,0-1 0,-1 1 0,1-1 0,-1-1 0,0 1 0,0-1 1,0 0-1,1 0 0,-1-1 0,0 1 0,0-1 0,0-1 0,0 1 0,0-1 0,-8-2 0,9 0-105,1 0 0,0-1-1,0 1 1,0-1 0,0 0-1,1 0 1,0 0 0,0 0-1,0-1 1,0 1 0,1-1 0,-1 0-1,1 0 1,0 0 0,1 0-1,-3-9 1,0-5-6746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3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1716 24575,'4'0'0,"0"0"0,0-1 0,0 0 0,1 1 0,-1-2 0,0 1 0,0 0 0,0-1 0,-1 0 0,1 0 0,0 0 0,-1 0 0,6-5 0,40-43 0,-9 8 0,-32 32 0,0 1 0,-1-1 0,0 0 0,-1 0 0,0-1 0,-1 0 0,0 0 0,7-21 0,11-24 0,-7 26 0,-2-1 0,0 0 0,-3-1 0,15-61 0,0 3 0,0-7 0,-14 15 0,-3-2 0,-3-94 0,-4 39 0,-5-112 0,2 239 0,-1 0 0,0 0 0,-1 0 0,0 0 0,-1 1 0,0-1 0,-1 1 0,0 0 0,-13-19 0,18 30 0,0-1 0,0 1 0,-1-1 0,1 1 0,0 0 0,0-1 0,-1 1 0,1 0 0,0-1 0,-1 1 0,1 0 0,0 0 0,-1-1 0,1 1 0,-1 0 0,1 0 0,0 0 0,-1-1 0,1 1 0,-1 0 0,1 0 0,0 0 0,-1 0 0,1 0 0,-1 0 0,1 0 0,-1 0 0,1 0 0,-1 0 0,1 0 0,0 0 0,-1 0 0,1 0 0,-1 1 0,-8 13 0,1 23 0,-21 259 0,26-277 0,-1 0 0,0-1 0,-11 28 0,-5 16 0,-55 225 0,22-29 0,26-65 0,18-111 0,4 0 0,7 111 0,1-54 0,-4-98 0,0-21 0,0 0 0,4 29 0,-3-49 0,0 0 0,0 1 0,1-1 0,-1 0 0,0 1 0,0-1 0,0 0 0,0 1 0,0-1 0,0 0 0,0 1 0,1-1 0,-1 0 0,0 1 0,0-1 0,0 0 0,1 0 0,-1 1 0,0-1 0,0 0 0,1 0 0,-1 1 0,0-1 0,1 0 0,-1 0 0,0 0 0,1 0 0,-1 1 0,0-1 0,1 0 0,-1 0 0,0 0 0,1 0 0,-1 0 0,0 0 0,1 0 0,16-7 0,11-19 0,-27 26 0,224-265-674,-180 209 620,47-70-165,-47 63-30,78-86 0,-100 123 380,-2-1-1,31-51 1,-30 45 24,37-47 0,25-36 588,-20 11-743,-64 105 0,0 0 0,0-1 0,0 1 0,0 0 0,0-1 0,0 1 0,0 0 0,1 0 0,-1-1 0,0 1 0,0 0 0,0-1 0,0 1 0,0 0 0,1 0 0,-1-1 0,0 1 0,0 0 0,0 0 0,1 0 0,-1-1 0,0 1 0,0 0 0,1 0 0,-1 0 0,0 0 0,0-1 0,1 1 0,-1 0 0,0 0 0,1 0 0,-1 0 0,0 0 0,0 0 0,1 0 0,-1 0 0,0 0 0,1 0 0,-1 0 0,0 0 0,1 0 0,-1 0 0,0 0 0,0 0 0,1 0 0,-1 0 0,0 1 0,1-1 0,-1 0 0,0 0 0,5 20 0,-4 29 0,-5-30 0,0 0 0,-2 0 0,0-1 0,-1 0 0,-1 0 0,0 0 0,-19 27 0,14-22 0,1 0 0,0 0 0,-11 38 0,16-39 0,-8 29 0,2 1 0,-7 59 0,20-108 0,-2 13 0,1 0 0,0 0 0,1 0 0,1 0 0,3 18 0,-3-31 0,-1 1 0,1-1 0,0 0 0,1 1 0,-1-1 0,1 0 0,-1 0 0,1 0 0,0 0 0,0 0 0,0 0 0,0-1 0,1 1 0,-1-1 0,1 1 0,0-1 0,-1 0 0,1 0 0,0 0 0,0 0 0,1-1 0,-1 1 0,0-1 0,0 0 0,1 0 0,-1 0 0,0 0 0,1-1 0,4 1 0,-3-1 0,0 0 0,0 0 0,0-1 0,0 1 0,0-1 0,0 0 0,-1-1 0,1 1 0,0-1 0,-1 0 0,1 0 0,-1 0 0,1-1 0,-1 1 0,0-1 0,0 0 0,0-1 0,-1 1 0,1 0 0,-1-1 0,0 0 0,4-6 0,6-9 0,-1-1 0,0-1 0,12-32 0,-18 40 0,-2 0 0,0 0 0,0 1 0,-1-1 0,-1-1 0,0 1 0,0-18 0,-4-87 0,-1 44 0,3 63 0,-1 0 0,1-1 0,-2 2 0,0-1 0,0 0 0,-1 0 0,0 1 0,-1-1 0,0 1 0,-1 0 0,0 0 0,0 0 0,-10-13 0,11 17 0,1 0 0,0-1 0,0 1 0,1-1 0,-3-14 0,4 16 0,0 0 0,0 0 0,0 0 0,-1 1 0,0-1 0,0 0 0,0 1 0,0-1 0,-1 1 0,-5-8 0,7 12 0,1-1 0,-1 1 0,0-1 0,1 1 0,-1 0 0,0-1 0,1 1 0,-1 0 0,0-1 0,1 1 0,-1 0 0,0 0 0,1-1 0,-1 1 0,0 0 0,0 0 0,1 0 0,-1 0 0,0 0 0,0 0 0,1 0 0,-1 0 0,0 1 0,0-1 0,1 0 0,-1 0 0,0 0 0,1 1 0,-2 0 0,-19 20 0,-8 34 0,28-53 0,-8 24 0,0 0 0,2 1 0,1 0 0,1 0 0,2 1 0,-1 36 0,3-54 0,1-1 0,1 1 0,-1 0 0,2-1 0,-1 1 0,1-1 0,1 0 0,0 0 0,5 12 0,-6-17 0,0-1 0,1 1 0,0 0 0,-1-1 0,1 1 0,1-1 0,-1 0 0,0 0 0,1-1 0,-1 1 0,1-1 0,0 1 0,0-1 0,0 0 0,0 0 0,0-1 0,0 1 0,1-1 0,-1 0 0,0 0 0,1-1 0,4 1 0,17 2 0,0-1 0,-1-1 0,1-2 0,0 0 0,-1-2 0,1-1 0,-1 0 0,0-2 0,0-1 0,44-19 0,9-16 0,76-53 0,-138 84 0,9-6 0,0 0 0,-1-2 0,-1-1 0,38-42 0,-36 33 0,-12 14 0,-1 0 0,20-32 0,6-5 0,-33 47 0,0 0 0,0-1 0,-1 0 0,0 0 0,0 0 0,0-1 0,-1 0 0,1 1 0,-2-1 0,1 0 0,-1 0 0,0-1 0,1-7 0,-3 12 0,1-1 0,-1 1 0,0 0 0,0 0 0,-1-1 0,1 1 0,-1 0 0,1 0 0,-1 0 0,0 0 0,0 0 0,0 0 0,-1 0 0,1 0 0,-1 0 0,0 0 0,1 0 0,-5-4 0,4 6 0,0 0 0,1 0 0,-1 0 0,0 0 0,0 0 0,0 0 0,0 0 0,0 1 0,0-1 0,0 1 0,0-1 0,0 1 0,-1 0 0,1 0 0,0 0 0,0 0 0,0 0 0,0 0 0,0 1 0,0-1 0,0 1 0,0-1 0,0 1 0,0 0 0,0 0 0,0 0 0,0 0 0,0 0 0,-2 2 0,-14 9 0,1 0 0,0 1 0,1 0 0,0 2 0,2 0 0,-15 17 0,13-12 0,2 0 0,0 1 0,1 1 0,1 0 0,1 1 0,-16 44 0,3-14 0,19-44 0,0-1 0,1 1 0,1 0 0,-1 0 0,1 0 0,-2 13 0,-6 42 0,4-28 0,1 0 0,3 0 0,0 0 0,4 46 0,0-75 0,1 0 0,1 0 0,-1 0 0,1 0 0,0 0 0,1-1 0,0 1 0,0-1 0,8 10 0,-3-5 0,1 0 0,-1-1 0,2 0 0,13 10 0,-17-16 0,0 0 0,0-1 0,1 0 0,0 0 0,0 0 0,0-1 0,0-1 0,0 1 0,0-1 0,0-1 0,0 1 0,13-2 0,-11 1 0,0-1 0,0-1 0,0 1 0,-1-2 0,1 1 0,-1-1 0,1-1 0,-1 1 0,0-2 0,8-4 0,-11 4 0,0 1 0,-1-1 0,0 0 0,0-1 0,0 1 0,-1-1 0,1 0 0,-1 0 0,-1-1 0,1 1 0,2-10 0,3-8 0,-2 0 0,5-26 0,-8 30 0,0 0 0,2 0 0,11-26 0,0 8 0,11-41 0,7-16 0,-22 59 0,16-69 0,-20 66 0,24-63 0,-21 72 0,-1-1 0,-2 0 0,-1-1 0,-2 0 0,4-45 0,14-106 0,-24 181 0,0 0 0,0 1 0,0-1 0,1 1 0,-1-1 0,0 1 0,1-1 0,-1 0 0,1 1 0,0-1 0,-1 1 0,1 0 0,0-1 0,0 1 0,0 0 0,0-1 0,2-1 0,3 8 0,-1 15 0,-2 30 0,-2 1 0,-3-1 0,-10 71 0,-3 75 0,15-129 0,-15 114 0,7-107 0,5 142 0,4-130 0,1-45 0,2-1 0,16 66 0,5 43 0,3 43 0,-24-170 0,-4-22 0,0 0 0,1 1 0,-1-1 0,0 0 0,0 0 0,0 0 0,0 0 0,1 0 0,-1 0 0,0 0 0,0 1 0,0-1 0,0 0 0,1 0 0,-1 0 0,0 0 0,0 0 0,0 0 0,1 0 0,-1 0 0,0 0 0,0 0 0,0 0 0,1 0 0,-1 0 0,0 0 0,0 0 0,0 0 0,1 0 0,-1-1 0,0 1 0,0 0 0,0 0 0,0 0 0,1 0 0,-1 0 0,0 0 0,0-1 0,0 1 0,0 0 0,0 0 0,1 0 0,-1 0 0,0 0 0,0-1 0,0 1 0,20-38 0,-11 18 0,7-10 19,-2 0 0,12-40 1,9-20-727,32-41 176,95-138-1,-24 43 165,35-53-67,-48 72-467,15 11 901,-94 126 549,40-81 0,-16 25 635,-62 114-958,-1 0 1,2 0-1,0 1 0,10-10 0,-17 19-226,1-1 0,-1 1 0,1-1 0,0 1 0,0 0 0,0 0 1,0 0-1,0 0 0,0 1 0,0-1 0,1 1 0,-1 0 0,1 0 0,-1 0 0,1 0 0,-1 1 0,1 0 0,-1-1 0,1 1 0,6 1 0,-8 0 0,1 0 0,-1 0 0,0 0 0,0 1 0,0-1 0,0 1 0,0-1 0,0 1 0,0 0 0,-1 0 0,1-1 0,-1 1 0,1 0 0,-1 1 0,0-1 0,1 0 0,-1 0 0,0 0 0,-1 1 0,1-1 0,0 1 0,-1-1 0,1 0 0,-1 1 0,0-1 0,0 3 0,2 13 0,-1-1 0,-3 29 0,1-29 0,0-1 0,-1 0 0,0 0 0,-1 0 0,-1-1 0,0 1 0,-1-1 0,-1 0 0,0 0 0,-11 18 0,4-12 0,-2 0 0,0-1 0,-1-1 0,-1 0 0,-23 20 0,-63 70-278,80-82 173,-1-1 1,-1-1 0,-1-1-1,-39 28 1,-20 4 95,-191 120-45,243-157 96,2 1 109,-1-2 0,0-2 1,-1-1-1,-46 15 0,1-4-86,146-21-65,-29-6 0,-24-1 0,0 1 0,0 1 0,0 0 0,0 2 0,0-1 0,-1 2 0,1 0 0,-1 1 0,19 6 0,4 9 0,-7-3 0,1-2 0,60 19 0,-62-24-101,-1 2 0,43 21-1,-41-18-29,55 19 0,33 4-117,-44-13-125,2-3 0,91 14 1,-91-24 115,121 34 0,86 27 257,-253-64 494,0 1-1,-1 2 1,36 17-1,-65-28-511,1 1 0,-1-1-1,1 1 1,-1-1 0,1 0 0,-1 1-1,1-1 1,0 0 0,-1 1 0,1-1 0,0 0-1,-1 0 1,1 0 0,0 0 0,-1 0-1,1 0 1,0 0 0,-1 0 0,1 0-1,0 0 1,-1 0 0,1 0 0,0 0 0,-1 0-1,1 0 1,-1-1 0,1 1 0,0 0-1,-1 0 1,1-1 0,-1 1 0,1-1 0,-1 1-1,1 0 1,-1-1 0,1 1 0,-1-1-1,1 1 1,-1-1 0,1 1 0,-1-1 0,0 0-1,1 1 1,-1-1 0,0 1 0,0-1-1,1 0 1,-1 0 0,2-12-6808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3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1113 713 24575,'0'0'0,"0"-16"0,0 1 0,-1-1 0,-1 0 0,0 1 0,-5-18 0,6 31 0,1 0 0,-1 0 0,0 0 0,0 0 0,0 0 0,0 1 0,0-1 0,0 0 0,0 1 0,-1-1 0,1 0 0,-1 1 0,1 0 0,-1-1 0,0 1 0,1 0 0,-1 0 0,0 0 0,-2-1 0,1 1 0,0 1 0,0 0 0,0 0 0,0 0 0,0 0 0,1 0 0,-1 1 0,0 0 0,0-1 0,0 1 0,1 0 0,-1 0 0,0 0 0,1 1 0,-1-1 0,1 1 0,-1-1 0,-2 4 0,-25 17 0,1 3 0,1 0 0,1 1 0,-27 35 0,-98 106-202,92-104 67,2 2 1,-55 80-1,34-29-222,28-44-279,3 1 0,-68 144 0,55-101 771,44-86-67,0 0-1,-23 64 0,30-59 167,2 1 0,2 0-1,-4 52 1,7 111 1060,4-144-1176,-2-50-113,1 0 0,0 1-1,0-1 1,1 0 0,-1 0 0,1 0 0,0 1-1,1-1 1,-1 0 0,1 0 0,0-1 0,0 1-1,0 0 1,1-1 0,0 1 0,0-1 0,0 0-1,0 0 1,1 0 0,0 0 0,-1 0 0,1-1-1,1 0 1,-1 0 0,0 0 0,1 0 0,-1-1-1,1 0 1,0 0 0,0 0 0,0 0 0,0-1-1,0 0 1,0 0 0,0 0 0,1 0 0,-1-1-1,10-1 1,6 2-5,0-1 0,38-5 0,-50 3 0,0-1 0,0 1 0,0-1 0,0-1 0,0 0 0,0 0 0,-1 0 0,13-11 0,44-34-24,-19 13-559,55-32 0,-63 43 374,-1-2 0,-1-1-1,-1-2 1,50-57 0,106-125 209,-5 23 0,22-25 0,-92 62 0,-21 24 0,-33 61-108,-34 38 207,24-33-1,13-35 2129,-59 87-2237,-1-1 0,0 1 0,0-1 0,-1-1 0,-1 1 0,0-1 0,2-18 0,-14 40 10,1 1 0,-1 0 0,-11 23 0,-7 42 0,17-43 0,-2 0 0,-32 61 0,-30 49 0,59-114 0,2 0 0,1 1 0,1 0 0,-12 54 0,21-76 0,-21 67 0,-12 57 0,33-122 0,1 1 0,-1-1 0,2 1 0,-1-1 0,2 1 0,-1-1 0,2 1 0,-1-1 0,6 17 0,-6-23 0,1 0 0,-1-1 0,1 1 0,0-1 0,1 0 0,-1 1 0,0-1 0,1 0 0,0 0 0,0-1 0,0 1 0,0-1 0,0 1 0,0-1 0,0 0 0,1 0 0,0 0 0,-1-1 0,1 1 0,0-1 0,-1 0 0,1 0 0,0 0 0,0-1 0,0 1 0,0-1 0,0 0 0,7-1 0,-2 0 0,-1 0 0,1-1 0,-1 0 0,0-1 0,0 0 0,0 0 0,0 0 0,0-1 0,-1-1 0,13-9 0,-7 6 0,-2-2 0,1 0 0,-1 0 0,-1-1 0,14-18 0,35-64 0,-43 69 0,-1-1 0,20-47 0,9-15 0,-37 74 0,0-1 0,-1 0 0,0 0 0,-1-1 0,-1 0 0,0 1 0,2-29 0,-3-3 0,-3-58 0,-1 46 0,0 48 0,-1 0 0,1 0 0,-2 0 0,1 0 0,-2 1 0,1-1 0,-1 1 0,-1 0 0,1 0 0,-1 0 0,-1 1 0,0-1 0,0 2 0,-1-1 0,-14-13 0,21 21 0,0 0 0,0-1 0,-1 1 0,1-1 0,0 1 0,0 0 0,-1-1 0,1 1 0,0 0 0,-1-1 0,1 1 0,-1 0 0,1 0 0,-1-1 0,1 1 0,0 0 0,-1 0 0,1 0 0,-1 0 0,1-1 0,-1 1 0,1 0 0,-1 0 0,1 0 0,-1 0 0,1 0 0,-1 0 0,1 0 0,-1 0 0,1 1 0,0-1 0,-1 0 0,1 0 0,-1 0 0,1 0 0,-1 1 0,1-1 0,0 0 0,-1 0 0,0 1 0,-7 22 0,5 30 0,4-50 0,-1 0 0,1 0 0,-1 0 0,1 0 0,0 0 0,0 0 0,0 0 0,1 0 0,-1-1 0,1 1 0,-1-1 0,1 1 0,0-1 0,0 1 0,0-1 0,0 0 0,5 4 0,-1-2 0,0-1 0,0 1 0,1-1 0,-1 0 0,1-1 0,-1 1 0,13 1 0,8 0 0,0 0 0,1-2 0,29-2 0,-48 0 0,35-2-103,-1-2 0,1-2 0,-1-2 0,-1-2 0,81-29 0,-24-1-857,117-68 1,-111 49 614,-3-5 0,-3-4 1,143-128-1,-109 91 345,-85 70 0,53-50 0,-74 58 687,-2 0 0,0-2-1,-2-1 1,33-57-1,7-14-203,-63 101-483,0-1 0,0 1 0,0 0 0,0-1 0,1 1 0,-1 0 0,0-1 0,0 1 0,0 0 0,0-1 0,1 1 0,-1 0 0,0 0 0,0-1 0,0 1 0,1 0 0,-1 0 0,0-1 0,1 1 0,-1 0 0,0 0 0,0 0 0,1 0 0,-1-1 0,0 1 0,1 0 0,-1 0 0,0 0 0,1 0 0,-1 0 0,0 0 0,1 0 0,-1 0 0,0 0 0,1 0 0,-1 0 0,0 0 0,1 0 0,-1 0 0,0 0 0,1 0 0,0 1 0,4 16 0,-3 32 0,-2-45 0,-1 44 0,-1-14 0,2 1 0,1-1 0,1 0 0,2 0 0,2 0 0,10 35 0,-8-41 0,-2 1 0,0 1 0,1 40 0,-3-33 0,11 55 0,75 298-944,-80-333 550,31 93 0,-13-81 269,-15-40 648,-2 1 1,13 49-1,-17-49-427,2 0 0,17 40-1,-39-109-95,2 0 0,-8-51 0,-16-56 0,29 118 0,0 0 0,2 0 0,-2-47 0,4 37 0,-8-44 0,3 45 0,4 17 0,2 53 0,1-4 0,2-1 0,1 0 0,9 37 0,-6-31 0,-2 1 0,-1-1 0,-2 1 0,-4 41 0,3 71 0,4-126 0,0-1 0,1 0 0,15 38 0,-5-13 0,-13-41 0,0 1 0,0-1 0,0 0 0,1 0 0,-1 0 0,1 0 0,0 0 0,0 0 0,1-1 0,-1 1 0,1-1 0,-1 0 0,1 0 0,0 0 0,0-1 0,0 1 0,1-1 0,-1 0 0,1 0 0,-1-1 0,1 1 0,-1-1 0,10 1 0,9 1 0,0-1 0,0-1 0,41-4 0,-20 1 0,1 2-49,-23 1-8,0-1 0,0 0 0,-1-2 0,1 0 0,0-2 0,-1 0 0,0-2 0,39-14 0,43-30-382,132-70-654,142-90 1093,-327 178-121,-2-2 0,69-63-1,74-93-242,-174 174 378,-1-2 1,-1 1-1,-1-2 0,0 0 0,-1-1 1,13-29-1,10-26 223,24-57 731,-53 114-715,-1-1-1,-1 0 0,0 0 1,-2 0-1,2-25 0,-5 34-251,0-1-1,-1 1 0,0 0 1,-1-1-1,-1 1 0,1 0 1,-1 0-1,-1 1 0,-5-12 0,7 16 0,-1 0 0,1 1 0,-1-1 0,0 1 0,0 0 0,0 0 0,-1 0 0,1 0 0,-1 0 0,0 1 0,0 0 0,0-1 0,-1 2 0,1-1 0,-1 0 0,1 1 0,-1 0 0,0 0 0,-9-2 0,0 2 0,-1 0 0,0 1 0,0 1 0,0 1 0,-29 4 0,37-4 0,0 1 0,0 0 0,0 0 0,0 1 0,0 0 0,1 0 0,-1 0 0,1 1 0,0 0 0,0 0 0,0 1 0,0 0 0,-9 10 0,-5 7 0,0-2 0,-1 0 0,-26 17 0,-30 28 0,41-24 0,1 0 0,3 3 0,1 0 0,-39 77 0,47-80 0,10-19 0,1 1 0,2 0 0,0 1 0,1 0 0,2 0 0,0 1 0,2 0 0,1 0 0,0 0 0,2 0 0,1 31 0,3 104 0,-2-180-1365,0-1-5461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3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21401 49 24575,'0'-2'0,"0"0"0,0 0 0,-1 0 0,1 0 0,0 0 0,-1 1 0,1-1 0,-1 0 0,1 0 0,-1 0 0,0 0 0,0 0 0,0 1 0,0-1 0,0 0 0,0 1 0,-1-1 0,1 1 0,-1-1 0,1 1 0,-1 0 0,1 0 0,-1 0 0,1-1 0,-1 1 0,0 1 0,0-1 0,0 0 0,1 0 0,-1 1 0,0-1 0,0 1 0,0-1 0,0 1 0,0 0 0,0 0 0,0 0 0,-2 0 0,-11 1 0,0 0 0,0 1 0,1 0 0,-18 6 0,9-3 0,-38 10-363,-108 42 0,46-14-864,-446 128-3372,457-139 4270,-75 7-50,54-14-127,-352 62-1008,417-77 608,12-1 707,-406 74-1070,-142 8-1373,-7-51 1792,275-21-95,-497 57 700,473-38 198,-859 46 47,462-38 0,-1850 211 0,2280-214 0,-633 73 0,817-103 0,-958 113 0,193 14 271,733-114 30,-520 102 2872,432-72-1257,-38 10 554,262-55-2469,-79 25 660,41-5 3030,14-7-1987,51-20-1338,-1 0 0,1 1 0,0 0 0,0 1-1,-17 11 1,17-8-366,0-1 0,-1 0 0,1-1 0,-1-1 0,-1 0 0,1-1 0,-1 0 0,0-1 0,-1 0 0,1-1 0,0-1 0,-1-1 0,0 0 0,-17-1 0,1 2 0,-1 1 0,0 1 0,-45 13 0,45-8 0,-1-3 0,-64 5 0,11-7 0,-146 23 0,30 26 0,137-37 0,29-7 0,-1 0 0,0-3 0,-48 3 0,60-7 0,0 1 0,-28 7 0,-2 0 0,28-5 0,0 2 0,-49 20 0,55-19 0,-1 0 0,1-1 0,-1-1 0,0-1 0,-30 2 0,9-2 0,0 1 0,-45 12 0,-30 6 0,4 1 0,84-17 0,0-1 0,0-2 0,-56 4 0,-1820-11 0,1886 4 0,0 0 0,-35 8 0,34-6 0,-1 0 0,-24 1 0,23-3 0,0 1 0,-23 5 0,23-3 0,0-1 0,-24 1 0,-564-4 0,295-3 0,296 1 0,1-1 0,-37-8 0,35 5 0,0 1 0,-27-1 0,-20 4 0,36 2 0,-1-2 0,0-1 0,-50-10 0,40 1 136,14 3-511,-1 1-1,0 2 1,-37-3 0,44 8-6451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769 571 24575,'0'1'0,"-1"0"0,1 0 0,0 1 0,-1-1 0,1-1 0,0 1 0,-1 0 0,1 0 0,-1 0 0,1 0 0,-1 0 0,0 0 0,1 0 0,-1-1 0,0 1 0,0 0 0,0-1 0,1 1 0,-1 0 0,0-1 0,0 1 0,0-1 0,0 1 0,0-1 0,0 0 0,0 1 0,0-1 0,0 0 0,0 0 0,0 0 0,0 1 0,0-1 0,0 0 0,0-1 0,0 1 0,0 0 0,-2 0 0,-46-8 0,43 7 0,-13-3 0,-1 1 0,1 0 0,-1 2 0,0 0 0,1 2 0,-31 3 0,36-1 0,1 0 0,0 1 0,0 0 0,0 0 0,1 2 0,0 0 0,0 0 0,0 1 0,0 0 0,-14 13 0,-40 31 0,38-31 0,-46 45 0,61-52 0,-5 4 0,0 1 0,2 1 0,0 1 0,1 0 0,2 0 0,-13 24 0,19-29 0,-1 1 0,0 1 0,0 0 0,2 0 0,0 1 0,1-1 0,1 1 0,0 1 0,-1 28 0,5-36 0,1 0 0,0 0 0,0 1 0,1-1 0,1 0 0,0 0 0,0-1 0,1 1 0,9 18 0,-3-12 0,1-1 0,0 0 0,1-1 0,28 27 0,1 2 0,-32-33 0,0 0 0,1-1 0,0 0 0,0 0 0,1-1 0,1-1 0,-1 0 0,1 0 0,0-1 0,1-1 0,15 6 0,73 25 0,-78-27 0,0-1 0,1-1 0,0-1 0,0-1 0,0-1 0,41 3 0,67 4 0,-5 1 0,-102-13 0,0-1 0,0-1 0,-1-2 0,1 0 0,-1-1 0,0-2 0,0 0 0,-1-2 0,0 0 0,35-21 0,-3 2 0,-2-2 0,-1-3 0,-2-2 0,72-65 0,-90 69 0,-2-1 0,-1-2 0,-2-1 0,30-50 0,-38 47 0,14-44 0,-14 34 0,27-99 0,-3 12 0,-38 123 0,-1-1 0,-1 0 0,0 0 0,0-1 0,-1 1 0,-1-1 0,-1 1 0,1-1 0,-2 1 0,0-1 0,-1 1 0,-4-17 0,5 28 0,-1-1 0,1 1 0,-1-1 0,0 1 0,0-1 0,0 1 0,0 0 0,-1 0 0,1 0 0,0 0 0,-1 1 0,0-1 0,1 1 0,-1-1 0,0 1 0,0 0 0,1 0 0,-1 0 0,0 1 0,0-1 0,0 0 0,0 1 0,0 0 0,0 0 0,0 0 0,0 0 0,0 0 0,0 1 0,0 0 0,0-1 0,-3 2 0,-10 2 0,0 0 0,1 1 0,0 1 0,-20 10 0,2 5 0,1 0 0,0 2 0,2 2 0,-32 33 0,20-19 0,33-30 0,1 1 0,0-1 0,-12 21 0,-14 17 0,27-39 0,1 1 0,-1 0 0,2 0 0,-1 0 0,1 1 0,1 0 0,0 0 0,0 0 0,1 0 0,0 1 0,-2 18 0,3-2 0,0-1 0,2 1 0,5 43 0,-3-60 0,1 1 0,1-1 0,0 0 0,0 0 0,1 0 0,0-1 0,1 0 0,0 0 0,0 0 0,1 0 0,0-1 0,13 11 0,-16-15 0,0-1 0,1 0 0,-1 0 0,1-1 0,0 1 0,0-1 0,0 0 0,0 0 0,0 0 0,0-1 0,0 0 0,0 0 0,11 0 0,78-2 0,-54-1 0,-10 1 0,-1-1 0,35-6 0,-53 6 0,0-1 0,1-1 0,-1 0 0,-1 0 0,1-1 0,-1 0 0,1-1 0,13-11 0,-6 4 0,-1-2 0,-1 0 0,-1 0 0,0-2 0,-1 0 0,-1 0 0,-1-2 0,0 1 0,11-25 0,-16 27 0,-1-2 0,0 1 0,-1-1 0,-1 1 0,0-1 0,1-29 0,-3 7 0,-8-77 0,5 107 0,0 0 0,-1 0 0,0 1 0,-1-1 0,0 1 0,0-1 0,-1 1 0,-1 0 0,-8-13 0,10 17 0,0 1 0,0 0 0,-1 0 0,1 1 0,-1-1 0,0 1 0,0 0 0,-1 0 0,1 0 0,-1 0 0,1 1 0,-1 0 0,0 0 0,0 0 0,0 0 0,0 1 0,0 0 0,0 0 0,-7 0 0,5 0 0,1 1 0,-1-1 0,1 2 0,0-1 0,-1 1 0,1 0 0,0 0 0,-1 1 0,-10 4 0,13-4 0,0 0 0,1 1 0,-1 0 0,1 0 0,0 0 0,0 0 0,0 0 0,0 0 0,0 1 0,1 0 0,-1-1 0,1 1 0,0 0 0,0 0 0,-1 6 0,2-7 0,-7 14 0,1 1 0,2 0 0,-1 0 0,2 1 0,-4 35 0,-3 22 0,7-62 0,2-1 0,0 1 0,0 0 0,2 19 0,0-28 0,1 1 0,0-1 0,0 1 0,1-1 0,0 1 0,0-1 0,0 0 0,0 0 0,1 0 0,0 0 0,0 0 0,0-1 0,1 1 0,6 6 0,-3-6 0,-1 1 0,1-1 0,1-1 0,-1 1 0,1-1 0,0 0 0,0-1 0,0 0 0,0 0 0,0-1 0,1 0 0,-1-1 0,1 1 0,12-1 0,4 0 0,1-2 0,-1 0 0,45-9 0,-15-4-86,0-3 0,89-40-1,-108 42-324,68-34 320,-2-4 0,110-77 0,-166 100 251,-1-1-1,-2-2 1,-1-2 0,46-51 0,-78 74-136,-1-1 1,0 0-1,-1 0 1,13-28 0,-5 9-4,-1-2-21,0-1 0,12-47 0,-15 43 0,-9 31 0,16-65 0,-19 69 0,1 1 0,-1 0 0,1-1 0,-1 1 0,0 0 0,0-1 0,-1 1 0,1 0 0,0 0 0,-1-1 0,0 1 0,0 0 0,0 0 0,0 0 0,-1 0 0,1 0 0,-1 0 0,-3-5 0,4 7 0,1 1 0,-1-1 0,1 1 0,-1 0 0,0-1 0,1 1 0,-1-1 0,0 1 0,1 0 0,-1 0 0,0-1 0,1 1 0,-1 0 0,0 0 0,1 0 0,-1 0 0,0 0 0,0 0 0,1 0 0,-1 0 0,0 0 0,1 0 0,-1 0 0,0 0 0,0 0 0,1 1 0,-1-1 0,0 0 0,1 0 0,-1 1 0,0-1 0,1 1 0,-1-1 0,1 0 0,-1 1 0,1-1 0,-1 1 0,1 0 0,-1-1 0,1 1 0,-1-1 0,1 1 0,0 0 0,-1-1 0,1 1 0,0 0 0,0-1 0,-1 1 0,1 0 0,0-1 0,0 1 0,0 0 0,0 1 0,-14 51 0,11-40 0,-5 27 0,1 1 0,2 0 0,2 0 0,3 64 0,0-54 0,-1 0 0,-11 69 0,4-62 0,3 1 0,3 0 0,7 93 0,16 17 0,-16-138 0,0-4 0,2 0 0,10 26 0,6 26 0,-22-73 0,0-1 0,0 1 0,1-1 0,0 0 0,0 0 0,0 1 0,6 7 0,-8-14 0,1 1 0,-1 0 0,1-1 0,-1 1 0,1 0 0,-1-1 0,1 1 0,-1-1 0,0 1 0,1-1 0,-1 1 0,0-1 0,1 1 0,-1-1 0,0 1 0,1-1 0,-1 1 0,0-1 0,0 0 0,0 1 0,0-1 0,0 1 0,1-1 0,-1 0 0,0 1 0,0-1 0,0 1 0,-1-1 0,1 0 0,0 1 0,0-2 0,2-26 0,-6 4 0,0 0 0,-2 0 0,-9-25 0,-11-49 0,20 67 0,-16-44 0,-1-6 0,19 65 0,-2 0 0,0 0 0,-16-28 0,3 8 0,16 29 0,-1 0 0,0 0 0,-1 1 0,1-1 0,-1 1 0,0 0 0,-1 1 0,-9-9 0,13 13 0,1 0 0,0 0 0,-1 0 0,1 0 0,-1 0 0,1 0 0,-1 1 0,1-1 0,-1 0 0,0 1 0,1-1 0,-1 1 0,0 0 0,0 0 0,1-1 0,-1 1 0,0 0 0,1 0 0,-1 1 0,0-1 0,0 0 0,1 0 0,-1 1 0,0-1 0,1 1 0,-1 0 0,0-1 0,1 1 0,-1 0 0,1 0 0,0 0 0,-1 0 0,1 0 0,0 0 0,-1 1 0,1-1 0,0 0 0,0 1 0,0-1 0,0 0 0,0 1 0,0-1 0,1 1 0,-2 2 0,-21 46 0,3 0 0,-18 66 0,32-86 0,1 1 0,2 1 0,1-1 0,1 1 0,2-1 0,5 36 0,-5-61 0,-1 0 0,1 0 0,1 0 0,-1 0 0,1 0 0,0 0 0,0-1 0,0 1 0,1-1 0,0 1 0,0-1 0,1 0 0,-1 0 0,1 0 0,0-1 0,9 8 0,-6-7 0,-1-1 0,1 0 0,0-1 0,0 0 0,0 0 0,1 0 0,-1-1 0,1 0 0,-1 0 0,1-1 0,0 0 0,13 0 0,8-2 0,-1 0 0,1-1 0,-1-2 0,46-12 0,105-48 0,-66 21 0,-56 23 0,-1-3 0,-1-2 0,71-44 0,-75 36 0,-34 24 0,-1 0 0,0-2 0,0 0 0,-1 0 0,-1-2 0,0 0 0,-1-1 0,0 0 0,21-31 0,-23 24 0,0-1 0,-2 0 0,0 0 0,9-44 0,-14 51 0,-1-1 0,-1 0 0,-1 0 0,0 0 0,-1 0 0,0 0 0,-2 0 0,-3-19 0,4 32 0,1 0 0,-1 0 0,0 0 0,-1 0 0,1 0 0,0 0 0,-1 1 0,0-1 0,1 0 0,-1 1 0,0-1 0,0 1 0,-1 0 0,1-1 0,0 1 0,-1 0 0,0 0 0,1 1 0,-1-1 0,0 1 0,0-1 0,0 1 0,0 0 0,0 0 0,0 0 0,0 0 0,0 1 0,0-1 0,0 1 0,-6 0 0,-7 0 0,0 2 0,0 0 0,0 1 0,-29 9 0,19-5 0,-54 22 0,24-6 0,45-18 0,0 1 0,0 1 0,1 0 0,-1 0 0,2 1 0,-18 18 0,1-3 0,18-15 0,0 0 0,1 0 0,0 1 0,0 0 0,1 0 0,0 1 0,0 0 0,1 0 0,0 0 0,1 1 0,0-1 0,1 1 0,0 0 0,-1 12 0,-1 16 0,2 0 0,4 66 0,0-53 0,-1-42 0,0 0 0,1 0 0,1 0 0,0 0 0,0-1 0,1 1 0,0-1 0,1 0 0,0 0 0,0 0 0,1 0 0,0-1 0,1 1 0,-1-1 0,2-1 0,12 13 0,8 11 0,-23-25 0,0-1 0,0 0 0,0 0 0,1-1 0,0 1 0,0-1 0,0 0 0,0 0 0,1 0 0,-1-1 0,1 0 0,0 0 0,0-1 0,0 1 0,8 1 0,30 5 0,-10-2 0,0-1 0,62 3 0,-1-8 0,128-4 0,-211 1 0,1 1 0,-1-2 0,1 1 0,-1-2 0,0 0 0,0 0 0,21-12 0,-28 13 0,0 0 0,-1 0 0,1 0 0,-1 0 0,0-1 0,0 0 0,0 0 0,-1 0 0,0 0 0,1-1 0,-1 0 0,-1 1 0,1-1 0,-1 0 0,1 0 0,-2 0 0,1 0 0,0-1 0,-1 1 0,1-7 0,-1-12-1365,0 2-5461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44 24575,'-4'1'0,"1"-1"0,0 1 0,-1 0 0,1 0 0,0 0 0,0 0 0,0 0 0,0 1 0,0 0 0,0-1 0,0 1 0,0 0 0,1 0 0,-1 1 0,1-1 0,-1 0 0,1 1 0,0 0 0,0-1 0,0 1 0,-3 6 0,-4 8 0,1 0 0,-11 33 0,9-23 0,4-8 0,0 2 0,2-1 0,0 0 0,1 1 0,0 38 0,2-30 0,-1 0 0,-7 32 0,4-32 0,1 0 0,0 43 0,4-43 0,-2-1 0,-10 50 0,6-39 0,1 0 0,1 0 0,3 1 0,1-1 0,6 45 0,-6-82 0,0 0 0,0 0 0,0 0 0,1 0 0,-1-1 0,0 1 0,1 0 0,-1 0 0,1 0 0,0 0 0,-1 0 0,1-1 0,0 1 0,0 0 0,0-1 0,1 1 0,-1-1 0,0 1 0,0-1 0,1 1 0,-1-1 0,1 0 0,-1 0 0,4 2 0,-2-2 0,0-1 0,-1 0 0,1 0 0,0 0 0,-1 0 0,1 0 0,-1 0 0,1-1 0,0 1 0,-1-1 0,1 0 0,-1 0 0,1 0 0,-1 0 0,5-2 0,6-6 0,1 0 0,-1-1 0,-1 0 0,20-20 0,3-6 0,-2-2 0,-2-1 0,33-52 0,-15 23 0,-35 51 0,-1 0 0,-1 0 0,10-22 0,-21 38 0,14-32 0,1 2 0,2 0 0,42-56 0,-60 86 0,1 0 0,0 0 0,0 0 0,-1 1 0,1-1 0,0 0 0,0 0 0,0 1 0,0-1 0,0 0 0,0 1 0,0-1 0,0 1 0,0 0 0,0-1 0,0 1 0,1 0 0,-1-1 0,0 1 0,0 0 0,0 0 0,0 0 0,1 0 0,-1 0 0,0 0 0,0 1 0,0-1 0,0 0 0,0 0 0,0 1 0,1-1 0,-1 1 0,0-1 0,0 1 0,0-1 0,0 1 0,0 0 0,-1 0 0,1-1 0,0 1 0,0 0 0,0 0 0,-1 0 0,1 0 0,0 0 0,-1 0 0,1 0 0,-1 0 0,1 0 0,0 2 0,6 10 0,0 1 0,-1 0 0,6 20 0,-3-8 0,38 109 0,3 5 0,39 89 0,-89-227 0,1 0 0,-1 0 0,1-1 0,0 1 0,0 0 0,0-1 0,0 1 0,0-1 0,0 1 0,0-1 0,0 1 0,0-1 0,1 0 0,-1 1 0,1-1 0,-1 0 0,1 0 0,-1 0 0,1 0 0,0 0 0,-1-1 0,3 2 0,-2-2 0,0-1 0,0 1 0,0 0 0,-1-1 0,1 1 0,0-1 0,0 1 0,0-1 0,-1 0 0,1 1 0,0-1 0,-1 0 0,1 0 0,-1-1 0,1 1 0,-1 0 0,0 0 0,2-2 0,8-10 0,-1 0 0,0-1 0,15-28 0,-18 29 0,51-98 0,12-21 0,-60 113 0,-1 0 0,-1-1 0,11-37 0,-12 34 0,1 1 0,18-38 0,-14 33 0,0 0 0,-1-1 0,10-46 0,-12 40 0,1 1 0,16-34 0,48-114 0,-56 147-1365,-7 23-5461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0 0,1 0 0,0 0 0,-1 0 0,1 0 0,0 1 0,0-1 0,0-1 0,0 1 0,0 0 0,0 0 0,0 0 0,0 0 0,0-1 0,0 1 0,1-1 0,-1 1 0,2 0 0,33 13 0,-26-10 0,16 2 0,1 0 0,-1-1 0,1-2 0,0 0 0,0-2 0,0-1 0,33-5 0,20 2 0,-24 4 0,-18 0 0,0-1 0,0-2 0,73-14 0,-105 14-151,0 1-1,0 0 0,0 0 0,0 0 1,1 0-1,-1 1 0,0 0 1,9 2-1,0 2-6674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66 24575,'-2'5'0,"1"-1"0,-1 0 0,0 0 0,0-1 0,0 1 0,0 0 0,-1-1 0,0 1 0,-5 5 0,-6 9 0,10-11 0,-21 34 0,-50 66 0,51-80 0,2 0 0,1 2 0,-18 31 0,3-8 0,29-44 0,1 0 0,0 0 0,0 0 0,1 0 0,0 1 0,0 0 0,1 0 0,0 1 0,-2 10 0,-25 133 0,18-99 0,10-46 0,1 1 0,-1 0 0,1 0 0,1 0 0,-1 0 0,1 0 0,1 0 0,0 0 0,0 0 0,1 0 0,0 0 0,3 10 0,-2-16 0,0 0 0,0 0 0,1 0 0,-1-1 0,1 1 0,0-1 0,0 1 0,0-1 0,0 0 0,0 0 0,0 0 0,0-1 0,1 1 0,-1-1 0,1 0 0,-1 0 0,1 0 0,-1 0 0,1-1 0,0 1 0,-1-1 0,1 0 0,5 0 0,5 0 0,0 0 0,0-1 0,1 0 0,24-7 0,-28 5 0,0-1 0,0 0 0,-1-1 0,1 0 0,-1-1 0,0 0 0,0-1 0,-1 0 0,0 0 0,0-1 0,0 0 0,-1-1 0,-1 0 0,1 0 0,-2 0 0,1-1 0,-1 0 0,0 0 0,-1-1 0,-1 0 0,6-18 0,-6 19 0,1 0 0,0 0 0,1 0 0,9-12 0,9-16 0,-18 22 0,0 0 0,-1 0 0,0-1 0,-1 1 0,2-23 0,3-12 0,-6 38 0,0 0 0,-1 0 0,0 0 0,-1 0 0,0-1 0,-1 1 0,-1 0 0,0-1 0,-1 1 0,0 0 0,-1 0 0,-1 0 0,0 1 0,0-1 0,-9-15 0,-64-92 0,66 104 0,-1 1 0,0 1 0,-1 0 0,-1 1 0,-22-17 0,-19 6-1365,40 16-5461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24575,'6'2'0,"-1"0"0,1 0 0,0 1 0,-1 0 0,0-1 0,1 2 0,-1-1 0,0 1 0,-1 0 0,1 0 0,-1 0 0,0 0 0,6 9 0,-3-4 0,-1 0 0,-1 1 0,0-1 0,0 2 0,-1-1 0,0 0 0,-1 1 0,4 21 0,-5-20 0,1 0 0,1 0 0,0 0 0,0-1 0,1 1 0,11 17 0,-8-15 0,-1 0 0,0 0 0,-1 1 0,-1 0 0,7 30 0,-7-26 0,0 0 0,2 0 0,9 20 0,2-4 0,-1 1 0,13 41 0,-25-63 0,-1 0 0,-1 0 0,-1 0 0,1 0 0,-2 1 0,0-1 0,-1 0 0,-1 1 0,-2 15 0,3-30 0,0 1 0,1-1 0,-1 1 0,0-1 0,0 0 0,0 1 0,0-1 0,0 1 0,0-1 0,-1 0 0,1 1 0,0-1 0,0 0 0,0 1 0,0-1 0,0 1 0,0-1 0,-1 0 0,1 1 0,0-1 0,0 0 0,-1 0 0,1 1 0,0-1 0,0 0 0,-1 1 0,1-1 0,0 0 0,-1 0 0,1 0 0,0 1 0,-1-1 0,1 0 0,0 0 0,-1 0 0,-7-12 0,-3-24 0,1-44 0,1 16 0,-1-90 0,8 112 0,-10-62 0,6 61 0,-1-59 0,7 82 0,2 0 0,0 1 0,2-1 0,0 1 0,12-34 0,46-87 0,-57 131-227,1-1-1,0 1 1,1 0-1,0 1 1,10-10-1,1 0-6598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24575,'1'1'0,"0"-1"0,0 1 0,0-1 0,1 1 0,-1-1 0,0 1 0,0 0 0,0-1 0,0 1 0,0 0 0,0 0 0,-1 0 0,1 0 0,0 0 0,0 0 0,-1 0 0,1 0 0,0 0 0,-1 0 0,1 0 0,-1 1 0,1-1 0,-1 0 0,0 0 0,0 1 0,1-1 0,-1 2 0,5 41 0,-5-39 0,3 54 0,-3-29 0,2 1 0,10 49 0,15 78 0,-23-133 0,0 1 0,-2-1 0,-1 30 0,-1-28 0,1 0 0,7 42 0,-2-33 0,1 67 0,-3-31 0,9 1 0,-9-54 0,0 1 0,1 28 0,-4-30 0,1 34 0,-2-49 0,0-1 0,-1 1 0,1 0 0,-1 0 0,1-1 0,-1 1 0,0 0 0,0-1 0,0 1 0,0-1 0,0 1 0,-1-1 0,-2 5 0,3-6 0,1-1 0,-1 0 0,0 1 0,1-1 0,-1 1 0,1-1 0,-1 0 0,0 1 0,0-1 0,1 0 0,-1 0 0,0 0 0,1 1 0,-1-1 0,0 0 0,0 0 0,1 0 0,-1 0 0,0 0 0,0 0 0,1-1 0,-1 1 0,0 0 0,0 0 0,1 0 0,-1-1 0,0 1 0,-22-18 0,-8-27 0,15 14 0,1-1 0,1 0 0,-16-60 0,28 83 0,-1 0 0,0 1 0,-1-1 0,0 1 0,-1 0 0,0 0 0,-7-9 0,7 10 0,0 1 0,0-1 0,1 0 0,0-1 0,1 1 0,0-1 0,0 1 0,0-1 0,-1-10 0,1-2 0,0 1 0,-1 0 0,-1-1 0,-11-29 0,15 49 0,1-1 0,-1 0 0,1 1 0,-1-1 0,1 1 0,-1-1 0,1 1 0,-1 0 0,1-1 0,-1 1 0,0 0 0,1-1 0,-1 1 0,0 0 0,1 0 0,-1-1 0,0 1 0,1 0 0,-1 0 0,0 0 0,0 0 0,1 0 0,-1 0 0,0 0 0,1 0 0,-1 0 0,0 0 0,1 1 0,-1-1 0,0 0 0,1 0 0,-1 1 0,0-1 0,1 0 0,-1 1 0,0-1 0,1 1 0,-1-1 0,1 0 0,-1 1 0,1-1 0,-1 1 0,1 0 0,0-1 0,-1 1 0,1-1 0,-1 2 0,-31 36 0,23-27 0,3-1 0,0-1 0,0 1 0,1 0 0,0 0 0,1 0 0,-5 17 0,-12 27 0,4-19 0,-17 55 0,1-20 0,26-56 0,-1 1 0,2 0 0,-10 28 0,2 3 0,-6 23 0,19-64 0,0 0 0,1 0 0,-1 1 0,1-1 0,0 0 0,0 0 0,1 0 0,-1 1 0,1-1 0,3 8 0,-3-10 0,1-1 0,-1 0 0,1 1 0,0-1 0,-1 0 0,1 0 0,0 0 0,0 0 0,1 0 0,-1-1 0,0 1 0,1 0 0,-1-1 0,1 0 0,-1 0 0,1 0 0,-1 0 0,1 0 0,0 0 0,0-1 0,-1 1 0,6 0 0,8 0 0,0 0 0,29-3 0,-25 1 0,3-2 0,1 0 0,0-2 0,-1-1 0,1 0 0,39-19 0,25-6 0,-43 15 0,84-44 0,-91 41 0,-26 13-101,18-9-321,1 1 1,35-11 0,-48 21-6405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770 0 24575,'-4'0'0,"0"1"0,1-1 0,-1 0 0,1 1 0,-1 0 0,1 0 0,-1 0 0,1 0 0,0 0 0,-1 1 0,1 0 0,0-1 0,0 1 0,0 0 0,0 1 0,0-1 0,1 0 0,-1 1 0,1-1 0,-4 5 0,-1 5 0,0-1 0,1 1 0,0 0 0,-5 18 0,7-19 0,0 0 0,-1 0 0,0-1 0,-1 1 0,-7 9 0,-42 52 0,37-46 0,-1-2 0,-1 1 0,-41 36 0,24-30 0,19-14 0,-1-1 0,0 0 0,-1-2 0,-1 0 0,0-2 0,-1 0 0,-28 10 0,-157 56-1365,189-73-5461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19 24575,'0'-1'0,"-1"0"0,1 0 0,0 0 0,-1 0 0,1 1 0,-1-1 0,1 0 0,-1 0 0,1 0 0,-1 0 0,1 0 0,-1 1 0,0-1 0,0 0 0,1 0 0,-1 1 0,0-1 0,0 1 0,0-1 0,0 1 0,0-1 0,0 1 0,1-1 0,-1 1 0,0 0 0,0 0 0,0-1 0,0 1 0,0 0 0,-1 0 0,1 0 0,0 0 0,-1 0 0,-36 5 0,26 1 0,0 1 0,1 1 0,0 0 0,0 0 0,0 1 0,2 1 0,-1 0 0,-13 17 0,-8 8 0,3-1 0,-9 9 0,19-26 0,0 1 0,1 1 0,1 0 0,1 1 0,1 1 0,-12 23 0,-61 140 0,86-181 0,-10 24 0,1 1 0,-12 55 0,19-69 0,1 0 0,0 0 0,1 0 0,1 1 0,1-1 0,0 0 0,0 0 0,5 16 0,-5-25 0,1-1 0,-1 1 0,2 0 0,-1-1 0,0 1 0,1-1 0,0 0 0,0 0 0,0 0 0,0 0 0,1-1 0,-1 1 0,1-1 0,0 0 0,0 0 0,1 0 0,-1 0 0,0-1 0,1 0 0,-1 0 0,7 2 0,9 2 0,0-1 0,1-1 0,39 2 0,-25-2 0,19-1 0,0-2 0,-1-2 0,70-11 0,-17 2 0,-92 9 0,54-4 0,1-2 0,111-27 0,-105 9-1365,-54 19-5461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24575,'85'2'0,"95"-4"0,-94-11 0,-53 7 0,49-2 0,-62 7 0,38 0 0,86-12 0,-15-3 0,-117 15 0,1 0 0,-1 2 0,1-1 0,0 2 0,-1 0 0,0 0 0,0 1 0,15 5 0,-11 2-1365,-4 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24575,'2'0'0,"1"-1"0,0 0 0,-1 1 0,1-1 0,0 0 0,-1-1 0,0 1 0,1 0 0,-1-1 0,0 1 0,1-1 0,-1 0 0,0 0 0,0 0 0,0 0 0,1-3 0,30-40 0,-29 38 0,0 2 0,0-1 0,1 1 0,-1 0 0,1 0 0,0 0 0,1 1 0,-1-1 0,1 1 0,0 1 0,0-1 0,0 1 0,0 0 0,0 0 0,12-3 0,4 1 0,0 1 0,0 2 0,28-2 0,-24 3 0,-1-1 0,26-5 0,331-57 0,-333 60 0,85 4 0,25-1 0,-156 1-124,0-1 0,-1 1 0,1-1 0,0 1 0,-1-1 0,1 0-1,0 0 1,-1 0 0,1 0 0,3-2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28 190 24575,'0'1087'0,"-1"-1067"0,-1 0 0,-9 35 0,7-34 0,0 1 0,-1 24 0,5 102 0,0-186 0,0 0 0,3 0 0,1 0 0,1 0 0,12-37 0,-6 31 0,-1-1 0,-3 0 0,2-60 0,-1 15 0,0-6 0,6-48 0,-1 13 0,-11 99 0,0-1 0,3 1 0,0-1 0,14-44 0,-13 56 0,0 0 0,3-41 0,-7 42 0,1 1 0,1 0 0,0 0 0,8-19 0,4-5 0,-12 29 0,1 0 0,1 0 0,0 1 0,1 0 0,0 0 0,18-24 0,-24 36 0,-1 1 0,0-1 0,1 1 0,-1-1 0,1 1 0,-1-1 0,1 1 0,-1-1 0,1 1 0,-1 0 0,1-1 0,0 1 0,-1 0 0,1-1 0,0 1 0,-1 0 0,1 0 0,0-1 0,-1 1 0,1 0 0,0 0 0,-1 0 0,1 0 0,0 0 0,-1 0 0,1 0 0,0 0 0,-1 0 0,1 1 0,0-1 0,-1 0 0,1 0 0,0 1 0,15 21 0,0 36 0,-15-55 0,4 14 0,0 0 0,1 0 0,16 30 0,-15-33 0,0-1 0,-1 2 0,-1-1 0,0 0 0,-1 1 0,3 18 0,-3-7 0,2-1 0,0 0 0,17 41 0,-14-42 0,-1 0 0,0 0 0,-2 1 0,3 26 0,-4-18 0,1 0 0,2 0 0,1-1 0,27 61 0,-11-29 0,-14-35 0,8 23 0,31 61 0,-41-97 0,1 0 0,0-1 0,1 0 0,0 0 0,1-1 0,1-1 0,24 20 0,-28-27 0,0 0 0,0 0 0,1-1 0,0-1 0,0 1 0,1-2 0,-1 1 0,1-2 0,-1 1 0,1-1 0,17 0 0,-13-1 0,0-1 0,0-1 0,0 0 0,0-1 0,0-1 0,-1 0 0,1-1 0,13-6 0,-18 5 0,0-1 0,-1-1 0,0 0 0,-1 0 0,0-1 0,0 0 0,0 0 0,-1-1 0,11-17 0,5-3 0,-16 19 0,0 0 0,-1 0 0,0-1 0,0 0 0,-1 0 0,-1 0 0,5-17 0,13-86 0,-16 77 0,11-40 0,4-12 0,-3-2 0,5-101 0,-17 136 0,-1 30 0,0 1 0,12-34 0,-11 39 0,0-1 0,-1 1 0,-1-1 0,2-31 0,-5 31 0,1 0 0,1 0 0,1 0 0,0 1 0,11-29 0,-15 49 0,0-1 0,0 1 0,0 0 0,0-1 0,0 1 0,0 0 0,0-1 0,0 1 0,0 0 0,0 0 0,0-1 0,0 1 0,0 0 0,1-1 0,-1 1 0,0 0 0,0 0 0,0-1 0,0 1 0,1 0 0,-1 0 0,0 0 0,0-1 0,1 1 0,-1 0 0,0 0 0,0 0 0,1-1 0,-1 1 0,0 0 0,0 0 0,1 0 0,-1 0 0,0 0 0,1 0 0,-1 0 0,0 0 0,0 0 0,1 0 0,-1 0 0,0 0 0,1 0 0,-1 0 0,0 0 0,1 0 0,-1 0 0,0 0 0,7 18 0,0 35 0,-7-48 0,5 20 0,0 0 0,13 37 0,5 24 0,-12-26 0,-3 1 0,2 100 0,-9-135 0,1 0 0,8 31 0,-5-29 0,3 51 0,-9 768 0,1-843-91,0 0 0,0 0 0,0 1 0,0-1 0,0 0 0,-1 0 0,0 0 0,0 0 0,0 0 0,-1 0 0,1-1 0,-1 1 0,0 0 0,-2 4 0,-8 3-6735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0 24575,'0'14'0,"1"7"0,-1 0 0,0-1 0,-2 1 0,0-1 0,-2 1 0,0-1 0,-1 0 0,-13 34 0,-25 61 0,33-84 0,0 0 0,-3-1 0,-16 30 0,-29 55 0,-36 50 0,24-70 0,47-65 0,-33 54 0,50-76 0,0 0 0,-1 0 0,0 0 0,0-1 0,-1 0 0,0-1 0,0 1 0,-14 7 0,-15 12 0,34-23-76,0-1 1,-1 0-1,1 1 0,-1-1 0,1-1 0,-1 1 0,0-1 0,0 1 1,1-1-1,-1 0 0,0 0 0,0-1 0,0 1 0,-1-1 1,1 0-1,0 0 0,-6-1 0,-5-3-6750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24575,'3'0'0,"-1"0"0,1 0 0,0 0 0,0 1 0,0-1 0,0 1 0,-1-1 0,1 1 0,0 0 0,-1 0 0,1 0 0,0 0 0,-1 1 0,1-1 0,-1 1 0,0 0 0,1-1 0,-1 1 0,0 0 0,0 0 0,0 0 0,-1 1 0,1-1 0,0 0 0,1 4 0,1 3 0,-1 1 0,0 0 0,0-1 0,-1 1 0,1 19 0,-2-20 0,0 1 0,1-1 0,-1 0 0,2 1 0,0-1 0,5 13 0,31 59 0,-31-62 0,1 0 0,1 0 0,0-1 0,25 33 0,-23-36 0,-1 1 0,15 27 0,5 9 0,-24-44 0,1 0 0,0 0 0,0-1 0,0 0 0,1 0 0,0-1 0,1 0 0,-1-1 0,1 0 0,0-1 0,0 1 0,15 2 0,44 23 0,-58-25 0,1 0 0,-1-1 0,1 0 0,0 0 0,1-2 0,-1 1 0,25 0 0,94-5 0,-53-2 0,-67 4-273,-1-1 0,0 0 0,-1 0 0,19-6 0,-11 1-6553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1960 0 24575,'-637'0'0,"616"2"0,-1 0 0,-34 8 0,33-5 0,0-1 0,-27 1 0,22-2 0,1 1 0,-1 2 0,1 0 0,0 2 0,1 1 0,-38 18 0,-53 16 0,84-31 0,1 2 0,1 1 0,-42 26 0,40-22 0,10-3 0,1 0 0,1 1 0,-25 26 0,3-3 0,20-16 0,2 1 0,1 1 0,1 1 0,1 0 0,-26 53 0,11-19 0,20-34 16,0 0 0,-13 47-1,-2 5-817,-7 13 765,5 2-1,4 1 0,-20 137 0,32-146 38,-4 161 0,20 479 0,-1-701-17,1-1-1,1 0 1,2 1-1,12 41 1,45 91 154,-40-115 267,50 69-1,-54-86-354,-6-7-49,1-1 0,1 0 0,0-1 0,2-1 0,0 0 0,0-1 0,1-1 0,1 0 0,0-1 0,1-1 0,0-1 0,1-1 0,0-1 0,0 0 0,24 5 0,51 6-1041,0-4 0,176 4 0,-132-18 798,-41 1 238,0-3 0,124-19 0,-142 1 25,0-3-1,97-40 1,9-4-902,-65 27 736,138-65 0,-202 77 133,-2-3-1,-1-3 1,-1-1-1,69-60 1,-89 66 40,70-69 303,-92 84-295,0 0-1,-1-1 1,0 0-1,-1-1 1,-1 1-1,9-24 1,-3 6-16,-2 0 1,0 0 0,-3-2 0,-1 1 0,-1-1 0,4-69 0,-10 35 470,-3 0 0,-3 0 0,-3 0 0,-33-130 0,24 137-422,-8-69-1,-12-46 52,-55-88-119,49 161 0,27 69 0,-16-48 0,23 58 165,-1 1 1,0 0-1,-16-23 0,-19-44 295,34 62-460,-2 0 0,0 1 0,-2 1 0,-1 0 0,-38-45 0,48 65 0,1 0 0,-1 1 0,-1 0 0,1 0 0,-1 1 0,0 0 0,0 0 0,0 0 0,-1 1 0,1 0 0,-1 1 0,1-1 0,-14-1 0,15 3 0,-1 0 0,1 1 0,0 0 0,-1 0 0,1 0 0,0 1 0,-1 0 0,1 0 0,0 1 0,0-1 0,0 1 0,0 1 0,0-1 0,0 1 0,0 0 0,1 0 0,-8 6 0,-117 84-1365,114-79-5461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24575,'-23'21'0,"-49"34"0,54-43 0,1 0 0,0 2 0,0 0 0,2 0 0,0 2 0,-16 20 0,-62 116 0,82-131 0,0 1 0,2 1 0,-14 45 0,-11 27 0,26-74 0,0 0 0,1 1 0,1 0 0,1 0 0,-3 42 0,5 114 0,5-96 0,-3-79 0,1 0 0,0 0 0,0 1 0,0-1 0,0 0 0,0 0 0,1 0 0,0 0 0,-1 0 0,1 0 0,0 0 0,0 0 0,1 0 0,-1-1 0,1 1 0,-1 0 0,1-1 0,0 1 0,0-1 0,0 0 0,0 1 0,0-1 0,1 0 0,-1 0 0,0 0 0,1-1 0,0 1 0,-1-1 0,1 1 0,0-1 0,0 0 0,0 0 0,0 0 0,0 0 0,0-1 0,0 1 0,0-1 0,0 0 0,0 0 0,0 0 0,1 0 0,-1-1 0,0 1 0,0-1 0,0 1 0,5-3 0,27-10 0,-1-1 0,0-1 0,-1-2 0,0-1 0,-2-2 0,33-26 0,-59 42 0,4-1 0,-1 0 0,0-1 0,-1 0 0,1 0 0,-1-1 0,0 0 0,-1-1 0,1 1 0,-2-1 0,1 0 0,-1-1 0,8-16 0,-3 0 0,-5 17 0,-1 0 0,0-1 0,-1 1 0,0-1 0,0 0 0,-1 0 0,0 0 0,-1 0 0,0-1 0,0 1 0,-1 0 0,0-1 0,-2-12 0,2 21 0,0 1 0,0 0 0,0-1 0,0 1 0,0-1 0,0 1 0,-1-1 0,1 1 0,0-1 0,0 1 0,0-1 0,0 1 0,-1-1 0,1 1 0,0 0 0,0-1 0,-1 1 0,1 0 0,0-1 0,-1 1 0,1-1 0,0 1 0,-1 0 0,1 0 0,0-1 0,-1 1 0,1 0 0,-1 0 0,1-1 0,-1 1 0,0 0 0,-5 13 0,-1 25 0,6-14 0,2 0 0,1-1 0,8 40 0,-4-34 0,2 55 0,-6 11 0,-6 180 0,-9-204 0,9-51 0,0 0 0,-1 28 0,4-39 0,1 0 0,0 1 0,1-1 0,0 1 0,1-1 0,-1 0 0,5 13 0,-4-19 0,-1 0 0,1 0 0,0 0 0,0 0 0,-1-1 0,2 1 0,-1 0 0,0-1 0,0 0 0,1 0 0,0 0 0,-1 0 0,1 0 0,0 0 0,0-1 0,0 1 0,0-1 0,0 0 0,0 0 0,0 0 0,0 0 0,1 0 0,-1-1 0,5 1 0,6 0 0,-1-1 0,1 0 0,0-1 0,0 0 0,-1-1 0,1-1 0,-1 0 0,19-7 0,-3-2 0,0-1 0,43-27 0,108-70 0,-143 88 0,-1-2 0,-2-1 0,53-51 0,-55 48 0,-26 23 0,1 0 0,-2 0 0,1-1 0,0 0 0,-1 0 0,0 0 0,-1 0 0,1-1 0,3-7 0,-8 14 0,-1-1 0,1 1 0,0 0 0,0-1 0,1 1 0,-1 0 0,0-1 0,0 1 0,0-1 0,0 1 0,0 0 0,0-1 0,0 1 0,0 0 0,1 0 0,-1-1 0,0 1 0,0 0 0,0-1 0,1 1 0,-1 0 0,0 0 0,1-1 0,-1 1 0,0 0 0,0 0 0,1 0 0,-1-1 0,0 1 0,1 0 0,-1 0 0,0 0 0,1 0 0,-1 0 0,0 0 0,1 0 0,-1 0 0,1 0 0,1 15 0,-8 29 0,-16-1-1365,11-23-5461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4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3231 846 24575,'-1'-2'0,"1"0"0,-1 0 0,1 0 0,-1 0 0,0 0 0,0 1 0,0-1 0,0 0 0,0 0 0,0 0 0,0 1 0,-1-1 0,1 1 0,0-1 0,-1 1 0,-3-3 0,-35-24 0,18 14 0,-103-92 0,101 84 0,-1 2 0,-53-34 0,-54-51 0,102 76 0,26 25 0,0-1 0,0 1 0,0 0 0,-1 0 0,0 0 0,-9-5 0,-72-42 0,52 30 0,-48-23 0,-2 2 0,-19-9 0,9 10 0,68 28 0,0 1 0,-1 1 0,0 1 0,-1 2 0,0 0 0,-34-3 0,-147-16 0,134 15 0,34 6 0,-54-3 0,70 7 0,-46-9 0,57 8 0,-1 0 0,0 0 0,0 2 0,1 0 0,-1 1 0,0 0 0,0 1 0,0 1 0,-14 3 0,-226 61 0,233-58 0,0 0 0,0 2 0,1 1 0,1 0 0,-25 19 0,-35 18 0,-12 4 0,2 3 0,-114 92 0,164-110 0,1 1 0,-36 48 0,58-67 0,-13 19 0,2 0 0,1 2 0,2 2 0,2 0 0,2 1 0,1 1 0,3 1 0,1 1 0,-10 52 0,16-51 0,2-1 0,2 2 0,0 77 0,5 41 3,3 106-145,3-222-32,1 0 0,3-1 0,29 95 0,-7-16 56,-8-26 36,12 42 290,-20-78 10,2 0-1,35 85 1,77 127-44,-121-262-174,1 0 0,1-1 0,0-1 0,1 1 0,1-2 0,0 0 0,0 0 0,2-1 0,-1 0 0,2-2 0,-1 1 0,1-2 0,1 0 0,0-1 0,19 8 0,10 6 0,-30-14 0,0-1 0,0 0 0,21 5 0,228 45-1198,-94-23 237,-116-24 256,1-2 0,85 1 0,113-15 84,-223 5 670,55-4-49,-1-3 0,-1-3 0,130-37 0,-131 25 0,-29 10 0,0-3 0,0-3 0,89-44 0,-58 17 556,60-37-318,-122 68 32,-1-1 0,-1 0 1,-1-2-1,25-27 0,-9 5 805,-17 21-871,0 0-1,-1-2 0,-1 0 0,-2-1 1,0-1-1,-1 0 0,14-35 0,-10 8-203,-4 19 0,-2-1 0,-2 0 0,-1-1 0,-1 0 0,-2 0 0,1-40 0,-5-56 0,-5-136 0,-9 173 0,7 60 0,-2-57 0,4 35 0,-2 0 0,-2 0 0,-2 1 0,-24-71 0,24 85 0,-3-46 0,3 19 0,1 16 0,5 21 0,-1 0 0,-2 0 0,-13-36 0,13 43 0,0-1 0,-4-34 0,1 8 0,-16-126 0,21 149 0,-1 1 0,-1-1 0,-17-37 0,15 37 0,-13-52 0,19 61 0,-1 0 0,-1 0 0,0 0 0,-1 1 0,-1-1 0,0 2 0,-19-30 0,-20-26 0,37 54 0,-1 1 0,0 0 0,-20-22 0,-2-2 0,27 32 0,-1 0 0,0 0 0,0 1 0,-1 0 0,0 0 0,-11-7 0,7 5 0,0 2 0,-1 0 0,0 0 0,-1 1 0,-19-7 0,27 12 0,1 0 0,-1 0 0,0 0 0,0 1 0,0-1 0,0 1 0,0 0 0,0 1 0,0-1 0,0 1 0,0 0 0,0 0 0,0 1 0,1-1 0,-1 1 0,0 0 0,1 1 0,-8 4 0,2-1 0,3-2 0,0 0 0,0 0 0,0 1 0,1 0 0,-1 0 0,1 1 0,0 0 0,1 0 0,-1 0 0,1 0 0,0 1 0,1 0 0,0 0 0,0 0 0,-6 16 0,-4 14 0,-23 41 0,20-45 0,-20 58 0,-28 78 0,37-92 0,17-51 0,-11 46 0,-43 221-1121,23-115 557,-6 39-761,44-183-3856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0 24575,'-56'22'0,"42"-17"0,-227 84 0,156-60 0,66-24 0,-1 1 0,1 0 0,-32 17 0,26-9 0,19-12 0,1 1 0,-1-1 0,1 1 0,0 0 0,0 1 0,0-1 0,1 1 0,-1 0 0,1 0 0,0 0 0,0 1 0,0-1 0,1 1 0,0 0 0,-6 10 0,-63 203 0,64-182 0,-4 53 0,5-25 0,-50 244 0,35-203 0,-9 105 0,-17 65 0,21-144 0,1 28 0,24-149 0,-4 12 0,4-38 0,3-8 0,2 1 0,0-1 0,2 0 0,14-43 0,3-13 0,2-9 0,-12 53 0,7-48 0,-9 27 0,-4 28 0,-2 0 0,2-41 0,-8 35 0,-1 1 0,-9-37 0,0-1 0,8 51-1365,-2 4-5461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5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0,0-1 0,0 0 0,-1 1 0,1-1 0,0 1 0,0 0 0,0-1 0,0 1 0,-1 0 0,1-1 0,0 1 0,-1 0 0,1 0 0,0 0 0,-1-1 0,1 1 0,-1 0 0,0 0 0,1 0 0,-1 0 0,0 0 0,1 1 0,8 34 0,-5-19 0,4 17 0,-1 0 0,-1 0 0,-2 0 0,-2 1 0,-3 64 0,0-54 0,2-1 0,11 82 0,15 48 0,35 103 0,-62-275 0,11 42 0,-10-41 0,-1-1 0,1 0 0,0 1 0,0-1 0,0 0 0,0 0 0,0 0 0,0 1 0,0-1 0,1 0 0,-1-1 0,1 1 0,0 0 0,2 2 0,-3-5 0,0 1 0,0 0 0,0 0 0,0-1 0,0 1 0,0-1 0,0 1 0,0-1 0,-1 1 0,1-1 0,0 0 0,0 1 0,0-1 0,-1 0 0,1 0 0,0 0 0,-1 1 0,1-1 0,0 0 0,0-2 0,18-26 0,-12 17 0,24-35 0,-3-3 0,38-86 0,1-4 0,-39 92 0,-16 29 0,-2 0 0,0 0 0,12-34 0,-16 37 0,1 1 0,1 0 0,0 1 0,1 0 0,19-24 0,-14 19 0,0 0 0,12-25 0,-11 18 0,1 1 0,1 1 0,25-27 0,-11 14 0,-30 35 0,1 0 0,-1 0 0,1 0 0,-1 0 0,1 0 0,0 0 0,0 1 0,0-1 0,0 1 0,0-1 0,0 1 0,0 0 0,1 0 0,-1-1 0,0 2 0,1-1 0,-1 0 0,0 1 0,4-1 0,-4 1 0,0 0 0,0 1 0,-1-1 0,1 1 0,0 0 0,0-1 0,-1 1 0,1 0 0,-1 0 0,1 0 0,-1 0 0,1 0 0,-1 1 0,0-1 0,0 0 0,1 1 0,-1-1 0,0 1 0,0-1 0,1 3 0,2 4 0,0 1 0,0 1 0,-1-1 0,0 0 0,-1 1 0,0-1 0,0 1 0,0 13 0,0 13-341,-2 0 0,-1 0-1,-13 71 1,9-84-6485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5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2811 1510 24575,'-1'63'0,"0"-21"0,1 0 0,2 0 0,13 73 0,-11-94 0,-1 0 0,-1 0 0,-1 0 0,0 0 0,-2 0 0,-1 0 0,0 0 0,-2-1 0,0 1 0,-1-1 0,-1 0 0,-1 0 0,-1 0 0,-1-1 0,-20 32 0,12-23 0,-2-2 0,0 0 0,-2-1 0,-1-2 0,-1 0 0,0-1 0,-2-1 0,-1-1 0,-46 27 0,-15-5-579,-1-3-1,-165 49 1,146-59-1264,-1-5 0,-1-4 0,-171 7 0,133-16 1843,-144 4 0,235-14 17,-164-7 257,180 3-204,1-2 0,0-2 1,-58-18-1,79 18 1159,0-1 1,0-1-1,1-1 1,-23-17-1,-27-24-828,33 20-117,1-1 1,2-2-1,2-1 0,1-2 1,2 0-1,-27-52 0,40 60-284,0-1 0,2 0 0,1 0 0,2-1 0,1-1 0,-3-32 0,-16-62 0,19 94-91,1-1-1,2 0 0,1 0 0,1 0 1,4-36-1,3 5-183,23-104-1,-14 116 151,3 0-1,34-72 0,-1 2-22,-48 118 146,14-41-573,2 1 0,2 0 0,29-48 0,67-101 278,-74 117 287,3 1-1,4 3 1,66-76 0,-79 111 250,2 2 0,1 1 0,1 2 0,2 2 1,83-44-1,-105 65-183,0 1 1,1 1-1,0 0 1,0 2-1,0 0 1,36-2-1,132 1 354,-187 6-410,96-1 95,89 4 361,-158-1-399,-1 1 0,0 2 0,0 1 1,39 13-1,28 16-58,161 85 0,-171-69 0,131 105 0,-134-92 0,-24-22 0,-2 4 0,-3 1 0,63 71 0,-92-88 0,7 5 0,-1 2 0,-1 1 0,-3 2 0,-1 0 0,26 60 0,-18-20 0,29 84 0,-42-99 0,44 153 0,-55-178 0,-2 1 0,-1 0 0,0 62 0,-5-22-23,0-25-222,-10 100-1,5-138 228,0-1 1,-1 0-1,-1 0 0,0 0 0,-2-1 0,-15 27 0,-69 89 32,46-71-5,36-47-9,-1-2 0,0 1 0,-1-2 0,-1 1 0,-22 14 0,-78 44 0,65-41 0,-26 10-160,-1-3 0,-2-3 0,-1-3 0,-1-4 0,-141 28 0,173-48 467,-1-1-1,0-3 0,-63-5 1,16 1 555,90 3-845,0-1-1,-1 0 1,1 0 0,0 0 0,0-1 0,0 0-1,-1 0 1,1 0 0,0-1 0,1 0 0,-1 0-1,0 0 1,0 0 0,1-1 0,-1 1 0,1-1 0,0-1-1,0 1 1,0 0 0,0-1 0,1 0 0,-1 0-1,1 0 1,0 0 0,0-1 0,1 1 0,-1-1-1,1 1 1,0-1 0,0 0 0,0 0 0,1 0-1,0 0 1,0 0 0,0 0 0,1-1 0,-1 1-1,2-10 1,-3-7-17,2 1 0,0 0 0,1-1 0,1 1 0,1 0 0,1 0 0,1 0 0,1 0 0,1 1 0,0 0 0,21-37 0,-16 41 0,1 0 0,1 1 0,1 1 0,0 1 0,0 0 0,2 1 0,-1 0 0,30-14 0,-35 19 0,2 0-273,0 0 0,1 0 0,0 2 0,16-6 0,-8 6-6553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5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2384 323 24575,'0'-8'0,"1"0"0,-2 0 0,1 0 0,-1 0 0,0 0 0,-1 0 0,1 0 0,-2 0 0,1 0 0,-1 1 0,0-1 0,-1 1 0,0 0 0,0 0 0,0 0 0,-1 1 0,0-1 0,0 1 0,-1 0 0,0 0 0,0 1 0,0 0 0,-13-8 0,-21-8 0,-1 1 0,0 2 0,-2 2 0,-57-14 0,-59 4 0,114 19 0,0 2 0,0 2 0,-85 6 0,29-1 0,-8-3 0,-121 3 0,55 24 0,35-8 0,84-9 0,-5 2 0,34-6 0,0 0 0,-42 1 0,61-6 0,0 1 0,0 0 0,-1 0 0,1 1 0,0 1 0,0-1 0,1 1 0,-1 0 0,-8 5 0,-16 7 0,-4-2 0,25-10 0,1 1 0,0 0 0,0 0 0,1 1 0,-1 0 0,1 1 0,0 0 0,0 1 0,-8 7 0,-1 6 0,1 0 0,1 1 0,1 1 0,1 0 0,0 1 0,2 0 0,1 1 0,1 1 0,1-1 0,-10 42 0,15-50 0,-5 14 0,2 1 0,1 0 0,1 0 0,0 39 0,3-50 0,0 0 0,-2 0 0,0-1 0,-1 1 0,-15 36 0,-11 42 0,3 1 0,19-74 0,2 1 0,0-1 0,-5 51 0,-14 102 0,24 163 0,4-173 0,0-147 0,0 0 0,2 0 0,0 0 0,2 0 0,15 37 0,10 42 0,-28-83 0,0 0 0,1-1 0,1 1 0,1-1 0,0 0 0,1 0 0,1-1 0,0 0 0,15 21 0,104 129 0,-106-142 0,0-1 0,1-1 0,1-1 0,1-1 0,1-1 0,0-2 0,48 24 0,57 21 0,-114-54 0,13 6 0,0-1 0,1-1 0,56 13 0,-40-18 0,49-1 0,-50-3 0,59 9 0,-47-3 0,0-3 0,0-2 0,114-9 0,-153 2 0,0 0 0,-1-1 0,0 0 0,0-2 0,19-9 0,-5 2 0,26-10 0,-1-2 0,85-54 0,12-23 0,-116 73 0,-1-2 0,-2-2 0,-1-1 0,-1-1 0,-2-2 0,-2-1 0,-2-1 0,-1-2 0,-2 0 0,-2-1 0,-2-2 0,-2 0 0,11-47 0,-6 22 0,-14 51 0,-2-1 0,0-1 0,-1 1 0,1-23 0,6-78 0,5-151 0,-17 252 0,-6-143 0,3 137 0,-1 0 0,-2 1 0,0-1 0,-13-31 0,-56-118 0,65 152 0,-2 1 0,0 1 0,-16-21 0,-5-10 0,22 32 0,-1-1 0,-2 2 0,1-1 0,-2 2 0,-1 0 0,0 1 0,-28-23 0,34 33 0,1-1 0,0 0 0,-12-15 0,14 16 0,0 0 0,0 0 0,0 0 0,-1 1 0,0 0 0,-12-8 0,8 8 0,0-1 0,0 2 0,0 0 0,-1 0 0,0 1 0,0 1 0,0 0 0,0 1 0,0 0 0,0 1 0,-1 1 0,1 0 0,0 0 0,-1 1 0,1 1 0,-18 5 0,-7 2 0,31-8 0,1-1 0,0 2 0,-1-1 0,1 1 0,0 0 0,0 0 0,0 0 0,1 1 0,-1 0 0,0 0 0,1 1 0,0 0 0,0 0 0,-9 8 0,-4 9 0,-1-1 0,-24 20 0,-13 12 0,42-34 0,0 0 0,2 1 0,0 0 0,1 0 0,1 2 0,0-1 0,2 1 0,-8 30 0,14-45 21,-1-1 0,0 1-1,0-1 1,0 0 0,-8 10-1,-13 25-1509,18-23-5337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5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24575,'0'661'0,"-2"-623"0,-10 59 0,5-58 0,0 55 0,8 302 0,0-377 0,1 0 0,2 0 0,-1 1 0,2-2 0,7 19 0,-5-17 0,-1 0 0,-1 0 0,4 40 0,-9-60 0,0 0 0,0 0 0,0 0 0,0 0 0,0 0 0,1 0 0,-1-1 0,0 1 0,0 0 0,0 0 0,0 0 0,0 0 0,0 0 0,0 0 0,0 0 0,0 0 0,1 0 0,-1 0 0,0 0 0,0 0 0,0 0 0,0 0 0,0 0 0,0 0 0,0 1 0,0-1 0,0 0 0,0 0 0,1 0 0,-1 0 0,0 0 0,0 0 0,0 0 0,0 0 0,0 0 0,0 0 0,0 0 0,0 0 0,0 0 0,0 0 0,0 1 0,0-1 0,0 0 0,0 0 0,0 0 0,0 0 0,0 0 0,0 0 0,0 0 0,0 0 0,0 0 0,0 0 0,0 1 0,0-1 0,0 0 0,0 0 0,0 0 0,7-13 0,5-16 0,-7 16 0,1 0 0,1 1 0,0-1 0,1 1 0,0 1 0,1 0 0,0 0 0,20-19 0,11-3 0,49-33 0,4-2 0,-44 31-467,98-55 1,-80 52 145,-45 26 295,0-1 1,-1-1-1,-1-1 0,30-32 0,-38 36 165,-2 0-1,1-1 0,-1 0 1,-1-1-1,-1 0 0,0 0 1,-1-1-1,6-19 0,-7 14-123,0 0 0,-1-1 0,-2 1 0,0-1 0,0-27 0,-3 41-13,-1 1 1,0 0-1,0 0 0,0 0 0,-1 0 1,0 0-1,0 0 0,-1 0 1,0 1-1,0-1 0,0 1 1,-1 0-1,0 0 0,0 0 0,-1 0 1,1 1-1,-1 0 0,-1 0 1,1 0-1,-8-5 0,6 6-2,0 1 0,-1-1 0,0 1 0,0 1 0,0 0 0,0 0 0,0 0 0,-1 1 0,1 0 0,-14 0 0,-87 8 0,101-7 0,4 0 0,1 1 0,0-1 0,-1 1 0,1-1 0,0 1 0,-1 0 0,1 0 0,0 0 0,0 1 0,0-1 0,0 1 0,0 0 0,0 0 0,1 0 0,-1 0 0,0 0 0,1 1 0,0-1 0,-1 1 0,1-1 0,0 1 0,0 0 0,1 0 0,-1 0 0,1 0 0,-1 0 0,1 0 0,-1 4 0,1-1 0,0 0 0,1 0 0,-1 0 0,1 1 0,1-1 0,-1 0 0,1 0 0,0 0 0,1 0 0,-1 0 0,1 0 0,0 0 0,1-1 0,5 11 0,26 51 0,-26-48 0,1-1 0,1 1 0,1-2 0,0 1 0,1-2 0,1 1 0,27 25 0,49 23 0,-62-48 0,-1 2 0,41 37 0,-54-44 0,0-2 0,1 0 0,0-1 0,1 0 0,27 11 0,-21-10 0,0 1 0,25 18 0,22 15 0,-50-34 0,0 1 0,-1 0 0,-1 2 0,19 16 0,-4 0 0,-23-23 0,-1 0 0,-1 0 0,1 1 0,-1 0 0,0 0 0,0 1 0,6 11 0,-7-10 0,-1 0 0,0 0 0,-1 0 0,0 0 0,0 1 0,-1-1 0,0 1 0,-1 0 0,0 0 0,0-1 0,-1 1 0,0 0 0,-3 16 0,1-20 0,1-1 0,-1 1 0,-1 0 0,1-1 0,-1 1 0,0-1 0,0 0 0,0 0 0,-1 0 0,0 0 0,0 0 0,0-1 0,0 0 0,-1 0 0,0 0 0,0 0 0,0-1 0,0 0 0,0 0 0,-1 0 0,0-1 0,1 0 0,-8 2 0,-67 23 0,-103 28 0,148-45 0,26-7 0,-1 0 0,0 0 0,0-1 0,-15 1 0,22-3 0,1 0 0,-1 0 0,1 0 0,-1 0 0,1-1 0,-1 1 0,1-1 0,0 0 0,-1 0 0,1 1 0,0-2 0,0 1 0,0 0 0,-1 0 0,1-1 0,0 1 0,1-1 0,-1 1 0,0-1 0,0 0 0,1 0 0,-1 0 0,-1-2 0,-3-8 0,1 0 0,0 0 0,1-1 0,1 0 0,-1 1 0,2-1 0,0 0 0,0 0 0,2 0 0,-1-1 0,4-23 0,-2 18 0,-1 0 0,-1 0 0,0 0 0,-8-34 0,-24-99 0,26 109 0,2 0 0,2 0 0,2-1 0,5-44 0,-1-12 0,-3 53 0,-1-15 0,2 0 0,14-85 0,-12 123 0,-2 11 0,0-1 0,2 1 0,3-16 0,-6 28 0,0 0 0,1-1 0,-1 1 0,0 0 0,1-1 0,-1 1 0,1 0 0,0 0 0,-1-1 0,1 1 0,0 0 0,0 0 0,-1 0 0,1 0 0,0 0 0,0 0 0,0 0 0,0 0 0,1 0 0,-1 0 0,0 1 0,0-1 0,0 0 0,1 1 0,-1-1 0,0 1 0,1-1 0,-1 1 0,0 0 0,1 0 0,-1 0 0,0-1 0,1 1 0,-1 0 0,1 1 0,-1-1 0,2 0 0,1 3 0,0-1 0,-1 1 0,0 0 0,1 0 0,-1 0 0,0 1 0,0-1 0,-1 1 0,1 0 0,-1-1 0,0 1 0,0 0 0,0 0 0,0 1 0,-1-1 0,2 5 0,12 25 0,57 109 0,-52-111-1365,-12-18-5461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7:5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24575,'1'5'0,"0"0"0,1-1 0,-1 1 0,1-1 0,0 1 0,1-1 0,-1 0 0,5 6 0,6 12 0,-3 1 0,-2 1 0,8 36 0,6 21 0,-6-35 0,-6-15 0,1-1 0,2 1 0,31 53 0,-26-53 0,-15-25 0,-1-1 0,1 0 0,0 0 0,0 0 0,0-1 0,1 1 0,-1-1 0,1 0 0,0 0 0,1 0 0,-1 0 0,1-1 0,-1 1 0,1-1 0,7 3 0,-6-3 0,1 0 0,-1 0 0,1 0 0,0-1 0,0 0 0,0 0 0,1-1 0,-1 0 0,0 0 0,0 0 0,1-1 0,-1 0 0,0-1 0,1 0 0,-1 0 0,0-1 0,0 1 0,0-1 0,0-1 0,8-3 0,8-5 0,12-5 0,51-33 0,-41 22 0,69-30 0,-64 33 0,56-35 0,26-30-450,-49 30 207,176-91 0,-72 45 495,-1 1 432,-184 102-684,0 1 0,0 0 0,0 0 0,0 0 0,1 1 0,-1-1 0,0 0 0,1 1 0,-1-1 0,0 1 0,1 0 0,-1 0 0,1 0 0,-1 0 0,0 0 0,1 1 0,-1-1 0,0 1 0,1-1 0,-1 1 0,0 0 0,0 0 0,1 0 0,-1 0 0,0 0 0,0 0 0,0 1 0,0-1 0,-1 1 0,3 2 0,0 1 0,-1 0 0,0 0 0,-1 0 0,1 0 0,-1 0 0,0 1 0,0-1 0,-1 1 0,0-1 0,0 1 0,1 11 0,23 144 0,-22-143-341,1 0 0,1 0-1,12 31 1,-9-34-6485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0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24575,'5'-2'0,"0"0"0,0 0 0,0-1 0,0 0 0,-1 0 0,1 0 0,-1 0 0,0-1 0,0 0 0,0 0 0,0 0 0,3-5 0,4-2 0,5-3 0,0 1 0,1 1 0,0 1 0,37-18 0,-29 16 0,44-30 0,-54 32 0,25-20 0,1 2 0,59-32 0,-85 55 0,-1 1 0,31-7 0,-31 9 0,0-1 0,0 0 0,23-11 0,113-50 0,-91 42 0,-39 16 0,-6 0 0,0 1 0,1 1 0,0 0 0,0 1 0,1 1 0,-1 0 0,24-1 0,7 1 0,-1-2 0,80-20 0,-50 8 0,-34 9-101,-13 1-320,1 2-1,57-3 1,-64 8-6405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0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24575,'54'22'0,"-32"-13"0,0 0 0,29 19 0,36 15 0,234 48 0,-278-83 4,55 4-1,-23-5-114,46 3-140,175-8 1,-136-5 741,-151 3-477,0 1-1,-1-1 1,1 1 0,0 1 0,-1 0-1,1 0 1,-1 0 0,14 7 0,-20-8-15,1 0 1,-1 1 0,0-1-1,0 1 1,1-1 0,-1 1-1,0 0 1,-1 0 0,1 0 0,0 0-1,0 0 1,-1 1 0,1-1-1,-1 0 1,0 1 0,0-1 0,0 1-1,0-1 1,0 1 0,-1-1-1,1 1 1,-1 0 0,1-1 0,-1 1-1,0 0 1,0 0 0,0-1-1,-1 1 1,1 0 0,0-1 0,-2 4-1,-1 3 1,0 0 0,0 0 0,-1 0 0,0 0 0,-1-1 0,0 0 0,0 0 0,-1 0 0,0-1 0,-12 12 0,-8 5 0,-47 33 0,46-38 0,-37 35 0,52-42 0,4-3 0,-1 0 0,0 0 0,0-1 0,-1 0 0,0-1 0,0 0 0,-15 7 0,24-14 0,1 1 0,-1-1 0,0 0 0,0 1 0,0-1 0,0 0 0,0 0 0,0 0 0,0 1 0,1-1 0,-1 0 0,0 0 0,0-1 0,0 1 0,0 0 0,0 0 0,0 0 0,0 0 0,0-1 0,1 1 0,-1-1 0,0 1 0,0 0 0,0-1 0,0 1 0,1-1 0,-2 0 0,1-1 0,-1 0 0,1 0 0,0 0 0,0 0 0,0 0 0,0-1 0,0 1 0,0 0 0,0 0 0,0-5 0,-2-64 0,4 62 0,1-72 0,1 18 0,-6-63 0,-23-7 0,15 81 0,6 35 0,1-1 0,-2-27 0,3 22 0,-1 2 0,-1-1 0,-1 0 0,0 1 0,-13-25 0,8 17 0,-14-52 0,23 72 14,-1 0 0,0 0 0,-1 1-1,0-1 1,-6-8 0,-5-13-1462,8 14-5378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24575,'19'-1'0,"0"-1"0,38-8 0,-36 5 0,-1 1 0,29-1 0,75-8 0,-83 7 0,59-2 0,-51 6 18,-1-3-1,65-14 1,-58 9-320,77-6 1,95-11 301,-154 16 0,117-5 0,131 17-815,-331-1-6011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1354 0 24575,'-159'164'0,"135"-143"-15,-241 242-828,133-124 843,-15 17 0,1 12-609,-71 95-548,86-57 1548,112-169-293,2 2-1,1 0 1,-19 72 0,25-70-91,0-8 12,2 1-1,2 1 1,1-1 0,0 38-1,5-27 56,-1-11 246,1 0-1,10 58 1,-8-81-266,0-1 1,1 1-1,0-1 1,1 0 0,1 0-1,-1 0 1,1-1-1,1 0 1,0 0 0,0 0-1,1-1 1,14 15-1,26 27-54,-40-41 0,1 1 0,0-2 0,0 1 0,1-1 0,0 0 0,0 0 0,1-1 0,0-1 0,0 1 0,1-2 0,-1 0 0,22 8 0,11-3 0,1-2 0,-1-2 0,61 0 0,-35-5 0,74-3 0,-127-2 0,-1 0 0,0-1 0,0 0 0,0-1 0,-1-1 0,22-13 0,-18 11 0,25-21 0,-34 23 0,0 1 0,0-1 0,1 2 0,11-6 0,2-1 0,0-1 0,-1-1 0,-1-1 0,34-31 0,-31 27 0,27-22 0,-29 25 0,0-1 0,-1-1 0,-1 0 0,0-2 0,-2 0 0,0-2 0,29-45 0,-25 28 0,-13 25 0,-1-1 0,0 1 0,0-1 0,-2 0 0,0-1 0,0 0 0,-2 0 0,5-29 0,-9 43 0,0-1 0,-1 1 0,1-1 0,-1 1 0,1-1 0,-1 1 0,0 0 0,0 0 0,0-1 0,0 1 0,0 0 0,-1 0 0,1 0 0,0 0 0,-1 0 0,0 0 0,0 1 0,1-1 0,-1 0 0,0 1 0,0 0 0,0-1 0,0 1 0,-1 0 0,1 0 0,0 0 0,0 0 0,-1 0 0,1 1 0,-1-1 0,1 1 0,0 0 0,-4-1 0,-12-1 0,-1 1 0,1 1 0,-29 2 0,23 0 0,-5-1 0,0 2 0,0 0 0,-30 9 0,39-8 0,-1-1 0,0-1 0,-23-1 0,23-1 0,1 1 0,0 1 0,-29 6 0,47-7 0,0 0 0,1-1 0,-1 1 0,0-1 0,0 1 0,0-1 0,0 0 0,0 0 0,0 0 0,0 0 0,0 0 0,0 0 0,1 0 0,-1-1 0,0 1 0,0-1 0,0 1 0,0-1 0,1 0 0,-1 1 0,0-1 0,0 0 0,1 0 0,-3-3 0,3 3 0,1-1 0,-1 0 0,1 0 0,-1 0 0,1 1 0,0-1 0,0 0 0,0 0 0,0 0 0,0 1 0,1-1 0,-1 0 0,1 0 0,-1 1 0,1-1 0,-1 0 0,1 1 0,0-1 0,0 0 0,0 1 0,0-1 0,0 1 0,0-1 0,0 1 0,0 0 0,3-3 0,21-23 0,1 0 0,1 2 0,2 1 0,0 1 0,1 2 0,1 1 0,2 1 0,-1 2 0,48-18 0,-34 16 0,-30 11 0,0 1 0,1 0 0,-1 2 0,1 0 0,1 1 0,-1 0 0,33-1 0,5 4 0,155 4 0,-195-1 0,0 0 0,0 0 0,-1 1 0,1 1 0,-1 1 0,0 0 0,0 1 0,-1 0 0,0 1 0,0 1 0,0 0 0,-1 0 0,0 1 0,-1 1 0,0 0 0,0 1 0,-1 0 0,10 14 0,1 7 0,-16-26 0,0 1 0,-1-1 0,0 1 0,0-1 0,-1 1 0,0 0 0,0 0 0,0 1 0,-1-1 0,2 12 0,6 51 0,-2-24 0,3 79 0,2 21 0,-7-97 0,1 54 0,-7-26-487,-3 0-1,-3 0 0,-20 94 1,-15 111 668,35-182 788,5-53-640,-13 70-1,12-108-243,1-5-82,0 0 0,0 0 1,0 0-1,0 1 1,0-1-1,1 0 1,0 0-1,0 1 1,0-1-1,0 0 1,1 0-1,0 0 0,0 0 1,0 1-1,0-1 1,3 4-1,-3-7-3,0-1 0,0 1 0,0-1 0,0 1 0,0-1 0,0 0 0,0 0 0,1 0 0,-1 1 0,0-1 0,0 0 0,0-1 0,1 1 0,-1 0 0,0 0 0,0 0 0,0-1 0,0 1 0,0 0 0,0-1 0,0 1 0,0-1 0,0 0 0,0 1 0,0-1 0,0 0 0,0 0 0,0 1 0,0-1 0,0 0 0,0-1 0,34-33 0,-30 29 0,12-10-64,0 1 1,31-20-1,-26 19-1110,-3 2-5652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0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24575,'641'0'-574,"-597"-2"574,56-9 0,32-3 0,307 14 0,-419 1-317,0 1 0,0 1-1,28 8 1,-28-6-6031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0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24575,'31'0'0,"1"-1"0,-1-1 0,43-10 0,-43 6 0,-1 3 0,54-1 0,-53 4 0,-1-2 0,58-9 0,256-42-440,-34 7 64,11-9 376,-59 19 0,-185 28 0,-67 6 114,1 1-1,-1-1 0,0-1 1,0 0-1,12-6 0,-22 9-110,1 0 0,-1 0 0,0 0 0,0 0 0,0-1 0,0 1 0,0 0 0,0 0 0,0 0-1,0 0 1,0-1 0,0 1 0,0 0 0,0 0 0,-1 0 0,1 0 0,0-1 0,0 1 0,0 0 0,0 0 0,0 0-1,0 0 1,0 0 0,0-1 0,0 1 0,-1 0 0,1 0 0,0 0 0,0 0 0,0 0 0,0 0 0,0 0 0,-1-1-1,1 1 1,0 0 0,0 0 0,0 0 0,0 0 0,-1 0 0,1 0 0,0 0 0,0 0 0,0 0 0,0 0 0,-1 0-1,1 0 1,0 0 0,0 0 0,0 0 0,0 0 0,-1 0 0,1 0 0,0 0 0,0 1 0,0-1 0,0 0 0,-1 0-1,1 0 1,0 0 0,0 0 0,-15-1-1410,-2 0-5419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0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24575,'0'451'-133,"1"-428"-14,1-1-1,8 33 1,-5-31 36,3 48 0,-8-69 111,0 33 159,2 0 1,0 0-1,3 0 1,17 66-1,-1-25-159,13 100 0,3 9 0,-30-146 0,-2 0 0,-2 0 0,-2 1 0,-4 57 0,0 2 0,3-64 0,0-28 0,0-25 0,-2-16 0,-1 0 0,-8-38 0,6 41 0,-2-31 0,3 0 0,6-95 0,1 42 0,-3-363 0,1 455 0,1-1 0,0 1 0,2 0 0,1 0 0,8-23 0,47-106 0,-23 63 0,-30 73 0,1 0 0,1 0 0,1 1 0,0 0 0,0 1 0,2 0 0,-1 1 0,21-16 0,-22 21 0,1 1 0,0 0 0,0 1 0,1 1 0,23-7 0,-28 9 0,0 0 0,0 0 0,1 1 0,-1 0 0,1 1 0,-1 0 0,0 0 0,1 0 0,-1 1 0,15 3 0,-14 0 0,0 0 0,0 0 0,-1 1 0,1 0 0,-1 0 0,0 1 0,-1 0 0,1 0 0,-1 0 0,-1 1 0,1 0 0,8 14 0,2 7 0,-1 1 0,12 37 0,-8-23 0,-12-27 0,-1 0 0,0 0 0,-1 1 0,-1-1 0,-1 1 0,0 0 0,1 29 0,-5-34 0,0-1 0,0 0 0,-1 0 0,0 1 0,-1-1 0,0-1 0,-1 1 0,-1 0 0,1-1 0,-1 0 0,-1 0 0,-11 15 0,10-16 0,-1 0 0,-1-1 0,-17 14 0,-18 18 0,31-26 0,-1-1 0,0-1 0,-1 0 0,-1-1 0,0 0 0,0-2 0,-1 0 0,0 0 0,0-2 0,-32 10 0,11-3 0,0 2 0,25-10 0,0 0 0,0-1 0,-1-1 0,0 0 0,-16 2 0,-50 7 0,49-7 0,0-1 0,-39 1 0,57-6-120,8 0 37,1 1 0,-1-1 0,0 0 0,0 0 0,0-1 0,0 1 0,1-1 0,-1 0 0,0 0 0,0-1 0,1 0 0,-1 1 0,1-1 0,-7-5 0,0-4-6743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24575,'3'1'0,"0"0"0,0-1 0,0 1 0,1 0 0,-1 1 0,0-1 0,-1 1 0,1-1 0,0 1 0,0 0 0,-1 0 0,1 0 0,-1 0 0,1 0 0,-1 1 0,0-1 0,0 1 0,0-1 0,0 1 0,-1 0 0,1 0 0,-1 0 0,1 0 0,-1 0 0,0 0 0,1 6 0,2 6 0,0 0 0,-1 1 0,0-1 0,0 21 0,-2-9 0,-1 1 0,2 0 0,0 0 0,2-1 0,14 51 0,-9-46 0,-2 0 0,5 52 0,-8-46 0,15 54 0,-9-47 0,9 80 0,-13-85 0,15 49 0,4 19 0,-26-106 0,2 0 0,-1-1 0,0 1 0,0 0 0,0 0 0,1 0 0,-1 0 0,1 0 0,0 0 0,-1-1 0,1 1 0,0 0 0,0-1 0,0 1 0,0 0 0,1-1 0,-1 1 0,0-1 0,1 0 0,-1 1 0,0-1 0,1 0 0,0 0 0,-1 0 0,1 0 0,0 0 0,-1 0 0,1-1 0,0 1 0,0 0 0,0-1 0,0 0 0,-1 1 0,1-1 0,0 0 0,0 0 0,0 0 0,2 0 0,0-1 0,0 0 0,0 0 0,-1-1 0,1 1 0,-1-1 0,1 0 0,-1 0 0,1 0 0,-1-1 0,0 1 0,0-1 0,0 1 0,0-1 0,-1 0 0,1 0 0,-1 0 0,0-1 0,2-2 0,12-24 0,1 2 0,1 0 0,25-29 0,62-89 0,-28 34 0,13-10 0,-47 60 0,3 1 0,104-104 0,-72 100 0,90-57 0,-165 120 0,0 1 0,-1-1 0,1 0 0,0 1 0,0-1 0,0 1 0,1 0 0,-1 0 0,0 1 0,0-1 0,1 0 0,4 1 0,-8 0 0,1 0 0,0 0 0,-1 0 0,1 0 0,0 1 0,-1-1 0,1 0 0,-1 0 0,1 1 0,0-1 0,-1 0 0,1 1 0,-1-1 0,1 0 0,-1 1 0,1-1 0,-1 1 0,1-1 0,-1 1 0,0-1 0,1 1 0,-1-1 0,0 1 0,1 0 0,0 1 0,-1 0 0,0 0 0,0 0 0,0 0 0,0 0 0,0-1 0,0 1 0,0 0 0,0 0 0,-1 0 0,1 0 0,-1-1 0,0 3 0,-4 8-11,-1-1 0,-1 1 0,1-2 1,-2 1-1,0-1 0,0 0 0,0 0 0,-15 12 0,-7 9-1256,15-14-5559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24575,'8'0'0,"0"-1"0,1-1 0,-1 1 0,0-1 0,8-4 0,32-6 0,-42 11 0,-1 0 0,1 0 0,0 1 0,-1-1 0,1 1 0,0 1 0,-1-1 0,1 1 0,0 0 0,-1 0 0,1 0 0,-1 1 0,0 0 0,1 0 0,-1 1 0,0-1 0,0 1 0,0 0 0,-1 0 0,1 1 0,-1 0 0,0-1 0,0 1 0,0 1 0,0-1 0,-1 1 0,1-1 0,2 7 0,46 82 0,-43-72 0,2 0 0,0-1 0,2-1 0,0 0 0,17 20 0,62 80-1365,-82-106-5461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24575,'0'25'0,"-1"-1"0,0 0 0,-2 1 0,-1-1 0,-1 0 0,-1-1 0,-1 1 0,0-1 0,-2-1 0,-18 32 0,-77 172 0,76-159 0,22-55 0,-1-1 0,0 0 0,-14 18 0,-11 15 0,-12 39 0,29-50 0,-2-2 0,-23 33 0,28-49 0,-1 1 0,0-1 0,-1-1 0,-24 19 0,34-30 0,0 1 0,0-1 0,0 0 0,-1 0 0,1-1 0,-1 1 0,0-1 0,0 0 0,0-1 0,0 1 0,0-1 0,0 0 0,0 0 0,0 0 0,0-1 0,-1 0 0,1 0 0,0 0 0,0-1 0,-1 1 0,1-1 0,-5-2 0,8 2-105,-1 0 0,1-1 0,0 1 0,0 0 0,0-1 0,0 0 0,0 1 0,0-1 0,1 0 0,-1 0 0,0 0 0,-1-3 0,-5-11-6721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0,0-1 0,0 0 0,-1 1 0,1 0 0,0-1 0,0 1 0,0-1 0,0 1 0,-1 0 0,1-1 0,0 1 0,-1 0 0,1 0 0,0 0 0,-1 0 0,1 0 0,-1-1 0,0 1 0,1 0 0,-1 0 0,0 0 0,1 1 0,8 34 0,-5-19 0,14 60 0,-15-62 0,0 0 0,1 1 0,0-1 0,2 0 0,10 22 0,65 85 0,-62-96 0,3 5 0,142 183 0,-124-160 0,-32-42 0,0 0 0,0-1 0,1 0 0,15 14 0,9 15 134,-8-8-1633,-14-20-5327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0 24575,'-9'2'0,"1"1"0,0-1 0,0 1 0,1 0 0,-1 1 0,1 0 0,-1 0 0,1 1 0,-12 9 0,-1 0 0,-7 7 0,1 0 0,1 2 0,1 0 0,1 2 0,-27 37 0,17-21 0,-39 37 0,53-57 0,2 0 0,0 2 0,1 0 0,1 0 0,1 2 0,1 0 0,1 0 0,1 1 0,2 1 0,-7 28 0,10 9 0,7-57 0,-1 0 0,0 0 0,0 0 0,-1 0 0,1 0 0,-2-1 0,1 1 0,-1 0 0,0-1 0,0 1 0,-1-1 0,0 0 0,-7 12 0,18-32 0,18-27 0,-10 27 0,1 0 0,25-15 0,-24 18 0,-1-1 0,29-26 0,77-71 0,37-28 0,-142 119 0,-1-2 0,17-24 0,4-5 0,-22 33 0,-8 16 0,-5 38 0,-1 3 0,8 54 0,3 36 0,-14 640 0,-1-751 0,0 0 0,-2 0 0,0 0 0,-1-1 0,-12 30 0,3-8 0,13-39 0,1 0 0,-1 0 0,0 0 0,1-1 0,-1 1 0,0 0 0,0 0 0,0-1 0,0 1 0,-1-1 0,1 1 0,0-1 0,-3 3 0,3-4 0,1 0 0,-1 1 0,0-1 0,1 0 0,-1 0 0,0 0 0,1 1 0,-1-1 0,0 0 0,1 0 0,-1 0 0,0 0 0,1 0 0,-1 0 0,0 0 0,0 0 0,1 0 0,-1 0 0,0-1 0,1 1 0,-1 0 0,1 0 0,-1-1 0,0 1 0,0-1 0,-1 0 0,1-1 0,-1 0 0,1 1 0,-1-1 0,1 0 0,0 0 0,0 0 0,0 0 0,0 0 0,0 0 0,0 0 0,0 0 0,1 0 0,-1 0 0,1-1 0,-1 1 0,1 0 0,0 0 0,0 0 0,0-1 0,1-2 0,0-3 0,0 0 0,1 1 0,0-1 0,0 1 0,0 0 0,1 0 0,1 0 0,-1 0 0,1 0 0,0 1 0,8-10 0,3 0 0,0 0 0,30-22 0,-8 6 0,-7 3 0,41-54 0,-44 49 0,4-7 0,34-60 0,13-18 0,-63 96-227,-1 0-1,-2 0 1,0-1-1,-1-1 1,11-40-1,-16 46-6598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24575,'-2'32'0,"0"0"0,-9 36 0,5-35 0,0 33 0,2 1 0,6 96 0,1-39 0,-5-40 0,4 95 0,11-107 0,-9-52 0,0 0 0,1 27 0,-5-43 0,0 3 0,0 0 0,0 0 0,1 0 0,-1 0 0,1 0 0,1 0 0,-1-1 0,1 1 0,1 0 0,-1-1 0,1 1 0,0-1 0,6 8 0,-3-1 0,1 0 0,-2 0 0,0 0 0,-1 0 0,0 1 0,3 22 0,-1-10 0,1 19-1365,-5-24-5461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24575,'6'1'0,"0"-1"0,0 1 0,-1 0 0,1 0 0,0 1 0,0-1 0,-1 1 0,1 1 0,-1-1 0,1 1 0,4 3 0,53 45 0,-3-2 0,-13-12 0,-38-28 0,0-1 0,1-1 0,19 13 0,89 47 0,-102-58 0,0-2 0,0 0 0,1-1 0,0-1 0,22 4 0,40 13 0,-75-19 0,0-1 0,0 1 0,0 0 0,0-1 0,0 2 0,-1-1 0,1 0 0,-1 1 0,0 0 0,0 0 0,0-1 0,0 2 0,-1-1 0,0 0 0,0 1 0,0-1 0,0 1 0,-1-1 0,0 1 0,1 5 0,2 10 0,0 0 0,-2 0 0,-1 29 0,-2-31 0,-2 0 0,0 0 0,-1-1 0,-1 1 0,-1-1 0,0-1 0,-14 27 0,-5 15 0,18-42 0,-1-1 0,-1 0 0,-12 17 0,-21 39 0,27-43 0,0-1 0,-27 37 0,1-3 0,31-38 0,-5 10 0,15-32 0,-1 0 0,0 0 0,1 0 0,-1 0 0,0 0 0,0 0 0,0 0 0,1 0 0,-1 0 0,0-1 0,0 1 0,-1 0 0,1-1 0,0 1 0,0-1 0,0 1 0,0-1 0,0 1 0,-1-1 0,1 0 0,-2 1 0,2-2 0,0 1 0,-1 0 0,1-1 0,0 1 0,0-1 0,0 1 0,0-1 0,0 0 0,0 1 0,0-1 0,0 0 0,0 0 0,1 0 0,-1 1 0,0-1 0,0 0 0,1 0 0,-1 0 0,1 0 0,-1 0 0,1-1 0,-1 1 0,1 0 0,-1 0 0,1 0 0,0 0 0,0-1 0,0 1 0,-1-1 0,-3-45 0,3 34 0,-25-153 0,15 95 0,6 44 0,0 0 0,1-33 0,2 38 0,0 1 0,-8-31 0,6 29 0,0 1 0,-1-24 0,4 15 0,-1 1 0,-10-52 0,1 45-29,7 27-194,1-1 0,0 1 1,1-1-1,0 0 1,0-21-1,4 18-6603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24575,'0'-1'0,"1"0"0,-1 0 0,1 0 0,-1 0 0,1 0 0,-1-1 0,1 1 0,0 0 0,0 1 0,0-1 0,0 0 0,-1 0 0,1 0 0,0 0 0,0 1 0,1-1 0,-1 0 0,0 1 0,0-1 0,0 1 0,0-1 0,0 1 0,1 0 0,-1-1 0,0 1 0,0 0 0,3 0 0,39-5 0,-38 5 0,120 0 0,18-1 0,-72-12 0,-52 8 0,0 2 0,32-3 0,371 6-1365,-399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24575,'3'0'0,"0"-1"0,0 0 0,0-1 0,0 1 0,0 0 0,-1-1 0,1 0 0,0 1 0,-1-1 0,1 0 0,3-5 0,19-11 0,0 9 0,0 1 0,0 1 0,0 2 0,1 0 0,-1 1 0,1 2 0,0 0 0,27 3 0,-20 0 0,1-1 0,-1-2 0,64-11 0,-16 0 0,-66 13 0,-1-2 0,0 0 0,0 0 0,0-2 0,0 0 0,0 0 0,-1-1 0,18-9 0,4-3 0,2 1 0,-1 3 0,2 0 0,-1 3 0,54-8 0,-69 13 0,-18 4 8,1-1 0,0 0 0,0 0 0,-1 0 0,1-1 0,-1 1 0,0-1 0,5-4 0,12-7-1445,-7 6-5389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512 177 24575,'-2'17'0,"0"-1"0,0 1 0,-2-1 0,0 0 0,-1 0 0,0-1 0,-1 1 0,-1-1 0,-1 0 0,0-1 0,-1 0 0,-14 18 0,-112 190 0,36-51 0,-5 11 0,94-164 0,2 1 0,0 0 0,1 1 0,1 0 0,1 0 0,0 0 0,2 0 0,-2 36 0,5-49 0,-1-1 0,0 1 0,0 0 0,0-1 0,-1 1 0,0-1 0,0 0 0,-1 0 0,0 1 0,0-1 0,0-1 0,-6 9 0,46-67 0,48-33 0,-44 47 0,-2-2 0,43-59 0,-58 67 0,-8 11 0,22-39 0,1-1 0,-29 48 0,-1 0 0,0 0 0,-1 0 0,9-26 0,-12 26 0,0-1 0,2 1 0,-1 0 0,2 0 0,0 0 0,0 1 0,1 1 0,13-15 0,-21 27 0,-1-1 0,0 1 0,1-1 0,-1 1 0,1 0 0,-1-1 0,1 1 0,0 0 0,-1 0 0,1-1 0,-1 1 0,1 0 0,-1 0 0,1 0 0,0 0 0,-1 0 0,1 0 0,0 0 0,-1 0 0,1 0 0,-1 0 0,1 0 0,0 0 0,-1 0 0,1 0 0,-1 1 0,1-1 0,-1 0 0,1 0 0,-1 1 0,1-1 0,-1 0 0,1 1 0,-1-1 0,1 1 0,16 25 0,0 33 0,9 61 0,-17-87 0,-1 1 0,-2 1 0,3 62 0,-9-81 0,0 34 0,1-1 0,12 74 0,15 88 0,-18-123 0,-9-68 0,1 1 0,1-1 0,0 0 0,2 0 0,9 27 0,-8-33 0,-5-9 0,1-1 0,0 1 0,0-1 0,0 0 0,0 1 0,1-1 0,3 4 0,-5-7 0,-1-1 0,1 1 0,-1-1 0,1 1 0,-1-1 0,1 0 0,0 0 0,-1 1 0,1-1 0,-1 0 0,1 0 0,0 1 0,-1-1 0,1 0 0,0 0 0,-1 0 0,1 0 0,0 0 0,-1 0 0,1 0 0,0 0 0,0-1 0,19-14 0,-3-7 0,-1 0 1,0-2-1,-2 0 0,19-44 0,30-109 12,-10 23-628,-20 76 522,-6 17 376,29-104-1,-30 69-221,58-141 0,-50 141-54,8-17 2,74-151-8,-113 257-170,0 0-1,1 0 0,-1 0 1,2 1-1,-1 0 0,1 0 1,9-10-1,-2 6-6655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1171 31 24575,'-56'-21'0,"35"18"0,-1 0 0,1 0 0,0 2 0,-1 1 0,1 1 0,0 1 0,-1 0 0,1 2 0,0 0 0,1 2 0,-1 0 0,1 1 0,0 1 0,-28 16 0,-10 12 0,1 2 0,-61 55 0,103-81 0,6-5 0,0 0 0,0 1 0,1 0 0,0 0 0,0 1 0,1-1 0,0 2 0,1-1 0,-10 19 0,3-2 0,-2 0 0,-20 26 0,18-28 0,1 1 0,-13 29 0,-62 113 0,40-69 0,30-60 0,2 0 0,-19 54 0,13-27 0,16-42 0,0 0 0,2 0 0,-5 28 0,2 2 0,4-24 0,1 1 0,0 42 0,3-9 0,0-36 0,1 1 0,2-1 0,0 1 0,8 34 0,-6-52 0,1-1 0,0 1 0,0-1 0,1 0 0,0 0 0,1-1 0,0 1 0,1-1 0,-1-1 0,1 1 0,9 6 0,6 5 0,2 0 0,38 22 0,-47-34 0,0 0 0,0-1 0,1-1 0,0 0 0,22 3 0,-11-2 0,15 0 0,1-1 0,1-2 0,-1-2 0,46-5 0,12 1 0,-75 1 0,-1-2 0,1 0 0,-1-2 0,0-1 0,-1-1 0,0-1 0,0-1 0,-1-2 0,0 0 0,22-16 0,-32 20 0,5-2 0,-1-2 0,23-19 0,-35 27 0,-1-1 0,1 1 0,-1-1 0,0 0 0,-1-1 0,1 1 0,-1-1 0,0 1 0,0-1 0,-1 0 0,0 0 0,2-7 0,21-118 0,-23 119 0,1 1 0,0 0 0,1 1 0,9-20 0,-8 20 0,-1 1 0,0-1 0,0 1 0,-1-1 0,-1 0 0,3-18 0,8-80 0,-7 60 0,2-61 0,-9-446-1365,1 533-5461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2980 0 24575,'-8'1'0,"0"0"0,0 0 0,0 0 0,0 1 0,0 1 0,0-1 0,1 1 0,-1 0 0,1 1 0,-11 6 0,-8 8 0,-35 30 0,-5 4 0,3-10-39,-1 2-198,-2-2-1,-132 60 0,141-76 238,-68 41 0,-4 3 0,0-6-239,-312 141-1310,322-157 1456,-385 169-909,318-146 687,48-21 330,-99 64 35,165-77 426,37-20-262,26-14 100,1 1 1,-1 0 0,1 0 0,0 1-1,0 1 1,0-1 0,1 1-1,-12 11 1,8-6-515,0 0-1,-1-1 1,0-1-1,-25 15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24575,'-1'31'0,"-1"0"0,-1 0 0,-1-1 0,-2 0 0,-1 0 0,-14 37 0,8-31 0,1 0 0,3 1 0,1 0 0,-6 60 0,8 153 0,5-249 0,1-1 0,0 1 0,0 0 0,0 0 0,0 0 0,0 0 0,0 0 0,1 0 0,-1 0 0,0-1 0,0 1 0,1 0 0,-1 0 0,0 0 0,1-1 0,-1 1 0,1 0 0,-1 0 0,1-1 0,-1 1 0,1 0 0,-1-1 0,1 1 0,0 0 0,-1-1 0,2 1 0,0 0 0,-1-1 0,0 0 0,1 0 0,-1 0 0,1 0 0,-1 0 0,1 0 0,-1-1 0,0 1 0,1 0 0,-1-1 0,0 1 0,1-1 0,-1 1 0,2-2 0,58-40 0,-39 24 0,3 1 0,-1-2 0,-1-1 0,25-28 0,-29 28 0,0 2 0,1-1 0,1 2 0,37-23 0,-28 23 0,0 2 0,43-15 0,-26 12 0,-32 12 0,1 0 0,-1 1 0,1 1 0,0 0 0,0 1 0,26-2 0,-2 4 0,-24-1 0,0 1 0,1 1 0,-1 0 0,0 1 0,0 1 0,27 7 0,-40-7 0,0 0 0,0 0 0,0 1 0,0-1 0,-1 1 0,0-1 0,1 1 0,-1 0 0,0 0 0,0 0 0,0 1 0,-1-1 0,1 0 0,-1 1 0,0-1 0,0 0 0,0 1 0,0 0 0,-1-1 0,1 1 0,-1-1 0,0 1 0,0 5 0,0 5 0,-1 0 0,1 0 0,-2 0 0,-6 25 0,1-16-455,2 1 0,-6 42 0,10-45-6371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24575,'1'27'0,"2"-1"0,1 0 0,15 51 0,-12-49 0,0 1 0,5 51 0,-8-44 0,2-1 0,1 0 0,1-1 0,16 38 0,-4-9 0,-7-14 0,-3-1 0,6 55 0,-10-63 0,3 1 0,16 46 0,-24-86-91,-1 1 0,1-1 0,-1 1 0,0-1 0,1 0 0,0 1 0,-1-1 0,1 0 0,0 0 0,0 0 0,0 1 0,0-1 0,0 0 0,2 2 0,5 0-6735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24575,'0'942'0,"-4"-872"-517,-19 114 0,11-114 2,-4 114-1,12-96 516,-4 0 0,-19 87 0,25-165 0,-13 146-203,4-19 36,3-74 427,-12 59 455,18-111-529,-1-1 0,1 1 0,1 0 1,0 0-1,1 19 0,0-30-179,0 0 1,0 1-1,0-1 1,0 0-1,0 1 1,0-1 0,0 0-1,0 1 1,0-1-1,0 0 1,0 1-1,0-1 1,1 0-1,-1 0 1,0 1-1,0-1 1,0 0-1,1 1 1,-1-1-1,0 0 1,0 0-1,0 0 1,1 1-1,-1-1 1,0 0-1,1 0 1,-1 0-1,0 1 1,0-1-1,1 0 1,-1 0-1,0 0 1,1 0-1,-1 0 1,0 0-1,1 0 1,-1 0-1,0 0 1,1 0-1,-1 0 1,0 0-1,1 0 1,17-10 42,12-21-80,-16 7 30,-1 0 0,-1 0 0,12-35 0,14-29 0,18-33 0,-37 81 0,19-58 0,9-19 0,15-34 0,6-11 0,-47 119 0,73-136 0,-64 127 0,1-5 0,2 1 0,3 2 0,75-87 0,-36 71 0,-41 40 0,44-50 0,-70 72 0,0 0 0,1 0 0,0 1 0,0 0 0,12-7 0,-16 11 0,-1 1 0,0-1 0,0 1 0,1 0 0,-1 0 0,1 1 0,-1-1 0,1 1 0,0 0 0,0 0 0,0 1 0,-1-1 0,1 1 0,8 1 0,-11 0 0,0 0 0,1 0 0,-1 1 0,0-1 0,0 1 0,0-1 0,-1 1 0,1 0 0,0 0 0,0-1 0,-1 1 0,0 1 0,1-1 0,-1 0 0,0 0 0,0 0 0,0 1 0,0-1 0,0 0 0,-1 1 0,1-1 0,-1 1 0,1-1 0,-1 3 0,2 70 0,-3-60 0,1-1-227,0-1-1,-1 1 1,-1 0-1,0-1 1,-5 17-1,0-13-6598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1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24575,'4'3'0,"0"-1"0,0 1 0,-1-1 0,1 1 0,0 1 0,-1-1 0,0 0 0,4 6 0,10 8 0,178 141 0,-167-140-121,1-2-1,0 0 1,54 19 0,-49-21-22,-1 1 1,56 33 0,316 196 142,-246-153 0,111 52 0,-152-87 317,-90-44-198,-1 0 0,1 2 0,-2 0 0,40 30 0,13 11-1484,-68-43-5461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24575,'13'170'0,"1"6"0,-13-144 0,11 60 0,1 20 0,-12-54 0,1 12 0,10 80 0,-2-56 0,-5 0 0,-7 101 0,0-49 0,2 314 0,-12-512 0,0 4 0,10 22-1365,1 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24575,'56'-21'0,"-25"17"0,1 1 0,34 1 0,-38 2 0,1-1 0,0-1 0,30-7 0,51-7 0,-20 4 0,123-40 0,-4 11-113,58-14-665,64-3 778,-50 11 0,-160 26 0,-77 15 0,1-2 0,47-15 0,-74 18 81,-1 0 0,1 2 0,-1 0 0,1 0 0,0 2 0,0 0 0,0 1 0,0 1 0,0 1 0,20 4 0,-37-6-81,0 1 0,0-1 0,0 0 0,0 1 0,0-1 0,0 0 0,0 1 0,0-1 0,-1 1 0,1-1 0,0 1 0,0 0 0,0-1 0,-1 1 0,1 0 0,0-1 0,-1 1 0,1 0 0,0 0 0,-1 0 0,1 0 0,-1-1 0,0 1 0,1 0 0,-1 0 0,0 0 0,1 2 0,-1-1 0,-1 0 0,1-1 0,0 1 0,-1 0 0,1 0 0,-1 0 0,0 0 0,0-1 0,0 1 0,0 0 0,0-1 0,0 1 0,-2 2 0,-6 5 0,0 1 0,-1-1 0,-14 10 0,19-15 0,-50 33-1365,35-27-5461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0,1-1 0,-1 1 0,0 0 0,0 0 0,0-1 0,-1 1 0,1 0 0,0 0 0,0 0 0,0 0 0,-1 0 0,1 0 0,0 0 0,-1 0 0,1 1 0,-1-1 0,1 0 0,-1 0 0,0 0 0,1 1 0,-1-1 0,0 0 0,0 2 0,5 40 0,-5-38 0,30 237 0,-1-72 0,-6-49 0,-18-94 0,2-1 0,1-1 0,1 0 0,1 0 0,20 34 0,-14-27 0,-1 1 0,12 38 0,-22-58 0,0-1 0,0 1 0,1-1 0,1 0 0,0-1 0,12 15 0,-18-25 0,-1 0 0,1-1 0,-1 1 0,0 0 0,1-1 0,0 1 0,-1-1 0,1 1 0,-1-1 0,1 1 0,0-1 0,-1 0 0,1 1 0,-1-1 0,1 0 0,0 1 0,0-1 0,-1 0 0,1 0 0,0 0 0,0 0 0,-1 0 0,1 1 0,0-1 0,0-1 0,-1 1 0,1 0 0,0 0 0,0 0 0,-1 0 0,1 0 0,1-1 0,0-1 0,-1 1 0,1 0 0,-1-1 0,1 0 0,-1 1 0,1-1 0,-1 0 0,0 0 0,0 0 0,0 0 0,1-3 0,13-54 0,28-177 0,-21 133 0,15-26 0,-10 38 0,-17 57-455,0 1 0,27-54 0,-28 70-6371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1 807 24575,'-1'-1'0,"1"-1"0,0 1 0,0-1 0,0 0 0,0 1 0,1-1 0,-1 1 0,0-1 0,0 1 0,1-1 0,-1 1 0,1-1 0,0 1 0,-1-1 0,1 1 0,0-1 0,0 1 0,0 0 0,0 0 0,0-1 0,0 1 0,0 0 0,0 0 0,1 0 0,-1 0 0,0 0 0,1 1 0,-1-1 0,0 0 0,1 0 0,-1 1 0,1-1 0,-1 1 0,1 0 0,-1-1 0,4 1 0,-3 0 0,0 0 0,0 1 0,0-1 0,0 1 0,-1-1 0,1 1 0,0 0 0,0 0 0,0 0 0,0 0 0,-1 0 0,1 0 0,0 0 0,-1 1 0,1-1 0,-1 0 0,0 1 0,1-1 0,-1 1 0,0 0 0,0-1 0,0 1 0,0 0 0,0 0 0,0 0 0,-1 0 0,1 0 0,-1 0 0,1 2 0,10 46 0,-3 0 0,-2 1 0,-1 82 0,-7-152 0,0 0 0,-2 0 0,0 0 0,-8-18 0,3 8 0,2 0 0,-5-32 0,8-117 0,6 128 0,-3-1 0,-14-91 0,9 101 0,1 1 0,2-1 0,2 0 0,6-60 0,-5 99 0,0 1 0,0 0 0,0 0 0,0-1 0,0 1 0,0 0 0,1-1 0,-1 1 0,0 0 0,1-1 0,-1 1 0,1 0 0,-1 0 0,1 0 0,-1-1 0,1 1 0,0 0 0,0 0 0,0 0 0,0 0 0,-1 0 0,1 0 0,0 1 0,1-1 0,-1 0 0,0 0 0,0 1 0,0-1 0,0 1 0,2-1 0,-2 1 0,1 0 0,-1 1 0,1 0 0,-1-1 0,0 1 0,0 0 0,1 0 0,-1-1 0,0 1 0,0 0 0,0 0 0,0 0 0,0 1 0,0-1 0,0 0 0,0 0 0,0 0 0,-1 1 0,1-1 0,0 0 0,-1 1 0,1-1 0,-1 1 0,1-1 0,-1 1 0,0-1 0,0 2 0,14 54 0,8 74 0,1 3 0,-19-100 0,1 0 0,13 45 0,-10-50 0,-1 1 0,-2 0 0,3 50 0,-6-50 0,1 0 0,7 30 0,1 5 0,-11-64 0,0 1 0,0 0 0,0-1 0,0 1 0,1-1 0,-1 1 0,0-1 0,1 1 0,-1-1 0,1 1 0,0-1 0,-1 0 0,1 1 0,0-1 0,0 0 0,0 1 0,2 1 0,-3-4 0,1 1 0,0-1 0,0 1 0,0-1 0,0 1 0,-1-1 0,1 0 0,0 1 0,0-1 0,-1 0 0,1 0 0,-1 1 0,1-1 0,-1 0 0,1 0 0,-1 0 0,1 0 0,-1 0 0,0 0 0,1 0 0,-1 0 0,0 0 0,0 0 0,0 0 0,0 0 0,0-1 0,6-17 0,1 1 0,12-25 0,7-17 0,34-77 0,-16 41 0,49-89 0,-76 150 0,24-35 0,3-7 0,52-80 0,-77 127 0,-14 22 0,23-31 0,-27 37 0,0 0 0,1 0 0,-1 0 0,1 1 0,0-1 0,-1 1 0,1-1 0,0 1 0,0 0 0,0-1 0,0 1 0,0 0 0,0 0 0,1 1 0,3-2 0,-5 2 0,0 1 0,0-1 0,0 1 0,1-1 0,-1 1 0,0 0 0,0-1 0,0 1 0,0 0 0,0 0 0,-1 0 0,1 0 0,0 0 0,0 0 0,0 0 0,-1 0 0,1 0 0,-1 0 0,1 0 0,-1 1 0,1-1 0,-1 0 0,0 0 0,1 1 0,-1-1 0,0 0 0,0 0 0,0 1 0,0 1 0,2 46 0,-2-43 0,0 71 0,-1-25 0,2 1 0,12 85 0,-3-81 0,23 93 0,-23-110 0,8 74 0,4 12 0,-13-80 0,5 77 0,-11-86 0,1-13 0,0-1 0,2 0 0,13 33 0,-3-6 0,-17-62 0,1 0 0,0-1 0,1 1 0,1 0 0,0 0 0,6-22 0,2-15 0,-7 18 0,-1-56 0,0-2 0,-2 87 0,0 1 0,0-1 0,0 1 0,0-1 0,0 1 0,1-1 0,-1 0 0,1 1 0,-1 0 0,1-1 0,-1 1 0,1-1 0,0 1 0,-1 0 0,1-1 0,0 1 0,0 0 0,2-2 0,4 8 0,-2 14 0,-1 33-14,-4 74 0,-1-59-1323,1-44-5489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24575,'35'-1'0,"-1"-2"0,1-1 0,-1-2 0,35-11 0,216-49 58,-86 23-729,-50 18 549,-72 15 122,-69 8 0,26-3 0,1-1 0,52-18 0,-48 12-37,46-9 0,-51 14 294,-1-1 0,45-18 1,48-10-221,-125 36-34,-1 0 1,0 0-1,0 0 0,1 0 0,-1 0 1,0 0-1,1 0 0,-1 0 0,0 0 0,1 0 1,-1 0-1,0 0 0,1 0 0,-1-1 1,0 1-1,1 0 0,-1 0 0,0 0 0,0 0 1,1 0-1,-1-1 0,0 1 0,0 0 1,1 0-1,-1 0 0,0-1 0,0 1 0,0 0 1,1-1-1,-1 1 0,0 0 0,0 0 1,0-1-1,0 1 0,0 0 0,1-1 0,-1 1 1,0 0-1,0-1 0,0 1 0,0 0 1,0 0-1,0-1 0,0 1 0,0 0 0,0-1 1,0 1-1,0 0 0,-1-1 0,1 1 0,0 0 1,0-1-1,-22-6 168,-30 2-1878,27 5-5119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24575,'1'16'0,"1"-1"0,0 0 0,7 23 0,2 8 0,0 22 0,-2 1 0,0 101 0,-9-108 0,15 120 0,-10-137 0,-1 76 0,-1-19 0,-1-88 0,0-1 0,1 1 0,1-1 0,9 23 0,-7-21 0,0 0 0,-2 0 0,4 22 0,0 52 0,4 32 0,-6-43 0,-7-63 0,2 1 0,0-1 0,1 0 0,4 19 0,-6-34 0,0 1 0,0-1 0,0 1 0,0 0 0,0-1 0,0 1 0,0-1 0,0 1 0,1 0 0,-1-1 0,0 1 0,0-1 0,0 1 0,1-1 0,-1 1 0,0-1 0,0 1 0,1-1 0,-1 1 0,1-1 0,-1 1 0,0-1 0,1 0 0,-1 1 0,1-1 0,-1 0 0,1 1 0,-1-1 0,1 0 0,-1 1 0,1-1 0,-1 0 0,1 0 0,-1 0 0,1 0 0,0 1 0,-1-1 0,1 0 0,-1 0 0,1 0 0,0 0 0,-1 0 0,1 0 0,-1-1 0,1 1 0,-1 0 0,1 0 0,0 0 0,-1 0 0,1-1 0,-1 1 0,1 0 0,-1-1 0,1 1 0,-1 0 0,0-1 0,1 1 0,0-1 0,1-1 0,0-1 0,0 1 0,0-1 0,0 0 0,-1 1 0,1-1 0,-1 0 0,0 0 0,1-4 0,3-16 0,-2 0 0,2-32 0,-4 29 0,9-46 0,16-86 0,-16 108 0,-6 27 0,1 1 0,12-37 0,13-24 0,-18 46 0,1 2 0,2-1 0,21-33 0,-25 48-90,-10 18 15,1-1 0,0 0 0,0 1 0,0-1 0,0 1 0,0 0 0,1 0 0,0 0 0,-1 0 0,1 0 0,0 0 0,0 1 0,1-1 0,-1 1 0,0 0 0,5-2 0,9-1-6751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31 24575,'-35'0'0,"0"2"0,-51 9 0,72-8 0,0 0 0,0 1 0,1 1 0,-1 0 0,1 0 0,0 2 0,1 0 0,-23 16 0,-14 14 0,22-17 0,-43 40 0,57-45 0,0 0 0,2 1 0,0 0 0,1 1 0,1 0 0,0 1 0,1 0 0,1 0 0,1 1 0,-5 22 0,2-11 0,3-14 0,2 0 0,0 0 0,1 0 0,-2 19 0,-8 61 0,8-67 0,-3 57 0,8-38 0,-3 0 0,-10 63 0,5-45 0,2 0 0,7 132 0,2-74 0,-6-4 0,6 132 0,1-231 0,0 0 0,1 0 0,11 27 0,7 27 0,-20-58 0,1 0 0,1 0 0,1 0 0,0 0 0,1-1 0,0 0 0,2-1 0,0 1 0,16 20 0,-18-29 0,0 0 0,0 0 0,1-1 0,0 0 0,1 0 0,-1-1 0,1 0 0,0 0 0,0-1 0,1 0 0,-1-1 0,1 0 0,0 0 0,12 1 0,14 0 0,0-2 0,61-3 0,-37 0 0,-41-1 0,0-1 0,-1-1 0,0 0 0,1-1 0,-2-1 0,34-16 0,30-9 0,-51 20 0,0-2 0,-1-1 0,42-27 0,11-6 0,-58 33 0,-1-1 0,34-29 0,-9 7 0,-33 24 0,1-1 0,-2 0 0,0-1 0,0 0 0,-2-1 0,0-1 0,-1 0 0,0 0 0,-2-1 0,11-27 0,-11 26 0,2-2 0,-1-1 0,-2 1 0,0-2 0,-1 1 0,3-25 0,1-9 0,-6 32 0,-1 0 0,1-31 0,-2 19 0,8-44 0,-5 46 0,2-55 0,-9 65 0,-2 1 0,-8-40 0,6 37 0,-4-49 0,7 52 0,-2 1 0,0 0 0,-2 0 0,-15-41 0,-6-22 0,13 28 0,-41-104 0,44 138 0,0-1 0,-2 1 0,0 1 0,-1 1 0,-2 0 0,-31-34 0,39 45 0,-1 0 0,2-1 0,-1 0 0,-9-20 0,-20-28 0,-53-55 0,85 108 0,0 1 0,0 0 0,0 0 0,-1 0 0,0 0 0,0 1 0,0 0 0,0 1 0,-1-1 0,0 1 0,1 0 0,-1 1 0,0 0 0,0 0 0,-1 0 0,-10 0 0,-5-1 0,0 2 0,-1 1 0,-42 4 0,57-3 0,0 0 0,0 0 0,0 1 0,0 1 0,0-1 0,0 1 0,1 1 0,-1 0 0,1 0 0,0 1 0,0-1 0,1 2 0,-1-1 0,1 1 0,0 0 0,1 1 0,-11 12 0,-16 15 0,28-30 0,0 0 0,1 1 0,-1 0 0,1 0 0,0 0 0,0 0 0,1 1 0,-1-1 0,1 1 0,0 0 0,-2 8 0,-2 5-1365,0-3-5461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24575,'0'6'0,"1"-1"0,0 0 0,0 0 0,0 0 0,0 0 0,1 0 0,0 0 0,0-1 0,1 1 0,-1 0 0,1-1 0,0 0 0,5 6 0,52 50 0,-37-39 0,-12-13 0,0 0 0,1-1 0,0 0 0,1-1 0,-1 0 0,1-1 0,22 5 0,25 12 0,-23-8-139,0-2-1,0-2 1,54 7-1,-19-3 26,205 36-916,113 33 823,-340-74 207,1-2 0,82 1 0,18 1 0,-58 3-85,-5 0-172,118 2 1,-96-13 245,104-4 1979,-201 1-1939,0 0 0,-1 0 0,1-1 0,-1-1 0,1 0 0,-1 0 0,0-2 0,-1 1 0,0-1 0,1-1 0,-2 0 0,1-1 0,-1 0 0,0 0 0,-1-1-1,0 0 1,-1-1 0,9-12 0,-12 12-29,0-1 0,-1 1 0,0-1 0,-1 0 0,-1-1 0,1 1 0,-2 0 0,2-21 0,4-24 0,1-5 0,-7 47 0,0 0 0,1 1 0,1-1 0,0 1 0,1 0 0,9-21 0,25-60-1365,-31 78-5461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24575,'0'5'0,"1"-1"0,1 1 0,-1-1 0,1 0 0,-1 0 0,1 0 0,0 0 0,1 0 0,-1 0 0,1 0 0,-1-1 0,1 1 0,0-1 0,0 0 0,1 0 0,-1 0 0,1 0 0,7 4 0,10 6 0,0 0 0,23 9 0,-41-20 0,53 24 0,95 32 0,-90-30 0,-15-5 0,-42-22 0,-1 1 0,0 0 0,0 0 0,1 0 0,-1 1 0,-1-1 0,1 1 0,0-1 0,-1 1 0,1 0 0,-1 0 0,0 0 0,0 0 0,0 1 0,0-1 0,0 0 0,-1 1 0,0-1 0,0 1 0,0 0 0,0-1 0,0 1 0,-1 0 0,1 0 0,-1-1 0,0 1 0,-1 6 0,-1 11 0,0-1 0,-1 0 0,-11 35 0,11-46 0,-6 17 0,-2-1 0,0 0 0,-2-1 0,0 0 0,-32 41 0,1 0 0,-40 50 0,19-27 0,57-75 0,1 0 0,1 1 0,-8 21 0,12-25 0,-1-1 0,0 0 0,-1-1 0,0 1 0,-1-1 0,1 0 0,-2 0 0,1 0 0,-1 0 0,0-1 0,-13 12 0,19-19 0,-1 1 0,1-1 0,-1 1 0,0-1 0,1 1 0,-1-1 0,1 1 0,-1-1 0,0 0 0,1 1 0,-1-1 0,0 0 0,1 0 0,-1 0 0,0 1 0,0-1 0,1 0 0,-1 0 0,0 0 0,0 0 0,1 0 0,-1 0 0,0-1 0,1 1 0,-1 0 0,0 0 0,1 0 0,-2-1 0,-4-19 0,12-28 0,-5 47 0,7-56 0,-2 0 0,-2-1 0,-7-98 0,1 37 0,-1-10 0,6-138 0,-2 259-105,0-1 0,1 1 0,0 0 0,0 0 0,1 0 0,-1 0 0,2 0 0,-1 0 0,1 1 0,1-1 0,-1 1 0,9-10 0,-1 6-6721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26 474 24575,'-2'86'0,"4"93"0,11-104 0,-8-53 0,-1 0 0,1 29 0,-6 85 0,2 62 0,25-19 0,2 13 0,-23-155 0,0-1 0,14 44 0,28 22 0,-44-167 0,-4 10 0,-2 0 0,-10-55 0,-86-313 0,92 394 0,1 0 0,-4-56 0,-1-11 0,6 57 0,1 0 0,4-67 0,-2-27 0,-10 65 0,8 54 0,1-1 0,1 0 0,-2-25 0,5 35 0,-1-1 0,1 1 0,0-1 0,0 1 0,0 0 0,1 0 0,-1-1 0,1 1 0,1 0 0,-1 0 0,1 1 0,0-1 0,0 1 0,4-5 0,1 0 0,2 0 0,-1 1 0,1 1 0,0-1 0,1 2 0,-1-1 0,1 1 0,1 1 0,-1 0 0,1 1 0,0 0 0,0 1 0,0 0 0,0 1 0,1 0 0,-1 1 0,0 0 0,1 1 0,-1 1 0,1 0 0,-1 0 0,21 6 0,-30-6 0,1 0 0,0 1 0,-1-1 0,0 1 0,1 0 0,-1 0 0,0 0 0,0 1 0,0-1 0,0 1 0,0-1 0,-1 1 0,1 0 0,-1 0 0,1 0 0,1 5 0,3 5 0,0 1 0,8 28 0,-3-8 0,-8-20 0,0-1 0,-1 2 0,-1-1 0,0 0 0,-1 0 0,0 17 0,-1-13 0,1 0 0,1-1 0,5 26 0,-1-18 0,0 2 0,-2-1 0,1 40 0,-5-52 0,0 0 0,-1-1 0,0 1 0,-1-1 0,-1 1 0,0-1 0,-1 0 0,-8 21 0,-1-5 0,-14 50 0,22-61 0,0-1 0,-1 0 0,-1 0 0,0-1 0,-1 0 0,-1 0 0,0-1 0,-1 0 0,-16 17 0,5-7 0,0 0 0,-20 34 0,22-30 0,-38 44 0,55-72 0,1 1 0,-1-1 0,1 0 0,0 0 0,0 0 0,-1 1 0,1-1 0,0 1 0,0-1 0,0 1 0,0-1 0,1 1 0,-1-1 0,0 1 0,1 0 0,-1-1 0,1 1 0,-1 0 0,1 0 0,0-1 0,0 1 0,0 0 0,0 0 0,0 0 0,0-1 0,0 1 0,1 0 0,-1 0 0,1-1 0,-1 1 0,2 2 0,1-1 0,-1-1 0,1 0 0,0 0 0,-1 0 0,1-1 0,0 1 0,0-1 0,1 0 0,-1 1 0,0-1 0,0-1 0,0 1 0,1 0 0,-1-1 0,1 0 0,3 1 0,6-1 0,0-1 0,-1 0 0,1 0 0,0-2 0,-1 1 0,0-1 0,0-1 0,23-10 0,7-2 0,217-72 0,-244 83 0,0-2 0,0 0 0,17-11 0,22-9 0,-30 15 0,1 0 0,-2-1 0,0-1 0,0-1 0,-1-1 0,30-29 0,7-4 0,-48 42 0,-1 0 0,0-1 0,0 0 0,-1-1 0,0 0 0,-1 0 0,0-1 0,0 0 0,-1 0 0,10-20 0,-10 13 0,-1 0 0,0 0 0,-2 0 0,0-1 0,-1 0 0,0 0 0,-2 0 0,0 0 0,-2-25 0,1 41 0,-1-1 0,1 1 0,0 0 0,-1-1 0,1 1 0,-1 0 0,0 0 0,0-1 0,0 1 0,0 0 0,0 0 0,0 0 0,-1 0 0,1 0 0,-1 0 0,1 1 0,-1-1 0,0 0 0,1 1 0,-1-1 0,-4-1 0,3 1 0,-1 1 0,1 0 0,-1 0 0,0 0 0,1 0 0,-1 1 0,0-1 0,0 1 0,0 0 0,1 0 0,-1 1 0,-6 0 0,2 1 0,-1 0 0,1 0 0,-1 1 0,1 0 0,0 1 0,1-1 0,-1 2 0,1-1 0,-1 1 0,1 0 0,-10 10 0,3 1 0,0 2 0,1-1 0,0 2 0,2 0 0,0 0 0,1 1 0,1 0 0,1 1 0,1 0 0,1 0 0,0 1 0,2-1 0,-3 42 0,-6 36 0,8-70 0,-3 55 0,7-72 0,2 0 0,0 0 0,0 1 0,1-1 0,0 0 0,1 0 0,1-1 0,0 1 0,0-1 0,1 0 0,0 0 0,1 0 0,14 19 0,-5-8 0,7 11 0,39 45 0,-50-67 0,-1-1 0,1 0 0,1-1 0,0 0 0,0-1 0,1 0 0,21 10 0,-9-8 0,1-1 0,1-1 0,-1-2 0,1 0 0,40 3 0,140-5 0,-139-5 0,-45-1 0,0-1 0,0-1 0,-1-1 0,1-1 0,-1-1 0,0 0 0,35-19 0,39-14 0,-81 34 6,-2 0 1,1-1-1,-1-1 0,0 0 0,-1-1 1,0-1-1,0 0 0,-1 0 0,0-1 1,17-23-1,0-4-289,-2-1 0,26-51-1,11-33 206,51-142 0,-105 241 50,0 0-1,-2-1 0,-1 1 0,0-1 0,-2 0 1,1-36-1,8-93 29,0-10 0,-14-233 1138,1 387-1138,-1 0 0,0 0 0,0 0 0,-1-1 0,-1 1 0,1 1 0,-9-20 0,4 72 0,8 575 0,1-587 0,1 0 0,2 0 0,14 50 0,6 36 0,0 51 0,-18-130 0,1 0 0,16 47 0,-13-50 0,-1 0 0,8 68 0,-13-61 0,1-1 0,2 1 0,2-1 0,1-1 0,20 44 0,-71-134 0,7 3 0,20 29 0,1 0 0,-17-33 0,11 16 0,-38-55 0,33 56 0,-24-50 0,40 72 0,0 1 0,-1-1 0,0 2 0,-1-1 0,0 1 0,-15-14 0,-3 0 0,-38-24 0,58 44 0,0 0 0,0 1 0,0 0 0,-1 1 0,1-1 0,-1 2 0,1-1 0,-1 1 0,0 0 0,0 0 0,1 1 0,-1 0 0,0 0 0,0 1 0,0 0 0,1 1 0,-1-1 0,1 2 0,-1-1 0,1 1 0,0 0 0,0 0 0,-12 8 0,11-4 0,0 0 0,1 1 0,0-1 0,0 1 0,0 1 0,1 0 0,0 0 0,1 0 0,0 0 0,1 1 0,0 0 0,0 0 0,-2 10 0,0 6 0,0 0 0,2 1 0,1 0 0,0 28 0,3-47 0,-1 2 0,1 1 0,0 0 0,1-1 0,0 1 0,5 19 0,-5-26 0,1-1 0,0 1 0,0-1 0,0 1 0,0-1 0,0 0 0,1 0 0,-1 0 0,1 0 0,0 0 0,0-1 0,0 1 0,0-1 0,1 0 0,-1 0 0,1 0 0,-1 0 0,1-1 0,5 2 0,15 6 0,0-1 0,0-2 0,1 0 0,0-2 0,0-1 0,0 0 0,28-2 0,-21-1 0,-1-1 0,0-2 0,0 0 0,0-3 0,-1 0 0,0-2 0,0-1 0,0-2 0,-1 0 0,40-24 0,-69 35 0,28-15 0,-1-2 0,-1-1 0,-1-1 0,0-1 0,-2-2 0,32-35 0,-19 12 0,-7 8 0,43-67 0,-65 91 0,0-1 0,0 0 0,-2-1 0,1 1 0,-2-1 0,0 0 0,-1 0 0,0-1 0,0-18 0,-4-113 0,-1 260 0,4 109 0,-1-213 0,0-1 0,1 1 0,0 0 0,0-1 0,1 0 0,0 1 0,0-1 0,1-1 0,0 1 0,0 0 0,1-1 0,0 0 0,0 0 0,1 0 0,-1-1 0,2 0 0,-1 0 0,1 0 0,0-1 0,0 0 0,0 0 0,1-1 0,-1 0 0,1 0 0,0-1 0,0 0 0,1 0 0,-1-1 0,1 0 0,14 1 0,3-1 0,0-2 0,0-1 0,43-6 0,-59 4 0,1 1 0,-1-1 0,0-1 0,-1 0 0,1 0 0,-1-1 0,1 0 0,-1-1 0,-1 0 0,1 0 0,13-14 0,3-1 0,-21 18 0,0 0 0,0 0 0,0-1 0,-1 1 0,1-1 0,-1 1 0,0-1 0,0 0 0,0-1 0,3-5 0,7-27 0,-1 0 0,-2 0 0,8-64 0,-13 60 0,-2-1 0,-2 0 0,-6-64 0,2 84 0,0 1 0,-2-1 0,0 1 0,-9-21 0,14 42 0,0-1 0,0 1 0,0 0 0,0-1 0,0 1 0,0 0 0,0 0 0,0-1 0,0 1 0,0 0 0,0-1 0,-1 1 0,1 0 0,0 0 0,0-1 0,0 1 0,0 0 0,0 0 0,0-1 0,-1 1 0,1 0 0,0 0 0,0-1 0,0 1 0,-1 0 0,1 0 0,0 0 0,0 0 0,0-1 0,-1 1 0,1 0 0,0 0 0,-1 0 0,1 0 0,0 0 0,0 0 0,-1 0 0,1 0 0,0 0 0,0 0 0,-1 0 0,1 0 0,0 0 0,-1 0 0,1 0 0,0 0 0,0 0 0,-1 0 0,1 0 0,0 0 0,-1 0 0,1 0 0,0 0 0,0 1 0,-1-1 0,-6 22 0,2 31 0,5-37 0,2 1 0,0 0 0,7 25 0,4 34 0,-11-64 0,0 0 0,1 0 0,0-1 0,1 0 0,0 1 0,1-1 0,0-1 0,10 16 0,19 45 0,-23-52 0,2-19 0,12-31 0,-16 19 0,0-4 0,0 0 0,12-29 0,-16 31 0,2 1 0,-1-1 0,2 1 0,16-23 0,-6 13 0,-1-1 0,19-37 0,-28 45 0,0 1 0,1 0 0,0 1 0,1 0 0,1 0 0,0 1 0,1 1 0,0 0 0,28-20 0,-21 19 0,-15 10 0,1-1 0,0 1 0,-1 0 0,1 1 0,0-1 0,0 1 0,10-3 0,-12 5 0,-1 0 0,0 0 0,1 0 0,-1 1 0,0-1 0,0 1 0,1-1 0,-1 1 0,0 0 0,0 0 0,0-1 0,0 2 0,0-1 0,0 0 0,0 0 0,0 1 0,0-1 0,0 1 0,-1-1 0,1 1 0,-1 0 0,3 3 0,16 21 0,30 53 0,-14-20 0,-11-25 0,-18-27 0,-1 2 0,0-1 0,0 1 0,7 14 0,-2 4 0,1-1 0,1-1 0,1 0 0,22 29 0,-26-40 0,-1 0 0,-1 0 0,10 23 0,-12-23 0,0-1 0,1-1 0,0 1 0,1-1 0,11 13 0,-5-7 0,0 0 0,-2 1 0,0 1 0,10 25 0,18 28 0,-26-40 0,5 10 0,-18-41 0,0-1 0,0 1 0,0 0 0,0-1 0,0 1 0,0-1 0,0 1 0,0-1 0,1 0 0,-1 1 0,1-1 0,-1 0 0,1 0 0,-1 0 0,1 0 0,0 0 0,2 0 0,-4-1 0,1 0 0,0 0 0,0-1 0,0 1 0,-1 0 0,1 0 0,0-1 0,0 1 0,-1-1 0,1 1 0,0-1 0,-1 1 0,1-1 0,0 1 0,-1-1 0,1 0 0,-1 1 0,1-1 0,-1 0 0,1 1 0,-1-1 0,0 0 0,1 0 0,-1 1 0,0-1 0,0 0 0,1 0 0,-1 0 0,0 1 0,0-1 0,0 0 0,0-1 0,4-32 0,-4 31 0,2-16 0,2 1-1,0 0 1,1 0-1,1 0 1,14-31-1,2-5-1361,-15 33-5464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24575,'2'2'0,"0"-1"0,0 1 0,0 0 0,0 0 0,0-1 0,0 1 0,0 1 0,0-1 0,-1 0 0,1 0 0,-1 0 0,0 1 0,0-1 0,1 1 0,0 4 0,11 17 0,-2-10 0,-1 0 0,0 1 0,-1 0 0,9 20 0,-10-17 0,1-1 0,1 0 0,16 20 0,-17-24 0,-1 1 0,0-1 0,0 1 0,-2 0 0,10 28 0,-9-22 0,1 0 0,15 26 0,-20-41 0,22 36 0,24 54 0,17 39 0,-57-116 0,0 0 0,23 33 0,6 12 0,-25-38 0,4 9 0,23 60 0,-39-92 0,0 0 0,-1 1 0,1-1 0,-1 0 0,1 0 0,-1 1 0,0-1 0,0 0 0,0 1 0,0-1 0,0 0 0,-2 5 0,2-6 0,0 0 0,-1 0 0,0 0 0,1 0 0,-1 0 0,1 0 0,-1 0 0,0-1 0,0 1 0,1 0 0,-1 0 0,0-1 0,0 1 0,0-1 0,0 1 0,0 0 0,0-1 0,0 0 0,-2 1 0,-5 0 0,1 0 0,-1 0 0,1-1 0,-1 0 0,1-1 0,-13-2 0,-19-1 0,16 7 0,1 1 0,0 0 0,-1 2 0,2 0 0,-1 2 0,-29 14 0,-34 10 0,58-23 0,-184 64 0,126-36 0,-66 24 0,151-61 0,-1 1 0,0-1 0,0 1 0,0-1 0,0 0 0,0 0 0,0 1 0,1-1 0,-1 0 0,0 0 0,0 0 0,0 0 0,0 0 0,0 0 0,0 0 0,0 0 0,0-1 0,0 1 0,0 0 0,0 0 0,1-1 0,-1 1 0,0-1 0,0 1 0,0-1 0,1 1 0,-1-1 0,0 1 0,0-1 0,1 0 0,-1 1 0,0-1 0,1 0 0,-1 1 0,1-1 0,-1 0 0,1 0 0,0 0 0,-1 0 0,1 0 0,0 1 0,-1-1 0,1 0 0,0 0 0,0 0 0,0 0 0,0 0 0,0 0 0,0 0 0,0 0 0,0 0 0,0 0 0,0 0 0,1 1 0,-1-1 0,0 0 0,1-1 0,0-5 0,1 0 0,-1 1 0,1-1 0,1 1 0,-1-1 0,7-9 0,-1 5 0,2 0 0,0 1 0,0 0 0,22-16 0,-15 13 0,-4 4 0,0 1 0,1 0 0,0 1 0,29-10 0,20-11 0,-14 4 0,-33 17 0,-1 0 0,0-2 0,26-18 0,-14 8 0,1 1 0,51-24 0,-53 29 0,0-1 0,-1-1 0,46-35 0,-12-21 0,-50 56-1365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2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0 24575,'-4'1'0,"1"1"0,-1-1 0,1 0 0,-1 1 0,1 0 0,0 0 0,0 0 0,0 0 0,0 0 0,-5 6 0,-14 8 0,-11 3 0,0 1 0,2 2 0,-35 30 0,25-20 0,-52 31 0,49-35 0,-48 41 0,-85 63 0,144-110 0,-80 60 0,97-70 0,0 2 0,0-1 0,2 2 0,-1 0 0,2 1 0,-15 22 0,28-37 0,0-1 0,0 1 0,-1-1 0,1 0 0,0 1 0,0-1 0,0 1 0,-1-1 0,1 1 0,0-1 0,0 0 0,-1 1 0,1-1 0,-1 0 0,1 1 0,0-1 0,-1 0 0,1 1 0,0-1 0,-1 0 0,1 0 0,-1 0 0,1 1 0,-1-1 0,1 0 0,-1 0 0,1 0 0,-1 0 0,1 0 0,-1 0 0,0 0 0,1-15 0,11-25 0,7-7 0,-2-1 0,14-68 0,-28 107 0,0 0 0,1 0 0,0 1 0,0-1 0,1 1 0,0 0 0,0 0 0,1 1 0,0-1 0,1 1 0,6-8 0,-6 8 0,-1-1 0,-1 0 0,0 0 0,0 0 0,0 0 0,-1-1 0,4-16 0,-5 17 0,0 0 0,1 0 0,0 0 0,0 0 0,1 0 0,-1 1 0,11-14 0,-14 21 0,1 0 0,-1 0 0,1-1 0,0 1 0,-1 0 0,1 0 0,0 0 0,-1 0 0,1 0 0,-1 0 0,1 0 0,0 0 0,-1 0 0,1 0 0,0 0 0,-1 0 0,1 0 0,-1 1 0,1-1 0,0 0 0,-1 0 0,1 1 0,-1-1 0,1 0 0,-1 1 0,1-1 0,-1 1 0,1-1 0,-1 1 0,1-1 0,-1 1 0,0-1 0,1 1 0,0 0 0,16 21 0,-16-21 0,21 35 0,-1 1 0,16 40 0,6 10 0,160 246 0,-192-319-1365,1-3-5461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24575,'20'56'0,"15"179"0,-24-165 0,-6-49 0,-1 1 0,0 25 0,-3-30 0,1-1 0,0 1 0,1 0 0,1-1 0,0 1 0,1-1 0,1 0 0,1-1 0,0 1 0,1-1 0,1-1 0,0 1 0,1-1 0,0-1 0,1 0 0,0-1 0,1 0 0,16 12 0,-12-16 0,1-1 0,0 0 0,0-1 0,1-1 0,-1 0 0,1-2 0,0 0 0,0-1 0,22 0 0,225-3 0,-235-4 0,0-2 0,-1 0 0,0-2 0,0-1 0,-1-2 0,33-17 0,-53 25 0,1-1 0,-1 0 0,0 0 0,9-8 0,-16 12 0,0 0 0,0 1 0,0-1 0,0 0 0,0 0 0,-1 0 0,1 0 0,0 0 0,0 0 0,-1 0 0,1 0 0,0 0 0,-1 0 0,1-1 0,-1 1 0,0 0 0,1 0 0,-1 0 0,0-1 0,0 1 0,1 0 0,-1-1 0,0 1 0,0 0 0,-1 0 0,1-1 0,0 1 0,0 0 0,-1 0 0,1-1 0,0 1 0,-1 0 0,1 0 0,-1 0 0,0 0 0,1 0 0,-1 0 0,0 0 0,0 0 0,-1-2 0,-54-44-1365,44 35-5461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3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2838 81 24575,'-11'-1'0,"-1"0"0,1-1 0,0-1 0,1 0 0,-1 0 0,-17-9 0,-42-11 0,8 10 0,34 7 0,-1 1 0,1 0 0,-31 1 0,-456 5 0,486 1 0,1 1 0,0 2 0,0 1 0,0 0 0,-43 18 0,2-2 0,43-15 0,-46 4 0,54-9 0,-1 1 0,0 0 0,1 2 0,0 0 0,-26 11 0,-130 57 0,-22 12 0,147-60 0,2 3 0,1 1 0,2 2 0,-60 55 0,20-13-110,50-45-5,0 2 0,2 1 0,-43 55 0,28-25 115,15-19 0,1 2 0,-39 72 0,-107 295-1936,52 34 1798,115-406 128,1 5-145,2 0-1,-3 81 1,12 94-622,2-74 544,17 192-1737,-15-272 1826,2-6 260,32 111-1,-10-49-25,-10-24-90,4-2 0,54 138 0,-18-96 167,148 246 0,-186-347-167,2-1 0,2-2 0,0 0 0,3-2 0,0-1 0,2-2 0,1 0 0,37 23 0,-19-20 0,1-2 0,2-2 0,0-3 0,2-2 0,0-2 0,76 15 0,-47-20 144,0-3-1,0-5 1,1-3-1,92-8 1,-114-2-494,71-16-1,-1 0-42,251-38 393,-296 39 0,89-33 0,-136 40 0,31-13-10,68-37 1,-16 7 123,168-78-755,-174 74 591,207-144-1,26-71 515,-296 235-391,-2-2 0,-3-2 0,-1-3 0,78-97 0,-99 102-73,-2-2 0,33-73 0,-26 49 0,-16 31 462,-1-1 0,-1-1-1,-3 0 1,-1-1 0,-2 0 0,-2 0 0,-2-1 0,-1 0 0,-3-56 0,-1-5-275,-2-77 238,0 161-396,-1 1 0,-1-1 0,0 1 1,-2 0-1,-8-21 0,-47-89 263,21 47-207,21 40-85,-15-35 0,-63-103 0,10 37 0,-57-66 0,118 174 0,-35-35 0,36 43 0,1-2 0,-23-35 0,37 50 0,-1 0 0,0 0 0,-1 1 0,0 1 0,-14-11 0,-19-18 0,16 16 0,0 2 0,-1 0 0,-61-31 0,57 34 0,-40-25-63,36 20-24,0 2 0,-2 1 0,0 2 0,-1 1-1,-65-17 1,-169-35 87,236 62 0,-65-4 0,10 3 0,-31-2 0,-20-4 0,78 7 159,1 3-1,-127 6 1,69 1-49,119-2-110,0 0 0,0 0 0,0 0 0,0 1 0,0 0 0,0 0 0,1 0 0,-1 0 0,0 1 0,0 0 0,1 0 0,-1 0 0,1 0 0,0 1 0,-6 3 0,7-2 0,1-1 0,-1 1 0,0 0 0,1 0 0,0 0 0,-1 0 0,2 0 0,-1 1 0,0-1 0,1 0 0,0 1 0,0 0 0,0-1 0,1 1 0,0-1 0,0 8 0,0 14-1365,0-3-5461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1325 24575,'-2'-111'0,"4"-122"0,2 206 0,1 1 0,1 0 0,10-24 0,-10 34 0,2 0 0,0 1 0,11-17 0,16-30 0,-27 46 0,1-1 0,1 1 0,1 1 0,0 0 0,1 0 0,18-16 0,90-74 0,-93 83 0,21-15-181,3 2 0,0 3 0,78-37 0,175-57-1272,-66 56 1264,-79 26 149,-111 31 244,0 3 0,0 1-1,76-3 1,149 10 1073,-129 4-1012,-109 1-256,0 0 1,0 3 0,-1 0 0,40 14 0,-54-12-10,-37-10 0,-37-8 0,33 2-1365,4 0-5461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3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24575,'0'4'0,"1"0"0,0 0 0,0 0 0,0-1 0,1 1 0,-1-1 0,1 1 0,0-1 0,0 1 0,0-1 0,0 0 0,1 0 0,-1 0 0,1 0 0,0-1 0,0 1 0,0-1 0,0 1 0,0-1 0,0 0 0,1 0 0,4 1 0,14 8 0,0-1 0,33 9 0,-34-12 0,37 14 0,-28-9 0,1-1 0,0-2 0,41 7 0,66 8 0,43 5 0,-24-1 0,-42-5 0,-98-20 0,0 1 0,0 1 0,0 0 0,-1 2 0,0 0 0,0 0 0,17 12 0,-30-16 0,0 0 0,-1-1 0,1 1 0,-1 0 0,1 0 0,-1 1 0,0-1 0,0 0 0,-1 1 0,1-1 0,-1 1 0,0 0 0,1-1 0,-2 1 0,1 0 0,0 0 0,0 6 0,-3 75 0,1-56 0,-1 4 0,0 0 0,-2 0 0,-2 0 0,-1-1 0,-1 0 0,-2 0 0,-27 59 0,11-43 0,-2-2 0,-1-1 0,-55 64 0,75-101 0,0 1 0,-1-2 0,0 1 0,0-1 0,-1 0 0,0-1 0,0-1 0,-20 8 0,-34 19 0,29-13 0,-1-1 0,-61 21 0,-23 10 0,106-43 0,1-1 0,-1 0 0,0-1 0,0-1 0,0 0 0,0-1 0,0-1 0,-1 0 0,1-1 0,-24-3 0,36 3 0,0-1 0,0 0 0,0 1 0,0-1 0,1 0 0,-1-1 0,0 1 0,1 0 0,-1-1 0,1 0 0,-1 1 0,1-1 0,0 0 0,0 0 0,0 0 0,0-1 0,0 1 0,0 0 0,1-1 0,-1 1 0,1-1 0,0 0 0,-1 1 0,1-1 0,0 0 0,1 0 0,-1 0 0,0 0 0,1 1 0,0-5 0,-2-13 0,1 1 0,1-1 0,4-32 0,-2 16 0,-1-60 0,-2 52 0,2 0 0,1 0 0,12-58 0,-3 55 0,43-229 0,-47 235 0,2 1 0,1 0 0,19-44 0,13-48 0,-30 79 0,3 1 0,28-64 0,-14 29 0,-23 66 0,1 0 0,16-37 0,-19 74 0,-2 9 0,-4-14 2,-1 0 0,1-1 1,-2 1-1,1-1 0,-2 0 0,1 0 0,-1 0 0,-9 11 0,-9 21-1386,15-23-5442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3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4479 1192 24575,'0'-13'0,"0"0"0,0 0 0,-1 1 0,-3-20 0,3 27 0,-1 1 0,0-1 0,0 0 0,0 1 0,0-1 0,0 1 0,-1 0 0,0 0 0,0 0 0,0 0 0,-1 0 0,-3-3 0,-26-30 0,29 31 0,0 1 0,0 0 0,-1-1 0,0 2 0,0-1 0,0 0 0,-1 1 0,1 0 0,-1 0 0,-8-3 0,-30-14 0,-66-43 0,-27-14 0,-1 14-375,-254-105-1452,271 121 1827,-25-8 0,63 26-515,36 13-114,-57-13 1,-323-69 628,202 43-255,47 10-1799,-224-24 2054,305 55 0,-86-15-822,40 4 488,-270-12 0,-30 38 919,125 1 5678,311-1-6213,0 1 1,-1 0-1,1 0 0,0 0 1,0 1-1,0 0 0,0 0 0,0 0 1,1 1-1,-1 0 0,1 1 1,-1 0-1,1 0 0,0 0 1,1 0-1,-1 1 0,1 0 1,0 0-1,-6 8 0,4-4-56,1 0 0,1 1 0,0 0-1,0-1 1,1 2 0,0-1 0,0 0-1,1 1 1,1 0 0,0 0 0,0-1-1,0 15 1,-4 38-1359,7-51-5461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3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1194 0 24575,'-5'1'0,"0"1"0,1-1 0,-1 1 0,1 0 0,-1 0 0,1 0 0,0 1 0,-6 4 0,-12 6 0,-2-2 0,1 1 0,0 0 0,1 2 0,-31 25 0,20-14 0,24-18 0,-1 0 0,2 0 0,-16 17 0,3-3 0,-2 1 0,-41 29 0,30-24 0,-75 64 0,-108 82 0,-81 73 0,218-176 0,68-59 0,7-8 0,1 0 0,-1 1 0,1 0 0,0 0 0,0 0 0,1 0 0,-6 8 0,9-11 0,0 0 0,0-1 0,0 1 0,1-1 0,-1 1 0,0-1 0,0 1 0,1-1 0,-1 1 0,0-1 0,1 1 0,-1-1 0,0 1 0,1-1 0,-1 1 0,1-1 0,-1 0 0,1 1 0,-1-1 0,1 0 0,-1 1 0,1-1 0,-1 0 0,1 0 0,-1 1 0,1-1 0,0 0 0,-1 0 0,1 0 0,-1 0 0,1 0 0,0 0 0,-1 0 0,1 0 0,-1 0 0,1 0 0,0 0 0,30 1 0,-29-1 0,46 4 0,-1 2 0,0 2 0,82 26 0,-97-25 0,33 8-55,310 79-516,-10-20-364,-115-41 790,-91-15-440,-26-9 585,-83-9 0,58 11 0,-75-7 339,0-2 1,0-2 0,0-1-1,42-3 1,-73 2-335,0 0 0,0 0 1,0 0-1,0-1 0,-1 1 1,1 0-1,0-1 0,0 1 1,0-1-1,0 0 0,0 1 1,-1-1-1,1 0 0,0 0 1,-1 0-1,1-1 0,0 1 1,-1 0-1,0 0 1,1-1-1,-1 1 0,0-1 1,1 1-1,-1-1 0,0 0 1,0 1-1,-1-1 0,1 0 1,0 0-1,0 0 0,-1 0 1,1 1-1,-1-1 0,0 0 1,1 0-1,-1 0 0,0 0 1,0 0-1,0 0 0,-1 0 1,1 0-1,0 0 1,-2-3-1,-2-10 60,-1 0 1,-1 1-1,0-1 1,-14-21-1,8 13-34,4 6-31,-127-276 0,97 225 0,5 12 0,-2-7 0,22 42 0,-20-42 0,27 48 16,-72-201-1397,73 199-5445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1061 0 24575,'-7'5'1,"0"0"0,0-1 0,0 0 0,-1 0 0,1-1 0,-1 0 0,-10 2 0,-15 8-232,-348 140-884,347-138 1104,0 2-1,1 1 1,0 2-1,-47 37 1,6-4-21,53-38 145,1 1 0,1 1-1,0 1 1,1 0-1,1 1 1,1 2 0,1-1-1,1 2 1,1 0-1,0 0 1,-13 37-1,24-54-104,-51 144 67,46-126-77,2 1 1,1 0 0,1 0 0,-1 37-1,3 63 2,4 144 0,3-225 0,1-1 0,2 0 0,15 44 0,5 20 0,-16-63 0,2 0 0,29 60 0,-6-15 0,-25-61 0,2-1 0,0 0 0,1-1 0,28 32 0,26 40 0,17 37-929,172 201 0,-75-150 505,-140-145 400,89 61 0,-112-87 24,89 58 0,153 74 0,-166-102-613,1-4 0,183 47 0,-122-47 374,295 55-923,-292-67 1220,-100-15-60,-1-3 1,78 2 0,-127-12 1,258 15 0,-140-4 0,202-9 0,-154-5 0,-69 4 0,4 2 0,0-6 0,217-32 0,-183 2-2,102-20-336,-159 39 338,139-28 0,-57 3 0,-71 17 0,120-41 0,258-90-34,-406 129 15,-2-2 0,-1-4-1,82-47 1,185-132 1001,-330 205-957,14-10 203,-1-2 0,-1 0 1,-1-1-1,0-1 0,-1 0 0,-1-1 1,-1-1-1,-1-1 0,0 0 1,-2-1-1,0 0 0,-2-1 0,15-47 1,-19 31 70,-1-1 1,-3 0-1,-1 0 1,-4-46-1,0-12-32,3 74-267,0 1 0,-2-1 0,-1 0 0,0 1 0,-13-43 0,14 60 0,-1 0 0,1 0 0,-1 0 0,0 0 0,-1 0 0,1 1 0,-1 0 0,0-1 0,0 1 0,-1 1 0,1-1 0,-1 1 0,0-1 0,-1 2 0,1-1 0,-1 0 0,1 1 0,-1 0 0,0 0 0,0 1 0,-1 0 0,1 0 0,0 0 0,-1 1 0,-12-1 0,-5 0-1365,2 2-5461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485 823 24575,'0'50'0,"1"-10"0,-1 1 0,-2-2 0,-13 68 0,0-25 49,-6 86 0,3-10-1258,5 26 1110,0-4 1,-3-75 98,-5 176 0,22 139 1308,-1-2252-1308,2 1794 0,9-56 0,-5 54 0,2-51 0,-9 62 0,2 1 0,1-1 0,2 1 0,0 0 0,14-44 0,13-53 0,-23 84 0,22-64 0,-28 97 0,1 1 0,0-1 0,1 1 0,0 0 0,0 0 0,1 0 0,9-12 0,-10 16 0,0 0 0,-1 1 0,1-1 0,0 1 0,0-1 0,0 1 0,1 1 0,-1-1 0,0 0 0,1 1 0,-1 0 0,1 0 0,0 0 0,-1 1 0,6 0 0,7-1 0,1 1 0,-1 1 0,0 1 0,0 1 0,0 0 0,0 1 0,29 11 0,-34-10 0,-1 0 0,1 1 0,-1 0 0,-1 1 0,1 0 0,-1 0 0,0 1 0,-1 1 0,1 0 0,-2 0 0,12 15 0,-17-18 0,1 0 0,-1 1 0,-1-1 0,1 1 0,-1 0 0,0 0 0,-1 0 0,1 0 0,-1 0 0,0 7 0,-3 78 0,0-47 0,0-33 0,1 0 0,-1 0 0,-1 0 0,0 0 0,-1 0 0,0 0 0,-8 15 0,0-4 0,-1-1 0,-23 32 0,-82 94-425,-222 214-1,316-336 408,-31 42 1,-17 18 194,24-39-505,-98 72 0,132-110-6498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1113 24575,'0'22'0,"1"1"0,1-2 0,1 1 0,1 0 0,1 0 0,1-1 0,11 28 0,-16-48 0,-1 1 0,1-1 0,0 1 0,-1 0 0,1-1 0,0 1 0,0-1 0,0 0 0,0 1 0,0-1 0,1 0 0,-1 1 0,0-1 0,1 0 0,-1 0 0,0 0 0,1 0 0,-1 0 0,1-1 0,0 1 0,-1 0 0,1-1 0,0 1 0,-1-1 0,1 0 0,0 1 0,-1-1 0,1 0 0,0 0 0,0 0 0,-1 0 0,1 0 0,0-1 0,0 1 0,2-1 0,4-3 0,0 0 0,-1 0 0,1-1 0,-1 0 0,0 0 0,6-7 0,9-5 0,-13 9 0,-1-1 0,0 1 0,-1-1 0,0-1 0,0 0 0,-1 0 0,0 0 0,7-18 0,11-17 0,28-57 0,-26 47 0,-16 34 0,-2 0 0,6-25 0,-8 26 0,1 1 0,17-38 0,-5 18 0,-1-2 0,19-70 0,15-36 0,31-36 0,-65 144 0,3 1 0,1 0 0,2 2 0,1 0 0,44-46 0,-69 81 0,0 1 0,0-1 0,1 1 0,-1 0 0,0-1 0,1 1 0,-1-1 0,0 1 0,1 0 0,-1-1 0,1 1 0,-1 0 0,0-1 0,1 1 0,-1 0 0,1 0 0,-1 0 0,1-1 0,-1 1 0,1 0 0,-1 0 0,1 0 0,-1 0 0,1 0 0,-1 0 0,1 0 0,-1 0 0,1 0 0,-1 0 0,1 0 0,-1 0 0,1 0 0,0 1 0,3 17 0,-13 28 0,1-32 30,0 1 1,-2-2-1,-17 21 0,-10 14-1516,22-26-5340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24575,'1'4'0,"1"1"0,-1-2 0,1 1 0,0 0 0,0 0 0,0 0 0,1-1 0,0 0 0,5 7 0,6 8 0,49 84 0,10 25 0,-32-42 0,4-3 0,3-2 0,70 87 0,-43-69 0,56 80 0,-2 0 0,-126-180 0,-1-10 0,0-15 0,-5-192-1365,3 196-5461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0 24575,'-2'10'0,"1"-1"0,-1 0 0,-1-1 0,0 1 0,0 0 0,-1-1 0,-6 13 0,-5 10 0,-35 69 0,35-74 0,1 1 0,-20 57 0,16-31 0,-49 93 0,40-90 0,-23 65 0,40-92 0,-33 117 0,11-38 0,8-36 0,-25 67 0,48-133 15,-1-1 0,0 1 0,0 0 0,-1-1 0,0 1 0,0-1 0,-6 9 0,8-14-43,1 1 0,-1 0 0,0 0 0,1-1 0,-1 1 0,0 0 0,0-1 0,1 1 0,-1 0 0,0-1 0,0 1 0,0-1 0,0 0 0,0 1 0,0-1 0,0 0 0,0 0 0,0 1 0,0-1 0,0 0 0,0 0 0,0 0 0,0 0 0,0 0 0,0 0-1,0 0 1,0-1 0,0 1 0,0 0 0,0-1 0,0 1 0,0 0 0,0-1 0,0 1 0,1-1 0,-1 0 0,0 1 0,0-1 0,0 0 0,1 1 0,-1-1 0,0 0 0,1 0 0,-1 1 0,1-1 0,-1 0 0,1 0 0,-1 0 0,1 0 0,-1 0 0,1 0 0,0-2 0,-8-11-6798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24575,'31'0'0,"1"2"0,-1 0 0,43 10 0,60 16 0,-105-23 0,0-1 0,1-1 0,42-2 0,-42-2 0,0 2 0,0 1 0,39 8 0,88 18 0,-102-22 7,-46-6-132,-1 1 0,0-1 1,0 1-1,0 1 0,0-1 0,0 2 1,0-1-1,0 1 0,0 0 1,10 6-1,-6 1-6701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24575,'5'1'0,"0"-1"0,0 1 0,1 0 0,-1 0 0,0 0 0,0 0 0,0 1 0,0 0 0,0 0 0,-1 1 0,1-1 0,5 5 0,47 45 0,-11-9 0,4-1 0,-30-24 0,1-1 0,1-1 0,37 22 0,-49-33 0,43 22 0,1-1 0,67 20 0,-106-41 0,1 0 0,-1 1 0,1 1 0,-2 0 0,1 1 0,-1 0 0,0 2 0,-1-1 0,18 18 0,-28-24 0,-1 0 0,0 0 0,1 1 0,-2-1 0,1 1 0,0 0 0,-1-1 0,1 1 0,-1 0 0,0 0 0,-1 0 0,1-1 0,-1 1 0,1 0 0,-1 5 0,-1-1 0,0 0 0,0 1 0,-1-1 0,0 0 0,-1 0 0,-5 14 0,-5 4 0,-2 1 0,-35 46 0,46-66 0,-1-1 0,-9 16 0,-2-1 0,-1-1 0,0 0 0,-2-1 0,-28 23 0,10-12-236,-51 56 0,23-21 49,-13 1 187,-3-3 0,-151 89 0,178-117-13,29-18-1,-2 0 0,0-2 0,-31 13 0,43-22 179,7-3-93,0 1 0,0-1 0,0-1 0,0 0 0,0 0 0,-12 1 0,19-3-67,0 0-1,0 0 0,0 0 0,0 0 0,0 0 0,0-1 0,1 1 0,-1 0 1,0 0-1,0-1 0,0 1 0,0-1 0,0 1 0,0-1 0,0 1 1,1-1-1,-1 0 0,0 1 0,0-1 0,1 0 0,-1 1 0,0-1 1,0-1-1,0-1-7,0 1 0,1 0 0,-1-1 0,1 1 0,0-1 0,-1 1 0,1-1 1,0 1-1,1-1 0,-1 1 0,0-1 0,1 1 0,1-5 0,6-31 3,-1-1 0,-1 0 0,0-67 0,-5 78 0,2 1 0,1-1 0,14-48 0,-11 49 0,0-1 0,-2 0 0,2-47 0,-9 35-108,1 19 186,0-1 0,3-28 0,-2 46-157,1 0 1,-1 0-1,1 0 1,0 0-1,0 1 1,0-1 0,1 0-1,-1 0 1,1 1-1,0-1 1,0 1-1,0 0 1,0-1-1,1 1 1,-1 0-1,1 0 1,0 1-1,5-5 1,7-1-6748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24575,'1'12'0,"0"0"0,2-1 0,-1 1 0,1-1 0,1 0 0,0 0 0,0 0 0,12 20 0,9 22 0,-15-31 0,1-2 0,1 0 0,25 34 0,16 26 0,-45-68 0,0 0 0,1-1 0,1 0 0,18 16 0,9 11 0,-12-9 0,-3-3 0,47 42 0,-39-43 0,1-1 0,1-1 0,0-2 0,2-2 0,1-1 0,0-1 0,75 23 0,-67-30 0,1-1 0,51 2 0,-18 1 0,-49-7 0,56 3 0,-32-8-1365,-29 0-5461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0 24575,'-16'0'0,"0"1"0,1 0 0,-1 1 0,1 1 0,-1 0 0,1 1 0,0 1 0,0 0 0,1 1 0,-1 1 0,1 0 0,1 1 0,-18 13 0,-13 9 110,-74 52-487,-124 113 0,219-171 458,0 1-1,2 1 1,1 1-1,2 1 1,0 1-1,2 0 1,-16 40-1,27-53-80,0-1 0,1 1 0,0 0 0,1-1 0,-1 32 0,7 86 0,0-47 0,-3-73 0,0 0 0,2-1 0,-1 1 0,1-1 0,1 1 0,0-1 0,1 0 0,1 0 0,0 0 0,0 0 0,1-1 0,0 0 0,10 12 0,4 16 0,-18-34 0,-1-1 0,1 0 0,0 1 0,0-1 0,1 0 0,-1 0 0,1 0 0,0 0 0,0-1 0,1 1 0,-1-1 0,0 0 0,1 0 0,0 0 0,0 0 0,0-1 0,5 3 0,3 0 0,0 0 0,0-1 0,0 0 0,1-1 0,0-1 0,14 2 0,-22-4 0,0 0 0,0 0 0,0 0 0,0 0 0,0-1 0,0 0 0,0 0 0,0-1 0,0 1 0,-1-1 0,1 0 0,0-1 0,-1 1 0,0-1 0,0 1 0,1-1 0,-2 0 0,8-7 0,36-35 0,-35 35 0,0-1 0,-1 0 0,0-1 0,15-20 0,7-13 0,-24 33 0,0 0 0,0 0 0,-1-1 0,-1 0 0,6-14 0,7-17 0,1 0 0,34-50 0,8-14 0,-10-11 0,-34 75 0,41-74 0,-60 118 0,0 0 0,0-1 0,0 1 0,1 0 0,-1 0 0,0-1 0,1 1 0,-1 0 0,0 0 0,0 0 0,1 0 0,-1-1 0,0 1 0,1 0 0,-1 0 0,0 0 0,1 0 0,-1 0 0,0 0 0,1 0 0,-1 0 0,0 0 0,1 0 0,-1 0 0,0 0 0,1 0 0,-1 0 0,0 0 0,1 0 0,-1 0 0,0 1 0,1-1 0,-1 0 0,0 0 0,1 0 0,-1 0 0,0 1 0,0-1 0,1 0 0,-1 0 0,0 1 0,0-1 0,0 0 0,1 1 0,16 22 0,11 33 0,-17-21 18,-2 1 0,6 45-1,-8-40-324,16 57 0,-4-30 272,-4 2 0,10 102 1,-15-88 25,2 47 9,2 20 0,-7-92 0,-5-38 0,1 0 0,0 0 0,2 0 0,7 20 0,2 5 0,-2 1 0,-1-1 0,-3 2 0,3 59 0,-11-95 13,1 0-1,1 0 1,0 0-1,0 0 1,1 0-1,1-1 1,0 1-1,7 13 1,7 27 557,-9-21-579,-9-31 9,0 1 0,0-1 0,0 0 0,0 1 0,0-1 0,0 0 0,0 0 0,0 1 0,0-1 0,0 0 0,0 1 0,0-1 0,0 0 0,0 0 0,1 1 0,-1-1 0,0 0 0,0 0 0,0 1 0,1-1 0,-1 0 0,0 0 0,0 1 0,1-1 0,-1 0 0,0 0 0,0 0 0,1 0 0,-1 0 0,0 1 0,1-1 0,-1 0 0,0 0 0,0 0 0,1 0 0,-1 0 0,0 0 0,1 0 0,-1 0 0,8-13 0,4-31 0,-9 34 0,19-85 0,-16 60 0,19-53 0,-12 47 0,-1 0 0,6-48 0,14-116 0,-25 165 0,14-50 0,2-13 0,-8 31 0,26-74 0,6-22 0,-40 144 0,1 0 0,20-42 0,9-26 0,-33 78-341,1 0 0,1 0-1,9-18 1,-6 18-6485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7336 3469 24575,'1'95'0,"-3"102"0,-3-170 0,-2 0 0,0 0 0,-2-1 0,-1-1 0,-14 27 0,5-12-71,-2-2 0,-2 0 0,-1-2 0,-2 0 0,-1-2 0,-2-1-1,-1-1 1,-49 39 0,26-30-318,-2-2 0,-111 58 0,55-40 389,-122 43 0,134-61-198,38-13-246,-2-2-1,-1-4 1,-126 25-1,-58 1 445,49-7 0,140-30 0,-257 32 0,199-33-15,-297 10-181,-339-19-322,676-4 1385,0-3 1,1-3-1,-89-27 1,105 24-513,47 10-268,0-1 0,0-1-1,1 0 1,0 0-1,0-2 1,1 1-1,-17-16 1,-38-22-93,26 22 6,2-1 0,1-2 0,-64-58 0,49 39 0,-1 2 0,-2 2 0,-67-35 0,110 68 0,-40-28-37,-87-79-1,93 75-337,-280-211-914,146 119 841,-103-66 448,-100-79 0,162 105 0,-13-10 0,194 150-153,-61-35 1,66 45 42,1-1 1,1-1 0,-41-39 0,43 30 151,12 12 76,-2 0 0,-33-25 1,40 33 311,-1 0 1,2-1 0,0 0 0,1-1 0,-18-27 0,-9-12-484,18 25 53,1-2 0,2 0 0,1-1 0,2-1 0,-12-38 0,-12-23 0,33 76 0,0 1 0,1-1 0,-4-33 0,0 5 0,2-3 0,2 0 0,3 1 0,5-85 0,0 24 0,-4 65 0,0 29 0,0 1 0,0-1 0,2 0 0,0 0 0,1 1 0,0-1 0,1 1 0,1-1 0,0 1 0,1 0 0,8-16 0,9-10 0,-11 19 0,1 1 0,0 0 0,1 0 0,1 2 0,1-1 0,1 2 0,19-17 0,5 1 0,49-54 0,-77 76 0,0 2 0,1-1 0,0 2 0,0 0 0,19-9 0,31-19 0,-13 4-315,1 2-1,81-34 0,118-30-630,376-117-1273,-456 162 2229,37-14-176,-137 40-1079,119-22-1,-34 10 1213,66-7 33,-24 5 0,33-5-460,-74 14 201,248-47 382,-316 62 36,1 5 0,150 3 0,-31 3 6,21-25-268,-147 15 874,101-3-1,-70 14-348,338 4-581,-161 27 28,-119 7-40,-117-23 72,81 11 0,-34-8-24,190 55 0,-110-22-359,-83-27 478,188 52-73,-88-28-345,-48-14 369,329 112-295,-90-25 132,215 66 1475,-551-163-1259,0 1 0,-2 4 0,-2 1 0,55 42 0,-84-57 0,52 36 1753,67 62 1,-109-84-1229,-1 1 1,-2 1-1,-1 1 1,33 53-1,-34-45-525,-12-22 0,-2 2 0,0 0 0,-1 0 0,-1 0 0,10 34 0,-14-36 0,4 16 0,8 57 0,-17-88 0,26 359-574,-26-308 484,1-11-173,-2 0 0,-1 0 0,-2 0 0,-18 75 0,4-50 263,10-34 0,-1 0 0,-15 32 0,-112 259 0,106-260 0,-18 43 0,-4-3 0,-124 182 0,135-231-47,-155 195-938,151-198 728,-3-2 0,-86 69 0,90-84 355,-259 191-738,238-183 475,-3-2-1,-130 57 1,150-78 141,16-6 207,-63 19 0,65-24-163,2 1-1,-44 23 0,50-22 38,0-1-1,-1-1 1,0-1-1,0 0 1,-29 4-1,-15-3 1025,12 0 338,-82 2 0,56-10-1255,-113-4-166,187 1 2,-1 0 0,0-1 0,0 0 0,1 0 0,0-1 0,-1 1 0,1-1 0,-11-9 0,-26-13 0,23 17 0,0 1 0,0 2 0,-1 0 0,0 1 0,-42-3 0,-113 6 0,91 3 0,62 1 0,-1 2 0,1 0 0,0 1 0,0 1 0,0 2 0,-44 19 0,-46 15 0,14-22 0,72-16 0,0 2 0,1 0 0,-45 18 0,70-23-42,-1 0-1,1 0 0,-1-1 1,1 1-1,-1 0 0,1-1 1,-1 0-1,0 1 0,1-1 1,-1 0-1,1-1 0,-1 1 1,0 0-1,1-1 0,-1 1 1,1-1-1,-1 0 0,1 0 1,-1 0-1,1 0 0,0 0 1,-1 0-1,1-1 0,0 1 1,0-1-1,0 0 0,0 0 1,0 1-1,1-1 0,-1 0 1,-2-5-1,-7-4-6783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1 823 24575,'2'0'0,"1"-1"0,-1 0 0,1 0 0,-1 0 0,1-1 0,-1 1 0,0-1 0,0 1 0,0-1 0,0 0 0,0 1 0,0-1 0,3-4 0,23-29 0,-27 34 0,16-19 0,2 2 0,0 0 0,1 2 0,0 0 0,2 1 0,35-19 0,-30 18 0,3-3-166,20-13-84,1 3 0,74-31 0,35-14 250,-100 44 0,84-30 0,30-6 0,-41 13 0,257-63 0,-361 108 0,-9 2-104,29-8 308,1 1 0,0 3 0,0 2 0,80-3 0,-118 11-204,-4 0 0,1-1 0,-1 1 0,1 1 0,-1-1 0,0 2 0,1-1 0,-1 1 0,0 0 0,0 1 0,0 0 0,0 0 0,12 8 0,-18-10-40,0-1 0,-1 1 0,1 0 0,0 0-1,0-1 1,0 1 0,0-1 0,-1 0 0,1 0 0,0 1 0,0-1-1,0 0 1,0-1 0,0 1 0,0 0 0,0 0 0,-1-1-1,1 1 1,0-1 0,0 0 0,0 1 0,-1-1 0,1 0 0,0 0-1,-1 0 1,1 0 0,-1 0 0,1-1 0,-1 1 0,0 0-1,1-1 1,-1 1 0,2-4 0,6-7-6786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327 500 24575,'7'3'0,"0"-1"0,1 1 0,-1 0 0,0 0 0,-1 1 0,1 0 0,9 7 0,-14-9 0,55 42 0,-45-33 0,2 0 0,-1-1 0,1 0 0,0-1 0,1-1 0,23 10 0,68 32 0,-28-12 0,-31-14 0,-32-17 0,1 1 0,-1 1 0,0 0 0,-1 1 0,0 1 0,-1 0 0,17 18 0,-27-26 0,0 1 0,0 0 0,0 0 0,0 0 0,-1 0 0,1 1 0,-1-1 0,0 1 0,0-1 0,-1 1 0,0 0 0,0 0 0,0-1 0,0 1 0,-1 0 0,1 0 0,-1 0 0,0 0 0,-1 0 0,1 0 0,-1 0 0,0 0 0,-1-1 0,1 1 0,-1 0 0,0-1 0,0 1 0,0-1 0,0 1 0,-5 4 0,-1 1 0,0 0 0,0-1 0,-1 0 0,-1-1 0,1 0 0,-1 0 0,-17 9 0,-32 26 0,45-32 0,-1-2 0,0 1 0,0-2 0,-30 13 0,-12 6 0,36-16 0,-1-2 0,-38 11 0,43-15 0,0 0 0,0 1 0,1 1 0,0 1 0,0 0 0,-17 12 0,29-17 0,1 0 0,-1 0 0,1-1 0,-1 0 0,0 1 0,0-2 0,0 1 0,0 0 0,0-1 0,0 0 0,0 1 0,0-2 0,-1 1 0,1 0 0,0-1 0,-1 0 0,1 0 0,-5-1 0,6 0 0,-1 0 0,1-1 0,-1 1 0,1-1 0,0 0 0,0 0 0,0 0 0,0 0 0,0-1 0,0 1 0,1-1 0,-1 0 0,1 1 0,-1-1 0,1-1 0,0 1 0,1 0 0,-1 0 0,0-1 0,1 1 0,-2-5 0,-2-9 0,0-1 0,1-1 0,-2-25 0,-4-16 0,-1 8 0,5 18 0,-18-55 0,16 61 0,1 0 0,2-1 0,1 0 0,-1-54 0,3 41 0,-9-58 0,-14-8 0,-8-45 0,5-42 0,3 64 0,25 131 5,0-1-1,1 0 1,-1 0-1,0 0 0,0 0 1,0 0-1,0 0 1,0 0-1,0 0 1,0 0-1,-1 1 0,1-1 1,0 0-1,-1 0 1,1 0-1,0 0 1,-1 0-1,1 1 1,-1-1-1,1 0 0,-1 0 1,1 1-1,-1-1 1,0 0-1,1 1 1,-2-2-1,-16 20-1489,9-7-5341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24575,'1'24'0,"2"-1"0,1 0 0,0-1 0,14 40 0,42 66 0,0 40 0,-52-149 0,0 0 0,1 0 0,19 29 0,-17-29 0,0 0 0,-1 0 0,12 32 0,12 45 0,-19-59 0,-2 0 0,12 59 0,-20-76 0,1-1 0,10 26 0,8 29 0,-13-19 0,-3 0 0,-2 1 0,-3 89 0,-1-108 0,11 65 0,-6-61 0,0 43 0,-6-71 0,-1 0 0,-1 0 0,-1 0 0,0 0 0,0 0 0,-1 0 0,-7 18 0,5-24-76,1 0 0,-1 0-1,-1-1 1,1 1 0,-1-1-1,0 0 1,-1-1 0,1 0-1,-1 0 1,-11 6 0,11-6-450,-6 3-6300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24575,'51'0'0,"-13"-1"0,1 1 0,-1 2 0,73 14 0,-37-2 0,1-3 0,1-3 0,129-4 0,-175-3 0,1 2 0,-1 1 0,0 1 0,0 2 0,0 1 0,-1 1 0,-1 2 0,1 0 0,-2 2 0,49 31 0,-71-39-170,1 0-1,-1 0 0,0 1 1,0 0-1,0 0 0,-1 1 1,6 11-1,-2-3-6655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24575,'103'2'0,"113"-4"0,-26-23 0,-143 21 0,83-19 0,-87 13 0,1 2 0,58-2 0,-82 10-136,0-2-1,0 0 1,-1-1-1,1 0 1,-1-2-1,0-1 1,0 0-1,-1-1 0,19-10 1,-23 7-6690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24575,'-6'1'0,"0"-1"0,1 1 0,-1 0 0,1 1 0,-1-1 0,1 1 0,-1 0 0,1 0 0,0 1 0,0 0 0,0 0 0,1 0 0,-9 7 0,-5 6 0,2 0 0,-18 22 0,-2 2 0,-40 29 0,53-51 0,1 2 0,1 0 0,-30 38 0,48-54 0,-29 37 0,3 1 0,1 1 0,3 1 0,-27 63 0,30-54 0,12-30 0,0 1 0,-8 36 0,12-33 0,0-6 0,2 2 0,0-1 0,-1 37 0,5-51 0,1 0 0,0 0 0,0-1 0,1 1 0,0 0 0,0 0 0,1-1 0,0 1 0,0-1 0,1 0 0,0 0 0,0 0 0,0 0 0,7 6 0,74 84 0,-75-87 0,0 0 0,0 0 0,1-1 0,0-1 0,1 0 0,0 0 0,0-1 0,1-1 0,0 0 0,0 0 0,0-2 0,0 1 0,1-2 0,0 0 0,0-1 0,0 0 0,0-1 0,28-1 0,-26 0 0,2 1 0,0-2 0,-1 0 0,1-1 0,26-6 0,-40 7 0,0 0 0,1-1 0,-1 0 0,0 1 0,0-2 0,0 1 0,0 0 0,0-1 0,-1 0 0,1 0 0,-1 0 0,1 0 0,-1 0 0,0-1 0,0 1 0,-1-1 0,1 0 0,-1 0 0,0 0 0,0 0 0,0 0 0,2-9 0,80-378 0,-73 327 0,-5 38 0,-2-1 0,2-41 0,-6 36 0,0 1 0,3 0 0,8-45 0,-6 50 0,-2 0 0,0 0 0,-2-33 0,-1 94 0,3 0 0,9 53 0,-1-17 0,-9-53 0,0 1 0,1-1 0,11 33 0,78 219-357,-58-158 63,5-2 0,76 151 0,55 77 294,-55-131-307,-88-161 277,-5-14-277,39 47 0,-34-47-10,23 38 0,-19-18 321,-15-23 913,1-1 0,38 46 0,-54-73-915,0 0 0,0 0-1,0 0 1,1 0 0,-1 0 0,0-1 0,0 1 0,1 0 0,-1-1 0,0 1 0,1 0 0,-1-1 0,0 0 0,1 1 0,-1-1 0,1 0 0,-1 0-1,1 0 1,-1 0 0,1 0 0,-1 0 0,0 0 0,1 0 0,-1-1 0,1 1 0,-1-1 0,0 1 0,1-1 0,-1 1 0,0-1 0,1 0 0,-1 1-1,0-1 1,0 0 0,0 0 0,1 0 0,-1 0 0,0 0 0,-1 0 0,1 0 0,0-1 0,0 1 0,0 0 0,0-2 0,3-3-4,0 0 0,0 0 0,-1 0 0,0 0 0,0-1 0,0 1 0,-1-1 0,2-7 0,3-34 2,2 0 0,3 1 0,19-50 0,2-13 0,-22 69 0,20-47 0,-13 42 0,-2 0 0,-2-1 0,-2 0 0,7-58 0,-14 78 0,2 0 0,0 0 0,16-36 0,2-7 0,6-65 0,-25 101 0,2-1 0,1 2 0,1-1 0,16-32 0,-21 52 0,1-1 0,-2 0 0,0 0 0,3-22 0,-5 21 0,1 1 0,1 0 0,10-27 0,-11 39-1365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3472 24575,'0'-1'0,"1"0"0,-1 0 0,1 0 0,0-1 0,-1 1 0,1 0 0,0 0 0,0 0 0,0 0 0,0 0 0,0 0 0,0 1 0,0-1 0,0 0 0,0 0 0,0 1 0,1-1 0,-1 1 0,2-1 0,33-13 0,-27 10 0,333-120 0,-306 112-219,-1-1 0,-1-3 0,0 0 0,32-23 0,51-26 219,212-86 0,-255 120 0,18-3 0,-63 25 0,0-1 0,-1-2 0,35-20 0,-9 3 0,2 3 0,1 2 0,0 2 0,74-16 0,-38 10 0,-50 13 0,42-22 0,33-12 0,143-38 0,174-87 0,-428 170 88,1 0 1,-1-1-1,-1 1 1,1-1 0,0-1-1,-1 1 1,0-1-1,-1 0 1,1 0 0,-1-1-1,0 0 1,7-13-1,0-6-108,-1 0-1,12-41 0,-15 42 23,0 1 0,22-44 0,-16 40-2,-2 0 0,0-1 0,-2 0 0,7-34 0,-7 24 0,24-60 0,-19 63 0,-2-1 0,-2 0 0,-1-1 0,-2 0 0,6-76 0,-13 79 0,2 1 0,9-39 0,-5 25 0,-2 1 0,-2-1 0,-6-89 0,1 30 0,2 46 0,2 19 0,-3 0 0,-1 0 0,-13-72 0,5 55 0,9 46 0,-1 1 0,-1-1 0,1 1 0,-2 0 0,0 0 0,0 0 0,-8-13 0,-80-148 0,83 161 0,0 1 0,0-1 0,-1 1 0,-1 1 0,0 0 0,0 1 0,-1 0 0,-15-9 0,11 9 0,-1 0 0,0 2 0,-31-11 0,27 12 0,1-2 0,-27-14 0,36 17 0,-1 1 0,1 0 0,-1 0 0,0 2 0,0-1 0,0 1 0,-1 1 0,1 0 0,-17 2 0,-52-8 0,5-3 0,-1 3 0,0 3 0,-84 8 0,22-2 0,28-4 0,-121 5 0,216 0 0,0 1 0,0 0 0,1 2 0,0-1 0,0 2 0,0 0 0,-23 16 0,-36 16 0,4 0 0,56-30 0,0 0 0,-1-1 0,-26 10 0,-3-1 0,-77 43 0,84-39 0,0-3 0,-69 25 0,85-35 0,0 0 0,1 2 0,-31 19 0,29-16 0,-1 0 0,-31 12 0,17-10 0,2 3 0,-57 35 0,-3 3 0,-42 28 0,112-68 0,-6 3 0,23-15 0,1 0 0,0 0 0,0 1 0,0 0 0,0 0 0,1 1 0,0 0 0,0 0 0,-6 9 0,-51 66 0,38-51 0,-35 55 0,-61 132 0,90-154 0,22-42 0,-1-1 0,-2 0 0,-21 31 0,24-38 0,1 0 0,0 1 0,1 0 0,-10 27 0,-14 28 0,19-45 0,1 1 0,-8 27 0,-6 14 0,13-35 0,-12 52 0,15-48 0,-16 41 0,13-42 0,1 2 0,-6 37 0,10-40 0,-1 0 0,-2-1 0,-13 32 0,18-53 0,1 2 0,0-1 0,1 0 0,1 1 0,0 0 0,-1 21 0,6 83 0,0-44 0,-3-47 0,0 22 0,6 53 0,-3-84 0,0 0 0,1 0 0,1 0 0,0 0 0,2-1 0,12 26 0,-9-24 0,-2-2 0,1-1 0,0 0 0,2 0 0,15 18 0,-20-26 0,0 1 0,0 0 0,-1 0 0,-1 0 0,8 17 0,-10-18 0,1-1 0,0 1 0,1-1 0,-1 1 0,1-1 0,1 0 0,-1-1 0,1 1 0,0-1 0,0 0 0,9 8 0,38 26 0,-42-30 0,0-1 0,0 0 0,1 0 0,0-1 0,1-1 0,-1 1 0,21 6 0,44 10 0,0-4 0,2-2 0,-1-5 0,153 6 0,504-19-854,-685-1 815,-1-3 0,73-17-1,29-3-87,-91 16 127,85-25 0,-89 20 0,-13 1 0,73-32 0,-35 11 0,-70 30 70,-1-1 0,0 0-1,0 0 1,0-1 0,0 0 0,-1 0-1,0-1 1,-1 0 0,10-11-1,-2-1 65,-1 0 0,22-41 0,-27 38-134,-1 0 0,0 0 0,-2-1 0,-1 0 0,0 0 0,1-32 0,9-42 0,-6 37 0,-2 0 0,-4 0 0,-5-95 0,0 40 0,0 87 0,0 1 0,-8-29 0,5 26 0,-3-44 0,6 50 0,-9-45 0,6 45 0,-3-46 0,3 23-1365,-1 30-5461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5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24575,'0'-1'0,"1"0"0,-1 0 0,1 0 0,-1-1 0,1 1 0,-1 0 0,1 0 0,0 0 0,0 0 0,0 0 0,0 0 0,-1 1 0,1-1 0,0 0 0,0 0 0,1 1 0,-1-1 0,0 0 0,0 1 0,0-1 0,0 1 0,0-1 0,1 1 0,-1 0 0,0 0 0,0-1 0,3 1 0,40-5 0,-40 5 0,18 0 0,0 0 0,0 2 0,0 0 0,27 8 0,-17-4 0,-2-3 0,0-1 0,0-1 0,0-2 0,0-1 0,42-9 0,-25 5 0,50-2 0,-81 9 0,0-2 0,1 0 0,-1-1 0,0 0 0,0-2 0,24-7 0,-8 1 0,0 2 0,37-5 0,-38 8 0,-1-2 0,52-17 0,-68 20 22,0 0 1,0 1-1,0 1 0,1 0 0,28 0 0,-26 1-396,0 0-1,0 0 1,27-8-1,-27 4-6451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0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24575,'2'1'0,"1"0"0,0-1 0,-1 1 0,1 0 0,-1 1 0,1-1 0,-1 0 0,1 1 0,-1-1 0,0 1 0,0 0 0,0 0 0,0 0 0,3 4 0,24 31 0,7 14 0,-26-38 0,0 0 0,0 1 0,-2 0 0,0 1 0,0-1 0,-1 2 0,6 20 0,-7-18 0,2 0 0,0 0 0,0-1 0,21 30 0,-16-26 0,2 2 0,1-2 0,22 26 0,-32-40 0,-1 1 0,0 0 0,-1 0 0,0 0 0,0 1 0,-1-1 0,0 1 0,0 0 0,2 16 0,-1 7 0,2 46 0,-3-61 0,-1-1 0,2 0 0,0 1 0,1-1 0,1-1 0,1 1 0,12 23 0,2 5 0,-3-9-1365,-10-20-5461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0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24575,'4'0'0,"7"0"0,5 0 0,5 0 0,-2-4 0,1-2 0,2 0 0,1 2 0,-3-4 0,-1 0 0,1 1 0,-2 2-8191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24575,'3'0'0,"0"-1"0,0-1 0,0 1 0,0 0 0,0-1 0,-1 1 0,1-1 0,0 0 0,-1 0 0,1 0 0,3-4 0,19-12 0,82-22 0,-65 26 0,-1-1 0,-1-3 0,66-38 0,-73 36 0,1 3 0,0 1 0,1 1 0,45-12 0,21-9 0,-15-2-18,-55 23-319,1 1 0,0 2 1,56-15-1,-68 24-6489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1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24575,'-5'0'0,"-1"5"0,1 5 0,0 7 0,2 4 0,-4-2 0,-4-3 0,-1-1 0,1-2-8191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118 319 24575,'-1'1'0,"-1"-1"0,1 1 0,0-1 0,0 1 0,0-1 0,0 1 0,0 0 0,0 0 0,0-1 0,0 1 0,0 0 0,0 0 0,0 0 0,1 0 0,-1 0 0,0 0 0,1 0 0,-1 0 0,1 1 0,-1-1 0,1 0 0,-1 0 0,1 0 0,0 1 0,0-1 0,-1 0 0,1 2 0,-5 41 0,5-39 0,-2 247 0,4-129 0,0-94 0,1 0 0,2-1 0,0 1 0,2-1 0,13 33 0,7 26 0,-22-60 0,4 47 0,4 20 0,-7-60 0,3 55 0,2 16 0,15 64 0,9-30 0,-46-192 0,-5-70 0,4 47 0,7 49 0,1 0 0,0-30 0,4 7 0,-3 0 0,-9-57 0,3 36 0,4 0 0,6-132 0,2 72 0,-3-325 0,1 437 0,2 1 0,0-1 0,1 1 0,1-1 0,1 1 0,0 1 0,1-1 0,1 1 0,1 0 0,13-19 0,-16 29 0,0 0 0,0 0 0,1 1 0,-1 0 0,2 0 0,-1 0 0,0 1 0,1 0 0,0 0 0,10-3 0,-16 7 0,0 0 0,0 0 0,0 0 0,0 0 0,0 1 0,1-1 0,-1 1 0,0 0 0,0-1 0,1 1 0,-1 0 0,0 0 0,0 0 0,1 1 0,-1-1 0,0 1 0,0-1 0,0 1 0,0 0 0,1-1 0,-1 1 0,0 0 0,0 1 0,-1-1 0,1 0 0,0 0 0,0 1 0,0-1 0,-1 1 0,1 0 0,-1-1 0,1 1 0,-1 0 0,0 0 0,0 0 0,0 0 0,0 0 0,0 0 0,0 0 0,0 0 0,-1 0 0,1 1 0,-1-1 0,0 0 0,1 4 0,2 20 0,-1 0 0,-1 0 0,-4 47 0,0-8 0,2-52 0,-1 0 0,-1 0 0,0 0 0,0 0 0,-1 0 0,-1-1 0,0 0 0,-1 0 0,0 0 0,-1-1 0,0 1 0,-11 11 0,8-9 0,-27 60 0,14-26 0,10-20 0,10-20 0,-1 0 0,0 0 0,0-1 0,-1 1 0,-11 13 0,-19 19 0,21-23 0,-1 0 0,0 0 0,-1-2 0,-1 0 0,0-1 0,-1 0 0,-27 14 0,40-25-64,0 1 0,0-1 1,0 1-1,0 0 0,-7 8 0,6-6-918,-5 5-5844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24575,'0'-25'0,"-1"-15"0,8-57 0,-5 82 0,1 0 0,1 0 0,0 1 0,1 0 0,1 0 0,0 0 0,10-16 0,101-171 0,-105 183 0,0 0 0,2 1 0,0 1 0,1 0 0,0 1 0,1 1 0,1 0 0,0 1 0,1 1 0,25-13 0,-41 24 0,1 0 0,-1 0 0,1 0 0,-1 0 0,1 0 0,-1 0 0,1 1 0,0-1 0,-1 1 0,1-1 0,0 1 0,-1 0 0,1 0 0,0 1 0,-1-1 0,1 0 0,-1 1 0,1 0 0,0-1 0,-1 1 0,4 2 0,-3-1 0,0 0 0,0 1 0,0 0 0,0-1 0,-1 1 0,1 0 0,-1 0 0,1 1 0,-1-1 0,0 0 0,0 1 0,2 7 0,1 4 0,-1 0 0,0 1 0,-1 0 0,-1 0 0,1 31 0,-5 432 0,1-462 0,-1-1 0,0 1 0,-6 18 0,-5 39 0,6-18 0,-2-1 0,-24 79 0,30-124 0,7-19 0,0 0 0,0 0 0,1 0 0,0 1 0,1 0 0,0 0 0,11-12 0,-4 5 0,2 1 0,-1 1 0,25-18 0,-21 19 0,1 1 0,1 1 0,-1 0 0,2 1 0,-1 2 0,27-8 0,-43 15 0,1-1 0,0 1 0,0 0 0,0 0 0,-1 0 0,1 0 0,0 1 0,0 0 0,-1 0 0,1 1 0,0-1 0,-1 1 0,1 0 0,-1 0 0,0 0 0,0 1 0,0-1 0,0 1 0,0 0 0,0 0 0,-1 0 0,0 1 0,1-1 0,3 7 0,6 9 0,-2 0 0,0 0 0,-1 1 0,9 23 0,-5-11 0,-8-15 0,-1 1 0,0-1 0,4 34 0,0-2 0,-4-26 0,-1 1 0,-1-1 0,-1 1 0,-1 0 0,-1 0 0,-1 0 0,-1 0 0,-2 0 0,0-1 0,-1 0 0,-1 1 0,-2-2 0,0 1 0,-1-1 0,-1 0 0,-18 26 0,-233 294 0,251-329 0,0-1 0,-1 0 0,-1 0 0,0-2 0,0 1 0,-1-1 0,0-1 0,-21 11 0,33-20 0,1 1 0,-1-1 0,0 1 0,0-1 0,0 0 0,0 0 0,0 1 0,0-1 0,0 0 0,0 0 0,0 0 0,0 0 0,0 0 0,0 0 0,0 0 0,0 0 0,1-1 0,-1 1 0,0 0 0,0-1 0,0 1 0,0 0 0,0-1 0,0 1 0,1-1 0,-1 1 0,0-1 0,-1-1 0,1 0 0,-1 0 0,1 0 0,0 0 0,0 0 0,1 0 0,-1 0 0,0-1 0,1 1 0,-1 0 0,1 0 0,-1-5 0,1-1 0,0 1 0,0-1 0,1 1 0,0-1 0,1 1 0,3-14 0,16-15-1365,-11 22-5461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0 24575,'-3'31'0,"-1"0"0,-1 0 0,-2-1 0,-1 0 0,-22 54 0,23-69 0,-1 1 0,-20 26 0,-8 17 0,-6 38 0,30-66 0,-1 0 0,-28 46 0,-2-5 0,19-31 0,-32 41 0,15-16 0,33-52 0,0-1 0,0 1 0,-1-1 0,-1-1 0,-12 14 0,19-24-68,0 0 0,-1 1-1,1-1 1,0 0 0,-1-1 0,1 1-1,-1-1 1,1 1 0,-1-1 0,0 0-1,0 0 1,1-1 0,-1 1 0,0-1-1,0 0 1,0 0 0,0 0 0,1-1-1,-5 0 1,-9-4-6758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24575,'3'2'0,"0"1"0,0-1 0,0 0 0,0 1 0,0-1 0,-1 1 0,1 0 0,-1 0 0,1 0 0,-1 1 0,0-1 0,2 5 0,6 7 0,50 61 0,73 84 0,-116-142 30,1 0 0,1-1 0,41 29 0,-53-42-117,-1 1-1,1-2 1,0 1 0,1-1-1,-1 0 1,1 0 0,-1-1-1,1 0 1,0 0-1,0-1 1,0 0 0,-1-1-1,1 1 1,0-2 0,0 1-1,15-3 1,-6-3-6739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8:5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0 24575,'-9'0'0,"0"0"0,0 1 0,0-1 0,0 2 0,0-1 0,1 1 0,-1 1 0,0-1 0,1 1 0,0 1 0,0 0 0,0 0 0,0 0 0,1 1 0,-1 1 0,1-1 0,-6 7 0,-20 13 0,23-18 0,0 0 0,1 1 0,0 0 0,0 0 0,-11 15 0,-4 6 0,19-24 0,0 1 0,0-1 0,0 2 0,1-1 0,-6 11 0,-110 214 0,104-188 0,2 0 0,2 1 0,1 0 0,3 1 0,-3 54 0,-1-26 0,7-46 0,1 0 0,0 32 0,2-6 0,0-32 0,1 1 0,1-1 0,1 0 0,1 0 0,5 26 0,-6-46 0,-1 0 0,1 0 0,-1 0 0,1 0 0,-1 0 0,1 0 0,0 0 0,-1 0 0,1 0 0,0 0 0,0 0 0,0 0 0,0-1 0,0 1 0,0 0 0,0-1 0,0 1 0,0-1 0,0 1 0,0-1 0,0 1 0,0-1 0,0 0 0,0 1 0,0-1 0,1 0 0,-1 0 0,0 0 0,0 0 0,0 0 0,1 0 0,-1 0 0,0 0 0,0-1 0,0 1 0,0 0 0,0-1 0,0 1 0,1-1 0,-1 1 0,0-1 0,0 0 0,0 1 0,-1-1 0,2-1 0,10-5 0,-1 0 0,0-1 0,11-11 0,-10 9 0,61-50 0,-38 30 0,51-33 0,-64 47 0,0 0 0,-2-1 0,0-1 0,-1-1 0,24-30 0,-14 21 0,-24 24 0,-1 0 0,1 0 0,-1-1 0,0 0 0,0 1 0,0-2 0,4-6 0,-4 4 0,14-22 0,-11 28 0,-3 22 0,-1 67 0,-8 93 0,-8-101 0,8-53 0,-4 52 0,8 446-650,3-251 1203,-4-255-539,0 1 1,-1-1 0,-1 0-1,-1 0 1,0 0 0,-13 28-1,8-23-15,1 1-1,-9 44 0,11-39-6,-1 0 1,-2-1-1,-1 0 0,-2 0 0,-15 25 1,-5 14-1312,23-47-5507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1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0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24575,'1'21'0,"1"-1"0,8 34 0,-5-32 0,-2 0 0,2 25 0,-4 300 0,-2-163 0,1-178 0,-1-3 0,1 1 0,0-1 0,0 0 0,0 1 0,0-1 0,1 0 0,-1 0 0,1 1 0,0-1 0,0 0 0,0 0 0,0 0 0,1 0 0,1 4 0,-2-7-28,-1 0 1,0 0-1,1 0 0,-1 0 0,0 0 0,1 0 0,-1 0 0,1 0 1,-1 0-1,0 0 0,1 0 0,-1 0 0,0 0 0,1-1 0,-1 1 1,0 0-1,1 0 0,-1 0 0,0 0 0,0-1 0,1 1 0,-1 0 1,0 0-1,0-1 0,1 1 0,-1 0 0,0 0 0,0-1 0,1 1 1,-1 0-1,0-1 0,0 1 0,0 0 0,0-1 0,0 1 0,0 0 1,1-1-1,-1 1 0,0 0 0,0-1 0,0 1 0,0 0 1,0-1-1,0 0-112,3-12-6686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1563 24575,'18'1'0,"1"0"0,0-2 0,-1 0 0,1-2 0,0 0 0,-1-1 0,0 0 0,0-2 0,0 0 0,-1-1 0,22-12 0,-16 7 0,1 1 0,48-15 0,-44 17 0,50-25 0,75-51 0,-143 78 0,0 1 0,0-1 0,0-1 0,12-12 0,3-3 0,-18 17 0,0-1 0,-1 0 0,0 0 0,0 0 0,-1-1 0,0 0 0,0 0 0,-1 0 0,0-1 0,0 1 0,-1-1 0,3-13 0,1-10 0,-2-1 0,2-37 0,-4 38 0,9-40 0,-7 52 0,-2-1 0,2-26 0,-3 12 0,-2 0 0,-2 0 0,-1 0 0,-11-48 0,1 3 0,11 60 0,-1 1 0,-1-1 0,0 0 0,-9-20 0,-16-46 0,-5-13 0,29 87 0,-1 0 0,-1 1 0,0 0 0,0 0 0,-1 0 0,-1 1 0,0 0 0,0 1 0,0 0 0,-18-12 0,13 12 0,-1 0 0,0 2 0,-1-1 0,0 2 0,0 0 0,0 1 0,-27-5 0,30 8 0,-27-7 0,0 3 0,-77-4 0,96 10 0,-1 0 0,1 1 0,-1 1 0,1 1 0,0 1 0,0 1 0,0 1 0,1 1 0,0 1 0,-31 16 0,-26 14 0,56-28 0,1-1 0,0 2 0,-30 22 0,1-3 0,42-27 0,0 1 0,0 0 0,0 0 0,1 0 0,0 1 0,0 0 0,0 0 0,0 0 0,1 1 0,-7 8 0,5-4 0,0-1 0,-1-1 0,-15 15 0,15-17 0,1 1 0,0 0 0,0 1 0,1 0 0,0 0 0,-6 11 0,0 2 0,-28 37 0,17-27 0,12-11 0,0 1 0,2 0 0,0 0 0,2 1 0,0 0 0,-5 32 0,-8 24 0,10-47 0,2 0 0,0 0 0,2 1 0,2 0 0,1 0 0,1 53 0,5-68 0,0-1 0,1 0 0,1 0 0,0-1 0,2 1 0,-1-1 0,2 0 0,0-1 0,1 0 0,0 0 0,1-1 0,0 0 0,1-1 0,1 0 0,0-1 0,0 0 0,1-1 0,16 10 0,-11-11 0,1-1 0,0-1 0,0-1 0,0 0 0,1-2 0,0 0 0,0-1 0,0-2 0,28 0 0,-43 0 0,15 0 0,1 0 0,0-1 0,-1-2 0,1 0 0,-1-1 0,1-1 0,-1 0 0,0-2 0,20-8 0,-10 2 0,1 1 0,41-10 0,40-13 0,-20-5-1365,-75 33-5461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5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24575,'0'37'0,"1"0"0,-2 0 0,-1 0 0,-13 65 0,8-63 0,-4 53 0,2-12 0,-44 229 0,45-246 0,7-50 0,0 0 0,-1 0 0,0 0 0,-1 0 0,-1-1 0,-6 16 0,-6 11 0,-16 54 0,24-63 0,-2 0 0,-2 0 0,-27 51 0,9-29-84,24-37-44,-2 0 0,0-1 0,-1-1 0,0 1 0,-1-1-1,0-1 1,-1 0 0,0 0 0,-20 14 0,17-17-6698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24575,'0'-2'0,"0"-1"0,1 1 0,-1 0 0,1-1 0,0 1 0,0-1 0,0 1 0,0 0 0,0 0 0,1 0 0,-1-1 0,0 1 0,1 0 0,0 1 0,-1-1 0,1 0 0,0 0 0,0 1 0,0-1 0,0 1 0,0 0 0,1 0 0,-1-1 0,0 1 0,0 0 0,1 1 0,-1-1 0,1 0 0,-1 1 0,1 0 0,-1-1 0,1 1 0,-1 0 0,4 0 0,-2 0 0,0 0 0,1 0 0,-1 0 0,0 0 0,0 1 0,0-1 0,0 1 0,0 0 0,0 1 0,0-1 0,0 0 0,-1 1 0,1 0 0,0 0 0,-1 0 0,1 1 0,-1-1 0,0 1 0,0-1 0,0 1 0,3 4 0,8 22 0,0 1 0,-3 1 0,11 39 0,-10-32 0,23 111 0,17 89 0,-39-177 0,-9-38 0,0 0 0,2-1 0,15 38 0,-19-55 0,0-1 0,1 0 0,0 0 0,0 0 0,0 0 0,0-1 0,1 1 0,0-1 0,-1 0 0,1 0 0,0 0 0,0 0 0,1-1 0,-1 0 0,1 1 0,-1-2 0,1 1 0,-1 0 0,1-1 0,0 0 0,0 0 0,0-1 0,0 1 0,-1-1 0,7 0 0,-2-1 0,0 0 0,0 0 0,0 0 0,0-1 0,0-1 0,0 1 0,-1-2 0,0 1 0,1-1 0,-1 0 0,-1-1 0,14-9 0,-1-1 0,0 2 0,41-21 0,26-17 0,-69 39-273,1 0 0,0 2 0,1 0 0,26-9 0,-23 11-6553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1 759 24575,'2'-6'0,"0"-1"0,1 1 0,0 0 0,0-1 0,0 1 0,1 1 0,0-1 0,0 0 0,8-6 0,67-63 0,-58 57 0,-1 0 0,0-2 0,19-25 0,-22 25 0,1 0 0,38-31 0,-12 11 0,73-59 0,-39 36 0,-15 20 0,-14 12 0,-30 18 0,2 2 0,0 1 0,0 0 0,37-10 0,4-3 0,-35 12 0,-15 5 0,1 0 0,0 1 0,0 1 0,0 0 0,0 1 0,26-3 0,20-2 0,-49 5 0,1 1 0,-1 0 0,0 1 0,1 0 0,-1 1 0,1 0 0,10 2 0,-17-1 0,-1 0 0,0 0 0,0 1 0,0-1 0,0 1 0,-1-1 0,1 1 0,0 0 0,-1 0 0,1 0 0,-1 1 0,1-1 0,-1 0 0,0 1 0,0 0 0,0-1 0,-1 1 0,1 0 0,-1 0 0,1 0 0,-1 0 0,0 0 0,0 1 0,0-1 0,-1 0 0,1 0 0,-1 5 0,8 81 0,-8-65 0,2 0 0,6 35 0,-1-19 0,-2 0 0,-2 1 0,-2-1 0,-7 79 0,-4-77 0,6-32 0,2 0 0,-1 0 0,1 1 0,-1 13 0,3-22 0,0-1 0,0 1 0,0 0 0,1 0 0,-1 0 0,0 0 0,1 0 0,-1 0 0,1 0 0,0 0 0,-1-1 0,1 1 0,0 0 0,0 0 0,0-1 0,0 1 0,1-1 0,-1 1 0,0-1 0,1 1 0,-1-1 0,1 0 0,-1 0 0,1 0 0,0 0 0,-1 0 0,4 1 0,42 14 0,15 7 0,-58-21 0,-1 1 0,1-1 0,-1 1 0,0-1 0,0 1 0,1 0 0,-2 0 0,1 1 0,0-1 0,-1 0 0,1 1 0,-1 0 0,3 7 0,2 8 0,-1 2 0,0-1 0,-2 1 0,0-1 0,1 34 0,-4-8 0,-7 67 0,5-106 0,-1-1 0,0 0 0,0 0 0,-1 0 0,1 0 0,-1-1 0,0 1 0,-1-1 0,0 1 0,1-1 0,-2 0 0,1-1 0,0 1 0,-1-1 0,0 0 0,0 0 0,-10 6 0,-8 4 0,0-1 0,-45 18 0,2-2-1929,38-18-4333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1 610 24575,'57'1'0,"-7"1"0,0-2 0,86-13 0,-74 4-361,1 3 0,70 2 0,44-4-1371,229-25-1679,44-6 1924,215 15-291,-200 15-249,-229-3 1720,679-61 72,-306 34-613,-531 38 837,125-13 324,211-42-1,-56 5-128,274-23 1320,-246 22 413,-155 10 1415,-214 39-2241,-1-1 0,0-1 0,19-9 0,-22 9-925,-1 0-1,2 1 1,-1 0-1,0 1 1,21-2-1,191 4-165,-105 2 0,-100 1 0,0 0 0,35 8 0,-34-6 0,1 0 0,24 1 0,221-6-1365,-284 1-5461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24575,'11'1'0,"0"1"0,1-1 0,-1 2 0,12 3 0,40 7 0,33 1 0,-68-9 0,0-1 0,34 1 0,78-7 11,113 4-799,-144 10 835,46 2-1221,1116-12-3363,-617-5 2695,-391-10 1844,-21 0-26,85-14-63,28 0 1736,-315 25-1710,0-2-1,75-17 1,-75 12 807,-1 2 0,73-3-1,-111 10-657,-1 0-1,1 0 0,0 1 0,0-1 0,0 0 1,0 0-1,0 0 0,0 0 0,0 0 0,-1 0 0,1 0 1,0 0-1,0-1 0,0 1 0,0 0 0,0 0 1,-1-1-1,1 1 0,0-1 0,0 1 0,0-1 0,-1 1 1,1-1-1,0 1 0,-1-1 0,1 1 0,0-1 1,0-1-1,-2 1-72,0 0-1,0 1 1,0-1 0,0 0 0,0 0 0,0 0-1,0 0 1,0 1 0,0-1 0,0 1 0,-1-1-1,1 1 1,0-1 0,0 1 0,-1 0 0,1-1-1,0 1 1,-2 0 0,-15-3-6326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1149 24575,'-1'-16'0,"-1"1"0,0-1 0,-1 0 0,0 0 0,-1 1 0,-10-24 0,1 2 0,7 16 0,1-1 0,-2-29 0,-3-13 0,3 15 0,2-1 0,2 0 0,6-80 0,0 22 0,-3 98 0,1 0 0,1 1 0,-1 0 0,2-1 0,-1 1 0,1 0 0,1 0 0,-1 0 0,2 1 0,-1-1 0,1 1 0,0 0 0,1 0 0,0 1 0,0 0 0,1 0 0,0 0 0,0 1 0,0 0 0,10-6 0,17-10 0,1 1 0,1 2 0,54-21 0,-63 29 0,4 0 0,0 2 0,1 2 0,0 1 0,49-4 0,-38 5 0,16 0 0,-41 4 0,0 0 0,-1-1 0,1-1 0,0-1 0,-1 0 0,30-12 0,-33 11 0,1 0 0,0 1 0,0 1 0,0 0 0,0 1 0,1 1 0,-1 0 0,26 3 0,-22-1 0,0-1 0,0-1 0,1-1 0,32-6 0,33-13-1365,-69 14-5461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24575,'4'1'0,"1"1"0,0-1 0,-1 1 0,1 0 0,-1 0 0,1 0 0,-1 1 0,6 4 0,11 6 0,-6-5 0,1-1 0,-1-1 0,1 0 0,0-1 0,0-1 0,1-1 0,-1 0 0,28 1 0,-18-2 0,-1 1 0,33 8 0,-7-1 0,56 14 0,-103-23 0,-1 1 0,0-1 0,0 0 0,0 1 0,0 0 0,0 0 0,0 0 0,-1 0 0,1 0 0,0 0 0,-1 1 0,0-1 0,1 1 0,-1 0 0,0 0 0,-1 0 0,1 0 0,0 0 0,-1 0 0,0 0 0,1 0 0,-1 1 0,-1-1 0,1 0 0,0 1 0,-1-1 0,0 7 0,2 10 0,-2-1 0,-1 0 0,-4 31 0,2-37 0,0 1 0,-2 0 0,1-1 0,-2 0 0,0 0 0,0 0 0,-13 19 0,-14 27 0,22-38 0,-26 37 0,0-1 0,24-36 0,-1-1 0,-1 0 0,-1-1 0,-29 26 0,45-44 0,0-1 0,0 0 0,-1 1 0,1-1 0,-1 0 0,1 1 0,0-1 0,-1 0 0,1 0 0,-1 1 0,1-1 0,0 0 0,-1 0 0,1 0 0,-1 1 0,1-1 0,-1 0 0,1 0 0,-1 0 0,1 0 0,-1 0 0,1 0 0,-1 0 0,1 0 0,-1 0 0,1-1 0,0 1 0,-1 0 0,1 0 0,-1 0 0,1 0 0,-1-1 0,1 1 0,0 0 0,-1 0 0,1-1 0,-1 0 0,-12-21 0,0-31 0,7-16 15,5-140 0,4 90-1410,-3 96-5431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24575,'36'0'0,"1"1"0,-1 1 0,51 11 0,-40-6 0,0-2 0,0-2 0,88-5 0,-34-1 0,455 3-1365,-566 0-5461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24575,'0'51'0,"1"-11"0,-1 0 0,-2 0 0,-13 66 0,8-64 0,2-1 0,2 1 0,3 76 0,2-72 0,-3 0 0,-11 86 0,4-72 0,3 1 0,6 120 0,1-72 0,-2-144-1365,0 14-5461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0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2840 0 24575,'1'1'0,"0"-1"0,0 1 0,0-1 0,1 1 0,-1-1 0,0 1 0,0 0 0,0 0 0,0-1 0,0 1 0,0 0 0,-1 0 0,1 0 0,0 0 0,0 0 0,-1 0 0,1 0 0,0 0 0,-1 1 0,1-1 0,-1 0 0,0 0 0,1 0 0,-1 1 0,0-1 0,0 0 0,1 0 0,-1 1 0,-1 0 0,1 40 0,-4-33 0,0-1 0,0 1 0,-1-1 0,0 0 0,0 0 0,-1 0 0,-6 7 0,-50 48 0,-70 41-581,47-40 292,48-36 289,-43 22 0,-10 8 0,62-40-172,0-2 1,-1-1 0,-49 17-1,-15 8-434,-122 43 332,45-20 289,-554 222-2106,430-195 1639,137-46 279,98-30 173,-2-2 0,-68 3 0,120-14 0,-33 3 1258,1-1 0,-72-6 0,110 3-1227,0-1-1,1 0 1,-1 0-1,0 0 1,0 0-1,0-1 0,1 1 1,-1-1-1,1 0 1,-1 1-1,1-1 1,-1 0-1,1-1 1,0 1-1,0 0 1,0-1-1,0 1 1,1-1-1,-1 1 1,1-1-1,-1 0 1,1 1-1,0-1 1,0 0-1,0 0 1,1 0-1,-1 0 0,1 0 1,-1 0-1,1-6 1,-1-11 73,1 1 0,0-1 1,6-29-1,-6 45-103,0 1-63,1 1 0,-1-1 0,1 1 0,-1-1 0,1 1 0,0-1 0,0 1 0,0-1 0,0 1 0,1-1 0,-1 1 0,0 0 0,1 0-1,0 0 1,-1 0 0,1 0 0,0 0 0,0 0 0,0 1 0,0-1 0,5-1 0,9-4-6764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2-8191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0 24575,'-31'0'0,"1"1"0,0 2 0,-48 10 0,32-3 0,28-8 0,1 2 0,-1 0 0,0 1 0,1 1 0,0 0 0,0 2 0,1 0 0,0 0 0,-19 15 0,-16 15 0,27-21 0,-38 35 0,54-45 0,2 0 0,-1 1 0,1 0 0,0 0 0,1 1 0,0-1 0,0 1 0,1 0 0,-4 12 0,7-15 0,0 1 0,0-1 0,0 1 0,1 0 0,0-1 0,0 1 0,1 0 0,-1-1 0,2 1 0,-1-1 0,1 1 0,0-1 0,0 1 0,0-1 0,1 0 0,0 0 0,1 0 0,-1-1 0,1 1 0,0-1 0,0 0 0,9 8 0,7 7 0,1-1 0,1-1 0,0-1 0,25 14 0,-23-19 0,0 0 0,1-1 0,0-2 0,0 0 0,44 8 0,-40-11 0,-1 1 0,0 2 0,-1 0 0,40 21 0,-21-12 0,-40-16 0,1 0 0,0 1 0,-1-1 0,1 1 0,-1 0 0,0 1 0,0 0 0,5 4 0,-10-7 0,0-1 0,-1 0 0,1 1 0,-1 0 0,1-1 0,-1 1 0,0-1 0,1 1 0,-1-1 0,1 1 0,-1 0 0,0-1 0,0 1 0,1 0 0,-1-1 0,0 1 0,0 0 0,0-1 0,0 1 0,0 0 0,0 0 0,0-1 0,0 1 0,0 0 0,0-1 0,0 1 0,0 0 0,-1 0 0,-16 16 0,-37 5 0,44-19 0,-253 84 0,250-83-273,0-1 0,0 0 0,0-1 0,-24 2 0,15-3-6553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2147 1 24575,'-37'0'0,"1"1"0,0 1 0,-51 11 0,58-8 0,0-1 0,-43 0 0,43-3 0,0 0 0,-48 11 0,48-7 0,-1-1 0,1-2 0,-54-2 0,52-1 0,0 1 0,0 2 0,-39 7 0,35-4 0,0-1 0,-47 0 0,-3 0 0,12 9 0,54-9 0,-1 0 0,-27 1 0,-1-4 0,27-2 0,1 1 0,-1 1 0,1 1 0,-1 1 0,1 0 0,0 2 0,-26 9 0,32-9 0,0 1 0,1 1 0,-1 0 0,2 1 0,-1 0 0,-20 18 0,13-9 0,-44 29 0,7-7 0,48-32 0,0 0 0,0 1 0,0 0 0,1 0 0,0 1 0,1 0 0,0 0 0,0 0 0,1 1 0,0 1 0,-4 10 0,-42 87 0,-1-3 0,-68 171 0,96-217 0,10-26 0,1 1 0,1 0 0,-7 37 0,-5 6 0,19-63 0,1 0 0,0 0 0,1 0 0,1 1 0,-3 21 0,3 17 0,5 69 0,-1-105 0,1-1 0,1 0 0,0 0 0,2 0 0,-1 0 0,2 0 0,0-1 0,13 22 0,1-4 0,-1 0 0,1-1 0,44 52 0,46 57 0,-87-118 0,-2 1 0,0 2 0,-2 0 0,0 1 0,17 35 0,-28-49 0,0-1 0,0-1 0,1 0 0,0 0 0,1 0 0,1-1 0,0-1 0,11 9 0,26 24 0,58 37 0,-96-71 0,0 0 0,0-1 0,1-1 0,0 1 0,0-2 0,1 0 0,0 0 0,23 6 0,1-3 0,66 6 0,252-10 0,-190-7 0,-147 4 0,0 0 0,0-2 0,0 0 0,-1-1 0,1-1 0,-1 0 0,1-1 0,-1-1 0,19-8 0,8-5 0,0 2 0,48-11 0,-47 15 0,0-2 0,44-20 0,-75 27 0,6-1 0,0-1 0,-1 0 0,-1-2 0,1 0 0,-2-1 0,0 0 0,15-16 0,-5 5 0,-21 20 0,-1 0 0,0-1 0,0 0 0,0 0 0,0 0 0,-1 0 0,1 0 0,3-9 0,-1 2 0,50-108 0,-51 103 0,0 1 0,-1-1 0,0 0 0,-2 0 0,3-33 0,-4 26 0,1 1 0,7-28 0,4-41 0,0 8 0,-1 6 0,-10 59 0,1 0 0,1 0 0,1 0 0,8-23 0,-6 25 0,-2-1 0,0 1 0,-1-1 0,-1-1 0,1-21 0,-2 10 0,9-45 0,-6 46 0,3-53 0,-8 51 0,1-14 0,-7-60 0,4 88 0,-1 1 0,-1 0 0,0-1 0,-1 2 0,0-1 0,-1 0 0,-13-20 0,12 22 0,1-1 0,0 0 0,1 0 0,-6-29 0,8 31 0,0 0 0,0 0 0,-1 0 0,-1 0 0,0 1 0,0-1 0,-13-17 0,-13-14 0,22 29 0,0 1 0,-1 0 0,-1 0 0,0 1 0,-1 1 0,-16-14 0,13 14 0,0 0 0,-1 1 0,0 0 0,0 2 0,-1 0 0,0 0 0,0 2 0,-1 0 0,0 1 0,0 1 0,0 1 0,-29-2 0,24 3 0,1 0 0,-28-7 0,27 4 0,-46-3 0,-116 8-1365,162 0-5461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2093 0 24575,'4'2'0,"0"-1"0,0 1 0,0 0 0,0 0 0,-1 0 0,1 1 0,0-1 0,-1 1 0,6 5 0,9 6 0,195 132 0,-126-83 0,-54-37 0,-2 1 0,41 46 0,-4-4 0,19 26 0,-48-63 0,-3 3 0,-1 0 0,-1 3 0,-2 0 0,41 66 0,-68-94 0,19 30 0,21 52 0,-38-76 0,-2 1 0,0-1 0,-1 1 0,0 0 0,-1 0 0,0 31 0,-2-8 0,-7 55 0,4-82 0,0 1 0,-1 0 0,-1-1 0,0 1 0,-1-1 0,-1 0 0,-11 20 0,-81 112 0,59-88 0,19-25 0,-2-1 0,-1-1 0,-1-1 0,-38 35 0,43-46 0,1 0 0,-27 38 0,-20 21 0,18-27 0,-49 70 0,51-60 0,-46 27 0,72-64 0,1 1 0,1 1 0,-16 32 0,24-43 0,-1-2 0,-1 1 0,0-1 0,0-1 0,-1 0 0,-1 0 0,0-1 0,-23 13 0,29-19 0,0 0 0,-1-1 0,1 0 0,-1 0 0,1-1 0,-1 0 0,0 0 0,0-1 0,-14 1 0,-79-4 0,48-1 0,22 3 0,22 1 0,1 0 0,-1-1 0,0 0 0,1-1 0,-1 0 0,1 0 0,-1-1 0,1 0 0,0 0 0,0-1 0,0 0 0,0-1 0,-12-6 0,-35-23 0,43 27 0,0 0 0,1 0 0,0-2 0,0 1 0,1-1 0,-12-12 0,10 8 0,-1 1 0,0 0 0,-1 1 0,-26-15 0,-31-24 0,30 16 0,-75-45 0,75 57 0,-19-14 0,-106-80 0,128 89 0,21 15 0,0 0 0,-21-21 0,22 19 0,0 0 0,-37-20 0,16 10 0,-142-80 0,149 84 0,-65-29 0,-10-3 0,85 41 0,0-1 0,1-1 0,0 0 0,1-2 0,0 0 0,1-1 0,1 0 0,1-2 0,0 0 0,1 0 0,0-2 0,2 1 0,0-2 0,-17-40 0,14 30 0,5 9 0,1 1 0,0-1 0,-9-37 0,9 19 0,2 0 0,1-1 0,1-53 0,4 15 0,3-83 0,1 147 0,0 0 0,0 1 0,2-1 0,-1 1 0,2 0 0,-1 1 0,2-1 0,0 1 0,0 0 0,13-15 0,15-15 0,47-46 0,-54 63 0,0 1 0,2 2 0,1 1 0,59-31 0,283-129 0,-333 161 0,-28 14 0,-1 0 0,1 1 0,21-6 0,1 2-23,37-7-1319,-50 14-5484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24575,'103'2'0,"113"-4"0,-127-11 0,-56 8 0,57-4 0,-43 10 0,-1-3 0,1-2 0,72-15 0,-68 8-123,0 3 0,86-4 0,108 13-194,-94 1 393,-13-2-1339,-116 0-5055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2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 24575,'-11'-6'0,"11"3"0,3 7 0,0-1 0,0 0 0,0 0 0,0-1 0,0 0 0,0 1 0,0-1 0,1 0 0,-1 0 0,1-1 0,-1 1 0,1-1 0,0 0 0,6 2 0,-5-2 0,1 1 0,-1 0 0,0 0 0,1 0 0,-1 1 0,5 3 0,3 2 0,0 0 0,0-1 0,0-1 0,1 0 0,0-1 0,1 0 0,-1-2 0,1 1 0,24 1 0,-15-1 0,0 1 0,32 11 0,-53-15 0,-1 0 0,1 1 0,0 0 0,0 0 0,-1-1 0,1 2 0,-1-1 0,0 0 0,0 0 0,1 1 0,-1-1 0,-1 1 0,1 0 0,0-1 0,-1 1 0,1 0 0,-1 0 0,0 0 0,0 0 0,1 6 0,1 7 0,0 0 0,-2 0 0,1 18 0,0 11 0,-1-34 0,-1 0 0,-1 1 0,0-1 0,0 0 0,-1 1 0,0-1 0,-1 0 0,0 0 0,-8 16 0,-4 5 0,-31 52 0,34-66 0,-2-1 0,1 0 0,-20 16 0,17-17 0,1 1 0,-22 30 0,27-35 0,0 0 0,-1-1 0,0 0 0,0 0 0,-2-1 0,1-1 0,-1 0 0,0-1 0,-1 0 0,0-1 0,-23 8 0,36-14 0,-1-1 0,0 1 0,0 0 0,0-1 0,0 1 0,1-1 0,-1 1 0,0-1 0,0 0 0,0 0 0,0 0 0,0 0 0,0 0 0,0 0 0,0-1 0,0 1 0,0-1 0,0 1 0,1-1 0,-1 0 0,0 1 0,0-1 0,1 0 0,-1 0 0,0 0 0,1-1 0,-1 1 0,1 0 0,-1-1 0,1 1 0,0-1 0,0 1 0,-1-1 0,1 1 0,0-1 0,1 0 0,-1 0 0,0 1 0,0-3 0,-2-8 0,0-1 0,2 1 0,-1 0 0,2-1 0,0-17 0,-2-22 0,-19-112 0,9 94 0,7 50 0,1-1 0,-1-28 0,2 16 40,-1 0 0,-16-60 0,12 62-535,1-1 0,-4-63 0,10 73-6331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24575,'0'-5'0,"0"0"0,0 0 0,1-1 0,-1 1 0,1 0 0,1 0 0,-1 0 0,1 0 0,-1 0 0,2 0 0,-1 0 0,0 1 0,1-1 0,0 1 0,0 0 0,0-1 0,1 1 0,7-6 0,2 0 0,0 2 0,1-1 0,0 2 0,29-12 0,-42 18 0,17-6 0,-1 0 0,1 1 0,1 1 0,35-5 0,-20 3 0,1-1 0,43-16 0,40-9 0,124-8-754,-185 32 707,-1 3 0,1 1 0,89 6 0,-77 1 65,125-13 1,-49-2 201,257 8-1,-208 7 26,-121-2-1389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24575,'0'0'0,"0"-1"0,0 0 0,0 0 0,0 0 0,0 1 0,1-1 0,-1 0 0,0 0 0,0 1 0,1-1 0,-1 0 0,1 1 0,-1-1 0,1 0 0,-1 1 0,1-1 0,-1 1 0,1-1 0,-1 1 0,1-1 0,0 1 0,-1-1 0,1 1 0,0-1 0,-1 1 0,1 0 0,0-1 0,-1 1 0,1 0 0,0 0 0,0 0 0,0 0 0,-1-1 0,1 1 0,0 0 0,0 0 0,-1 1 0,1-1 0,0 0 0,0 0 0,0 0 0,-1 0 0,1 1 0,0-1 0,0 0 0,-1 1 0,2 0 0,39 16 0,-39-16 0,18 10 0,-5-4 0,-1 1 0,23 16 0,32 18 0,-36-25 0,73 36 0,-88-45 0,0 0 0,0-1 0,1-1 0,22 4 0,-18-4 0,-1 0 0,31 13 0,-47-16 0,1 1 0,-1-1 0,1 1 0,-1 1 0,0-1 0,-1 1 0,1 0 0,-1 0 0,0 1 0,0-1 0,6 12 0,-4-6 0,-1 1 0,-1 0 0,0 1 0,-1-1 0,-1 1 0,0 0 0,0 0 0,1 24 0,-3-1 0,-1-1 0,-6 39 0,4-63 0,-1-1 0,0 1 0,-1-1 0,0 0 0,0 0 0,-1 0 0,0-1 0,-1 0 0,-9 11 0,7-8 0,0 0 0,1 1 0,0 0 0,-9 22 0,13-26 0,-1 0 0,0 0 0,-1 0 0,1 0 0,-2-1 0,0 0 0,-10 12 0,14-17 0,0-1 0,0 1 0,-1-1 0,1 1 0,-1-1 0,0 0 0,0 0 0,0 0 0,0-1 0,0 1 0,0 0 0,0-1 0,0 0 0,-1 0 0,1 0 0,0 0 0,-1-1 0,1 1 0,-1-1 0,1 0 0,0 0 0,-1 0 0,1 0 0,-1-1 0,-3 0 0,4 0 0,1-1 0,-1 0 0,0 1 0,1-1 0,0 0 0,-1-1 0,1 1 0,0 0 0,0-1 0,0 1 0,0-1 0,1 1 0,-3-4 0,-20-47 0,11 24 0,-40-61 0,-11-21 0,-16-74 0,41 81 0,-18-41 0,49 127-227,0-1-1,1-1 1,1 1-1,1-1 1,-3-24-1,6 23-6598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3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24575,'1'28'0,"2"0"0,0 0 0,2 0 0,17 50 0,-13-45 0,5 45 0,-12-61 0,1-1 0,0 0 0,1 0 0,0 0 0,8 16 0,-4-11 0,-1 1 0,-1 1 0,6 43 0,-7-38 0,14 50 0,6 23 0,-20-72 0,18 53 0,-13-51-13,-8-23-212,1 0-1,-1 1 1,2-1 0,-1-1-1,7 11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3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24575,'94'-1'0,"104"3"0,-55 24 0,2 0 0,17 2 0,102 19 0,-237-40 0,-1 0 0,0-1 0,1-1 0,52 2 0,-7-8 0,-16 0 0,0 1 0,105 17 0,45 10 0,-161-20 0,-25-5 0,0 2 0,0 0 0,0 1 0,35 15 0,-43-16 0,0 0 0,1-1 0,-1 0 0,1-1 0,16 1 0,-19-2 0,0-1 0,0 2 0,-1-1 0,1 2 0,0-1 0,-1 1 0,0 1 0,18 8 0,-26-11 0,-1 0 0,1 0 0,0-1 0,0 1 0,-1 0 0,1 0 0,-1 0 0,1 0 0,-1 1 0,1-1 0,-1 0 0,0 0 0,1 0 0,-1 0 0,0 0 0,0 0 0,0 1 0,0-1 0,0 0 0,0 0 0,0 0 0,0 0 0,-1 1 0,1-1 0,0 0 0,-1 0 0,1 0 0,-1 0 0,1 0 0,-1 0 0,1 0 0,-1 0 0,0 0 0,1 0 0,-1 0 0,-1 1 0,-34 38 0,32-36 0,-104 89 0,54-42 0,2 2 0,-90 121 0,92-110 0,-5 14-230,3 3-1,-52 110 0,-32 53-162,-48 28 393,-23 88-739,100-163 449,92-155 250,13-37 173,1 1 0,-1-1 0,1 0-1,-2 1 1,1-1 0,0 0 0,-1 0 0,0 0-1,-7 8 1,10-13-119,0 0 0,-1 0 0,1 0 0,0 0 0,0 0 0,0 0 0,-1 1-1,1-1 1,0 0 0,0 0 0,0 0 0,-1 0 0,1 0 0,0 0 0,0 0 0,0 0 0,-1 0-1,1 0 1,0 0 0,0-1 0,0 1 0,-1 0 0,1 0 0,0 0 0,0 0 0,0 0 0,0 0-1,-1 0 1,1 0 0,0-1 0,0 1 0,0 0 0,0 0 0,0 0 0,-1 0 0,1-1 0,0 1 0,0 0-1,0 0 1,0 0 0,0 0 0,0-1 0,0 1 0,0 0 0,0 0 0,-5-17 180,2-15-202,2-320 8,3 166 0,-3 168 0,-1 1 0,-1 0 0,-4-18 0,-6-42 0,10 53 0,0 0 0,-2 0 0,-13-36 0,-7-40 0,-46-213 0,62 279-104,2 8-211,0 1-1,2-1 1,-2-28 0,6 32-6511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0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0 24575,'-2'10'0,"0"-1"0,0 0 0,-1 0 0,0 0 0,0 0 0,-1-1 0,-1 1 0,1-1 0,-1 0 0,-7 8 0,-2 6 0,-65 110 0,-106 132 0,140-205 0,2 3 0,-60 118 0,54-103 0,37-61 0,0 1 0,2 0 0,-13 26 0,-51 123 0,73-165 0,1 0 0,-1-1 0,1 1 0,0 0 0,-1-1 0,1 1 0,0 0 0,0-1 0,-1 1 0,1 0 0,0 0 0,0-1 0,0 1 0,0 0 0,0 0 0,0 0 0,0-1 0,0 1 0,0 0 0,0 0 0,0-1 0,1 1 0,-1 0 0,0 0 0,1-1 0,-1 1 0,0 0 0,1-1 0,-1 1 0,1 0 0,-1-1 0,1 1 0,-1-1 0,1 1 0,0 0 0,2 0 0,-1 0 0,1 0 0,-1 0 0,1 0 0,0 0 0,-1-1 0,1 1 0,0-1 0,0 0 0,3 0 0,6 0 0,-1-1 0,1 0 0,-1-1 0,13-3 0,19-11 0,-30 10 0,1 1 0,-1 0 0,1 1 0,0 1 0,25-3 0,33 3 0,-32 2 0,76-11 0,-52 4 0,1 2 0,-1 3 0,69 7 0,-10-2 0,-81-2 0,81 3 0,-110-1 0,-1-1 0,1 2 0,-1 0 0,1 1 0,-1 0 0,0 0 0,16 10 0,-25-12 0,-1 0 0,1 0 0,-1 0 0,0 0 0,0 0 0,0 1 0,0-1 0,0 1 0,0 0 0,-1-1 0,1 1 0,-1 0 0,2 5 0,-2-5 0,0 0 0,0 0 0,0-1 0,0 1 0,1 0 0,0-1 0,-1 0 0,1 1 0,0-1 0,0 0 0,3 3 0,-5-6 0,1 1 0,-1 0 0,1 0 0,0 0 0,-1 0 0,1-1 0,-1 1 0,1 0 0,-1-1 0,1 1 0,-1 0 0,1-1 0,-1 1 0,1-1 0,-1 1 0,1-1 0,-1 1 0,0-1 0,1 1 0,-1-1 0,0 1 0,1-1 0,-1 1 0,0-1 0,0 1 0,0-1 0,1 0 0,-1 1 0,0-1 0,0 0 0,0 1 0,0-1 0,0 1 0,0-1 0,0 0 0,0 1 0,-1-1 0,1 0 0,2-29 0,-5 13 0,0-1 0,-2 1 0,0 1 0,0-1 0,-2 1 0,-8-16 0,-7-19 0,16 39 0,0 0 0,-1 0 0,-1 0 0,0 1 0,-10-12 0,8 11 0,0-1 0,1 0 0,-14-26 0,-12-26 0,25 47 0,0 1 0,1-2 0,1 1 0,-7-22 0,12 31 0,0 0 0,-1 1 0,0 0 0,0 0 0,-1 0 0,0 0 0,-1 1 0,0 0 0,-8-8 0,-3-2 0,-1 1 0,-29-19 0,12 14 74,-12-8-1513,35 19-5387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24575,'0'47'0,"2"0"0,12 71 0,-7-72 0,0 83 0,-7-96 0,1 0 0,2 0 0,1 0 0,2 0 0,12 42 0,-12-57 0,-2 0 0,0 0 0,1 23 0,-4-24 0,2 1 0,0 0 0,10 28 0,-1-9 0,-2 0 0,5 39 0,-8-39 0,1-1 0,16 43 0,-13-53-57,-8-22-43,-1 0-1,0 0 0,0 1 1,0-1-1,-1 1 0,1-1 1,-1 1-1,0-1 1,0 1-1,-1 0 0,1 0 1,-2 7-1,-2 3-6725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0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24575,'25'0'0,"41"1"0,-1-3 0,72-12 0,5-8 14,112-23-578,-197 34 231,0 3 1,85-3-1,-71 8-45,73-14 0,-74 4 169,163-25-1949,811-44-2269,-836 57 4383,8 0 131,-84 20-70,138-9-18,-203 9 27,237-31 251,-245 27 220,0 2-1,72 2 1,-37 2-507,-54 1 365,45-10 0,-4-8 3401,-79 19-3678,-1 0 0,1 0-1,-1 1 1,1-1 0,0 1 0,-1-1 0,1 1-1,0 0 1,-1-1 0,1 1 0,0 0-1,-1 0 1,1 0 0,0 0 0,0 1 0,-1-1-1,1 0 1,0 1 0,-1-1 0,1 1 0,-1 0-1,1-1 1,-1 1 0,1 0 0,-1 0 0,1 0-1,-1 0 1,0 0 0,1 0 0,-1 1-1,0-1 1,0 0 0,1 3 0,0-1-68,-1 1 1,0 0-1,-1 0 0,1 0 1,-1 0-1,1 0 1,-1 0-1,0 0 0,-1-1 1,1 1-1,-1 0 0,1 0 1,-4 7-1,-17 61-10,7-30 0,3-1 0,-11 77 0,15-32-122,5-44-3,-2 0 0,-2 0 0,-11 42 0,-48 227 125,59-256 0,2 0 0,3 55 0,2-52 0,-11 94 0,-3-19 0,7 249 0,9-205 0,-2-159 67,1 0 0,1 0 0,5 20 0,-4-24-8,-1 0 0,-1 0 0,0 1 0,-1-1 0,0 24 0,-2-37-59,1-1 0,0 1 0,0-1 0,-1 1 0,1-1 0,0 1 0,0-1 0,-1 1 0,1-1 0,-1 1 0,1-1 0,0 0 0,-1 1 0,1-1 0,-1 1 0,1-1 0,-1 0 0,1 0 0,-1 1 0,1-1 0,-1 0 0,1 0 0,-1 0 0,1 1 0,-1-1 0,0 0 0,1 0 0,-1 0 0,1 0 0,-1 0 0,0 0 0,1 0 0,-1 0 0,1 0 0,-1-1 0,1 1 0,-1 0 0,1 0 0,-1 0 0,1-1 0,-1 1 0,1 0 0,-1-1 0,1 1 0,-1 0 0,1-1 0,-1 0 0,-35-20 0,27 15 0,-8-1 0,0 1 0,0 0 0,0 1 0,-1 1 0,0 0 0,-21 0 0,-16-5 0,-25-4-303,0 4-1,-131 0 1,-1275 11-2791,823-3 2188,403 15 325,-5-1-13,-185-14 2452,445 1-1663,1 0-1,-1 0 1,1-1-1,0 0 1,-1 0-1,1 0 1,0 0-1,-1-1 0,1 1 1,0-1-1,0 0 1,0-1-1,1 1 1,-1-1-1,0 1 1,1-1-1,-5-5 1,2 1-115,1-1 1,0 1 0,0-1 0,1 1-1,-1-1 1,2 0 0,-1-1 0,-1-9-1,-25-102-80,19 72 0,-20-58 0,25 86 0,0-1 0,-3-32 0,6 34 0,-1-1 0,-1 0 0,-7-21 0,2 10 0,1-1 0,1 0 0,-4-48 0,6 36 0,-1-21 0,4-1 0,5-79 0,1 29 0,-4 113 0,1 0 0,0 0 0,-1 0 0,1 0 0,1 0 0,-1 0 0,0 0 0,1 0 0,0 0 0,-1 0 0,1 0 0,0 0 0,0 1 0,1-1 0,-1 0 0,1 0 0,-1 1 0,1-1 0,0 1 0,0 0 0,0 0 0,0-1 0,0 1 0,1 0 0,-1 1 0,1-1 0,-1 0 0,1 1 0,-1-1 0,1 1 0,0 0 0,0 0 0,0 0 0,0 0 0,0 1 0,0-1 0,0 1 0,0-1 0,0 1 0,0 0 0,3 1 0,106-1 0,-81 2 0,0-2 0,0-1 0,-1-1 0,41-8 0,-7-5-1365,-48 8-5461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1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29 24575,'-1'-1'0,"1"0"0,-1 0 0,1 0 0,-1 0 0,1 0 0,-1-1 0,0 1 0,0 0 0,1 1 0,-1-1 0,0 0 0,0 0 0,0 0 0,0 0 0,0 1 0,0-1 0,0 0 0,0 1 0,0-1 0,-1 1 0,1-1 0,0 1 0,0 0 0,0-1 0,-1 1 0,1 0 0,-2 0 0,-41-5 0,39 5 0,-24-1 0,0 2 0,0 1 0,0 2 0,1 0 0,-37 11 0,2 5 0,-74 32 0,-10 12 0,141-60 0,-1-1 0,1 1 0,0 0 0,0 0 0,1 0 0,-1 1 0,1 0 0,0 0 0,0 0 0,0 1 0,1 0 0,0 0 0,0 0 0,-5 12 0,-1 7 0,0 0 0,-9 45 0,16-56 0,-24 145 0,21-120 0,2 0 0,1 1 0,5 71 0,0-32 0,-2-66 0,1 0 0,1 0 0,0 0 0,0-1 0,2 1 0,-1-1 0,2 1 0,-1-1 0,2 0 0,0-1 0,0 0 0,1 1 0,0-2 0,1 1 0,0-1 0,1-1 0,10 10 0,-4-3 0,-2 0 0,15 20 0,23 27 0,-24-32 0,-21-23 0,0-1 0,0 0 0,1-1 0,-1 1 0,2-1 0,-1-1 0,14 9 0,56 41 0,-49-42 0,-1 0 0,-1 2 0,0 2 0,46 37 0,-54-38 0,2-1 0,0-1 0,0 0 0,1-2 0,24 11 0,-33-19 0,0-1 0,1 0 0,-1-1 0,0-1 0,1 0 0,18 0 0,-16-1 0,1 0 0,0 2 0,22 4 0,-29-4 0,0 1 0,0-1 0,0-1 0,0 0 0,0 0 0,1-1 0,-1 0 0,0 0 0,1-1 0,-1 0 0,0-1 0,0 0 0,0-1 0,0 1 0,0-2 0,-1 1 0,1-1 0,-1-1 0,0 1 0,10-9 0,41-17 0,-48 26 0,-1 0 0,0-1 0,0 0 0,0-1 0,11-9 0,3-4 0,-18 15 0,0-1 0,0 1 0,0-1 0,0-1 0,-1 1 0,1-1 0,-1 0 0,-1 0 0,1 0 0,-1 0 0,0-1 0,-1 0 0,0 0 0,0 0 0,4-12 0,4-45 0,-2 1 0,1-98 0,-10 99 0,-3-79 0,2 126 0,-2 0 0,1 0 0,-2 0 0,0 0 0,0 0 0,-14-26 0,-6-3 0,-25-50 0,-20-46 0,46 100 0,3-1 0,1 0 0,-21-71 0,5-49 0,34 158 4,0 0 0,0 1-1,0-1 1,0 1 0,0-1 0,0 0-1,-1 1 1,1 0 0,-1-1 0,1 1-1,-1 0 1,0 0 0,0 0 0,0 0-1,0 0 1,0 0 0,-1 1 0,1-1-1,-1 1 1,1-1 0,-1 1 0,1 0-1,-1 0 1,0 0 0,1 1 0,-1-1-1,0 0 1,0 1 0,1 0 0,-1 0-1,-4 0 1,0 0-139,-1 0 0,1 1 0,0 0 0,-1 1 0,1-1 0,0 1 0,-1 1 0,1 0 0,1 0 0,-13 6 0,5 1-6691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2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1561 510 24575,'-1'0'0,"0"0"0,0-1 0,-1 1 0,1 0 0,0-1 0,0 1 0,1-1 0,-1 0 0,0 1 0,0-1 0,0 0 0,0 1 0,0-1 0,1 0 0,-1 0 0,0 0 0,1 0 0,-1 0 0,1 0 0,-1 0 0,1 0 0,-1 0 0,1 0 0,0 0 0,-1 0 0,1 0 0,0 0 0,0 0 0,0 0 0,0 0 0,0 0 0,0 0 0,0-1 0,0 0 0,4-42 0,-4 42 0,6-21 0,0-1 0,18-43 0,-1 7 0,-19 45 0,0-1 0,-1 1 0,-1-1 0,0 1 0,-1-1 0,-1 0 0,0 1 0,-2-1 0,1 1 0,-2-1 0,-8-29 0,9 42 0,0 0 0,0 0 0,0 0 0,0 1 0,-1-1 0,1 1 0,-1-1 0,0 1 0,0 0 0,1 0 0,-2 0 0,1 0 0,0 0 0,0 1 0,0 0 0,-1-1 0,1 1 0,-1 1 0,1-1 0,-1 0 0,-6 0 0,-11 0 0,0 0 0,-35 5 0,23-2 0,-12 1-37,1 3-1,-87 22 0,83-16-357,24-5 369,0 1 0,1 2 0,-23 12 0,-22 9 28,-270 117-2,198-59 0,-11 5 0,122-79 0,-1 2 0,2 1 0,0 1 0,2 1 0,0 1 0,1 2 0,1 0 0,-33 43 0,51-56 93,1 0-1,0 1 0,1-1 0,0 1 0,1 0 0,-4 20 1,-5 70-129,11-90 36,1-1 0,0 1 0,1-1 0,0 0 0,1 1 0,0-1 0,1 0 0,0 0 0,0 0 0,9 16 0,-1-6 0,1-1 0,1-1 0,29 32 0,-11-8 0,-25-31 0,1-2 0,0 1 0,14 14 0,10 6 0,-15-13 0,0-1 0,1-1 0,1-1 0,0-1 0,38 22 0,44 26 0,-71-48 0,61 18 0,-54-20 0,14 9 0,-41-15 0,0-1 0,0 0 0,1-1 0,0 0 0,0 0 0,0-1 0,11 1 0,106 10 0,61 1 0,1085-15-1365,-1250 1-5461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2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24575,'55'-21'0,"-30"13"0,1 1 0,0 1 0,0 2 0,0 0 0,1 1 0,27 2 0,-17 0 0,59-11 0,-59 6 0,58-1 0,196 8-1365,-268-1-5461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2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24575,'1484'0'-895,"-1309"-14"895,-7 0 0,-25 16 0,102-3 0,-77-24-470,-146 24-6356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2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23 280 24575,'-1'0'0,"0"0"0,0 0 0,0 0 0,1 0 0,-1 0 0,0 0 0,0 0 0,0 0 0,1 1 0,-1-1 0,0 0 0,0 0 0,0 1 0,1-1 0,-1 0 0,0 1 0,1-1 0,-1 1 0,0-1 0,1 1 0,-1-1 0,0 1 0,1-1 0,-1 1 0,1 0 0,-1-1 0,1 1 0,-1 0 0,1-1 0,0 1 0,-1 0 0,1 0 0,0-1 0,0 1 0,-1 0 0,1 0 0,0 0 0,0 0 0,0-1 0,0 1 0,0 0 0,0 0 0,0 0 0,0-1 0,1 1 0,-1 0 0,0 0 0,0 0 0,1-1 0,-1 1 0,0 0 0,1 0 0,-1-1 0,1 1 0,-1 0 0,1-1 0,-1 1 0,1-1 0,-1 1 0,1 0 0,0-1 0,-1 0 0,1 1 0,0-1 0,-1 1 0,1-1 0,0 0 0,1 1 0,6 3 0,0-1 0,0 0 0,0 0 0,0-1 0,1 0 0,-1-1 0,1 0 0,8 0 0,75-2 0,-45-1 0,52 1-114,459 2-4175,-334 11 3066,80 2-715,2065-12-4160,-1152-5 3874,-354 5 1709,938-4 533,-924-24-18,74 0 0,491-43 0,-523 5 802,-448 12 255,-53 3 943,-195 40-1681,45-3-98,121 2 5204,-368 10-5388,42-5 2519,-60 4-2498,1 1 1,-1-1-1,0 0 0,0 0 0,1 0 1,-1 0-1,0-1 0,0 1 1,0-1-1,0 0 0,0 0 0,-1 0 1,1 0-1,-1 0 0,1-1 1,2-2-1,-3-3-5274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24575,'2'33'0,"1"-1"0,2 0 0,17 60 0,-2-14 0,0 4-157,62 155-1,56 70-158,-30-69 316,-95-212-211,0-2 0,19 28-1,-18-30-61,0 1 0,16 36 0,24 61 206,-33-79 103,-3 2 0,-1 0-1,17 64 1,41 192 1714,-52-213-1492,-13-27-1623,-9-49-5461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2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24575,'-2'86'0,"-17"121"0,14-150 0,2 1 0,5 58 0,-2 59 0,-13-85 0,7-62 0,2-1 0,0 31 0,-9 132 0,0 12 0,14 331-1365,-1-510-5461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4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24575,'0'64'117,"1"-2"-545,-2 0 1,-15 98-1,8-96 429,2 1 0,7 131 0,2-72 169,-3 87 823,1-243-932,11-57 0,-6 56-805,2-54 1,-8 65-6083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0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0 24575,'-3'4'0,"0"0"0,1 0 0,-2-1 0,1 0 0,0 1 0,0-1 0,-1-1 0,0 1 0,0 0 0,0-1 0,0 0 0,-7 4 0,2-2 0,-18 12-16,-227 145-580,188-108-463,2 4 1,-85 97 0,85-86 705,19-16 353,3 2 0,2 1 0,2 2 0,-55 113 0,74-128 26,3 1-1,2 1 1,2 0 0,-13 87-1,20-92 1101,1 60 0,4-82-832,1 0-1,1 0 0,1 0 1,0 0-1,11 32 0,-11-43-293,1 0 0,0 0 0,0 0 0,1 0 0,0-1 0,0 0 0,0 0 0,0 0 0,9 6 0,57 35 0,-50-35 0,1 0 0,0-2 0,0-1 0,40 10 0,98 10 0,-38-9 0,-48-9-190,0-3-1,0-3 1,85-7-1,-25 0 35,-110 2 156,0 0 0,-1-2 0,1-1 0,-1-1 0,34-12 0,108-53 0,-58 23 0,-95 42 35,-1-1 1,1 0-1,-1-1 0,-1 0 1,0-1-1,0 0 0,0 0 0,-1-1 1,0 0-1,-1-1 0,0 0 1,9-14-1,-15 20-22,1-1 0,-1 1 0,0-1 1,0 1-1,0-1 0,-1 1 0,1-1 0,-1 0 0,0 0 0,-1 0 0,1 0 1,-1 0-1,0 0 0,0 1 0,0-1 0,-1 0 0,0 0 0,0 0 0,0 0 0,0 0 1,-1 1-1,0-1 0,0 1 0,0-1 0,-1 1 0,1 0 0,-1 0 0,0 0 1,0 0-1,-1 0 0,1 1 0,-1 0 0,1-1 0,-6-2 0,-1-2-13,0 1 0,0 0 0,-1 0 0,0 1 0,-22-9 0,-11-10 0,39 21 0,0 1 0,0-1 0,0 1 0,-1 0 0,0 1 0,1-1 0,-1 1 0,-11-3 0,11 4 0,0 0 0,1 1 0,-1-1 0,0 1 0,1 0 0,-1 1 0,0-1 0,1 1 0,-1 0 0,0 0 0,1 1 0,-1 0 0,1 0 0,0 0 0,0 1 0,0-1 0,0 1 0,0 1 0,0-1 0,1 0 0,0 1 0,-1 0 0,2 0 0,-1 1 0,0-1 0,1 1 0,-6 9 0,2 0 0,1 0 0,1 0 0,0 1 0,0-1 0,2 1 0,0 0 0,1 0 0,0 0 0,1 24 0,-1-12 0,-9 51 0,6-50 0,-2 51 0,8-28 0,3 0 0,12 66 0,-13-95 0,2 1 0,0-1 0,1 1 0,13 28 0,-10-27 0,0 1 0,5 31 0,-13-54-65,-1-1 0,0 0 0,1 0 0,-1 1 0,0-1 0,0 0 0,0 1 0,0-1 0,0 0 0,0 0 0,-1 1 0,1-1 0,0 0 0,-1 1 0,1-1 0,-1 0 0,1 0 0,-1 0 0,1 0 0,-2 2 0,-6 5-6761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4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8905 0 24575,'1'13'0,"1"-1"0,0 1 0,1-1 0,0 0 0,1 0 0,7 15 0,-5-13 0,-1 1 0,-1-1 0,6 30 0,-6-25 0,0 1 0,1-1 0,2-1 0,-1 1 0,2-1 0,10 18 0,-6-13 0,-1 1 0,12 43 0,16 57 0,-23-76 0,17 80 0,16 64 0,-30-128 0,-11-29 0,5 51 0,-4-24 0,16 160 0,-15-109 0,-8 189 0,-4-143 0,-1-115 0,-2-1 0,-1 0 0,-3-1 0,-17 55 0,24-89 0,-1 0 0,1 0 0,-2-1 0,1 1 0,-1-1 0,0 0 0,0 0 0,-1 0 0,0 0 0,0-1 0,-11 10 0,10-12 0,1 0 0,-1 0 0,0-1 0,-1 0 0,1 0 0,0 0 0,-1-1 0,1 0 0,-1 0 0,0-1 0,0 0 0,0 0 0,0 0 0,-7-1 0,-608-4 0,439-11-1067,81 4 1095,-99-8-1518,-304-16-596,289 22 442,28 1 422,-398-18 33,168 6 910,245 17 279,-455-13 0,-633 21-1916,852 27 2614,-12-1-149,-47-29 2821,441 4-3439,0 0 0,-29 8-1,27-5 1299,-47 3-1,-81 6-470,-26-1 1812,-1510-14-1899,1673 3-671,0 0 0,-35 8 0,34-6 0,-1 0 0,-24 1 0,39-4 0,0-1 0,0 0 0,1 0 0,-1-1 0,0 0 0,0 0 0,1 0 0,-1-1 0,-9-4 0,14 5 0,-1-1 0,1 0 0,-1 0 0,1 0 0,0-1 0,0 1 0,0 0 0,0-1 0,0 1 0,1-1 0,-1 0 0,1 0 0,0 0 0,-1 1 0,1-1 0,1 0 0,-1 0 0,0-1 0,1 1 0,-1 0 0,1 0 0,0-5 0,1-223 0,3 86 0,-4-486 0,-3 584 0,-1 0 0,-17-67 0,12 67 0,1 1 0,-2-71 0,-3-46 0,1-2 0,10 147 0,0 0 0,-1-1 0,-1 1 0,0 0 0,-9-21 0,6 17 0,0-1 0,-4-27 0,15 113 0,-5 77 0,-1-39 0,2 904-1694,2-964 1913,9 55 0,-5-54 88,2 50 0,-8-62-11,2-18-374,-1 1-1,-1-1 1,0 1-1,-1-1 1,0 1 0,-1-1-1,-1 0 1,0 0-1,0 0 1,-1 0 0,-1 0-1,-8 16 1,4-14-6748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4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47 153 24575,'-1'51'0,"0"-11"0,2 0 0,1 0 0,12 66 0,-6-60 0,-3 0 0,-2 0 0,-1 0 0,-6 52 0,1 7 0,3 373 0,-1-462 0,-1 0 0,0 1 0,-6 18 0,-5 38 0,12-60 0,0 0 0,-1 0 0,-1 0 0,0 0 0,-9 22 0,17-49 0,0 1 0,-1-1 0,-1 0 0,0 0 0,-1 0 0,1-25 0,-4-103 0,-1 64 0,2 37 0,1 6 0,-2-1 0,-1 0 0,-13-64 0,-12-58 0,26 156 0,1 0 0,-1-1 0,1 1 0,-1 0 0,1-1 0,0 1 0,0 0 0,0-1 0,1 1 0,-1 0 0,0-1 0,1 1 0,-1 0 0,1-1 0,0 1 0,0 0 0,0 0 0,0 0 0,0 0 0,0 0 0,1 0 0,-1 0 0,1 0 0,-1 0 0,4-2 0,-3 3 0,1 0 0,-1-1 0,1 1 0,-1 0 0,1 0 0,0 1 0,0-1 0,-1 1 0,1-1 0,0 1 0,0 0 0,0 0 0,-1 0 0,1 0 0,0 1 0,0-1 0,0 1 0,-1-1 0,1 1 0,0 0 0,3 2 0,-1-1 0,0 1 0,0-1 0,-1 1 0,1 0 0,-1 0 0,0 0 0,0 1 0,0 0 0,0 0 0,-1 0 0,1 0 0,-1 0 0,0 0 0,4 9 0,-1 3 0,0-1 0,-1 1 0,5 23 0,-8-28 0,0 0 0,1 0 0,0 0 0,1-1 0,0 1 0,0-1 0,1 0 0,1 0 0,11 16 0,-8-16 0,-1 2 0,0-1 0,-1 1 0,10 22 0,-13-24 0,1 1 0,1-1 0,-1 0 0,2-1 0,-1 1 0,1-1 0,1 0 0,10 9 0,1-4 0,0-1 0,1-1 0,25 11 0,4 2 0,-40-20 0,1-1 0,0 0 0,0-1 0,1 0 0,-1-1 0,0 0 0,1 0 0,0-1 0,-1 0 0,1-1 0,0-1 0,-1 1 0,1-2 0,16-3 0,-3-1 0,-2-1 0,1-1 0,-1-1 0,-1-1 0,30-18 0,-37 17 0,0-1 0,-1-1 0,-1 0 0,0-1 0,-1 0 0,13-21 0,-13 15 0,0-1 0,-1 0 0,8-25 0,11-25 0,-18 42 0,0 1 0,10-52 0,-7 25 0,45-144 0,-37 100 0,-15 61 0,22-64 0,-13 57 0,7-14 0,22-93 0,-44 149 0,0 0 0,0 0 0,0 1 0,0-1 0,0 1 0,1-1 0,-1 1 0,1-1 0,-1 1 0,1 0 0,0 0 0,0 0 0,0 0 0,0 0 0,0 0 0,0 1 0,3-2 0,-4 2 0,0 1 0,0-1 0,1 1 0,-1-1 0,0 1 0,0 0 0,0 0 0,0-1 0,1 1 0,-1 0 0,0 0 0,0 0 0,0 0 0,1 1 0,-1-1 0,0 0 0,0 0 0,0 1 0,0-1 0,1 1 0,-1-1 0,0 1 0,0-1 0,0 1 0,0 0 0,0 0 0,0-1 0,0 1 0,-1 0 0,1 0 0,0 0 0,0 0 0,-1 0 0,1 0 0,0 0 0,-1 0 0,1 0 0,-1 0 0,0 0 0,1 0 0,-1 2 0,18 42 0,-12-28 0,0 0 0,1-1 0,1 0 0,10 15 0,11 14 0,46 97 0,-40-56 0,30 62 0,175 364-1445,-135-224 1153,-34 6-562,-38-185 1160,-18-66-46,-2 2 1,-2-1-1,-2 1 0,4 51 0,0 2 227,-8-71-321,-1 1-1,1 28 1,-5-45-130,0-2 23,0 0 0,0-1 0,-1 1 0,-2 14-1,3-22-106,-1 1 0,1-1-1,0 0 1,-1 1-1,1-1 1,-1 0-1,0 1 1,1-1 0,-1 0-1,0 0 1,0 0-1,0 1 1,0-1-1,0 0 1,0 0-1,0 0 1,0 0 0,0-1-1,-1 1 1,1 0-1,0 0 1,0-1-1,-1 1 1,1-1-1,0 1 1,-1-1 0,1 0-1,-1 1 1,1-1-1,0 0 1,-1 0-1,1 0 1,-1 0-1,-2 0 1,-10-3-6778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4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4399 204 24575,'0'16'0,"2"-1"0,0 1 0,1-1 0,0 0 0,1 0 0,10 23 0,0 2 0,-9-20 0,-1 0 0,0 1 0,0 22 0,7 39 0,16 50 0,-23-106 0,4 53 0,-8-60 0,2 0 0,0 0 0,1 0 0,0 0 0,13 34 0,-10-36 0,0 0 0,-2 1 0,0 0 0,-1 0 0,2 31 0,-7 97 0,0-57 0,2-81 0,0 25 0,-1 0 0,-1 1 0,-10 48 0,10-73 0,-1 0 0,0 1 0,0-1 0,-1-1 0,0 1 0,0 0 0,-1-1 0,0 0 0,-1 0 0,0-1 0,0 1 0,0-1 0,-1-1 0,0 1 0,-1-1 0,-14 10 0,-4 0 0,17-10 0,1-1 0,-1 1 0,0-1 0,-1-1 0,1 0 0,-1 0 0,0-1 0,0 0 0,0-1 0,-19 3 0,-68 8 0,68-8 0,-57 3 0,-1419-7-1455,680-3 726,776 5 732,-51 8 0,-39 2-773,-42 1 580,-25-1 704,18 0-408,-8 0 1617,138-7-1295,48-4-376,0 0 1,0-1-1,0 0 1,0-1-1,0 0 1,-14-3-1,9 1-52,-3-1 0,0-1 0,0 0 0,-27-11 0,38 11 0,1 1 0,0-1 0,0 1 0,0-2 0,0 1 0,1-1 0,-1 0 0,1 0 0,0 0 0,1-1 0,0 0 0,-7-10 0,-76-134 0,50 92 0,-42-86 0,27-15 0,42 132 0,1-1 0,1 1 0,2-1 0,1 0 0,-4-53 0,-2 3 0,6 49 0,-3-45 0,8 56 0,0-12 0,-2-1 0,-1 1 0,-8-37 0,4 25 0,2 0 0,2 0 0,2 0 0,4-52 0,0-4 0,-3-183-1365,0 291-5461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4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292 24575,'-103'-1'0,"-113"3"0,201 1 0,0 1 0,-1 0 0,2 1 0,-1 1 0,0 0 0,1 1 0,-20 13 0,16-9 0,-2-1 0,1-1 0,-24 7 0,23-9 0,1 1 0,-28 15 0,-16 8 0,33-16 0,0 2 0,1 1 0,1 1 0,0 1 0,2 2 0,-44 46 0,55-53 0,1 1 0,0 0 0,2 1 0,0 1 0,0 0 0,2 0 0,0 1 0,2 1 0,0-1 0,1 1 0,-9 42 0,7-17 0,3-16 0,1 1 0,-3 53 0,8-72 0,1 1 0,-1-1 0,2 0 0,0 1 0,0-1 0,1 0 0,0 0 0,1 0 0,0 0 0,1-1 0,0 0 0,0 1 0,1-2 0,1 1 0,0-1 0,0 0 0,1 0 0,0-1 0,0 0 0,1-1 0,13 10 0,-15-12 0,-1-1 0,0 1 0,0 1 0,-1-1 0,6 8 0,-8-9 0,0 0 0,1 0 0,0 0 0,0 0 0,0-1 0,0 1 0,1-1 0,-1 0 0,1 0 0,0-1 0,-1 1 0,7 1 0,33 6 0,1-2 0,0-1 0,0-3 0,67-2 0,-85-2 0,-1 1 0,1-1 0,-1-1 0,0-1 0,0-1 0,0-1 0,0-2 0,-1-1 0,33-12 0,233-99 0,-227 85 0,-3-2 0,102-79 0,-146 101 0,0-1 0,-1 0 0,0-1 0,-2-1 0,0-1 0,23-34 0,-29 38 0,-1-1 0,-1 1 0,0-1 0,0-1 0,-2 1 0,0-1 0,0 0 0,-1 0 0,-1 0 0,0-23 0,-2 11 0,1-5 0,-2-1 0,-6-37 0,6 62 0,-1-1 0,0 1 0,0-1 0,-1 1 0,0 0 0,-1 0 0,0 0 0,0 1 0,0-1 0,-1 1 0,0 0 0,-1 0 0,-6-6 0,-16-15 0,-36-47 0,12 12 0,-41-39 0,83 90 0,-1 2 0,-1 0 0,-20-14 0,-23-21 0,43 34 0,-1 0 0,0 0 0,0 1 0,-1 1 0,0 0 0,-1 1 0,0 0 0,0 2 0,-1-1 0,-18-3 0,3 3 0,0 1 0,0 2 0,0 1 0,-47 1 0,26 6 0,0 1 0,1 3 0,-1 2 0,-59 20 0,53-10 0,-60 28 0,66-25 0,-90 27 0,116-41-227,0 1-1,1 1 1,1 2-1,0 0 1,-36 26-1,47-29-6598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4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24575,'1'3'0,"1"-1"0,0 1 0,0-1 0,1 0 0,-1 0 0,0 0 0,1 0 0,-1-1 0,1 1 0,-1-1 0,1 1 0,0-1 0,0 0 0,0 0 0,0 0 0,5 1 0,10 5 0,502 253-797,-475-239 782,98 52-565,69 29-462,-154-77 816,-1 3-1,57 37 0,102 81-1114,-123-81 804,298 198-3771,205 115 3969,227 215 1604,-806-580-1263,99 76-185,154 126 90,-128-94 331,162 155 1697,-223-187 3102,-66-73-4655,-1 1 0,0 0 0,17 31 0,5 6-1837,-26-40-5371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5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9794 642 24575,'-1'1'0,"-1"-1"0,1 1 0,0-1 0,0 1 0,0-1 0,0 1 0,0 0 0,0-1 0,0 1 0,0 0 0,0 0 0,0 0 0,0 0 0,0 0 0,1 0 0,-1 0 0,0 0 0,1 0 0,-1 0 0,1 0 0,-1 1 0,1-1 0,-1 0 0,1 0 0,0 1 0,0-1 0,0 2 0,-5 41 0,4-39 0,0 52 0,2-42 0,-1 1 0,-1 0 0,0-1 0,-7 31 0,6-41 0,0 0 0,0 0 0,0-1 0,-1 1 0,1 0 0,-1-1 0,0 1 0,-1-1 0,1 0 0,-1 0 0,0 0 0,0-1 0,0 1 0,0-1 0,-1 0 0,1 0 0,-1 0 0,-8 3 0,-154 55 0,21-14-739,33-13 239,40-11-56,-148 27 1,-81-13-557,19-20-1169,85-7 2133,-109 16-590,-295 11-1689,484-37 1369,-710 24 82,18 2-489,545-23 1306,-540 30-1743,465-15 1414,169-10 649,-474 12 596,379-23 2006,-378 6-509,429 24-1667,147-16-250,-98 5-1,-413-18 6601,558 4-6602,1 0 0,-34 8-1,32-6-344,0 0-1,-24 1 0,23-3 11,0 1 0,-22 5 0,22-3 0,0-1 0,-25 1 0,-352-4 0,190-3 0,202 3 0,0-2 0,0 1 0,1-1 0,-1 0 0,0 0 0,0-1 0,1 0 0,0-1 0,-1 0 0,1 0 0,0 0 0,0-1 0,0 0 0,1 0 0,-1-1 0,1 0 0,0 0 0,1 0 0,-1-1 0,1 0 0,0 0 0,0 0 0,1-1 0,0 1 0,0-1 0,-4-12 0,-13-26 0,8 20 0,1-1 0,1 0 0,1-1 0,-11-54 0,10 25 0,6 32 0,1 0 0,-1-32 0,4 38 0,-2 0 0,-6-28 0,-4-32 0,10 53 0,-1 0 0,-1 0 0,-9-28 0,5 25 0,-8-56 0,13 10 0,5-85 0,1 51 0,-1 79 0,2 1 0,1 0 0,1 0 0,13-40 0,-10 46 0,2 1 0,0 0 0,14-21 0,-16 33-1365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39:5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61 700 24575,'-20'56'0,"10"32"0,8-59 0,-9 48 0,4-31 0,1 0 0,3 1 0,2-1 0,5 49 0,-1 13 0,-3 340 0,0-435 0,1 1 0,0-1 0,1 0 0,1 0 0,0 0 0,1 0 0,0-1 0,7 13 0,-11-25 0,0 1 0,0-1 0,0 1 0,1-1 0,-1 1 0,0-1 0,0 0 0,1 1 0,-1-1 0,0 1 0,1-1 0,-1 0 0,0 1 0,1-1 0,-1 0 0,1 0 0,-1 1 0,1-1 0,-1 0 0,0 0 0,1 0 0,-1 1 0,1-1 0,-1 0 0,1 0 0,-1 0 0,1 0 0,-1 0 0,1 0 0,-1 0 0,1 0 0,-1 0 0,1 0 0,-1 0 0,1 0 0,-1-1 0,0 1 0,1 0 0,17-19 0,8-31 0,-26 48 0,83-164 0,-46 100 0,-29 52 0,1 0 0,-1 0 0,-1-1 0,5-17 0,-2 6 0,0 0 0,24-43 0,-18 40 0,76-149 0,-59 113-257,40-115-1,-12 25 5,-54 140 253,104-255 0,-83 183 0,-13 38 0,2 0 0,42-83 0,-32 80 122,-22 38-57,2 0-1,0 0 1,0 1-1,1 0 1,1 0 0,0 1-1,1 0 1,0 1 0,20-17-1,-30 28-64,1-1 0,-1 1 0,1 0 0,0-1 0,-1 1 0,1 0 0,0-1 0,-1 1 0,1 0 0,0 0 0,-1 0 0,1-1 0,0 1 0,0 0 0,-1 0 0,1 0 0,0 0 0,-1 0 0,1 0 0,0 0 0,0 1 0,-1-1 0,1 0 0,0 0 0,-1 1 0,1-1 0,0 0 0,-1 1 0,1-1 0,0 0 0,-1 1 0,1-1 0,-1 1 0,1-1 0,-1 1 0,1-1 0,-1 1 0,1-1 0,-1 1 0,0 0 0,1-1 0,-1 1 0,0 0 0,1-1 0,-1 1 0,0 0 0,0 0 0,0 0 0,10 47 0,-8-30 0,19 39 0,-16-47 0,-1 1 0,0-1 0,-1 1 0,0 0 0,0-1 0,0 14 0,3 23 0,3 0 0,1-1 0,22 62 0,-18-64 0,29 62 0,-28-73 0,16 50 0,-20-43 0,10 37 0,53 124 0,-53-153 0,3-2 0,1-1 0,2-1 0,43 52 0,-45-63 0,25 44 0,-35-52 0,0-1 0,2 0 0,1-2 0,35 37 0,-50-56 0,0-1 0,-1 1 0,1-1 0,0 0 0,0 0 0,1 0 0,-1-1 0,0 1 0,1-1 0,-1 1 0,0-1 0,1 0 0,0 0 0,-1-1 0,1 1 0,-1-1 0,1 0 0,0 0 0,-1 0 0,1 0 0,0-1 0,-1 1 0,1-1 0,-1 0 0,1 0 0,-1 0 0,1-1 0,-1 1 0,0-1 0,0 0 0,0 0 0,0 0 0,0 0 0,0-1 0,0 1 0,-1-1 0,1 1 0,-1-1 0,1 0 0,-1 0 0,0 0 0,-1 0 0,4-7 0,3-17 0,0 0 0,-2 0 0,-1-1 0,-2 0 0,0 0 0,-4-55 0,1 33 0,7-48 0,5-102 0,-7 74 0,-1 95 0,1 0 0,11-39 0,-7 38 0,7-58 0,-2 8 0,-8 56 0,-2 1 0,2-31 0,-4 17 0,12-54 0,-5 40 0,0 15 0,-9 36 0,1 1 0,-1-1 0,1 1 0,-1-1 0,1 1 0,0-1 0,0 1 0,0 0 0,-1-1 0,1 1 0,0 0 0,1 0 0,-1 0 0,0-1 0,0 1 0,0 0 0,1 1 0,-1-1 0,0 0 0,3-1 0,-3 2 0,0 0 0,0 0 0,-1 1 0,1-1 0,0 0 0,-1 0 0,1 1 0,0-1 0,-1 0 0,1 1 0,0-1 0,-1 1 0,1-1 0,-1 1 0,1-1 0,-1 1 0,1-1 0,-1 1 0,1-1 0,-1 1 0,1 0 0,-1-1 0,0 1 0,1 0 0,-1-1 0,0 1 0,1 1 0,7 27 0,-5-18 0,5 16 0,7 48 0,-12-53 0,1 0 0,1 0 0,17 43 0,-7-26 0,-1 2 0,-2 0 0,9 62 0,-3-33-1034,47 122 1,-35-110 1222,36 83-362,25 73-775,-62-138 948,79 242 0,-95-301 178,-2 1 1,8 56 0,-11-53 275,24 80 1,-20-80-106,-1 1 0,8 75 0,-15-50-68,-5-58-256,1 1 0,1 0 0,0-1 1,1 1-1,0-1 0,1 0 0,1 0 0,6 16 0,-3-72-25,-8-37-1365,1 55-5461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0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55 104 24575,'-1'16'0,"-1"0"0,0-1 0,-7 21 0,-4 38 0,11 8 0,3-50 0,-2 0 0,-2 0 0,-8 42 0,7-52 0,0-1 0,2 1 0,1 0 0,0 0 0,2 0 0,0 0 0,2-1 0,9 43 0,-7-39 0,-2 0 0,1 30 0,-4-41 0,0 0 0,1 0 0,1 0 0,0 0 0,1 0 0,0-1 0,1 1 0,1-1 0,0 0 0,0 0 0,12 18 0,-9-20 0,-4-4 0,-1-1 0,2 0 0,-1 0 0,1 0 0,-1-1 0,2 1 0,-1-1 0,1 0 0,-1-1 0,1 1 0,0-1 0,1 0 0,-1-1 0,1 0 0,0 0 0,0 0 0,7 2 0,7-1 0,24 5 0,0-2 0,78 2 0,492-10 0,-567-1 0,1-2 0,88-21 0,-88 17 0,0 2 0,0 1 0,78 5 0,48-3 0,-87-10 0,-55 8 0,58-4 0,-66 9 0,1-1 0,0-2 0,40-8 0,-20-3 0,75-31 0,2-3 0,-49 26 0,85-14 0,-80 29 0,-62 7 0,1-2 0,0 0 0,-1 0 0,0-2 0,30-9 0,-10 1 0,0 1 0,63-10 0,-69 17 0,0-2 0,-1-1 0,0-2 0,-1 0 0,37-19 0,-23 6 0,-24 14 0,-1-2 0,1-1 0,-2 0 0,32-26 0,-38 28 0,0 1 0,1 0 0,-1 0 0,17-7 0,-18 11 0,-1-1 0,-1 1 0,1-2 0,-1 1 0,0-1 0,0-1 0,-1 1 0,1-1 0,-2-1 0,9-9 0,-6 1 0,0 0 0,-1 0 0,-1-1 0,-1 0 0,0-1 0,-1 1 0,-1-1 0,0 0 0,-2 0 0,0 0 0,-1-1 0,-2-27 0,0-219-1365,1 242-5461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0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24575,'-2'6'0,"0"0"0,-1-1 0,1 1 0,-1-1 0,0 0 0,0 1 0,-1-2 0,1 1 0,-8 7 0,-3 6 0,4-6 0,-1 1 0,0-2 0,-1 1 0,0-2 0,-18 13 0,-27 24 0,16-14 0,33-28 0,0 1 0,0 0 0,1 0 0,0 1 0,0 0 0,-6 9 0,9-11 0,0 0 0,0 0 0,1 1 0,0-1 0,0 1 0,1 0 0,0-1 0,0 1 0,0 0 0,0 1 0,0 5 0,2-8 0,1 0 0,0 0 0,-1-1 0,1 1 0,0 0 0,1-1 0,-1 1 0,1-1 0,-1 1 0,1-1 0,0 1 0,0-1 0,1 0 0,-1 0 0,1 0 0,-1-1 0,1 1 0,0-1 0,5 4 0,4 5 0,-1 1 0,-1 0 0,0 1 0,-1-1 0,0 2 0,13 25 0,-13-21 0,1-1 0,0-1 0,24 29 0,23 27 0,-40-50 0,36 40 0,-40-49 0,0 0 0,1-2 0,1 1 0,0-2 0,0 0 0,1 0 0,1-2 0,-1 0 0,1-1 0,0 0 0,1-2 0,0 0 0,28 4 0,74 15 0,-83-15 0,-1-2 0,74 6 0,-20-10-360,0-4 1,1-4-1,134-25 0,-105 4 231,-1-7-1,170-69 1,-190 60 99,-44 21 96,0-3 1,-2-3-1,67-43 0,-109 62 102,-1 0 0,0-1-1,0 0 1,0 0 0,-1-1-1,-1 0 1,0-1 0,0 0 0,-1 0-1,6-13 1,-9 16-263,-1 0 0,-1-1 0,1 1-1,-2-1 1,1 1 0,-1-1 0,0 0 0,-1 1-1,1-1 1,-2 0 0,0 0 0,0 1 0,0-1 0,-1 0-1,0 1 1,-4-9 0,-1-1-6731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0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24575,'5'2'0,"0"1"0,0-1 0,0 1 0,0-1 0,-1 1 0,1 1 0,-1-1 0,1 1 0,-1-1 0,0 1 0,-1 1 0,4 3 0,4 3 0,109 117 0,-71-88 0,-38-33 0,-1 0 0,0 1 0,-1 1 0,0-1 0,0 1 0,-1 1 0,0 0 0,9 15 0,2 6-137,2 0-1,1-2 0,46 47 0,-34-39-42,35 50 0,-34-40-60,2-1-1,82 77 1,103 67-1214,-22-20 397,-47-32-1802,197 136 1,-290-233 2858,0-1 0,59 53 0,7 10 726,42 40 8262,-156-133-8855,-8-7-131,-1 0-1,1 1 0,0-1 0,-1 1 1,0 0-1,0 0 0,0 0 1,0 0-1,2 6 0,-13-29 104,-1 0 0,-17-26 1,-11-23-1787,30 52-5145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0 24575,'-2'1'0,"0"0"0,0 0 0,0 0 0,0 0 0,1 0 0,-1 0 0,0 1 0,1-1 0,-1 0 0,1 1 0,-1-1 0,1 1 0,0 0 0,0-1 0,-1 1 0,0 2 0,-2 3 0,-309 388-2512,253-317 2430,-72 121-1,98-145 67,-98 179-871,26-43 236,16-30 308,-67 104-403,121-206 687,2 1 0,2 2 0,4 1 0,2 1 0,3 1 0,-23 102 0,33-110 377,1 1 0,3 0 0,3 1 0,2 0 0,6 84 0,2-123 20,1 0 1,1-1 0,1 1-1,0-2 1,1 1 0,1-1-1,1 0 1,0-1-1,14 16 1,13 9-524,1-1 0,1-3 0,86 63 0,-118-95 248,15 13-202,2-2 0,0 0 1,1-1-1,0-2 0,1 0 1,1-2-1,-1-1 0,54 12 1,154 36-1583,-155-35 1736,1-3 0,1-4 0,98 6 1,325-19-1767,-248-6 1741,-175 0-104,0-3 0,-1-4-1,0-3 1,-1-4 0,86-30 0,61-41-2903,-72 6 2376,-50 24 663,-68 36 179,-1-2 0,-2-2 0,0-1 0,-2-1 0,43-50 0,-7 8 16,-55 58-430,-1-1-1,-1 0 1,15-23 0,-12 13 1123,-1-2 1,-1 1-1,11-37 1,-1-13 1651,11-87 0,-31 155-2642,7-46 94,-2 0-1,-2 0 1,-3 0-1,-2 0 1,-2 0-1,-18-95 1,13 123 72,-1 0 0,0 1 0,-2 0 0,-1 1 0,-23-35 0,-18-33 115,-6-17-188,-6 2 0,-97-120-1,126 177-12,-106-129 0,121 153 0,-2 2 0,-1 0 0,-1 2 0,0 0 0,-29-15 0,-100-69 0,128 91 0,-1 2 0,0 0 0,0 2 0,-51-9 0,73 17 0,-32-5-1,-1 2-1,0 1 0,-69 5 1,35-1-1358,50-1-5467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24575,'-4'2'0,"0"0"0,1 1 0,-1-1 0,1 1 0,-1-1 0,1 1 0,0 0 0,0 0 0,0 1 0,1-1 0,-1 0 0,-3 7 0,-11 12 0,-2-5 0,10-10 0,-1 1 0,1 1 0,0 0 0,1 0 0,0 1 0,0 0 0,1 0 0,0 0 0,1 1 0,0 0 0,-5 15 0,2 5 4,1 2-1,1-1 1,2 1-1,-2 43 1,8 136-85,2-84-540,-3-104 598,1 1 0,1 0 1,2 0-1,0-1 0,11 34 0,0-3 23,8 69 0,-2-11 0,1-34-646,60 140 0,-75-202 553,44 108-206,78 183 321,142 177-2883,-149-283 2086,-49-79 793,5-3 0,115 135 0,-115-173 91,129 104-1,-175-158 129,1-2 0,1-1 0,2-2 0,0-1 0,1-2 1,49 19-1,-41-27 245,1-2 1,1-2 0,0-2 0,0-2-1,0-2 1,84-7 0,-116 3-478,0-1 0,0-1 0,0 0-1,-1-1 1,1 0 0,-1-1 0,23-14 0,89-64 34,-97 61-39,-1-2 0,-1 0 0,-1-2 0,-1-2 0,-2 0 0,38-62 0,93-208 0,-142 274 0,13-37 0,25-96 0,-35 105 0,-8 22-10,-1 0-1,3-52 1,0 0-3,-1 5-192,-3 0 0,-9-141 0,-1 178 205,-2 0 0,-1 1 0,-16-43 0,-2-11 0,2 11 32,13 51-541,-10-54-1,15 56 497,-1 1 1,-1 0-1,-2 0 0,-1 1 0,-15-27 0,-82-134 245,40 77-291,26 45 379,-64-77-1,77 107-274,-45-56 283,-117-113-1,146 172 43,36 28-255,0-1-1,0 0 0,1 0 1,-14-15-1,16 15-114,-1 1 0,-1-1 0,1 1 0,-1 0 0,0 1 0,-17-9 0,-31-23 0,46 28 0,-1 1 0,0 1 0,0 0 0,-1 0 0,0 1 0,0 0 0,0 1 0,-19-5 0,-1 2 0,-1 2 0,-37-3 0,59 7 0,1 0 0,-1-1 0,1 0 0,0-1 0,-15-7 0,16 6 0,-1 1 0,1 0 0,-1 1 0,0 0 0,0 0 0,-15-1 0,-255 2 0,136 4 0,137-1 0,-1 0 0,1 0 0,0 0 0,-1 1 0,1 0 0,0 1 0,0 0 0,0 0 0,1 0 0,-1 1 0,1 0 0,0 0 0,0 0 0,0 1 0,0 0 0,1 0 0,0 0 0,0 1 0,0 0 0,1 0 0,0 0 0,0 1 0,0-1 0,1 1 0,0 0 0,0 0 0,-2 13 0,-21 112 0,5-48-1365,18-64-5461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601 904 24575,'20'56'0,"-15"-35"0,2 0 0,0 0 0,1-1 0,12 22 0,11 26 0,5 42 0,32 168 0,-57-205 0,-9-54 0,0 1 0,2-1 0,0 0 0,8 22 0,2 1 0,-2 1 0,11 83 0,-2 11 0,-15-97 0,-1 1 0,-3-1 0,-4 69 0,1-33 0,-2-54 0,3-22 0,0 0 0,0 1 0,0-1 0,0 0 0,0 0 0,0 0 0,0 0 0,0 0 0,0 0 0,0 1 0,0-1 0,-1 0 0,1 0 0,0 0 0,0 0 0,0 0 0,0 0 0,0 0 0,0 1 0,-1-1 0,1 0 0,0 0 0,0 0 0,0 0 0,0 0 0,0 0 0,0 0 0,-1 0 0,1 0 0,0 0 0,0 0 0,0 0 0,0 0 0,-1 0 0,1 0 0,0 0 0,0 0 0,0 0 0,0 0 0,0 0 0,-1 0 0,1 0 0,0 0 0,0-1 0,0 1 0,0 0 0,0 0 0,0 0 0,-1 0 0,1 0 0,0 0 0,0 0 0,-18-31 0,4 7 0,-11-11 0,1-2 0,3-1 0,-27-60 0,16 30 0,-148-309-729,163 331 750,2 0-1,2-2 0,2 1 0,2-1 1,-4-94-1,-14-113 647,14 152-697,-1-117 0,15-338 30,-1 548 0,1 0 0,0 0 0,1 1 0,0-1 0,1 1 0,-1-1 0,2 1 0,0 0 0,0 0 0,8-13 0,-8 16 0,-1 1 0,0 0 0,1 1 0,0-1 0,0 1 0,1 0 0,-1 0 0,1 0 0,0 0 0,0 1 0,0 0 0,0 0 0,1 0 0,-1 1 0,1-1 0,0 1 0,0 1 0,7-2 0,34-1 0,83 6 0,-42 0 0,-84-2 0,0 0 0,1 0 0,-1 1 0,0-1 0,0 1 0,0 0 0,0 0 0,0 0 0,0 0 0,0 1 0,-1-1 0,1 1 0,0 0 0,-1 0 0,1 1 0,-1-1 0,0 1 0,4 3 0,-3-1 0,0 1 0,-1 0 0,0 0 0,0 0 0,0 0 0,-1 0 0,0 0 0,0 1 0,0-1 0,0 10 0,5 19 0,0 5 0,5 63 0,-12-89 0,0-1 0,-1 0 0,0 1 0,-1-1 0,-1 0 0,0 0 0,-1 0 0,-9 22 0,-35 60-167,-4-1 0,-104 140-1,138-213 116,-1-1 1,-33 29-1,-17 17 609,43-36-547,-1-1 0,-1-2 0,-2-1 0,0-1 0,-2-1 0,-1-2 0,0-2 0,-2-1 0,-45 19 0,68-33 8,1 1 1,0 0-1,-14 11 0,18-12-178,0 0 1,0 0-1,0-1 0,-1 0 0,0 0 0,0-1 1,0 0-1,-11 3 0,7-6-6666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24575,'0'31'0,"1"-1"0,1 0 0,11 48 0,-6-38 0,-2 1 0,-2 0 0,-3 69 0,-1-65 0,1-1 0,12 83 0,-7-94 0,1 63 0,-6-70 0,2 0 0,0-1 0,1 1 0,11 37 0,-3-19 0,-3 1 0,-1 0 0,-2 0 0,-2 0 0,-5 72 0,2-45 0,1-42 0,2 0 0,7 30 0,-5-30 0,4 58 0,-9-88 0,0 32 0,1 0 0,1-1 0,9 43 0,-7-53-455,0 0 0,-1 31 0,-2-29-6371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24575,'-2'112'0,"4"122"0,11-146 0,-7-56 0,3 61 0,-9-41 0,2 0 0,10 55 0,0-46 0,-2-17 0,-3 1 0,3 53 0,-6-40 0,3 0 0,3 0 0,1-1 0,27 73 0,-31-107 0,1 0 0,-1 1 0,6 43 0,-2-4 0,26 88 0,-16-70 0,0 29-1365,-15-93-5461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24575,'1377'0'-1365,"-1355"0"-5461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24575,'67'2'0,"-39"0"0,-1-1 0,1-1 0,-1-2 0,30-5 0,7-14 0,-49 15 0,0 1 0,0 0 0,1 1 0,17-2 0,71 2-1365,-76 4-5461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24575,'12'1'0,"1"-1"0,0-1 0,-1 0 0,1-1 0,-1 0 0,1-1 0,-1 0 0,0-1 0,0-1 0,-1 0 0,1 0 0,-1-1 0,16-12 0,-15 11 0,1 0 0,0 1 0,0 0 0,0 1 0,1 0 0,26-5 0,18-7 0,-42 12 0,0 1 0,0 1 0,18-2 0,-21 4 0,0-1 0,-1 0 0,1-1 0,-1 0 0,1-1 0,14-7 0,-9 4 0,1 0 0,1 1 0,-1 1 0,1 1 0,-1 1 0,26-1 0,11-3 0,158-19 0,-170 20 0,46-1 0,-45 5 0,45-9 0,31-6 0,0 5 0,167 5 0,-78 7-1365,-187 0-5461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24575,'21'57'0,"18"82"0,-27-101 0,-1 0 0,11 66 0,-17-61 0,2 1 0,17 53 0,-18-69 0,6 45 0,5 21 0,47 164-968,-32-111 589,-7-26 321,37 125 58,-45-141 0,-13-71 0,2 0 0,10 36 0,9 15-37,-12-35 151,25 58 1,-37-104-29,7 11-116,-2 0 0,0 0 1,0 1-1,-2 0 0,0 0 0,-1 0 1,2 24-1,-7-23-6796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24575,'554'0'0,"-515"-1"0,58-12 0,-58 7 0,55-2 0,-73 7 0,1-1 0,28-7 0,40-4 0,-65 12-1365,-2 1-5461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24575,'28'-1'0,"1"-2"0,-1-2 0,49-13 0,-48 10 0,1 2 0,-1 1 0,39-3 0,-16 4-91,-1-2 0,92-23 0,-94 16-113,0 3 1,1 2 0,58-2 0,-56 10 509,386-19-2295,-388 14 1989,342-54 0,-276 34-44,119-29-850,-158 38 782,-63 15 306,-1-1-1,1 0 1,-1-1 0,0 0 0,0-1 0,0-1 0,0 0-1,-1-1 1,0 0 0,14-10 0,-15 5-6698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0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1 512 24575,'35'0'0,"21"-1"0,-1 3 0,91 14 0,-82-8-225,0-2 1,0-3-1,77-7 0,-15 1-1397,84 5 651,36 0-1392,263-31 1,-60-8 1247,176-27-720,-476 38 1639,180-9 0,150-10 443,-212 16 1276,-53 1-886,29-2 135,-136 18 164,0-4 0,178-51 0,-265 60 29,-1-1 0,33-19 0,12-5 1110,-24 13-1485,-33 14-589,0 1 0,0 1 0,0-1 0,1 1 0,-1 0 0,1 1 0,0 0 0,-1 0 0,1 1-1,0 0 1,0 0 0,14 1 0,123 10-1366,-121-10-5461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2041 24575,'-17'0'0,"0"1"0,0 0 0,0 1 0,1 1 0,-1 1 0,-22 7 0,31-8 0,-1 1 0,1 1 0,0-1 0,0 1 0,0 0 0,0 1 0,1 0 0,0 0 0,1 1 0,-1-1 0,1 2 0,0-1 0,-6 10 0,-92 133 0,11-6 0,69-104 0,2 1 0,1 1 0,3 0 0,1 2 0,2 0 0,2 1 0,2 0 0,2 1 0,2 0 0,2 0 0,1 50 0,4-24 0,3 66 0,-3-135 0,0-1 0,0 0 0,0 0 0,0 1 0,1-1 0,-1 0 0,1 0 0,0 1 0,0-1 0,0 0 0,0 0 0,0 0 0,0 0 0,0 0 0,1 0 0,-1 0 0,1-1 0,-1 1 0,1 0 0,0-1 0,-1 0 0,1 1 0,0-1 0,0 0 0,0 0 0,0 0 0,0 0 0,1 0 0,-1 0 0,0 0 0,0-1 0,1 1 0,-1-1 0,0 0 0,0 0 0,1 0 0,-1 0 0,3 0 0,1-1 0,-1 0 0,1 0 0,-1-1 0,1 1 0,-1-1 0,0 0 0,0-1 0,1 1 0,-2-1 0,1 0 0,0 0 0,-1-1 0,1 1 0,5-8 0,-2 2 0,-2 0 0,1-1 0,-1 0 0,-1 0 0,0-1 0,0 1 0,-1-1 0,5-21 0,-1-6 0,3-52 0,0-2 0,16-52 0,-16 99 0,-1-1 0,-3-1 0,2-68 0,-9 111 0,0-1 0,0 1 0,1 0 0,-1 0 0,1 0 0,0 0 0,1 0 0,-1 0 0,0 0 0,1 0 0,0 1 0,0-1 0,0 0 0,1 1 0,4-7 0,-5 9 0,0-1 0,1 0 0,-1 1 0,0-1 0,1 1 0,-1 0 0,1 0 0,-1 0 0,1 0 0,-1 0 0,1 0 0,0 1 0,-1-1 0,1 1 0,0 0 0,-1 0 0,1 0 0,0 0 0,-1 0 0,1 1 0,0-1 0,-1 1 0,1 0 0,0 0 0,4 2 0,0 2 0,0 0 0,0 0 0,0 0 0,0 1 0,-1 1 0,0-1 0,-1 1 0,1 0 0,-1 0 0,-1 0 0,1 1 0,5 13 0,10 14 0,2 4-233,-2 0 0,29 83-1,-9-20 281,45 125-1867,43 178 807,-12-36-2502,-22-128 1957,-27-79 798,7 21 297,21 82 615,72 222 225,-111-319-402,34 124 1630,-53-159-1128,-9-47 3908,-28-86-4339,1 0 1,-1 0 0,0 0-1,0 0 1,0 0 0,0 0-1,0 0 1,0 0-1,1 0 1,-1-1 0,0 1-1,0 0 1,0 0 0,0 0-1,0 0 1,1 0 0,-1 0-1,0 0 1,0 0 0,0 0-1,0 0 1,0 0 0,1 0-1,-1 1 1,0-1-1,0 0 1,0 0 0,0 0-1,0 0 1,1 0 0,-1 0-1,0 0 1,0 0 0,0 0-1,0 0 1,0 0 0,0 1-1,0-1 1,0 0-1,1 0 1,-1 0 0,0 0-1,0 0 1,0 0 0,0 1-1,0-1 1,0 0 0,0 0-1,0 0 1,3-25 534,-2-37-683,-2 0 102,2-2 0,-4-1 0,-11-69 0,5 62-1,4-1 1,6-126-1,2 68-187,-2 46-287,13-94 0,-2 31-74,-10 94 103,16-96 0,41-103 446,-19 48 0,-8 33 0,67-163-1642,-38 86 1559,-45 166 33,41-120 0,-38 157-17,39-66 0,-35 70-4,34-82-1,-21 33 24,-21 57 1018,-2-1 1,17-66-1,-29 95-819,1-1 1,0 1-1,0 0 0,0 0 1,1 0-1,0 0 0,0 0 1,0 0-1,1 1 0,0-1 0,5-5 1,2 1-162,1-1-1,0 1 1,16-9 0,22-18 55,-43 31-45,-2-1 0,1 1 0,-1-1 0,1 0 0,-2-1 0,1 1 0,-1-1 0,0 0 0,-1 0 0,0 0 0,0 0 0,-1 0 0,0-1 0,0 1 0,0-11 0,0-18 0,0 0 0,-6-49 0,1 14 0,3 16 0,1 0 0,-3-1 0,-14-92 0,3 85 0,3-1 0,-4-123 0,15-66 0,22 348 0,-12-25 0,37 130 0,-3-56 0,-29-89-233,2-1 0,29 60 0,16 47 106,-10 15 95,34 96-1340,-46-137 1150,8 21-53,-40-127 275,0 1 0,4 30 0,12 44 0,-14-74 0,4 12 0,11 53 0,-24-85 254,1 0 1,0-1-1,1 1 0,0-1 0,5 9 1,11 25 853,-22-41-1020,-8-10-75,-10-13-21,-25-67 8,36 68 0,0 0 0,-2 2 0,0-1 0,-19-23 0,9 14-32,1-2 0,2 0 1,1-1-1,1 0 0,-15-48 0,-64-225-926,-10 70 958,87 199 0,-120-316 0,71 166 0,-76-250-3790,97 288 3560,31 110 130,2-1 1,2-1-1,2 0 1,-6-51 0,11 64 549,0-1-1,-15-47 1,11 51 49,2 0-1,1 0 1,-4-48-1,8 35 438,-1 20-762,1 0-1,0 0 0,2 0 1,0 0-1,1 0 1,1 1-1,8-30 0,-9 43-173,0-1 0,0 1 0,0-1 0,0 1 0,1 0 0,0 0 0,-1 0 0,1 0 0,0 0 0,1 1 0,-1-1 0,0 1 0,1 0 0,-1 0 0,1 0 0,0 1 0,3-2 0,9-2 0,-1 1 0,1 1 0,17-1 0,21-5 0,-27 3 0,1 1 0,0 1 0,1 2 0,-1 1 0,54 5 0,-78-4 0,0 1 0,-1-1 0,1 1 0,0 0 0,-1 1 0,1-1 0,-1 1 0,1-1 0,-1 1 0,0 0 0,0 0 0,0 1 0,0-1 0,0 1 0,0-1 0,-1 1 0,1 0 0,-1 0 0,1 0 0,-1 0 0,0 0 0,-1 1 0,1-1 0,-1 1 0,1-1 0,-1 1 0,0 0 0,0-1 0,0 5 0,2 12 0,-1 1 0,0-1 0,-2 1 0,-3 25 0,2-12 0,0 9 0,1 3 0,-8 49 0,6-78 0,-1-1 0,-1-1 0,-1 1 0,0-1 0,-1 1 0,-14 25 0,-12 9-71,-2-2-1,-2-1 0,-3-1 1,-1-3-1,-2-1 0,-2-2 1,-1-2-1,-78 49 0,105-76 102,-1-2 0,-1 0 0,-28 9 0,-34 15 495,9 3-525,-2-3 0,-116 33 0,189-65 0,-2 0 0,-1 0 0,1 0 0,-1 1 0,1 0 0,-1 0 0,1 0 0,0 0 0,-5 4 0,9-5 0,1 0 0,-1-1 0,1 1 0,-1-1 0,1 1 0,-1-1 0,1 1 0,-1-1 0,1 1 0,-1-1 0,1 0 0,-1 1 0,1-1 0,0 0 0,-1 1 0,1-1 0,0 0 0,-1 0 0,1 0 0,0 1 0,-1-1 0,1 0 0,0 0 0,0 0 0,-1 0 0,1 0 0,0 0 0,-1-1 0,2 1 0,27 3 0,19-8-1365,-30-1-5461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24575,'-1'70'0,"0"-12"0,2 0 0,15 107 0,19 71-454,3 16-1578,-10-99 1375,14 63 714,13 58-57,-40-190 1543,39 124 0,-53-205-1543,8 26 0,-1 1 0,-1-1 0,4 55 0,-14-677 0,5 321 0,1 226 0,3 1 0,1-1 0,18-59 0,-22 96 0,1-9 0,2 1 0,0-1 0,1 1 0,1 1 0,0-1 0,1 1 0,1 1 0,0 0 0,15-16 0,-12 15 37,1-2 61,1 0-1,18-15 1,-28 29-239,0-1 0,0 2-1,1-1 1,-1 0 0,1 1 0,0 0-1,0 0 1,0 1 0,0 0-1,0 0 1,12-2 0,2 2-6685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1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24575,'6'1'0,"1"0"0,-1 1 0,0-1 0,1 1 0,-1 1 0,0-1 0,0 1 0,0 0 0,10 7 0,21 10 0,-16-12 0,0 0 0,-1 2 0,0 0 0,0 2 0,34 26 0,-40-28 0,0 0 0,29 14 0,-15-9 0,2 0 0,-22-11 0,0-1 0,0 2 0,-1-1 0,0 1 0,10 8 0,144 113 0,-65-55 0,22 13 120,-101-74-368,0-1 1,1 0-1,-1-2 1,2 0-1,26 7 1,-26-10-6579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2 24575,'-27'0'0,"18"-1"0,0 1 0,0-1 0,0 2 0,0-1 0,0 1 0,0 1 0,0-1 0,0 2 0,1-1 0,-1 1 0,1 0 0,-1 1 0,-7 5 0,-27 17 0,26-15 0,0 0 0,0 1 0,1 0 0,-15 16 0,-8 9 0,22-22 0,1 2 0,0-1 0,-13 20 0,-118 172 0,16-33 0,107-123-2,15-31-1361,3-5-5463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24575,'2'1'0,"1"-1"0,0 0 0,0 1 0,-1-1 0,1 1 0,-1 0 0,1 0 0,-1 0 0,1 0 0,-1 1 0,1-1 0,-1 0 0,0 1 0,0 0 0,0 0 0,0-1 0,0 1 0,2 3 0,29 46 0,-12-16 0,9 22 0,-26-47 0,1 0 0,0-1 0,0 0 0,1 0 0,7 10 0,124 120 0,-41-44 0,-74-76 0,1 0 0,0-2 0,2-1 0,0-1 0,1 0 0,42 15 0,3 5 0,-50-24 0,1 0 0,1-1 0,45 13 0,-4-5-1365,-46-13-5461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187 163 24575,'-6'1'0,"0"0"0,0 0 0,0 0 0,0 1 0,0-1 0,1 1 0,-1 1 0,1-1 0,-1 1 0,1 0 0,0 0 0,0 1 0,0-1 0,0 1 0,1 0 0,0 0 0,0 1 0,0-1 0,0 1 0,0 0 0,-4 9 0,1-1 0,1-1 0,0 1 0,0 0 0,2 0 0,0 0 0,0 1 0,1-1 0,-2 20 0,2 20 0,2-24 0,-1-1 0,-7 33 0,7-53 0,-4 15 0,4-23 0,1-16 0,2-18 0,2 0 0,2-1 0,0 2 0,13-40 0,-8 42 0,0-1 0,30-57 0,-16 41 0,-15 30 0,0 0 0,1 0 0,19-24 0,-25 38 0,0-1 0,0 1 0,0 0 0,1 0 0,0 0 0,0 1 0,0-1 0,0 1 0,0 0 0,0 1 0,1-1 0,0 1 0,-1 0 0,1 1 0,0-1 0,7 0 0,2 0 0,0 1 0,0 0 0,0 1 0,0 1 0,23 3 0,-33-2 0,0-1 0,0 0 0,0 1 0,0 0 0,-1 0 0,1 0 0,-1 1 0,0 0 0,1 0 0,-1 0 0,-1 0 0,1 0 0,0 1 0,-1 0 0,0-1 0,1 2 0,-2-1 0,1 0 0,0 0 0,1 6 0,-2-7 0,6 16 0,1-1 0,0 0 0,2 0 0,18 23 0,-12-17 0,-1 1 0,-2 0 0,18 41 0,-16-34 0,60 142 0,-70-152 4,-1 0 0,4 40-1,7 27-128,-5-50 24,1 2-16,-1 0 0,-2 0 0,6 75 0,-10-68 117,2-1 0,2 0 0,20 63 0,-16-62 0,12 51 0,20 167 0,-42-250 66,0 0 0,2 1 0,0-1-1,10 22 1,3 7 174,-22-55-135,-14-47-96,12-25-9,6-115 0,3 73 0,-2 96 0,1 1 0,2 0 0,1 0 0,11-37 0,42-103 0,-48 140 0,54-116-676,-15 37 234,67-126 442,-94 190 0,8-8 200,55-72 0,-49 76 29,39-71-1,-65 100-1384,0 3-5618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0 0,1 0 0,-1 0 0,1 0 0,0 0 0,-1 1 0,1-1 0,0 0 0,0 0 0,0-1 0,1 1 0,-1 0 0,0 0 0,1-1 0,-1 1 0,1 0 0,0-1 0,-1 0 0,1 1 0,0-1 0,0 0 0,0 0 0,0 0 0,0 0 0,0 0 0,0 0 0,3 0 0,9 3 0,0-1 0,1 0 0,21 0 0,2 2 0,183 30 0,-174-29 0,0-3 0,0-2 0,70-6 0,-91 1-341,0-1 0,-1-1-1,45-16 1,-53 16-6485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24575,'0'716'0,"1"-694"0,1-1 0,10 40 0,-1-5 0,16 100 0,-18-113-131,16 52-1,-16-64-970,-4-13-5724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4131 747 24575,'-2'-12'0,"0"0"0,-1 0 0,0 0 0,-1 0 0,0 1 0,-1-1 0,0 1 0,-11-17 0,-17-40 0,28 54 0,-2 0 0,0 0 0,-1 1 0,0 0 0,-12-14 0,-25-42 0,29 43 0,0 1 0,-2 0 0,-29-32 0,7 9 0,31 39 0,0 1 0,0 0 0,-1 0 0,0 1 0,0 0 0,-1 1 0,1 0 0,-1 0 0,-21-6 0,-31-17 0,49 22 0,0 2 0,0 0 0,-1 1 0,1 0 0,-24-2 0,-1-1 0,-94-19 0,-52 0 0,137 19 0,-1 2 0,1 2 0,-87 6 0,27-1 0,71-3 0,-1 2 0,1 1 0,0 2 0,1 1 0,-1 2 0,1 2 0,0 1 0,-46 20 0,-82 32 7,81-32-136,-22 6-143,50-19 101,-93 44 0,85-31-138,0-3 0,-94 25 0,42-10 119,70-24 82,-57 14 0,73-23 97,2 1 1,-1 1-1,2 1 0,-27 16 0,-59 27 21,-172 58-10,261-103 431,-38 23 1,2-1 338,43-23-677,1 1 1,0 1-1,1 0 1,-21 23-1,14-15-80,-9 12-13,2 2 0,1 1 0,-40 65 0,48-70 0,-6 15 0,2 0 0,3 2 0,-31 94 0,26-66 0,-48 96 0,63-143 0,1 0 0,2 0 0,0 0 0,-3 39 0,6-43 0,-2 0 0,-9 28 0,8-33 0,2 1 0,0 0 0,1 0 0,-2 22 0,5 220 0,3-124 0,-1-109 0,2 1 0,8 35 0,1 4 0,19 123 0,-18-144-152,34 77 1,-29-79-4,24 84 0,30 129-390,59 83 1235,-122-323-617,1-1 0,0 0-1,18 21 1,-17-25-37,0 2-1,-1 0 0,-1 0 1,11 25-1,31 42-35,-40-55 0,2-1 0,1 1 0,1-2 0,2 0 0,0-1 0,1-1 0,26 26 0,-30-34 0,-2 0 0,16 24 0,24 30 0,1-13 0,-21-20 0,41 33 0,-36-27 0,3 2 0,86 69 0,8 5 0,-74-76 0,116 61 0,-27-19 0,-122-66-192,1-1-1,0-2 0,1-1 0,1-1 1,0-1-1,36 8 0,-6-6-233,62 24 1,-69-19 381,92 18 1,-49-13 48,-70-16-3,0-1 0,0-2 0,34 4 0,193-8-2,-150-3 0,129 13 0,-50 4-628,302-14 0,-300-14-700,72-2-224,124 1 1552,231-26 32,-459 29-82,89-3 1430,-207 14-1326,1-2 1,0-2-1,-1-1 0,48-14 1,32-4-38,-72 16 1082,65-20 0,82-52 1335,-153 63-2330,-11 5-98,0-1 0,0-1-1,39-28 1,-40 23-6,-3 2 0,-1 0 0,0-1 0,-1-1 0,29-37 0,-33 35 0,1-1 0,-1 0 0,-1-1 0,14-29 0,5-15 0,-23 48 0,0-1 0,-1 0 0,-2 0 0,1-1 0,5-27 0,27-104-446,-28 117 364,-2 0 0,-1 0 0,-2-1 1,4-65-1,-11-31 82,-1 20 0,16-133 0,-9 162-265,-3 0 1,-4-1 0,-15-107 0,14 167 256,-6-153 8,8 114 0,-3 1 0,-17-95 0,9 102-128,3 0-1,2-1 0,1-66 1,3 71 324,-3-1 1,-2 1-1,-15-54 1,6 38-197,-11-52 0,20 81 275,-2 0 0,-2 0-1,-1 1 1,-2 0 0,-20-37-1,16 32-274,13 28 0,0 0 0,-1 1 0,0-1 0,-1 1 0,0 1 0,-1 0 0,-13-15 0,-8-4 0,-28-39 0,28 32 0,-9-21 0,31 45 0,0 1 0,-1 0 0,-1 1 0,-16-18 0,-34-37 0,41 45 0,0 1 0,-25-22 0,29 29 0,0-1 0,-18-25 0,20 25 0,0-1 0,-1 2 0,-15-14 0,-90-70 0,-152-112 0,136 108 0,71 52 0,50 37 0,0 1 0,-1 1 0,-1 0 0,1 0 0,-2 2 0,1-1 0,-18-5 0,-99-35 0,-15-5 0,-163-37-2871,270 78 2834,0 2 0,-1 2 0,0 2 0,-67-4 0,33 6 519,-1-3 0,-94-24 1,53 10-174,-70 5-637,61 8 147,-216-22 181,210 22 261,-149 10 0,106 1 74,50-4-127,-136 5 536,231 1-744,1 2 0,-46 14 0,-4 2 0,42-12 0,1 3 0,1 0 0,0 3 0,-56 33 0,53-28 0,-39 37 0,52-44 0,2 1 0,0 1 0,-38 34 0,9-6 0,18-15 0,2 1 0,0 2 0,3 1 0,-30 42 0,30-38 0,15-20 0,0 0 0,2 1 0,0 1 0,-16 32 0,5 2 0,10-27 0,2 1 0,0 0 0,2 1 0,0 0 0,2 0 0,-6 58 0,-2 29 0,3-45 0,-3-7-1365,10-45-5461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12 663 24575,'-1'0'0,"1"0"0,-1 0 0,1 0 0,0 0 0,-1 0 0,1 0 0,-1 0 0,1 0 0,-1 0 0,1 0 0,0 0 0,-1-1 0,1 1 0,-1 0 0,1 0 0,0-1 0,-1 1 0,1 0 0,0 0 0,-1-1 0,1 1 0,0 0 0,-1-1 0,1 1 0,0-1 0,0 1 0,0 0 0,-1-1 0,1 1 0,0-1 0,0 1 0,0 0 0,0-1 0,0 0 0,2-20 0,15-16 0,-13 31 0,0 1 0,0 0 0,0 0 0,1 0 0,-1 1 0,1 0 0,1 0 0,-1 0 0,0 0 0,1 1 0,8-4 0,13-9 0,95-67 0,154-70 0,-235 134-190,1 2 0,0 1 1,1 2-1,63-12 0,14-4-68,-4-2 177,1 5 1,1 5 0,148-8 0,-146 26-1611,116-9 1103,394-25-2365,144 90 2953,-764-51 0,314 29 1095,-115-1-831,-52-6 77,-152-23-57,0 1 0,0 0 0,0 0 0,-1 0 0,1 0 0,0 1 0,-1-1 0,1 1 0,5 4 0,-10-6-248,0 0 0,0 0 1,0 1-1,0-1 0,0 0 1,0 0-1,1 1 0,-2-1 1,1 0-1,0 0 0,0 1 1,0-1-1,0 0 0,0 0 1,0 1-1,0-1 0,0 0 1,0 0-1,0 0 0,0 1 1,-1-1-1,1 0 0,0 0 1,0 0-1,0 1 0,0-1 1,-1 0-1,1 0 0,0 0 1,0 0-1,0 1 0,-1-1 1,1 0-1,0 0 0,0 0 1,-1 0-1,1 0 0,0 0 1,0 0-1,-1 0 0,1 0 1,0 0-1,0 0 0,-1 0 1,1 0-1,0 0 0,0 0 1,-1 0-1,1 0 1,0 0-1,0 0 0,-1 0 1,-15 2-1204,-2-1-5563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0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24575,'-9'8'0,"0"-1"0,0 0 0,-1-1 0,-13 7 0,-26 18 0,15-5 0,22-18 0,1 1 0,0 1 0,-19 19 0,27-23 0,-1-1 0,0 1 0,1 0 0,0 0 0,0 0 0,1 0 0,0 0 0,0 0 0,0 1 0,1-1 0,-2 13 0,3-10 0,-1 0 0,1-1 0,0 1 0,0 0 0,1-1 0,4 17 0,-4-21 0,1-1 0,-1 0 0,1 1 0,-1-1 0,1 0 0,0 0 0,0 0 0,1 0 0,-1-1 0,0 1 0,1 0 0,0-1 0,-1 0 0,1 0 0,0 0 0,0 0 0,0 0 0,1 0 0,3 1 0,71 32 0,-54-22 0,-1-2 0,1-1 0,1-1 0,0-1 0,0-1 0,42 6 0,158 10-769,199 9-1218,5-18-396,281-1 1606,-439-16 948,-239 2 138,38 3 1704,-70-2-1969,0 0 0,0 0 0,0 0 0,1 0 1,-1 0-1,0 0 0,0 0 0,1 0 0,-1 0 0,0 0 1,0 0-1,1 0 0,-1 0 0,0 0 0,0 0 1,1 0-1,-1 0 0,0 0 0,0 0 0,1 1 1,-1-1-1,0 0 0,0 0 0,0 0 0,1 0 1,-1 1-1,0-1 0,0 0 0,0 0 0,0 0 1,0 1-1,1-1 0,-1 0 0,0 0 0,0 0 0,0 1 1,0-1-1,0 0 0,0 0 0,0 1 0,0-1 1,0 0-1,0 0 0,0 1 0,0-1 0,0 0 1,0 0-1,0 1 0,0-1 0,0 0 0,0 0 1,0 1-1,0-1 0,-1 0 0,-15 14 759,-23 6-613,-73 30-325,29-14-204,-143 83 0,191-98 339,-45 19 0,-12 7 0,-148 82 0,-29 1 0,71-38 0,-59 24 0,77-39 0,155-66 135,1-2 1,-1 0-1,0-2 1,-41 7 0,64-14-132,-1 1-1,1-1 1,-1 0 0,1 1 0,-1-1 0,0 0 0,1-1 0,-1 1 0,1 0 0,-1-1 0,1 0 0,-1 1 0,1-1-1,-1 0 1,1 0 0,-1-1 0,1 1 0,0 0 0,0-1 0,0 1 0,0-1 0,0 0 0,0 0 0,0 1-1,1-1 1,-1 0 0,0-1 0,1 1 0,0 0 0,-1 0 0,1-1 0,0 1 0,0-1 0,1 1 0,-1-1 0,0 1-1,0-5 1,-1-11-9,0 0 0,1 0 0,1 0 0,4-29 0,-2 10 17,0-12-12,-3-141 0,-23 61 0,11 14 0,5 61 0,0-72 0,6 21 0,5-106 0,23 78 0,-24 124 0,-1 1 0,2 0 0,-1 0 0,1 0 0,1 0 0,-1 0 0,1 1 0,8-12 0,-11 18 0,0-1 0,1 0 0,-1 1 0,0 0 0,1-1 0,-1 1 0,1 0 0,-1-1 0,1 1 0,0 0 0,-1 0 0,1 0 0,0 0 0,0 1 0,0-1 0,-1 0 0,1 1 0,0 0 0,0-1 0,0 1 0,0 0 0,0 0 0,0 0 0,0 0 0,0 0 0,0 0 0,0 1 0,0-1 0,0 1 0,0-1 0,0 1 0,-1 0 0,1 0 0,0 0 0,0 0 0,-1 0 0,1 0 0,0 0 0,-1 0 0,1 1 0,-1-1 0,2 2 0,0 0-91,0 0 0,-1-1 0,1 1 0,0 0 0,-1 1 0,0-1 0,0 0 0,0 1 0,0-1 0,0 1 0,-1 0 0,1 0 0,-1-1 0,1 8 0,-2 2-6735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24575,'2'4'0,"0"-1"0,0 0 0,0 0 0,1 0 0,0-1 0,-1 1 0,1 0 0,0-1 0,0 0 0,1 0 0,-1 0 0,5 2 0,7 6 0,-3-2 0,0-1 0,1 0 0,0-1 0,0-1 0,0 0 0,1-1 0,27 6 0,28 8 0,62 25 0,146 27 0,-211-59 0,-52-10 0,0 0 0,0 1 0,0 1 0,-1 0 0,1 1 0,-1 1 0,0 0 0,0 1 0,13 7 0,17 15 0,-20-14 0,-1 1 0,40 35 0,-57-45 0,1 1 0,-1 0 0,0 0 0,0 0 0,-1 1 0,0 0 0,0 0 0,-1 0 0,0 0 0,0 1 0,0-1 0,-1 1 0,0 0 0,1 11 0,1 46 0,-3 0 0,-7 69 0,3-123 0,0 1 0,0-1 0,-1 0 0,-1 0 0,0-1 0,0 1 0,-1-1 0,0 0 0,-13 14 0,-6 13 0,15-23 0,0-1 0,0-1 0,-2 1 0,1-2 0,-2 0 0,-20 15 0,-86 50 0,93-60 0,14-8 0,0-1 0,0 0 0,0-1 0,-1 0 0,-22 6 0,31-11 0,1 0 0,0-1 0,-1 0 0,1 0 0,0 1 0,-1-2 0,1 1 0,0 0 0,-1-1 0,1 0 0,0 1 0,-1-1 0,1 0 0,0-1 0,0 1 0,0-1 0,0 1 0,0-1 0,1 0 0,-1 0 0,0 0 0,1 0 0,-1-1 0,1 1 0,0-1 0,0 1 0,0-1 0,0 0 0,-2-4 0,-1-4 0,-1 0 0,2-1 0,-1 0 0,2 0 0,-3-15 0,3 16 0,0-1 0,0 1 0,-1 0 0,0 0 0,-1 0 0,-8-14 0,2 8 0,-1 0 0,2-1 0,1-1 0,0 1 0,1-2 0,1 1 0,1-1 0,-7-37 0,10 43 0,-1 1 0,0-1 0,-12-24 0,-3-12 0,-57-218 0,74 261 0,-57-200 0,33 110-1365,24 88-5461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931 345 24575,'-16'1'0,"0"0"0,-1 1 0,2 1 0,-1 0 0,0 1 0,1 0 0,-1 2 0,2 0 0,-1 0 0,0 2 0,1 0 0,1 0 0,-1 1 0,1 1 0,1 0 0,-22 23 0,-50 43 0,59-55 0,0 1 0,-29 34 0,-62 63 0,6-6 0,92-91 0,-2-1 0,1 2 0,1 0 0,1 1 0,1 1 0,1 0 0,-22 51 0,2 13 0,27-72 0,0 1 0,1 0 0,1 0 0,1 0 0,0 1 0,2-1 0,-3 32 0,5-25 0,0-9 0,0-1 0,2 1 0,-1 0 0,2 0 0,0 0 0,1 0 0,0-1 0,12 30 0,1-7 0,-2 1 0,15 58 0,-18-54 0,31 74 0,47 50 0,-49-96 0,71 104 0,1-1 0,-91-140 0,50 59 0,-59-78 0,33 34 0,13 18 0,-41-46 0,31 33 0,-4-7 0,15 8 0,-46-44 0,-2-4 0,1 1 0,1-2 0,-1 0 0,1 0 0,0-1 0,0-1 0,1 0 0,-1-1 0,1 0 0,0-1 0,20 0 0,39 9 0,-27-4 0,1-2 0,0-3 0,75-4 0,-23-1 0,-55 1-478,51-9-1,23-1 325,-54 7 154,85-19 0,-6 0 0,-81 14 4,115-36 0,-108 26-49,73-12 0,-52 16-93,0-5 0,115-42 1,-53 8 137,-121 45 105,-1-1 0,30-17 1,-46 21-23,-1-1 1,0 0 0,0-1 0,-1 0 0,0-1-1,16-16 1,-24 20-25,-1 0 0,1 1 0,-1-1 0,0-1 0,0 1 0,-1 0 0,0-1 0,0 1 0,0-1 0,-1 0 0,0 0 0,0-7 0,0-17-116,-5-44-1,1 23 110,3 52-52,1-13 0,-1 1 0,-1 0 0,0-1 0,0 1 0,-1 0 0,-1 0 0,0 0 0,0 0 0,-11-21 0,-47-97 0,-27-50 0,-55-80-623,106 191 543,11 20 80,-4-7 0,-37-54 0,-23-42 0,66 107 0,-2 2 0,-45-60 0,39 61-374,1-2-1,-46-89 1,43 76 365,-2 2 0,-57-67 1,-82-77 1351,103 121-976,52 58-349,-1 0-1,0 2 1,-2 0 0,0 2 0,-1 1 0,0 0-1,-41-16 1,42 21-18,0 1 0,-1 1 0,1 1 0,-2 1 0,1 1 0,0 1 0,-43 0 0,20 2 0,-52-9 0,52 5 0,-52-1 0,88 7 0,0 0 0,1 1 0,-1 0 0,0 0 0,1 1 0,0 1 0,-1 0 0,1 0 0,0 1 0,1 0 0,-1 1 0,1 0 0,-1 0 0,2 1 0,-1 1 0,1-1 0,-14 14 0,17-12 0,1-1 0,-1 1 0,2 0 0,-1 0 0,1 0 0,0 0 0,-3 16 0,-7 63 0,11-71-97,0 4 154,1-1 1,1 1-1,2 20 0,-2-36-140,1 1 0,0 0 0,0 0 0,0-1 0,0 1-1,1-1 1,0 1 0,0-1 0,0 0 0,0 0-1,1 0 1,0 0 0,0 0 0,0 0 0,0-1-1,0 1 1,7 4 0,4 1-6743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24575,'62'1'0,"-11"1"0,1-3 0,-1-1 0,0-3 0,0-2 0,55-15 0,-68 13 0,1 1 0,44-3 0,-20 3 0,-59 8 0,54-8 0,71-20 0,203-69-572,-258 75 715,-1-3 0,-1-3 0,128-71 0,5-33-143,-168 117-1365,-19 11-5461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24575,'30'2'0,"-1"1"0,31 6 0,-29-3 0,57 2 0,445-9 0,-481-1 0,55-10 0,-55 5 0,58 0 0,-46 9 0,-35 0 0,1-1 0,43-5 0,-72 4-32,-1 0 1,0 0-1,1 0 0,-1 0 0,0 0 1,1 0-1,-1 0 0,1 0 0,-1 0 1,0 0-1,1 0 0,-1-1 0,0 1 1,1 0-1,-1 0 0,0 0 0,1 0 1,-1-1-1,0 1 0,1 0 0,-1 0 1,0-1-1,0 1 0,1 0 0,-1 0 1,0-1-1,0 1 0,0 0 0,1-1 1,-1 1-1,0 0 0,0-1 0,0 1 1,0 0-1,0-1 0,1 1 0,-1 0 1,0-1-1,0 1 0,0-1 0,0 1 1,0-1-1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2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24575,'746'0'-161,"-711"-2"27,0-1 1,0-3-1,40-10 1,-38 7 42,-1 2 0,66-4 0,4 12 29,-72 1 21,1-1 0,-1-1 1,1-3-1,-1 0 1,1-3-1,39-10 1,-29 4 414,0 1 1,83-7 0,-59 10-185,9 0-190,-46 6 0,52-10 0,-74 10 0,1 0 0,-1 0 0,0 1 0,0 0 0,0 1 0,1 0 0,-1 0 0,16 4 0,-23-3 0,1 0 0,0 0 0,-1 0 0,0 1 0,1 0 0,-1 0 0,0 0 0,0 0 0,0 0 0,0 0 0,0 1 0,-1 0 0,1-1 0,-1 1 0,1 0 0,-1 0 0,0 0 0,0 1 0,-1-1 0,1 0 0,-1 1 0,1-1 0,-1 1 0,0-1 0,-1 1 0,2 6 0,2 34 0,-1 0 0,-6 82 0,0-23 0,2-79 0,0-1 0,-1 1 0,-2 0 0,0-1 0,-2 0 0,0 0 0,-1 0 0,-19 38 0,3 8 0,21-58 0,-1 0 0,0 0 0,-1-1 0,0 1 0,-1-1 0,0 0 0,-7 11 0,-57 94 0,66-113 7,1 1-1,-1-1 1,0 1-1,0-1 0,0 0 1,0 0-1,0 0 1,0 0-1,-1-1 1,1 0-1,-1 1 1,1-1-1,-1 0 1,-6 1-1,-54 0-893,54-2 312,-13-1-6251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3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24575,'0'-4'0,"0"2"0,0 7 0,0 6 0,0 7 0,0-1-8191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3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24575,'0'88'-128,"-16"355"-1221,6-299 1349,8 154 0,4-147 0,15 82 0,-8-156 0,15 54-698,-1-6-525,-11-55 1150,3 1-1,30 84 1,5 21-45,-35-122 340,2-2 0,3 0-1,1-1 1,3-1 0,59 91-1,-74-125 193,-7-12-290,-1 0 1,1 0-1,0-1 1,1 1-1,-1 0 1,0-1 0,1 0-1,0 1 1,0-1-1,0 0 1,0 0-1,0-1 1,1 1-1,-1-1 1,5 3-1,-7-5-124,-1-1 0,1 1 0,0 0 0,0 0 0,-1-1 0,1 1 0,0 0 0,-1-1 0,1 1 0,0-1 0,-1 1 0,1-1 0,-1 1 0,1-1 0,0 1 0,-1-1 0,0 0 0,1 1 0,-1-1 0,1 0 0,-1 1 0,0-1 0,1 0 0,-1 1 0,0-1 0,0-1 0,8-26 0,-5 17 0,49-207 0,21 35-432,-5 15 47,-34 62 385,6 2 0,4 2 0,63-106 0,-60 130 0,112-138 0,-117 170 0,3 3 0,1 1 0,66-46 0,-75 63 209,1 2-1,58-24 0,-15 7-16,-69 35-166,0 0 0,1 1 0,17-4 0,9-3-1495,-23 5-5357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24575,'-1'35'0,"2"1"0,1-2 0,12 57 0,-3-45 0,24 86 0,-27-101 0,-1-1 0,5 39 0,-4-16 0,18 90 0,0 15 0,-20-128 0,1 44 0,-5-45 0,9 50 0,-3-33 0,-3 1 0,-2-1 0,-2 1 0,-4 47 0,0 13 0,3-2-1365,0-82-5461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24575,'0'699'0,"3"-643"0,3-1 0,2 1 0,15 53 0,-7-40 0,6 77 0,7 67 0,-17-146 0,-7-47 0,-1 1 0,1 30 0,-4-21 0,1 0 0,11 53 0,1-19-1365,-7-48-5461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3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24575,'55'-21'0,"11"14"0,-53 7 0,0-1 0,0 0 0,-1-1 0,1 0 0,-1-1 0,1-1 0,17-7 0,-13 4 0,1 1 0,0 0 0,1 2 0,0 0 0,-1 1 0,1 0 0,24 2 0,49-9 0,120-16 0,-42-1 0,-39 1 0,54-1 0,-162 23 0,0 2 0,37-1 0,-35 2 0,45-6 0,-62 5 0,1 0 0,-1 0 0,-1-1 0,1 0 0,0 0 0,-1-1 0,1 0 0,-1 0 0,10-8 0,-12 8-124,0 0 0,1 1 0,-1 0 0,1 0 0,0 0 0,0 0-1,0 1 1,0 0 0,0 1 0,10-3 0,5 2-6702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1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1347 0 24575,'1'1'0,"0"-1"0,0 1 0,0-1 0,1 1 0,-1-1 0,0 1 0,0 0 0,0-1 0,0 1 0,0 0 0,0 0 0,-1 0 0,1 0 0,0 0 0,0 0 0,-1 0 0,1 0 0,0 0 0,-1 0 0,1 0 0,-1 1 0,1-1 0,-1 0 0,0 0 0,0 1 0,1-1 0,-1 2 0,5 41 0,-5-39 0,1 2 0,0 1 0,-1-1 0,0 1 0,0-1 0,-1 1 0,0 0 0,0-1 0,-1 0 0,1 1 0,-2-1 0,1 0 0,-1 0 0,0 0 0,-1 0 0,0-1 0,0 1 0,0-1 0,-9 10 0,-43 47 0,40-43 0,-1-1 0,-1 0 0,-1-1 0,-40 30 0,23-24 0,-40 23 0,5-10 0,29-15 0,-60 23 0,53-25 0,31-12 0,0 0 0,-33 7 0,-13-3 0,-74 4 0,39-4 0,58-5 0,-64 0 0,-106-8-1365,188 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24575,'-1'20'0,"-1"0"0,-9 35 0,7-34 0,0 1 0,-1 25 0,-8 80 0,6-83 0,0 51 0,5-58 0,-9 47 0,-2 31 0,12-30 0,2-31 0,-3 1 0,-12 70 0,-13 8-1365,22-110-5461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26 24575,'-1'-1'0,"1"0"0,-1 0 0,1 0 0,-1 0 0,1 0 0,-1-1 0,0 1 0,0 0 0,1 0 0,-1 1 0,0-1 0,0 0 0,0 0 0,0 0 0,0 1 0,0-1 0,0 0 0,-1 1 0,1-1 0,0 1 0,0-1 0,0 1 0,0 0 0,-1-1 0,1 1 0,0 0 0,-2 0 0,-41-5 0,39 5 0,-13 1 0,0 1 0,0 1 0,0 1 0,0 0 0,0 1 0,1 1 0,0 1 0,-27 14 0,6-4 0,16-7 0,-101 48 0,102-47 0,-2-1 0,-35 11 0,42-17 0,1 1 0,0 0 0,1 1 0,0 1 0,0 0 0,0 1 0,1 1 0,-21 17 0,24-18 0,0 0 0,-1 0 0,0-1 0,-14 8 0,16-11 0,0 0 0,1 1 0,0 1 0,0-1 0,0 1 0,1 1 0,0-1 0,0 1 0,-7 10 0,1 3 0,1 0 0,-19 43 0,6-9 0,17-39 0,1 0 0,0 1 0,1 0 0,0 0 0,1 1 0,1-1 0,-3 34 0,7-47 0,0 103 0,1-96 0,1 0 0,0 1 0,1-1 0,0 0 0,0 0 0,1 0 0,0-1 0,6 10 0,6 8 0,2-1 0,2-1 0,0 0 0,1-2 0,1 0 0,47 36 0,-24-28 0,0-1 0,2-2 0,60 25 0,38 20-204,-97-46 78,2-1 1,0-3-1,2-3 1,60 17-1,97-1 67,-95-18 35,-2 8 162,-108-24-110,-1-1 0,0 0 0,0 1 0,0 0-1,0-1 1,0 1 0,0 0 0,0 1 0,-1-1 0,1 0 0,-1 1 0,0-1 0,1 1 0,-1 0 0,-1 0 0,1 0 0,0 0 0,-1 0 0,1 0 0,-1 0 0,0 1 0,0-1-1,0 1 1,0-1 0,-1 0 0,1 1 0,-1-1 0,0 1 0,-1 4 0,2 0-33,-1 1 0,-1 0 0,0-1 0,0 1 0,-1-1 0,0 1 0,0-1 0,-1 0-1,0 0 1,0 0 0,-6 8 0,-7 11 5,0 2 0,2-1 0,1 2 0,-10 35 0,17-51 0,-1 0 0,-1-1 0,0 0 0,0-1 0,-1 1 0,-1-2 0,0 1 0,-1-1 0,0-1 0,0 0 0,-1-1 0,-14 9 0,12-10 0,-1 0 0,0-1 0,0-1 0,-1 0 0,1-1 0,-1-1 0,-1 0 0,-18 1 0,-99 21 0,96-21 0,-26 5 0,-98 1 0,-368-12 0,526 1 0,-1 0 0,1 0 0,-1-1 0,1 1 0,0-1 0,-1 0 0,1-1 0,0 1 0,0-1 0,0 1 0,0-1 0,0-1 0,-4-2 0,7 4 0,0 1 0,0-1 0,1 0 0,-1 0 0,0 0 0,0 0 0,1 0 0,-1 0 0,0 0 0,1 0 0,-1-1 0,1 1 0,0 0 0,-1 0 0,1 0 0,0 0 0,0-1 0,0 1 0,0-2 0,0 0 0,0 1 0,1 0 0,0 0 0,0 0 0,0-1 0,0 1 0,0 0 0,0 0 0,0 0 0,0 0 0,1 0 0,-1 1 0,1-1 0,2-1 0,1-3-124,1 0 0,0 1 0,1 0 0,-1 0 0,1 0 0,0 1-1,0 0 1,1 0 0,-1 1 0,14-4 0,-2 3-6702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24575,'1404'0'-2027,"-1381"0"-4137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24575,'35'0'0,"0"1"0,0 1 0,56 12 0,-47-7 0,0-2 0,1-2 0,-1-1 0,50-6 0,7 1 0,-39 3-40,17-1-223,156 18 0,-164-9 374,0-3 1,89-6 0,-56-1-1340,-82 2-5504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24575,'5'2'0,"0"1"0,0-1 0,0 1 0,-1-1 0,1 1 0,-1 1 0,1-1 0,-1 1 0,0-1 0,0 1 0,-1 0 0,4 5 0,4 3 0,20 15 0,1-2 0,0-1 0,39 20 0,-33-21 0,-2 1 0,50 43 0,-19-11-225,1-3 0,95 55-1,-56-39 93,101 74 133,-140-90 0,-3 2 0,98 108 0,-147-145 0,-2 1 0,0 1 0,-1 0 0,-1 1 0,-1 0 0,10 28 0,18 33 184,-30-66-114,0 2-1,0-1 0,-2 1 1,0 0-1,-2 0 1,0 1-1,0 0 1,1 26-1,-4-14-69,0-14 0,0 0 0,-2-1 0,0 1 0,-1 0 0,-1-1 0,-7 33 0,8-46 0,-1-1 0,0 1 0,1-1 0,-1 1 0,0-1 0,-1 0 0,1 0 0,0 0 0,-1 0 0,1 0 0,-1-1 0,1 1 0,-1-1 0,0 1 0,0-1 0,0 0 0,0 0 0,0 0 0,0-1 0,0 1 0,0-1 0,-6 1 0,-10 0 0,0-1 0,-31-3 0,22 1 0,19 2 0,0 0 0,0 0 0,0-1 0,0 0 0,0-1 0,0 0 0,0 0 0,1-1 0,-1 0 0,1-1 0,0 0 0,0 0 0,0 0 0,0-1 0,1-1 0,0 1 0,-13-13 0,-24-21 0,36 33 0,0-1 0,0 1 0,1-1 0,0-1 0,0 1 0,0-1 0,-10-17 0,-6-21 0,2-1 0,-27-88 0,40 107 0,1 0 0,1 0 0,2-1 0,1 0 0,0-35 0,4 23 0,0-1 0,-1-1 0,-2 1 0,-13-67 0,12 92 0,1 1 0,1-1 0,0 1 0,1-1 0,3-31 0,-1 37 0,0 0 0,0 0 0,1 0 0,0 1 0,1-1 0,0 1 0,1 0 0,0 0 0,12-18 0,106-107 0,-105 116 0,0 1 0,2 0 0,0 2 0,1 0 0,1 1 0,0 1 0,32-14 0,5-8 0,-51 30 0,1-1 0,-1 2 0,1 0 0,0 0 0,1 0 0,-1 1 0,17-4 0,200-53 0,-188 52 0,1 2 0,0 1 0,54 0 0,-83 6 0,6 0 0,-1 0 0,1 1 0,0 1 0,27 6 0,-39-7 0,-1 0 0,1 1 0,0 0 0,-1-1 0,1 1 0,-1 0 0,1 0 0,-1 1 0,0-1 0,0 1 0,0 0 0,0 0 0,-1 0 0,1 0 0,-1 0 0,1 0 0,-1 1 0,0-1 0,0 1 0,-1-1 0,1 1 0,-1 0 0,0 0 0,1 4 0,9 50 0,-2 1 0,-3 0 0,-2 0 0,-7 100 0,1-144 0,0-1 0,-1 1 0,-1-1 0,0 0 0,-1 0 0,0 0 0,-1 0 0,-1-1 0,0 0 0,-1-1 0,-17 22 0,24-32 0,0-1 0,-1 0 0,1 1 0,0-1 0,-1 0 0,1 0 0,-1 0 0,1 0 0,-1 0 0,1 0 0,-1 0 0,0-1 0,0 1 0,1-1 0,-1 1 0,0-1 0,0 1 0,1-1 0,-1 0 0,0 0 0,0 0 0,0 0 0,0 0 0,-3-1 0,2-1 0,-1 1 0,1-1 0,0 0 0,0 0 0,-1 0 0,2 0 0,-1 0 0,0-1 0,0 1 0,1-1 0,-5-5 0,1-1 0,0 0 0,0-1 0,0 0 0,2 0 0,-1 0 0,1 0 0,-4-18 0,3-8 0,3 1 0,1-1 0,6-65 0,-4 96 7,0 1 0,0-1-1,0 1 1,1-1 0,0 1-1,0 0 1,0 0-1,0 0 1,0 0 0,1 0-1,0 1 1,0-1 0,0 1-1,0-1 1,0 1 0,1 0-1,7-4 1,-5 2-156,1 1 1,1 0-1,-1 1 1,0-1-1,1 2 1,0-1-1,-1 1 1,1 0-1,9-1 1,4 1-6678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24575,'0'32'0,"1"-1"0,2 1 0,8 42 0,49 210 0,23 29 0,-47-201 0,25 140 0,-50-178 0,-8-45 0,15 54 0,54 170 0,9 69 0,-75-301 0,-2-12 0,-1 0 0,-1 0 0,0 0 0,0 1 0,-1-1 0,1 15 0,-2-24 0,0 1 0,0-1 0,0 1 0,-1 0 0,1-1 0,0 1 0,0-1 0,0 1 0,0 0 0,0-1 0,-1 1 0,1-1 0,0 1 0,0-1 0,-1 1 0,1-1 0,-1 1 0,1-1 0,0 1 0,-1-1 0,1 1 0,-1-1 0,1 0 0,-1 1 0,1-1 0,-2 1 0,-8-10 0,-6-24 0,13 9-1365,1 1-5461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0,0-1 0,-1 1 0,1 0 0,0 0 0,-1 1 0,1-1 0,-1 1 0,0 0 0,1 0 0,-1 0 0,0 0 0,0 0 0,0 1 0,-1 0 0,1-1 0,-1 1 0,1 0 0,-1 0 0,3 5 0,4 8 0,0 1 0,-1 0 0,8 22 0,3 8 0,37 62 0,-6-21 0,-37-68 0,-1 0 0,-1 1 0,-1 0 0,8 23 0,107 302 0,-111-299 0,1-6 0,-3 1 0,-1 0 0,-3 0 0,-1 1 0,2 69 0,-7-69 0,9 62 0,-5-60 0,1 53 0,-7-47 0,-2 82 0,0-120 0,0 1 0,0-1 0,-1 0 0,-1 1 0,0-2 0,-1 1 0,-9 17 0,12-26 0,-1-1 0,0 0 0,0 0 0,0 0 0,0 0 0,-1 0 0,1-1 0,-1 0 0,1 1 0,-1-1 0,0-1 0,0 1 0,0 0 0,0-1 0,0 0 0,0 0 0,-1 0 0,1-1 0,-7 1 0,-7 0 0,-1-1 0,1 0 0,-21-4 0,35 3-114,-1 0 1,1 0-1,0-1 0,-1 1 0,1-1 1,0 0-1,0 0 0,0 0 0,0-1 1,1 0-1,-7-5 0,-2-3-6712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24575,'44'1'0,"-28"1"0,0-2 0,-1 0 0,1 0 0,0-1 0,0-1 0,0-1 0,-1-1 0,1 0 0,27-11 0,-11 1 0,0 1 0,35-10 0,42-15 0,-73 23 0,0 2 0,1 2 0,1 1 0,0 2 0,0 2 0,39-2 0,312 6 0,-196 4 0,-116 7 0,-72-8 0,0 0 0,0 0 0,0 0 0,-1 1 0,1 0 0,0 0 0,-1 0 0,1 0 0,-1 1 0,0 0 0,0 0 0,7 6 0,-11-8-2,1-1-1,-1 1 1,1 0 0,-1-1-1,0 1 1,1 0-1,-1-1 1,0 1-1,0 0 1,0-1-1,1 1 1,-1 0 0,0 0-1,0-1 1,0 1-1,0 0 1,0 0-1,0-1 1,0 1 0,-1 0-1,1 0 1,0-1-1,0 1 1,0 0-1,-1-1 1,1 1-1,0 0 1,-1-1 0,1 1-1,-1 0 1,1-1-1,-1 1 1,-27 18 202,-35 1-1685,42-17-5341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24575,'756'0'0,"-696"-3"-140,0-3-1,73-16 0,-2-1-16,-67 14 157,-26 2 0,70-3 0,-83 9 97,0-2-1,0-1 1,0-1-1,-1-1 1,46-18-1,-53 15-1461,-3 0-5461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24575,'2'16'0,"1"-1"0,0 0 0,1-1 0,1 1 0,0-1 0,1 0 0,1 0 0,0 0 0,13 17 0,-14-21 0,117 206 0,-115-199 0,-1 0 0,-1 0 0,0 1 0,4 25 0,11 31 0,27 57 0,-43-115 0,0 0 0,-1 1 0,0 0 0,-1-1 0,-1 1 0,-1 0 0,-1 1 0,0-1 0,-3 21 0,1-17 0,1 0 0,2 0 0,0 0 0,0-1 0,8 32 0,-2-23 0,-2 1 0,-1-1 0,-1 1 0,-1 0 0,-2 0 0,-5 40 0,5-68 8,0 1 0,-1-1 0,1 1 0,-1-1 0,0 1 0,0-1 0,1 0 0,-2 1 0,1-1 0,0 0 0,0 0 0,-1 0 0,1 1 0,-4 1 0,4-3-54,0 0-1,0-1 1,0 1-1,0 0 1,0-1 0,0 1-1,0-1 1,0 0-1,0 1 1,0-1 0,-1 0-1,1 1 1,0-1-1,0 0 1,0 0-1,-1 0 1,1 0 0,0 0-1,0-1 1,-1 1-1,1 0 1,0 0 0,0-1-1,0 1 1,0-1-1,0 1 1,0-1 0,-1 1-1,1-1 1,0 0-1,-1-1 1,-10-8-6780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24575,'21'-2'0,"0"-1"0,-1-1 0,1-1 0,-1-1 0,0-1 0,29-13 0,23-8 0,-50 20 0,0 2 0,1 0 0,0 2 0,-1 0 0,45 0 0,-40 3 0,-1-2 0,28-6 0,46-3 0,-71 11 0,1 0 0,-1-2 0,33-8 0,-17 4 0,0 1 0,0 3 0,1 2 0,52 5 0,9-2 0,-78-4 0,0-1 0,-1-2 0,1-1 0,-1-1 0,29-11 0,40-10 0,-49 15-1365,-26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0 24575,'0'36'0,"1"-16"0,0-1 0,-2 0 0,0 0 0,-1 1 0,-1-1 0,0 0 0,-2-1 0,0 1 0,-9 19 0,3-15 0,-127 250 0,-11 6 0,90-165 0,37-70 0,-33 53 0,50-90 0,0 0 0,1 0 0,0 1 0,1 0 0,-1 0 0,1 0 0,1 0 0,-3 14 0,5-20 0,-1 1 0,1-1 0,0 0 0,0 0 0,1 0 0,-1 1 0,0-1 0,1 0 0,-1 0 0,1 0 0,0 0 0,-1 0 0,1 1 0,0-2 0,0 1 0,0 0 0,1 0 0,-1 0 0,0 0 0,1-1 0,-1 1 0,1-1 0,0 1 0,0-1 0,-1 1 0,1-1 0,0 0 0,0 0 0,0 0 0,0 0 0,0 0 0,0-1 0,0 1 0,1-1 0,-1 1 0,0-1 0,3 1 0,2-1 0,0 1 0,0-1 0,0-1 0,0 1 0,0-1 0,0 0 0,-1-1 0,1 0 0,12-4 0,62-32 0,-55 24 0,212-119 0,-212 118 0,1 1 0,0 2 0,44-15 0,-34 14 0,44-22 0,-54 24 0,1 1 0,1 1 0,0 1 0,0 2 0,36-4 0,-58 9 0,6-1 0,0 1 0,-1 0 0,1 0 0,0 2 0,22 2 0,-31-2 0,1 0 0,-1 0 0,0 0 0,0 1 0,0-1 0,0 1 0,0 0 0,0 0 0,0 1 0,0-1 0,-1 1 0,1 0 0,-1 0 0,0 0 0,0 0 0,0 0 0,0 1 0,0-1 0,3 8 0,11 28 0,15 51 0,-16-41 0,-4-13 0,-1 1 0,10 69 0,-21-154 0,1 38 0,0-1 0,-1 0 0,-1 0 0,1 0 0,-2 0 0,1 0 0,-2 0 0,1 1 0,-2-1 0,-6-15 0,-16-24 0,20 37 0,0 0 0,-1 1 0,-1 0 0,-18-23 0,15 19 0,0-2 0,0 1 0,2-1 0,0-1 0,2 0 0,-11-36 0,-8-76 0,19 100-682,-2-44-1,9 64-6143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2198 509 24575,'-8'-5'0,"1"0"0,1-1 0,-1 0 0,1 0 0,-9-12 0,12 15 0,-12-15 0,6 7 0,-1 0 0,0 0 0,-1 1 0,0 0 0,0 1 0,-25-16 0,-21-13 0,4 1 0,47 33 0,-1-1 0,1 1 0,0-1 0,0-1 0,-10-11 0,11 12 0,1 0 0,-1 0 0,-1 0 0,1 0 0,-1 1 0,0 0 0,-11-6 0,-19-8 0,0-2 0,1-2 0,-45-37 0,12 9 0,62 46 0,-1 1 0,0-1 0,0 1 0,0 1 0,0-1 0,-1 1 0,1 1 0,-1-1 0,1 1 0,-11 0 0,-84 3 0,50 1 0,-64-5 0,-85 5 0,172 2 0,1 2 0,1 0 0,-1 2 0,1 1 0,1 1 0,0 1 0,0 1 0,-39 29 0,28-13 0,1 1 0,1 2 0,-56 67 0,37-33 0,-46 75 0,1 37 0,75-132 0,-17 30-302,4 2-1,-43 130 0,56-131 156,8-30 141,2 1-1,3 0 0,1 0 0,-6 90 0,18 325 1096,0-420-1089,13 70 0,-4-39 0,-4-41 0,1 0 0,1 0 0,2 0 0,18 34 0,-3-3 0,58 128 0,-38-95 0,3-1 0,106 152 0,-87-154-375,137 147-1,108 58 285,-243-229-225,-52-50 252,0-2 0,2 0 0,0 0 0,1-2 0,24 15 0,73 39 130,-76-43-16,1-1 0,2-3-1,0-1 1,1-2 0,64 18 0,-20-13 227,-63-16-127,0-1 0,1-1 0,0-2 0,0-1 0,30 1 0,-15-5-150,0-2 0,-1-2 0,1-2 0,-1-1 0,0-3 0,-1-1 0,0-2 0,73-35 0,112-84-795,-129 76 795,-61 37 0,66-47 0,81-92 0,-154 128 0,-1-1 0,-1-1 0,39-63 0,-48 63 0,-1-1 0,-2-1 0,-2 0 0,-1-1 0,13-58 0,-20 41-42,-1 0-1,-3 0 0,-8-72 1,3 83-97,-2 0 0,-1 1 1,-22-66-1,-56-112-159,70 183 291,-12-32-51,-42-70 0,33 75-6,-65-103-231,25 41 844,56 88-278,-1 2 0,-1 0 0,-2 1 0,-43-45 0,51 61-226,1-1 0,1 0-1,1-2 1,-19-33 0,18 29 12,0 0 1,-31-36-1,26 38-57,-53-52 0,53 56 0,1-2 0,-22-29 0,-2-2 0,22 29 0,-73-90 0,40 53 0,40 46 0,1 0 0,0 0 0,-10-16 0,14 20 0,-1 0 0,-1 0 0,0 1 0,0 0 0,0 1 0,-1 0 0,0 1 0,-1 0 0,1 1 0,-14-4 0,14 5-124,0 1 0,0 1 0,0 0 0,0 0 0,0 1 0,-1 1-1,1 0 1,0 0 0,-1 1 0,-17 4 0,11 1-6702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0 24575,'-21'56'0,"9"8"0,-2-1 0,-3 0 0,-27 63 0,-67 164-691,-17 31 691,106-278-210,-32 47 1,-8 14-84,45-74 282,-2-1 1,0-1-1,-38 42 1,-80 70-62,33-36 46,90-92 110,0 0 0,-1-1 0,0-1 0,0 0 0,-19 8 0,-17 11 74,17-10 2,-1-1 0,-67 23 1,-10 5 90,50-18-201,0-4-1,-125 33 1,149-47-102,20-5-276,1 0-1,-1-2 1,-23 3 0,20-5-6498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24575,'1'1'0,"0"-1"0,0 1 0,0-1 0,0 1 0,1-1 0,-1 1 0,0 0 0,0 0 0,0-1 0,-1 1 0,1 0 0,0 0 0,0 0 0,0 0 0,-1 0 0,1 0 0,0 0 0,-1 0 0,1 1 0,-1-1 0,1 0 0,-1 0 0,0 0 0,1 1 0,-1-1 0,0 0 0,0 2 0,5 41 0,-5-39 0,0 325 0,-27-126 0,16-134 0,5-39 0,-3 56 0,-4 40 0,7-84 0,-1 49 0,5-76 0,1-1 0,-2 0 0,-5 18 0,5-25 0,1 2 0,-1-1 0,1 0 0,1 0 0,0 1 0,0-1 0,1 1 0,0-1 0,1 0 0,0 1 0,3 13 0,-3-21 0,0 1 0,1-1 0,-1 0 0,1 0 0,-1 0 0,1 0 0,-1 0 0,1 0 0,0-1 0,0 1 0,0 0 0,0-1 0,0 1 0,1-1 0,-1 0 0,0 0 0,1 0 0,-1 0 0,1 0 0,-1-1 0,1 1 0,2 0 0,10 1 0,-1-1 0,1-1 0,14-1 0,25 3 0,123 18 0,-159-19 0,68 11 0,-54-7 0,43 3 0,-9-3 0,-1 3 0,93 24 0,18 2 0,-171-33 11,0 0 0,-1 0 0,1 0 0,0 0 0,0 1 0,-1 0-1,1 0 1,-1 0 0,0 1 0,9 5 0,-12-7-50,0 0 0,0 0 0,0 0 0,-1 1 0,1-1 0,0 0-1,0 0 1,-1 1 0,1-1 0,-1 1 0,1-1 0,-1 1 0,1-1 0,-1 0 0,0 1 0,0-1 0,0 1 0,0-1-1,0 1 1,0-1 0,0 1 0,0-1 0,-1 1 0,1-1 0,0 1 0,-1-1 0,1 1 0,-1-1 0,0 0 0,1 1 0,-1-1-1,0 0 1,0 0 0,0 1 0,0-1 0,0 0 0,-2 1 0,-7 10-6787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24575,'5'1'0,"1"0"0,-1 0 0,1 0 0,-1 0 0,0 1 0,1 0 0,-1 0 0,0 0 0,0 1 0,-1 0 0,1 0 0,0 0 0,7 7 0,8 9 0,28 34 0,-9-10 0,140 158 0,-166-181 0,0 0 0,-2 0 0,0 1 0,7 24 0,-7-19 0,0-1 0,23 36 0,-9-24 0,-2 2 0,-1 0 0,-2 2 0,-2 0 0,-1 1 0,-3 1 0,-1 0 0,11 73 0,-13-50 0,-5-37 0,-2-1 0,1 37 0,-5-51 0,1-9 0,0-1 0,-1 1 0,0-1 0,0 1 0,0-1 0,-1 0 0,1 1 0,-1-1 0,0 0 0,0 1 0,-1-1 0,1 0 0,-1 0 0,-3 7 0,4-11 0,1 0 0,0 1 0,-1-1 0,1 0 0,-1 1 0,1-1 0,0 0 0,-1 0 0,1 1 0,-1-1 0,1 0 0,-1 0 0,1 0 0,-1 0 0,1 1 0,-1-1 0,1 0 0,-1 0 0,1 0 0,-1 0 0,1 0 0,-1 0 0,1-1 0,-1 1 0,1 0 0,-1 0 0,1 0 0,-1 0 0,1 0 0,-1-1 0,1 1 0,-1-1 0,-14-17 0,-6-30 0,19 43 0,-5-23 0,2 0 0,0-1 0,2 1 0,1-1 0,1 1 0,6-53 0,-2-4 0,-4 25 0,-1 33 0,1 0 0,2 0 0,0 0 0,2 0 0,1 0 0,1 0 0,17-48 0,3 15 0,57-122 0,-65 151 0,1 0 0,1 1 0,35-43 0,-45 62 0,0-1 0,13-25 0,-17 27 0,1 0 0,0 1 0,0 0 0,1 0 0,0 0 0,11-10 0,14-9-1365,-20 16-5461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1 976 24575,'2'0'0,"0"0"0,0-1 0,0 1 0,1-1 0,-1 0 0,0 1 0,0-1 0,0 0 0,0 0 0,0-1 0,0 1 0,-1 0 0,1-1 0,0 1 0,2-4 0,25-32 0,-12 15 0,-9 14 0,0-1 0,-1 0 0,0 0 0,-1-1 0,1 1 0,-2-2 0,1 1 0,-2 0 0,1-1 0,-1 0 0,-1 0 0,0-1 0,2-21 0,9-55 0,-9 59 0,0-1 0,0-33 0,-3 18 0,-1 29 0,0 1 0,0 0 0,-2 0 0,0-1 0,0 1 0,-8-28 0,9 41 0,-1 0 0,1 1 0,-1-1 0,0 1 0,1-1 0,-1 1 0,0-1 0,0 1 0,0-1 0,0 1 0,0 0 0,-1-1 0,1 1 0,0 0 0,0 0 0,-1 0 0,1 0 0,-1 0 0,1 1 0,-1-1 0,-2-1 0,2 2 0,0 0 0,1 0 0,-1 0 0,0 1 0,1-1 0,-1 0 0,1 1 0,-1-1 0,1 1 0,-1-1 0,1 1 0,-1 0 0,1 0 0,-1 0 0,1 0 0,0 0 0,-3 2 0,-1 3 0,0-1 0,0 1 0,0 0 0,1 0 0,0 1 0,0-1 0,1 1 0,-4 9 0,-1 8 0,2 0 0,0 1 0,2-1 0,0 1 0,2 0 0,1 0 0,1 1 0,1-1 0,1 0 0,1 0 0,9 32 0,-7-33 0,-3-14 0,0-1 0,0 0 0,1 0 0,5 12 0,-6-19 0,-1 1 0,1-1 0,-1 1 0,1-1 0,0 0 0,0 1 0,0-1 0,0 0 0,1 0 0,-1 0 0,0-1 0,1 1 0,-1-1 0,1 1 0,0-1 0,-1 0 0,1 0 0,3 1 0,-5-2 0,27 8 0,0-1 0,1-1 0,49 3 0,-70-9 0,0 0 0,1-1 0,-1 0 0,0 0 0,0 0 0,0-1 0,0-1 0,0 1 0,0-1 0,0-1 0,-1 1 0,0-1 0,1-1 0,-2 1 0,1-1 0,0 0 0,9-10 0,-7 3 0,0 1 0,0-2 0,14-26 0,16-23 0,-29 47 0,-1 1 0,0-2 0,-1 1 0,-1-1 0,0-1 0,-1 1 0,-1-1 0,-1 0 0,0 0 0,2-26 0,4-20 0,-4 34 0,-2-1 0,1-33 0,-5 50 0,1-21 0,-1 1 0,-2 0 0,-1 0 0,-15-65 0,17 96 0,1 0 0,0 0 0,-1 0 0,1 0 0,-1 0 0,0 0 0,0 0 0,0 0 0,0 0 0,0 0 0,0 1 0,0-1 0,-1 0 0,1 1 0,-1-1 0,1 1 0,-1-1 0,1 1 0,-1 0 0,0 0 0,0 0 0,1 0 0,-1 0 0,0 0 0,0 0 0,0 0 0,0 1 0,0-1 0,0 1 0,0 0 0,-1-1 0,1 1 0,0 0 0,0 0 0,0 1 0,0-1 0,0 0 0,0 1 0,0-1 0,0 1 0,0-1 0,0 1 0,0 0 0,0 0 0,0 0 0,0 0 0,-2 2 0,-4 3 0,0-1 0,0 1 0,0 1 0,0 0 0,1 0 0,0 0 0,1 1 0,-10 14 0,7-7 0,0 1 0,1 0 0,1 1 0,0-1 0,2 1 0,0 0 0,0 1 0,2-1 0,0 1 0,1 0 0,1 26 0,0 39 0,5 99 0,-3-169 0,2 0 0,0-1 0,0 1 0,1-1 0,1 0 0,0 0 0,9 14 0,52 75 0,-55-86 0,-5-8 0,1 0 0,0 0 0,1 0 0,0-1 0,0 0 0,0-1 0,0 1 0,1-2 0,0 1 0,0-1 0,0-1 0,0 1 0,15 2 0,-5-2 0,1 0 0,-1-1 0,1-1 0,-1-1 0,36-3 0,-50 2 0,-1 0 0,1-1 0,-1 0 0,1 0 0,-1 0 0,0 0 0,1-1 0,-1 0 0,0 0 0,0 0 0,0 0 0,0-1 0,-1 1 0,1-1 0,0 0 0,-1 0 0,0-1 0,6-6 0,-5 2 0,0 1 0,-1-1 0,1 0 0,-1 0 0,-1-1 0,0 1 0,0 0 0,1-16 0,20-111 0,-11 73 0,-7 35 0,0 1 0,1-44 0,-5 48 0,1 0 0,8-29 0,2-40 0,-4 26 0,-7 61 0,0 1 0,0-1 0,0 1 0,0-1 0,0 1 0,1-1 0,0 1 0,0 0 0,0 0 0,0-1 0,0 2 0,0-1 0,1 0 0,0 0 0,2-2 0,-3 5 0,-1-1 0,0 1 0,0-1 0,0 1 0,1-1 0,-1 1 0,0 0 0,0 0 0,1 0 0,-1 0 0,0 0 0,1 0 0,-1 0 0,0 0 0,1 0 0,-1 0 0,0 1 0,0-1 0,1 0 0,-1 1 0,0 0 0,0-1 0,0 1 0,0-1 0,0 1 0,0 0 0,0 0 0,0 0 0,0 0 0,0 0 0,0 0 0,0 0 0,0 0 0,-1 0 0,1 0 0,0 0 0,-1 0 0,1 2 0,23 54 0,-19-44 0,2 10 0,0 0 0,4 28 0,-9-34 0,2 0 0,0-1 0,1 1 0,1-1 0,0 0 0,10 19 0,-6-13 0,-1 1 0,-1 1 0,0-1 0,-2 1 0,-1 1 0,2 30 0,-6-45 0,32 195 0,-21-136 0,-7-41 0,-1 0 0,1 32 0,-5-50-117,0 0-133,0 0 1,0 0-1,-1 0 1,-3 15-1,-2-8-6576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5 0,4-1 0,2 0 0,0 1 0,-2 2 0,-1 2 0,-1 0 0,-1 1 0,0-4-8191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4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24575,'1'1'0,"1"-1"0,0 0 0,-1 1 0,1-1 0,0 1 0,-1-1 0,1 1 0,-1 0 0,1 0 0,-1 0 0,1 0 0,-1 0 0,0 0 0,1 0 0,-1 0 0,0 0 0,0 1 0,0-1 0,1 2 0,21 41 0,-14-18 0,9 45 0,-11-45 0,2 0 0,1 0 0,1 0 0,1-1 0,21 32 0,-13-22 0,22 51 0,-15-9 0,-16-42 0,30 64 0,-18-67 0,-11-31 0,0-18 0,11-38 0,14-58 0,13-32 0,-49 142 0,64-169 0,-58 154 0,1 0 0,15-26 0,13-29 0,45-123 0,-57 143-1365,-18 36-5461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5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30 684 24575,'4'-1'0,"1"0"0,0-1 0,-1 1 0,1-1 0,-1 0 0,1-1 0,-1 1 0,6-5 0,12-6 0,-3 4 0,-1 0 0,0-1 0,28-22 0,-39 26 0,0 0 0,-1 0 0,0 0 0,0-1 0,-1 0 0,0 0 0,0 0 0,0-1 0,-1 0 0,0 0 0,3-10 0,1-6 0,-2 1 0,0-1 0,-2 0 0,-1-1 0,0 1 0,-2 0 0,-1-1 0,-1 1 0,-1-1 0,-1 1 0,-1 0 0,-10-34 0,8 46 0,-1-1 0,0 1 0,-1 1 0,0-1 0,-1 1 0,0 1 0,-13-12 0,6 6 0,14 13 0,0 1 0,0-1 0,0 1 0,-1 0 0,1 0 0,-1 0 0,1 1 0,-1-1 0,0 1 0,0-1 0,1 1 0,-1 0 0,0 0 0,0 0 0,0 0 0,-1 1 0,1-1 0,0 1 0,0 0 0,0 0 0,0 0 0,0 0 0,-1 0 0,1 1 0,0-1 0,0 1 0,0 0 0,0 0 0,0 0 0,0 0 0,1 1 0,-1-1 0,0 1 0,1 0 0,-1 0 0,1 0 0,-1 0 0,1 0 0,0 0 0,-4 5 0,-1 1 0,0 0 0,1 1 0,0-1 0,1 1 0,0 0 0,0 1 0,1-1 0,0 1 0,1 0 0,0 0 0,-3 16 0,3 29 0,4 69 0,1-39 0,-1-68 0,1 0 0,0 0 0,6 17 0,4 40 0,15 85 0,-25-148 0,0 0 0,1 0 0,0 0 0,1 0 0,0-1 0,1 0 0,0 1 0,0-2 0,1 1 0,0-1 0,1 1 0,0-2 0,0 1 0,1-1 0,0 0 0,1-1 0,0 0 0,19 12 0,-22-15 0,1-1 0,0 0 0,0 0 0,1 0 0,-1-1 0,0 0 0,1 0 0,0-1 0,-1 0 0,9 0 0,86-3 0,-48-1 0,-45 2 0,0 1 0,0-1 0,0-1 0,0 0 0,0 0 0,-1-1 0,1 0 0,-1 0 0,1-1 0,-1 0 0,0-1 0,-1 1 0,1-2 0,-1 1 0,0-1 0,7-8 0,0 4-195,-1-2 0,0 0 0,-1 0 0,0-1 0,-1-1 0,15-24 0,-18 24-6631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0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24575,'0'-4'0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24575,'7'1'0,"1"0"0,-1 0 0,0 0 0,0 1 0,1 0 0,-1 0 0,0 1 0,-1 0 0,1 0 0,0 1 0,8 6 0,9 7 0,35 35 0,0-1 0,-40-35 0,-1 0 0,-1 1 0,17 22 0,28 27 0,-49-54 0,28 24 0,-2 1 0,-2 2 0,59 80 0,-63-72 0,-22-33 0,-1 0 0,0 1 0,-1 1 0,0 0 0,9 27 0,-17-43 0,11 33 0,-2 1 0,-1 0 0,-1 1 0,-2-1 0,3 60 0,-10-84 0,0-1 0,-1 1 0,-1-1 0,1 1 0,-1-1 0,-1 0 0,0 0 0,0 0 0,-1-1 0,0 1 0,0-1 0,-8 8 0,1 0 0,-2-2 0,0 0 0,0 0 0,-33 22 0,31-28 0,-1-1 0,0 0 0,0-2 0,-1 0 0,0-1 0,1 0 0,-1-1 0,-35 0 0,49-3 0,0 0 0,1 0 0,-1 0 0,0-1 0,1 1 0,-1-1 0,0 0 0,1 0 0,-1 0 0,1 0 0,-1-1 0,1 1 0,0-1 0,0 0 0,0 0 0,0 0 0,0-1 0,0 1 0,0-1 0,-2-2 0,1-1 0,0 0 0,1 1 0,0-1 0,0 0 0,0 0 0,1-1 0,0 1 0,0-1 0,1 1 0,-2-12 0,-6-49 0,0 4 0,-2-96 0,11 124 0,-1 21 0,0 0 0,1-1 0,1 1 0,0 0 0,1 0 0,1 0 0,0 0 0,1 0 0,1 1 0,5-14 0,44-88 0,-41 82 0,2 2 0,0 0 0,3 0 0,0 2 0,28-35 0,-26 41 0,2 1 0,0 1 0,1 0 0,1 2 0,1 1 0,1 1 0,0 1 0,1 1 0,50-19 0,52-16 0,41-14 0,96-6 0,-255 68-227,0 0-1,-1-1 1,0-1-1,1 1 1,13-9-1,-10 3-6598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1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24575,'1'15'0,"2"-1"0,-1 0 0,2 0 0,0 0 0,1 0 0,9 19 0,5 17 0,16 43 0,61 119 0,-88-193 0,-1 1 0,0 0 0,6 37 0,12 32 0,-17-71 0,1-1 0,1-1 0,0 1 0,15 15 0,12 22 0,49 106-831,-56-98 928,-16-40-97,0 0 0,2-1 0,0-1 0,25 24 0,-24-26 0,68 55 734,-69-58-734,2-1 0,0-1 0,1 0 0,0-1 0,1-1 0,0-1 0,1-1 0,0-1 0,0-1 0,31 7 0,-28-6 0,44 19 0,-48-18 0,1 0 0,39 10 0,-9-12 0,1-2 0,0-2 0,84-6 0,-23 0 0,-94 3 0,0-1 0,0-2 0,-1 1 0,1-2 0,-1-1 0,0 0 0,0-1 0,0-1 0,-1-1 0,0 0 0,0-1 0,25-19 0,-37 24 0,1-1 0,-1 0 0,0 0 0,-1 0 0,1 0 0,-1-1 0,0 1 0,-1-1 0,1 0 0,-1-1 0,0 1 0,0 0 0,-1-1 0,0 0 0,0 1 0,-1-1 0,0 0 0,1-8 0,-2 5 0,0 0 0,0 0 0,-1 0 0,0 0 0,-1 0 0,0 0 0,-1 0 0,1 0 0,-2 1 0,0 0 0,-9-17 0,-4-5 0,14 23 0,-1 0 0,0 0 0,0 1 0,-1-1 0,0 1 0,0 0 0,-1 0 0,0 1 0,0 0 0,0 0 0,-1 0 0,0 1 0,-14-8 0,16 11 0,-4-2 0,0 0 0,0 1 0,0 0 0,0 0 0,0 1 0,-11-1 0,18 3 0,0 0 0,0 0 0,0 1 0,0-1 0,0 0 0,0 1 0,0-1 0,0 1 0,0 0 0,0 0 0,0-1 0,1 1 0,-1 0 0,0 1 0,1-1 0,-1 0 0,1 0 0,-1 1 0,1-1 0,-1 1 0,1-1 0,0 1 0,0 0 0,0-1 0,0 1 0,0 0 0,0 0 0,0 0 0,0 0 0,1-1 0,-1 1 0,1 0 0,0 0 0,-1 4 0,1 1 0,0-1 0,0 1 0,0-1 0,1 1 0,0 0 0,0-1 0,1 1 0,-1-1 0,1 0 0,1 1 0,-1-1 0,1 0 0,0 0 0,6 7 0,10 25 0,-12-26 0,0 0 0,0-1 0,1 0 0,1 0 0,0-1 0,0 0 0,20 16 0,-14-13 0,-1 1 0,21 26 0,-25-27 0,1-1 0,0 0 0,1-1 0,0 0 0,1-1 0,1 0 0,17 9 0,108 51 0,-119-61 0,-8-5 0,0 0 0,0-1 0,0 0 0,20 2 0,-24-5 0,0 0 0,0 1 0,0 1 0,0-1 0,-1 1 0,1 1 0,0-1 0,-1 1 0,0 1 0,1-1 0,-2 1 0,1 0 0,0 1 0,8 7 0,-14-11 0,0 0 0,1 1 0,-1 0 0,0-1 0,0 1 0,0 0 0,0-1 0,0 1 0,0 0 0,-1 0 0,1 0 0,-1 0 0,1 0 0,-1 0 0,0 0 0,0 0 0,1 0 0,-1 0 0,-1 0 0,1 3 0,-1-1 0,-1-1 0,1 0 0,0 1 0,-1-1 0,0 0 0,0 0 0,0 0 0,0 0 0,0 0 0,-6 4 0,-6 6 0,-1-1 0,-1-1 0,-27 15 0,22-13 0,-6 5 0,-38 37 0,9-8 0,-9 2 0,-106 61 0,171-109 0,-1-1 0,1 0 0,-1 1 0,1-1 0,-1 0 0,1 1 0,-1-1 0,0 0 0,1 0 0,-1 1 0,1-1 0,-1 0 0,1 0 0,-1 0 0,0 0 0,1 0 0,-1 0 0,1 0 0,-1 0 0,0 0 0,1 0 0,-1 0 0,1 0 0,-1-1 0,1 1 0,-1 0 0,0 0 0,1-1 0,-1 1 0,1 0 0,-1-1 0,-3-20 0,14-34 0,-8 47 0,78-285 0,-72 271 0,0 0 0,16-31 0,-17 39 0,0 0 0,-1-1 0,0 1 0,-1-1 0,-1-1 0,0 1 0,2-24 0,0-34 0,19-92 0,-15 103 0,-3 0 0,-3-122 0,-4 245-1365,0-37-5461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587 632 24575,'-56'-20'0,"6"14"0,1 2 0,-1 2 0,-90 9 0,128-4 0,0 0 0,0 0 0,1 1 0,0 1 0,0 0 0,0 0 0,0 1 0,1 1 0,0 0 0,1 0 0,-1 1 0,1 0 0,1 0 0,-10 13 0,7-2 0,1 1 0,1 0 0,1 1 0,1 0 0,-8 39 0,12-47 0,-2 11 0,1 1 0,2-1 0,0 1 0,2 0 0,1-1 0,0 1 0,2-1 0,11 46 0,-8-46 0,0-1 0,1 0 0,1-1 0,1 1 0,13 21 0,6 9 0,-19-35 0,0-1 0,1 0 0,21 27 0,-21-32 0,1 0 0,0 0 0,1-1 0,23 17 0,-28-24 0,1 0 0,0 0 0,0-1 0,0 1 0,0-2 0,0 1 0,1-1 0,-1-1 0,1 0 0,14 1 0,223-2 0,-103-2 0,-88 0-362,0-2 0,89-19 0,105-41-1106,118-49-741,157-44-877,-328 92 3095,280-131 0,-355 142 34,263-133 807,-356 171-427,-1 0-1,0-1 1,-1-2-1,0-1 1,-2-1-1,35-38 1,-56 54-231,1 0 0,-1 0 0,0-1 0,0 0 0,-1 0 1,0 0-1,0 0 0,0 0 0,-1 0 0,0 0 0,0 0 0,0-1 0,-1 1 0,0 0 0,0-1 1,-1 1-1,1 0 0,-1 0 0,-3-10 0,0 5-178,0 0 0,0 0-1,-1 1 1,0-1 0,-1 1 0,0 1 0,-1-1 0,0 1-1,-14-15 1,9 11-14,2 0 0,0-1 0,0 0 0,-8-18 0,9 17 0,0-1 0,-1 2 0,-22-27 0,21 29 0,-1 1 0,0-1 0,-1 2 0,0 0 0,-1 0 0,0 1 0,-1 1 0,0 0 0,-24-8 0,30 15 0,0 1 0,0 0 0,0 0 0,1 1 0,-1 0 0,0 1 0,0 0 0,1 0 0,-1 1 0,1 0 0,0 1 0,-10 4 0,-41 14 0,14-8 0,-49 20 0,-31 11 0,83-31 0,0 2 0,-76 41 0,92-44 0,-39 16 0,49-24 0,1 2 0,0 0 0,0 0 0,1 1 0,-25 19 0,-10 13 0,27-24 0,1 2 0,1 0 0,-31 37 0,31-30 0,12-16 0,-1 1 0,1 1 0,1 0 0,0 0 0,1 0 0,0 1 0,0 0 0,1 0 0,-5 19 0,1 14 0,2-1 0,2 1 0,1 58 0,4-98 0,0 28 0,9 66 0,-7-88 0,0 0 0,1 0 0,1 0 0,0-1 0,1 1 0,-1-1 0,2 0 0,0-1 0,11 16 0,16 20 0,17 20 0,49 58 0,-80-105 0,0-2 0,2 0 0,39 23 0,-35-23 0,-8-5 0,1-2 0,-1 0 0,2-1 0,-1-1 0,1-1 0,0-1 0,0 0 0,1-1 0,-1-1 0,1-1 0,0-1 0,-1-1 0,1 0 0,38-7 0,-44 3 0,-1-1 0,0-1 0,21-12 0,-21 11 0,0 0 0,1 1 0,19-7 0,-14 6 0,-1-1 0,-1-1 0,1 0 0,-1-1 0,-1-1 0,0-1 0,25-23 0,41-29 0,-19 22 0,61-37 0,-28 22 0,-47 27 0,105-47 0,-90 50-1365,-46 22-5461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4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24575,'4'0'0,"2"5"0,5 1 0,-1 4 0,4 1 0,-2 2 0,-1 4 0,-4 4 0,-3 2 0,-2-2-8191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5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24575,'7'1'0,"0"-1"0,0 1 0,0 0 0,0 0 0,0 1 0,0 0 0,0 0 0,-1 1 0,1 0 0,-1 0 0,1 1 0,-1-1 0,0 1 0,-1 1 0,1-1 0,-1 1 0,0 0 0,7 8 0,4 8 0,-1 1 0,0 1 0,18 40 0,5 6 0,-28-48 0,-2-1 0,1 1 0,-2 1 0,-1-1 0,-1 1 0,3 23 0,3 11 0,-4-12 0,-3-1 0,-1 1 0,-6 85 0,1-28 0,3-43 0,-3 68 0,2-124 0,0 0 0,0 0 0,0 0 0,0-1 0,-1 1 0,1 0 0,-1 0 0,1 0 0,-1 0 0,1-1 0,-1 1 0,0 0 0,0-1 0,0 1 0,0 0 0,0-1 0,0 1 0,-1-1 0,1 0 0,0 1 0,-1-1 0,1 0 0,-1 0 0,1 0 0,-1 0 0,0 0 0,1 0 0,-1 0 0,0-1 0,0 1 0,-2 0 0,2-1 0,-1 0 0,1 0 0,-1-1 0,1 1 0,-1-1 0,1 0 0,-1 1 0,1-1 0,0 0 0,-1 0 0,1-1 0,0 1 0,0 0 0,0-1 0,0 1 0,0-1 0,0 0 0,0 0 0,1 0 0,-1 1 0,1-1 0,-1-1 0,0-1 0,-10-18 0,1 0 0,2 0 0,0-1 0,2-1 0,0 1 0,2-1 0,-6-47 0,8-129 0,5 111 0,-2 74 0,2 1 0,0-1 0,0 1 0,1-1 0,1 1 0,0 0 0,1 0 0,1 1 0,8-16 0,10-11 0,43-57 0,-35 52 0,-15 24 0,1 1 0,0 1 0,30-24 0,11-10 0,-46 40-1365,0 3-5461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132 562 24575,'67'2'0,"-39"0"0,-1-1 0,0-1 0,1-2 0,30-5 0,-55 6 0,0 0 0,1-1 0,-1 1 0,0-1 0,0 1 0,0-1 0,0 0 0,0 0 0,0 0 0,0-1 0,-1 1 0,1 0 0,-1-1 0,5-6 0,22-47 0,-16 26 0,-9 21 0,0-1 0,-1 1 0,-1 0 0,1-1 0,-2 1 0,1-1 0,-1 0 0,-1 1 0,1-1 0,-2 0 0,1 0 0,-5-17 0,-3-9 0,-2 1 0,-15-37 0,10 29 0,13 37 0,-2-7 0,-1 0 0,0 1 0,-1 0 0,-7-12 0,12 22 0,0 0 0,0 0 0,0 0 0,-1 1 0,1-1 0,0 0 0,-1 1 0,1-1 0,-1 1 0,1 0 0,-1-1 0,0 1 0,0 0 0,0 0 0,1 0 0,-1 0 0,0 1 0,0-1 0,0 0 0,0 1 0,-1-1 0,1 1 0,0 0 0,0 0 0,0 0 0,0 0 0,0 0 0,0 0 0,0 0 0,0 1 0,0-1 0,-1 1 0,-2 1 0,-17 11 0,0 0 0,1 2 0,1 1 0,0 1 0,-34 36 0,50-49 0,-14 18 0,1 0 0,1 2 0,0-1 0,2 2 0,1 0 0,1 1 0,1 0 0,2 0 0,-8 33 0,14-49 0,1-1 0,1 1 0,0 0 0,0 0 0,1 0 0,0 0 0,1 0 0,0 0 0,0 0 0,1 0 0,1-1 0,0 1 0,0-1 0,9 18 0,-2-8 0,1-1 0,1-1 0,1 0 0,0 0 0,2-2 0,16 16 0,-7-12 0,0-1 0,2-1 0,35 18 0,-40-25 0,1 0 0,1-1 0,0-2 0,30 7 0,96 11 0,-69-18 0,152-7 0,-95-3 0,-124 3 0,-1-1 0,0 0 0,1-1 0,-1 0 0,0-1 0,0 0 0,0-1 0,-1-1 0,1 0 0,-1 0 0,0-1 0,0 0 0,-1-1 0,18-15 0,14-13 0,-36 32 0,0-2 0,0 1 0,-1 0 0,1-1 0,-1 0 0,0-1 0,0 1 0,0-1 0,-1 0 0,0 0 0,0 0 0,-1-1 0,0 1 0,0-1 0,0 0 0,3-14 0,-5 16-85,0-5-171,1 0 0,1-1 0,0 1 0,7-19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5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24575,'4'0'0,"0"0"0,-1 1 0,1-1 0,0 0 0,0 1 0,0 0 0,0 0 0,-1 0 0,1 1 0,0-1 0,-1 1 0,1 0 0,-1 0 0,0 0 0,6 5 0,-5-3 0,0 1 0,0-1 0,-1 1 0,0 0 0,0 0 0,0 0 0,-1 1 0,0-1 0,0 1 0,2 7 0,13 84 0,-8-42 0,-1 17 0,-3 0 0,-6 123 0,-2-63 0,3 272 0,-5-357-1365,-1-30-5461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1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6855 4367 24575,'-608'0'0,"572"2"16,-59 11 0,11-1-519,-82 12-40,96-12 206,-91 5 0,-274 23-574,-46 1-150,-1328-43-2254,1734-2 3389,1-4 0,0-3-1,-80-22 1,-111-17-87,231 44 257,0-1-1,1-2 0,0-1 1,1-1-1,-40-21 1,33 15 425,-210-101 785,-19-7-1401,243 113 637,1-2 0,-43-31 0,14 10-452,-40-37-443,17 12 225,50 40-20,1-2 0,-27-29 0,25 24 0,-37-31 0,-98-77 918,120 98-914,1-3-1,2-1 1,-36-49-1,28 34-2,-143-186-1,166 204 0,-29-61 0,8 13 0,-24-49 0,61 119 0,-4-8 0,0 0 0,2-1 0,1-1 0,1 0 0,-7-33 0,8 14 0,-1-6 0,-4-101 0,10 129 0,0 0 0,-10-42 0,3 18 0,-2-9 0,5 29 0,1 1 0,-2-49 0,9-323 0,-1 382 0,1 1 0,1 1 0,0-1 0,1 0 0,1 1 0,0 0 0,1 0 0,1 0 0,11-19 0,-2 3 0,-10 21 0,-1 0 0,1 1 0,1 0 0,10-10 0,14-18 0,-21 23 0,1 0 0,0 1 0,0 1 0,1 0 0,0 0 0,1 1 0,16-9 0,105-50 0,-89 49 0,46-30 0,-48 25 0,60-25 0,-65 33 0,17-9-64,399-191-911,-385 187 555,140-41 0,-38 15-272,224-68 142,-372 117 320,182-40-497,20-6-102,-144 32 829,126-16 0,-34 5-168,-97 17-27,0 3 0,78-3 0,-104 14 109,7 1-81,0-3-1,73-13 1,-33 1 90,158-4 0,29-6-664,105-2-1799,277 28 3921,-647 0-879,-1 1 1,1 0-1,-1 2 1,0 0-1,31 11 1,86 43 3901,-89-36-3818,48 24-438,112 73 1,-160-85-243,-2 2 0,-1 2 0,-2 2 0,39 48 0,55 53-102,-45-48 196,142 188 0,-155-166 0,-28-39 0,36 62 0,17 25 0,-76-123 0,-3 2 0,-1 0 0,18 48 0,6 14 0,-22-47 0,-3 2 0,-3 0 0,19 108 0,5 15 0,-35-146 117,-1 0 0,-2 1-1,-2 0 1,-4 64 0,1-32-35,0-51-82,0 0 0,-1 0 0,-1 0 0,-1-1 0,-1 1 0,-11 29 0,0-22 0,-1-1 0,-1 0 0,-1-2 0,0 0 0,-36 29 0,11-10 0,26-25 0,0-2 0,-30 19 0,22-16 0,-31 11 0,48-24 0,-1 0 0,1 0 0,0 1 0,0 0 0,0 1 0,-14 12 0,19-15-105,0 1 0,0-1 0,0 1 0,0-1 0,-1 0 0,0-1 0,1 1 0,-1-1 0,0 0 0,0 0 0,0 0 0,-9 1 0,-5 0-6721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5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1077 24575,'3'2'0,"0"1"0,1-1 0,-1 1 0,0-1 0,-1 1 0,1 0 0,0 0 0,-1 0 0,0 1 0,1-1 0,-1 0 0,1 4 0,7 8 0,25 19 0,-29-30 0,0 1 0,-1 1 0,1-1 0,-1 1 0,-1-1 0,9 14 0,-7-11 0,0 0 0,0-1 0,0 1 0,1-1 0,0 0 0,1-1 0,0 0 0,-1 0 0,2-1 0,9 5 0,40 31 0,-48-33 0,1 0 0,1-1 0,0 0 0,21 9 0,8 4 0,124 53 0,-152-67 0,0-1 0,0 0 0,0-1 0,1 0 0,0-1 0,-1-1 0,1 0 0,22 0 0,10-2 0,56-7 0,-91 5 0,-1-1 0,1 0 0,-1 0 0,0-1 0,0 0 0,0-1 0,17-10 0,63-50 0,-79 56 0,64-52 0,48-34 0,-85 65 0,64-62 0,-56 48 0,236-213-661,0 13-71,-51 46 346,-172 150 685,67-42 0,-49 36-143,-20 12 48,-26 17 70,1 3 0,51-29-1,-7 23-1638,-60 22-5461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3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0 24575,'-56'56'-380,"-76"77"-3592,46-39 4580,49-55-521,-61 49 0,-21 22 370,96-86-800,5-7 1150,2 1 0,0 1 0,-26 40 0,38-47-1990,3-1-5597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4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24575,'-1'12'0,"0"-1"0,-1 0 0,-1 1 0,-3 10 0,-7 41 0,10 402 0,6-239 0,-3-130-1365,0-85-5461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4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232 261 24575,'237'3'-246,"257"-6"-498,-168-24-1260,-248 22 1941,394-17-2340,-367 18 2190,173-32 0,63-3-989,-268 34 1267,78-16-1,-82 9-33,99-3 1,110-5 1720,-39-7-1752,-184 22 1236,-20 2 461,44-11-1,-72 13-1659,-1-1 1,1 1-1,-1 0 0,1 1 1,0 0-1,-1 0 0,1 0 1,-1 1-1,1 0 1,0 0-1,-1 0 0,0 1 1,1 0-1,10 5 0,-12-4-39,-1 0 0,1 1-1,-1-1 1,0 1 0,0-1-1,0 1 1,-1 1-1,1-1 1,-1 0 0,0 1-1,0 0 1,0 0 0,-1-1-1,0 2 1,0-1-1,0 0 1,0 0 0,1 9-1,17 124 3,-15-106 0,-2 0 0,0 45 0,-3-48 0,1 1 0,2-1 0,7 35 0,-3-20 0,-1 1 0,-3 0 0,-1-1 0,-6 58 0,1 4 0,3-92 0,-1 0 0,0 1 0,-1-1 0,-1-1 0,0 1 0,-1 0 0,0-1 0,-1 1 0,-7 12 0,-15 40 0,-35 123 0,45-112 0,12-48 0,-19 57 0,8-35 0,-12 61 0,12-43 0,6-33 0,6-24 0,0 1 0,1 0 0,0 0 0,1 0 0,0 0 0,1 0 0,0 0 0,1 0 0,4 26 0,13 20 0,11 51 0,-26-101 0,1 1 0,0 0 0,0-1 0,1 0 0,6 10 0,-6-10 0,0-1 0,0 1 0,0 0 0,-1 0 0,3 16 0,2 13 0,-6-31 0,0 0 0,-1 0 0,0 1 0,0-1 0,-1 11 0,0-15 0,-1 0 0,1 0 0,-1 0 0,0 0 0,0 0 0,0 0 0,0 0 0,-1-1 0,1 1 0,-1 0 0,0-1 0,1 1 0,-1-1 0,0 0 0,-1 0 0,1 1 0,-3 0 0,-2 5 0,-1-2 0,0 1 0,0-1 0,-1 0 0,1-1 0,-1 0 0,-1 0 0,1-1 0,-1-1 0,1 1 0,-1-1 0,0-1 0,0 0 0,0 0 0,-1-1 0,-13 0 0,-6 1 0,-46 8 0,-30 2 0,-820-10-4005,452-5 2550,361 4 1455,-384-17 0,256 4-54,-27-2-10,204 8 1627,-99 4-1,-29-1 891,182 2-2453,0 0 0,-1-1 0,1 0 0,0-1 0,0 0 0,-11-5 0,17 6 0,1 0 0,-1 0 0,1 0 0,0-1 0,-1 1 0,1-1 0,0 0 0,0 0 0,1 0 0,-1 0 0,1 0 0,-1-1 0,1 1 0,0-1 0,0 1 0,1-1 0,-3-6 0,-28-85 0,15 50 0,-12-56 0,10 20 0,9 42 0,1-1 0,2 0 0,-3-75 0,11 75 0,0 4 0,-1 0 0,-2 0 0,-12-66 0,1 34 0,4-1 0,-2-73 0,6 62 0,-8-12 0,8 59 0,-3-55 0,5 36 0,-10-56 0,3 40 0,-17-101 0,16 108 0,6 34 0,0 0 0,0-42 0,-5 15 0,7 48 0,2-1 0,-1 1 0,1-1 0,0 0 0,0 1 0,0-1 0,1 0 0,0 1 0,2-11 0,-1 14 0,0 1 0,0 0 0,1 0 0,-1 0 0,1 0 0,0 0 0,-1 0 0,1 1 0,0-1 0,0 1 0,0-1 0,0 1 0,0-1 0,0 1 0,1 0 0,-1 0 0,0 0 0,1 1 0,-1-1 0,0 0 0,1 1 0,-1-1 0,1 1 0,3 0 0,71 0 0,-59 1 0,392 0-716,58 2-158,-301 10-2,74 1-464,-220-13 1000,436 13-743,-25-2-261,34 3 1456,-147-6-1201,-92-7 1089,-84 11 525,46 0 60,-36-16 1346,128 6 2578,-270-2-4509,-1 0 0,0 1 0,0 1 0,0-1 0,0 1 0,0 1 0,17 9 0,-22-10 0,-1-1 0,0 1 0,0 0 0,0 1 0,-1-1 0,1 1 0,-1-1 0,0 1 0,0 0 0,0 0 0,0 0 0,-1 1 0,0-1 0,0 1 0,0-1 0,0 1 0,-1 0 0,2 6 0,7 39 0,-4-21 0,-1 1 0,3 43 0,-6-49 0,1 0 0,1-1 0,13 44 0,-10-42 0,0 0 0,-2 0 0,2 28 0,-3-19 0,1 0 0,13 45 0,-10-49 0,-2 0 0,-1 1 0,3 47 0,-9 479 0,1-554 0,0 1 0,0-1 0,0 1 0,0-1 0,-1 0 0,1 0 0,-1 1 0,0-1 0,0 0 0,0 0 0,0 0 0,-1 0 0,1 0 0,-1 0 0,0 0 0,0 0 0,0 0 0,0-1 0,-4 4 0,0-2 0,-1 0 0,0 0 0,-1 0 0,1-1 0,-1 0 0,0-1 0,-8 2 0,-141 24 0,-19-1 0,127-20 0,-69 1 0,-24 2 0,-40 7-936,47-6-450,-107 12 1080,-192 25 352,187-31-1105,163-14 452,-103 16-1,53 5 483,-2-7-1,-158 1 1,-11-3 50,96-5-186,135-9 92,-100 14-1,61 2 1323,-106 20 837,89-10 765,65-13-4111,49-7-5470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1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95 24575,'0'0'0,"0"-10"0,0 0 0,-1 0 0,0 0 0,0 0 0,-4-9 0,5 17 0,0 1 0,-1 0 0,1-1 0,-1 1 0,1 0 0,-1 0 0,0-1 0,1 1 0,-1 0 0,0 0 0,0 0 0,0 0 0,0 0 0,0 0 0,0 0 0,0 0 0,0 1 0,0-1 0,0 0 0,0 1 0,-1-1 0,1 1 0,0-1 0,0 1 0,-1-1 0,1 1 0,0 0 0,-1 0 0,1-1 0,0 1 0,-1 0 0,1 0 0,-1 1 0,1-1 0,0 0 0,-1 0 0,1 1 0,0-1 0,0 0 0,-1 1 0,1-1 0,0 1 0,0 0 0,0-1 0,-1 1 0,1 0 0,-1 1 0,-3 2 0,0-1 0,0 1 0,1 0 0,0 0 0,0 0 0,0 1 0,0-1 0,0 1 0,-4 9 0,-25 56 0,12-24 0,12-26 0,2 0 0,0 0 0,-8 38 0,11-38 0,-2 1 0,0-1 0,-1 0 0,-10 19 0,11-25 0,1-1 0,0 0 0,1 1 0,0 0 0,1 0 0,0 0 0,1 1 0,1-1 0,0 0 0,1 1 0,1-1 0,0 1 0,1-1 0,6 24 0,-6-30 0,1 1 0,0-1 0,0 1 0,0-1 0,1 0 0,0 0 0,1 0 0,0-1 0,0 0 0,0 0 0,1 0 0,0 0 0,0-1 0,1 0 0,0 0 0,0-1 0,0 0 0,1 0 0,0-1 0,0 0 0,0 0 0,0-1 0,0 0 0,15 3 0,-5-3 0,1 0 0,-1-1 0,0-1 0,1-1 0,-1-1 0,1-1 0,-1 0 0,0-1 0,0-1 0,0-1 0,0 0 0,-1-2 0,0 0 0,0 0 0,23-15 0,-15 7 0,0 2 0,29-11 0,21-11 0,89-57 0,-120 58 0,-30 12 0,-14 21 0,0 0 0,0 1 0,0-1 0,0 0 0,0 0 0,0 1 0,-1-1 0,1 0 0,0 1 0,0-1 0,0 0 0,-1 1 0,1-1 0,0 1 0,-1-1 0,1 0 0,-1 1 0,1-1 0,-1 1 0,1-1 0,-1 1 0,1-1 0,-1 1 0,1 0 0,-1-1 0,0 1 0,1 0 0,-1-1 0,0 1 0,1 0 0,-2-1 0,-6-2 0,1 0 0,0-1 0,1 0 0,-1 0 0,1-1 0,-1 0 0,1 0 0,1 0 0,-1-1 0,1 1 0,-9-13 0,1 2 0,-58-85 0,55 78 0,5 8 0,0 2 0,-23-22 0,22 23 0,1 0 0,-1-1 0,-9-14 0,14 17 0,-1 2 0,0-1 0,0 1 0,-1 0 0,0 0 0,-19-10 0,-10-10 0,31 24 0,-1-1 0,0 2 0,1-1 0,-1 1 0,-1 0 0,1 1 0,0 0 0,-1 0 0,1 1 0,0 0 0,-1 1 0,0 0 0,-11 1 0,5-1 0,0-1 0,0 0 0,-16-4 0,16 1 0,0 1 0,0 0 0,0 1 0,-1 1 0,1 0 0,-1 1 0,1 1 0,0 0 0,-1 1 0,1 1 0,0 1 0,0 0 0,1 0 0,-1 2 0,-18 9 0,-12 8 0,-36 15 0,70-33 0,1 0 0,0 1 0,-17 12 0,-14 8 0,-5-6 0,36-17 0,0 1 0,0 0 0,0 1 0,0 0 0,1 1 0,0 0 0,-15 13 0,23-19 0,1 0 0,-1 1 0,1-1 0,-1 1 0,1-1 0,0 0 0,-1 1 0,1-1 0,0 1 0,-1-1 0,1 1 0,0-1 0,0 1 0,0-1 0,-1 1 0,1-1 0,0 1 0,0 0 0,0-1 0,0 1 0,0-1 0,0 1 0,0-1 0,0 1 0,0-1 0,0 1 0,0 0 0,0-1 0,0 1 0,1-1 0,-1 1 0,0-1 0,0 1 0,1-1 0,-1 1 0,1 0 0,22 9 0,33-5 0,-55-5 0,17-1-273,0 0 0,0-1 0,0 0 0,33-10 0,-32 6-6553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24575,'0'5'0,"4"1"0,2 4 0,5 1 0,4-2 0,0 2 0,2-1 0,2-1 0,3-4 0,2-1 0,1-2 0,2-1 0,0-2 0,-1 1 0,1 0 0,-4 4 0,-3 1 0,-3 0-8191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4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24575,'11'-1'0,"0"0"0,1-1 0,-1-1 0,14-4 0,10-3 0,0 2 0,-8 2 0,1 0 0,0 2 0,40-2 0,25 5 0,132 4 0,-182 7-1365,-26-4-5461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24575,'453'-16'-1941,"-337"6"1622,136-18-2545,86-4 305,-117 16 1274,1147-122-4012,-690 84 4229,505 2 4,4 52 1346,-538 2-400,1513-2 2057,-2064-4 1949,147-27 0,-117 12-2214,-79 9-153,-47 10-1414,1 0 1,-1-1-1,0 0 1,0 1-1,1-1 1,-1 0 0,0 0-1,0 0 1,0-1-1,0 1 1,0 0 0,0-1-1,-1 1 1,1-1-1,0 0 1,-1 1 0,3-4-1,-6-3-362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24575,'1'12'0,"1"0"0,1 0 0,0 0 0,1-1 0,0 1 0,1-1 0,0 0 0,0 0 0,1-1 0,9 12 0,-6-7 0,1 2 0,-2-1 0,8 23 0,38 98 0,-34-89 0,-3-2 0,14 67 0,-18-64 0,21 57 0,-18-59 0,-2 1 0,12 69 0,1 10 0,21 6 0,12 82 0,-29-114 0,28 69 0,-51-142 0,-3-11 0,1 0 0,0-1 0,11 21 0,7 18-1365,-16-41-5461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24575,'4'0'0,"7"0"0,5 0 0,5 0 0,3 0 0,2-4 0,1-2 0,1 0 0,-5-3 0,-2 0 0,1 1 0,0 2 0,1 3 0,-3 1-8191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1235 235 24575,'0'-1'0,"0"0"0,1 0 0,-1 0 0,0 0 0,1 1 0,-1-1 0,1 0 0,-1 0 0,1 0 0,0 0 0,-1 1 0,1-1 0,0 0 0,0 0 0,-1 1 0,1-1 0,0 1 0,0-1 0,0 1 0,0-1 0,0 1 0,0-1 0,0 1 0,0 0 0,1-1 0,34-8 0,-19 5 0,29-10 0,80-15 0,43 6 0,111-22 0,-231 37-237,0 2 0,67 1 0,-70 4-24,1-1 1,88-18-1,-91 11 503,1 1 1,0 2-1,0 2 1,46 2-1,-80 1-165,0 0-1,0 0 0,19-7 1,-23 6-80,0 0 1,0 0 0,0 0 0,0 1 0,0 0-1,0 1 1,0-1 0,1 2 0,-1-1-1,12 2 1,-17 0 2,1-1 0,0 0 0,-1 1 0,1-1 0,-1 1 0,0 0 0,1 0 0,-1 0 0,0 0 0,0 1 0,0-1 0,0 0 0,-1 1 0,1-1 0,-1 1 0,1 0 0,-1-1 0,1 5 0,14 60 0,-9-30 0,4 8 0,6 63 0,4 20 0,-10-81-63,61 235-654,-63-247 717,5 48 0,-10-53 0,1 0 0,17 52 0,7 14-847,-4 1 0,-4 1 0,10 121 0,18 59 847,-18-126-8,-15-82-266,-3 0-1,5 97 1,-16-98 164,3 0 1,18 87-1,4 39-877,-1-6 3051,-15-120-1581,-4 1-1,-3 0 0,-5 74 1,1-83 1621,0-60-2094,0 0 1,0 0 0,0 0-1,0 0 1,0 1-1,0-1 1,-1 0-1,1 0 1,0 0-1,-1 0 1,1 0-1,0 1 1,-1-1 0,0 0-1,1 0 1,-2 1-1,1-1-7,1-1-1,-1 0 0,1 1 1,-1-1-1,1 0 1,-1 0-1,1 0 0,-1 0 1,0 0-1,1 1 1,-1-1-1,1 0 0,-1 0 1,0 0-1,1 0 1,-1-1-1,1 1 0,-1 0 1,0 0-1,1 0 1,-1 0-1,1-1 0,-2 1 1,-37-31-39,21 16 52,6 8-16,-1 1 0,0 0 0,-1 1 0,0 0 0,1 1 0,-1 1 0,-1 0 0,-27-1 0,5-1 0,-50-4-249,1 4-1,-100 8 0,45-1-1431,-252-18-975,169 4 2669,18 2-13,-264-6 0,-816 17-2950,1252-1 2782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507 208 24575,'-6'2'0,"1"-1"0,0 1 0,0 0 0,0 0 0,0 0 0,0 1 0,1 0 0,-1 0 0,1 0 0,0 1 0,-1-1 0,2 1 0,-7 7 0,-12 8 0,3-2 0,1 1 0,-24 29 0,-2 3 0,-8 8 0,-88 129 0,118-158 0,16-22 0,0 1 0,1 0 0,0 0 0,0 0 0,0 1 0,1-1 0,1 1 0,-5 13 0,8-22 0,-9 37 0,1 0 0,-4 48 0,11-73 0,1-1 0,1 1 0,-1 0 0,2-1 0,-1 1 0,2-1 0,0 1 0,0-1 0,1 0 0,0 0 0,10 17 0,-8-18 0,1 1 0,0-2 0,0 1 0,1-1 0,1 0 0,-1-1 0,1 0 0,1 0 0,-1-1 0,1 0 0,1-1 0,-1 0 0,1-1 0,0 0 0,0-1 0,1 0 0,-1 0 0,1-1 0,15 2 0,21 2 0,-7 0 0,83 3 0,-78-9 0,-2-1 0,71-8 0,-101 6 0,1-1 0,-1 0 0,0-1 0,0-1 0,0 0 0,0-1 0,-1-1 0,22-14 0,10-9 0,-15 10 0,43-36 0,-64 47 0,0 0 0,0-1 0,-1 1 0,0-2 0,-1 1 0,-1-1 0,1 0 0,5-15 0,14-35 0,-15 40 0,-2 0 0,0 0 0,-1-1 0,-2-1 0,0 1 0,-1-1 0,3-45 0,-8 46 0,-1 0 0,0 1 0,-7-35 0,6 48 0,0 1 0,-1-1 0,1 1 0,-1-1 0,-1 1 0,0 0 0,0 1 0,0-1 0,0 0 0,-1 1 0,0 0 0,-1 0 0,-7-6 0,4 3 0,0 0 0,1-1 0,0 0 0,0 0 0,1-1 0,-8-17 0,7 14 0,0 0 0,-1 1 0,-18-23 0,-10 1 0,-46-33 0,44 37 0,-46-45 0,78 69 0,-1 0 0,0 1 0,-1 0 0,1 1 0,-10-5 0,9 5 0,1 1 0,-1-2 0,1 1 0,-12-12 0,7 9-79,9 18 276,8 19-1680,2-14-5343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933 246 24575,'-19'0'0,"0"1"0,0 0 0,0 2 0,-24 5 0,33-5 0,1 0 0,0 1 0,-1 0 0,2 1 0,-1-1 0,0 2 0,1-1 0,0 1 0,-14 14 0,-1 0 0,-1-1 0,-39 24 0,33-24 0,-100 78 0,-14 9 0,129-95 0,1 1 0,1 0 0,0 1 0,0 0 0,2 1 0,-1 0 0,2 1 0,0 0 0,-13 29 0,-14 17 0,17-27 0,1 0 0,1 2 0,3 0 0,0 1 0,-10 44 0,21-65 0,1 1 0,0-1 0,1 1 0,0 0 0,2 0 0,0 0 0,1 0 0,1 0 0,0 0 0,9 32 0,-8-45 0,-1 0 0,1 1 0,0-1 0,1 0 0,-1 0 0,1 0 0,-1-1 0,1 1 0,0-1 0,0 0 0,1 0 0,-1 0 0,1-1 0,8 4 0,9 2 0,0 0 0,25 4 0,-5-1 0,-12-4 0,0 0 0,0-3 0,1 0 0,-1-2 0,1-1 0,56-6 0,-79 3 0,-1 0 0,0 0 0,0 0 0,0-1 0,-1 0 0,1-1 0,0 0 0,7-5 0,26-14 0,-18 14 0,-2 0 0,1-1 0,-1-1 0,-1-1 0,0-1 0,-1 0 0,0-2 0,-1 0 0,-1 0 0,0-2 0,19-27 0,35-43 0,-52 69 0,-2-2 0,0 0 0,-1-1 0,-1 0 0,17-37 0,-15 21 0,-2 7 0,-2-1 0,-1 0 0,13-60 0,-23 82 0,0 0 0,0-1 0,0 1 0,-2-1 0,1 1 0,-1-1 0,0 1 0,-1 0 0,0-1 0,-1 1 0,0 0 0,0 0 0,-1 1 0,0-1 0,0 1 0,-1-1 0,0 2 0,-7-10 0,-4-1 0,-18-25 0,-2 2 0,-48-41 0,70 70 0,-9-8 0,0 0 0,-2 2 0,-44-25 0,-64-40 0,1 1 0,1 18 0,114 56 0,-26-12 0,43 19 0,-1 1 0,0 0 0,1 0 0,-1 0 0,1 0 0,-1 0 0,0 0 0,1 0 0,-1 0 0,0 0 0,1 0 0,-1 0 0,1 1 0,-1-1 0,0 0 0,1 0 0,-1 1 0,1-1 0,-1 0 0,1 1 0,-1-1 0,1 0 0,-2 2 0,2-1 0,-1 0 0,1 0 0,-1 1 0,1-1 0,0 0 0,-1 0 0,1 1 0,0-1 0,0 0 0,0 1 0,0-1 0,0 0 0,0 1 0,0-1 0,1 3 0,4 13 0,1 1 0,1-1 0,0-1 0,1 1 0,1-1 0,1-1 0,16 23 0,15 24 0,34 69-1365,-59-107-5461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705 242 24575,'-11'2'0,"0"0"0,0 1 0,0 0 0,0 1 0,1 0 0,-1 1 0,1 0 0,1 0 0,-1 1 0,-16 13 0,-22 12 0,19-16 0,1 2 0,0 0 0,2 2 0,0 2 0,-44 44 0,60-54 0,0 1 0,1 0 0,1 0 0,0 1 0,1 0 0,0 1 0,1 0 0,0 0 0,1 0 0,1 1 0,0-1 0,1 1 0,1 0 0,0 0 0,1 16 0,0 3 0,0-7 0,5 51 0,-4-72 0,1 0 0,0 0 0,1 0 0,-1 1 0,1-2 0,1 1 0,-1 0 0,1 0 0,0-1 0,0 1 0,0-1 0,1 0 0,7 7 0,8 7 0,1-2 0,42 28 0,-52-39 0,0-1 0,0 0 0,1-1 0,0 0 0,-1 0 0,1-2 0,0 1 0,0-1 0,19 1 0,7-2 0,69-5 0,-92 2 0,0-1 0,1 0 0,-1-1 0,0 0 0,-1-1 0,1-1 0,22-12 0,-11 3 0,-1-1 0,41-35 0,-55 41 0,-1 0 0,1 0 0,-2-1 0,0 0 0,0-1 0,-1 0 0,0 0 0,5-14 0,-4 3 0,-1 1 0,-1-1 0,-2-1 0,0 1 0,-1-1 0,-1 1 0,-2-1 0,-1-24 0,1 17 0,-2 0 0,-8-49 0,7 68 0,-1-1 0,0 1 0,0 0 0,-2 0 0,1 0 0,-1 0 0,-1 1 0,-15-19 0,-7-7 0,11 13 0,-1 0 0,-1 2 0,-35-32 0,40 42 0,-1-3 0,-1 1 0,-1 1 0,0 0 0,0 2 0,-2 0 0,1 1 0,-1 0 0,-32-9 0,28 14 0,-3-2 0,0 1 0,-1 2 0,-46-2 0,67 5 0,1 1 0,0 1 0,0-1 0,0 1 0,0 0 0,0 1 0,0-1 0,0 1 0,0 0 0,0 1 0,1 0 0,-1-1 0,1 2 0,0-1 0,0 1 0,0-1 0,0 1 0,1 1 0,-1-1 0,1 1 0,0-1 0,-4 8 0,-146 271-317,125-224-1230,-37 91 460,54-113-4153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1453 0 24575,'-9'1'0,"-1"0"0,1 0 0,0 1 0,0 0 0,0 0 0,1 1 0,-1 0 0,0 1 0,-9 6 0,-74 51 0,12-8 0,40-32-94,1 2 0,0 2 0,2 1-1,1 2 1,-45 45 0,30-18-7,-79 83-1185,-116 162 0,162-176 1286,-66 136 0,92-127 0,13-26 0,19-48 388,3 0 0,3 1-1,2 1 1,-19 124 0,27-144 34,8-32-334,-1-1-1,1 1 1,0 0 0,1 0 0,0 0 0,1 11-1,0-18-78,0 0-1,1 0 1,-1 0-1,1 1 1,0-1-1,0 0 1,0 0-1,0-1 1,0 1-1,0 0 1,0 0-1,0 0 1,1-1-1,-1 1 1,1-1-1,-1 1 1,1-1-1,0 1 1,0-1-1,-1 0 0,1 0 1,0 0-1,0 0 1,0 0-1,0 0 1,0-1-1,0 1 1,1-1-1,-1 1 1,3-1-1,10 1-8,-1-1 0,1-1 0,-1 0 0,0-1 0,0-1 0,1 0 0,24-10 0,14-2 0,160-20-302,-2-1-595,-14 5-1391,-43 9 1144,504-88-1098,-379 83 2242,6 0 0,-136 5-999,226-5 1,-17 1 687,23 1-31,-199 11 3671,-5 1-125,-153 15-2877,27-1 1062,-48-1-1315,-1 0 0,1 0 0,-1 0 0,1-1 0,-1 1 0,1-1 0,-1 0 0,1 1 0,-1-1 0,1 0 0,-1-1 1,0 1-1,5-3 0,-7 4-69,0-1 0,0 1-1,0 0 1,0-1 0,0 1 0,0 0 0,0-1 0,0 1 0,0 0 0,-1-1 0,1 1 0,0 0 0,0-1 0,0 1 0,0 0 0,0-1 0,-1 1 0,1 0 0,0-1-1,0 1 1,0 0 0,-1 0 0,1-1 0,0 1 0,0 0 0,-1 0 0,1 0 0,0-1 0,-1 1 0,1 0 0,0 0 0,-1 0 0,1 0 0,0 0 0,-1 0-1,1 0 1,0 0 0,-1 0 0,1-1 0,0 1 0,-1 1 0,1-1 0,0 0 0,-1 0 0,-18-4 10,-4 1 45,12 3-170,0-1 1,0 0-1,0 0 1,0-1-1,0-1 0,0 0 1,1-1-1,-1 0 0,1 0 1,0-1-1,1 0 1,-13-9-1,11 2-6716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1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0,0-1 0,0 1 0,0 0 0,0 0 0,0 0 0,0 0 0,-1 0 0,1 1 0,0-1 0,-1 0 0,1 0 0,-1 0 0,1 2 0,13 33 0,-11-27 0,5 10 0,-1-2 0,0 0 0,-2 0 0,0 0 0,-1 1 0,0 0 0,1 32 0,8 77 0,-7-86 0,1 56 0,-7-73 0,1 1 0,1-1 0,10 47 0,-2-13 0,-12-103 0,5-84 0,0 118 0,-1 0 0,1 0 0,1 0 0,0 1 0,0 0 0,1 0 0,0 0 0,1 0 0,13-16 0,-11 15 0,0 0 0,-1-1 0,-1 0 0,0 0 0,0 0 0,3-14 0,-5 15 0,0 1 0,1 0 0,0 0 0,12-17 0,3-8 0,-10 14 0,14-24 0,-22 43 0,-1 0 0,1 0 0,-1 0 0,1 0 0,-1 1 0,1-1 0,0 1 0,0-1 0,0 1 0,0 0 0,0 0 0,0-1 0,1 1 0,-1 1 0,0-1 0,0 0 0,5 0 0,-6 1 0,0 0 0,1 0 0,-1 0 0,0 0 0,0 1 0,0-1 0,0 0 0,0 1 0,0-1 0,0 0 0,0 1 0,0 0 0,0-1 0,0 1 0,0-1 0,0 1 0,0 0 0,-1 0 0,1 0 0,0-1 0,-1 1 0,1 0 0,0 0 0,-1 0 0,1 0 0,-1 0 0,1 0 0,-1 0 0,1 2 0,8 38 0,-5-23 0,6 19 0,87 271 0,-70-233 0,-21-54 0,2 0 0,0-1 0,1 1 0,1-1 0,0-1 0,2 0 0,0-1 0,15 17 0,75 77 0,-98-108 0,0-1 0,1 0 0,0 1 0,0-1 0,0-1 0,0 1 0,1-1 0,-1 0 0,1 0 0,-1-1 0,1 1 0,0-1 0,-1 0 0,1-1 0,0 0 0,0 0 0,0 0 0,-1 0 0,7-2 0,0 1 0,-1-1 0,0-1 0,1 0 0,-1 0 0,0-1 0,0 0 0,-1-1 0,17-10 0,-16 5 0,1-1 0,-1 0 0,-1-1 0,0-1 0,-1 1 0,0-2 0,-1 1 0,0-1 0,6-18 0,30-46 0,-25 48 0,-2-1 0,-1-1 0,20-54 0,-25 51 0,-6 18 0,1 0 0,1 1 0,8-17 0,-5 11 0,-1 0 0,-2-1 0,0 0 0,-1-1 0,-1 1 0,-1-1 0,-1 0 0,-2 0 0,0 0 0,-1-1 0,-7-39 0,7 60 0,-1 0 0,1 0 0,-1 0 0,0 0 0,-1 0 0,1 0 0,-1 0 0,1 0 0,-1 1 0,0-1 0,-1 1 0,1-1 0,-1 1 0,1 0 0,-1 0 0,-6-5 0,8 7 0,-1 0 0,0 0 0,0 0 0,0 0 0,0 0 0,0 0 0,0 1 0,0-1 0,-1 1 0,1 0 0,0-1 0,0 1 0,0 0 0,0 0 0,-1 1 0,1-1 0,0 0 0,0 1 0,0-1 0,0 1 0,0 0 0,0 0 0,0 0 0,0 0 0,0 0 0,0 0 0,0 0 0,1 0 0,-1 1 0,0-1 0,1 1 0,-3 3 0,-7 6 0,2 0 0,-1 1 0,1 0 0,1 0 0,1 1 0,-1 0 0,2 1 0,0 0 0,1 0 0,-5 17 0,4-12 0,1 0 0,1 1 0,0 0 0,2 0 0,0-1 0,1 1 0,2 27 0,1-34 0,-1-1 0,2 0 0,0 0 0,0 0 0,1 0 0,0 0 0,1-1 0,1 0 0,-1 0 0,2 0 0,0-1 0,14 18 0,-11-19 0,-1-1 0,1 0 0,1 0 0,-1-1 0,2 0 0,-1-1 0,0 0 0,21 6 0,-8-4 0,-1-1 0,1-1 0,41 4 0,-23-6 0,73-4 0,-100-1 0,0-1 0,1 0 0,-1-1 0,0 0 0,-1-2 0,1 1 0,-1-2 0,16-8 0,-27 12-5,0 0 0,0-1 0,0 1 0,-1-1 0,1 0 0,-1 0 0,0 0 0,1 0-1,-1 0 1,-1-1 0,1 1 0,0-1 0,-1 1 0,0-1 0,0 1 0,0-1 0,0 0 0,0-4 0,6-16-1264,-1 8-5557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5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24575,'1'6'0,"1"-1"0,0 0 0,0 1 0,0-1 0,1 0 0,-1 0 0,1-1 0,1 1 0,-1-1 0,0 1 0,1-1 0,0 0 0,5 4 0,11 14 0,120 139 0,-67-80 0,-55-64 0,0-2 0,1 0 0,0-1 0,2-1 0,-1-1 0,45 19 0,-1 1 0,158 64 0,-88-42 0,-99-42 0,1 0 0,0-3 0,0-1 0,1-2 0,0-1 0,38 0 0,-57-3 0,-1 1 0,0 1 0,1 1 0,16 6 0,-18-5 0,1 0 0,0-2 0,1 0 0,18 2 0,-31-6 0,-1 0 0,1 1 0,0 0 0,-1 0 0,1 0 0,-1 0 0,1 1 0,-1-1 0,0 1 0,0 0 0,0 1 0,6 3 0,-9-5 0,0 1 0,1-1 0,-1 1 0,0-1 0,0 1 0,-1 0 0,1-1 0,0 1 0,0 0 0,-1 0 0,1-1 0,-1 1 0,0 0 0,1 0 0,-1 0 0,0 0 0,0-1 0,0 1 0,0 0 0,-1 0 0,1 0 0,0 0 0,-1-1 0,1 1 0,-1 0 0,0 0 0,1-1 0,-1 1 0,0 0 0,0-1 0,0 1 0,0-1 0,-3 3 0,-4 6 0,-1-1 0,0 0 0,0 0 0,-1-1 0,0 0 0,-1-1 0,1 0 0,-21 9 0,-37 26 0,53-31 0,-1-1 0,0-1 0,-22 9 0,-21 12 0,-25 17 0,38-21 0,-51 36 0,80-49 0,5-3 0,-1-1 0,0 0 0,0-1 0,-1 0 0,-19 8 0,29-15 0,0 0 0,0 0 0,0 0 0,0 0 0,0-1 0,0 1 0,0-1 0,0 0 0,0 0 0,0-1 0,0 1 0,1-1 0,-1 0 0,0 0 0,0 0 0,0 0 0,1-1 0,-1 0 0,0 0 0,1 0 0,0 0 0,-1 0 0,1 0 0,0-1 0,0 0 0,-4-5 0,-1-1 0,-9-7 0,1-1 0,1 0 0,0-1 0,2-1 0,0-1 0,1 0 0,1 0 0,-11-29 0,15 29 0,1-1 0,0 0 0,2 0 0,1 0 0,-2-29 0,4 27 0,-2 0 0,-1 1 0,-1 0 0,-8-23 0,8 30 0,1 1 0,0-1 0,0 0 0,2 0 0,-1 0 0,2-1 0,0 1 0,1 0 0,1-1 0,0 1 0,5-19 0,17-74 0,-19 82 0,1 0 0,2 0 0,0 0 0,2 1 0,20-42 0,-10 29-88,-16 29-10,1 1 0,0-1-1,0 1 1,1 0 0,0 0 0,1 0-1,-1 1 1,2-1 0,-1 2 0,1-1-1,0 1 1,14-11 0,-5 11-6728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0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 0 0,0 0 0,-1 0 0,1 0 0,-1 0 0,1 0 0,-1 0 0,0 0 0,1 1 0,-1-1 0,0 1 0,0-1 0,0 1 0,0-1 0,0 1 0,1 2 0,15 31 0,-13-19 0,-1 1 0,0-1 0,-1 0 0,-1 1 0,0-1 0,-3 17 0,2-14 0,0-1 0,1 1 0,0 0 0,6 24 0,10 22 0,11 90 0,-17-84 0,-6-44 0,-1 1 0,1 32 0,-4-39 0,1 0 0,8 32 0,-5-31 0,-1 1 0,0 23 0,-3-40-45,0 1-1,0 0 0,0-1 0,1 1 1,0-1-1,0 1 0,0-1 1,1 0-1,0 0 0,0 0 0,6 7 1,-2-1-772,1 3-6009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0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24575,'0'-1'0,"1"0"0,-1 0 0,1 0 0,0-1 0,-1 1 0,1 0 0,0 0 0,0 0 0,0 0 0,0 0 0,0 1 0,0-1 0,0 0 0,0 0 0,0 1 0,0-1 0,0 0 0,0 1 0,1-1 0,0 1 0,34-14 0,-27 11 0,65-20 0,17-6 0,-54 15 0,1 2 0,58-11 0,-37 10 0,142-24 0,-189 35-195,0-1 0,0 0 0,0 0 0,0-1 0,-1-1 0,16-8 0,-12 5-6631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0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24575,'0'-1'0,"1"0"0,-1 0 0,1 0 0,-1 0 0,1 0 0,0-1 0,-1 1 0,1 0 0,0 0 0,0 1 0,0-1 0,0 0 0,0 0 0,0 0 0,0 1 0,0-1 0,0 0 0,0 1 0,0-1 0,0 1 0,0-1 0,1 1 0,-1 0 0,0-1 0,0 1 0,1 0 0,1 0 0,40-5 0,-38 5 0,0-1 0,1 1 0,-1 0 0,0 1 0,0-1 0,0 1 0,0 0 0,0 0 0,0 0 0,0 1 0,0-1 0,0 1 0,-1 1 0,1-1 0,-1 1 0,1-1 0,-1 1 0,0 1 0,0-1 0,0 0 0,-1 1 0,7 8 0,-2 1 0,0 0 0,0 1 0,-2 0 0,0 0 0,0 1 0,3 16 0,1-4 0,1 0 0,16 29 0,-17-38 0,0 1 0,-2 0 0,0 0 0,-1 1 0,7 37 0,44 286-752,-46-273 741,-6-39 0,3 55 0,-7-45 273,10 46 0,-1-15-35,14 57-214,-16-94-6,-2 0 0,6 67 0,-12-87-234,0 0-1,1-1 1,1 1-1,0-1 1,6 15-1,-5-21-6598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0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1 542 24575,'0'-2'0,"0"0"0,1 0 0,0 0 0,-1 0 0,1 1 0,0-1 0,0 0 0,0 0 0,0 0 0,0 1 0,0-1 0,1 0 0,-1 1 0,0-1 0,1 1 0,-1 0 0,3-2 0,36-24 0,-18 12 0,4-6 0,-12 9 0,1 0 0,1 0 0,-1 2 0,2 0 0,-1 1 0,21-8 0,228-90 0,-144 55 0,-3 1 0,-17 20 0,63-25 0,-131 43 0,0 1 0,1 2 0,1 1 0,40-4 0,-52 8-1365,-6-1-5461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5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24575,'55'-21'0,"218"-43"0,-197 48-395,91-15-705,75-1-635,-79 9-891,191-4 1,11 14 402,18 0 1558,18 1 338,-18-1 103,52 0 224,25-1 0,675 15 41,-911 13 3013,4-1 688,-172-11-3322,-31-1 279,1-1-1,0 0 1,43-8-1,-49 2-7020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1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743 374 24575,'2'0'0,"0"0"0,-1 0 0,1 0 0,0-1 0,0 1 0,0-1 0,0 1 0,-1-1 0,1 0 0,0 1 0,0-1 0,-1 0 0,1 0 0,-1 0 0,1-1 0,-1 1 0,1 0 0,-1-1 0,0 1 0,1 0 0,-1-1 0,1-1 0,1-2 0,-1 0 0,0 0 0,0 0 0,0 0 0,-1-1 0,1 1 0,0-11 0,-1 2 0,0 0 0,-1-1 0,0 1 0,-2 0 0,-3-22 0,3 28 0,1 0 0,-1-1 0,-1 1 0,0 0 0,0 1 0,0-1 0,-1 0 0,0 1 0,0 0 0,-1 0 0,0 0 0,0 1 0,-1-1 0,0 1 0,0 1 0,0-1 0,-1 1 0,0 0 0,-10-6 0,-8-1 0,15 6 0,0 1 0,0 0 0,0 1 0,-1 0 0,1 1 0,-1 0 0,0 0 0,-17-1 0,-5 3 0,1 0 0,0 2 0,0 2 0,-63 13 0,77-12 0,1 1 0,-1 1 0,1 0 0,0 1 0,0 1 0,1 1 0,0 0 0,-27 22 0,20-14 0,16-11 0,-1-1 0,1 1 0,0 1 0,0-1 0,1 1 0,0 0 0,0 1 0,1-1 0,-5 9 0,-2 8 0,1-1 0,1 1 0,-11 37 0,19-49 0,0-1 0,0 0 0,1 1 0,0-1 0,1 1 0,1-1 0,-1 1 0,2-1 0,0 1 0,4 14 0,3 9 0,2 0 0,2-1 0,0 0 0,33 55 0,-33-69 0,1-1 0,1-1 0,0 0 0,1-1 0,1-1 0,19 14 0,-28-23 0,0 0 0,-1 0 0,0 0 0,9 13 0,-11-14 0,0 1 0,0-1 0,1 1 0,0-2 0,0 1 0,1-1 0,-1 1 0,9 3 0,-5-5 0,0 0 0,0 0 0,0-1 0,0-1 0,0 0 0,1 0 0,17 0 0,82-5 0,-44 0 0,-33 0 0,0-1 0,0-1 0,55-16 0,-9 1 0,-74 19-136,0-1-1,-1 0 1,1 0-1,-1 0 1,1 0-1,-1-1 1,0 0-1,0 0 0,6-6 1,2-1-6690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1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24575,'0'2'0,"1"1"0,-1-1 0,1 0 0,0 0 0,-1 0 0,1 0 0,0-1 0,0 1 0,1 0 0,-1 0 0,0 0 0,0-1 0,1 1 0,-1-1 0,1 1 0,0-1 0,-1 0 0,1 1 0,0-1 0,0 0 0,2 1 0,49 21 0,-42-19 0,4 1 0,1-1 0,0 0 0,0-1 0,0-1 0,24 1 0,88-6 0,-43 0 0,-47 2-108,40 2 342,-73-1-359,1 1 1,0 0 0,-1 1 0,1-1 0,-1 1-1,0 0 1,0 0 0,1 1 0,-2-1-1,1 1 1,5 4 0,2 4-6702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24575,'1139'0'0,"-1137"0"-38,38-3 201,-39 3-223,1 0 1,-1-1-1,1 1 1,-1-1-1,0 1 0,1-1 1,-1 1-1,0-1 1,0 0-1,1 1 0,-1-1 1,0 0-1,0 0 1,0 0-1,0 0 0,0 0 1,0 0-1,0 0 1,0-1-1,-1 1 0,1 0 1,0 0-1,-1-1 1,2-1-1,-2-8-6766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1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24575,'6'1'0,"1"0"0,-1 1 0,1 0 0,-1 0 0,0 0 0,0 1 0,0 0 0,0 0 0,0 0 0,-1 1 0,1-1 0,-1 2 0,0-1 0,8 9 0,9 10 0,30 41 0,-52-64 0,38 46 0,70 66 0,-52-57 0,-36-32 0,0 2 0,31 49 0,-31-42 0,36 42 0,-39-51 0,0 1 0,-2 0 0,-1 2 0,-1 0 0,16 44 0,-6-15 0,-16-34 0,-1 1 0,-2-1 0,0 1 0,-1 0 0,-1 0 0,-1 0 0,-1 0 0,-4 28 0,2 13 0,2-60 0,0 1 0,0 0 0,0 0 0,-1-1 0,1 1 0,-1 0 0,0-1 0,0 1 0,-1-1 0,1 1 0,-1-1 0,1 1 0,-1-1 0,0 0 0,0 0 0,-1 0 0,-4 5 0,4-6 0,0 0 0,1 0 0,-2-1 0,1 1 0,0-1 0,0 0 0,0 0 0,-1 0 0,1 0 0,0-1 0,-1 1 0,1-1 0,0 0 0,-1 0 0,1 0 0,-1 0 0,1-1 0,0 1 0,-1-1 0,-3-1 0,1 0 0,1 0 0,-1 0 0,1-1 0,0 0 0,0 0 0,0 0 0,0-1 0,0 1 0,1-1 0,-1 0 0,1-1 0,0 1 0,0-1 0,1 1 0,-1-1 0,1 0 0,0-1 0,-3-6 0,-4-12 0,1-1 0,-11-49 0,15 53 0,-7-24 0,3 0 0,2-1 0,2 0 0,1-53 0,4 72 0,1 1 0,1-1 0,1 0 0,2 1 0,0 0 0,16-44 0,-5 23 0,-13 36 0,1-1 0,-1 1 0,2 1 0,-1-1 0,2 1 0,-1-1 0,2 1 0,-1 1 0,11-12 0,9-7 0,53-50 0,-72 71 0,0 1 0,1 0 0,0 0 0,0 1 0,0 0 0,1 0 0,-1 1 0,1 0 0,0 1 0,12-3 0,13-3 0,2 2 0,-1 2 0,71-2 0,-96 7 0,7 0 0,1 1 0,31 4 0,-43-3 0,0 0 0,0 0 0,0 0 0,0 0 0,0 1 0,0 0 0,-1 0 0,1 1 0,-1 0 0,0 0 0,6 5 0,27 23 0,-29-26 0,-1 1 0,0 0 0,0 0 0,-1 0 0,12 16 0,-7-5 0,9 12 0,23 44 0,-40-65 0,1 1 0,-2-1 0,1 1 0,-1 0 0,0 0 0,-1 0 0,-1 0 0,1 0 0,-1 17 0,-1-25 0,0 1 0,-1-1 0,1 1 0,0-1 0,-1 1 0,0-1 0,0 1 0,0-1 0,0 0 0,0 1 0,0-1 0,0 0 0,-1 0 0,1 0 0,-1 0 0,0 0 0,1 0 0,-1 0 0,0-1 0,0 1 0,0-1 0,0 1 0,0-1 0,-1 0 0,1 0 0,0 0 0,-1 0 0,1 0 0,-1 0 0,1-1 0,0 1 0,-1-1 0,0 0 0,1 1 0,-1-1 0,1-1 0,-1 1 0,1 0 0,-4-1 0,0 0 0,0 1 0,0-2 0,0 1 0,0-1 0,0 1 0,0-2 0,1 1 0,-1-1 0,1 0 0,-1 0 0,1 0 0,0-1 0,0 1 0,1-1 0,-8-8 0,5 1-76,1 0 1,-1 0-1,2-1 0,0 0 0,0 0 0,1-1 0,1 1 0,0-1 1,1 0-1,0 0 0,1 0 0,0 0 0,1 0 0,0 0 1,1 1-1,1-1 0,4-19 0,1 15-6750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1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24575,'54'21'0,"-29"-13"0,1 0 0,0-3 0,0 0 0,0-1 0,0-2 0,29 0 0,35-1 0,86-4 0,-160 0 0,-1-1 0,0 0 0,0-1 0,0 0 0,24-14 0,9-2 0,39-21 0,-64 30 0,1 0 0,48-16 0,-54 21 0,0 0 0,-1-1 0,31-19 0,-5 2 0,-23 9 0,-19 11 0,-14 8 0,-19 11-273,1 1 0,1 2 0,1 1 0,-49 39 0,65-47-6553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24575,'50'0'0,"-10"-1"0,0 1 0,0 3 0,66 11 0,-95-12 0,-1 1 0,0 0 0,1 0 0,-1 1 0,-1 0 0,1 1 0,0 0 0,-1 1 0,0 0 0,0 0 0,10 10 0,-2-3 0,0 0 0,1-1 0,1-1 0,36 16 0,-21-11 0,-11-3 0,-2 1 0,0 2 0,0 0 0,-2 1 0,0 0 0,-1 2 0,19 25 0,9 7 0,-15-15 0,49 80 0,-63-90 0,-2 0 0,-1 1 0,-1 1 0,-2 1 0,-1-1 0,12 51 0,-23-39 0,1-39 0,0-1 0,0 1 0,0 0 0,0-1 0,0 1 0,0-1 0,0 1 0,0 0 0,0-1 0,0 1 0,0-1 0,0 1 0,-1 0 0,1-1 0,0 1 0,0-1 0,-1 1 0,1-1 0,0 1 0,-1-1 0,1 1 0,0-1 0,-1 1 0,1-1 0,-1 1 0,1-1 0,-1 0 0,1 1 0,-1-1 0,1 0 0,-1 1 0,0-1 0,1 0 0,-1 0 0,1 0 0,-1 1 0,1-1 0,-1 0 0,0 0 0,1 0 0,-1 0 0,0 0 0,1 0 0,-1 0 0,1 0 0,-1 0 0,0-1 0,1 1 0,-1 0 0,1 0 0,-1 0 0,0-1 0,1 1 0,-1 0 0,1-1 0,-1 1 0,1 0 0,-1-1 0,0 0 0,-4-7 0,0 0 0,0-1 0,1 1 0,0-1 0,1 0 0,0 0 0,0 0 0,1-1 0,-2-14 0,1 8 0,-4-28 0,3-1 0,1 0 0,6-83 0,0 25 0,-3 89 0,1 1 0,1-1 0,0 1 0,1-1 0,1 1 0,0 0 0,0 0 0,1 0 0,1 1 0,12-20 0,14-38 0,-22 47 0,0 1 0,1 1 0,1 0 0,24-32 0,209-202 0,-143 180 0,-90 67 0,0-1 0,0 1 0,1 1 0,0 1 0,0-1 0,22-5 0,37-19 0,-64 26-195,0 1 0,1 1 0,0 0 0,0 0 0,0 0 0,19-2 0,-8 3-6631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24575,'0'-1'0,"1"-1"0,0 0 0,0 1 0,0-1 0,0 0 0,0 1 0,0-1 0,0 1 0,0 0 0,1-1 0,-1 1 0,1 0 0,-1 0 0,1 0 0,-1 0 0,1 0 0,3-1 0,30-15 0,234-63 0,-111 53 0,28 1 0,-54-1 0,-103 20-120,5-2-191,-1 2 0,1 1-1,36-2 1,-47 8-6515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24575,'0'-2'0,"0"-1"0,1 0 0,0 0 0,0 1 0,-1-1 0,2 0 0,-1 1 0,0-1 0,0 1 0,1 0 0,-1-1 0,1 1 0,0 0 0,0 0 0,0 0 0,0 0 0,0 0 0,0 0 0,0 1 0,1-1 0,-1 1 0,0-1 0,5 0 0,9-6 0,0 2 0,30-9 0,-17 7 0,69-22 0,-55 18 0,58-23 0,-87 30 0,0 1 0,0 0 0,0 2 0,1-1 0,0 2 0,-1 0 0,1 0 0,15 3 0,-11-1 0,0-2 0,-1 1 0,1-2 0,23-5 0,-14 1-273,-1 2 0,1 0 0,-1 2 0,31 1 0,-36 1-6553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56 24575,'-1'-2'0,"1"0"0,-1 0 0,1 0 0,-1 0 0,0 0 0,1 0 0,-1 0 0,0 0 0,-1 0 0,1 1 0,0-1 0,0 0 0,-1 0 0,1 1 0,-1-1 0,1 1 0,-1 0 0,0-1 0,0 1 0,0 0 0,1 0 0,-1 0 0,0 0 0,0 0 0,0 1 0,0-1 0,-3 0 0,-5-2 0,-1 0 0,0 1 0,-20-1 0,23 2 0,0 0 0,0 0 0,0 1 0,-1 1 0,1-1 0,0 1 0,0 1 0,0 0 0,0 0 0,0 0 0,0 1 0,1 0 0,-1 0 0,1 1 0,0 0 0,0 0 0,0 1 0,0 0 0,-9 10 0,-20 24 0,-53 78 0,61-76 0,2 1 0,2 1 0,2 2 0,2 0 0,-16 55 0,25-60 0,3-1 0,1 1 0,2 1 0,2-1 0,2 57 0,-1-25 0,0-46 0,2 1 0,0-1 0,2 1 0,5 28 0,-1-40 0,1-1 0,0 0 0,1 0 0,1-1 0,-1 0 0,2-1 0,0 0 0,1 0 0,0-1 0,15 11 0,4 1 0,1-1 0,1-2 0,1-2 0,57 25 0,-77-39 0,-1 1 0,1-2 0,0 0 0,0 0 0,0-1 0,20 0 0,85-5 0,-43 0 0,-22 4 0,-31 1 0,1-2 0,-1 0 0,0-2 0,0 0 0,0-1 0,0-1 0,40-14 0,-40 9 0,-4 2 0,-1-1 0,0 0 0,33-22 0,-45 26 0,-1 0 0,0 0 0,1 0 0,-1 0 0,0-1 0,-1 0 0,1 0 0,-1 0 0,0 0 0,0 0 0,-1 0 0,0-1 0,0 0 0,0 1 0,0-1 0,-1 0 0,1-8 0,-1 5-151,0 0-1,-1 0 0,0 0 0,-1 0 1,0 0-1,0 0 0,-1 0 1,-4-12-1,0 4-6674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4980 1403 24575,'-21'-55'0,"18"37"0,2 9 0,0 0 0,0-1 0,-1 2 0,-1-1 0,0 0 0,0 0 0,0 1 0,-1 0 0,0-1 0,-1 2 0,0-1 0,-8-9 0,-19-24 0,25 31 0,-1 0 0,0 1 0,0 0 0,-1 0 0,-10-8 0,1 2 0,2 0 0,0-1 0,-18-24 0,-11-10 0,-184-158 0,64 69 0,90 80 0,50 41 0,-37-34 0,39 33 0,0 0 0,-1 2 0,-42-24 0,40 26 0,0-1 0,2-1 0,-34-30 0,44 35 0,0 1 0,-1 1 0,-25-15 0,-8-4 0,-26-18 0,-102-48 0,157 87 0,0 0 0,-1 1 0,0 1 0,0 0 0,-1 2 0,0 1 0,0 0 0,-39 1 0,39 1 0,-1-1 0,-31-8 0,-37-2 0,68 11 0,-222 3 0,206 4 0,-1 1 0,2 2 0,0 1 0,0 3 0,-39 18 0,-120 33-588,138-46 345,-139 38-283,57-18 157,-137 57 1,37 3 125,-132 57-235,135-59 556,73-31-981,20 9 1330,51-23 120,-101 60-453,177-100 420,0 1 1,1 1-1,0 0 1,-18 21-1,23-20-514,0 1 0,1 0 0,0 0 0,-9 22 0,0-2 0,13-21 0,1-1 0,0 0 0,1 1 0,0 0 0,-2 24 0,-1 4 0,0 3 0,2 1 0,2-1 0,6 80 0,0-24 0,-3-69 0,1 0 0,2 0 0,1-1 0,2 1 0,14 47 0,17 77 0,-30-117 0,2 1 0,2-1 0,29 72 0,-5-27 0,-25-57 0,1-1 0,1-1 0,30 47 0,34 40 0,21 29 0,-63-102-240,2-2-1,64 53 0,1-1-62,-70-61 303,1-1 0,2-2 0,39 23 0,115 54 0,-108-60 0,-35-20-269,0-2 0,89 25 0,102 9-539,93-1-2803,-214-39 3397,1-5 1,197-9-1,-127-4-232,46 7 535,234-6 164,-308-10-253,89-2 0,-205 13 256,0-2 0,-1-2-1,0-2 1,66-21 0,-71 19-207,27-7 47,-35 12 577,-1-2 0,0-1-1,0-1 1,-1-2 0,0 0 0,32-21-1,-49 26-643,-1-1 0,0-1 0,-1 1 0,1-1 0,-2-1 0,1 1 0,-1-1 0,0 0 0,-1-1 0,0 1 0,-1-1 0,0 0 0,0 0 0,-1 0 0,0-1 1,1-15-1,1-16 82,-2 0 1,-4-82-1,-1 50-76,2-1416-1967,3 1422 3119,8-33-4018,3-66-1970,-14-429 4104,-1 417 3070,1 0 4229,0 175-6595,0-1 1,0 0 0,0 0 0,-1 0 0,1 1-1,-1-1 1,-1 0 0,1 0 0,0 1-1,-1-1 1,0 1 0,0-1 0,0 1 0,-1 0-1,-5-7 1,5 8-9,-1 0-1,0 1 1,0-1-1,0 1 1,0-1-1,-1 1 1,1 1-1,-1-1 1,1 1-1,-1-1 1,1 1 0,-1 0-1,0 1 1,1-1-1,-1 1 1,-5 0-1,-8 0 2,-1 0 0,1 1 0,0 0 0,-1 2 0,1 0 0,0 1 0,1 1 0,-1 1 0,1 0 0,0 1 0,1 1 0,-19 11 0,-156 86-1365,173-94-5461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1568 81 24575,'-56'-20'0,"-111"-3"0,163 22 0,-41-10 0,0 2 0,0 2 0,-70-2 0,106 9 0,-22-1 0,0 1 0,-1 2 0,1 1 0,0 1 0,0 2 0,-55 18 0,-100 54 0,130-54 0,-60 19 0,106-39 0,1 0 0,0 1 0,0 0 0,-14 11 0,-17 9 0,5-4 0,0 2 0,2 2 0,1 1 0,1 1 0,-37 41 0,57-54 0,1 0 0,0 1 0,1 0 0,1 0 0,0 1 0,1 0 0,-8 30 0,-1-4 0,10-17 0,0-1 0,2 1 0,1 1 0,0-1 0,2 0 0,1 0 0,7 50 0,-5-61 0,0 0 0,1 0 0,0 0 0,1 0 0,1 0 0,0-1 0,1 0 0,1 0 0,0 0 0,0-1 0,1 0 0,12 13 0,33 49 0,-41-56 0,-1 0 0,2-1 0,20 21 0,10 7 0,21 20 0,-57-59 0,-1 1 0,1 0 0,-1 0 0,-1 1 0,0 0 0,7 13 0,-7-12 0,0 0 0,1-1 0,0 0 0,0 0 0,11 12 0,9 1 0,1 0 0,0-2 0,50 26 0,-62-39 0,0 0 0,1-1 0,19 4 0,-24-7 0,1 0 0,-1 2 0,1-1 0,-1 1 0,0 1 0,-1 0 0,1 0 0,9 8 0,-2-1 0,1-2 0,0 0 0,0-1 0,1-1 0,0 0 0,26 5 0,7 4 0,73 17 0,-47-15 0,2-1-491,103 11 0,-88-22 467,137-8 0,-87-2 731,-116 4-517,-16 0-155,0-1 1,0-1-1,19-3 0,-28 3-35,0 0-1,-1 0 1,1-1-1,-1 0 0,1 0 1,-1 0-1,0 0 1,0-1-1,0 0 1,0 0-1,0 0 0,-1 0 1,7-7-1,0-5 1,-1-1 0,0 0 0,-1 0 0,0-1 0,-2 0 0,0 0 0,0-1 0,4-35 0,-5 29 0,1-1 0,1 1 0,1 0 0,13-24 0,-16 35 0,0 1 0,0-1 0,-1 0 0,-1 0 0,0 0 0,0 0 0,0-23 0,-5-101 0,-1 56 0,4-7 0,-3-88 0,1 168 0,0 1 0,0-1 0,-1 1 0,0 0 0,0-1 0,0 1 0,-1 0 0,0 0 0,-1 1 0,0-1 0,0 1 0,-6-8 0,-2 0 0,-2 2 0,1 0 0,-26-18 0,20 16 0,3 2 0,-3-3 0,-2 0 0,-34-18 0,17 7 0,35 22 0,-1 1 0,-1-1 0,1 1 0,0 0 0,-1 1 0,0-1 0,1 1 0,-1 0 0,0 0 0,0 0 0,-7-1 0,-1 1-120,7 0 17,0 0-1,0 1 0,-1 0 0,1 0 0,-1 1 1,1-1-1,0 2 0,-1-1 0,1 1 1,-1 0-1,-7 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24575,'3'1'0,"-1"0"0,1 0 0,0 0 0,0 0 0,-1 0 0,1 0 0,-1 1 0,1 0 0,-1-1 0,0 1 0,1 0 0,-1 0 0,0 0 0,2 3 0,24 33 0,-19-15 0,-2 1 0,-1-1 0,0 1 0,-2 1 0,-1-1 0,1 38 0,7 53 0,-2-49 0,-2 2 0,-4-1 0,-7 103 0,-1-130-215,-19 74 0,1-16-5,16-58 201,-2-1 0,-2-1 1,-2 1-1,-22 45 0,24-53 19,1 0 0,1 0 0,2 1 0,1 1 0,-3 64 0,8-83 0,-14 102 232,7-58 24,-1 79 0,10-60-256,-2 85 0,1-160 0,0 0 0,0 0 0,0-1 0,0 1 0,0 0 0,0 0 0,0-1 0,-1 1 0,1 0 0,-1-1 0,1 1 0,-1-1 0,0 1 0,1 0 0,-1-1 0,0 0 0,0 1 0,0-1 0,0 1 0,-1-1 0,1 0 0,0 0 0,0 0 0,-1 0 0,1 0 0,-1 0 0,1 0 0,-1 0 0,1 0 0,-1-1 0,1 1 0,-1-1 0,0 1 0,-2 0 0,1-2 0,-1 1 0,1-1 0,0 0 0,0 0 0,0 0 0,-1 0 0,1-1 0,0 1 0,1-1 0,-1 0 0,0 1 0,0-1 0,1-1 0,-1 1 0,1 0 0,-4-5 0,0 0-227,1 1-1,0-1 1,0 0-1,0 0 1,-3-10-1,1 0-6598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2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24575,'8'0'0,"1"0"0,-1 0 0,1 1 0,-1 0 0,0 1 0,0 0 0,1 0 0,-1 0 0,9 5 0,-12-4 0,0 1 0,0-1 0,0 1 0,-1 0 0,1 1 0,-1-1 0,0 1 0,0 0 0,-1-1 0,0 2 0,1-1 0,-1 0 0,2 9 0,0-6 0,1 1 0,0 0 0,0-1 0,11 11 0,18 28 0,103 166 0,-114-179 0,5 24 0,-25-48 0,1-1 0,0 1 0,0-1 0,0 0 0,1 0 0,11 12 0,-9-12 0,-1 0 0,0 0 0,-1 1 0,0-1 0,-1 2 0,0-1 0,0 0 0,5 20 0,-7-18 0,2 0 0,-1-1 0,1 0 0,1 0 0,0 0 0,1-1 0,9 12 0,98 128 0,-98-135 0,-8-15 0,-5-37 0,-3 6 0,0-1 0,2 1 0,9-50 0,17-104 0,-16 107 0,-10 59 0,1-1 0,1 0 0,0 1 0,9-24 0,-9 33 0,7-15 0,0-2 0,-3 1 0,10-46 0,-6 30 120,0 23-321,-11 18 162,-1 1 0,0 0 0,1 0 0,-1-1 0,1 1 1,-1 0-1,0-1 0,1 1 0,-1 0 0,1 0 0,-1 0 0,1 0 0,-1 0 0,1-1 0,-1 1 0,1 0 1,-1 0-1,1 0 0,-1 0 0,1 0 0,-1 0 0,0 0 0,1 1 0,-1-1 0,1 0 0,-1 0 0,1 0 1,-1 0-1,1 1 0,-1-1 0,1 0 0,0 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24575,'9'1'0,"0"0"0,0 1 0,0-1 0,0 2 0,0-1 0,0 1 0,0 1 0,-1 0 0,0 0 0,15 9 0,3 6 0,43 38 0,-19-17 0,3-2 0,109 59 0,-120-73 0,-19-13 0,-1-2 0,1-1 0,1-1 0,-1 0 0,44 4 0,-12 0 0,80 25 0,-113-29 0,-7-4 0,0 1 0,-1 0 0,1 2 0,-1-1 0,0 2 0,-1 0 0,0 0 0,0 1 0,0 1 0,22 20 0,-23-17 0,1 3 0,1 0 0,1-2 0,0 0 0,1 0 0,0-2 0,28 16 0,39 19 0,-62-32 0,1-1 0,1-1 0,36 13 0,-8 0 108,-42-20-403,-1 0 1,2 0-1,-1-1 1,11 3-1,-2-3-6531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24575,'1'7'0,"1"-1"0,0 0 0,0 0 0,0-1 0,1 1 0,0 0 0,0-1 0,0 0 0,1 1 0,0-1 0,8 8 0,16 26 0,-12-13 0,33 42 0,-15-23 0,-14-16 0,-2 0 0,-1 1 0,-1 0 0,21 64 0,-22-60 0,1-1 0,2 0 0,1-1 0,1-1 0,28 32 0,1 3 0,-24-34 0,1-1 0,31 27 0,-28-29 0,47 60 0,-73-85 0,0 0 0,0 0 0,1 0 0,0 0 0,-1-1 0,1 0 0,0 0 0,1 0 0,-1 0 0,9 4 0,-11-7 0,0 1 0,-1 0 0,1-1 0,0 0 0,-1 1 0,1-1 0,0 0 0,0 0 0,0 0 0,-1 0 0,1 0 0,0 0 0,0-1 0,-1 1 0,1 0 0,0-1 0,-1 0 0,1 1 0,0-1 0,-1 0 0,1 0 0,-1 0 0,1 0 0,-1 0 0,0 0 0,1 0 0,-1 0 0,0-1 0,0 1 0,0 0 0,0-1 0,0 1 0,2-4 0,77-112 0,-52 78 0,35-60 0,76-137 0,-115 202 17,44-48 0,-16 20-578,-35 44 496,34-32-1,-33 35 75,-1-2-1,18-22 1,-15 16-9,0 1 0,2 2 0,24-20 0,40-38 0,-65 58 0,0 1 0,1 1 0,43-25 0,12-10 0,73-45 0,-26 19 0,-100 63 132,1 1-1,0 1 1,45-18 0,-52 29-43,-21 13-63,-29 22-45,23-23 28,-1 0 5,0 0 0,0-1-1,-1-1 1,0 0 0,0 0-1,-1-1 1,-19 8 0,-35 20-1489,52-25-5351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1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24575,'26'-7'0,"-24"6"0,0 0 0,0 0 0,0 0 0,0 0 0,0 1 0,0-1 0,1 1 0,-1-1 0,0 1 0,0 0 0,0 0 0,0 0 0,0 0 0,1 0 0,-1 0 0,0 1 0,3 0 0,0 1 0,-1 0 0,0 0 0,0 0 0,0 1 0,0-1 0,0 1 0,-1 0 0,1 0 0,-1 1 0,0-1 0,0 1 0,0-1 0,0 1 0,-1 0 0,0 0 0,1 0 0,-2 0 0,4 8 0,1 8 0,0 0 0,5 42 0,-1-7 0,8 11 0,-8-34 0,-1 0 0,3 35 0,41 267 0,-47-301 0,17 62 0,-1-13 0,3 16 0,-25-171 0,2 25 0,-2 8 0,-2-24 0,4 0 0,13-94 0,-11 137 0,1 0 0,0 0 0,2 1 0,1-1 0,0 1 0,2 1 0,0 0 0,1 0 0,1 1 0,0 1 0,20-22 0,40-22 0,-65 55 0,0 1 0,0 0 0,0 0 0,1 1 0,0-1 0,0 2 0,0-1 0,0 1 0,1 0 0,-1 1 0,18-3 0,-22 5 0,0 0 0,0 0 0,0 0 0,0 1 0,1-1 0,-1 1 0,0 0 0,0 1 0,0-1 0,0 0 0,-1 1 0,1 0 0,0 0 0,-1 0 0,1 1 0,-1-1 0,0 1 0,1 0 0,-1 0 0,-1 0 0,1 0 0,0 0 0,-1 0 0,1 1 0,-1 0 0,3 5 0,1 5 0,-1 0 0,0 1 0,0-1 0,-2 1 0,0 0 0,0 0 0,0 21 0,-2-21 0,11 60 0,-7-48 0,-1 0 0,1 30 0,-5-39 0,0 27 0,-6 60 0,4-90 0,-1 0 0,0 1 0,-2-2 0,1 1 0,-2 0 0,0-1 0,-13 22 0,-23 52 0,4-6 0,31-72 0,2-2 0,0 1 0,1-1 0,-1 1 0,2-1 0,-1 1 0,-2 12 0,6-20 0,0-1 0,0 1 0,0-1 0,1 1 0,-1-1 0,0 0 0,0 1 0,0-1 0,1 1 0,-1-1 0,0 0 0,0 1 0,1-1 0,-1 0 0,0 1 0,1-1 0,-1 0 0,0 1 0,1-1 0,-1 0 0,1 0 0,-1 0 0,0 1 0,1-1 0,-1 0 0,1 0 0,-1 0 0,1 0 0,-1 0 0,1 0 0,-1 0 0,1 0 0,-1 0 0,0 0 0,1 0 0,-1 0 0,1 0 0,-1 0 0,1 0 0,-1 0 0,1 0 0,-1-1 0,0 1 0,1 0 0,-1 0 0,1-1 0,-1 1 0,0 0 0,1-1 0,29-12 0,-26 11 0,175-101 0,-37 18 0,-81 60 0,-48 21 0,-1-1 0,0 0 0,0-1 0,0 0 0,15-10 0,-6 1 4,0 2 0,32-14 0,34-22 41,-79 44-188,-1-1 1,-1 1 0,1-1 0,-1 0 0,0-1 0,0 1-1,-1-1 1,0 0 0,5-9 0,-3 0-6684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24575,'1'21'0,"1"-1"0,0 1 0,2-1 0,0 0 0,2 0 0,13 32 0,61 113 0,-46-103 0,85 150 0,38 77 0,-124-202 0,-22-55 0,21 44 0,-5-22 0,-17-30 0,2-1 0,0-1 0,26 35 0,-20-21 0,-17-33 0,0 1 0,1 0 0,-1-1 0,1 1 0,0-1 0,0 1 0,0-1 0,0 0 0,1 0 0,4 5 0,-6-8 0,0 0 0,0 0 0,0 0 0,0 0 0,0 0 0,0 0 0,0 0 0,0-1 0,0 1 0,0 0 0,0-1 0,-1 1 0,1 0 0,0-1 0,0 1 0,0-1 0,-1 0 0,1 1 0,0-1 0,0 0 0,-1 1 0,1-1 0,-1 0 0,2-1 0,19-26 0,-16 22 0,10-13 0,-4 7 0,0-1 0,-1-1 0,0 0 0,-1 0 0,-1-1 0,0 0 0,6-19 0,-6 17 0,0 1 0,0 0 0,2 0 0,0 1 0,0 0 0,2 1 0,15-16 0,-11 11 0,0 0 0,26-41 0,-23 27 0,2 0 0,2 2 0,0 1 0,49-48 0,123-90 0,-190 164-70,7-6-146,0 1 0,1-1 0,0 2 0,0 0 1,22-9-1,-19 12-6610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29 24575,'-1'-1'0,"1"0"0,-1 0 0,1 0 0,-1 0 0,1 0 0,-1-1 0,0 1 0,0 0 0,0 0 0,1 1 0,-1-1 0,0 0 0,0 0 0,0 0 0,0 1 0,0-1 0,0 0 0,-1 1 0,1-1 0,0 1 0,0-1 0,0 1 0,-1 0 0,1-1 0,0 1 0,0 0 0,-2 0 0,-41-5 0,39 5 0,-23-2 0,0 1 0,0 1 0,0 1 0,-1 2 0,2 1 0,-1 1 0,0 1 0,-34 14 0,3-1 0,41-15 0,1 1 0,1 1 0,-1 1 0,-20 12 0,33-17 0,-1 1 0,1 0 0,1 0 0,-1 0 0,0 1 0,1-1 0,0 1 0,-1 0 0,2 0 0,-1 0 0,0 1 0,1-1 0,0 1 0,0-1 0,0 1 0,0 0 0,1-1 0,0 1 0,-1 10 0,-1 14 0,1 0 0,1 0 0,2 0 0,1 1 0,6 32 0,-5-54 0,0-1 0,0 1 0,0-1 0,1 1 0,0-1 0,1 0 0,-1-1 0,2 1 0,-1-1 0,0 0 0,1 0 0,0 0 0,7 4 0,14 9 0,0-1 0,30 14 0,-9-5 0,-29-18 0,1 0 0,1-1 0,-1-1 0,1-1 0,0-1 0,28 4 0,7 1 0,61 14 0,206 14 0,-285-35 0,-1 1 0,1 2 0,62 18 0,-54-11 0,-21-7 0,-1 1 0,35 15 0,-52-19 0,1 1 0,-1 1 0,0-1 0,0 1 0,-1 0 0,1 1 0,-1-1 0,0 1 0,-1 1 0,1-1 0,6 11 0,-2-1 0,0 1 0,-1 0 0,0 0 0,-2 1 0,0 0 0,-1 0 0,0 0 0,-2 1 0,0 0 0,-1 0 0,0 25 0,-1-2 0,-1-25 0,0-1 0,0 1 0,-2-1 0,0 1 0,-1-1 0,-1 0 0,-7 29 0,7-41 0,0 0 0,0 0 0,0 0 0,0 0 0,-1 0 0,1 0 0,-1-1 0,0 0 0,0 0 0,-9 5 0,-23 23 0,30-25 0,1 0 0,-1 0 0,-1-1 0,1 1 0,-1-1 0,1-1 0,-1 1 0,-1-1 0,-9 4 0,-5 0 0,-44 11 0,9-4 0,-55 32 0,90-42 0,9 0 0,0-2 0,-1 1 0,0-2 0,0 0 0,0-1 0,-18 0 0,29-1 0,-1-1 0,1 0 0,-1 0 0,1 0 0,0 0 0,-1 0 0,1-1 0,0 1 0,0-1 0,0 0 0,0 0 0,0 0 0,1 0 0,-1-1 0,1 1 0,-1-1 0,1 1 0,0-1 0,0 0 0,0 0 0,0 0 0,0 0 0,1 0 0,0-1 0,-1 1 0,1 0 0,0-1 0,1 1 0,-1-1 0,0-5 0,-2-5 0,1 0 0,1 0 0,0 0 0,0-1 0,2 1 0,0 0 0,0 0 0,7-25 0,-7 37 0,0 1 0,0-1 0,0 1 0,1-1 0,-1 1 0,0-1 0,1 1 0,-1 0 0,1-1 0,-1 1 0,1 0 0,-1 0 0,1 0 0,0 1 0,0-1 0,-1 0 0,1 0 0,0 1 0,0 0 0,0-1 0,0 1 0,0 0 0,0 0 0,0 0 0,0 0 0,0 0 0,0 0 0,-1 0 0,1 1 0,0-1 0,0 1 0,0-1 0,0 1 0,3 2 0,11 3 0,-1 1 0,1 0 0,14 10 0,-13-7 0,229 106 0,-175-82-1365,-58-24-5461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24575,'11'1'0,"0"1"0,1-1 0,-1 2 0,12 3 0,40 7 0,-20-11 0,-23-2 0,0 1 0,1 0 0,-1 2 0,0 0 0,0 2 0,29 9 0,22 20-1365,-56-27-5461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24575,'56'-20'0,"-3"14"0,1 2 0,100 6 0,-46 0 0,-73-2 0,12-1 0,-39 1 0,-18 2 0,-14 2-273,0 1 0,0 0 0,1 2 0,-23 10 0,15-3-6553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24575,'5'2'0,"0"1"0,0-1 0,0 1 0,0 0 0,0 0 0,-1 0 0,1 1 0,-1-1 0,0 1 0,0 0 0,6 9 0,1-2 0,20 20 0,-1 2 0,34 48 0,-21-28 0,-31-38 0,0-1 0,0 2 0,13 24 0,-7-10 0,43 56 0,-11-17 0,-38-46 0,-1 2 0,-1-1 0,-2 1 0,0 1 0,-1-1 0,5 49 0,-7-33 0,-2 0 0,-2 0 0,-6 68 0,4-102 0,0 0 0,0 0 0,-1-1 0,0 1 0,0-1 0,0 1 0,-1-1 0,0 0 0,-1 0 0,1 0 0,-1 0 0,0-1 0,-1 1 0,1-1 0,-1 0 0,-10 8 0,11-11 0,1 1 0,0-1 0,-1-1 0,1 1 0,-1 0 0,0-1 0,0 0 0,1 0 0,-1 0 0,0 0 0,0-1 0,0 1 0,0-1 0,0 0 0,0-1 0,0 1 0,0 0 0,0-1 0,0 0 0,1 0 0,-1 0 0,0-1 0,0 1 0,1-1 0,-1 0 0,1 0 0,0 0 0,-1 0 0,1 0 0,-4-4 0,-3-5 0,1-1 0,0 0 0,0 0 0,1 0 0,1-1 0,0-1 0,1 1 0,-8-25 0,-19-35 0,24 52 0,0 0 0,1-1 0,2 1 0,0-1 0,-4-35 0,5 14 0,2 0 0,2-1 0,6-59 0,-3 91 0,1 0 0,0-1 0,0 1 0,1 0 0,1 1 0,0-1 0,9-14 0,51-72 0,-63 95 0,25-35-142,1 2 0,2 0 0,1 2-1,2 1 1,45-34 0,-19 31 408,1 2 1,92-36-1,-102 47-212,-33 18-54,-1 0 0,1 0 0,0 2 0,29-3 0,17-3 0,-56 7 0,0 0 0,0 1 0,1 0 0,-1 0 0,0 1 0,1 0 0,-1 0 0,0 0 0,1 1 0,-1 1 0,0-1 0,0 1 0,0 0 0,0 1 0,0 0 0,0 0 0,-1 0 0,1 1 0,-1 0 0,0 0 0,0 0 0,-1 1 0,1 0 0,-1 0 0,0 0 0,5 8 0,42 42 0,61 71 0,-99-107 0,0 0 0,-1 1 0,-1 1 0,-1 0 0,9 24 0,-15-34 0,1 1 0,0-1 0,12 16 0,10 17 0,-22-28 0,-1 1 0,0-1 0,-1 1 0,-1 1 0,-1-1 0,0 0 0,-1 1 0,-1-1 0,-1 0 0,-3 24 0,3-34 0,-1 0 0,0-1 0,0 1 0,-1-1 0,0 0 0,0 0 0,0 0 0,-1 0 0,1-1 0,-2 1 0,1-1 0,0 0 0,-1 0 0,0 0 0,0-1 0,-1 0 0,1 0 0,-1 0 0,0-1 0,-9 5 0,-1 0 0,-1-1 0,1-1 0,-1 0 0,-1-1 0,1-1 0,-31 3 0,34-5 0,0 0 0,-1-1 0,0 0 0,1-1 0,-1 0 0,0-1 0,0-1 0,-19-4 0,30 3 0,0 1 0,0 0 0,1-1 0,0 0 0,-1 0 0,1 0 0,0 0 0,0 0 0,1-1 0,-1 1 0,1-1 0,-1 0 0,1 0 0,0 0 0,1 0 0,-1 0 0,1 0 0,0 0 0,0-1 0,-1-6 0,-1-10 0,0 0 0,2-37 0,1 58 0,0-8 0,0 1 0,0 0 0,1-1 0,0 1 0,0 0 0,1 0 0,0 0 0,1 0 0,-1 0 0,1 0 0,0 0 0,1 1 0,0 0 0,0 0 0,0 0 0,1 0 0,0 0 0,0 1 0,0 0 0,12-8 0,10-14 0,-22 22 0,-1 1 0,0-1 0,1 1 0,0 0 0,0 0 0,10-5 0,-1 3 8,0 0 0,0 1-1,0 1 1,1 0 0,0 1 0,22-1-1,92 3-326,-69 2-781,-38-1-5726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24575,'0'16'0,"2"0"0,0-1 0,1 1 0,0-1 0,1 0 0,10 23 0,0 2 0,46 220 0,-45-182 0,22 161 0,-33-199 0,-3 74 0,-3-81 0,2-1 0,2 1 0,8 54 0,-1-29 0,-2-1 0,-3 2 0,-5 94 0,-1-55 0,0-69 0,0-1 0,-2 0 0,-1 0 0,-2 0 0,-18 51 0,25-78-3,0 0 0,-1 0 0,1 0-1,0 1 1,-1-1 0,1 0 0,-1 0 0,1 0-1,-1 0 1,0 0 0,0 0 0,1 0-1,-1 0 1,0 0 0,0 0 0,0 0 0,0 0-1,0 0 1,0-1 0,0 1 0,0 0-1,0-1 1,0 1 0,-3 0 0,3-2 13,0 1 0,-1-1 0,1 1 0,0-1 0,0 1 0,0-1 0,0 0 0,0 0 0,0 1 0,0-1 0,0 0 0,0 0 0,1 0 0,-1 0 0,0 0 0,0 0 0,1 0 0,-1-1 0,0 0 0,-3-7-307,0-1 0,1 1 0,0-1 0,-3-19 0,3 7-6529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24575,'1'5'0,"0"-1"0,0 1 0,0-1 0,1 1 0,0-1 0,0 0 0,0 0 0,0 0 0,1 0 0,-1 0 0,1-1 0,0 1 0,0-1 0,6 5 0,-4-4 0,-1 1 0,0 0 0,0 0 0,0 0 0,-1 1 0,1-1 0,2 8 0,4 15 0,0-1 0,2 0 0,22 39 0,-18-37 0,-2 2 0,-1-1 0,12 47 0,8 18 0,-20-63 0,-2 0 0,-1 1 0,10 62 0,-9-39 0,3 22 0,-11-49 0,1 0 0,15 52 0,-11-55 0,-2 1 0,0-1 0,2 46 0,-9-47 0,-1 1 0,-2-1 0,-10 44 0,10-52 0,3-14 6,0 1 0,-1 0 0,1-1 0,-1 1 0,1-1 0,-1 1 0,0-1 0,0 0 0,0 0 0,-1 0 0,1 0 0,-1 0 0,0 0 0,0-1 0,0 1 0,0-1 0,0 0 0,0 0 0,-7 3 0,2-2-192,-1 0 1,1 0-1,-1-1 0,0 0 1,0-1-1,0 0 1,-11 0-1,-3-1-6640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24575,'129'2'0,"141"-4"0,-166-10 0,-51 5 0,60-1 0,-96 8 0,9 2 0,0-2 0,1-1 0,-1-1 0,0-1 0,0-1 0,0-1 0,48-17 0,-63 14 109,-11 7-142,0 1 0,0 0 1,0 0-1,0-1 0,0 1 0,0 0 1,0 0-1,0-1 0,0 1 0,0 0 1,0-1-1,0 1 0,0 0 0,0 0 1,-1 0-1,1-1 0,0 1 0,0 0 1,0 0-1,0-1 0,-1 1 0,1 0 1,0 0-1,0 0 0,0 0 0,-1-1 1,1 1-1,0 0 0,0 0 0,0 0 1,-1 0-1,1 0 0,0 0 0,0 0 0,-1 0 1,1 0-1,0 0 0,-1 0 0,1 0 1,0 0-1,0 0 0,-1 0 0,1 0 1,0 0-1,-13-2-6793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24575,'663'0'0,"-657"1"-105,0-1 0,0-1 0,0 1 0,0-1 0,0 0 0,0 0 0,0-1 0,0 1 0,0-2 0,-1 1 0,1 0 0,7-6 0,-1-2-6721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24575,'0'585'0,"2"-535"0,13 67 0,-5-47 0,-6-44 0,2-1 0,10 29 0,-10-35 0,0 0 0,-1 1 0,-1 0 0,2 34 0,-6-29-1365,0-2-5461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240 106 24575,'-1'7'0,"0"-1"0,-1 0 0,1 0 0,-1 0 0,-1 0 0,1 0 0,-1 0 0,0 0 0,0-1 0,0 0 0,-1 1 0,0-1 0,-5 5 0,2-2 0,1 0 0,0 1 0,1-1 0,-5 11 0,-62 172 0,52-117 0,16-54 0,-1 1 0,-13 32 0,10-36 0,0 2 0,2-1 0,0 1 0,1 0 0,1 0 0,0 1 0,2-1 0,0 1 0,2 27 0,0-44 0,0-1 0,0 1 0,1-1 0,-1 0 0,1 1 0,-1-1 0,1 0 0,0 1 0,0-1 0,0 0 0,0 0 0,0 0 0,0 0 0,1 0 0,-1 0 0,1 0 0,0 0 0,-1-1 0,1 1 0,0 0 0,0-1 0,0 0 0,0 1 0,0-1 0,0 0 0,0 0 0,1 0 0,-1 0 0,0-1 0,0 1 0,1-1 0,-1 1 0,1-1 0,-1 0 0,0 0 0,1 0 0,-1 0 0,1 0 0,-1 0 0,0-1 0,1 1 0,-1-1 0,3-1 0,5 0 0,0-1 0,0-1 0,-1 0 0,1 0 0,-1-1 0,1 0 0,-2-1 0,16-11 0,196-190 0,-209 196 0,0-1 0,-1 0 0,0 0 0,-1-1 0,-1-1 0,0 1 0,0-1 0,-1-1 0,7-23 0,-1 6 0,8-10 0,-14 31 0,-1-1 0,-1 0 0,7-24 0,-9 27 0,1-8 0,1-1 0,-2 0 0,0 1 0,0-31 0,-4 43 0,1-1 0,-1 1 0,0 0 0,0 0 0,0 0 0,-1 0 0,1 0 0,-1 0 0,-1 0 0,1 0 0,-1 1 0,0-1 0,0 1 0,0 0 0,0 0 0,-1 0 0,1 0 0,-1 0 0,0 1 0,-8-5 0,1 1 0,-2 0 0,1 0 0,-1 1 0,0 1 0,0 1 0,-25-6 0,-82-6 0,99 14 0,-58-10 69,52 7-786,-53-3 0,58 8-6109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1876 346 24575,'0'-12'0,"-1"0"0,0 0 0,-1 0 0,0 0 0,-1 1 0,0-1 0,-1 0 0,0 1 0,-1 0 0,0 0 0,-1 0 0,0 1 0,0 0 0,-1 0 0,-1 0 0,0 1 0,0 0 0,-1 1 0,0 0 0,-11-8 0,14 11 0,0 0 0,-1 0 0,2 0 0,-11-13 0,13 14 0,0 0 0,-1-1 0,0 1 0,0 1 0,0-1 0,0 1 0,-1-1 0,1 1 0,-1 0 0,0 1 0,0-1 0,-6-1 0,-36-7 0,0 3 0,0 2 0,-1 1 0,-76 4 0,57 1 0,25-2 0,1 3 0,-1 1 0,-68 13 0,108-14 0,-14 2 0,-1 1 0,1 1 0,0 1 0,-27 13 0,20-8 0,-1-2 0,1 0 0,-2-1 0,-24 4 0,20-5 0,0 1 0,-37 16 0,-56 16 0,94-27 0,13-7 0,1 0 0,0 1 0,0 1 0,1 1 0,0 0 0,0 0 0,1 1 0,0 1 0,-13 15 0,4-2 0,2 1 0,0 1 0,2 0 0,-26 55 0,10-7 0,11-28 0,-19 61 0,5-3 0,18-53 0,-19 80 0,23-63 0,2 0 0,-3 130 0,14-178 0,-1 1 0,-7 33 0,5-36 0,2 0 0,-1 0 0,1 21 0,3-31 0,0-1 0,0 0 0,0 1 0,0-1 0,1 0 0,1 0 0,-1 0 0,1 0 0,0-1 0,1 1 0,6 9 0,7 6 0,1-1 0,1 0 0,26 21 0,-25-25 0,-1 1 0,-1 1 0,30 41 0,-38-48 0,1 0 0,-1 0 0,2-1 0,0-1 0,0 0 0,23 14 0,21 18 0,-43-33 0,1 0 0,0-1 0,1-1 0,0 0 0,0-1 0,1 0 0,-1-1 0,29 5 0,-23-6 0,0 2 0,0 1 0,0 0 0,21 12 0,-33-15 0,0 0 0,1 0 0,-1-1 0,1 0 0,0-1 0,0 0 0,0 0 0,12-1 0,88-3 0,-49 0 0,-43 1 0,1-1 0,-1-1 0,1 0 0,-1-1 0,0-1 0,25-11 0,103-56 0,-48 23 0,-68 33 0,41-28 0,-47 28 0,0 1 0,0 2 0,29-12 0,68-31 0,-90 39 0,2 1 0,0 2 0,52-14 0,-65 21 0,1 0 0,-1-1 0,0-1 0,35-23 0,22-10 0,-71 39 0,-1 0 0,1 0 0,-1-1 0,0 1 0,0-1 0,0-1 0,0 1 0,-1-1 0,1 0 0,-1 0 0,0 0 0,-1 0 0,4-6 0,1-7 0,0 0 0,9-36 0,-11 35 0,0 0 0,15-31 0,-16 40 0,-1 1 0,-1-1 0,1 0 0,-2 0 0,1 0 0,-1-1 0,0-19 0,-3-80 0,-2 49 0,3-415 0,-2 454 0,0 1 0,-9-39 0,-1 4 0,9 32 0,-2 0 0,0 0 0,-2 1 0,-1 0 0,0 0 0,-2 1 0,-18-32 0,24 49 0,1 0 0,-1 0 0,0 1 0,0-1 0,0 1 0,-1-1 0,0 1 0,0 1 0,0-1 0,0 1 0,0 0 0,-1 0 0,1 0 0,-1 1 0,0 0 0,-9-2 0,9 3 0,0 1 0,1 0 0,-1 1 0,0-1 0,0 1 0,0 0 0,1 1 0,-1-1 0,1 1 0,-1 0 0,1 0 0,0 1 0,-1 0 0,1 0 0,1 0 0,-1 0 0,-7 8 0,-3 2-170,1 1-1,0 1 0,1 0 1,1 0-1,0 1 0,2 1 1,-16 29-1,20-30-6655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3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3727 3071 24575,'1'-19'0,"2"-1"0,0 1 0,1 0 0,1 0 0,9-22 0,8-36 0,-17 59 0,1-1 0,1 1 0,14-26 0,-14 29 0,1 0 0,-2-1 0,0 0 0,7-33 0,-2-14 0,-5 29 0,0-1 0,0-44 0,-5 60 0,-1 0 0,-1 0 0,0 0 0,-2 1 0,0-1 0,-1 0 0,0 1 0,-2 0 0,-8-19 0,8 22 0,1 0 0,1-1 0,0 1 0,2-1 0,-1 1 0,1-19 0,-8-43 0,0 17 0,9 47 0,-1 0 0,0 1 0,-1-1 0,0 0 0,-1 1 0,0 0 0,-1 0 0,-1 0 0,-9-15 0,-3 1 0,10 17 0,1 0 0,1-1 0,0 0 0,-6-13 0,7 11 0,-2 1 0,0 0 0,-12-16 0,-9-14 0,-70-117 0,87 138 0,-5-10 0,-36-50 0,-26-1 0,54 43 0,17 27 0,1 0 0,-1 1 0,-1 0 0,0 0 0,0 0 0,-15-11 0,-72-70 0,86 83 0,0-1 0,1-1 0,0 1 0,-7-13 0,7 11 0,0 0 0,-1 0 0,-14-13 0,0 3 0,15 13 0,0 0 0,0 0 0,-1 1 0,0 0 0,-1 1 0,0 0 0,0 0 0,0 1 0,0 0 0,-16-4 0,16 5 0,-1 0 0,1-1 0,1 0 0,-1 0 0,1-1 0,0 0 0,0-1 0,1 0 0,-11-11 0,10 9 0,-1 0 0,0 1 0,0 0 0,-1 1 0,0 0 0,-14-6 0,16 8 0,-1 0 0,1 0 0,0-1 0,1 0 0,-13-11 0,12 9 0,-1 0 0,0 1 0,-20-12 0,-99-37 0,-72-38 0,81 31 0,-14-3 0,91 47 0,0-2 0,-52-34 0,68 41 0,-1 1 0,0 2 0,-2 0 0,1 2 0,-40-7 0,-59-20 0,104 29 0,-48-8 0,16 4 0,11 0 0,0 2 0,0 1 0,-74-1 0,82 8 0,-59-11 0,59 7 0,-58-3 0,-478 9 0,550-2 26,0-2 1,-1 0-1,1-2 0,-31-10 0,29 8-400,0 0 0,-1 2 0,-25-2 0,29 6-6452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4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0 24575,'-6'2'0,"0"0"0,0 1 0,0-1 0,0 1 0,1 0 0,-1 0 0,1 1 0,0 0 0,-5 4 0,3-2 0,-25 22 0,1 1 0,1 2 0,2 2 0,-46 67 0,41-54 0,-4 2 0,-53 56 0,54-63 0,2 1 0,-38 63 0,11-16 0,53-77 0,1 0 0,0 1 0,0-1 0,1 1 0,1 1 0,0-1 0,-4 20 0,9-31 0,0-1 0,0 1 0,0 0 0,1 0 0,-1 0 0,0 0 0,1-1 0,-1 1 0,1 0 0,0 0 0,-1-1 0,1 1 0,0-1 0,0 1 0,0 0 0,0-1 0,1 0 0,-1 1 0,0-1 0,1 0 0,-1 0 0,1 1 0,-1-1 0,1 0 0,-1-1 0,1 1 0,0 0 0,-1 0 0,1-1 0,2 2 0,10 2 0,1 1 0,27 4 0,-19-5 0,-4 1 0,8 2 0,0-1 0,1-1 0,54 3 0,36-11 0,108 5 0,-154 11 0,-53-9 0,1 0 0,28 1 0,323-6 0,-368 2 0,0-1 0,0 0 0,0 0 0,0 0 0,0 0 0,0 0 0,0-1 0,-1 1 0,1-1 0,0 0 0,0 0 0,0 0 0,-1 0 0,1 0 0,0-1 0,-1 1 0,1-1 0,-1 0 0,4-3 0,-4 2 0,-1-1 0,0 0 0,0 1 0,0-1 0,0 0 0,-1 1 0,1-1 0,-1 0 0,0 0 0,0 0 0,0 1 0,-1-1 0,1 0 0,-1 0 0,-1-3 0,-40-146 0,23 91 0,-4-9 0,-10-40 0,7 26 0,18 63 0,0 0 0,-5-32 0,7 22 0,-15-42 0,-3-8 0,2 0-1365,19 62-5461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2:4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3496 59 24575,'-5'-1'0,"0"0"0,1-1 0,-1 1 0,0-1 0,1 0 0,0-1 0,-1 1 0,-5-5 0,-12-6 0,10 8 0,0 1 0,-1 0 0,0 1 0,0 0 0,0 1 0,-22-1 0,-87 5 0,47 1 0,14-4-22,0 3 0,0 2 0,0 3 0,-113 29 0,20 1-566,33-10 623,62-11-35,-219 63 0,227-65 0,-67 9 0,-20 5 0,-109 48-788,96-33 788,-54 13 0,154-43 225,-90 36-1,35-10-35,-19 6 131,-179 91 1,204-90-741,60-29 250,1 1 0,1 2 0,0 2 0,-35 27 0,65-42 236,0 1-1,1 0 1,-1 0-1,1 1 1,1 0-1,0 0 1,0 1-1,1-1 1,-8 20-1,2 5 321,-13 58 0,20-76-371,0 7-15,1 0 0,1 0 0,1 0 0,0 0 0,2 1 0,1-1 0,1 0 0,1 0 0,10 34 0,5-1 0,2-1 0,43 81 0,-46-97 0,22 74 0,-26-69 0,26 55 0,5-2-149,-22-43-39,3-1 1,44 66-1,-52-88 188,0 1 0,-2 1 0,16 47 0,19 40 0,-50-118 0,18 36 0,2-1 0,48 67 0,-56-89 0,0 1 0,-2 0 0,0 1 0,-1 1 0,0 0 0,-2 0 0,9 26 0,-10-29 77,0 1 0,1-2 0,1 1 0,0-1 0,1-1 0,0 1 0,22 20 0,0 2 19,-4-5-96,1-2 0,1-1 0,2-1 0,1-2 0,1-1 0,70 37 0,-2-12 0,-91-43 0,1-1 0,0-1 0,0 0 0,0-1 0,1 0 0,-1-1 0,25 1 0,96-5 0,-53-2 0,-55 5 0,-1-1 0,0-1 0,1-2 0,-1 0 0,0-1 0,33-11 0,211-91 0,-129 36 0,19-8 0,2 2 0,-119 55 0,-1-2 0,38-30 0,-2 2 0,-45 29 0,-1-1 0,-1-1 0,-1-2 0,-1-1 0,-1-1 0,-2-1 0,26-40 0,-31 42 0,-6 11 0,-1-1 0,-1 0 0,0 0 0,-1-1 0,-1 0 0,-1-1 0,0 0 0,7-30 0,11-54 0,-15 68 0,-2-1 0,5-43 0,-10-224 0,-6 159 0,2 121 0,-1-11 0,2-1 0,1 0 0,12-60 0,-9 67 0,-1 0 0,-1-1 0,-1-34 0,-2 34 0,1 0 0,10-56 0,-6 63-1365,-2 3-5461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1 641 24575,'7'-2'0,"0"0"0,0-1 0,0 0 0,0-1 0,0 0 0,-1 0 0,8-6 0,-9 7 0,3-4 0,-1 0 0,1 0 0,-1-1 0,0 0 0,-1 0 0,7-11 0,17-21 0,-6 11 0,-15 18 0,1-1 0,0 2 0,12-11 0,33-27 0,-39 32 0,1 1 0,0 1 0,2 0 0,35-20 0,55-28 0,-69 38 0,54-25 0,63-9 0,-61 25 0,-76 27 0,1 1 0,0 0 0,0 2 0,38-1 0,-29 2 0,45-9 0,-27 4 0,1 2 0,0 2 0,85 6 0,-27-1 0,-91-2-98,13 0-155,0 0-1,0 2 1,0 1-1,34 8 1,-46-6-6573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1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24575,'8'1'0,"0"0"0,0 0 0,1 1 0,-1 0 0,8 4 0,32 6 0,-16-9 0,80 13 0,207 63 0,-215-52 0,-77-20 0,-8-3 0,-1 0 0,0 1 0,0 1 0,0 1 0,-1 0 0,0 2 0,0 0 0,20 15 0,-24-16 0,-1 1 0,2-2 0,-1 1 0,24 7 0,-23-9 0,-1 0 0,0 0 0,0 2 0,19 12 0,-28-16 0,-1 0 0,1 0 0,-1 0 0,0 0 0,0 0 0,0 0 0,-1 1 0,0-1 0,0 1 0,0 0 0,0 0 0,-1 0 0,1 0 0,-1 0 0,-1 0 0,1 0 0,-1 0 0,0 0 0,0 0 0,0 0 0,-1 6 0,0-5 0,0 1 0,0-1 0,-1 0 0,0 0 0,0-1 0,0 1 0,0 0 0,-1 0 0,0-1 0,0 0 0,-1 0 0,0 0 0,1 0 0,-2 0 0,1-1 0,-9 8 0,-15 5 0,0-2 0,-1-1 0,-36 12 0,26-11 0,-41 22 0,53-24 0,0-2 0,0-1 0,-45 11 0,42-13 0,0 0 0,1 3 0,-31 14 0,44-18 0,-1-1 0,0 0 0,0-2 0,0 0 0,-1-1 0,1 0 0,-1-2 0,0 0 0,1-1 0,-1 0 0,-18-4 0,32 3 0,0 0 0,-1-1 0,1 0 0,0 1 0,0-1 0,0-1 0,1 1 0,-1 0 0,0-1 0,1 0 0,0 0 0,-1 0 0,1 0 0,0-1 0,1 1 0,-1-1 0,1 0 0,-1 1 0,1-1 0,0 0 0,1 0 0,-1-1 0,-1-5 0,-4-13 0,0 0 0,-5-47 0,6-35 0,6 77 0,-2-1 0,-9-53 0,4 36 0,1-1 0,3 0 0,6-93 0,0 34 0,-3 27-1365,0 57-5461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24575,'42'0'0,"-14"-1"0,1 0 0,-1 2 0,1 1 0,-1 2 0,1 0 0,-1 2 0,39 13 0,-13-1 0,-44-16 0,-1 1 0,1 0 0,-1 1 0,1 0 0,-1 0 0,0 1 0,-1 0 0,1 0 0,8 8 0,39 35 0,-31-28 0,0 2 0,-1 0 0,-2 2 0,24 31 0,-25-25 0,33 64 0,-48-80 0,0 0 0,-1 0 0,-1 0 0,0 0 0,-1 0 0,-1 1 0,1 27 0,-2-20 0,-2 0 0,0 0 0,-8 35 0,9-53 0,-1 1 0,0-1 0,0 0 0,0 0 0,-1 0 0,1 0 0,-1 0 0,0 0 0,0-1 0,-1 1 0,1 0 0,-1-1 0,1 0 0,-1 0 0,0 1 0,0-2 0,-1 1 0,1 0 0,0-1 0,-1 1 0,0-1 0,1 0 0,-1 0 0,0-1 0,0 1 0,-5 0 0,7-1 0,0-1 0,-1 0 0,1-1 0,0 1 0,0 0 0,-1-1 0,1 1 0,0-1 0,0 0 0,0 0 0,0 1 0,0-1 0,0-1 0,0 1 0,0 0 0,0 0 0,0-1 0,1 1 0,-1-1 0,0 0 0,1 1 0,0-1 0,-1 0 0,1 0 0,0 0 0,0 0 0,0 0 0,0 0 0,-1-4 0,-4-9 0,1 0 0,1-1 0,-3-20 0,0 6 0,-5-14 0,-31-68 0,37 92 0,1 1 0,1-1 0,0 0 0,1 0 0,2 0 0,0 0 0,1-1 0,4-29 0,-1-14 0,-2 49 0,1 0 0,1 0 0,1 0 0,0 1 0,1-1 0,1 1 0,0 0 0,0 1 0,2 0 0,0 0 0,0 0 0,1 1 0,0 0 0,1 1 0,1 0 0,12-11 0,0 5 0,0 1 0,1 1 0,1 1 0,1 2 0,-1 0 0,2 1 0,32-8 0,-22 8 0,1-2 0,63-31 0,-79 35 0,0 1 0,0 0 0,1 2 0,37-5 0,44-12 0,-95 20-124,-1 0 0,1 1 0,0 0 0,0 0 0,0 1 0,1 0-1,-1 1 1,0 0 0,0 0 0,11 2 0,-3 4-6702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2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24575,'635'0'-1365,"-612"0"-5461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2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24575,'6'1'0,"1"0"0,-1 0 0,0 1 0,0 0 0,1 0 0,-1 0 0,0 1 0,-1 0 0,10 6 0,-8-5 0,1 0 0,-1-1 0,0 1 0,1-1 0,0-1 0,11 3 0,18 1 0,33 4 0,114 3 0,494-14-651,-628-1 651,52-9 0,46-3 0,170 15-714,-295-1-6112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24575,'20'56'0,"13"125"0,-29-159 6,2 0-1,1-1 1,0 1-1,2-2 1,14 28-1,12 28-626,3 11 482,-24-58 144,-1 0 1,-1 0-1,10 43 0,-6-8-198,3-2 0,3 0-1,2-1 1,54 96 0,13 37 193,-29-58 0,36 65 1672,-89-180-1672,-3-6 0,0-1 0,1 0 0,1 0 0,11 16 0,-16-26 0,0-1 0,1 1 0,-1-1 0,1 0 0,-1 0 0,1 0 0,0 0 0,1-1 0,-1 1 0,0-1 0,1 0 0,-1 0 0,1-1 0,-1 0 0,1 1 0,0-1 0,-1-1 0,7 1 0,10-1 0,0-1 0,0-1 0,41-9 0,-36 5 0,53-3 0,84-8 0,-85 7 0,-46 5-156,51-15 0,-53 12 43,0 0 0,32-2 0,-9 3 113,54-15 0,10-3 0,-74 16 0,-1-2 0,51-21 0,-46 15 0,8-2 0,0 1 0,90-43 0,-137 56 33,0 0-1,-1-1 1,1 0 0,-1 0-1,0-1 1,-1 0-1,1 0 1,-1 0-1,5-10 1,-9 15-27,-1 1 1,0-1-1,0 0 1,0 1-1,0-1 1,0 0-1,-1 0 1,1 1-1,0-1 1,-1 0-1,1 0 1,-1 0-1,0 0 1,0 0-1,1 0 1,-1 1-1,-1-1 1,1 0-1,0 0 1,0 0-1,-1 0 1,1 0 0,-1 0-1,1 1 1,-1-1-1,0 0 1,0 0-1,0 1 1,0-1-1,0 0 1,0 1-1,0-1 1,-1 1-1,1 0 1,0-1-1,-1 1 1,1 0-1,-1 0 1,1 0-1,-1 0 1,0 0-1,0 0 1,1 0-1,-1 1 1,0-1-1,0 1 1,0-1-1,0 1 1,-3-1-1,-34-8-6,0 1 0,-1 1 0,-78-1 0,72 6 0,-49-8 0,-38-3 0,-62-1-1194,79 4-72,80 8-4465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216 192 24575,'1'1'0,"0"-1"0,0 1 0,0-1 0,1 1 0,-1-1 0,0 1 0,0 0 0,0 0 0,0-1 0,0 1 0,0 0 0,0 0 0,-1 0 0,1 0 0,0 0 0,0 0 0,-1 0 0,1 0 0,-1 1 0,1-1 0,-1 0 0,1 0 0,-1 0 0,0 1 0,0-1 0,1 0 0,-1 2 0,5 41 0,-5-39 0,1 33 0,-2 0 0,-2 0 0,-14 70 0,7-21 0,-3 15 0,6-54 0,2 0 0,2 0 0,6 88 0,0-29 0,-3-49 0,0-52 0,0-37 0,1-47 0,-3-91 0,-11 98 0,8 52 0,2-1 0,-3-29 0,5-298 0,3 165 0,-3 175 0,2 1 0,-1-1 0,0 1 0,1 0 0,1-1 0,-1 1 0,1 0 0,0 0 0,0 0 0,0 0 0,1 0 0,0 0 0,0 1 0,1-1 0,0 1 0,0 0 0,0 0 0,0 0 0,8-6 0,-4 6 0,0 0 0,0 1 0,0 0 0,0 0 0,1 1 0,-1 0 0,1 0 0,0 1 0,0 0 0,0 1 0,0 0 0,0 0 0,11 1 0,26-1 0,-30 0 0,1 0 0,0 1 0,0 1 0,0 0 0,-1 1 0,1 1 0,23 8 0,-34-8 0,0 2 0,-1-1 0,1 0 0,-1 1 0,0 0 0,-1 1 0,1-1 0,-1 1 0,0-1 0,5 12 0,16 19 0,-18-27 0,0 1 0,0 0 0,-1 0 0,-1 1 0,0 0 0,0 0 0,-1 0 0,0 0 0,-1 1 0,-1-1 0,3 23 0,5 27 0,-4-32 0,-1 0 0,0 39 0,-5-45 0,1-4 0,-2 0 0,-4 34 0,4-47 0,0 1 0,-1-1 0,0 0 0,-1 0 0,0 1 0,1-1 0,-2-1 0,1 1 0,-1 0 0,0-1 0,-8 9 0,-10 9 0,14-14 0,0 0 0,0-1 0,-1 0 0,0-1 0,0 1 0,-1-2 0,0 1 0,-16 6 0,-8 2 0,-127 48 0,137-55 0,1-2 0,-1-1 0,0-1 0,0-1 0,-29-1 0,30-1 0,10-1 0,-1 0 0,1 0 0,0-1 0,0-1 0,-22-5 0,32 6 0,-1-1 0,1 1 0,-1-1 0,1 0 0,0 0 0,0 0 0,0 0 0,0-1 0,0 1 0,0-1 0,0 0 0,1 0 0,0 0 0,-1 0 0,1 0 0,0 0 0,1 0 0,-1-1 0,0 1 0,1-1 0,0 0 0,0 1 0,0-1 0,0-6 0,-3-38-1365,4 25-5461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2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0,5 0 0,3 0 0,2 0 0,1 0 0,1 0 0,-1 0 0,1 0 0,-1 0 0,0 0 0,0 0 0,-1 0 0,1 0 0,-5 0-8191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2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1624 54 24575,'20'-1'0,"0"-1"0,35-8 0,-34 5 0,1 2 0,25-2 0,206 6 0,72-2 0,-210-12 0,-68 6 0,62-1 0,631 9 0,-734-1 0,-1 0 0,0 0 0,0 1 0,0 0 0,0 0 0,0 0 0,0 0 0,0 1 0,0 0 0,0 0 0,0 0 0,-1 0 0,1 1 0,-1 0 0,0 0 0,0 0 0,6 5 0,-3 1 0,0 1 0,0 0 0,-1 0 0,0 1 0,0-1 0,5 19 0,13 27 0,-5-13 0,24 83 0,-11 26-632,22 76 110,-38-179 522,-1 1 0,8 63 0,30 197 0,-46-277 0,0-1 0,24 61 0,3 13 0,-15-27 0,43 141 0,1-8 0,10 24 0,-3-83 8,1-2-67,-62-128 262,-1 1-1,-1 1 1,-2-1-1,5 41 1,-9-64-198,-1-1-1,0 1 1,0 0-1,0-1 1,0 1 0,0 0-1,0 0 1,0-1 0,0 1-1,0 0 1,0-1 0,-1 1-1,1 0 1,0-1-1,0 1 1,-1 0 0,1-1-1,0 1 1,-1 0 0,1-1-1,0 1 1,-1-1 0,1 1-1,-1-1 1,1 1-1,-1-1 1,0 1 0,1-1-1,-1 1 1,1-1 0,-1 0-1,0 1 1,1-1 0,-1 0-1,0 0 1,1 0-1,-1 1 1,-1-1 0,-2 0-2,1 0 0,-1-1 0,0 1 0,0-1 1,1 0-1,-1 1 0,0-2 0,-4-1 0,-71-38-20,-132-64 17,-4-2 0,129 59-273,-3 3 0,-139-48 0,-25-13 273,196 84-444,-2 3-1,-1 2 0,0 2 1,-64-6-1,-12-7-134,88 17 396,0 1 1,-71-5-1,53 13 30,-259-21-1685,46-7 1838,-390 6 0,-273 24 4222,932 0-4395,0 1-1,0 0 0,0 0 1,0 1-1,-13 4 0,7 0-5037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2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24575,'20'1'0,"0"1"0,35 9 0,-34-7 0,1 0 0,25 1 0,162-7-508,73 4-287,-171 11 501,-58-6-7,63 1-1,998-10 132,-945-12-46,4 0-42,-135 15 820,-1-2 0,0-2 1,41-8-1,-38 5-488,0 2 0,0 1 0,47 4 0,-38 0-1140,-26-1-5760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3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955 266 24575,'-129'-2'0,"-141"5"0,239 2 0,0 1 0,1 1 0,-55 22 0,-1-1 0,68-23 0,0 1 0,1 0 0,0 2 0,0 0 0,0 0 0,1 2 0,-27 20 0,28-19 0,1 1 0,0 1 0,0 0 0,-21 29 0,29-34 0,2 0 0,-1 1 0,1 0 0,0 0 0,1 0 0,0 0 0,1 1 0,0-1 0,0 1 0,1-1 0,-1 15 0,3-2 0,1-1 0,0 0 0,2 0 0,0 0 0,1 0 0,1-1 0,1 0 0,1 0 0,1-1 0,0 1 0,2-2 0,0 0 0,1 0 0,25 28 0,-31-40 0,-1 1 0,0 1 0,0-1 0,-1 1 0,6 13 0,-7-15 0,0 1 0,0-1 0,0 0 0,1 0 0,0-1 0,0 1 0,0-1 0,1 0 0,0 0 0,8 7 0,2-1 0,-1 2 0,24 25 0,-24-23 0,-8-10 0,0 0 0,0-1 0,1 0 0,0 0 0,-1 0 0,2-1 0,-1 0 0,0 0 0,0-1 0,12 2 0,4 1 0,0-1 0,29 0 0,-19-2 0,-6 0 0,1-1 0,-1-2 0,0 0 0,39-7 0,-50 2 0,1 0 0,-1-1 0,20-12 0,24-10 0,-9 6 0,-2-3 0,90-62 0,-98 62 0,-28 19 0,-1 0 0,0-1 0,-1 0 0,0 0 0,0-2 0,-1 1 0,0-1 0,0 0 0,15-24 0,16-28 0,-31 49 0,0 0 0,-2 0 0,1-1 0,11-30 0,-14 26 0,-1 1 0,-1-1 0,-1 1 0,-1-1 0,0 0 0,-1 0 0,-1 0 0,-3-26 0,1 32 0,0 0 0,0 0 0,-1 0 0,-1 0 0,0 1 0,-1-1 0,0 1 0,0 0 0,-1 1 0,-1-1 0,0 1 0,0 0 0,-10-9 0,-56-73 0,36 56 0,10 10 0,-46-35 0,47 42 0,9 5 0,0 1 0,-1 1 0,-1 1 0,0 0 0,-1 2 0,1 0 0,-2 1 0,-25-7 0,7 7 0,-1 0 0,0 3 0,-51-1 0,74 6 0,1 0 0,0 1 0,-1 0 0,1 2 0,0 0 0,0 0 0,1 2 0,-1 0 0,1 0 0,0 2 0,0 0 0,1 1 0,-18 12 0,-1 2-70,28-20-11,-1 1 0,1 0 0,0 1 0,0 0 0,0-1 0,0 1 1,0 1-1,1-1 0,0 1 0,0 0 0,0 0 0,1 0 0,0 0 0,-1 1 0,-1 6 0,0 6-6745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3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24575,'3'1'0,"1"0"0,0 0 0,0 0 0,-1 0 0,1 0 0,-1 1 0,1 0 0,-1-1 0,0 1 0,1 0 0,-1 1 0,0-1 0,0 1 0,-1-1 0,1 1 0,-1 0 0,1 0 0,-1 0 0,0 0 0,0 0 0,0 1 0,2 5 0,6 11 0,-1 1 0,9 33 0,-15-44 0,63 212 0,-53-160 0,11 125 0,-23-183 0,22 130 0,-9-48 0,-9-63 0,-1 0 0,1 29 0,-4-17-119,-2-18-37,1 1 1,1 0-1,1 0 0,0 0 0,1 0 1,1-1-1,12 33 0,-8-35-6670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3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24575,'-8'0'0,"0"0"0,0 1 0,1-1 0,-1 1 0,0 1 0,1 0 0,-1 0 0,1 0 0,-1 1 0,1 0 0,0 0 0,0 1 0,1 0 0,-1 0 0,1 1 0,0 0 0,0 0 0,0 0 0,1 1 0,0-1 0,-9 14 0,-37 43 0,35-45 0,1 1 0,1 1 0,-23 40 0,8-4 0,11-21 0,1 1 0,-22 65 0,31-72 0,1 1 0,2 1 0,1-1 0,1 1 0,0 33 0,3-38 0,1 0 0,8 46 0,-7-63 0,0-1 0,0 1 0,1-1 0,0 0 0,0 0 0,0 0 0,1 0 0,0-1 0,1 1 0,-1-1 0,1 0 0,1 0 0,8 7 0,27 32 0,-36-38 0,1 0 0,0-1 0,0 1 0,0-1 0,1 0 0,0-1 0,0 0 0,9 6 0,2-3 0,0 0 0,0-1 0,1-1 0,0 0 0,38 5 0,-48-10 0,-1 0 0,0-1 0,1 0 0,-1 0 0,1 0 0,-1-1 0,0-1 0,1 0 0,-1 0 0,0 0 0,0-1 0,0 0 0,0 0 0,-1-1 0,0 0 0,11-8 0,-10 4 0,0-1 0,0-1 0,-1 1 0,0-1 0,-1-1 0,0 1 0,0-1 0,-1 0 0,4-12 0,-4 8 0,2 1 0,0-1 0,1 2 0,12-19 0,46-58 0,24-28 0,-44 79 0,-38 34 0,0-1 0,0 0 0,-1 0 0,0-1 0,11-13 0,22-32 0,-21 29 0,24-40 0,-38 55 0,-1-1 0,0 1 0,0-1 0,-1 0 0,0-1 0,0 1 0,-1 0 0,-1-1 0,1-9 0,-1 9 0,-1 1 0,0-1 0,-1 0 0,0 1 0,-1-1 0,0 0 0,-1 1 0,1 0 0,-2 0 0,1 0 0,-2 0 0,1 0 0,-7-9 0,7 12 0,-1 0 0,0 1 0,0-1 0,-1 1 0,1 0 0,-1 1 0,0-1 0,0 1 0,-1 0 0,1 1 0,-1 0 0,0 0 0,0 0 0,0 1 0,0-1 0,-1 2 0,-13-2 0,-3-1 45,1-1-1,-34-12 1,-23-5-1544,58 19-5327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3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7705 1831 24575,'-14'1'0,"0"1"0,0 0 0,1 0 0,-1 1 0,1 1 0,0 1 0,0-1 0,0 2 0,-18 10 0,-3 5 0,-63 50 0,63-48-60,0-1-1,-2-2 0,0-1 0,-66 24 1,-47 23-295,-193 79-1118,114-56-1791,-265 119-68,-16-38 279,407-143 3034,-307 69-210,185-57-810,-134 21-403,-676 70 1436,736-87-26,-62 6 44,123-32 6,-205 25 3,235-12 544,-357 5 0,323-22 721,-1-1 449,199-10-643,24-1 316,0 0 0,-1-2 0,-31-4 0,47 5-1257,0-1 0,0 0 0,0 0 0,1 0-1,-1 0 1,0-1 0,1 0 0,-1 1 0,1-1 0,0-1 0,-1 1 0,1 0-1,0-1 1,1 1 0,-1-1 0,0 0 0,1 0 0,-1 0 0,1 0 0,0-1 0,0 1-1,0-1 1,-1-5 0,-9-20-151,-1 0 0,-33-53 0,29 54 0,-3-2 0,2-1 0,2-1 0,0 0 0,-11-38 0,14 32 0,-2 1 0,-2 0 0,-1 0 0,-27-39 0,35 57 0,0 0 0,2-1 0,1 0 0,-8-31 0,8 24 0,-1 1 0,-12-25 0,9 29 0,2-1 0,0 0 0,2-1 0,0 1 0,-5-39 0,4 16 0,-21-64 0,-5-26 0,27 77 0,3 0 0,7-95 0,0 39 0,-4 66 0,3 0 0,12-75 0,49-195 0,-60 310 0,0 0 0,1 0 0,0 1 0,1 0 0,-1-1 0,8-7 0,9-18 0,-18 30 0,0 0 0,0 0 0,0 0 0,1 0 0,-1 0 0,1 0 0,0 1 0,0 0 0,0 0 0,1 0 0,-1 0 0,1 1 0,-1 0 0,1 0 0,0 0 0,0 0 0,0 1 0,0 0 0,11-2 0,8 1 0,0 1 0,1 1 0,27 4 0,3-1 0,20-1-266,-1-4 0,1-3 0,77-15 0,-64 7-374,1 3 0,140 4 0,34-3 695,296-60-2935,-133 19-270,-143 20 1430,-85 6 1720,441-62 0,-539 70-86,375-55-907,-357 58 1227,140-22 434,-201 23-768,241-44 774,-11 1-433,-19 3 262,204-39-744,-445 85 239,128-24 1997,45-10 1621,-156 31-2911,1 2 0,58-2 1,28-3-787,112-15 81,-189 22 174,92 1 0,-106 5-63,-1-1 0,1-2 0,-1-2 0,75-17 0,-77 12-114,0 1 0,1 1 0,64-2 0,120 11 32,-80 1 58,-102-4-70,-28-1 117,0 2 0,1-1-1,-1 2 1,0-1-1,0 2 1,0-1 0,13 5-1,-24-6-131,1 1-1,-1 0 1,0-1-1,1 1 1,-1 0-1,0 0 1,0-1-1,0 1 1,0 0-1,0 0 1,0 1-1,0-1 1,0 0-1,0 0 1,0 0-1,0 0 1,-1 1-1,1-1 1,-1 0-1,1 1 1,-1-1-1,1 1 1,-1-1-1,0 0 1,1 1 0,-1-1-1,0 1 1,0-1-1,0 1 1,0-1-1,-1 1 1,1 2-1,-3 5-1,0 0-1,0 0 1,0-1-1,-7 13 1,-5 13-6,-10 132 6,20-124 1,1 0-1,1 0 0,3 0 1,2 1-1,1-1 0,9 42 1,2 33-125,11 67-590,-16-128 386,22 74 0,-15-66 340,6 17-12,3-1 0,4-1 0,3-2 0,4-1 0,74 119 0,-98-175-2,-1 1 0,10 29 0,17 32 728,-7-24-522,-22-39-93,1-1 0,0 0 0,1-1 0,22 26 0,-15-19-111,6 5 0,-35-38 0,5 3 0,0 0 0,0 1 0,-1 0 0,0 0 0,0 1 0,-11-5 0,-33-7-107,-1 2 0,-1 2 0,0 2 0,0 3 0,-1 2-1,-76 3 1,-972 4-6916,636-3 6414,317 8-507,-221 39-1,-30 3-116,-202-2 1414,488-34 959,-190 12 3940,295-26-4946,1 1 0,-1 1 0,0 0 0,0 0 0,0 0 0,0 1-1,1 1 1,-13 4 0,14-2-4083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24575,'15'0'0,"-1"0"0,0 0 0,-1 1 0,26 4 0,-34-3 0,0-1 0,-1 1 0,1 0 0,-1 0 0,0 0 0,1 0 0,-1 1 0,0 0 0,-1 0 0,1 0 0,0 0 0,-1 1 0,0-1 0,6 8 0,9 17 0,0 1 0,-2 0 0,-1 2 0,13 38 0,9 2 0,-29-57 0,0-1 0,-1 1 0,-1 1 0,7 18 0,-3 1 0,25 51 0,-21-53 0,19 59 0,-8 40 0,-16-80 0,14 53 0,-8-51 0,-3 0 0,8 81 0,-18-119 0,2 0 0,-1 0 0,2 0 0,6 15 0,-5-17 0,-1 1 0,-1 0 0,0 0 0,3 27 0,-6-32 0,0-5 0,0 1 0,-1-1 0,0 1 0,1 0 0,-1-1 0,-1 1 0,1 0 0,-1-1 0,0 1 0,0-1 0,0 1 0,-1-1 0,1 1 0,-4 5 0,4-10 0,0 0 0,1-1 0,-1 1 0,0 0 0,0 0 0,1-1 0,-1 1 0,0 0 0,1-1 0,-1 1 0,0-1 0,1 1 0,-1-1 0,1 1 0,-1-1 0,1 1 0,-1-1 0,1 0 0,-1 1 0,1-1 0,-1 0 0,1 1 0,0-1 0,0 0 0,-1 1 0,1-1 0,0-1 0,-12-23 0,-10-66-1365,15 74-5461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 0 0,-1-1 0,1 1 0,0 0 0,-1 0 0,1 0 0,-1 1 0,0-1 0,1 0 0,-1 1 0,0-1 0,0 1 0,0-1 0,0 1 0,0-1 0,2 4 0,13 31 0,10 44 0,24 124 0,-27-87-271,40 116 0,25 4 271,43 251-359,-82-294 365,-39-163 254,1-1-1,17 36 1,-8-23-144,-16-31-116,-1-1 0,0 1 0,0 0 0,-1 0 0,1 23 0,6 35 0,-8-68 0,-1 0 0,1 0 0,0-1 0,-1 1 0,1 0 0,-1 0 0,0 0 0,0 0 0,0 0 0,0 0 0,0 0 0,0 0 0,0 0 0,-1 0 0,1-1 0,-1 1 0,1 0 0,-1 0 0,0 0 0,0-1 0,0 1 0,0 0 0,0-1 0,0 1 0,-1 1 0,0-2 0,0-1 0,0 1 0,1-1 0,-1 0 0,0 0 0,0 1 0,0-1 0,0 0 0,0-1 0,1 1 0,-1 0 0,0 0 0,0-1 0,0 1 0,1-1 0,-1 0 0,0 1 0,1-1 0,-1 0 0,0 0 0,1 0 0,-1 0 0,1 0 0,-1-1 0,1 1 0,-2-3 0,-28-23-455,1-2 0,-29-36 0,47 49-6371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1 584 24575,'0'2'0,"1"-1"0,-1 1 0,1-1 0,0 0 0,-1 1 0,1-1 0,0 0 0,0 0 0,0 0 0,0 0 0,0 0 0,0 0 0,0 0 0,0 0 0,1 0 0,-1 0 0,0 0 0,2 0 0,30 16 0,-25-13 0,17 10 0,-1 2 0,23 18 0,40 26 0,-55-40 0,-1 1 0,50 46 0,-54-42 0,1-2 0,1-2 0,40 24 0,-15-16 0,-1 2 0,-1 3 0,58 49 0,-84-61 0,1-2 0,1-1 0,35 18 0,-28-15 0,-1 2 0,-2 1 0,44 43 0,-52-46 0,-22-20 0,23 16 0,-16-22 0,-5-16 0,-1-1 0,1 1 0,2-1 0,0 1 0,0 0 0,2 0 0,1 1 0,13-22 0,17-43 0,18-36 0,-1 6 0,47-97 0,-76 159 0,87-132-676,-80 133 575,1-1 101,3-2 0,42-85 0,-12 31 777,-65 104-769,-1 0 0,1 0 0,0 0 0,0 1 0,0-1 0,0 1 0,1 0 0,-1 0 0,1 0 0,0 0 0,0 1 0,0 0 0,0-1 0,7-1 0,-9 3-52,0 0 1,0 1-1,0-1 0,0 1 1,0-1-1,0 1 0,1 0 1,-1 0-1,0 0 0,0 0 1,0 0-1,0 1 0,0-1 1,0 1-1,0-1 0,0 1 0,0 0 1,0-1-1,0 1 0,0 0 1,0 1-1,0-1 0,-1 0 1,1 0-1,0 1 0,-1-1 1,1 1-1,-1-1 0,0 1 1,1 0-1,-1-1 0,0 1 1,2 3-1,4 12-6782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24575,'3'1'0,"0"-1"0,1 1 0,-1 0 0,0 0 0,0 0 0,0 0 0,0 0 0,0 1 0,0-1 0,0 1 0,0 0 0,0 0 0,-1 0 0,1 0 0,-1 1 0,1-1 0,-1 0 0,0 1 0,0 0 0,0 0 0,0-1 0,-1 1 0,1 0 0,-1 0 0,1 4 0,6 12 0,-2-1 0,-1 1 0,4 22 0,-5-23 0,8 66 0,-10-60 0,2 1 0,12 45 0,-8-43 0,-2 1 0,-1 0 0,3 46 0,-6-46 0,2-2 0,1 0 0,13 36 0,7 38 0,-24-91 0,1 0 0,-2 0 0,1 0 0,-2 0 0,1 0 0,-1 1 0,0-1 0,-5 14 0,6-22 0,0 0 0,0 0 0,0-1 0,-1 1 0,1 0 0,0 0 0,-1-1 0,1 1 0,0 0 0,-1-1 0,1 1 0,-1-1 0,1 1 0,-1 0 0,1-1 0,-1 1 0,1-1 0,-1 1 0,0-1 0,1 0 0,-1 1 0,0-1 0,1 1 0,-1-1 0,0 0 0,1 0 0,-1 0 0,0 1 0,0-1 0,1 0 0,-1 0 0,0 0 0,0 0 0,0 0 0,-2-1 0,0 0 0,1 0 0,-1 0 0,1 0 0,0 0 0,-1-1 0,1 1 0,0-1 0,0 1 0,-3-4 0,-2-1 0,1 0 0,0-1 0,0 0 0,1 0 0,-8-14 0,-4-14 0,-34-53 0,39 71-1365,-1 1-5461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1642 1054 24575,'-13'-1'0,"0"-1"0,0 0 0,0-1 0,0 0 0,1-1 0,-1-1 0,-12-6 0,-46-15 0,-159-28-199,26-1-867,-131-39 638,280 76 598,2-2-1,0-2 0,2-3 1,0-2-1,2-2 0,1-2 0,1-3 1,2-1-1,-51-53 0,83 73-169,1 0 0,0-1 0,1 0 0,1-1 0,1 0 0,0 0 0,1-1 0,1 0 0,-5-20 0,2-3-273,1 1 0,2-1 0,2-1 0,1-49 0,4 69-6553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52 24575,'-7'1'0,"1"0"0,-1 1 0,1 0 0,0 0 0,-1 0 0,1 1 0,0-1 0,0 2 0,1-1 0,-1 0 0,1 1 0,0 0 0,-1 1 0,-6 7 0,-2 2 0,1 1 0,0 0 0,-18 30 0,-53 119 0,-16 33 0,85-168 0,1 0 0,-20 60 0,31-77 0,1 0 0,0 0 0,1 0 0,1 14 0,0-14 0,-1 1 0,0-1 0,-4 18 0,5-29 0,0-1 0,0 1 0,0-1 0,0 1 0,0-1 0,0 1 0,-1-1 0,1 1 0,0-1 0,0 1 0,0-1 0,0 1 0,-1-1 0,1 1 0,0-1 0,0 0 0,-1 1 0,1-1 0,0 1 0,-1-1 0,1 0 0,0 1 0,-1-1 0,1 0 0,0 0 0,-1 1 0,1-1 0,-1 0 0,1 0 0,-1 1 0,-5-14 0,0-25 0,6 12 0,1 1 0,1 0 0,9-44 0,-5 39 0,-1 0 0,32-146 0,-35 169 0,4-14 0,0 1 0,1 0 0,2 0 0,10-19 0,-7 16 0,-1-2 0,10-30 0,18-42 0,-35 89 0,0 0 0,1 1 0,0-1 0,1 1 0,0 0 0,0 1 0,0-1 0,1 1 0,8-6 0,-12 10 0,1 0 0,-1 0 0,1 0 0,0 0 0,0 1 0,0-1 0,0 1 0,0 0 0,0 0 0,0 1 0,0-1 0,0 1 0,0 0 0,0 0 0,1 0 0,-1 0 0,0 1 0,0 0 0,0 0 0,0 0 0,0 0 0,0 1 0,4 2 0,8 4 0,0 2 0,-1 0 0,-1 1 0,17 15 0,32 21 0,11 3 0,-55-35 0,0-2 0,27 15 0,-24-16 0,-1 1 0,32 27 0,13 8 0,-27-21 0,-24-17 0,0 0 0,1 0 0,22 9 0,54 22 0,-51-22 0,0-2 0,47 14 0,-45-17-1365,-26-7-5461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1424 29 24575,'-9'0'0,"1"-1"0,-1-1 0,1 1 0,-16-7 0,-24-3 0,-26 6 0,-149 8 0,169 4 0,0 1 0,-103 32 0,-28 28-803,68-23 399,-70 36 404,169-73 134,-1 0 0,1 0 0,1 2 0,0 0 0,0 1 1,1 1-1,0 0 0,-20 23 0,32-32-231,0 0-1,0 1 1,0-1-1,-1-1 1,1 1-1,-1-1 1,0 1-1,0-1 1,1-1-1,-1 1 1,-1-1-1,1 0 0,-7 1 1,-9 1-6729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24575,'77'1'-19,"33"0"-81,159-19-1,147-21-999,-323 30 945,158-36 0,217-44-2341,-341 72 2348,356-55-970,-474 71 1138,84-14 1971,143-43 0,-225 53-1539,-12 2 331,-19 1-1993,3 2-5616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4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24575,'35'0'0,"20"-1"0,-1 2 0,1 2 0,-1 3 0,63 14 0,-65-9-214,1-3 0,0-2-1,0-3 1,78-4 0,-56 0-179,99 10 1,1 6-77,-104-11 241,136 25-1,-155-20 396,0-3 0,1-1 0,102-6 0,53 4 311,-206-3-439,-1 0 1,0-1-1,0 1 0,0 0 0,1 0 0,-1 0 1,0 1-1,0-1 0,0 0 0,1 0 1,-1 1-1,0-1 0,0 0 0,0 1 0,0-1 1,0 1-1,0 0 0,0-1 0,0 1 1,0 0-1,0-1 0,0 1 0,0 0 1,0 0-1,-1 0 0,1 0 0,1 2 0,-3-2-12,1 1 0,-1-1-1,1 1 1,-1-1-1,0 0 1,0 1-1,1-1 1,-1 0-1,0 1 1,0-1 0,-1 0-1,1 0 1,0 0-1,0 0 1,0 0-1,-1 0 1,-1 1-1,-10 6-11,0 0 0,-1 0 0,-15 5 0,18-9-15,-30 11 0,-49 25 0,-4 3 0,-17 9 0,55-21 0,-1-3 0,-67 24 0,115-48 0,1 0 0,0 0 0,0 1 0,0 0 0,-7 7 0,-36 20 0,-7-4 0,41-18 0,0-2 0,-1 0 0,-29 8 0,29-10 0,0 1 0,0 0 0,-18 11 0,-2 0 0,11-2 0,22-13 0,0 0 0,0 0 0,0-1 0,0 1 0,0-1 0,0 0 0,-8 1 0,11-3 0,1 0 0,-1 0 0,0 0 0,0 0 0,0 0 0,0-1 0,1 1 0,-1-1 0,0 1 0,0-1 0,1 0 0,-1 0 0,0 0 0,1 0 0,-1 0 0,1 0 0,-1 0 0,1 0 0,0-1 0,-1 1 0,1 0 0,0-1 0,0 1 0,0-1 0,0 0 0,0 1 0,-1-3 0,-23-39 0,8 16 0,1 0 0,2 0 0,0-1 0,2-1 0,-11-42 0,18 50 0,-1 0 0,0 1 0,-2 0 0,0 0 0,-18-31 0,12 22 0,1-1 0,1 1 0,-10-46 0,19 64 0,-12-69 0,13 64 0,0 0 0,-1 0 0,-1 1 0,0-1 0,-8-16 0,-1-2 17,10 25-294,0 0 1,-1 0 0,0 1-1,-8-14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1 888 24575,'0'3'0,"1"0"0,0 0 0,0 0 0,0-1 0,0 1 0,0 0 0,1-1 0,-1 1 0,1-1 0,-1 1 0,1-1 0,0 0 0,0 0 0,0 0 0,1 0 0,-1 0 0,5 3 0,43 24 0,-41-25 0,0 1 0,-1 1 0,0 0 0,0 0 0,0 0 0,6 9 0,-7-8 0,0 0 0,1-1 0,-1 0 0,1 0 0,1-1 0,9 6 0,-15-10 0,0 0 0,0 0 0,0-1 0,0 1 0,0-1 0,0 1 0,0-1 0,0 0 0,0 0 0,0-1 0,0 1 0,0-1 0,0 1 0,0-1 0,0 0 0,0 0 0,0 0 0,-1 0 0,1-1 0,0 1 0,-1-1 0,1 0 0,-1 1 0,4-5 0,191-169 0,-91 96 0,-79 56 0,47-29 0,-45 33 0,51-44 0,182-160 0,-221 188 0,2 2 0,2 2 0,58-30 0,-4 1 0,-50 25 0,-38 26 0,1 0 0,-1 1 0,1 1 0,1 0 0,0 0 0,14-4 0,56-26 0,-40 16 0,6-9-1365,-35 21-5461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3:5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24575,'5'1'0,"0"1"0,1-1 0,-1 1 0,0 0 0,0 0 0,0 0 0,0 1 0,0-1 0,-1 1 0,1 1 0,7 6 0,-1-1 0,-1 1 0,0 0 0,14 18 0,20 43 0,-34-54 0,-1 0 0,2 0 0,1-1 0,0-1 0,0 0 0,21 18 0,-5-7 0,-1 0 0,24 32 0,17 18 0,-25-30 0,-27-27 0,1-2 0,0 0 0,1-1 0,25 17 0,-19-12 0,5 0 0,-27-20 0,-1-1 0,1 0 0,0 1 0,-1-1 0,1 0 0,-1 0 0,1 0 0,-1 0 0,1-1 0,0 1 0,-1 0 0,1-1 0,-1 1 0,1-1 0,-1 1 0,1-1 0,-1 0 0,0 0 0,1 0 0,-1 0 0,0 1 0,3-4 0,16-12 0,-1-1 0,-1 0 0,20-25 0,-30 33 0,0 0 0,1 1 0,15-11 0,-14 12 0,-2 0 0,1-1 0,-1 0 0,10-11 0,62-73 0,-60 72 0,0-1 0,-2-1 0,-1-1 0,26-43 0,-31 46 0,1 0 0,1 1 0,1 0 0,32-31 0,24-28 0,-9-13 0,24-31 0,-74 107-1365,-3 2-5461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 24575,'-85'-1'0,"-95"3"0,158 3 0,-1 1 0,2 0 0,-1 2 0,1 0 0,0 2 0,1 0 0,-30 21 0,12-9 0,31-18 0,1 0 0,0 1 0,1 0 0,-1 0 0,1 0 0,0 1 0,0 0 0,1 0 0,0 0 0,0 0 0,0 1 0,1-1 0,0 1 0,0 0 0,1 0 0,-1 0 0,2 1 0,-1-1 0,0 9 0,-1 10 0,2 1 0,0-1 0,2 1 0,4 27 0,-5-47 0,1-1 0,1 1 0,-1-1 0,1 0 0,0 1 0,0-1 0,1 0 0,0 0 0,0-1 0,0 1 0,1-1 0,0 1 0,5 5 0,3 0 0,0 0 0,1-1 0,26 15 0,-5-2 0,13 15 0,-40-32 0,0 1 0,0-1 0,0-1 0,1 1 0,0-1 0,0-1 0,1 1 0,-1-1 0,1-1 0,9 3 0,7 1 0,0 1 0,-1 1 0,0 1 0,43 25 0,-42-23 0,0-1 0,1-2 0,43 11 0,-7-2 0,-34-11 0,0-1 0,33 3 0,-33-5 0,0 0 0,37 12 0,-22-2 0,18 7 0,117 23 0,-157-40 0,1 0 0,-1 2 0,0 0 0,-1 2 0,24 11 0,-38-17 0,0 1 0,0 0 0,0 1 0,-1 0 0,1-1 0,-1 2 0,0-1 0,0 0 0,-1 1 0,1 0 0,-1 0 0,0 1 0,-1-1 0,1 1 0,-1 0 0,0 0 0,0 0 0,-1 0 0,0 0 0,0 1 0,1 7 0,-2-11 0,-2 0 0,1 0 0,0 0 0,-1 0 0,1-1 0,-1 1 0,0 0 0,0 0 0,0-1 0,0 1 0,0 0 0,0-1 0,-1 1 0,0-1 0,1 0 0,-1 1 0,0-1 0,0 0 0,0 0 0,0 0 0,0 0 0,-5 2 0,-6 4 0,-1 0 0,1-1 0,-19 7 0,-6 3 0,-109 62 0,107-61 0,-1-2 0,0-2 0,-1-1 0,-1-2 0,0-3 0,0-1 0,-1-2 0,0-1 0,-51-4 0,56 0 0,29 2 0,0-1 0,0-1 0,1 0 0,-1-1 0,0 0 0,0 0 0,0-1 0,1 0 0,-1 0 0,1-2 0,0 1 0,-1-1 0,-10-6 0,-85-71 0,102 79-151,1-1-1,0 0 0,0 0 0,-1 0 1,2 0-1,-1 0 0,0 0 1,-2-6-1,-1-8-6674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24575,'609'0'-1365,"-587"0"-5461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24575,'20'1'0,"0"1"0,35 9 0,-34-7 0,1 0 0,25 1 0,351-6-1365,-376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24575,'0'-1'0,"1"0"0,-1-1 0,1 1 0,0 0 0,-1 0 0,1 0 0,0-1 0,0 1 0,0 0 0,0 0 0,0 0 0,0 0 0,0 1 0,0-1 0,1 0 0,-1 0 0,0 1 0,0-1 0,1 0 0,-1 1 0,0 0 0,1-1 0,-1 1 0,1 0 0,-1-1 0,0 1 0,3 0 0,39-3 0,-39 3 0,0 0 0,0 0 0,-1 1 0,1 0 0,0 0 0,0 0 0,-1 0 0,1 1 0,-1-1 0,1 1 0,-1 0 0,0 0 0,1 0 0,-1 0 0,0 1 0,0-1 0,-1 1 0,1 0 0,0-1 0,2 6 0,2 3 0,-1 1 0,0 0 0,0 0 0,5 20 0,0-1 0,-5-12 0,0 0 0,4 38 0,-7-38 0,1 1 0,0-1 0,8 21 0,12 15-1365,-15-42-5461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24575,'7'1'0,"0"1"0,1-1 0,-1 1 0,0 0 0,0 1 0,0 0 0,0 0 0,0 0 0,-1 1 0,0 0 0,0 0 0,0 1 0,0 0 0,8 9 0,39 25 0,113 43 0,-89-27 0,-50-39 0,0 1 0,-1 1 0,34 31 0,-17-14 0,-35-27 0,0-1 0,-1 1 0,0 0 0,0 1 0,-1 0 0,0 0 0,0 0 0,-1 1 0,-1 0 0,5 12 0,4 17 0,11 56 0,-16-59 0,-5-25 0,-1 1 0,0-1 0,-1 1 0,0-1 0,-1 1 0,-2 19 0,2-29 0,-1 1 0,1-1 0,-1 0 0,1 1 0,-1-1 0,0 0 0,1 0 0,-1 0 0,0 0 0,-1 0 0,1 0 0,0 0 0,0 0 0,-1 0 0,1 0 0,-1-1 0,0 1 0,0-1 0,1 1 0,-1-1 0,0 0 0,0 1 0,0-1 0,0 0 0,0 0 0,-1-1 0,1 1 0,0 0 0,0-1 0,-1 1 0,1-1 0,0 0 0,-1 0 0,1 0 0,0 0 0,-1 0 0,1 0 0,0 0 0,-4-2 0,-5-2 0,1 0 0,1 0 0,-1-1 0,1 0 0,0-1 0,0 0 0,0 0 0,1-1 0,-10-10 0,-12-8 0,18 15 0,0-1 0,1 0 0,0-1 0,1 0 0,1 0 0,0-1 0,0-1 0,1 1 0,1-1 0,0-1 0,-7-23 0,8 17 0,0 0 0,1-1 0,2 0 0,0 0 0,1 0 0,2 0 0,2-38 0,4 26 0,2 0 0,1 0 0,1 1 0,19-40 0,12-41 0,-35 99 0,1 0 0,0 1 0,0 0 0,1 1 0,18-22 0,12-22 0,-30 44 0,-1 1 0,2 0 0,0 1 0,0 0 0,1 0 0,1 1 0,19-16 0,-27 24 0,0 0 0,0 0 0,0 0 0,-1 0 0,2 1 0,-1-1 0,0 1 0,0-1 0,0 1 0,1 0 0,-1 1 0,1-1 0,-1 1 0,0-1 0,1 1 0,-1 0 0,1 0 0,-1 0 0,1 1 0,-1-1 0,0 1 0,1 0 0,-1 0 0,0 0 0,1 0 0,-1 1 0,0-1 0,0 1 0,0 0 0,0 0 0,-1 0 0,1 0 0,0 1 0,-1-1 0,1 0 0,-1 1 0,3 4 0,3 2 0,1 0 0,-1-1 0,2 0 0,-1-1 0,1 0 0,12 7 0,38 30 0,-47-33 0,-1 1 0,-1 1 0,14 18 0,-22-25 0,1 0 0,-1 0 0,0 1 0,-1-1 0,1 1 0,-1 0 0,0 0 0,-1-1 0,0 1 0,1 12 0,-2-14 0,-2 67 0,2-67 0,-1-1 0,0 1 0,-1 0 0,1-1 0,-1 1 0,0-1 0,0 0 0,-1 1 0,1-1 0,-1 0 0,0-1 0,-6 8 0,-17 18 0,18-19 0,-1 1 0,0-2 0,-19 16 0,25-23 0,1 0 0,-1-1 0,1 1 0,-1-1 0,0 1 0,0-1 0,0 0 0,0 0 0,0 0 0,0-1 0,0 1 0,0-1 0,0 0 0,0 1 0,0-1 0,0-1 0,0 1 0,0 0 0,0-1 0,0 1 0,-4-2 0,4 0 0,1 1 0,-1-1 0,1 0 0,-1 1 0,1-1 0,0 0 0,0 0 0,0 0 0,0-1 0,0 1 0,0 0 0,1-1 0,-1 1 0,1-1 0,0 0 0,0 1 0,-1-1 0,2 0 0,-1 0 0,0 0 0,1 0 0,-1 0 0,1 1 0,0-1 0,0 0 0,0 0 0,1-5 0,-1 2 0,1 0 0,-1 1 0,1-1 0,1 0 0,-1 1 0,1-1 0,0 1 0,0-1 0,1 1 0,-1 0 0,1 0 0,0 0 0,5-5 0,1 3 0,0 1 0,1 0 0,0 0 0,0 1 0,1 1 0,-1 0 0,1 0 0,0 1 0,0 1 0,0-1 0,15 0 0,37-11 0,-33 4 0,1 2 0,0 0 0,0 2 0,0 1 0,37 0 0,-15 5-1365,-30 1-5461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24575,'0'9'0,"1"-1"0,1 0 0,0 1 0,0-1 0,3 8 0,7 32 0,-10-28 0,0-1 0,1 1 0,1-1 0,1 0 0,13 34 0,-11-34 0,-1 0 0,0 0 0,-2 1 0,4 29 0,-5-23 0,14 47 0,-11-47 0,0 0 0,-2 1 0,-1 0 0,0 37 0,1 1 0,-1-40 0,2 0 0,1 0 0,0-1 0,12 25 0,-8-21 0,-1 2 0,6 33 0,-11-47 0,0 0 0,0-1 0,1 1 0,1-1 0,1 0 0,0-1 0,1 0 0,10 15 0,9 32 0,-10-19 0,-22-54 10,1-1 1,0 0-1,1 0 0,0 0 0,1-1 0,-1-20 0,2-98-510,2 90-436,-1 20-5890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24575,'1'1'0,"1"-1"0,-1 1 0,0 0 0,1-1 0,-1 1 0,0 0 0,0 0 0,1 0 0,-1 0 0,0 0 0,0 0 0,0 0 0,0 0 0,0 0 0,0 0 0,-1 1 0,1-1 0,0 2 0,17 29 0,-15-24 0,67 113 0,-63-106 0,0 0 0,-1 0 0,0 1 0,-1 0 0,3 20 0,-4-17 0,0-1 0,2 0 0,14 32 0,-3-13 0,-2 0 0,-1 1 0,10 45 0,-19-63 0,2 3 0,18 82 0,-21-87 0,0-1 0,11 26 0,-10-29 0,0 0 0,-1 1 0,5 28 0,-9-42 0,1 1 0,-1 0 0,0-1 0,0 1 0,0 0 0,0-1 0,-1 1 0,1-1 0,0 1 0,-1 0 0,1-1 0,-1 1 0,1-1 0,-1 1 0,0-1 0,0 1 0,-1 1 0,2-3 0,-1 1 0,0-1 0,1 1 0,-1-1 0,0 1 0,0-1 0,0 1 0,1-1 0,-1 0 0,0 1 0,0-1 0,0 0 0,0 0 0,0 0 0,0 0 0,0 1 0,1-1 0,-1 0 0,0-1 0,0 1 0,0 0 0,-1 0 0,-1-1 0,1 0 0,-1 0 0,1 0 0,0 0 0,-1-1 0,1 1 0,0-1 0,0 1 0,0-1 0,0 0 0,0 0 0,0 0 0,1 0 0,-1 0 0,1 0 0,-1 0 0,1 0 0,0-1 0,0 1 0,-2-4 0,-2-15 27,1-1-1,-3-24 0,6 29-314,-2 0-1,0 0 0,-1 0 0,-10-29 0,6 29-6537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24575,'31'0'0,"1"2"0,-1 0 0,44 10 0,-33-5 0,1-3 0,0-1 0,77-5 0,-33 0 0,-39-2-1365,-31-2-5461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0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24575,'504'0'0,"-498"0"-110,-2 1 14,-1-1-1,1 0 1,0 0-1,0 0 0,0-1 1,-1 0-1,1 1 1,0-1-1,0 0 1,-1-1-1,1 1 1,3-3-1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1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24575,'0'574'-1365,"0"-563"-5461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3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2094 24575,'17'-1'0,"0"-1"0,0-1 0,-1-1 0,1 0 0,-1-1 0,0-1 0,16-8 0,-15 6 0,1 1 0,-1 1 0,1 0 0,0 2 0,37-5 0,-28 6 0,-1-1 0,0-1 0,35-12 0,39-8 0,63-7 0,60-10 0,-85 34-834,-93 7 853,0-2 0,76-15 1,190-36-20,-198 37 0,61-9 0,-70 13 653,-74 11-591,47-9-1,-50 7-61,0 1 0,1 1 0,43 2 0,29-2 0,-97 2 0,0 0 0,0-1 0,0 0 0,0 0 0,-1 0 0,1 0 0,0 0 0,-1 0 0,1-1 0,-1 1 0,1-1 0,-1 0 0,0 0 0,1 1 0,-1-2 0,2-1 0,26-43 0,-5 7 0,72-101 0,-76 110 0,-1-1 0,-2-1 0,19-45 0,-30 63 0,2-10 0,-1-2 0,-1 1 0,-1-1 0,-1 0 0,1-50 0,-2 41 0,8-35 0,-7 50 0,-2 0 0,2-27 0,-4-18 0,-2 33 0,2-1 0,1 1 0,10-50 0,16-48 0,-25 110 0,-1 0 0,-1-1 0,0 1 0,-2 0 0,0-1 0,-1 1 0,-2 0 0,-10-40 0,12 55 0,-1 0 0,1 0 0,-1-1 0,-1 2 0,1-1 0,-8-10 0,-9-16 0,16 26 0,-1 0 0,1 0 0,-1 1 0,0-1 0,0 1 0,-1 0 0,1 1 0,-1-1 0,0 1 0,0 0 0,-13-5 0,-79-32 0,90 38 0,-46-12 0,40 12 0,0 0 0,1-1 0,-19-8 0,16 5-37,0 1-1,-1 1 1,0 0 0,0 1-1,0 1 1,-31-2 0,-111 6-385,70 2 320,-56-4 102,-127 3 0,34 25 0,200-21 0,0 2 0,-46 16 0,45-12 0,-69 12 0,71-17 3,0 2 1,-46 17-1,-2 1 1,28-12-4,-104 13 0,30-4 697,28-8-644,48-5-32,-54 13-21,78-16 0,0-1 0,0-1 0,-57 3 0,-337-11 0,422 2-52,0-1-1,0 1 1,0 0-1,0 0 1,0 0-1,0 0 1,0 1-1,-1-1 1,1 1-1,0 0 1,0 0-1,1 0 1,-1 0-1,0 0 1,0 1-1,0-1 1,1 1-1,-1 0 1,1 0-1,0 0 0,-1 0 1,1 0-1,0 0 1,0 1-1,-2 3 1,-3 10-6774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3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1182 24575,'2'1'0,"1"0"0,0 0 0,-1 0 0,1 0 0,0 0 0,-1 1 0,0-1 0,1 1 0,-1 0 0,0-1 0,0 1 0,0 0 0,0 0 0,0 1 0,0-1 0,-1 0 0,1 0 0,1 4 0,24 46 0,35 152 0,-53-167 0,-2-1 0,-2 1 0,2 65 0,-6-71 0,11 60 0,-6-59 0,2 53 0,-9-53 0,3 0 0,0 0 0,9 42 0,-4-29 0,-2 0 0,-2 0 0,-2 1 0,-7 69 0,-6-13 0,5-60 0,0 63 0,8 345 0,0-440 0,0 0 0,1 0 0,0 1 0,1-2 0,0 1 0,0 0 0,1 0 0,1-1 0,-1 0 0,9 12 0,21 48 0,-32-66 0,-1 1 0,1-1 0,0 0 0,0 0 0,0 0 0,0 0 0,1 0 0,-1 0 0,1-1 0,0 1 0,0-1 0,0 0 0,0 0 0,0 0 0,0 0 0,0-1 0,1 1 0,-1-1 0,1 1 0,-1-1 0,1-1 0,-1 1 0,8 0 0,9 1 0,0-1 0,1-1 0,25-3 0,-7 1 0,134 1-143,-76 3-60,-1-4 0,157-24 0,-95 0-799,170-4-1,-251 21 353,0-3 0,92-27 0,-116 25 577,738-146-2480,-655 135 2395,243-59-2597,-117 22 2800,18-5-670,70-14-256,-72 21 1177,253-38 481,-266 58 441,27-3 186,109-6 1296,-379 42-1126,-21 7-1512,-1 0 0,1 0 0,-1 0 0,1 0 0,-1 0 0,1 0 0,-1 0 0,1 0 0,-1 0 0,1-1 0,-1 1 0,0 0 0,1 0 1,-1 0-1,1-1 0,-1 1 0,1 0 0,-1-1 0,0 1 0,1 0 0,-1-1 0,0 1 0,1 0 0,-1-1 0,0 1 0,0-1 0,1 1 1,-1 0-1,0-1 0,0 1 0,0-1 0,0 1 0,1-1 0,-1 1 0,0-1 0,0 1 0,0-1 0,-4 0 980,6 7-701,10 12-344,-4-14 3,1-1 0,-1 1 0,1-1 0,-1-1 0,1 0 0,0 0 0,13 1 0,24 6 0,-16-3 0,1-1 0,-1-2 0,1-1 0,0-1 0,34-4 0,74 4 0,-68 12 0,-51-9 0,0 0 0,27 1 0,-45-5 0,193 0 0,-165-2 0,-1-2 0,1 0 0,-1-2 0,44-15 0,-49 14 0,1 1 0,49-6 0,7-1 0,-51 6 0,1-1 0,0 2 0,0 1 0,49-2 0,-51 4 0,0-2 0,0 0 0,0-2 0,0-1 0,-1-2 0,45-21 0,-70 29 0,0 1 0,0 0 0,0-1 0,-1 0 0,1 1 0,-1-1 0,1 0 0,-1 0 0,0-1 0,0 1 0,0 0 0,0-1 0,0 1 0,-1-1 0,1 0 0,-1 1 0,1-1 0,-1 0 0,0 0 0,0 0 0,0 0 0,-1 0 0,1 0 0,-1 0 0,0 0 0,0-4 0,0-8 0,-1 0 0,-1 1 0,-1-1 0,-6-20 0,-3-24 0,5 10 0,-18-72 0,4 28 0,9 45 0,8 30 0,0 0 0,-3-32 0,5 34 0,-1 0 0,0 1 0,-1 0 0,-11-29 0,9 29 0,1-1 0,0 1 0,1-1 0,-3-26 0,-21-196 0,16 163 0,7 48 0,1 0 0,0-30 0,1 5 0,-10-54 0,2 21 0,-1 4 0,6 48 0,-2-61 0,8 45 0,-2-1 0,-11-62 0,1 10 0,10 69 0,-11-54 0,7 23 0,6 53 0,-1 1 0,1-1 0,-2 1 0,1-1 0,-6-14 0,7 23 0,-1 1 0,1 0 0,-1 0 0,0-1 0,0 1 0,1 0 0,-1 0 0,0 0 0,0 0 0,0 0 0,0 0 0,0 0 0,0 0 0,0 0 0,-1 0 0,1 1 0,0-1 0,0 0 0,-1 1 0,1-1 0,0 1 0,-3-1 0,1 1 0,-1 0 0,0-1 0,1 2 0,-1-1 0,1 0 0,-1 1 0,1-1 0,-8 3 0,-5 3 0,0 1 0,-29 18 0,36-20 0,-26 12 0,-1 0 0,-53 16 0,40-16 0,-26 10-64,-11 6-195,-125 28 0,199-58 259,-69 15 0,-1-3 0,-127 6 0,165-18-241,1 2-1,-1 2 0,-57 17 0,52-11-22,0-3-1,-56 5 1,-68-10-433,99-5-45,-137 17 1,-293 43 741,99-33-1461,226-17 150,-235 5-205,310-15 1639,-625 16-2476,-87 22 2389,582-26 162,-126 2 182,181-14-404,-486 15 20,422-2-43,-216 22 1193,396-25-772,-80 23 0,20-1 418,-44 14 3442,106-29-2669,41-12-1061,1 0 0,-1 1 0,-19 10 0,39-13-333,6-2 0,9 1-1878,2-2-5119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3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2254 112 24575,'-5'-1'0,"0"0"0,1-1 0,-1 1 0,0-1 0,1 0 0,0-1 0,-1 1 0,-5-5 0,-12-6 0,0 4 0,-1 2 0,-1 0 0,1 2 0,-46-6 0,-35-7 0,59 10 0,0 2 0,-1 1 0,1 3 0,-76 6 0,14-2 0,77-2 0,0 1 0,0 2 0,-49 9 0,-21 5 0,67-12 0,1 0 0,-46 15 0,61-15 0,0-1 0,-1 0 0,-26 1 0,31-5 0,1 1 0,-1 1 0,0 0 0,1 1 0,0 1 0,-1 0 0,-21 10 0,30-12 0,-10 7 0,0-2 0,-1 1 0,0-2 0,-1 0 0,-17 4 0,-2-1 0,-1 1 0,1 1 0,1 3 0,0 0 0,0 2 0,-38 26 0,66-38 0,1 1 0,0 0 0,0 0 0,1 0 0,-1 0 0,-4 9 0,5-7 0,-1-1 0,1 0 0,-1-1 0,0 1 0,-8 6 0,4-3 0,0 0 0,0 1 0,1 1 0,0-1 0,1 1 0,0 1 0,0-1 0,2 1 0,-1 0 0,-5 21 0,3-11 0,-2 0 0,-12 21 0,-137 212 0,111-171 0,36-65 0,2 2 0,0-1 0,1 1 0,2 1 0,0-1 0,1 1 0,1 1 0,1-1 0,-2 28 0,2 8 0,3 0 0,5 62 0,-3-109 0,1-1 0,0 0 0,0 0 0,1 1 0,0-2 0,1 1 0,0 0 0,1-1 0,-1 0 0,2 0 0,11 16 0,-13-19 0,1 1 0,-2 0 0,1 0 0,-1 0 0,0 1 0,2 8 0,17 35 0,98 121 0,-108-159 0,0 0 0,0 0 0,2-1 0,24 18 0,1 0 0,11 13 0,43 35 0,-75-68 0,0 0 0,0-1 0,0 0 0,31 8 0,5 2 0,-34-12 0,0-1 0,1-1 0,38 3 0,12 3 0,-22-4 0,1-2 0,-1-2 0,81-6 0,-21 0 0,-95 3 0,0-2 0,-1 1 0,1-2 0,0 0 0,0 0 0,-1-2 0,15-6 0,87-49 0,-74 37 0,104-55 0,-68 42 0,-60 29 0,0 0 0,0-1 0,-1-1 0,24-16 0,122-81 0,-141 91 0,-2 0 0,1-1 0,-2-1 0,0-1 0,26-34 0,-29 28 0,21-43 0,5-11 0,-36 69 0,-1 0 0,1 0 0,-2-1 0,1 1 0,-2-1 0,1 0 0,-1 0 0,-1 0 0,1-11 0,-1-19 0,-3-40 0,-1 16 0,3 48 0,0 0 0,-1 0 0,-1-1 0,-1 1 0,0 0 0,-1 0 0,-1 1 0,-8-21 0,-7-14 0,-21-42 0,11 39 0,-51-99 0,81 151 3,0 0-1,0 0 1,-1 0-1,1 0 0,0 0 1,-1 1-1,1-1 1,0 0-1,-1 0 1,1 0-1,-1 0 1,1 1-1,-1-1 0,0 0 1,1 0-1,-1 1 1,0-1-1,1 1 1,-1-1-1,0 0 1,0 1-1,0 0 1,0-1-1,1 1 0,-1-1 1,0 1-1,0 0 1,0 0-1,0-1 1,0 1-1,0 0 1,0 0-1,0 0 0,0 0 1,0 0-1,0 0 1,0 0-1,0 1 1,0-1-1,1 0 1,-1 0-1,0 1 0,0-1 1,0 1-1,-1 0 1,-3 3-212,0 1 1,1-1 0,0 1-1,0 0 1,-6 10 0,8-13-20,-7 13-6598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3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24575,'18'1'0,"1"0"0,0-2 0,-1 0 0,1-2 0,-1 0 0,1 0 0,-1-2 0,0 0 0,-1-2 0,1 0 0,21-12 0,-6 2 0,44-17 0,12-7 0,-62 25 0,-1-1 0,0-1 0,-1-2 0,-2 0 0,27-29 0,-48 46 0,1 1 0,-1 0 0,1 0 0,-1 0 0,1 0 0,0 0 0,0 0 0,0 1 0,0 0 0,0-1 0,0 1 0,0 0 0,0 0 0,0 1 0,1-1 0,-1 1 0,0-1 0,1 1 0,5 1 0,-7-1 0,-1 1 0,1 0 0,0-1 0,-1 1 0,1 0 0,-1 0 0,1 0 0,-1 0 0,0 0 0,1 0 0,-1 1 0,0-1 0,0 0 0,0 1 0,0-1 0,0 1 0,0-1 0,0 1 0,0-1 0,0 1 0,-1 0 0,1-1 0,-1 1 0,1 0 0,-1 0 0,0-1 0,0 1 0,0 0 0,0 0 0,0-1 0,0 1 0,0 0 0,0 0 0,-1 0 0,1-1 0,-1 1 0,0 2 0,-5 15 0,0-1 0,-1 0 0,0 0 0,-14 22 0,-16 38 0,-39 109 0,-31 26 0,81-146 0,21-52 0,0-1 0,-1 1 0,0-1 0,-17 26 0,14-24 0,0 0 0,1 1 0,1 0 0,0 1 0,2 0 0,0-1 0,-5 37 0,6-32 0,0 0 0,-2 0 0,-1-1 0,-17 40 0,15-37 0,0 0 0,1 1 0,1 0 0,2 0 0,-4 33 0,8-51 0,-1 15-109,2-19 54,0 1 0,0-1 1,0 0-1,0 1 1,-1-1-1,1 1 0,-1-1 1,0 0-1,0 1 1,0-1-1,0 0 1,-1 0-1,0 0 0,1 0 1,-1 0-1,0 0 1,0 0-1,-1-1 0,1 1 1,0-1-1,-1 1 1,-4 2-1,-9 2-6771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0 24575,'-7'1'0,"1"0"0,-1 0 0,1 1 0,-1-1 0,1 1 0,0 1 0,0-1 0,0 1 0,0 0 0,0 1 0,0-1 0,1 1 0,0 0 0,0 0 0,0 1 0,-7 8 0,-3 5 0,1 0 0,0 1 0,-16 31 0,-32 81 0,-3 5 0,31-68-269,-37 103 1,30-66 117,22-49 151,3 1 0,-17 101 0,27-107 0,2 1 0,4 71 0,1-70 0,-2 0 0,-8 57 0,-1-47 0,-2 103 0,12-137 0,2 0 0,0 0 0,2 0 0,1 0 0,17 53 0,-12-53 9,2 0 0,1-1 0,1-1 0,1 0 0,2 0 0,0-2 0,23 25 0,-29-38-4,0-1 0,1-1-1,0 0 1,1 0-1,0-1 1,0-1-1,1 0 1,0-1-1,0 0 1,0-2 0,1 1-1,0-2 1,0 0-1,1 0 1,26 1-1,201 21-1279,-216-25-5098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24575,'3'0'0,"0"0"0,0 0 0,1 0 0,-1 0 0,0 1 0,0-1 0,0 1 0,0 0 0,1 0 0,-1 0 0,0 0 0,-1 0 0,1 1 0,0-1 0,0 1 0,4 4 0,-3-1 0,0 0 0,0 1 0,-1 0 0,0 0 0,0 0 0,4 13 0,-6-18 0,6 21 0,-1 1 0,0 0 0,2 24 0,3 16 0,15 122 0,-22-159 0,0 0 0,-2 0 0,-1 33 0,23-207 0,-7 43 0,-7 50 0,-3 25 0,19-56 0,-10 39 0,-16 45 0,1 0 0,-1 0 0,0 0 0,1 0 0,0 0 0,0 0 0,-1 1 0,1-1 0,0 0 0,0 0 0,1 1 0,-1-1 0,0 1 0,0-1 0,1 1 0,-1 0 0,1-1 0,-1 1 0,1 0 0,0 0 0,-1 0 0,1 0 0,0 0 0,0 1 0,0-1 0,0 0 0,-1 1 0,1 0 0,0-1 0,0 1 0,0 0 0,0 0 0,0 0 0,3 0 0,-2 1 0,0 0 0,0 0 0,0 1 0,0-1 0,0 1 0,-1 0 0,1-1 0,-1 1 0,1 0 0,-1 1 0,1-1 0,-1 0 0,0 1 0,0-1 0,0 1 0,-1-1 0,1 1 0,-1 0 0,1 0 0,1 6 0,13 34 0,1 0 0,24 41 0,-35-74 0,0 0 0,1 0 0,0 0 0,0-1 0,1 0 0,0-1 0,1 0 0,0 0 0,17 12 0,-22-18 0,0 0 0,0 0 0,1 0 0,-1-1 0,0 0 0,1 1 0,-1-2 0,1 1 0,-1 0 0,1-1 0,-1 0 0,1 0 0,0 0 0,-1 0 0,1-1 0,-1 0 0,1 0 0,-1 0 0,0-1 0,1 1 0,-1-1 0,0 0 0,0 0 0,0 0 0,0-1 0,0 1 0,-1-1 0,4-4 0,6-6 0,-2 0 0,0-1 0,-1 0 0,0 0 0,-1-1 0,-1-1 0,0 0 0,10-29 0,-1-5 0,-3 0 0,-1-1 0,-3 0 0,4-61 0,-8 76 0,14-54 0,-12 63 0,-2-1 0,-1 0 0,3-53 0,-9 62 0,-1 0 0,-1 0 0,-1 0 0,-1 0 0,0 1 0,-15-34 0,3 8 0,17 44 0,-1-1 0,1 0 0,0 1 0,-1-1 0,1 1 0,0-1 0,0 1 0,-1-1 0,1 0 0,0 1 0,0-1 0,0 1 0,0-1 0,0 0 0,0 1 0,0-1 0,0 0 0,0 1 0,0-1 0,0 0 0,0 1 0,0-1 0,0 1 0,1-1 0,-1 0 0,0 1 0,0-1 0,1 1 0,0-2 0,15 9 0,19 26 0,-26-18 0,0-1 0,0 1 0,-2 1 0,0 0 0,0 0 0,-2 0 0,5 21 0,20 52 0,-24-73 0,-1 1 0,-1 0 0,0 0 0,2 29 0,4 18 0,-5-37 0,5 15 0,-1 1 0,-3 0 0,1 56 0,-7-87 0,0 1 0,-1-1 0,-1 0 0,0 0 0,-3 13 0,3-20 0,0-1 0,0 1 0,0-1 0,-1 1 0,1-1 0,-1 0 0,0 0 0,0 0 0,-1 0 0,1 0 0,-1-1 0,1 1 0,-1-1 0,-1 0 0,-3 2 0,-25 20 0,-12 5 0,13-17-341,-1-1 0,-1-2-1,-50 9 1,64-16-6485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3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24575,'5'2'0,"0"1"0,0-1 0,0 0 0,-1 1 0,1 0 0,0 1 0,-1-1 0,0 1 0,0-1 0,0 1 0,6 9 0,1-2 0,33 47 0,-6-7 0,-24-33 0,0 1 0,-1 0 0,16 34 0,18 27 0,-16-29 0,-25-40 0,0-1 0,0 1 0,1-1 0,1 0 0,0 0 0,11 10 0,-12-13 0,0 1 0,0 1 0,0-1 0,-1 1 0,0 0 0,-1 1 0,7 16 0,21 35 0,-25-51 0,8 11 0,-1 1 0,-1 0 0,15 32 0,-27-49 0,1 0 0,-1 0 0,1 0 0,0 0 0,0-1 0,1 0 0,-1 1 0,1-1 0,6 5 0,-9-9 0,0 1 0,0 0 0,1 0 0,-1 0 0,0-1 0,1 1 0,-1-1 0,0 1 0,1-1 0,-1 1 0,1-1 0,-1 0 0,1 0 0,-1 0 0,1 0 0,-1 0 0,0 0 0,1 0 0,-1 0 0,1 0 0,-1-1 0,1 1 0,-1-1 0,0 1 0,1-1 0,-1 0 0,0 1 0,1-1 0,-1 0 0,0 0 0,0 0 0,0 0 0,0 0 0,0 0 0,0 0 0,0 0 0,1-2 0,37-39 0,2 2 0,86-66 0,27-25 0,-16 20 0,-76 62 0,8-7 0,-52 37 0,-9 9 0,0 0 0,1 1 0,1 0 0,-1 0 0,1 1 0,0 1 0,15-8 0,-25 15 0,0 0 0,0-1 0,0 1 0,0 0 0,0 0 0,0 0 0,0 0 0,0 0 0,1 0 0,-1 0 0,0 0 0,0 0 0,0 1 0,0-1 0,0 0 0,0 1 0,0-1 0,0 0 0,0 1 0,0 0 0,0-1 0,0 1 0,-1-1 0,1 1 0,0 0 0,0 0 0,-1-1 0,1 1 0,0 0 0,-1 0 0,1 0 0,0 0 0,-1 0 0,0 0 0,1 0 0,-1 0 0,1 0 0,-1 0 0,0 2 0,13 55 0,-10-36 0,2 0-1365,0-3-5461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4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24575,'0'-1'0,"1"0"0,-1 0 0,1 0 0,-1-1 0,1 1 0,-1 0 0,1 0 0,0 0 0,0 0 0,0 0 0,-1 0 0,1 1 0,0-1 0,0 0 0,0 0 0,1 1 0,-1-1 0,0 0 0,0 1 0,0-1 0,0 1 0,0-1 0,1 1 0,-1 0 0,0 0 0,0-1 0,3 1 0,40-5 0,-40 5 0,437-3 0,-228 5 0,-184-2 0,1 0 0,-1 2 0,0 1 0,0 2 0,52 14 0,-9 3 0,52 19 0,-103-30 0,0 0 0,35 27 0,27 15 0,-45-21 0,-36-29 0,1 0 0,0 1 0,0-1 0,0 0 0,1 0 0,-1 0 0,1-1 0,-1 1 0,1-1 0,0 0 0,0 0 0,0 0 0,0-1 0,1 0 0,4 2 0,2-7-1365,-4-4-5461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4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689 717 24575,'1'1'0,"0"-1"0,0 0 0,0 1 0,0-1 0,1 1 0,-1-1 0,0 1 0,0 0 0,0-1 0,0 1 0,-1 0 0,1 0 0,0 0 0,0 0 0,0 0 0,-1-1 0,1 1 0,0 1 0,-1-1 0,1 0 0,-1 0 0,1 0 0,-1 0 0,1 0 0,-1 0 0,0 1 0,0-1 0,0 0 0,1 0 0,-1 0 0,0 1 0,-1-1 0,1 0 0,0 0 0,0 0 0,0 1 0,-1 0 0,-9 47 0,9-45 0,-1-1 0,0 1 0,0-1 0,-1 1 0,1-1 0,-1 0 0,1 0 0,-1 0 0,0 0 0,0-1 0,0 1 0,-1-1 0,1 1 0,0-1 0,-1 0 0,-4 1 0,-68 23 0,44-17 0,11-3 0,-1-1 0,0-1 0,0-2 0,0 0 0,0-1 0,0-1 0,0-1 0,0-1 0,-25-5 0,42 5 0,0 1 0,0-1 0,1-1 0,-1 1 0,1-1 0,0 0 0,0 0 0,0 0 0,0 0 0,0-1 0,1 1 0,0-1 0,-1 0 0,1 0 0,1 0 0,-1-1 0,-2-4 0,-5-12 0,1-1 0,-10-34 0,7 20 0,6 10 0,0 0 0,2-1 0,1 1 0,1-1 0,2 0 0,3-43 0,0-4 0,-1 48 0,1 0 0,2 0 0,0 0 0,2 0 0,1 1 0,1 0 0,21-42 0,-24 57 0,1 0 0,0 1 0,0 0 0,14-13 0,4-5 0,-20 21 0,1 0 0,1 1 0,-1-1 0,1 1 0,0 0 0,0 1 0,1 0 0,-1 0 0,1 1 0,0-1 0,0 2 0,0-1 0,0 1 0,0 0 0,1 1 0,-1 0 0,0 1 0,10-1 0,-12 1 0,-1 0 0,1 1 0,0 0 0,0-1 0,-1 2 0,1-1 0,-1 1 0,1-1 0,-1 2 0,0-1 0,1 1 0,-1-1 0,0 1 0,-1 1 0,1-1 0,0 1 0,-1-1 0,0 1 0,0 1 0,0-1 0,-1 1 0,1-1 0,-1 1 0,0 0 0,0 0 0,3 8 0,13 37 0,-12-34 0,-1 0 0,0 0 0,-1 1 0,-1 0 0,4 34 0,5 45 0,-8-67 0,-1 0 0,1 30 0,-3 23 0,0-33 0,-2 0 0,-10 87 0,3-111 0,0-1 0,-2 0 0,-1 0 0,-1 0 0,-26 41 0,17-30 0,-18 43 0,20-43 6,0 0 0,-3-1-1,-38 50 1,-5 5-598,-84 112 592,84-120 0,10-16 0,-9 22 569,54-72-569,22-19 0,29-21 0,-37 22 0,340-196 0,-117 68 0,-169 103 0,-47 23 0,0 0 0,0 0 0,0-1 0,14-11 0,-4 3 0,1 0 0,0 2 0,1 1 0,0 1 0,1 1 0,0 1 0,1 1 0,25-3 0,-31 4-1365,-4 0-5461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4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24575,'4'1'0,"1"-1"0,0 1 0,0 0 0,-1 0 0,1 0 0,-1 1 0,1-1 0,-1 1 0,1 0 0,-1 1 0,0-1 0,0 1 0,0-1 0,4 5 0,6 6 0,0 1 0,15 20 0,20 20 0,-35-41 0,0 2 0,-1-1 0,0 2 0,13 22 0,-15-21 0,2 0 0,-1-1 0,27 26 0,4-1 0,-2 2 0,58 81 0,-30-26 0,31 39 0,-91-127 0,0 0 0,-1 1 0,0 1 0,-1-1 0,0 1 0,-1 0 0,0 1 0,-1 0 0,0-1 0,-1 2 0,2 13 0,9 32 0,-11-50 0,-1 1 0,0 0 0,-1 0 0,0 0 0,0 0 0,-1 0 0,-1 0 0,1 0 0,-2 0 0,1 0 0,-1 0 0,-4 13 0,3-20 0,0 0 0,0 0 0,0 0 0,-1-1 0,1 1 0,-1 0 0,0-1 0,0 0 0,0 0 0,0 0 0,0 0 0,-1 0 0,1-1 0,0 1 0,-1-1 0,1 0 0,-1 0 0,1 0 0,-1-1 0,0 1 0,1-1 0,-1 0 0,0 0 0,1 0 0,-7-1 0,1 1 0,-1-1 0,1 0 0,0-1 0,0 0 0,0 0 0,0-1 0,0 0 0,1-1 0,-11-5 0,11 3 0,1-1 0,-1 1 0,1-2 0,1 1 0,-1-1 0,1 0 0,-7-13 0,-34-69 0,40 75 0,-4-8 0,1 0 0,0 0 0,2-1 0,1-1 0,1 1 0,1-1 0,2 0 0,0 0 0,1-30 0,0 17 0,-9-57 0,-1-22 0,11 97 0,-2-1 0,-6-24 0,-4-37 0,10 39 0,2-1 0,2 1 0,1 0 0,15-76 0,-8 82 0,-4 13 0,0 1 0,2 0 0,1 0 0,0 0 0,23-40 0,-26 58 0,-1 0 0,1 0 0,0 1 0,0 0 0,1 0 0,-1 0 0,1 1 0,0 0 0,0 0 0,0 0 0,0 1 0,10-3 0,-9 3 0,1 0 0,0 0 0,0 0 0,0 1 0,0 0 0,0 1 0,0 0 0,0 0 0,15 3 0,-15-1 0,-1 1 0,1 0 0,-1 0 0,0 1 0,0 0 0,-1 0 0,1 0 0,-1 1 0,11 11 0,-2 0 0,-1 0 0,14 24 0,-4-5 0,52 49 0,-51-53 0,-8-10 0,0 0 0,-2 1 0,0 1 0,15 32 0,-26-47 0,2 4 0,-1 0 0,0 0 0,4 20 0,-8-31 0,-1 0 0,1 0 0,-1 0 0,0 0 0,1 0 0,-1 0 0,0 0 0,0 0 0,0 0 0,0 0 0,0 0 0,0 0 0,0 0 0,0 0 0,0 0 0,-1 0 0,1 0 0,0 0 0,0 0 0,-1 0 0,1 0 0,-1 0 0,1 0 0,-1-1 0,1 1 0,-1 0 0,0 0 0,1 0 0,-1-1 0,0 1 0,0 0 0,0-1 0,1 1 0,-1-1 0,0 1 0,0-1 0,0 1 0,0-1 0,0 1 0,0-1 0,0 0 0,0 0 0,0 1 0,0-1 0,0 0 0,0 0 0,0 0 0,0 0 0,0 0 0,0-1 0,0 1 0,0 0 0,0 0 0,0-1 0,0 1 0,0 0 0,0-1 0,-1 0 0,-11-6-1365,2-4-5461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4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24575,'5'1'0,"0"0"0,1 0 0,-1 0 0,0 0 0,0 1 0,0 0 0,0 0 0,0 1 0,0-1 0,-1 1 0,1 0 0,-1 0 0,0 0 0,0 1 0,0 0 0,0-1 0,-1 2 0,4 3 0,10 15 0,-1-1 0,16 35 0,-9-17 0,137 209 0,-142-219 0,-2 2 0,14 37 0,7 13 0,29 69 0,12 32 0,-60-148 0,-1 0 0,15 46 0,-31-77 0,0 0 0,0 0 0,-1 0 0,1 0 0,-1 0 0,0 0 0,0-1 0,-1 1 0,1 0 0,-2 6 0,2-9 0,-1 0 0,1 0 0,0-1 0,0 1 0,-1 0 0,1-1 0,-1 1 0,1 0 0,-1 0 0,1-1 0,-1 1 0,1-1 0,-1 1 0,0 0 0,1-1 0,-1 1 0,0-1 0,1 0 0,-1 1 0,0-1 0,-1 1 0,1-1 0,-1 0 0,1 0 0,-1 0 0,1 0 0,-1 0 0,1-1 0,0 1 0,-1 0 0,1-1 0,-1 1 0,1-1 0,0 1 0,0-1 0,-1 0 0,1 0 0,0 0 0,-2 0 0,-8-9 0,1 1 0,-1-2 0,1 1 0,-15-23 0,-12-12 0,23 28 0,0 1 0,-13-25 0,16 24 0,0 1 0,-27-29 0,-85-95 0,99 112 0,18 20 0,-1 0 0,1 1 0,-1 0 0,0 0 0,-1 1 0,-8-6 0,14 10 0,0 1 0,0 1 0,-1-1 0,1 0 0,0 0 0,0 1 0,0-1 0,0 1 0,-1 0 0,1 0 0,0 0 0,0 0 0,-1 0 0,1 0 0,0 0 0,0 1 0,0-1 0,-1 1 0,1 0 0,0-1 0,0 1 0,0 0 0,0 0 0,0 1 0,0-1 0,0 0 0,1 0 0,-1 1 0,0 0 0,1-1 0,-1 1 0,0 1 0,-5 6 0,1 0 0,1 0 0,0 1 0,0-1 0,1 1 0,0 0 0,1 0 0,0 1 0,0-1 0,1 1 0,0-1 0,1 1 0,1 13 0,-10 44 0,4-24 0,1 0 0,3 0 0,4 70 0,0-26 0,-2-83 0,0 1 0,0-1 0,1 0 0,0 1 0,0-1 0,0 0 0,1 0 0,0 1 0,0-1 0,0-1 0,0 1 0,1 0 0,0 0 0,0-1 0,5 6 0,-6-8 0,1 1 0,-1-1 0,1-1 0,0 1 0,-1 0 0,1-1 0,0 1 0,0-1 0,0 0 0,0 0 0,0 0 0,1 0 0,-1-1 0,0 1 0,0-1 0,0 0 0,1 0 0,-1 0 0,0 0 0,0-1 0,0 1 0,1-1 0,-1 0 0,0 1 0,0-2 0,0 1 0,3-2 0,25-13 0,-1-1 0,34-25 0,-51 33 0,31-23 0,53-32 0,-70 48-1365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4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2777 0 24575,'-11'1'0,"1"0"0,-1 0 0,1 1 0,0 0 0,0 1 0,-1 0 0,2 1 0,-1 0 0,-17 10 0,-3 5 0,-46 37 0,48-33 0,-40 23 0,-85 49-210,68-41-121,-162 77 0,155-81 310,6-3-216,-109 42-885,20-6 338,-246 77 0,47-19 784,348-130 0,-24 12-48,-53 34 0,66-35 807,0-1-1,-2-2 0,-41 14 0,72-29-622,0-1-1,1 1 1,-1 0-1,1 1 1,0-1-1,-8 9 1,8-8-147,1 0 0,-1 0 0,0 0 0,0-1 0,-10 4 0,15-8 11,0 1 0,1-1 0,-1 0 0,0 1 0,0-1 0,1 0 0,-1-1 0,0 1 0,0 0 0,1 0 0,-1-1 0,0 1 0,0-1 0,1 1 0,-1-1 0,0 0 0,1 0 0,-1 0 0,1 1 0,-1-2 0,1 1 0,0 0 0,-1 0 0,1 0 0,0-1 0,0 1 0,0 0 0,0-1 0,0 1 0,0-1 0,0 1 0,-1-4 0,-4-7 0,1-1 0,0 1 0,-4-18 0,5 16 0,-10-35 0,11 35 0,-1-1 0,-1 1 0,0-1 0,-11-19 0,1-3-1365,11 19-5461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4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1591 343 24575,'-1'-3'0,"0"0"0,1 0 0,-1 0 0,0-1 0,-1 1 0,1 0 0,-1 0 0,1 1 0,-1-1 0,0 0 0,0 0 0,0 1 0,0-1 0,0 1 0,-1 0 0,1 0 0,-1 0 0,0 0 0,1 0 0,-1 0 0,0 1 0,0-1 0,0 1 0,0 0 0,0 0 0,-6-1 0,-5-3 0,-1 2 0,0-1 0,-1 2 0,-21-2 0,-104 6 0,-36-3 0,142-5 0,0-1 0,1-1 0,-39-15 0,-43-11 0,75 24 0,20 5 0,-1 0 0,0 1 0,-29-1 0,18 3 0,-50-11 0,14 2 0,1-2 0,43 8 0,0 0 0,-30-1 0,48 6 0,0 0 0,-1 0 0,1 1 0,0 0 0,0 0 0,-1 1 0,1-1 0,0 2 0,1-1 0,-1 1 0,0 0 0,-6 4 0,3-1 0,0 0 0,0 0 0,0 1 0,1 1 0,0-1 0,1 1 0,0 1 0,0-1 0,1 1 0,0 1 0,0 0 0,-8 17 0,-9 17 0,17-33 0,1 1 0,0 0 0,1 0 0,-7 22 0,3 0 0,2 1 0,2-1 0,1 1 0,1 38 0,1 25 0,6 95 0,-3-183 0,1 0 0,0 0 0,1-1 0,0 1 0,0-1 0,1 0 0,1 0 0,9 16 0,-1-6 0,2 0 0,26 27 0,-30-35 0,1-1 0,1-1 0,-1 0 0,1 0 0,1-1 0,18 7 0,7 5 0,-21-9 0,1-2 0,0 0 0,0-1 0,0-1 0,1-1 0,0 0 0,1-2 0,-1 0 0,1-2 0,33 1 0,-29-4 0,1-1 0,-1-1 0,0-1 0,-1-1 0,1-2 0,-1 0 0,0-2 0,35-17 0,139-57 0,-124 50 0,-39 18 0,54-31 0,78-39 0,-118 58 0,-21 13 0,-2-2 0,0 0 0,33-27 0,-53 38 0,1 0 0,-1-1 0,0 0 0,0 0 0,-1 0 0,1-1 0,-1 0 0,-1 0 0,0 0 0,0 0 0,0-1 0,-1 0 0,0 1 0,0-1 0,-1 0 0,0-1 0,0 1 0,-1 0 0,0-1 0,-1 1 0,0-10 0,0 8 0,-1 1 0,0-1 0,-1 0 0,0 1 0,0-1 0,-1 1 0,-1 0 0,1 0 0,-7-11 0,-6-7 0,-29-39 0,41 61 0,-5-5 0,1 1 0,-1 0 0,-16-12 0,-19-20 0,24 20 0,-1 1 0,-29-22 0,33 29 0,0-1 0,1 0 0,1-1 0,0-1 0,-18-25 0,21 27 0,0 0 0,0 0 0,-2 2 0,0-1 0,0 2 0,-17-11 0,26 19 0,0 1 0,0-1 0,0 1 0,0 0 0,0 1 0,0-1 0,-1 1 0,1 0 0,-1 0 0,1 0 0,-1 1 0,1 0 0,-1 0 0,1 1 0,-1-1 0,1 1 0,-10 3 0,-7 3 0,0 1 0,1 1 0,-21 12 0,8-5 0,24-10 0,-1 1 0,1-1 0,0 2 0,-9 8 0,-35 23 0,-11 4 0,49-31 0,-1-1 0,-30 16 0,34-21-151,0 2-1,1 0 0,0 0 0,0 1 1,1 1-1,0 0 0,1 0 1,-12 16-1,12-13-6674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0 24575,'1'1'0,"0"-1"0,0 1 0,0-1 0,1 1 0,-1-1 0,0 1 0,0 0 0,0 0 0,0-1 0,0 1 0,0 0 0,0 0 0,-1 0 0,1 0 0,0 0 0,0 0 0,-1 0 0,1 0 0,-1 1 0,1-1 0,-1 0 0,1 0 0,-1 0 0,0 1 0,0-1 0,1 0 0,-1 3 0,5 39 0,-5-38 0,1 47 0,-2 0 0,-3 0 0,-16 85 0,13-110 5,-1 0-1,-1 0 0,-23 45 1,-7 18-234,-14 47-374,-14 39 152,37-94 30,-60 114 1,52-120-25,-47 138 0,47-108 41,-84 165 0,11-27-412,90-191 685,3 0-1,-20 96 1,-32 186-1251,10-56 328,33-158 1054,-50 137 0,-60 108 0,-5 11 0,105-262 0,-30 160 0,37-127-672,-20 138 605,39-160 117,-42 311 612,34-346-856,8-43 909,2 0-1,-3 76 1,11 652-130,4-340-434,-2-400 401,12 58 0,-7-55-62,1 43 0,19 169 1322,-24-227-1545,1-1 1,6 23 0,3 33-176,-12-79-92,0 0 0,0 0 0,1 0 0,-1 0 0,0 0 0,0 0 0,0 0 0,0 0 0,0-1 0,0 1 0,0 0 0,0 0 0,0 0 0,0 0 0,0 0 0,0 0 0,1 0 0,-1 0 0,0 0 0,0 0 0,0 0 0,0 0 0,0 0 0,0 0 0,0 0 0,0 0 0,0 0 0,0 0 0,1 0 0,-1 0 0,0 0 0,0 0 0,0 1 0,0-1 0,0 0 0,0 0 0,0 0 0,0 0 0,0 0 0,0 0 0,0 0 0,0 0 0,0 0 0,0 0 0,1 0 0,-1 0 0,0 0 0,0 0 0,0 1 0,0-1 0,0 0 0,0 0 0,0 0 0,0 0 0,0 0 0,0 0 0,0 0 0,0 0 0,6-12 0,5-18 0,-9 15 4,-2 0 0,1 0-1,-2 0 1,0-1 0,-1 1 0,0 0-1,-2 0 1,1 1 0,-9-21 0,-9-41-1407,18 57-5423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24575,'0'0'0,"0"-1"0,0 0 0,0 0 0,0 0 0,1 0 0,-1 1 0,0-1 0,1 0 0,-1 0 0,0 1 0,1-1 0,-1 0 0,1 1 0,-1-1 0,1 0 0,0 1 0,-1-1 0,1 1 0,0-1 0,-1 1 0,1-1 0,0 1 0,-1-1 0,1 1 0,0 0 0,0-1 0,0 1 0,-1 0 0,1 0 0,0 0 0,0-1 0,0 1 0,0 0 0,-1 0 0,1 0 0,0 0 0,0 1 0,0-1 0,0 0 0,-1 0 0,1 0 0,0 1 0,0-1 0,-1 0 0,1 1 0,0-1 0,1 1 0,37 18 0,-35-15-61,0 0 0,0 0-1,-1 0 1,1 0 0,-1 1-1,0 0 1,0-1-1,-1 1 1,1 0 0,-1 0-1,0 1 1,1 5 0,14 76-5293,-7-32 4721,-4-34 1541,1-2-1,14 29 0,8 22 3667,-18-20-5086,-5 13 512,2-1 0,22 83 0,-9-61 0,-11-41 0,23 63 0,-17-68 0,-2 1 0,-1 1 0,-3 1 0,-1-1 0,8 82 0,-12-59 0,-7-105 0,-1-59 0,4 91 0,0-1 0,1 1 0,0 0 0,0 0 0,1 0 0,1 1 0,-1-1 0,8-13 0,18-36 0,-23 43 0,1 1 0,1-1 0,11-15 0,23-44 0,-4 7 0,60-88 0,-55 88 0,17-32 0,-44 63 0,-14 31 0,0 0 0,0 0 0,1 0 0,0 1 0,0-1 0,0 1 0,0 0 0,1 0 0,0 0 0,0 0 0,0 1 0,1 0 0,6-5 0,-8 6-80,2 1-81,-1-2 1,1 1-1,-1-1 0,0 1 1,0-1-1,0 0 1,4-7-1,1-3-6665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24575,'40'1'0,"108"-6"0,-132 3 0,1-1 0,0-1 0,-1 0 0,0-1 0,0-1 0,27-13 0,228-112 0,-269 130 0,94-39 0,-52 23 0,-1-1 0,47-29 0,-47 24-96,1 2 0,1 2 0,81-23 0,27-11-75,-19 1 726,-133 52-551,0-1 0,0 1-1,0 0 1,0-1 0,-1 1-1,1 0 1,0 0 0,0 0-1,0 0 1,0 0 0,0 0 0,0 0-1,0 0 1,-1 0 0,1 0-1,0 0 1,0 0 0,0 1-1,0-1 1,0 0 0,-1 1-1,1-1 1,0 1 0,0-1 0,0 1-1,-1-1 1,1 1 0,0-1-1,-1 1 1,2 1 0,7 25-1484,-7-8-5346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24575,'0'-3'0,"0"-1"0,1 1 0,-1-1 0,1 1 0,0-1 0,0 1 0,0-1 0,1 1 0,-1 0 0,1 0 0,0-1 0,0 1 0,0 1 0,0-1 0,0 0 0,1 0 0,-1 1 0,1-1 0,0 1 0,0 0 0,5-3 0,7-4 0,1 1 0,0 0 0,23-7 0,19-8 0,-35 12 3,1 1 0,0 1-1,1 2 1,0 0 0,27-3-1,22-6-1383,-56 11-5445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24575,'3'1'0,"1"-1"0,-1 1 0,0 0 0,1 0 0,-1 0 0,0 0 0,1 1 0,-1-1 0,0 1 0,0 0 0,0 0 0,-1 0 0,1 0 0,3 4 0,36 40 0,-33-34 0,-1 0 0,-1 0 0,-1 1 0,0 0 0,0 0 0,-2 0 0,1 1 0,-2-1 0,0 1 0,2 19 0,11 41 0,-10-50 0,-1 1 0,3 40 0,5 28 0,-9-67 0,0 0 0,-1 52 0,-3-50 0,1 0 0,7 40 0,29 150 0,-31-168 0,-5-43 0,-2-36 0,1 27 0,0-27 0,-2 1 0,-1 0 0,-9-36 0,5 20 0,2-1 0,2 1 0,1 0 0,9-87 0,-3 105 0,1 1 0,1 0 0,1 0 0,2 1 0,0 0 0,16-28 0,-16 35 0,2 1 0,0 1 0,1 0 0,1 0 0,0 2 0,0-1 0,2 2 0,28-21 0,42-15 0,-71 38 0,0 1 0,0 0 0,1 1 0,0 0 0,0 1 0,1 1 0,0 1 0,0 0 0,0 1 0,1 0 0,-1 2 0,1 0 0,0 1 0,0 0 0,0 1 0,0 1 0,29 6 0,-42-6 0,-1 0 0,0 1 0,1-1 0,-1 1 0,0 0 0,0 0 0,0 0 0,0 0 0,0 0 0,0 1 0,-1 0 0,1-1 0,-1 1 0,1 0 0,-1 0 0,0 0 0,0 0 0,-1 1 0,1-1 0,-1 0 0,0 1 0,1-1 0,-1 1 0,-1-1 0,1 1 0,0 3 0,1 14 0,-1-1 0,-1 1 0,-3 34 0,0-12 0,1-27 0,0 0 0,0 0 0,-1 0 0,-1-1 0,-1 1 0,0-1 0,-1 0 0,-1 0 0,0-1 0,-1 0 0,-1 0 0,-13 16 0,-14 25 0,30-45 0,0 0 0,0 0 0,-1 0 0,-1-1 0,1 0 0,-1-1 0,-1 1 0,-13 9 0,-9 2 0,-1-2 0,-63 26 0,56-27-195,0-2 0,-2-1 0,1-3 0,-2-1 0,1-2 0,-68 5 0,97-13-6631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1881 81 24575,'-9'0'0,"1"-2"0,0 1 0,0-1 0,-14-5 0,-26-5 0,-41-1 0,53 6 0,-60-2 0,-45-5-300,0 1-1,-373 13 301,478 1 50,0 1 1,0 2-1,1 1 0,-1 2 0,-51 16 0,68-16-25,1 0 0,0 1 0,0 1 0,0 0 0,1 1 0,1 1 0,0 1 0,0 0 0,1 2 0,1-1 0,-20 25 0,20-17-25,-20 40 0,-11 17 0,29-51 0,1 0 0,1 2 0,1 0 0,2 0 0,1 1 0,-12 60 0,3-13 0,-17 81 0,25-97 0,6-34 0,0 1 0,0 41 0,6 567 0,0-619 0,1 0 0,1 0 0,1 0 0,0 0 0,1 0 0,1-1 0,1 0 0,0 0 0,1-1 0,0 0 0,1-1 0,16 20 0,-12-20 0,-1 0 0,2-2 0,-1 1 0,23 13 0,4 6 0,-33-28 0,-1 0 0,1 0 0,0 0 0,0 0 0,1-1 0,-1-1 0,1 1 0,-1-1 0,1 0 0,0-1 0,14 1 0,12 0 0,51-5 0,-31 0 0,99 5 0,-69 1 0,137-13 0,-148-1-291,0-3-1,0-4 1,96-35-1,190-104-233,-344 151 655,0-1 0,0-1 0,0-1 0,-1 0 1,0-1-1,0 0 0,-2-1 0,1 0 0,-1-1 0,-1 0 0,0-1 0,17-27 0,24-69-130,-47 100 0,-1-1 0,-1 1 0,0-1 0,0 1 0,-1-1 0,0 0 0,0 0 0,-1-12 0,-3-88 0,-1 48 0,3-7 0,2 28 0,-3 0 0,-1 0 0,-13-69 0,-36-75 0,41 157 0,-1 0 0,-2 1 0,-1 0 0,-24-34 0,-85-144 0,117 196 0,-2 2 0,1-1 0,-1 1 0,0 0 0,-1 0 0,-16-9 0,-26-22 0,37 26 0,0 1 0,-1 0 0,-1 1 0,0 1 0,0 0 0,-1 1 0,0 1 0,0 1 0,-27-7 0,5 5 0,0 0 0,-1 3 0,-53-1 0,42 5 0,7-1 0,-48 4 0,80-1 0,1 0 0,0 1 0,0 0 0,0 1 0,0 0 0,1 1 0,-1 0 0,1 0 0,-14 10 0,18-10 0,1 0 0,1 1 0,-1-1 0,1 1 0,-1 0 0,2 1 0,-1-1 0,0 1 0,1-1 0,0 1 0,0 0 0,1 0 0,0 1 0,0-1 0,0 0 0,1 1 0,-1 6 0,-1 15 0,2 0 0,2 49 0,1-33 0,-2-34-273,1 1 0,0-1 0,1 1 0,5 16 0,-1-10-6553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24575,'1'29'0,"-2"0"0,0 0 0,-2 0 0,-1 0 0,-1-1 0,-2 0 0,-9 28 0,-5 5 0,-14 68 0,-16 51 0,34-111 0,15-56 0,-1 0 0,0 0 0,0-1 0,-1 1 0,-10 19 0,13-31-26,1 1 1,-1-1-1,0 0 0,0 1 0,0-1 1,0 0-1,0 1 0,0-1 0,0 0 1,0 0-1,0 0 0,0 0 0,-1 0 1,1 0-1,0 0 0,-1-1 0,1 1 1,-1 0-1,1-1 0,-1 1 0,1-1 1,-1 0-1,1 1 0,-1-1 0,1 0 0,-1 0 1,1 0-1,-1 0 0,0 0 0,1 0 1,-1 0-1,1-1 0,-1 1 0,1-1 1,-1 1-1,1-1 0,-1 1 0,1-1 1,-1 0-1,1 0 0,0 0 0,0 0 1,-1 0-1,1 0 0,0 0 0,0 0 0,0 0 1,0 0-1,0-1 0,0 1 0,0 0 1,0-2-1,-6-14-6800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24575,'32'0'0,"-9"-1"0,-1 2 0,28 3 0,-42-3 0,-1 1 0,1 0 0,0 0 0,-1 1 0,0 0 0,1 0 0,-1 1 0,0 0 0,12 10 0,34 15 0,-46-26 0,-1 0 0,1 0 0,0 1 0,-1 0 0,0 0 0,0 1 0,0-1 0,0 1 0,5 7 0,5 6 0,1-1 0,0 0 0,1-1 0,24 16 0,-40-30 0,-1-1 0,1 0 0,0 0 0,-1 1 0,1-1 0,0 0 0,0-1 0,0 1 0,0 0 0,0 0 0,0-1 0,0 1 0,0-1 0,0 0 0,0 0 0,0 1 0,0-1 0,1-1 0,-1 1 0,0 0 0,0 0 0,0-1 0,3 0 0,-2-1 0,-1 0 0,0 1 0,0-1 0,0 0 0,0 0 0,-1 0 0,1-1 0,0 1 0,-1 0 0,0 0 0,1-1 0,-1 1 0,0-1 0,0 1 0,1-5 0,1-10 0,0 1 0,-1 0 0,0-1 0,-1-25 0,-4-544 0,7 534 0,-4 50 0,1 0 0,-1 1 0,0-1 0,1 0 0,-1 0 0,1 0 0,-1 0 0,1 1 0,0-1 0,0 0 0,0 1 0,0-1 0,0 1 0,0-1 0,0 1 0,1-1 0,-1 1 0,0 0 0,1-1 0,-1 1 0,1 0 0,-1 0 0,1 0 0,2 0 0,-3 1 0,1 0 0,0 1 0,0-1 0,-1 1 0,1-1 0,0 1 0,-1 0 0,1 0 0,-1 0 0,1-1 0,-1 2 0,1-1 0,-1 0 0,0 0 0,0 0 0,1 1 0,-1-1 0,0 0 0,0 1 0,0-1 0,0 1 0,1 3 0,20 41 0,-19-40 0,0 4 17,0 0-1,0 1 0,-1-1 0,2 17 1,-4-20-162,1 1 0,0 0 1,1 0-1,0 0 0,0 0 1,0-1-1,1 0 0,0 1 1,5 6-1,2-1-6681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24575,'0'57'0,"-3"91"0,2-131 0,-2 0 0,0 0 0,-1 0 0,-1 0 0,0-1 0,-12 24 0,3-6 0,1 0 0,2 0 0,1 1 0,-5 42 0,-4 10 0,14-60 0,1 0 0,1-1 0,2 1 0,1 0 0,4 39 0,-4-64 0,0 1 0,1 0 0,-1-1 0,1 1 0,0 0 0,0-1 0,0 1 0,0-1 0,0 1 0,0-1 0,1 0 0,-1 1 0,1-1 0,-1 0 0,1 0 0,0 0 0,0 0 0,0 0 0,0-1 0,1 1 0,-1-1 0,0 1 0,0-1 0,1 0 0,-1 0 0,1 0 0,0 0 0,-1 0 0,1-1 0,-1 1 0,1-1 0,0 1 0,0-1 0,-1 0 0,1 0 0,0 0 0,-1-1 0,1 1 0,0-1 0,3 0 0,2-1 0,0 0 0,-1 0 0,1 0 0,0-1 0,-1 0 0,0-1 0,0 0 0,0 0 0,0 0 0,-1-1 0,0 0 0,12-11 0,-13 6 0,1 0 0,-1-1 0,0 1 0,-1-1 0,-1 0 0,0-1 0,0 1 0,1-18 0,2 2 0,-2 2 0,0 1 0,-2-1 0,-1 0 0,-2-29 0,0 39 0,0 0 0,-2 0 0,1 1 0,-2-1 0,0 1 0,-1 0 0,0 0 0,-9-16 0,13 28 5,0 0-1,-1 0 1,1 0 0,0 0-1,-1 0 1,1 1-1,-1-1 1,0 0 0,1 1-1,-1-1 1,0 1 0,0-1-1,0 1 1,0 0-1,0 0 1,0 0 0,-1 0-1,1 1 1,0-1-1,0 0 1,-1 1 0,1-1-1,0 1 1,-1 0-1,-3 0 1,3 1-88,0-1 1,0 1-1,0 0 1,0 0-1,-1 1 1,2-1-1,-1 0 1,0 1-1,0 0 1,0 0-1,1 0 1,-1 0-1,1 0 1,-1 0-1,1 1 1,0-1-1,-3 5 1,-4 8-6744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24575,'7'0'0,"9"0"0,1 0 0,0 1 0,28 6 0,-40-6 0,0 1 0,0 0 0,0-1 0,-1 2 0,1-1 0,0 1 0,-1-1 0,0 1 0,1 0 0,-1 1 0,-1-1 0,1 1 0,0 0 0,-1 0 0,0 0 0,4 5 0,-1 3 0,0 0 0,-1 1 0,0 0 0,-1 0 0,5 21 0,-7-21 0,1-1 0,1 0 0,0 0 0,0 0 0,1 0 0,12 19 0,-8-16 0,-1 0 0,-1 1 0,0 0 0,-1 0 0,-1 0 0,6 34 0,13 37 0,-17-63 0,-1 0 0,4 27 0,0 2 0,22 52 0,-12-50 0,-19-49-105,1-1 0,-1 1 0,0 0 0,0 0 0,-1-1 0,1 1 0,-1 0 0,0 0 0,-1 0 0,0-1 0,0 1 0,-2 8 0,-2 2-6721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4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2648 1461 24575,'21'56'0,"-18"-36"0,-1 1 0,-1 0 0,0 0 0,-2 0 0,-1 0 0,0-1 0,-1 1 0,-1-1 0,-1 1 0,-1-1 0,-13 28 0,-9 11 0,-2-1 0,-52 72 0,38-63-298,-4-3 1,-2-1-1,-3-3 0,-3-2 0,-64 50 0,-165 136 351,-214 165-3579,410-344 3306,8-4 207,-142 79 1,199-127 64,-254 119-326,245-120 1017,-1-1 0,0-1 0,-1-2 0,0-2 1,-1-1-1,-57 0 0,72-5-732,9 1 30,0-1 0,1-1-1,-1 0 1,0 0 0,1-1 0,-17-5 0,24 5-31,0 0 0,0 0 1,1 0-1,-1-1 1,1 1-1,-1-1 0,1 0 1,0 0-1,0 0 1,0-1-1,1 1 0,-1-1 1,1 1-1,0-1 0,0 0 1,0 0-1,0 0 1,1 0-1,-1 0 0,1 0 1,-1-7-1,-37-142-235,14 64-170,-24-176 0,24 116 395,16 104 0,1-1 0,-2-61 0,10-700-1091,2 355 636,1 386 429,3-1-1,3 1 1,3 1 0,3 0-1,46-124 1,-43 139-50,3 1 0,1 0 0,3 2 0,1 1 0,3 1 0,1 1 0,57-62 1,83-37 1175,-84 75-720,-56 44-360,2 2 0,0 1-1,1 2 1,0 1 0,2 2 0,0 1 0,1 2 0,74-17-1,-44 18-132,1 3-1,-1 3 1,74 2-1,-18 3 30,-50-2-55,127 13 1,-172-6 201,1 1 1,-1 2-1,0 0 1,-1 2-1,0 1 1,0 1-1,-1 1 1,0 1-1,-1 1 1,-1 1-1,0 1 1,34 33-1,-45-37 3,-1 1 0,0 0 0,-1 1 0,0 0 0,-1 1 0,-1 0 0,0 0 0,10 29 0,0 14 387,14 69-1,-13-42-293,-10-34-284,-2 1-1,-2 1 1,-3-1-1,-6 73 1,2-14 8,2-68-169,-1 0 1,-3 0-1,-1 0 0,-12 44 0,-10 12 286,-4-2 0,-4-1 0,-5-2 0,-4-2 0,-82 130 0,90-174 0,-1-2 0,-2-1 0,-3-2 0,-1-2 0,-2-1 0,-2-3 0,-74 46 0,60-49-130,-67 26 1,2-1-7,55-28 136,-1-2 0,-84 19 0,143-44 0,-35 9 53,-2-3-1,1-1 1,-57 1 0,-150-5 457,174-6-314,68 1-160,0-1-1,0-1 1,-1 0 0,1-1 0,0 0-1,1-1 1,-21-9 0,20 5-6862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0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24575,'0'-4'0,"4"-2"0,7 0 0,1 6 0,2 3 0,5 1 0,-2-1-8191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24575,'2'1'0,"0"-1"0,1 1 0,-1 0 0,0 0 0,0 0 0,1 0 0,-1 0 0,0 0 0,0 1 0,0-1 0,0 1 0,-1-1 0,1 1 0,0 0 0,-1 0 0,1 0 0,-1 0 0,3 3 0,23 44 0,-23-41 0,13 26 0,-1-1 0,-2 2 0,-1 0 0,11 53 0,8 80 0,-7-64 0,-18-79 0,0 0 0,-2 0 0,3 32 0,-2-6-292,17 78-1,-10-68 181,-6-10 112,2 54 0,2 24 0,-2-35-92,-3 0-1,-9 97 1,1-45-68,2 260 1294,0-648-2499,0 219-5461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0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24575,'-3'129'0,"6"140"0,1-248 0,0 1 0,1-2 0,8 24 0,-6-24 0,-1 0 0,-2 1 0,4 25 0,24 198 38,-8-70-1225,-13-97 1123,-4-39-29,2 58 0,-11 80-1422,3 86 1616,12-154-101,-7-65 0,2 61 0,-9 373 2813,1-608-4178,0 106-5461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1 606 24575,'0'-1'0,"0"0"0,1 0 0,-1 0 0,0 0 0,1 0 0,-1 0 0,1 0 0,0 0 0,-1 0 0,1 1 0,0-1 0,-1 0 0,1 0 0,0 0 0,0 1 0,0-1 0,0 0 0,0 1 0,0-1 0,0 1 0,0-1 0,0 1 0,0 0 0,0-1 0,0 1 0,0 0 0,2 0 0,37-7 0,-28 6 0,40-8 0,-22 2 0,1 3 0,46-3 0,4 7-84,39 1-368,127-17 0,-79-4-1352,194 2 1,-275 18 1264,0-4-1,99-17 1,322-29-70,4 0-8,62-23 504,-543 70 68,90-6-759,-69 7 808,0-2-1,-1-3 0,67-17 1,57-16 116,-123 30 504,-1-1 0,0-3 0,59-24-1,-108 37-462,0 1-1,0-1 1,-1 0-1,1 0 1,0 0-1,0 0 0,0 0 1,-1 0-1,1 0 1,0-1-1,-1 1 1,1 0-1,-1-1 1,0 0-1,1 1 0,-1-1 1,0 0-1,0 1 1,0-1-1,0 0 1,-1 0-1,2-2 1,-2 2-71,-1 0 0,1 0 0,0 0 0,-1 0 0,1 0 1,-1 0-1,0 0 0,1 1 0,-1-1 0,0 0 1,0 1-1,0-1 0,0 0 0,-1 1 0,1-1 1,0 1-1,-1 0 0,-1-3 0,-8-4-29,0 0 1,0 1-1,0 0 1,-1 1-1,-16-7 0,-22-3-1426,28 11-5461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0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24575,'-6'0'0,"0"0"0,0 0 0,0 1 0,0 0 0,0 0 0,0 0 0,0 1 0,1-1 0,-1 2 0,1-1 0,-1 0 0,1 1 0,0 0 0,0 0 0,0 1 0,0-1 0,0 1 0,1 0 0,0 1 0,0-1 0,0 1 0,-4 5 0,-17 24 0,18-26 0,1-1 0,0 2 0,1-1 0,0 1 0,-7 15 0,0 14 0,1 1 0,-5 40 0,9-38 0,-23 69 0,22-86 0,2 1 0,0 0 0,2 0 0,-3 48 0,9 109 0,2-66 0,-3-35 0,18 119 0,-9-90 0,2 17 0,-2-51 0,-8-55 0,0 0 0,1-1 0,2 1 0,10 33 0,35 98 0,-35-104 0,-13-42 0,0 0 0,0 0 0,1 0 0,0-1 0,0 1 0,0-1 0,1 1 0,0-1 0,0-1 0,0 1 0,0 0 0,11 7 0,-13-11 0,-1 0 0,1 0 0,0 0 0,0 0 0,0 0 0,0-1 0,0 1 0,0-1 0,0 1 0,0-1 0,0 0 0,0 0 0,0 0 0,0 0 0,0 0 0,0 0 0,3-1 0,-2 0 0,0 0 0,-1-1 0,1 1 0,0-1 0,-1 1 0,1-1 0,-1 0 0,0 0 0,0 0 0,1 0 0,-1-1 0,0 1 0,-1-1 0,1 1 0,1-4 0,3-7 0,0 0 0,-2 0 0,1 0 0,-2-1 0,4-23 0,-2 11 0,0 2 0,5-21 0,-2-1 0,-2 0 0,1-49 0,-5-59 0,-6-143 0,0 265 0,0 0 0,-3 1 0,0 0 0,-2 0 0,-2 1 0,0 0 0,-20-35 0,-24-44 0,38 72 0,15 32 0,0-1 0,0 1 0,0 0 0,-1-1 0,0 1 0,0 0 0,-1 0 0,1 1 0,-1-1 0,-8-7 0,-28-27-1365,29 28-5461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0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4156 1508 24575,'-62'-48'0,"28"23"0,-242-194-1085,249 199 1085,0 1 0,-32-15 0,-13-9 0,12 0 36,42 28-17,-1 1 1,0 2-1,-1 0 1,-25-11-1,-51-20-19,-63-23 0,96 45 0,-2 2 0,0 4 0,-82-9 0,66 13 0,42 4 0,-50 0 0,18 5 110,-198 5 732,256-1-842,-1 1 0,0 0 0,1 1 0,0 1 0,0 0 0,0 0 0,0 1 0,1 1 0,0 0 0,0 1 0,1 0 0,0 1 0,-10 10 0,-5 8 0,1 0 0,1 1 0,-34 54 0,14-13 0,-51 107 0,79-146-152,-1 0-1,-26 34 1,-14 20-115,9 1 267,-46 114 0,70-146 0,-44 69 0,1-2 0,18-23 0,-62 132 0,86-179 0,-34 51 0,30-54 0,-28 60 0,-84 170-341,-8 16-344,105-193 687,19-50 435,4 1 0,1 0 0,-23 97 0,32-85-437,3 0 0,0 98 0,8-143 0,-1 17 0,1-1 0,2 0 0,1 1 0,2-1 0,1 0 0,2-1 0,13 36 0,10 10 0,54 96 0,-62-135 0,1 0 0,2-2 0,1-1 0,2-2 0,1 0 0,2-2 0,2-1 0,1-2 0,1-2 0,47 30 0,58 32-271,84 45-269,118 19 356,-317-144 81,1-1 0,0-2-1,0 0 1,39 4 0,-29-5-74,64 18 0,-6 4 177,184 29 0,-210-50 0,104-2 0,-105-5 0,116 14 0,-105-6-3,0-3 0,101-6 0,-59-1 3,-89 0 159,-1-2 1,0-2 0,-1 0-1,54-20 1,-16 5-8,-20 7-98,-1-3 0,-1-2 1,0-2-1,-2-2 0,58-40 0,-54 31-54,-2-2 0,59-57 0,-81 67 0,-2-1 0,0-1 0,-2-1 0,-1 0 0,24-49 0,13-16 0,-38 66 0,-1-2 0,17-38 0,65-201 0,-44 114 0,-46 123-134,-2-1-1,-1 0 0,-1 0 0,-2 0 1,-1 0-1,-2-39 0,2-19-50,10-26-320,1-15-110,-14-384-80,-5 446 644,-2 0 0,-30-113 1,-55-126 68,86 285-23,-48-120-1000,-139-256 0,171 354 969,-248-415 36,201 351 0,23 34 0,-70-85 0,51 80 3,-152-162 18,133 158-21,25 23 0,-98-76 0,-4-1-51,-12-9 738,128 113-474,-148-99 1340,165 116-1428,0 2-1,-1 1 0,-1 1 1,0 2-1,0 0 0,-1 3 1,-51-7-1,-20 6 189,-107 4 0,196 5-195,0 0-1,0 1 1,0 1 0,0 0-1,0 1 1,-15 7 0,-77 38 737,103-47-854,-54 32-249,0 3 0,-91 79 0,136-106 243,-27 25 5,-38 45 0,-16 15 0,-102 81-1382,103-83 588,-95 126 1,-72 146 793,235-334 0,-25 33 0,-43 74 0,-34 55-39,-17 31 608,124-183-206,2 1-1,-13 44 1,3-5-34,-54 172 1442,75-225-2044,2-1 0,0 1 0,2-1 0,1 48 0,2-53-6553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0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24575,'102'2'0,"114"-4"0,-145-11 0,-52 8 0,1 1 0,29-1 0,-46 5 0,47-2 0,82-11 0,38-15 0,-140 23-107,0 1 0,0 2 0,50 2 1,-50 1-832,-7-1-5888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24575,'62'1'0,"-22"1"0,1-3 0,0-1 0,78-14 0,-78 9 0,1 2 0,0 2 0,0 1 0,53 6 0,3-2 0,86-2-1365,-161 0-5461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400 286 24575,'4'1'0,"1"1"0,0-1 0,-1 1 0,1 0 0,-1 0 0,1 0 0,-1 1 0,7 4 0,9 5 0,-3-5 0,1-1 0,-1-1 0,1-1 0,20 2 0,8 3 0,51 2 0,-78-11 0,-1 1 0,1 1 0,-1 1 0,1 1 0,26 9 0,-1 1 0,-1-2 0,2-2 0,0-2 0,49 3 0,-80-10 0,7 1 0,0 2 0,0 0 0,0 1 0,0 1 0,22 9 0,-41-14 0,0 1 0,1-1 0,-1 0 0,0 1 0,0-1 0,0 1 0,0 0 0,0-1 0,-1 1 0,1 0 0,0 0 0,-1 0 0,1 0 0,-1 1 0,0-1 0,0 0 0,0 1 0,0-1 0,0 0 0,1 5 0,-2-2 0,0-1 0,0 1 0,0-1 0,0 0 0,-1 1 0,0-1 0,0 0 0,0 1 0,0-1 0,-1 0 0,-2 5 0,-1 2 0,-1-1 0,0-1 0,0 1 0,-1-1 0,-1-1 0,1 1 0,-1-1 0,-17 13 0,-136 83 0,124-81 0,-71 30 0,32-17 0,29-13 0,-1-3 0,0-1 0,-1-3 0,-57 11 0,-24 1 0,98-19 0,24-7 0,0 1 0,0-1 0,-1 0 0,-13 0 0,20-2 0,1 0 0,-1 0 0,0 0 0,1 0 0,-1 0 0,0-1 0,1 1 0,-1-1 0,0 1 0,1-1 0,-1 0 0,1 1 0,-1-1 0,1 0 0,-1 0 0,1 0 0,0 0 0,-1-1 0,1 1 0,0 0 0,0 0 0,0-1 0,0 1 0,0-1 0,0 1 0,0-1 0,-1-2 0,-5-17 0,0-1 0,1 0 0,1-1 0,1 1 0,-2-35 0,7-120 0,2 75 0,-3-469 0,0 570 0,0 1 0,0 0 0,0 0 0,0 0 0,0-1 0,0 1 0,0 0 0,0 0 0,0 0 0,0 0 0,0-1 0,1 1 0,-1 0 0,0 0 0,0 0 0,0 0 0,0 0 0,0-1 0,0 1 0,1 0 0,-1 0 0,0 0 0,0 0 0,0 0 0,0 0 0,1 0 0,-1 0 0,0 0 0,0 0 0,0 0 0,1-1 0,-1 1 0,0 0 0,0 0 0,0 0 0,1 0 0,-1 1 0,0-1 0,0 0 0,0 0 0,0 0 0,1 0 0,-1 0 0,0 0 0,0 0 0,0 0 0,1 0 0,-1 0 0,0 0 0,0 1 0,0-1 0,0 0 0,18 11 0,13 14 0,17 15 0,78 51 0,-87-65 0,55 27 0,-63-38 0,36 25 0,-37-22 0,0-1 0,1-1 0,43 14 0,32 16 0,-50-10 0,-43-27 0,1 0 0,-1-1 0,23 10 0,-11-8 0,16 7 0,45 24 0,-9 0 0,-33-19 0,82 57 0,-125-78 0,0-1 0,0 1 0,1 0 0,-1 0 0,0 0 0,0 0 0,0 0 0,0 0 0,0 0 0,-1 1 0,1-1 0,0 0 0,0 0 0,-1 1 0,1-1 0,-1 0 0,1 1 0,-1 1 0,0-2 0,0 0 0,0 0 0,0 0 0,-1 0 0,1 0 0,0 0 0,-1 0 0,1 0 0,-1 0 0,1 0 0,-1-1 0,0 1 0,1 0 0,-1 0 0,0-1 0,1 1 0,-1 0 0,0-1 0,0 1 0,-1 0 0,-8 4 0,0-1 0,0 0 0,-1 0 0,-13 2 0,-8 4 0,12-1 0,4 0 0,-1-2 0,0 0 0,-30 8 0,1-2 0,0 1 0,-73 35 0,69-26 0,-83 24 0,-93 28 0,215-71 0,-180 70 0,170-67 0,-1 0 0,-40 6 0,49-11 0,-1 0 0,1 1 0,0 0 0,0 1 0,0 0 0,1 1 0,-1 1 0,1 0 0,0 0 0,-22 17 0,29-19 0,0 1 0,-1-2 0,1 1 0,-1-1 0,0 0 0,0 0 0,0 0 0,-1-1 0,1 0 0,-1 0 0,1-1 0,-1 0 0,0 0 0,1 0 0,-1-1 0,0 0 0,-8-1 0,11 1 0,0-1 0,0 0 0,0 1 0,0-1 0,0-1 0,1 1 0,-1 0 0,1-1 0,-1 0 0,1 0 0,-1 0 0,1 0 0,0 0 0,0-1 0,0 0 0,0 1 0,1-1 0,-1 0 0,1 0 0,-1-1 0,1 1 0,0 0 0,1-1 0,-1 1 0,0-1 0,1 0 0,0 1 0,0-1 0,0 0 0,0-5 0,-24-337 0,23 199 0,5-129 0,2 248 0,0 0 0,2 1 0,1 0 0,22-49 0,12-39 0,-38 93 0,-3 17 0,0-1 0,0 1 0,0 0 0,1 0 0,0-1 0,4-8 0,-5 13 0,0 0 0,0 0 0,0 0 0,0 0 0,0 0 0,0 1 0,0-1 0,0 0 0,0 1 0,0-1 0,0 0 0,1 1 0,-1 0 0,0-1 0,0 1 0,1 0 0,-1-1 0,0 1 0,0 0 0,1 0 0,-1 0 0,0 0 0,0 0 0,1 0 0,-1 1 0,0-1 0,1 0 0,-1 1 0,0-1 0,0 1 0,0-1 0,0 1 0,1-1 0,0 2 0,83 50 0,238 62 0,-311-110-6,33 10-275,1-2 0,78 10 1,-84-15 280,0 2 0,-1 1 0,70 29 0,-40-13 0,239 61-1193,-91-28 490,234 66-108,-244-40 802,-120-46 627,-52-22 119,-2 1-1,1 2 1,35 27-1,-68-46-736,0-1 0,1 1 0,-1 0 0,0 0 0,0 0 0,0-1 0,0 1 0,0 0 0,0 1 0,0-1 0,0 0 0,0 0 0,0 0 0,0 1 0,-1-1 0,1 0 0,0 1 0,-1-1 0,1 0 0,-1 1 0,0-1 0,1 1 0,-1 1 0,-1-2 0,1 0 0,-1 0 0,0 0 0,0 0 0,0 0 0,0 0 0,0 0 0,0 0 0,0-1 0,0 1 0,0 0 0,0-1 0,0 1 0,0-1 0,-1 1 0,1-1 0,0 1 0,0-1 0,-1 0 0,-1 0 0,-14 3 0,0-2 0,-31 0 0,43-1 0,-875-3 0,858 5 0,0 0 0,-35 8 0,-27 3 0,64-11-292,0 1-1,-24 8 1,39-10-196,-13 4-6338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1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428 129 24575,'-30'0'0,"16"-1"0,-1 0 0,1 1 0,0 1 0,0 0 0,0 1 0,0 1 0,0 0 0,1 1 0,-1 0 0,-24 12 0,-93 38 0,125-51 0,0 0 0,1 0 0,0 0 0,-1 0 0,1 1 0,0 0 0,1 0 0,-1 1 0,1-1 0,0 1 0,0 0 0,0 0 0,1 0 0,0 0 0,0 1 0,0-1 0,0 1 0,1 0 0,0 0 0,0 0 0,1 0 0,0 0 0,0 0 0,0 0 0,1 1 0,-1-1 0,3 12 0,-2 8 0,1 1 0,1-1 0,1 0 0,2 0 0,0 0 0,19 48 0,-20-58 0,1-1 0,3 31 0,-6-33 0,0 0 0,1 0 0,0 0 0,1 0 0,7 14 0,-7-18 0,0 0 0,1 0 0,0-1 0,1 0 0,0 0 0,0 0 0,1-1 0,0 0 0,0 0 0,0-1 0,1 0 0,0 0 0,0-1 0,1 0 0,0 0 0,-1-1 0,2 0 0,-1-1 0,18 5 0,14 1 0,1-2 0,0-2 0,71 0 0,-89-5 0,1-1 0,-1-1 0,34-7 0,-50 7 0,1-1 0,-1 1 0,0-2 0,0 1 0,-1-1 0,1 0 0,-1-1 0,0 1 0,0-1 0,0-1 0,-1 1 0,1-1 0,5-8 0,0-2 0,0 1 0,-1-2 0,-1 0 0,-1 0 0,0-1 0,-1 0 0,-1 0 0,-1 0 0,0-1 0,-2 0 0,0-1 0,-1 1 0,-1-1 0,0-21 0,-1 20 0,0 1 0,9-36 0,3-33 0,-12 68 0,-3-170 0,1 185 7,-1 0 0,0 0 0,0 0 0,0 0 0,-1 0 1,0 1-1,0-1 0,0 1 0,-1 0 0,1 0 0,-2 0 0,1 0 0,0 0 0,-1 1 0,0 0 0,-7-5 0,-2-1-255,1 1 1,-1 1-1,-1 0 1,1 1-1,-21-6 1,18 8-6579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1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0,1-1 0,-1 1 0,0 0 0,0 0 0,0-1 0,-1 1 0,1 0 0,0 0 0,0 0 0,0 0 0,-1 0 0,1 0 0,0 0 0,-1 0 0,1 0 0,-1 1 0,1-1 0,-1 0 0,0 0 0,1 0 0,-1 1 0,0-1 0,0 2 0,5 40 0,-5-38 0,0 0 0,2 31 0,13 70 0,-9-76 0,-2 0 0,-1 55 0,-3-55 0,2 0 0,9 57 0,-6-61 17,-2 0-1,-1 0 0,-1 35 0,-2-42-175,0-1 0,2 1 1,0-1-1,1 1 0,1-1 0,1 0 0,0 0 0,11 26 0,-7-29-6667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24575,'-1'2'-187,"1"-1"0,-1 1 1,1-1-1,-1 0 0,0 1 0,0-1 0,0 0 0,1 0 0,-1 0 0,0 1 0,-1-1 1,1 0-1,0 0 0,0 0 0,0-1 0,0 1 0,-1 0 0,1 0 0,0-1 0,-1 1 1,-1 0-1,-37 14 2291,28-11-2448,-9 8 592,0 0 0,0 1 0,2 0 1,-1 2-1,2 1 0,0 0 0,1 1 0,-18 23 0,-12 10-130,41-43-118,1-1 0,0 2 0,0-1 0,1 0 0,0 1 0,0 0 0,0 0 0,-2 11 0,-17 75 0,14-52 0,2-2 0,3 0 0,1 0 0,1 0 0,3 0 0,5 41 0,-2-59 0,0-1 0,2 0 0,9 27 0,8 27 0,-15-46 0,2-1 0,1-1 0,1 1 0,17 26 0,-1 1 0,-24-48 0,0-1 0,1 1 0,-1-1 0,1 0 0,1 0 0,-1 0 0,1-1 0,0 0 0,0 0 0,1 0 0,0-1 0,-1 0 0,1 0 0,13 4 0,1 0 0,0-1 0,1-1 0,42 6 0,-58-12 0,-1 1 0,1-1 0,0 0 0,-1 0 0,1 0 0,-1-1 0,1 0 0,-1 0 0,1 0 0,-1-1 0,0 1 0,0-1 0,1-1 0,-1 1 0,-1-1 0,1 0 0,0 0 0,-1 0 0,1-1 0,-1 1 0,0-1 0,0 0 0,-1-1 0,1 1 0,5-10 0,3-8 0,-1 0 0,-1-1 0,-1 0 0,11-40 0,3-9 0,11 8 0,-25 50 0,-1 0 0,13-29 0,-8-2 0,-1 0 0,6-54 0,-13 57 0,-2-1 0,-2 0 0,-6-60 0,5 98 5,-1 0-1,0 1 1,0-1-1,-1 1 0,1 0 1,-1-1-1,0 1 1,0 0-1,-1 0 1,1 0-1,-1 0 0,0 1 1,0-1-1,0 1 1,0-1-1,-1 1 1,1 0-1,-1 0 1,0 1-1,0-1 0,0 1 1,0 0-1,0 0 1,0 0-1,-1 0 1,-4 0-1,-7-3-252,-1 2 1,0 0-1,0 0 1,0 2-1,-27 0 1,21 2-6579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24575,'-1'35'0,"2"1"0,1-1 0,12 55 0,-3-46 0,-2 0 0,-1 0 0,2 78 0,-9-91 0,11 60 0,-6-59 0,2 54 0,-8-63 0,0 9 0,1 0 0,1 0 0,9 45 0,-4-37-129,-3 0 0,-1 0 0,-5 81 0,1-86-720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24575,'-2'31'0,"-10"58"0,7-57 0,-3 55 0,9 703-1365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3446 656 24575,'-4'-2'0,"0"0"0,0 0 0,0 0 0,0-1 0,1 0 0,-1 1 0,1-1 0,0-1 0,0 1 0,-4-6 0,-5-4 0,-18-15 0,-66-54 0,73 65 0,-2 2 0,0 1 0,0 2 0,-1 0 0,-51-15 0,47 21 0,1 1 0,-1 2 0,0 1 0,1 1 0,-46 5 0,-10-1 0,46-3 0,-53 0 0,-131 16 0,155-7-123,29-5-34,1 2 1,-45 13 0,40-9 156,-1-1 0,0-3 0,-56 2 0,-19 2 0,-32 0-405,101-9 178,0 3 0,-61 11 1,110-14 226,-146 32-772,-216 20 0,324-48 782,0 2-1,0 1 0,-41 15 0,-27 7-573,14-4 443,-24 5 219,75-23 389,0 1 0,0 3-1,-47 20 1,68-23-259,0 2 0,1 0 0,0 1 0,0 1 0,2 0 0,0 2 0,-26 26 0,39-36-228,1 1 0,0 0 0,0 0 0,1 0 0,0 0 0,0 1 0,0 0 0,1-1 0,0 1 0,0 0 0,1 0 0,-1 14 0,0 8 0,5 55 0,0-29 0,-3-33 0,1 0 0,0 0 0,2-1 0,1 1 0,0-1 0,1 0 0,2 0 0,0-1 0,1 1 0,1-2 0,22 37 0,48 28 0,-53-53 0,1-2 0,1 0 0,2-2 0,0-1 0,2-2 0,1 0 0,37 18 0,-38-23 0,3 2 0,0-1 0,1-2 0,43 15 0,-15-12-182,1-3-1,1-3 0,90 10 1,-64-16 182,166 8 0,-251-17-2,58 1-333,-1-3 1,1-2-1,84-18 1,-17-7-75,-48 12-348,138-47 0,-77 14 627,-87 32-55,-1-2 0,-1-2-1,-2-3 1,81-49 0,110-83 5,-244 155 182,40-24 35,-2-2-1,-2-2 1,0-2 0,37-41-1,-51 46 851,0-1 0,27-45 0,-43 61-649,-1-1 1,-1 1-1,0-1 0,-1 0 1,0 0-1,-1 0 0,0 0 1,-1-1-1,1-25 0,-1 9-238,8-46 0,-5 47 0,3-51 0,-8 54 0,1-36 0,-2 0 0,-17-107 0,6 97 0,8 42 0,-1 0 0,-16-49 0,-45-80 0,63 152 0,-1-1 0,0 1 0,-1 0 0,-8-11 0,-13-21 0,25 36 0,-1 1 0,1-1 0,0 1 0,-1 0 0,0 0 0,1-1 0,-1 1 0,0 0 0,0 1 0,0-1 0,0 0 0,0 1 0,-1-1 0,1 1 0,0-1 0,-1 1 0,1 0 0,-1 0 0,0 0 0,1 0 0,-1 1 0,0-1 0,1 1 0,-1 0 0,0-1 0,1 1 0,-1 1 0,0-1 0,0 0 0,-4 1 0,-7 3 0,-1 0 0,1 1 0,0 1 0,-21 12 0,-7 1 0,41-19 1,-3 2-125,0-1 0,-1 1-1,1 0 1,0 0 0,0 0 0,0 1 0,0-1 0,1 1-1,-1 0 1,-4 5 0,-1 5-6702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24575,'-6'1'0,"-1"0"0,1 0 0,0 0 0,0 0 0,0 1 0,0 0 0,1 1 0,-1-1 0,0 1 0,1 0 0,0 0 0,0 1 0,0 0 0,0-1 0,-7 8 0,1 1 0,0 0 0,1 1 0,0 0 0,-13 24 0,-11 15 0,24-38 0,1 0 0,0 0 0,-10 23 0,2 6 0,1 1 0,2 1 0,2 0 0,-6 47 0,9-32 0,2-10 0,-2 78 0,7-5 0,5 123 0,9-182 0,-11-60 0,0 1 0,0-1 0,1 0 0,0 0 0,0 0 0,0 0 0,0 0 0,0 0 0,1 0 0,0-1 0,5 6 0,-8-9 0,1 1 0,0-1 0,0 1 0,-1-1 0,1 0 0,0 0 0,0 1 0,0-1 0,0 0 0,0 0 0,0 0 0,-1 0 0,1 0 0,0 0 0,0 0 0,0 0 0,0 0 0,0-1 0,0 1 0,-1 0 0,1 0 0,0-1 0,0 1 0,0-1 0,-1 1 0,1-1 0,0 1 0,0-1 0,-1 1 0,1-1 0,-1 1 0,1-1 0,0 0 0,-1 0 0,1 1 0,-1-1 0,1 0 0,-1 0 0,0 1 0,1-1 0,-1 0 0,0 0 0,1-1 0,16-48 0,-14 40 0,34-88 0,-25 73 0,-2-1 0,-1 0 0,12-55 0,-16 55 0,2 0 0,0 1 0,15-31 0,-14 35 0,0 1 0,-1-1 0,-1 0 0,-1-1 0,4-32 0,4-54 0,-7 71 0,2-56 0,-7 56 0,1 24 0,-2 0 0,1 0 0,-2 0 0,0 0 0,0 0 0,-1 0 0,-4-12 0,6 23 0,-1 0 0,0 1 0,0-1 0,0 0 0,0 1 0,0-1 0,0 1 0,-1 0 0,1-1 0,0 1 0,-1 0 0,1 0 0,-1 0 0,1 0 0,-1 0 0,0 0 0,1 0 0,-1 0 0,0 1 0,0-1 0,1 1 0,-1-1 0,0 1 0,0 0 0,0 0 0,0 0 0,1 0 0,-1 0 0,0 0 0,0 0 0,0 0 0,0 1 0,1-1 0,-1 1 0,-3 1 0,-9 3 0,0 0 0,1 2 0,-23 13 0,1-2 0,-46 22 92,-17 7-1549,80-41-5369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24575,'-3'138'0,"6"148"0,10-214 0,-9-53 0,0 1 0,1 28 0,-4-25 0,0 0 0,1-1 0,1 1 0,2-1 0,0 0 0,16 43 0,-20-63 0,-1-1 0,1 1 0,-1-1 0,1 0 0,-1 1 0,1-1 0,0 0 0,0 0 0,-1 1 0,1-1 0,0 0 0,0 0 0,0 0 0,0 0 0,1 0 0,-1 0 0,0 0 0,0-1 0,0 1 0,1 0 0,-1-1 0,0 1 0,1-1 0,-1 1 0,1-1 0,-1 0 0,1 1 0,-1-1 0,0 0 0,1 0 0,-1 0 0,2 0 0,0-1 0,-1-1 0,0 1 0,0 0 0,-1-1 0,1 1 0,0-1 0,0 0 0,-1 1 0,1-1 0,-1 0 0,1 0 0,-1 0 0,0 0 0,0 0 0,0 0 0,0-1 0,0 1 0,1-4 0,70-210 0,-58 177 0,-2 0 0,-1-1 0,-2 0 0,-2-1 0,3-78 0,-11-14-1365,1 110-5461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24575,'3'1'0,"0"-1"0,0 1 0,0-1 0,0 1 0,0 0 0,0 0 0,-1 0 0,1 1 0,0-1 0,0 1 0,-1 0 0,1-1 0,-1 1 0,0 0 0,1 0 0,-1 1 0,0-1 0,2 3 0,35 55 0,-17-24 0,-10-15 0,0 0 0,-2 0 0,0 1 0,-2 1 0,0-1 0,7 43 0,14 38 0,-15-56 0,-3 1 0,-2 0 0,-2 1 0,-2 0 0,-2 0 0,-5 59 0,3-91 0,1 1 0,1 0 0,6 23 0,-6-31 0,0 1 0,-1-1 0,0 0 0,0 1 0,-1-1 0,0 1 0,-1-1 0,-1 1 0,1-1 0,-2 1 0,1-1 0,-1 0 0,-5 13 0,6-21 0,0 1 0,0-1 0,-1 1 0,1-1 0,-1 0 0,0 0 0,0 1 0,0-1 0,0-1 0,0 1 0,0 0 0,0 0 0,-1-1 0,1 1 0,0-1 0,-1 0 0,1 0 0,-1 0 0,0 0 0,1 0 0,-1-1 0,0 1 0,0-1 0,1 1 0,-1-1 0,0 0 0,0 0 0,1-1 0,-1 1 0,0 0 0,0-1 0,1 0 0,-1 1 0,0-1 0,1 0 0,-1 0 0,1-1 0,-1 1 0,1-1 0,0 1 0,-1-1 0,1 0 0,0 1 0,0-1 0,0 0 0,1 0 0,-1-1 0,0 1 0,1 0 0,-1-1 0,1 1 0,0-1 0,0 1 0,0-1 0,0 1 0,-1-5 0,-3-43-1365,5 26-5461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91 24575,'-3'130'0,"6"138"0,10-196 0,-9-53 0,0 1 0,1 28 0,-4 5 0,-1-22 0,1 0 0,1 0 0,10 46 0,15 81 0,-23-136 0,-1 0 0,-1 43 0,0 0 0,-2-63 0,0 1 0,0 0 0,1-1 0,-1 1 0,1 0 0,-1 0 0,1-1 0,0 1 0,0-1 0,0 1 0,0-1 0,0 1 0,1-1 0,-1 0 0,1 1 0,0-1 0,-1 0 0,1 0 0,0 0 0,0-1 0,0 1 0,1 0 0,-1-1 0,0 1 0,1-1 0,-1 0 0,1 1 0,-1-1 0,1-1 0,-1 1 0,1 0 0,0-1 0,-1 1 0,6-1 0,-4 0 0,1 0 0,0-1 0,-1 1 0,1-1 0,-1-1 0,1 1 0,-1-1 0,1 1 0,-1-1 0,0 0 0,0-1 0,0 1 0,0-1 0,0 0 0,-1 0 0,1 0 0,-1 0 0,0-1 0,5-5 0,1-7 0,-1-1 0,0 0 0,-1 0 0,0-1 0,-2 1 0,5-24 0,8-25 0,-10 30 0,-2 0 0,-1-1 0,-2 0 0,-1 0 0,-6-73 0,1 8 0,2 72 0,-1 0 0,-2-1 0,-1 2 0,-1-1 0,-10-31 0,-64-138 0,67 168 0,9 19 0,-1 0 0,0 0 0,-1 1 0,0 0 0,0 0 0,-1 0 0,0 1 0,-1 0 0,0 1 0,-1 0 0,0 0 0,-12-9 0,-15-4-1365,23 12-5461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24575,'3'1'0,"0"0"0,0 0 0,0 0 0,0 1 0,0-1 0,-1 1 0,1-1 0,0 1 0,-1 0 0,1 0 0,3 4 0,19 12 0,-1-8 0,0-2 0,0-1 0,1 0 0,27 2 0,4 3 0,22 1 0,-33-8 0,75 17 0,-77-13 0,84 9 0,38-1 0,-82-7 0,-53-5 0,-1 0 0,32 12 0,27 6 0,-30-12 0,-1 3 0,0 2 0,60 26 0,-77-27 0,1-2 0,59 11 0,-29-8 0,-33-10 0,1-1 0,0-2 0,0-1 0,1-3 0,46-5 0,-73 3 0,1 1 0,-1-2 0,0 0 0,-1-1 0,17-7 0,15-6 0,-39 15 0,0 1 0,1-1 0,-1 0 0,0 0 0,8-8 0,-9 7 0,1 1 0,-1-1 0,1 1 0,0 0 0,0 1 0,10-5 0,12-1 0,0 0 0,1 2 0,0 1 0,0 2 0,37-1 0,-42 3 0,0-2 0,40-9 0,-12 2 0,-44 9 0,1-1 0,-1-1 0,0 1 0,0-1 0,0 0 0,0-1 0,0 0 0,-1 0 0,1 0 0,-1-1 0,0 0 0,-1 0 0,9-9 0,-10 9 0,0 1 0,0-1 0,-1-1 0,0 1 0,0 0 0,0-1 0,0 1 0,-1-1 0,0 0 0,0 0 0,-1 0 0,0 0 0,0 0 0,0 0 0,0-1 0,-1 1 0,-1-7 0,-3 3-1365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24575,'7'-5'0,"0"-1"0,0 0 0,0 0 0,0 0 0,7-11 0,-11 13 0,23-35 0,-22 32 0,0-1 0,1 1 0,0 0 0,12-12 0,21-23 0,-29 31 0,0 1 0,0 0 0,1 1 0,15-11 0,-8 7 0,-1-1 0,18-19 0,9-8 0,48-53 0,45-34-1365,-124 118-5461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24575,'1'-4'0,"0"-1"0,1 0 0,-1 0 0,1 1 0,0-1 0,0 1 0,1 0 0,4-7 0,6-10 0,5-42 0,-17 55 0,1 1 0,-1-1 0,1 1 0,0 0 0,1-1 0,0 1 0,0 0 0,1 0 0,-1 1 0,2-1 0,7-9 0,49-54-1365,-49 59-5461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24575,'-10'0'0,"1"0"0,-1 1 0,1 0 0,0 0 0,-1 1 0,1 0 0,0 1 0,0 0 0,0 0 0,1 1 0,-1 0 0,1 1 0,0 0 0,0 0 0,0 0 0,1 1 0,0 0 0,0 1 0,0 0 0,1 0 0,0 0 0,-5 9 0,4-5 0,1 0 0,0 1 0,1 0 0,0 0 0,1 0 0,0 1 0,1-1 0,0 1 0,-1 18 0,2 13 0,4 65 0,1-66 0,-5 52 0,-11-23 0,8-53 0,2 0 0,-3 30 0,-6 60 0,7-81 0,1 0 0,2 0 0,1 36 0,2-55 0,0 0 0,0 0 0,1 0 0,0 0 0,1 0 0,0 0 0,1 0 0,0-1 0,0 1 0,0-1 0,1 0 0,0-1 0,1 1 0,6 6 0,90 97 0,-67-77 0,1-2 0,2-1 0,54 35 0,-88-64 0,1 1 0,-1 0 0,1-1 0,0 0 0,0 0 0,-1-1 0,1 1 0,0-1 0,0 0 0,7 0 0,-10-1 0,1 0 0,-1 0 0,0 0 0,1 0 0,-1-1 0,1 1 0,-1-1 0,0 0 0,0 1 0,1-1 0,-1 0 0,0 0 0,0-1 0,0 1 0,0 0 0,0-1 0,0 1 0,0-1 0,-1 0 0,1 0 0,-1 1 0,1-1 0,1-3 0,18-29 0,-1 0 0,25-60 0,-27 50 0,14-36 0,-4 0 0,25-108 0,-50 176 0,0-1 0,2 1 0,10-22 0,-11 25 0,1 0 0,-1-1 0,-1 0 0,0 0 0,0 0 0,2-20 0,-4 16 0,-1-1 0,-1 0 0,-1 1 0,0 0 0,-1-1 0,0 1 0,-1 0 0,0 0 0,-2 1 0,-10-22 0,2 12 0,0 0 0,-1 1 0,-1 1 0,-38-37 0,32 32 0,19 21 0,0 1 0,-1 0 0,1 0 0,-1 0 0,0 0 0,0 1 0,-1-1 0,-9-5 0,-57-36 0,53 33 0,0 0 0,-40-19 0,39 26 0,0 1 0,-1 0 0,0 2 0,1 0 0,-1 1 0,0 1 0,-32 4 0,-12-1 0,45-1 0,-1 0 0,1 2 0,-1 0 0,1 1 0,-20 8 0,-37 10 0,36-11-1365,23-6-5461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2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1 752 24575,'1'-3'0,"-1"0"0,1 0 0,1 0 0,-1 0 0,0 1 0,1-1 0,0 0 0,-1 0 0,1 1 0,0-1 0,5-3 0,10-19 0,-3-5 0,2 1 0,0 1 0,2 0 0,1 1 0,25-27 0,38-23 0,-73 68 0,0 0 0,1 0 0,21-13 0,13-11 0,-20 14 0,1 1 0,0 1 0,55-25 0,-2 0 0,-23 15 0,-42 22 0,-1-1 0,0 0 0,0-1 0,16-12 0,-10 6 0,0 1 0,1 1 0,24-10 0,-22 11 0,-1-1 0,31-21 0,-23 17-1365,-18 14-5461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3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426 134 24575,'-8'0'0,"0"-1"0,0 2 0,0-1 0,0 1 0,0 0 0,0 0 0,0 1 0,0 0 0,0 1 0,1-1 0,0 2 0,-1-1 0,1 1 0,0 0 0,1 0 0,-13 10 0,-35 30 0,42-36 0,1 0 0,0 1 0,1 0 0,0 0 0,1 1 0,0 0 0,0 1 0,1 0 0,-10 18 0,-1 7 0,2 1 0,2 0 0,2 2 0,1-1 0,-9 49 0,10-25 0,6-35 0,0 1 0,0 41 0,6 329 0,0-379 0,1 0 0,8 37 0,-5-35 0,-1 0 0,1 27 0,-2-25 0,0 0 0,2 0 0,0 0 0,15 38 0,-8-24 0,-8-30 0,-1 0 0,1-1 0,0 1 0,0-1 0,0 0 0,1 0 0,0-1 0,0 1 0,7 4 0,22 26 0,-20-20 0,1 0 0,0-1 0,1-1 0,1 0 0,33 20 0,-23-16 0,38 33 0,66 56 0,-116-96 0,1 0 0,0-2 0,32 15 0,10 5 0,-36-18 0,0-1 0,1-1 0,33 9 0,-25-8 0,14 11 0,-37-17 0,0 0 0,0 0 0,0-1 0,0 0 0,1-1 0,10 3 0,164 25 0,-109-19 0,-42-5 0,48 2 0,-45-5 0,52 10 0,-24-2 0,27 1 0,133 2 0,-166-14 0,-17 1 0,0-1 0,0-3 0,63-11 0,-71 7 0,0-2 0,-1 0 0,0-2 0,0-2 0,-1-1 0,-1-1 0,-1-1 0,0-1 0,26-23 0,-45 32 0,-1-1 0,-1-1 0,0 1 0,7-13 0,21-26 0,-19 28 0,-1-1 0,-1-1 0,16-31 0,-5 6 0,-12 23 0,-1-1 0,16-51 0,-13 33 0,10-21 0,-15 43 0,-1-1 0,-1 0 0,-1 0 0,-2 0 0,0-1 0,3-26 0,4-48 0,-6 68 0,2-55 0,-9-341 0,0 415 0,0 0 0,0-1 0,-1 1 0,0 0 0,-1 0 0,0 0 0,0 1 0,-1-1 0,0 1 0,-1 0 0,0 0 0,-13-16 0,-4-2 0,-2 0 0,-39-33 0,5 6 0,-58-40 0,79 61 0,-2 2 0,-49-31 0,-74-49 0,122 86 0,30 18 0,0 0 0,-1 0 0,0 1 0,0 1 0,-1 0 0,-19-6 0,-20-1 0,7 0 0,-1 3 0,0 1 0,-85-4 0,34 11 0,-99 4 0,173 0 0,0 1 0,1 1 0,0 0 0,0 2 0,1 1 0,-1 0 0,2 1 0,-28 18 0,33-20 0,0-1 0,-1 0 0,-28 7 0,30-10 0,1 1 0,0 0 0,0 1 0,0 0 0,0 0 0,-19 14 0,6-1 0,-41 20 0,44-26 0,0 1 0,1 1 0,-23 19 0,6-1 0,20-18 0,1 2 0,0-1 0,1 2 0,0 0 0,-16 26 0,-13 10-65,30-37-1235,4-4-5526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24575,'1'1'0,"0"-1"0,0 1 0,0-1 0,1 1 0,-1-1 0,0 1 0,0 0 0,0-1 0,0 1 0,0 0 0,0 0 0,-1 0 0,1 0 0,0 0 0,0 0 0,-1 0 0,1 0 0,0 0 0,-1 0 0,1 0 0,-1 1 0,1-1 0,-1 0 0,0 0 0,0 1 0,1-1 0,-1 2 0,5 41 0,-5-39 0,2 247 0,-3-130 0,0-102 0,-1-1 0,-9 37 0,6-35 0,1 0 0,-1 27 0,3 1 0,0-10 0,1 0 0,8 62 0,-7-99 0,1-1 0,0 1 0,0-1 0,0 0 0,0 0 0,0 0 0,0 1 0,0-1 0,0 0 0,1 0 0,-1-1 0,0 1 0,1 0 0,-1 0 0,0-1 0,1 1 0,-1 0 0,1-1 0,-1 0 0,1 1 0,-1-1 0,1 0 0,-1 0 0,1 0 0,0 0 0,-1 0 0,1 0 0,-1 0 0,1 0 0,2-1 0,50-10 0,-20 2 0,52-8 0,-54 12 0,-1-2 0,39-12 0,-24 4 0,62-10 0,27-9 0,218-71 0,-148 46 0,-123 43 0,-62 13 0,1 0 0,26-9 0,-47 11-82,1 1 36,0 0 0,-1 0 1,1 0-1,-1 0 0,1 0 0,-1 0 0,1 0 0,-1 0 1,1-1-1,-1 1 0,1 0 0,-1 0 0,0-1 1,1 1-1,-1 0 0,1-1 0,-1 1 0,0 0 0,1-1 1,-1 1-1,0-1 0,1 1 0,-1-1 0,0 1 0,0 0 1,1-1-1,-1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3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0 24575,'-4'2'0,"0"-1"0,0 1 0,0 0 0,0 0 0,1 0 0,-1 0 0,1 0 0,0 1 0,-1 0 0,1 0 0,-3 4 0,-11 7 0,-44 33 0,1 3 0,3 2 0,-78 92 0,105-108 0,16-19 0,0 0 0,-30 27 0,-7 2 0,2 2 0,-53 68 0,37-50 0,51-53 0,0 0 0,0 0 0,1 2 0,1-1 0,1 2 0,-19 30 0,104-89 0,40-8-1365,-99 43-5461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3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0 24575,'-4'2'0,"0"-1"0,0 0 0,1 1 0,-1 0 0,1 0 0,-1 0 0,1 0 0,0 1 0,0-1 0,0 1 0,0-1 0,0 1 0,-4 6 0,-14 12 0,-16 1 0,29-18 0,0 1 0,1-1 0,-1 1 0,1 1 0,0-1 0,-8 10 0,-79 98 0,-53 56 0,122-143 0,1 1 0,2 1 0,1 1 0,1 1 0,-32 63 0,30-51 0,-2 0 0,-2-1 0,-32 39 0,44-63 0,2 1 0,0-1 0,-18 39 0,25-47 0,1 0 0,-1 0 0,-1-1 0,-8 11 0,12-16 0,-1 0 0,1 0 0,-1-1 0,1 1 0,-1-1 0,0 0 0,0 0 0,0 0 0,0 0 0,0 0 0,-1-1 0,1 1 0,0-1 0,-1 0 0,-4 1 0,8-2-29,0 0-1,-1 0 0,1 0 1,0 0-1,-1 0 0,1 0 0,0 0 1,-1 0-1,1 0 0,0 0 1,-1 0-1,1 0 0,0 0 1,-1 0-1,1 0 0,0 0 1,-1-1-1,1 1 0,0 0 1,0 0-1,-1 0 0,1-1 1,0 1-1,0 0 0,-1 0 1,1-1-1,0 1 0,0 0 1,0 0-1,-1-1 0,1 1 0,0 0 1,0-1-1,0 1 0,0 0 1,0 0-1,0-1 0,0 1 1,0 0-1,0-1 0,0 1 1,0 0-1,0-1 0,0 1 1,0-1-1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3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24575,'111'2'0,"123"-4"0,-101-24 0,-81 14 0,-35 8 0,1 0 0,27-3 0,114-18-1365,-138 24-5461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1906 2091 24575,'-1'0'0,"1"0"0,0 0 0,0 0 0,-1 0 0,1 0 0,0 0 0,-1 0 0,1 0 0,0 0 0,-1 0 0,1 0 0,0 0 0,0 0 0,-1 0 0,1 0 0,0 0 0,-1 0 0,1 0 0,0 0 0,-1 0 0,1 0 0,0 1 0,0-1 0,-1 0 0,1 0 0,0 0 0,0 0 0,-1 1 0,1-1 0,0 0 0,0 0 0,0 1 0,0-1 0,-1 0 0,1 0 0,0 1 0,0-1 0,0 0 0,0 1 0,0-1 0,0 0 0,0 0 0,-1 1 0,1 0 0,11 12 0,22 10 0,-14-18 0,1-1 0,37 5 0,10 1 0,-19-3 0,0-2 0,0-2 0,82-6 0,-26 0 0,781 3-1132,-705-14 1132,-4 0 0,-96 10 0,104-18 0,-108 10 0,127-3 0,-84 18 247,157-5 638,-272 1-885,1 0 0,-1 0 0,0 0 0,1 0 0,-1-1 0,0 0 0,0 0 0,0 0 0,0 0 0,-1-1 0,1 1 0,0-1 0,-1 0 0,0 0 0,0 0 0,0-1 0,4-4 0,4-9 0,0 0 0,15-33 0,-20 35 0,1 1 0,1 0 0,15-20 0,26-29 0,76-129 0,8-47 0,-77 142 0,99-182 0,-103 159 0,-13 28 0,-27 63 0,-2 0 0,7-32 0,17-44 0,-23 73 0,-2-1 0,0 0 0,5-59 0,-10 67 0,-3 18 0,0 1 0,0-1 0,-1 1 0,0-1 0,0 1 0,-1-1 0,0 1 0,0-1 0,0 1 0,-1 0 0,0-1 0,-3-5 0,3 7 0,-1 1 0,0 1 0,0-1 0,0 0 0,0 1 0,0-1 0,-1 1 0,1 0 0,-1 0 0,0 0 0,0 1 0,0-1 0,0 1 0,-1 0 0,1 0 0,0 0 0,-8-1 0,-51-15 0,-47-14 0,-161-26 0,224 54 4,-56 3-1,70 2-39,1-1-1,-1-2 1,1-1-1,-57-13 0,50 6-180,0 1-1,0 3 0,-1 1 1,-77 1-1,-124-11-647,113 4 532,-6-1 333,-93-3 0,-428 16 0,591 3 0,-114 19 0,107-11 0,-76 3 0,49-7 205,0 6 1,-142 36-1,133-25-133,83-18-72,-44 18 0,-11 3 0,33-14 221,2 2 1,0 1 0,-79 45-1,-113 90 667,236-152-888,-157 119 0,111-79 0,-49 56 0,-11 10 0,-154 154 0,139-137 0,-10 12 0,50-48-250,47-53 56,1 3 1,1 0 0,-27 45-1,49-66 194,-14 21 0,1 1 0,2 1 0,2 1 0,2 0 0,-16 55 0,32-90 1,-7 21 103,2 1 1,1 0-1,1 1 0,-1 46 1,5-67-84,1 1 1,0-1 0,0 1 0,1-1 0,0 0-1,0 0 1,0 0 0,1 0 0,0 0 0,1 0 0,-1-1-1,1 0 1,0 1 0,1-1 0,0-1 0,0 1-1,0-1 1,0 0 0,1 0 0,0 0 0,0-1-1,9 5 1,29 19-22,-34-21 0,0 1 0,1-2 0,0 1 0,0-2 0,1 1 0,0-1 0,0-1 0,0 0 0,21 3 0,50 1 0,218 11 0,-142-17 0,156-5 0,-224-9-127,-2-3 0,167-51 0,-194 48 54,-25 7 13,22-5 44,93-39 1,-68 22 195,-56 24-59,-1-2 1,49-26 0,89-49-122,-138 68 0,-1-1 0,23-22 0,-37 32-1365,-3 6-5461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2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1104 324 24575,'-1'-1'0,"1"0"0,-1 0 0,1 0 0,-1 0 0,1-1 0,-1 1 0,0 0 0,1 0 0,-1 0 0,0 0 0,0 0 0,0 1 0,0-1 0,0 0 0,0 0 0,0 1 0,0-1 0,0 0 0,0 1 0,-1-1 0,1 1 0,0-1 0,0 1 0,0 0 0,-1 0 0,1-1 0,-2 1 0,-41-5 0,39 5 0,-283-2 0,148 3 0,120 1 0,0 0 0,0 1 0,-21 6 0,-17 3 0,16-4 0,1 2 0,1 2 0,0 1 0,1 3 0,0 1 0,1 1 0,-43 30 0,76-44 0,1 0 0,-1 0 0,1 1 0,0 0 0,0 0 0,1 0 0,-1 1 0,1-1 0,0 1 0,0 0 0,1-1 0,0 1 0,0 0 0,0 1 0,0 6 0,-2 9 0,1 1 0,-1 41 0,4-39 0,0 0 0,2 0 0,6 33 0,-6-49 0,1 1 0,0-1 0,1 1 0,0-1 0,0 0 0,1-1 0,0 1 0,1-1 0,0 0 0,0 0 0,10 9 0,5 8 0,-17-21 0,-1 1 0,1-1 0,0 0 0,0 0 0,0 0 0,1 0 0,-1-1 0,9 6 0,14 1 0,1 0 0,-1-1 0,1-2 0,1-1 0,31 3 0,-47-7 0,38 3 0,0-3 0,55-3 0,-28-1 0,-61 1 0,0-2 0,0 0 0,0-1 0,0-1 0,-1 0 0,0-1 0,29-16 0,30-10 0,-64 28 0,14-5 0,0 0 0,38-21 0,-22 8 0,46-17 0,41-21 0,-89 38 0,-8 5 0,0-1 0,-2-1 0,43-36 0,-65 48 0,1-1 0,-1 1 0,0-1 0,-1-1 0,0 1 0,0-1 0,-1 0 0,0 0 0,-1-1 0,0 1 0,0-1 0,-1 0 0,-1 0 0,1 0 0,-2-1 0,2-15 0,-2 5 0,-1 0 0,-1 0 0,0 1 0,-7-30 0,5 40 0,0 0 0,0 0 0,-1 1 0,-1-1 0,1 1 0,-1 0 0,-1 1 0,0-1 0,0 1 0,-14-14 0,-3-5 0,19 22 0,0-1 0,-1 1 0,1 0 0,-1 0 0,-1 1 0,-10-9 0,-28-10 0,-2 1 0,0 3 0,-1 1 0,0 3 0,-60-12 0,-37 1 0,101 19 0,-1 2 0,1 2 0,-1 2 0,-45 5 0,-8-2 0,-327-2 0,415 0-91,0 1 0,0-1 0,0 1 0,1 1 0,-1 0 0,0 0 0,1 0 0,-1 1 0,1 1 0,0-1 0,0 1 0,0 1 0,1-1 0,-12 10 0,8-2-6735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2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244 298 24575,'0'5'0,"0"-1"0,1 0 0,0 1 0,-1-1 0,2 0 0,-1 0 0,0 0 0,1 0 0,0 0 0,0 0 0,0 0 0,0 0 0,1-1 0,-1 1 0,1-1 0,0 0 0,0 1 0,0-1 0,1-1 0,-1 1 0,4 2 0,9 5 0,1-2 0,-1 1 0,31 9 0,-13-4 0,-18-9 0,1 0 0,0-1 0,-1-1 0,1 0 0,23 0 0,42 7 0,-39-4 0,-1-1 0,2-2 0,-1-2 0,66-7 0,-103 6 0,0-1 0,0 1 0,0-1 0,0 0 0,0 0 0,0-1 0,0 0 0,0 0 0,-1 0 0,1-1 0,-1 1 0,1-1 0,-1-1 0,0 1 0,0-1 0,-1 0 0,1 0 0,-1 0 0,0-1 0,0 0 0,0 1 0,-1-1 0,1-1 0,3-8 0,8-25 0,-3-2 0,-1 0 0,6-47 0,-12 61 0,-3 19 0,-1-1 0,1 1 0,-1-1 0,-1 0 0,0 1 0,-1-11 0,1 16 0,-1 0 0,0 0 0,0 0 0,0 1 0,0-1 0,-1 0 0,1 1 0,-1-1 0,1 1 0,-1-1 0,0 1 0,0 0 0,0 0 0,0 0 0,0 0 0,-1 0 0,1 0 0,-1 1 0,1-1 0,-1 1 0,1 0 0,-6-2 0,-3-1 0,-1 1 0,1 0 0,-1 1 0,0 1 0,1 0 0,-1 0 0,-14 2 0,11-1 0,-1 0 0,1-1 0,-26-5 0,-10-2 0,0 1 0,0 3 0,0 2 0,-66 6 0,4-2 0,99 0 0,0 0 0,0 1 0,0 0 0,1 1 0,-1 0 0,1 1 0,0 1 0,-14 8 0,-52 19 0,65-27 0,0 0 0,0 1 0,0 1 0,1 0 0,1 0 0,-1 2 0,1-1 0,1 2 0,0-1 0,-14 19 0,17-19 0,2 0 0,-1 1 0,1 0 0,1 0 0,0 1 0,1-1 0,0 1 0,1 0 0,0 0 0,-2 24 0,2 8 0,5 78 0,1-40 0,-5 5 0,4 90 0,0-168 0,0-1 0,1 0 0,-1 1 0,1-1 0,1 0 0,0 0 0,0 0 0,1-1 0,-1 0 0,7 8 0,5 4 0,0 0 0,25 21 0,-19-24 0,1 0 0,0-2 0,1 0 0,0-2 0,1-1 0,45 14 0,-49-20 0,-1-2 0,1 0 0,0-1 0,0-1 0,26-2 0,-22 0 0,0 1 0,-1 1 0,33 6 0,-1 2 0,0-3 0,0-1 0,1-4 0,88-7 0,-116 1 0,0-2 0,-1 0 0,1-2 0,-1-1 0,46-23 0,32-12 0,-75 33 0,0-2 0,-1-1 0,-1-1 0,0-2 0,-1-1 0,-1-1 0,37-36 0,-33 28 0,17-19 0,-41 37 0,0 0 0,-1 0 0,0-1 0,-1 0 0,0 0 0,-1-1 0,5-19 0,-2-1 0,4-54 0,-9 64 0,-1 0 0,0-1 0,-2 1 0,-5-34 0,4 46 0,-1 0 0,0 0 0,0 1 0,-1-1 0,0 1 0,-1 0 0,0 0 0,0 0 0,-1 0 0,0 1 0,-1 0 0,-7-7 0,-3-3 0,-1 2 0,-1 0 0,0 1 0,-1 1 0,-28-15 0,19 16 0,0 1 0,-1 1 0,-1 2 0,0 1 0,0 1 0,-51-3 0,-28-12-1365,90 20-5461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2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28 24575,'-138'-2'0,"-149"5"0,154 23 0,112-23 0,0 1 0,1 1 0,-1 1 0,1 1 0,1 1 0,-1 1 0,-32 19 0,-1-1 0,48-23 0,1 0 0,-1-1 0,1 1 0,0 1 0,0-1 0,0 1 0,0-1 0,1 1 0,0 0 0,0 0 0,0 1 0,0-1 0,1 1 0,0-1 0,0 1 0,1 0 0,0-1 0,-1 7 0,-3 15 0,2 0 0,-1 41 0,4-48 0,0 0 0,1 1 0,4 19 0,-3-31 0,1-1 0,0 0 0,0 1 0,0-1 0,1 0 0,1 0 0,-1-1 0,1 1 0,8 8 0,-8-9 0,0 0 0,-1 0 0,0 1 0,-1-1 0,4 10 0,-5-11 0,0-1 0,0 1 0,1 0 0,0-1 0,0 1 0,1-1 0,-1 0 0,1 0 0,0 0 0,6 5 0,32 26 0,-31-25 0,0-1 0,1 0 0,0-1 0,1 0 0,0-1 0,26 12 0,-10-8 0,0-2 0,1-1 0,0-1 0,0-2 0,1 0 0,50 1 0,-48-6 0,52 10 0,26 2 0,-53-15 0,1-2 0,-1-2 0,0-3 0,0-3 0,-1-2 0,65-26 0,70-48 0,-160 74 0,0-1 0,-2-2 0,0-1 0,-1-1 0,-1-2 0,27-24 0,-47 37 0,1-1 0,-2 0 0,1-1 0,-1 0 0,-1 0 0,0 0 0,0-1 0,-1 0 0,-1 0 0,1 0 0,-2-1 0,0 1 0,2-13 0,0-2 0,-2-1 0,-1 1 0,-1 0 0,-4-50 0,3 70 0,-1-1 0,0 1 0,0 0 0,0-1 0,-1 1 0,1 0 0,-1 0 0,-1 0 0,0 0 0,1 0 0,-2 1 0,1-1 0,-1 1 0,1 0 0,-2 0 0,1 0 0,0 0 0,-1 1 0,0 0 0,0 0 0,0 0 0,0 1 0,-9-5 0,-17-4 0,0 2 0,-1 1 0,0 1 0,0 2 0,-1 1 0,-64-1 0,52 4 0,-57-9 0,56 5 0,-54-1 0,-10 6 0,-125 4 0,207 1-39,0 1-1,1 1 1,-54 20-1,-25 6-493,74-25 474,14-4-87,1 1 0,0 1 0,0 0 0,-25 12 0,28-10-6565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0 24575,'-56'21'0,"-22"-10"0,59-10 0,0 1 0,1 1 0,-1 1 0,1 0 0,0 2 0,0 0 0,-23 11 0,-51 28 0,-39 22 0,103-47 0,-42 38 0,4-3 0,57-47 0,0 0 0,0 0 0,1 1 0,0 1 0,1-1 0,0 1 0,0 1 0,1-1 0,0 1 0,1 0 0,0 0 0,1 1 0,-4 14 0,5-10 0,-1 0 0,2 0 0,0 0 0,1 0 0,1 0 0,0 1 0,2-1 0,-1 0 0,7 23 0,-6-33 0,0 1 0,0-1 0,1 0 0,0-1 0,0 1 0,0 0 0,1-1 0,-1 0 0,2 0 0,-1 0 0,0 0 0,1-1 0,6 5 0,6 4 0,1-2 0,32 16 0,-12-6 0,-19-13 0,0 0 0,1-1 0,0-1 0,0-1 0,0-1 0,24 2 0,22 6 0,-40-7 0,1-1 0,-1-1 0,1-2 0,29-1 0,-44 0 0,-1-1 0,1-1 0,-1 0 0,0 0 0,1-1 0,-1 0 0,-1-1 0,1-1 0,0 1 0,-1-2 0,18-12 0,-3-1 0,-12 9 0,0 0 0,-1-1 0,17-19 0,-25 24 0,0 1 0,0-1 0,-1 0 0,0-1 0,0 1 0,-1 0 0,1-1 0,-1 0 0,-1 1 0,1-1 0,0-12 0,-1 12 0,1-12 0,-1 0 0,-1 0 0,-3-36 0,2 50 0,0 0 0,0 0 0,0 1 0,-1-1 0,0 0 0,1 1 0,-2-1 0,1 1 0,0 0 0,-1 0 0,0 0 0,0 0 0,0 0 0,0 1 0,-1 0 0,1-1 0,-1 1 0,0 0 0,0 1 0,-6-4 0,-13-5-151,1 2-1,-1 0 0,-1 1 0,0 2 1,0 0-1,0 2 0,0 1 1,-46-1-1,47 4-6674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 24575,'2'0'0,"0"0"0,0-1 0,0 0 0,0 1 0,0-1 0,-1 0 0,1 0 0,0 0 0,0 0 0,-1 0 0,1 0 0,0-1 0,-1 1 0,1-1 0,-1 1 0,0-1 0,2-1 0,24-37 0,-12 18 0,22-21 0,3 2 0,1 2 0,51-37 0,-52 43 0,0-4 0,42-48 0,-46 45 0,53-44 0,50-24-1365,-127 98-5461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4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342 717 24575,'0'-1'0,"0"0"0,1 0 0,-1 0 0,1 0 0,0-1 0,-1 1 0,1 0 0,0 0 0,0 0 0,-1 0 0,1 0 0,0 1 0,0-1 0,0 0 0,0 0 0,0 1 0,0-1 0,0 0 0,1 1 0,-1-1 0,0 1 0,0-1 0,0 1 0,1 0 0,-1 0 0,0-1 0,3 1 0,39-5 0,-38 5 0,107-13 0,-66 6 0,64-1 0,-31 5-168,115-20 0,-115 11-288,114-3-1,-166 13 386,0-1 0,0-1 0,47-13 0,-43 9-6,0 1 1,42-4 0,-6 3-157,0-2 1,87-27 0,15-2-84,-90 25 316,76-17 0,-84 10-18,127-58-1,-194 77 97,0 1-1,-1-2 0,1 1 1,-1 0-1,1-1 1,-1 1-1,0-1 0,0 0 1,0 0-1,0 0 1,-1 0-1,1-1 0,-1 1 1,0-1-1,0 0 1,0 1-1,-1-1 0,1 0 1,1-7-1,-3 8-32,1 0 0,-1 0 1,0 0-1,0 0 0,-1 0 0,1 0 0,-1 0 0,1 0 0,-1 0 1,0 0-1,0 0 0,0 0 0,-1 0 0,1 0 0,-1 1 0,1-1 1,-1 0-1,0 1 0,0 0 0,0-1 0,0 1 0,-1 0 0,1 0 1,0 0-1,-1 0 0,0 1 0,-2-3 0,-9-3-45,0 1 0,0 0 0,0 0 0,-1 1 0,0 1 0,0 1 0,-30-4 0,-11-4 0,-22-2 0,45 9 0,-1-2 0,-59-16 0,14 1 0,41 12 0,-1 2 0,0 2 0,-54-2 0,-500 8-1614,558-2 1614,-59-11 0,56 5 0,-46 0 0,-509 6 1282,283 2-2384,287-1-5655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2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138 257 24575,'8'1'0,"0"-1"0,-1 1 0,1 0 0,0 1 0,0 0 0,-1 0 0,1 0 0,-1 1 0,0 0 0,0 1 0,0 0 0,0 0 0,0 0 0,-1 1 0,0 0 0,0 0 0,0 1 0,-1-1 0,1 1 0,-2 1 0,1-1 0,0 1 0,5 11 0,-5-8 0,1-1 0,0 1 0,0-1 0,1 0 0,0-1 0,1 0 0,0 0 0,0 0 0,1-1 0,0 0 0,13 7 0,4 0 0,2-2 0,51 17 0,-8-3 0,-71-26 0,1 0 0,-1 0 0,1 0 0,-1 1 0,0-1 0,1 0 0,-1 0 0,0 1 0,1-1 0,-1 0 0,0 0 0,1 1 0,-1-1 0,0 0 0,1 1 0,-1-1 0,0 0 0,0 1 0,1-1 0,-1 1 0,0-1 0,0 0 0,0 1 0,0-1 0,0 1 0,0-1 0,0 1 0,1-1 0,-1 0 0,0 1 0,0-1 0,-1 1 0,1-1 0,0 1 0,-10 17 0,-22 10 0,-62 38 0,42-29 0,-72 40 0,43-32 0,42-22 0,0-2 0,-69 26 0,107-47 0,0 1 0,0-1 0,0 0 0,0 0 0,0 0 0,0 0 0,-1 0 0,1 0 0,0 0 0,0 0 0,0 0 0,0 0 0,0-1 0,0 1 0,0 0 0,0-1 0,0 1 0,0-1 0,0 1 0,0-1 0,0 1 0,0-1 0,0 0 0,1 1 0,-1-1 0,0 0 0,0 0 0,1 0 0,-1 0 0,0 0 0,1 0 0,-1 0 0,1 0 0,0 0 0,-1 0 0,1 0 0,0 0 0,-1 0 0,1 0 0,0 0 0,0 0 0,0 0 0,0 0 0,0-2 0,0-61 0,1 50 0,-1-115 0,4-65 0,8 123 0,-7 52 0,-1 0 0,1-30 0,-3 24 0,1 0 0,1 0 0,1 0 0,11-31 0,-3 27 0,1 1 0,1 0 0,29-38 0,-44 65 0,2-2 14,1 1-1,-1-1 0,1 1 0,0-1 1,-1 1-1,1 0 0,0 0 1,6-3-1,-8 4-43,-1 1-1,1-1 1,0 1 0,-1 0-1,1-1 1,0 1 0,-1 0 0,1 0-1,0 0 1,-1-1 0,1 1-1,0 0 1,0 0 0,-1 0-1,1 0 1,0 0 0,0 0-1,-1 0 1,1 0 0,0 1 0,-1-1-1,1 0 1,0 0 0,-1 0-1,1 1 1,0-1 0,-1 0-1,1 1 1,0-1 0,-1 1 0,1-1-1,-1 1 1,1-1 0,-1 1-1,1-1 1,-1 1 0,1-1-1,-1 1 1,0 0 0,1-1-1,-1 1 1,0 0 0,1-1 0,-1 1-1,0 0 1,0-1 0,0 1-1,0 1 1,1 8-6796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4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24575,'-1'17'0,"2"1"0,0-1 0,1-1 0,0 1 0,2 0 0,0 0 0,0-1 0,2 0 0,0 0 0,1 0 0,9 15 0,-7-14 0,-1 0 0,10 32 0,-14-35 0,1 1 0,1-1 0,1 0 0,-1 0 0,12 15 0,9 22-1365,-18-37-5461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24575,'1'5'0,"0"0"0,0-1 0,1 1 0,0-1 0,0 1 0,0-1 0,0 0 0,1 0 0,0 0 0,-1 0 0,2 0 0,-1 0 0,0-1 0,1 0 0,5 5 0,63 44 0,-26-24 0,1-3 0,1-2 0,1-2 0,52 15 0,-74-30 0,52 6 0,-10-3 0,236 50-178,-261-50-325,59 22 0,35 9 214,-37-22 289,-40-9 0,-1 3 0,89 30 0,-2 0 553,-10-4-58,-69-11-353,0 3 0,75 46-1,-143-75-141,1-1 0,0 1 0,0-1 0,-1 1 0,1 0 0,0-1 0,0 0 0,-1 1 0,1-1 0,0 1 0,0-1 0,0 0 0,0 0 0,0 0 0,0 1 0,0-1 0,0 0 0,-1 0 0,1 0 0,0 0 0,0 0 0,0-1 0,0 1 0,0 0 0,0 0 0,0-1 0,0 1 0,-1 0 0,1-1 0,0 1 0,0-1 0,0 1 0,1-2 0,-1 0 0,0 0 0,-1 0 0,1 0 0,0-1 0,-1 1 0,1 0 0,-1-1 0,0 1 0,0 0 0,0-1 0,0 1 0,0-5 0,-17-68 0,9 52 0,1 0 0,1 0 0,1-1 0,1 0 0,-2-43 0,8-32 0,-3-93 0,-11 120 0,7 53 0,1-1 0,-1-28 0,6-122 0,1 145 0,1 1 0,2 0 0,0 0 0,16-44 0,18-51 0,-28 79 0,3 0 0,23-50 0,-32 80 0,-1 1 0,0-1 0,-1 1 0,0-1 0,0 0 0,-1 0 0,0 0 0,0-12 0,-2 20 0,-1 1 0,1 0 0,-1 0 0,1 0 0,-1 0 0,0 0 0,1 0 0,-1 0 0,0 0 0,0 0 0,0 1 0,1-1 0,-1 0 0,0 0 0,0 1 0,0-1 0,0 0 0,0 1 0,0-1 0,-1 1 0,1 0 0,0-1 0,0 1 0,0 0 0,0-1 0,0 1 0,-1 0 0,1 0 0,-1 0 0,-43 0 0,36 0 0,-16 0 0,-1-2 0,-35-7 0,32 4 0,-47-3 0,-29 9-1365,82-1-5461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1223 5 24575,'-57'-1'0,"39"-1"0,0 1 0,0 1 0,1 0 0,-1 1 0,0 1 0,1 1 0,-1 1 0,1 0 0,-17 7 0,-49 24 0,-136 39 0,150-53 0,0 5 0,-66 34 0,117-51 0,-43 18 0,16-7 0,-61 37 0,48-27 0,41-22 0,0 1 0,-27 19 0,41-24 0,0-1 0,0 1 0,0 0 0,0 0 0,1 0 0,0 0 0,0 0 0,0 1 0,0-1 0,1 1 0,-1-1 0,1 1 0,0-1 0,1 1 0,-1 0 0,1 0 0,0-1 0,0 1 0,0 0 0,1-1 0,0 1 0,0 0 0,0-1 0,0 1 0,1-1 0,-1 1 0,1-1 0,0 0 0,1 0 0,-1 0 0,1 0 0,0 0 0,0 0 0,6 5 0,15 6 0,1-2 0,0-1 0,1 0 0,1-2 0,0-2 0,0 0 0,30 4 0,-24-4 0,143 28 0,-72-11 0,-79-17 0,0-2 0,1 0 0,30 2 0,43-6 0,-67-3 0,0 2 0,0 1 0,-1 1 0,58 14 0,-36-3-138,1-3 0,78 6 0,12 1-53,20 28 191,-149-43 38,-1 1-1,0 0 1,-1 1 0,1 1 0,-1 0 0,0 0 0,0 2-1,-1-1 1,0 2 0,-1-1 0,1 2 0,-2-1 0,1 2 0,-1-1-1,8 13 1,-15-18-38,0-1 0,0 1 0,0 0 0,-1 0 0,0 0 0,0 1 0,0-1 0,-1 0 0,0 1 0,0-1 0,0 1 0,0 0 0,-1-1 0,0 1 0,0-1 0,-1 1 0,0 0 0,0-1 0,0 1 0,0-1 0,-1 0 0,0 1 0,0-1 0,-1 0 0,1 0 0,-1 0 0,0 0 0,0-1 0,-1 1 0,1-1 0,-5 4 0,-8 8 0,0-2 0,0 0 0,-2 0 0,0-2 0,0 0 0,-32 14 0,49-25 0,-42 22 0,-2-1 0,0-3 0,-1-1 0,-1-3 0,-56 11 0,-15-1 0,64-13 0,-66 7 0,23-8 0,-85 3 0,127-12 0,29-1 0,-1-1 0,-40-4 0,67 4 0,-1 0 0,1 0 0,0 0 0,-1 0 0,1 0 0,0 0 0,-1 0 0,1 0 0,0 0 0,-1 0 0,1 0 0,0 0 0,-1-1 0,1 1 0,0 0 0,0 0 0,-1 0 0,1 0 0,0 0 0,-1-1 0,1 1 0,0 0 0,0 0 0,-1 0 0,1-1 0,0 1 0,0 0 0,0-1 0,-1 1 0,1 0 0,0 0 0,0-1 0,0 1 0,0 0 0,0-1 0,0 1 0,-1 0 0,1-1 0,0 1 0,0 0 0,0-1 0,0 1 0,0-1 0,13-11 0,22-7 0,-14 8-1365,-3 0-5461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24575,'16'1'0,"1"1"0,-1 0 0,19 6 0,39 5 0,-52-11 0,-1 2 0,1 1 0,34 11 0,-36-9 0,0-1 0,0-1 0,0-1 0,30 2 0,8-7 0,-43 0 0,0 0 0,-1 1 0,1 1 0,0 0 0,0 1 0,0 0 0,25 9 0,-10-1 0,1-1 0,0-2 0,1-1 0,-1-1 0,41 1 0,43 6 0,-4-3 0,-83-8 0,1 1 0,0 2 0,45 10 0,-70-12-98,1 0 0,-1 0 0,0 1 0,0-1 0,0 1 0,0 0 0,0 0 0,6 7 0,-7-7-385,9 8-6343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24575,'795'0'0,"-775"2"0,0 0 0,35 8 0,-34-6 0,1 0 0,24 1 0,-20-5-1365,-4 1-5461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24575,'-1'37'0,"2"-1"0,2 0 0,9 52 0,-6-59 0,-2 0 0,0 31 0,-3-31 0,1 0 0,8 34 0,-4-33 0,-2 0 0,-2 1 0,-1 37 0,-1-37 0,1-1 0,2 1 0,6 36 0,-3-39 0,-3 0 0,2 34 0,-4-34 0,1 1 0,8 33 0,17 97 0,-22-138-1365,-2-2-5461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24575,'0'690'0,"1"-670"0,1 0 0,8 34 0,-5-32 0,-2 0 0,2 24 0,8 77 0,-7-82 0,2 59 0,-9 218-1365,1-295-5461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565 133 24575,'0'5'0,"-1"0"0,0 0 0,1 0 0,-1 0 0,-1-1 0,1 1 0,-1 0 0,0-1 0,0 1 0,0-1 0,0 0 0,-6 7 0,-43 43 0,15-18 0,29-26 0,0 0 0,1 1 0,0 0 0,-9 21 0,-13 25 0,19-41 0,1 1 0,1-1 0,0 1 0,1 1 0,-5 24 0,6-19 0,-2-1 0,-14 34 0,14-41 0,1 1 0,1 0 0,0 0 0,2 0 0,-1 1 0,0 30 0,5 106 0,2-62 0,-3-62 0,-1-9 0,1 0 0,1 0 0,1-1 0,6 29 0,-6-41 0,0-1 0,0 1 0,1-1 0,0 0 0,1 0 0,-1 0 0,1 0 0,0-1 0,1 1 0,-1-1 0,1 0 0,0 0 0,0-1 0,1 0 0,-1 0 0,11 6 0,7 4 0,1-2 0,0-1 0,1 0 0,0-2 0,1-1 0,-1-1 0,2-1 0,-1-1 0,0-2 0,1 0 0,31-2 0,-10 0 0,-23 0 0,-1-2 0,33-3 0,-49 3 0,-1 0 0,0-1 0,-1 0 0,1 0 0,0-1 0,-1 0 0,1 0 0,-1 0 0,0-1 0,0 0 0,0 0 0,8-8 0,-4 1 0,0 0 0,0-1 0,-1-1 0,-1 0 0,0 0 0,0 0 0,-2-1 0,0 0 0,0-1 0,6-28 0,-4 14 0,-1 0 0,-1 0 0,-2-1 0,1-60 0,-4-9 0,-4-93 0,-1 171 0,0 1 0,-2-1 0,0 1 0,-18-37 0,4 10 0,5 13 0,-2 0 0,-32-47 0,-7-15 0,51 88 0,-1 0 0,1 1 0,-1-1 0,-1 1 0,1 0 0,-8-5 0,-27-31 0,35 36 0,-1 0 0,0 0 0,0 0 0,-1 1 0,1 0 0,-2 0 0,1 1 0,-18-9 0,8 7 0,0-1 0,0 2 0,-33-7 0,-11 1 0,0 3 0,-100-1 0,116 11-341,-1 2 0,1 3-1,-86 21 1,105-20-6485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24575,'0'9'0,"1"0"0,1-1 0,0 0 0,5 16 0,4 24 0,-5 6 0,1 20 0,19 85 0,-16-101 0,-3 1 0,-2 1 0,-3-1 0,-7 62 0,3 5 0,0-1-165,4 136-584,11-145 749,2 44 0,4 102-36,-9-106-76,2 15 43,-4-79 331,-8-71-158,1-1 0,1 0 0,1 0 0,1 0-1,0 0 1,2 0 0,8 20 0,-4-18-81,-6-13-20,0 1 1,0-1-1,1 0 1,0 0-1,1-1 1,11 14-1,-14-20-3,-1 0 0,1 0-1,-1 0 1,1-1 0,0 1-1,0-1 1,-1 0 0,1 0-1,0 0 1,0 0 0,0 0-1,0-1 1,0 1 0,0-1-1,1 0 1,-1 0 0,0 0-1,0 0 1,0 0 0,0-1 0,0 1-1,0-1 1,0 0 0,0 0-1,0 0 1,0 0 0,3-3-1,5-2 1,0 0 0,-1-1 0,1 0 0,10-11 0,31-20 0,-15 14 0,-1-1 0,54-50 0,-9 8 0,112-104 0,-154 141 125,116-81-1615,-140 102-5336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24575,'55'-20'0,"-28"17"0,0 1 0,0 2 0,0 0 0,-1 2 0,1 1 0,40 9 0,-52-10 0,164 21 0,-134-17 0,1-2 0,90-4 0,34 1 0,-90 11 0,-53-6 0,48 2 0,303-7-628,-181-3-680,-167 2-4947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3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24575,'0'32'0,"1"-1"0,2 0 0,8 43 0,17 113 0,-26-177 0,9 32 0,-3 1 0,-1 0 0,2 57 0,-7-42 0,16 87 0,-13-93 0,-1 70 0,-5-76 0,3-1 0,9 60 0,-6-71 0,1 46 0,-6-59 0,1 1 0,1 0 0,1-1 0,1 0 0,1 0 0,9 25 0,-2-12 0,-1 1 0,6 37 0,0-5 0,-12-47-1365,1-3-5461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5:5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360 103 24575,'24'-1'0,"0"-2"0,1-1 0,-1-1 0,26-8 0,-25 5 0,0 2 0,0 1 0,45-4 0,-33 7 0,42-9 0,-44 6 0,53-3 0,-17-3 0,-62 8 0,0 0 0,1 1 0,-1 1 0,0-1 0,1 1 0,-1 1 0,0 0 0,1 0 0,14 3 0,-21-1 0,-1-1 0,0 0 0,0 0 0,1 1 0,-1-1 0,0 1 0,-1 0 0,1 0 0,0 0 0,0-1 0,-1 2 0,1-1 0,-1 0 0,0 0 0,1 0 0,-1 1 0,0-1 0,0 0 0,-1 1 0,1-1 0,0 1 0,-1-1 0,0 1 0,1 3 0,0 10 0,0 0 0,-4 29 0,2-25 0,-5 865-602,9-492 662,-2-316-60,14 102 0,-5-67-157,-7 202 0,-5-154 1013,3-143-856,-1-12 0,1-1 0,0 1 0,-1 0 0,0-1 0,0 1 0,-1 0 0,1 0 0,-1-1 0,0 1 0,0 0 0,-3 6 0,-18-30 0,9 5 0,3 8 0,0 1 0,0-1 0,-1 2 0,1-1 0,-1 1 0,0 1 0,0 0 0,-14-2 0,-9 1 0,-47 1 0,51 3 0,1-1 0,-47-8 0,9-1 0,-1 2 0,1 4 0,-104 7 0,41-1 0,91-2-115,25-2 2,0 1-1,1 1 0,-1 0 1,0 1-1,0 1 0,1 0 1,-1 1-1,1 0 0,-1 1 1,-22 10-1,23-5-6712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1308 2758 24575,'78'24'0,"31"-18"6,111-7 0,-72-2-1540,464-12-1224,-55-13 2217,349 16-1170,-556 14 1533,376-2 5780,-719 1-5554,1-1 0,0 0 0,-1-1 0,1 0 1,0 0-1,-1-1 0,1 0 0,-1 0 0,0-1 1,0 0-1,0 0 0,0-1 0,0 1 0,0-1 1,-1-1-1,0 1 0,0-1 0,0-1 0,-1 1 1,0-1-1,0 0 0,5-6 0,-8 8-48,10-12 0,-1-2 0,-1 1 0,-1-1 0,0-1 0,-1 0 0,8-32 0,9-25 0,-19 62 0,-1 0 0,0-1 0,-1 0 0,-1 1 0,2-22 0,-3-381 0,-4 204 0,2 173 0,-1 1 0,-2-1 0,-9-44 0,5 44 0,-1-68 0,-4-21 0,5 73 0,3 0 0,5-90 0,-2-48 0,-1 180 0,-1 1 0,0-1 0,-1 1 0,-10-24 0,8 24 0,1 0 0,1 0 0,0 0 0,1-1 0,-2-15 0,3-48 0,2 49 0,-1-1 0,-2 1 0,-6-31 0,-1-1 0,9 45 0,-1 1 0,-1-1 0,0 1 0,-1 0 0,-8-18 0,10 28 0,0 0 0,-1 0 0,1 0 0,-1 0 0,0 0 0,0 1 0,-1-1 0,1 1 0,-1 0 0,1 0 0,-1 0 0,0 1 0,0-1 0,0 1 0,-1 0 0,1 0 0,0 1 0,-1-1 0,1 1 0,-1 0 0,-4-1 0,-148-27 0,25 3 0,75 15 0,29 6 0,-1 0 0,-42-1 0,46 6 0,-1-1 0,1-1 0,-43-10 0,25 5 0,-1 2 0,1 1 0,-1 3 0,-52 5 0,-4-2 0,-232-4-1683,-344 5 661,221 25-799,-23-2-692,70 17 1642,150-11 432,-97-1 439,244-22 41,-200 7 161,267-16-202,0 2 0,0 2 1,0 2-1,-48 13 0,56-12 592,0-2 0,0 0 0,-1-3 0,-43-2 0,-55 3 4331,132-3-4910,0 1-1,0-1 1,-1 0 0,1 1 0,0 0-1,0 0 1,0 0 0,0 0-1,0 0 1,0 1 0,0 0 0,0-1-1,1 1 1,-1 0 0,0 0 0,1 0-1,0 1 1,-4 3 0,5-4-14,1 0 1,-1-1-1,1 1 1,-1 0-1,1 0 0,0 0 1,0-1-1,0 1 1,0 0-1,0 0 1,0 0-1,0 0 0,0-1 1,1 1-1,-1 0 1,1 0-1,0-1 1,-1 1-1,1 0 1,0-1-1,0 1 0,0-1 1,0 1-1,0-1 1,0 1-1,1-1 1,-1 0-1,0 0 1,1 1-1,-1-1 0,1 0 1,-1 0-1,1 0 1,1 0-1,11 9 1,-1 0 0,-1 1 0,1 0 0,-2 1 0,0 0 0,0 1 0,13 20 0,2 0 0,4 9 0,-6 14 0,-12-28 0,22 40 0,2-3-145,35 94 0,7 12-180,-30-73-629,-4 2 0,53 183-1,-12-37 885,-49-151 73,35 143 0,2 48-3,-44-182 0,35 75 401,-38-58 560,-19-82-234,1-1 0,19 54-1,-25-86-726,1 1 0,0 0 0,0-1 0,0 1 0,1-1 0,9 12 0,-11-16 0,0-1 0,1 1 0,0 0 0,-1-1 0,1 1 0,0-1 0,0 0 0,0 0 0,0 0 0,0 0 0,0 0 0,0-1 0,0 0 0,0 1 0,0-1 0,1 0 0,-1 0 0,3-1 0,347-2-527,9 0-21,-221-10 548,59-2 0,71 2 0,21 1 0,-252 10-13,-1-1 1,1-3-1,66-17 1,-82 18-37,138-23-482,-108 21 1050,-1-2-1,76-24 0,-109 27-1771,-2 1-5535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24575,'2'24'0,"1"0"0,1 0 0,2 0 0,0-1 0,16 40 0,13 49 0,-30-91 0,1 0 0,0-1 0,1 0 0,2 0 0,0 0 0,1-1 0,1 0 0,0-1 0,17 19 0,-14-18 0,-1 0 0,11 22 0,-15-24 0,1-1 0,0 0 0,1-1 0,15 17 0,7 0 0,69 53 0,-84-72 0,1-1 0,1-1 0,-1-1 0,2 0 0,41 13 0,-7-6 0,-35-10 0,1-1 0,0 0 0,1-2 0,33 3 0,388-5-394,-208-5 244,-189 1 46,0-2-1,-1-2 1,0-3 0,0-1 0,-1-2 0,-1-2 0,0-2 0,0-2 0,68-40 0,-24 13 104,45-27 0,-111 59-127,87-61 1152,-95 63-910,-1 0-1,0-1 1,-1 0-1,0-1 1,17-25-1,-26 34-114,14-20 0,-2-1 0,19-45 0,-30 63 0,0 0 0,-1 0 0,0 0 0,-1 0 0,1-1 0,-1 1 0,-1-1 0,0 1 0,0-1 0,0 1 0,-1-1 0,0 1 0,0 0 0,-1-1 0,-4-12 0,4 17 0,0 0 0,0 0 0,0 0 0,0 1 0,-1-1 0,1 0 0,-1 1 0,0 0 0,0-1 0,0 1 0,0 0 0,0 1 0,0-1 0,0 1 0,-1-1 0,1 1 0,-1 0 0,1 0 0,-1 0 0,1 1 0,-8-1 0,-10-1 0,0 2 0,-36 3 0,25-1 0,-312-1 0,343-1 0,0 0 0,1 0 0,-1 0 0,0-1 0,0 1 0,0 0 0,0 0 0,0 0 0,1 0 0,-1 1 0,0-1 0,0 0 0,0 0 0,0 0 0,1 1 0,-1-1 0,0 0 0,0 1 0,0-1 0,1 1 0,-1-1 0,0 1 0,1-1 0,-1 1 0,0-1 0,1 1 0,-1 0 0,1-1 0,-1 1 0,1 0 0,-1 0 0,0 1 0,2-1 0,-1 1 0,0 0 0,1 0 0,-1-1 0,1 1 0,0 0 0,0-1 0,0 1 0,-1 0 0,2-1 0,-1 1 0,0-1 0,0 0 0,2 2 0,8 8 0,0-1 0,23 17 0,-12-14 0,1-1 0,0-1 0,43 14 0,21 9 0,-55-22-47,1-1 0,0-1 0,1-2 0,43 5 0,2 1-813,87 7 779,6 1-356,-109-11 188,0-4 1,79 1-1,-51-5 166,125 27 365,-67-7 108,-42 0 1220,-105-23-1607,0 0-1,0 0 0,0 1 0,0-1 0,-1 1 0,1-1 0,0 1 0,0 0 0,-1-1 0,1 1 0,0 0 0,-1 0 0,1 0 1,-1 0-1,1 1 0,-1-1 0,1 0 0,-1 1 0,0-1 0,0 0 0,0 1 0,0 0 0,0-1 0,2 4 0,-3-2 1,0-1 0,0 0 1,-1 1-1,1-1 0,0 0 0,-1 1 0,0-1 0,1 0 0,-1 0 0,0 0 0,0 0 0,0 1 0,0-1 0,-1 0 0,1-1 0,-3 5 0,-5 4 7,-1-1-1,0 1 0,0-1 1,-1-1-1,-19 12 0,-8-1-185,-59 21 0,55-24 12,-46 23 0,40-13 164,0-2 0,-70 23 0,73-32 0,-134 36 0,128-37 0,1 2 0,1 2 0,-55 30 0,-10 2 0,-87 41 0,104-40 567,96-51-563,0 0 0,0 1-1,0-1 1,1 0 0,-1 1 0,0-1-1,0 0 1,0 0 0,0 0 0,0 0 0,0 0-1,1 0 1,-1 0 0,0 0 0,0 0 0,0 0-1,0 0 1,0-1 0,1 1 0,-1 0 0,0-1-1,0 1 1,0 0 0,1-1 0,-1 1-1,0-1 1,-1-1 0,1 1-1,0-1 0,-1 0 0,1 0 1,0 0-1,0 0 0,0 0 0,1-1 0,-1 1 0,0 0 0,0-5 1,-1-63-28,3 60 20,1-49 4,-3 1 0,-13-93 0,-2 53 0,4-1 0,2-125 0,13 99 0,-6-177 0,3 297 0,-1 0 0,1 1 0,-1-1 0,0 0 0,0 1 0,-1-1 0,1 1 0,-1-1 0,-4-6 0,5 11 0,1 0 0,-1 1 0,1-1 0,-1 1 0,1-1 0,-1 0 0,1 1 0,-1 0 0,1-1 0,-1 1 0,1-1 0,0 1 0,-1-1 0,1 1 0,0 0 0,0-1 0,-1 1 0,1 0 0,0-1 0,0 1 0,0 0 0,0-1 0,0 1 0,0 0 0,0-1 0,0 1 0,0 0 0,0 1 0,-3 27 0,4 163-1365,-1-169-5461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1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24575,'-20'57'0,"-62"337"0,73-359 0,3-14 0,1 1 0,0-1 0,-2 44 0,-6 72 0,7-90 0,-1 57 0,8 583 0,-1-683 0,0 0 0,0 0 0,0 0 0,1-1 0,0 1 0,-1 0 0,2 0 0,-1 0 0,0-1 0,1 1 0,0 0 0,-1-1 0,1 1 0,1-1 0,-1 0 0,0 0 0,1 0 0,5 5 0,-3-4 0,0-1 0,1 1 0,0-1 0,0 0 0,-1-1 0,2 1 0,-1-1 0,0-1 0,0 1 0,1-1 0,6 1 0,10 0 0,-9 0 0,-37 7 0,19-8 0,0 0 0,1 0 0,-1 1 0,0-1 0,1 1 0,-1 0 0,1 0 0,0 0 0,0 1 0,0-1 0,0 1 0,0 0 0,0 0 0,1 0 0,-1 0 0,1 0 0,0 0 0,0 1 0,0-1 0,-1 5 0,0 2 0,0 1 0,1-1 0,0 1 0,1-1 0,1 1 0,0 16 0,0-14 0,0 0 0,1 1 0,0-1 0,1 0 0,0 1 0,2-1 0,4 14 0,-6-23 0,0 0 0,1 1 0,0-1 0,0 0 0,0 0 0,0-1 0,1 1 0,-1 0 0,1-1 0,0 0 0,0 0 0,0 0 0,0-1 0,0 1 0,1-1 0,0 0 0,-1 0 0,1-1 0,0 1 0,-1-1 0,1 0 0,8 0 0,28 4 0,0-3 0,59-4 0,-20-1 0,-70 3-227,0-1-1,-1 0 1,1 0-1,-1-1 1,11-3-1,-3-1-6598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1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24575,'36'0'0,"1"1"0,-1 1 0,51 11 0,-57-7 0,46 1 0,-45-4 0,44 8 0,17 13-14,-55-13-436,1-2-1,75 10 1,-91-18-6376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1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24575,'1'-7'0,"1"-1"0,0 1 0,0-1 0,1 1 0,0 0 0,0 0 0,1 0 0,0 0 0,0 0 0,0 1 0,1 0 0,0 0 0,0 0 0,12-9 0,-8 6 0,0-1 0,0 0 0,-1-1 0,9-15 0,-9 13 0,0 1 0,1 0 0,0 1 0,1-1 0,1 2 0,0-1 0,0 2 0,16-12 0,-9 8 0,-1-1 0,-1-1 0,14-16 0,-4 4 0,1 1 0,1 1 0,2 1 0,0 2 0,52-29 0,-66 43 8,1 0 0,-1 1 0,2 1 0,-1 1 0,1 0 0,0 2 0,30-4 0,37-7-1437,-67 9-5397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1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24575,'4'0'0,"2"-4"0,0-6 0,-1-6 0,3-1 0,0-1 0,3 3 0,4 3 0,5 4 0,3 3 0,-3 2-8191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2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58 24575,'-1'-1'0,"1"0"0,-1 0 0,1 0 0,-1 0 0,1 0 0,-1-1 0,0 1 0,0 0 0,1 1 0,-1-1 0,0 0 0,0 0 0,0 0 0,0 0 0,0 1 0,0-1 0,0 0 0,-1 1 0,1-1 0,0 1 0,0-1 0,0 1 0,0 0 0,-1-1 0,1 1 0,0 0 0,-2 0 0,-41-5 0,39 5 0,-66-2 0,41 2 0,0-2 0,1 0 0,-38-9 0,33 5 0,-1 1 0,0 2 0,0 1 0,0 2 0,-44 6 0,72-5 0,-1 1 0,1 0 0,0 0 0,-1 1 0,1 0 0,0 0 0,0 1 0,1 0 0,-1 0 0,1 0 0,-11 10 0,4-1 0,0 0 0,0 1 0,-18 27 0,4 10 0,23-41 0,-1 0 0,0 0 0,0-1 0,-1 0 0,-9 11 0,5-7 0,1 0 0,1 1 0,-1 0 0,2 1 0,0 0 0,1 0 0,-7 26 0,5-15 0,-20 42 0,5-19 0,-23 75 0,10-26 0,-14 2 0,3-9 0,46-89 0,-7 14 0,1 0 0,1 1 0,0 0 0,2 0 0,0 0 0,0 1 0,-1 31 0,4-2 0,5 145 0,-4-186 0,1 0 0,0 0 0,0-1 0,0 1 0,1 0 0,0 0 0,0-1 0,0 0 0,1 1 0,0-1 0,0 0 0,0 0 0,1 0 0,-1-1 0,7 6 0,0-1 0,1-1 0,1 0 0,0-1 0,24 11 0,0 0 0,-8-2 0,-20-11 0,0 0 0,1-1 0,-1 0 0,1 0 0,-1-1 0,1 0 0,0 0 0,0-1 0,18 2 0,16-3 0,-16 0 0,1 1 0,44 9 0,-28-4 0,0-2 0,0-2 0,88-5 0,-35-1 0,-79 2 0,0-2 0,0 0 0,-1-1 0,1-1 0,-1 0 0,0-2 0,22-10 0,41-14 0,-57 22 0,0-1 0,-1-1 0,0 0 0,24-19 0,-18 13 0,40-20 0,-35 19 0,-2-1 0,0-2 0,40-34 0,-52 39 0,0-1 0,-1-1 0,-1 0 0,-1-2 0,-1 0 0,0 0 0,20-40 0,-34 57 0,13-20 0,-1-2 0,-1 0 0,-1 0 0,-2-1 0,9-33 0,-18 55 0,9-37 0,-2 1 0,-1-2 0,-1-42 0,-4-41 0,-4-121 0,2 242 0,1-1 0,-1 0 0,-1 1 0,1-1 0,0 1 0,-1 0 0,0-1 0,0 1 0,-1 0 0,1 0 0,-1 0 0,0 0 0,0 1 0,0-1 0,0 1 0,-1 0 0,1 0 0,-1 0 0,0 0 0,0 1 0,0-1 0,0 1 0,0 0 0,0 0 0,-1 0 0,1 1 0,-1 0 0,-6-1 0,-13-3 0,-1 2 0,1 0 0,-1 2 0,-29 2 0,34-1 0,-10 4 0,0 1 0,0 1 0,1 1 0,0 2 0,1 1 0,-38 19 0,60-27 0,-1 1-100,-1 0-40,0 0-1,1 0 1,-1 1-1,1 0 0,0 0 1,0 1-1,1 0 1,-12 10-1,9-1-6685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46:5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2174 24575,'66'2'0,"0"-4"0,1-2 0,-1-3 0,72-18 0,117-27-1215,81-9 1215,-26 16 0,-106 22 0,-77 11 0,-18-1 0,280-31 0,-234 36 0,47-5 0,36-19-509,-63 22 509,11-1 0,-164 8 11,73-12 620,166-4 0,-248 19-484,0 1-79,0-1-1,0-1 1,1 0 0,24-6-1,-34 6-68,1-1-1,-1 1 0,0-1 0,0 0 0,0-1 1,-1 1-1,1-1 0,0 1 0,-1-1 0,0 0 1,1 0-1,-1-1 0,-1 1 0,1-1 0,0 1 1,-1-1-1,0 0 0,3-7 0,18-46 2,-19 43 0,1 0 0,1 0 0,0 0 0,1 1 0,1 0 0,0 0 0,11-13 0,-9 13 0,-1 0 0,-1 0 0,0-1 0,10-24 0,5-7 0,17-24 0,48-92 0,-52 97 0,-27 50 0,0 0 0,-1-1 0,-1 0 0,10-30 0,61-219 0,-51 132 0,-21 88 0,-1-1 0,-2-1 0,-6-80 0,1 26 0,3 59 0,1 28 0,-1 1 0,-1-1 0,0 1 0,-1-1 0,0 0 0,-7-23 0,7 33 0,0 1 0,0 0 0,-1 0 0,1 0 0,-1 0 0,1 0 0,-1 1 0,0-1 0,0 0 0,1 1 0,-1-1 0,0 1 0,-1 0 0,1-1 0,0 1 0,0 0 0,0 0 0,-1 1 0,-3-2 0,-55-6 0,22 3 0,-19-3 0,-1 1 0,1 4 0,-99 6 0,35-1 0,68-1 0,-7 0 0,1-3 0,-93-13 0,89 6 0,-2 4 0,-129 6 0,71 1 0,-1755-2 0,1867 0 0,-1 1 0,1 0 0,0 1 0,0 0 0,0 1 0,0 0 0,0 1 0,1 0 0,-1 1 0,1 0 0,0 1 0,1 0 0,-1 1 0,1 0 0,-9 9 0,-22 17 0,34-28 0,0 0 0,0 0 0,1 1 0,-1 0 0,1 0 0,1 1 0,-1-1 0,1 1 0,-6 11 0,-26 39 0,29-46 0,1 0 0,0 1 0,0-1 0,1 1 0,-9 25 0,-32 99 0,18-59 0,9 11 0,11-43 0,-17 141 0,21-157 0,2 0 0,-1 42 0,3-43 0,0 1 0,-11 49 0,7-52 0,1 1 0,1-1 0,1 0 0,2 1 0,0-1 0,2 1 0,1-1 0,1 0 0,1 0 0,1 0 0,14 36 0,2-7 0,-3-11 0,-3 1 0,-1 1 0,11 63 0,-18-68 0,1-1 0,2 0 0,2-1 0,2 0 0,1-1 0,2-1 0,33 51 0,-46-82 0,0 1 0,1-1 0,0 0 0,0 0 0,0-1 0,1 1 0,0-2 0,0 1 0,0-1 0,0 0 0,9 3 0,12 4 0,52 12 0,-61-18 0,25 6 0,0-2 0,0-2 0,1-2 0,59-1 0,-29-4 0,17 0 0,130-16 0,-135 6 0,-54 7 0,-1 0 0,0-3 0,32-9 0,-31 7-127,0 2 0,0 0 0,0 3 0,49 0 0,-14 0 19,-46 0 108,0 0 0,0-2 0,30-10 0,33-7 0,-6 8-155,206-29-973,-106 16 833,10 0-28,44 2 323,-150 13 0,-49 6 0,49-2 0,-50 5 317,0-1 0,-1-1-1,32-10 1,-29 6 104,0 2 0,41-3 0,-55 9-402,-1-1 0,0-1 0,0-1 0,-1 0 0,34-13 0,-51 15-19,1 0 0,0 0 0,-1 0 0,1 0 0,-1-1 0,0 1 0,0-1 0,0 0 0,0 1 0,0-1 0,-1 0 0,1 0 0,-1 0 0,0-1 0,0 1 0,0 0 0,0 0 0,0-1 0,-1 1 0,1-6 0,0-11 0,0 1 0,-4-29 0,1 20 0,-1-6 0,-9-46 0,6 49 0,-3-63 0,7 71 0,0 1 0,-7-28 0,-4-41 0,0-33 0,6 85 0,0-62 0,7 71 0,-1 0 0,-1 0 0,-10-51 0,5 36 0,1-1 0,3 0 0,2-1 0,5-48 0,-1-12 0,-2 40 0,-3-77 0,2 142 0,0-1 0,-1 1 0,1 0 0,-1-1 0,0 1 0,1 0 0,-1 0 0,0-1 0,0 1 0,0 0 0,-1 0 0,1 0 0,0 0 0,-1 0 0,1 1 0,-1-1 0,0 0 0,0 1 0,1-1 0,-1 1 0,0 0 0,0-1 0,-1 1 0,-3-2 0,-4 0 0,1 1 0,-1 0 0,0 0 0,-18-1 0,-15-2 0,-13-3 0,0 2 0,-1 2 0,-92 7 0,35-1 0,-78-17 0,155 10 0,-204-18-605,144 15 605,-134 4 0,135 5 0,-138-15 0,176 6 0,-70-12 0,92 13 197,-57-3 1,8 1 12,-26 0-210,77 7 0,0 0 0,-47-11 0,58 8-341,-1 2 0,1 1-1,-27 0 1,27 2-6485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1140 610 24575,'-10'2'-213,"0"1"-1,0-1 1,0 2-1,1-1 0,0 1 1,0 1-1,0 0 1,0 0-1,0 0 1,-11 12-1,-1-3-1491,-303 215 819,181-126 205,70-47 703,2 3-1,-82 90 0,126-118 448,1 2 0,2 1 0,1 1 0,2 1 0,2 1 0,1 0 0,-20 62 0,30-69 28,1 0 1,-4 52-1,3-18-184,3-33-313,2 1 0,1 0 0,2 39 0,0-60 0,2 0 0,-1 0 0,1 0 0,1 0 0,0 0 0,1 0 0,0-1 0,0 0 0,1 0 0,1 0 0,0 0 0,11 14 0,41 45-99,-14-14-214,2-2 1,84 72 0,-81-85 212,99 81-816,165 102 0,55-11-290,-286-171 811,3-4-1,141 42 0,-53-27 396,101 26 0,-216-65 0,0-2 0,108 4 0,347-15-263,-208-3 143,-244 2 1,0-4 0,0-2 0,-1-3 0,0-2 0,-1-3 0,0-2 0,106-49 0,-70 19-119,-3-5 0,-2-4 0,143-115 0,-184 132 238,-1-2 0,-3-2 0,-1-2 0,56-75 0,-62 69 208,-1-2-1,-3-2 1,-3-1-1,-2-2 1,30-84 0,-43 92-208,-3 0 0,-2-1 0,5-53 0,-6 13 453,5-81 1653,-16 117-2070,-3 1-1,-2-1 1,-2 1 0,-3 0-1,-2 1 1,-35-93 0,6 21-36,-12-26 0,40 119 53,-5-13 307,-2 0 0,-42-66 1,5 16-114,42 66-129,-1 1-1,-1 0 1,-24-27 0,-20-23-118,47 56 0,-1 1 0,-1 1 0,-38-35 0,23 28 176,-1 1 1,0 2 0,-2 2 0,-1 1 0,0 2 0,-56-21 0,39 20 2,22 8-71,1 2 0,-53-11 0,-8 8-108,-180-2 0,-214 16 0,464 1 0,0 1 0,-1 1 0,1 1 0,0 1 0,-36 15 0,19-7 0,-45 19 0,-145 81 0,214-102 0,0-1 0,0 2 0,2 0 0,-1 0 0,2 1 0,-1 1 0,-9 17 0,17-27 0,-4 13 0,0-1 0,1 1 0,0 0 0,2 1 0,0 0 0,1 0 0,-3 35 0,4-29 0,-1 2 0,1 0 0,1 0 0,1 1 0,1-1 0,2 0 0,0 0 0,11 41 0,37 41-1365,-42-89-5461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3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24575,'-2'18'0,"0"0"0,-2-1 0,0 0 0,0 0 0,-2 0 0,0 0 0,-1-1 0,-12 21 0,8-14 0,1 0 0,-14 47 0,12-18 0,5-17 0,-1-1 0,-2 0 0,-1 0 0,-20 39 0,14-34 0,2 1 0,2 0 0,1 0 0,3 1 0,-7 56 0,9-33 0,-7 41 0,8-67 0,1 1 0,2 0 0,5 74 0,0-35 0,-2-62 0,2 1 0,0-1 0,1 1 0,1-1 0,0 0 0,1 0 0,1-1 0,0 1 0,1-1 0,1-1 0,0 1 0,20 24 0,-20-29 0,0 0 0,0-1 0,1 0 0,0-1 0,0 0 0,1 0 0,0-1 0,1-1 0,0 1 0,0-2 0,0 1 0,0-2 0,1 1 0,0-2 0,0 0 0,0 0 0,22 2 0,-4-4 0,7 2 0,-1-3 0,0-1 0,37-5 0,-63 3 0,-1 0 0,1 0 0,-1-1 0,0 0 0,0 0 0,-1-1 0,11-8 0,57-48 0,-48 38 0,-26 21 0,20-14 0,-1-1 0,-1-1 0,-1-1 0,0-1 0,-1 0 0,-1-2 0,19-32 0,5-19 0,-18 36 0,-3 0 0,-1-2 0,-1 0 0,13-49 0,-18 42 0,-3 0 0,-2 0 0,-1-1 0,-1-71 0,-6 85 0,-2 0 0,-1 1 0,-2-1 0,-1 1 0,-2 1 0,-1-1 0,-21-51 0,21 64 0,4 7 0,-1 0 0,0 1 0,-14-21 0,10 20 0,0 0 0,0 1 0,-1 0 0,0 1 0,-1 0 0,-1 1 0,1 0 0,-1 1 0,-16-7 0,-18-18 0,42 28 0,-1 0 0,0 1 0,-1-1 0,1 1 0,-1 1 0,0-1 0,0 1 0,0 0 0,0 1 0,-15-4 0,-120-12 0,130 15 0,-1 0 0,0 1 0,0 0 0,-1 1 0,1 0 0,0 1 0,0 1 0,-1 0 0,1 1 0,0 0 0,0 1 0,1 1 0,-1 0 0,-17 8 0,-12 9 0,-120 69 0,7 11-1365,140-90-5461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24575,'-1'51'0,"0"-11"0,2 0 0,1 0 0,12 66 0,-6-68 0,-5-24 0,0 0 0,0-1 0,1 1 0,1-1 0,12 24 0,-12-26 0,-1 0 0,-1 0 0,1 0 0,-2 1 0,1-1 0,-2 1 0,1-1 0,-2 1 0,-1 22 0,1-17 0,0 0 0,2 0 0,5 29 0,-1-16 0,4 60 0,-7-57 0,9 46 0,-7-49-217,-1-1 0,-2 1 0,-1 43-1,-1-61-278,-1 11-6330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4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24575,'19'2'0,"1"0"0,-1 1 0,0 2 0,0-1 0,23 10 0,34 9 0,-55-18 0,-1 2 0,24 10 0,7 3 0,-43-16 0,-1 0 0,1 0 0,-1 1 0,0 0 0,0 0 0,-1 1 0,1 0 0,-1 0 0,0 0 0,5 8 0,2 3 0,-1 0 0,-1 1 0,10 19 0,-12-14 0,-2 0 0,0 0 0,-1 1 0,-1-1 0,-2 1 0,2 31 0,-3-11 0,-5 60 0,2-90 0,-1 0 0,-1 0 0,0 0 0,-1 0 0,0-1 0,-1 0 0,-1 0 0,-9 17 0,2-8 0,-16 44 0,21-46 0,-1 0 0,0 0 0,-15 21 0,-11 4 0,-52 54 0,22-28 0,-28 59 0,92-129 0,0 0 0,0 1 0,-1-1 0,1 0 0,0 1 0,0-1 0,0 1 0,1-1 0,-1 1 0,0 0 0,1-1 0,-1 1 0,1-1 0,-1 1 0,1 0 0,0 0 0,-1-1 0,1 1 0,0 0 0,0 0 0,1 1 0,-1-2 0,1 1 0,0-1 0,0 0 0,0 0 0,0 0 0,0 0 0,0 0 0,0 0 0,0 0 0,0-1 0,0 1 0,1 0 0,-1 0 0,0-1 0,0 1 0,1-1 0,-1 1 0,0-1 0,1 0 0,1 1 0,13 1 0,-1-1 0,1 0 0,28-3 0,-25 1 0,231 1-419,87-3-238,-212-10 657,36-1 0,-68 13 0,205-13 0,-208 6-142,119 7-1,11-1-37,-93-19-929,-103 18-4432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31 24575,'-85'-1'0,"-95"3"0,173-1 0,-1 0 0,1 0 0,0 1 0,0-1 0,0 2 0,0-1 0,0 1 0,0 0 0,1 0 0,-1 1 0,1 0 0,0 0 0,0 1 0,1-1 0,-1 1 0,1 1 0,0-1 0,0 1 0,1-1 0,0 1 0,0 1 0,0-1 0,-5 14 0,5-11 0,2 0 0,-1 1 0,1-1 0,1 1 0,-1-1 0,2 1 0,-1-1 0,1 1 0,1 0 0,0-1 0,0 1 0,1 0 0,0-1 0,0 0 0,1 1 0,1-1 0,8 16 0,1-4 0,1-1 0,0 0 0,2-1 0,21 21 0,13 14 0,-37-40 0,2-2 0,-1 0 0,2 0 0,0-1 0,0-1 0,28 12 0,19 14 0,-43-26 0,1 0 0,0-1 0,1-2 0,40 10 0,5 2 0,-6-1-249,36 12-260,-38-5 184,1-3 0,1-3 0,81 15 1,214 18 125,-333-50 208,19 3 27,1 1 0,45 13-1,-48-8 495,64 20 827,-97-28-1334,0 0 0,0 1 0,0-1 0,0 2 0,0-1 0,-1 0 0,1 1 0,-1 1 0,0-1 0,8 11 0,-11-11-23,0-1 0,0 2 0,-1-1 0,1 0 0,-1 0 0,-1 1 0,1-1 0,-1 1 0,0 0 0,0-1 0,0 1 0,-1 0 0,0-1 0,0 1 0,0 0 0,-1 0 0,0-1 0,0 1 0,0-1 0,-4 9 0,0-2 0,0-1 0,0 0 0,-1 0 0,-1 0 0,0-1 0,0 0 0,-1 0 0,-13 11 0,-4 2 9,-2-2-1,0 0 0,-2-2 0,-58 29 1,-132 46-522,181-78 500,0-2-1,-1-1 1,0-3-1,-1 0 1,0-3-1,-59 3 1,71-8 153,-49 9 0,49-6 3,-52 2-1,79-7-142,-10 1 0,-1-1 0,0-1 0,1 0 0,-20-4 0,28 4 0,0 0 0,0 0 0,0-1 0,0 1 0,0-1 0,0 0 0,0 0 0,0 0 0,0 0 0,1 0 0,-1-1 0,1 1 0,0-1 0,0 1 0,0-1 0,0 0 0,0 0 0,0 0 0,1 0 0,-2-3 0,-4-18 0,0 0 0,1-1 0,2 0 0,1 1 0,0-1 0,2 0 0,1 0 0,5-42 0,-1 47 0,0 0 0,2 0 0,1 0 0,14-31 0,-9 22 0,121-251 0,-75 164 0,-35 69 0,-3-1 0,-1-1 0,17-73 0,-14 35 0,9-51 0,-29 123 0,0-1 0,-1 1 0,-1-1 0,-1 1 0,0-1 0,-6-29 0,5 40 0,1 0 0,-1 1 0,0-1 0,-1 1 0,1 0 0,-1-1 0,0 1 0,0 0 0,0 1 0,0-1 0,-1 0 0,1 1 0,-1 0 0,0 0 0,0 0 0,0 1 0,-1-1 0,1 1 0,0 0 0,-1 0 0,0 0 0,1 1 0,-1-1 0,0 1 0,-6 0 0,-15-3 0,0 2 0,0 1 0,-44 3 0,28 0 0,-3-1 0,0 1 0,-51 11 0,-320 44-444,151-25 111,149-7 326,84-16 53,-1-1-1,-62 5 0,-10 0 653,57-6-2113,24-4-5411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24575,'-1'52'0,"0"-14"0,1 0 0,2 1 0,14 72 0,-10-77 0,-2 1 0,-1 1 0,-1-1 0,-6 53 0,2-37 0,4 55 0,11-34 0,-9-53 0,0 1 0,1 28 0,-5-46-43,0 2-52,0 0 1,0 1-1,0-1 1,1 0 0,-1 0-1,1 0 1,0 0-1,0 0 1,1 0 0,-1 0-1,1 0 1,0 0-1,3 4 1,6 4-6732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24575,'54'21'0,"-33"-13"0,0-2 0,0 0 0,0-1 0,1-1 0,29 1 0,-22-3 0,45 8 0,-46-4 0,53 1 0,105-8-1365,-164 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3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24575,'26'0'0,"1"1"0,0 1 0,-1 1 0,1 1 0,-1 2 0,44 14 0,-43-10 0,0 1 0,29 17 0,-42-22 0,0 0 0,0-1 0,0 0 0,1-2 0,0 0 0,26 3 0,45 10 0,-3 6 0,1-3 0,1-5 0,0-3 0,0-3 0,101-5 0,-165-2 3,0 1 0,35 8 0,-16-3-1377,-18-3-5452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3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24575,'1'1'0,"0"-1"0,0 1 0,0-1 0,1 1 0,-1-1 0,0 1 0,0 0 0,0-1 0,0 1 0,0 0 0,0 0 0,-1 0 0,1 0 0,0 0 0,0 0 0,-1 0 0,1 0 0,0 0 0,-1 0 0,1 0 0,-1 1 0,1-1 0,-1 0 0,0 0 0,0 1 0,1-1 0,-1 2 0,5 41 0,-5-39 0,28 184 0,-17-111 0,-4-35 0,1 52 0,5 41 9,1 11-122,-1 62-456,1-1 615,-13-184-46,2 0 0,1 1 0,1-2 0,8 27 0,-5-24 0,-2 0 0,6 51 0,1 28 660,-7-68-676,2 48-1,-10-1272-1380,3 636 2794,-1 547-1397,-1 0 0,2 0 0,-1 0 0,0 0 0,1 0 0,0 0 0,0 1 0,0-1 0,0 0 0,1 0 0,0 1 0,-1-1 0,5-5 0,-5 8 0,0 0 0,-1 1 0,1-1 0,0 0 0,0 1 0,0-1 0,0 0 0,0 1 0,0 0 0,0-1 0,0 1 0,0-1 0,0 1 0,0 0 0,0 0 0,0 0 0,1-1 0,-1 1 0,2 1 0,0-1 0,-1 1 0,1 0 0,-1-1 0,1 1 0,-1 0 0,1 1 0,-1-1 0,1 0 0,-1 1 0,0 0 0,3 2 0,3 3 0,-1 0 0,1 1 0,-1 0 0,-1 0 0,0 1 0,0 0 0,-1 0 0,8 17 0,-1 5 0,11 47 0,2 4 0,-19-64 1,-2 1 0,0-1-1,-1 1 1,0 0-1,-2 0 1,0 0 0,-1 0-1,-1 0 1,-1 0 0,-7 31-1,-7 13-33,-42 106 0,45-135-5,2-9-66,-1-1 0,-2 0 0,-27 38 1,3-6 33,4 2 361,-33 81 0,58-122-1656,-1-3-5461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3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24575,'1'7'0,"0"-1"0,0 1 0,1-1 0,0 0 0,0 0 0,0 0 0,1 0 0,0 0 0,7 10 0,10 22 0,5 0 0,-21-33 0,-1 0 0,1 0 0,-1 0 0,0 0 0,0 0 0,4 10 0,8 22 0,1 0 0,2-1 0,2-2 0,1 0 0,49 60 0,38 61 0,-99-140 0,1 0 0,1-1 0,0-1 0,1 0 0,17 14 0,-5-2 0,-21-21 0,1 1 0,-1-1 0,1 0 0,0-1 0,0 1 0,1-1 0,-1 1 0,1-1 0,-1 0 0,1-1 0,0 1 0,0-1 0,0 0 0,1-1 0,-1 1 0,8 0 0,-1 0 0,1 0 0,-1-2 0,1 1 0,0-2 0,0 0 0,-1 0 0,1-1 0,-1 0 0,0-2 0,1 1 0,-1-1 0,-1-1 0,1 0 0,-1-1 0,1 0 0,-2-1 0,1 0 0,-1 0 0,0-1 0,0-1 0,14-16 0,-10 10 0,-1-1 0,0 0 0,-1 0 0,18-35 0,-15 23 0,-1 2 0,-1 0 0,-1-1 0,15-51 0,-9 4 0,4 1 0,37-83 0,-54 142 0,-1 0 0,0-1 0,-1 0 0,-1 1 0,0-1 0,-1 0 0,-1 0 0,-2-26 0,1 25 0,0-1 0,2 1 0,-1 0 0,2 0 0,0 0 0,7-23 0,-9 38-98,0 0 52,0 1 1,1-1 0,-1 0 0,0 1-1,0-1 1,0 1 0,0-1 0,0 1-1,1-1 1,-1 1 0,0-1 0,0 1-1,1-1 1,-1 1 0,0 0 0,1-1 0,-1 1-1,1-1 1,-1 1 0,0 0 0,1-1-1,-1 1 1,1 0 0,-1 0 0,1-1-1,-1 1 1,2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24575,'0'18'0,"1"49"0,-2 1 0,-3-1 0,-4 0 0,-16 72 0,14-87 0,3 1 0,2 1 0,2-1 0,8 85 0,-2-12 0,0-69 0,16 90 0,-14-114 0,0-9 0,1-1 0,1 0 0,17 37 0,6 18 0,-18-50 0,0 0 0,2 0 0,1-1 0,27 35 0,-4-4 0,-23-33 0,2-1 0,1 0 0,0-1 0,2-1 0,1-1 0,39 32 0,-42-38 0,-2-3 0,0 0 0,27 16 0,-39-26 0,0 0 0,0 0 0,0 0 0,0 0 0,1-1 0,-1 0 0,0 0 0,1 0 0,-1 0 0,1-1 0,-1 0 0,1 0 0,-1 0 0,1 0 0,-1-1 0,0 0 0,6-1 0,-8 1 0,0 0 0,1 0 0,-1 0 0,0-1 0,0 1 0,0-1 0,0 0 0,0 1 0,0-1 0,0 0 0,0 0 0,-1 0 0,1 0 0,-1-1 0,0 1 0,1 0 0,-1-1 0,0 1 0,0 0 0,-1-1 0,1 1 0,0-1 0,-1 0 0,0 1 0,1-1 0,-1 1 0,0-1 0,0 0 0,-1 1 0,1-1 0,-1 1 0,1-1 0,-1 1 0,-1-4 0,0-3 0,-1 1 0,0 0 0,0 0 0,-1 0 0,0 1 0,0-1 0,-1 1 0,0 0 0,-7-8 0,-4-2 0,4 4 0,0 0 0,-1 1 0,0 0 0,-1 1 0,0 0 0,-1 1 0,-23-11 0,25 14 0,0 0 0,0 0 0,0-1 0,-14-13 0,18 14 0,0 0 0,0 1 0,0-1 0,-1 2 0,0-1 0,0 2 0,-1-1 0,-19-5 0,-24-2 6,32 6-463,-1 2 0,-31-4 0,32 7-6369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5 0,0 3 0,4-2 0,2-1 0,0 1 0,-1 1 0,-2-3-8191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3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24575,'0'927'0,"2"-890"0,2-1 0,16 70 0,-10-62 0,5 59 0,-2 15-296,-5-64 43,0 60 1,-7-93 252,2 1 0,0-1 0,2 1 0,9 29 0,-7-28 0,0 1 0,-2 0 0,2 28 0,21 189 801,-21-213-819,-5-25-66,-1 1 0,0-1 0,1 0-1,-2 1 1,1-1 0,0 1 0,-1-1 0,1 1-1,-1-1 1,0 1 0,0-1 0,-1 1 0,1-1-1,-1 1 1,-1 4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4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13 127 24575,'-1'0'0,"1"0"0,0 0 0,-1 0 0,1 0 0,-1 0 0,1 0 0,-1 0 0,1 0 0,0 0 0,-1 0 0,1 0 0,-1 0 0,1 0 0,0 0 0,-1 0 0,1 1 0,-1-1 0,1 0 0,0 0 0,-1 0 0,1 1 0,0-1 0,-1 0 0,1 0 0,0 1 0,-1-1 0,1 0 0,0 1 0,0-1 0,-1 0 0,1 1 0,0-1 0,0 0 0,0 1 0,0-1 0,-1 0 0,1 1 0,0 0 0,9 15 0,19 12 0,-18-23 0,0 0 0,0-1 0,0 0 0,0 0 0,1-1 0,0 0 0,0-1 0,-1-1 0,1 1 0,17-2 0,34 7 0,24 4-343,0-4-1,155-8 0,-92-2 125,93 5-241,258-4-922,-275-25 1382,10 1 0,-170 24-326,301-21-4617,-168 5 4706,284 9 1,-120 8 54,16-39 147,-242 21 281,150-2 0,195 21-666,-162 1 5421,-275-5-2384,-42 4-2617,0-1 0,0 0-1,0 1 1,0-1 0,0 0 0,0 0 0,-1-1-1,1 1 1,0 0 0,-1 0 0,1-1 0,-1 1-1,1-1 1,-1 1 0,0-1 0,0 0 0,0 1-1,0-1 1,1-2 0,4-12-6826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2:4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24575,'0'-4'0,"4"-2"0,2-4 0,4-1 0,1-2 0,2 0 0,4 3 0,-5 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1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0 24575,'0'1495'0,"1"-1469"0,2 0 0,1 0 0,1 0 0,9 26 0,-6-25 0,-2-1 0,-1 1 0,3 43 0,-5-38 0,8 48 0,-1-18 0,15-156 0,-20 64 0,2 1 0,0-1 0,18-42 0,4-17 0,-11 34 0,24-53 0,4-11 0,-38 97 0,2 1 0,0 0 0,1 1 0,21-30 0,63-71 0,-82 106 0,95-95 0,-56 61 0,-28 29 0,0 2 0,2 0 0,0 2 0,45-21 0,-26 13 0,-26 16 0,1 0 0,0 1 0,0 1 0,0 1 0,29-3 0,-47 8 0,1-1 0,0 1 0,-1-1 0,1 1 0,0 0 0,-1 0 0,1 1 0,-1-1 0,1 0 0,0 1 0,-1 0 0,1-1 0,-1 1 0,1 0 0,-1 0 0,0 1 0,1-1 0,-1 0 0,0 1 0,0-1 0,0 1 0,0 0 0,0 0 0,0 0 0,0 0 0,-1 0 0,1 0 0,-1 0 0,1 0 0,-1 1 0,0-1 0,0 0 0,0 1 0,0-1 0,-1 1 0,1 0 0,0 2 0,1 13 0,0 0 0,-1-1 0,-1 1 0,-3 30 0,0-11 0,4 77 0,2-75 0,-3 0 0,-1 0 0,-2 0 0,-9 48 0,5-68-70,0 1 0,-1-1 0,-2-1 0,1 0 0,-15 20 0,-27 51-168,35-60 238,-1-1 0,-2 0 0,-1-2 0,-1 0 0,-40 37 0,20-19 0,-41 39-301,-3-3 0,-4-5 1,-131 87-1,151-115 301,-2-3 0,-2-3 0,-1-3 0,-2-3 0,-118 36 0,112-45-165,47-14-1,-60 12 0,40-13 198,30-5 231,0-2 0,0 0 0,-1-2 0,1 0 0,-27-3 0,49 0-248,0 1 1,1-1-1,-1 1 0,0-1 1,1 0-1,-1 0 1,1 0-1,-1-1 0,1 1 1,0-1-1,-1 1 0,1-1 1,0 0-1,0 1 1,0-1-1,0 0 0,1-1 1,-1 1-1,0 0 1,1 0-1,0-1 0,-1 1 1,1-1-1,0 1 0,0-1 1,0 1-1,1-1 1,-1 0-1,0-5 0,-1-8 38,1 0 0,0-1 0,2 1 0,1-17 0,0 5-31,2-12-22,2 0 0,17-68 0,-12 78 0,1 0 0,1 0 0,1 2 0,36-53 0,8-16 0,-29 41 0,67-95 0,-55 82-1365,-33 54-5461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0,1-1 0,-1 1 0,0 0 0,0 0 0,0-1 0,-1 1 0,1 0 0,0 0 0,0 0 0,0 0 0,-1 0 0,1 0 0,0 0 0,-1 0 0,1 1 0,-1-1 0,1 0 0,-1 0 0,0 0 0,1 1 0,-1-1 0,0 0 0,0 2 0,5 41 0,-5-39 0,17 98 0,-6-44 0,8 51 0,16 137 0,-23-156 0,1 39 0,-9-88 0,1 0 0,2 0 0,18 57 0,-14-59 0,-1 1 0,-2 0 0,3 65 0,-9-91 0,-1-1 0,8 29 0,-6-32 0,0 1 0,-1 0 0,0 0 0,0 20 0,-3-32 2,1 0 0,0 0 0,0 0 0,0 0-1,-1 0 1,1-1 0,0 1 0,0 0 0,0 0 0,-1 0-1,1 0 1,0 0 0,0 0 0,-1 0 0,1 0-1,0 0 1,0 0 0,-1 0 0,1 0 0,0 0 0,0 0-1,0 0 1,-1 0 0,1 0 0,0 0 0,0 0 0,-1 0-1,1 0 1,0 1 0,0-1 0,0 0 0,-1 0 0,1 0-1,0 0 1,0 0 0,0 1 0,0-1 0,-1 0-1,1 0 1,0 0 0,0 1 0,0-1 0,0 0 0,0 0-1,0 0 1,0 1 0,0-1 0,-1 0 0,1 0 0,0 1-1,-9-22-1459,6 3-5368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24575,'-2'67'0,"0"-44"0,1 0 0,1 0 0,1 0 0,1 0 0,1 0 0,1 0 0,8 26 0,-11-47-4,0 1-1,1 0 0,-1-1 0,1 1 1,-1-1-1,1 0 0,0 1 0,0-1 1,0 0-1,1 0 0,-1 0 0,0-1 1,1 1-1,-1 0 0,1-1 1,4 3-1,0-2 33,0 0 1,0 0 0,0 0-1,0-1 1,0 0-1,13 0 1,0-2-400,1 0-1,-1-2 1,40-9 0,-37 5-6455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24575,'-1'55'0,"3"0"0,12 74 0,-2-27 0,-10-75 0,1-1 0,1 0 0,13 48 0,-2-19 0,-2 0 0,-3 1 0,3 58 0,-10-92 0,-1-7 0,2 0 0,0 0 0,8 20 0,9 34 0,35 168 0,2 10 0,-33-148 0,-18-78 0,-1-1 0,-1 1 0,0 1 0,1 34 0,-4-40 0,0 0 0,8 29 0,-7-35 0,0-1 0,-1 0 0,0 0 0,-1 1 0,1-1 0,-2 1 0,0 0 0,0-1 0,0 1 0,-1-1 0,-4 16 0,-5-9-1365,-1-5-5461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24575,'94'2'0,"104"-4"0,-184-1 0,0 1 0,-1-2 0,1 0 0,21-9 0,-23 8 0,1 0 0,-1 1 0,1 0 0,0 1 0,19-2 0,178 6 0,29-2 0,-166-12 0,-54 8 0,0 1 0,30-1 0,56 5-1365,-82 0-5461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820 24575,'1'0'0,"0"0"0,0-1 0,0 1 0,0-1 0,1 0 0,-1 1 0,0-1 0,0 0 0,0 0 0,-1 0 0,1 1 0,0-1 0,0 0 0,0 0 0,-1 0 0,1 0 0,0-1 0,-1 1 0,1 0 0,-1 0 0,1 0 0,-1 0 0,0-1 0,1 1 0,-1 0 0,0 0 0,0-3 0,5-39 0,-5 38 0,1-5 0,-1 0 0,0-1 0,-1 1 0,0 0 0,-1-1 0,0 1 0,0 0 0,-1 0 0,0 1 0,-1-1 0,0 1 0,-1-1 0,0 1 0,0 0 0,-1 1 0,0 0 0,-1 0 0,1 0 0,-2 0 0,1 1 0,-1 0 0,-12-8 0,-5 0 0,14 7 0,-1 0 0,0 1 0,0 1 0,0 0 0,0 0 0,-1 1 0,0 1 0,0 0 0,0 1 0,-25-3 0,-61-7 0,71 8 0,-57-4 0,15 8 0,-125 4 0,187-1 0,1 0 0,-1 0 0,1 1 0,-1 0 0,1 0 0,0 0 0,0 1 0,1 0 0,-1 1 0,-7 6 0,-38 21 0,37-24 0,-1 1 0,1 0 0,-20 18 0,19-15 0,0-1 0,-25 14 0,32-19 0,-1 0 0,1 0 0,1 1 0,-1 0 0,1 1 0,0 0 0,1 0 0,0 0 0,-10 17 0,6-8 0,1 1 0,1 0 0,0 0 0,-8 28 0,13-30 0,0-1 0,1 1 0,1 0 0,0 1 0,2-1 0,1 26 0,-1-33 0,1 0 0,1 0 0,-1 0 0,1-1 0,1 1 0,0-1 0,0 1 0,1-1 0,0 0 0,0 0 0,0-1 0,1 1 0,9 9 0,6 6 0,-17-19 0,1 1 0,0-1 0,0 1 0,0-1 0,1 0 0,-1-1 0,1 1 0,9 5 0,157 57 0,-151-59 0,1-1 0,-1 0 0,1-2 0,23 2 0,-2 0 0,310 38-838,-237-32 688,-35-6 150,-53-6 0,0 2 0,0 2 0,50 11 0,-39-5 0,1-2 0,0-2 0,50 3 0,-72-8 0,18 4 123,0 0 1,-1 3 0,0 1-1,0 1 1,-1 2-1,0 2 1,51 28-1,-79-39-123,1 0 0,-1 1 0,-1 0 0,1 0 0,0 0 0,-1 0 0,0 1 0,0-1 0,0 1 0,-1 0 0,1 0 0,-1 1 0,0-1 0,-1 0 0,1 1 0,-1 0 0,2 7 0,-1 5 0,-1 0 0,-1 1 0,0-1 0,-3 26 0,1-15 0,2-22 0,-1 0 0,-1 1 0,1-1 0,-1 0 0,0 0 0,-1 0 0,0 0 0,0 0 0,0 0 0,-1 0 0,0-1 0,0 1 0,-1-1 0,0 0 0,0 0 0,-8 9 0,-1 2 0,-1 0 0,-1 0 0,-1-1 0,0-1 0,-1-1 0,-1 0 0,0-1 0,-1-1 0,0-1 0,0-1 0,-2 0 0,1-1 0,-31 8 0,-61 21 10,33-10-117,15-8-55,-1-3 0,-120 16 0,100-22 162,42-5 0,-66 2 0,99-8 46,-10 1 72,0-2 1,0 0-1,-38-8 1,53 8-117,1 0 1,0 0 0,-1-1-1,1 1 1,0-1 0,0 0-1,0 0 1,1-1 0,-1 1-1,0-1 1,1 0 0,-1 0-1,1 0 1,0 0-1,0 0 1,0-1 0,1 1-1,-1-1 1,1 0 0,0 0-1,0 0 1,0 0 0,-2-8-1,-7-44-2,-6-82 0,16 124 0,-12-57 0,9 51 0,0-1 0,-1-27 0,5 9-71,1 0 0,2 0 0,1 0 0,3 0 0,1 1 0,23-67-1,76-198-27,17-18 99,-94 238 0,-3 0 0,20-114 0,3 1 0,-21 92 0,-24 75-20,-4 23 82,0 0-1,0 0 1,0 1 0,1-1 0,-1 0-1,1 1 1,1-1 0,-1 1 0,6-9-1,-8 15-61,1-1 0,-1 0 0,1 1 0,-1-1 0,1 1 0,-1-1 0,1 1 0,-1-1 0,0 1 0,1-1 0,-1 1 0,1-1 0,-1 1 0,0-1 0,0 1 0,1-1 0,-1 1 0,0 0 0,0-1 0,0 1 0,0 0 0,0-1 0,1 1 0,-1 0 0,0-1 0,-1 1 0,1-1 0,0 1 0,0 0 0,0 0 0,2 27 0,-5-12 0,-1 1 0,-1-1 0,-1 0 0,0-1 0,-1 1 0,0-1 0,-1-1 0,-1 1 0,-19 23 0,-3 8 0,-11 4 0,33-41 0,1 0 0,0 1 0,0 0 0,-7 13 0,6-11 0,1-1 0,-1 0 0,-1 0 0,0-1 0,-1 0 0,-22 15 0,-23 24 0,8-12-1365,35-27-5461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823 242 24575,'-1'4'0,"-1"0"0,1 0 0,-1-1 0,0 1 0,0-1 0,0 1 0,0-1 0,0 0 0,-1 0 0,0 0 0,1 0 0,-1 0 0,-6 4 0,-12 14 0,7 3 0,1 0 0,2 1 0,0 0 0,-9 35 0,2-8 0,-27 103 0,32-105 0,7-23 0,2 0 0,-2 46 0,-4 29 0,1-33 0,4 1 0,6 134 0,2-71 0,-3-124 0,1-1 0,1 0 0,-1 1 0,2-1 0,-1 0 0,1 0 0,0 0 0,7 12 0,40 57 0,-44-70 0,1 0 0,0-1 0,1 0 0,-1 0 0,1-1 0,0 0 0,1 0 0,-1-1 0,1 0 0,0 0 0,0-1 0,0 0 0,0-1 0,15 2 0,-10-1 0,1-1 0,-1-1 0,1-1 0,-1 0 0,1-1 0,-1 0 0,1-1 0,27-8 0,-24 2 0,0-1 0,-1-1 0,-1 0 0,1-1 0,-2-1 0,23-21 0,1-1 0,-17 14 0,0-1 0,-2 0 0,0-2 0,-2 0 0,-1-2 0,0 0 0,-2 0 0,12-29 0,10-11 0,-29 54 0,-1-1 0,0 0 0,-1 0 0,0-1 0,-1 0 0,0 0 0,-1 0 0,-1-1 0,3-16 0,-3-3 0,-1 1 0,10-47 0,-8 59 0,0 0 0,-1 0 0,-1-1 0,-1 1 0,-1-1 0,-1 0 0,0 1 0,-2-1 0,0 1 0,-2 0 0,0 0 0,-1 0 0,-1 1 0,-1 0 0,0 0 0,-2 1 0,0 0 0,-1 0 0,-24-29 0,-121-155 0,119 160 0,-71-62 0,86 85 0,-1 1 0,-1 2 0,-1 0 0,0 2 0,-29-12 0,8 5 0,32 14 0,0 1 0,-1 0 0,1 0 0,-1 2 0,-1 0 0,1 0 0,-21-1 0,20 4 0,0 1 0,0 0 0,0 1 0,-21 4 0,28-3 0,0 1 0,0 0 0,1 1 0,-1 0 0,1 0 0,0 0 0,0 1 0,-13 12 0,-6 8 0,1 1 0,1 1 0,-39 57 0,-14 16 0,59-74-139,1 1 0,1 1 1,1 1-1,2 0 0,1 1 0,-10 32 0,-5 10-316,5-17 328,3 2 1,2 1-1,2 0 1,-7 61-1,18-50 638,5 100 0,2-70-151,2-47-1546,2-29-5141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24575,'-3'1'0,"0"0"0,1-1 0,-1 1 0,1 0 0,-1 1 0,1-1 0,-1 0 0,1 1 0,0-1 0,-1 1 0,1 0 0,0 0 0,0 0 0,-3 4 0,-24 31 0,-5 23 0,23-40 0,0-1 0,-25 33 0,8-4 0,27-43 0,-1 0 0,-1 0 0,1 0 0,-1 0 0,0 0 0,0-1 0,0 1 0,0-1 0,-1 0 0,0 0 0,0 0 0,0-1 0,0 1 0,-1-1 0,-8 5 0,12-7-37,0-1 0,0 0 1,0 0-1,0 1 0,-1-1 0,1 0 0,0 0 0,0 0 0,0 0 0,0 0 0,-1 0 0,1-1 1,0 1-1,0 0 0,0-1 0,0 1 0,-1 0 0,1-1 0,0 0 0,0 1 0,0-1 0,0 0 1,0 1-1,0-1 0,1 0 0,-1 0 0,0 0 0,0 1 0,0-1 0,1 0 0,-1 0 0,1 0 1,-1-1-1,0 1 0,1 0 0,-1-1 0,-5-14-6789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24575,'0'5'0,"0"-1"0,1 0 0,-1 0 0,1 0 0,0 0 0,1 0 0,-1 0 0,0 0 0,1 0 0,0 0 0,0-1 0,0 1 0,1-1 0,-1 1 0,1-1 0,0 0 0,0 0 0,0 0 0,4 2 0,6 5 0,1-1 0,0 0 0,25 10 0,-5-3 0,-14-7 0,1-1 0,0-1 0,0-1 0,1-2 0,0 1 0,22 0 0,13 3 0,63 6-597,1-5-1,173-9 1,-115-3 263,29 5 141,229-4-399,-407-2 581,0 0 0,51-15 0,-54 11 71,0 2 0,1 1 0,50-4 1,-42 10 299,-23 0-126,0-1 0,0 0 1,0 0-1,0-1 1,0-1-1,0 0 0,0-1 1,-1 0-1,13-6 0,-67 2-234,24 8 0,1 1 0,0 0 0,-21 7 0,-39 4 0,-9 1 0,63-9 0,-1-1 0,-28 1 0,-53-5-1365,82 0-5461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24575,'0'2'0,"1"0"0,-1 0 0,1 0 0,-1 0 0,1 0 0,0 0 0,0 0 0,0 0 0,0-1 0,0 1 0,1 0 0,-1-1 0,0 1 0,1-1 0,-1 0 0,4 3 0,36 23 0,-19-12 0,96 81 0,-35-32-4,-26-18-41,110 66 0,-141-98-239,28 17 192,67 26-1,97 45 93,103 18-1319,-279-105 1269,49 10 50,-68-20 0,0 1 0,0 1 0,-1 1 0,31 16 0,-29-13-129,0 0-1,46 13 1,-41-15-30,46 21 0,-26-8 206,-30-14 122,0 0-1,33 22 1,-10-4 677,-28-18-661,0 0 1,0 1-1,20 17 0,-31-23-161,-1-1 0,1 1 0,-1 0-1,1 0 1,-1 0 0,0 0-1,0 1 1,0-1 0,0 0-1,-1 1 1,1 0 0,-1-1 0,0 1-1,0 0 1,-1-1 0,1 1-1,-1 0 1,1 0 0,-1-1 0,-1 7-1,0-4-23,0 1 0,0 0 0,-1 0 0,0-1 0,-1 1 0,1-1 0,-1 1 0,0-1 0,-1 0 0,0 0 0,0-1 0,0 1 0,0-1 0,-8 8 0,-4 0 0,-1 0 0,0-2 0,-32 17 0,-50 28-1552,-2-5-1,-137 47 0,-313 68 1553,493-152 0,0-2 0,-1-3 0,-116 2 0,138-9-89,-63 9-1,-3 2 1144,34-14 2449,67 0-3494,-1 1 0,0-1 0,0 0 1,1 0-1,-1 0 0,1 0 0,-1 0 1,1 0-1,-1 0 0,1-1 0,-1 0 1,1 1-1,0-1 0,0 0 0,0 0 1,0 0-1,0 0 0,1-1 0,-1 1 1,1 0-1,-1-1 0,1 1 0,0-1 1,0 1-1,0-1 0,0 0 0,0 1 1,1-1-1,-1 0 0,1 0 0,-1 1 1,1-6-1,0 1-11,0 0 0,1-1 0,-1 1 0,1 0 0,0 0 0,1 0 0,0 0-1,0 0 1,0 0 0,1 1 0,7-13 0,5-7 2,-1-1 0,-1-1 0,-1 0 0,13-50 0,-15 44 0,2 0 0,31-62 0,-21 52 0,22-59 0,-9 18 0,-18 41 0,15-56 0,12-32 0,17 6 0,10-23 0,-63 126 0,0 1 0,-1-2 0,-1 1 0,5-42 0,-11 55-119,0 5 6,0 1 0,1 0-1,-1 0 1,1-1 0,0 1-1,0 0 1,0 0 0,1 0 0,-1 0-1,3-4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24575,'-3'164'0,"6"177"0,1-313-116,1-1 0,12 39-1,-9-40 20,-2 0 0,-1 0-1,3 29 1,19 185 97,-6-89 0,-13-20 0,5 32 0,25 144 0,-25-221-53,2-1 0,32 96-1,-22-90 34,-25-90 20,8 31 229,1-2 1,1 1 0,16 32-1,-20-110-1594,-6 20-5461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24575,'-1'5'0,"0"-1"0,-1 1 0,1-1 0,-1 1 0,0-1 0,0 0 0,-3 4 0,-4 10 0,-38 65 0,37-68 0,1 0 0,0 0 0,1 1 0,1 0 0,0 1 0,-4 18 0,-43 152 0,12-48 0,30-91 0,3 0 0,2 1 0,-1 60 0,7-72 0,3 163 0,24-67 0,-23-120 0,1-1 0,1 1 0,0-1 0,0 0 0,1-1 0,1 1 0,10 12 0,20 41 0,-26-45 0,1-1 0,1 0 0,1 0 0,1-2 0,18 18 0,-27-28 0,2 0 0,1 0 0,-1-1 0,1 0 0,1-1 0,-1 0 0,18 7 0,12 6 0,-25-12 0,0 0 0,1-2 0,-1 1 0,1-2 0,19 2 0,8 3 0,-9-2 0,0-2 0,0-1 0,0-2 0,63-6 0,-88 3 0,-1 0 0,1 0 0,-1-1 0,0 0 0,0 0 0,0-1 0,0 0 0,-1 0 0,0-1 0,10-8 0,-3 1 0,0 0 0,0-1 0,15-22 0,-15 13 0,-2 0 0,0 0 0,-2-1 0,-1-1 0,0 0 0,7-44 0,-14 62 0,0 0 0,0 0 0,0-1 0,-1 1 0,0 0 0,0 0 0,-1 0 0,1 0 0,-1 0 0,-1 0 0,1 0 0,-1 0 0,-4-9 0,5 11 0,-1 1 0,0-1 0,0 0 0,-1 1 0,1-1 0,-1 1 0,0 0 0,0-1 0,0 1 0,0 1 0,0-1 0,-1 0 0,1 1 0,-1 0 0,0 0 0,0 0 0,1 0 0,-9-2 0,-20-4 0,0 1 0,0 2 0,-1 1 0,0 1 0,0 2 0,0 1 0,-58 8 0,-15 7 0,52-9 0,-75 19 0,47-7 0,52-12 0,-1 1 0,-37 14 0,-119 35 0,70-6 0,54-21 0,59-28-105,0 1 0,1-1 0,0 1 0,-1 0 0,1 0 0,0 0 0,0 1 0,0-1 0,0 1 0,0 0 0,1-1 0,-4 7 0,-2 5-6721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24575,'-2'130'0,"4"143"0,26-64 0,-3-67 0,-16-102 0,-1 1 0,3 80 0,-9-96 0,0 0 0,6 25 0,4 38 0,-8-44 0,2 1 0,22 81 0,-23-106 0,23 148 0,-22-128 0,-6-33 0,0 0 0,1 0 0,0 0 0,0 0 0,1 0 0,0-1 0,0 1 0,1 0 0,6 10 0,-9-16 0,0-1 0,1 0 0,-1 0 0,1 0 0,-1 0 0,1 0 0,-1 0 0,1 1 0,0-1 0,-1 0 0,1-1 0,-1 1 0,1 0 0,-1 0 0,1 0 0,-1 0 0,1 0 0,-1 0 0,0-1 0,1 1 0,-1 0 0,1 0 0,-1-1 0,1 1 0,-1 0 0,0-1 0,1 1 0,-1 0 0,0-1 0,1 1 0,-1-1 0,0 1 0,1 0 0,-1-1 0,0 1 0,0-1 0,1 1 0,-1-1 0,14-21 0,-14 21 0,7-14 0,0 0 0,-1-1 0,-1 0 0,-1 0 0,5-27 0,-6 22 0,2 0 0,13-36 0,93-267-645,-52 139 373,-9 54 272,73-133 0,-98 214 0,2 1 0,2 1 0,2 2 0,3 1 0,55-58 0,-78 90 115,2 1-1,-1 0 1,2 1 0,-1 0-1,2 1 1,-1 1 0,22-10-1,2 2-114,-19 7 0,0 1 0,1 1 0,0 1 0,0 1 0,1 0 0,-1 2 0,1 0 0,22-1 0,-25 5 0,3 0 0,-1 0 0,33 5 0,-46-4 0,-1 1 0,1-1 0,-1 2 0,1-1 0,-1 1 0,0 0 0,0 0 0,0 0 0,0 1 0,-1 0 0,10 8 0,19 25 0,55 77 0,-64-81 0,-13-12 0,0 0 0,-2 1 0,0 0 0,-1 1 0,-1-1 0,-1 2 0,5 33 0,21 63 0,-27-100 4,-1 0-1,0 1 1,-1-1-1,1 42 1,-7 87-82,-1-59-620,3-54 608,-5 89-8,3-110 104,-1 0-1,0 0 0,-1 0 0,-1 0 0,0-1 1,-9 18-1,-18 30-177,-2-1 1,-3-2 0,-3-2-1,-2-1 1,-2-2 0,-3-2-1,-98 83 1,33-42 240,60-47-304,-2-2 1,-116 69 0,146-101 388,-1-2 0,0-1 0,0-1 0,-1-1 0,0-1 0,-1-1 0,1-1 0,-1-2 1,1-1-1,-1 0 0,-31-5 0,55 4-125,-1-1 0,1 1 0,0 0 0,-1-1 0,1 0 0,0 0 0,0 0 0,0 0 0,-1-1 0,1 1 0,0-1 0,1 1 0,-1-1 0,0 0 0,0 0 0,1-1 0,-1 1 0,1 0 0,0-1-1,0 0 1,0 1 0,-3-5 0,2-2 28,1 0-1,-1 1 0,1-1 0,0 0 0,1 0 0,0-16 0,0 13-50,-21-124-6,11 75 0,5 35 0,2 0 0,-2-46 0,6 39 0,2 0 0,1 0 0,2 1 0,1-1 0,1 1 0,2 0 0,1 1 0,2 0 0,20-40 0,-29 66 0,147-266 0,-123 223 0,-24 40 0,1 0 0,0 1 0,0-1 0,1 1 0,0 0 0,0 0 0,1 0 0,0 1 0,0-1 0,0 2 0,1-1 0,0 1 0,12-8 0,7 2-29,0 1 0,1 0 0,0 2-1,0 2 1,46-6 0,-18 2-1161,-25 4-5636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24575,'1'1'0,"1"0"0,0 0 0,-1 0 0,1-1 0,0 2 0,-1-1 0,1 0 0,-1 0 0,0 0 0,1 1 0,-1-1 0,0 0 0,0 1 0,0 0 0,0-1 0,0 1 0,1 2 0,15 31 0,-9-11 0,0 1 0,-2 0 0,0 0 0,-2 1 0,-1-1 0,0 30 0,-1-30 0,1 0 0,0 0 0,2-1 0,8 25 0,-5-22 0,-2-1 0,-1 2 0,2 29 0,-6 65 0,-3-66 0,4-1 0,12 89 0,-7-97 0,-2 0 0,-2 0 0,-2 0 0,-7 55 0,5-94 0,-1-1 0,0 0 0,-1 0 0,0 0 0,0 0 0,0-1 0,-1 1 0,0-1 0,0 0 0,-1 0 0,1 0 0,-1-1 0,-1 0 0,-6 6 0,9-8 0,0 0 0,1-1 0,-1 1 0,0-1 0,0 0 0,-1 0 0,1 0 0,0 0 0,-1-1 0,1 1 0,-1-1 0,1 0 0,-1 0 0,0 0 0,1-1 0,-1 1 0,0-1 0,0 0 0,1 0 0,-1 0 0,0-1 0,0 1 0,1-1 0,-1 0 0,0 0 0,1 0 0,-1 0 0,-6-4 0,-4-7-1365,1 1-5461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0,-1-1 0,1 1 0,0-1 0,0 1 0,0-1 0,0 1 0,0-1 0,-1 1 0,1 0 0,0 0 0,-1-1 0,1 1 0,0 0 0,-1 0 0,1 0 0,-1 0 0,1 0 0,-1-1 0,0 1 0,1 0 0,-1 2 0,9 33 0,-5-19 0,3 7 0,-1 0 0,-1 0 0,-1 0 0,2 39 0,-8 104 0,-1-60 0,2-83-89,1-13-167,-1 1 1,2 0 0,0-1 0,3 19 0,2-13-6571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24575,'1'8'0,"0"-1"0,1 1 0,0-1 0,0 0 0,0 1 0,1-1 0,8 13 0,7 21 0,77 356 0,-76-314-174,11 70-262,-4 4 436,1 12 0,-1 64 0,-14-124-350,2 59-307,-1-13 657,1 10 0,-12-131 123,9 53 1,-5-53 129,2 54-1,-7-13 579,-4 140-797,-1-194 86,4-20-158,0-1 0,0 0 0,0 1 0,0-1 0,0 1 0,0-1-1,0 1 1,-1-1 0,1 1 0,0-1 0,0 1 0,0-1 0,0 0 0,-1 1 0,1-1 0,0 1 0,0-1 0,-1 0 0,1 1-1,0-1 1,-1 0 0,1 1 0,0-1 0,-1 0 0,1 0 0,-1 1 0,1-1 0,0 0 0,-1 0 0,1 0 0,-1 1 0,1-1-1,-1 0 1,1 0 0,-1 0 0,1 0 0,-1 0 0,0 0 0</inkml:trace>
  <inkml:trace contextRef="#ctx0" brushRef="#br0" timeOffset="1">54 1375 24575,'120'2'0,"132"-4"0,-222-2 0,1 0 0,-1-3 0,0 0 0,-1-2 0,51-21 0,21 1-1365,-85 23-5461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2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7883 15 24575,'0'0'0,"0"-1"0,0 1 0,0-1 0,0 0 0,-1 1 0,1-1 0,0 1 0,0-1 0,0 0 0,0 1 0,-1-1 0,1 1 0,0-1 0,-1 1 0,1-1 0,0 1 0,-1-1 0,1 1 0,0-1 0,-1 1 0,1 0 0,-1-1 0,1 1 0,-1-1 0,1 1 0,-1 0 0,0 0 0,1-1 0,-1 1 0,1 0 0,-1 0 0,0 0 0,-27 1 0,-23 16 0,50-16 0,-22 10-84,0 2-1,-25 17 1,-38 21-1137,-248 90-773,32-16 723,-278 99-4013,274-113 3594,66-23 465,-427 97-1,166-71 453,30-5 70,-24-37 416,-5-36-122,320-25 362,-1170 13 398,1080-24-323,-197-18 912,274 8-668,-154-16 1125,317 23-281,0 0 0,0-2 1,0-2-1,0-1 0,1-1 0,1-1 1,-1-1-1,2-2 0,0-1 1,0-1-1,-30-23 0,55 36-1178,-1 0 0,0-1 0,1 1 0,-1 0 0,1-1 0,0 0 0,0 1 0,0-1 0,0 0 0,0 0 0,1 0 0,0-1-1,-1 1 1,1 0 0,0 0 0,0-1 0,1 1 0,-1-1 0,1 1 0,-1 0 0,2-7 0,3-5-6764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24575,'14'-2'0,"0"0"0,0-1 0,0-1 0,-1-1 0,1 0 0,-1 0 0,17-11 0,0 2 0,2-1 0,40-26 0,-51 29 0,1 0 0,0 2 0,0 0 0,1 1 0,31-6 0,-10 5 0,-21 4 0,1 1 0,46-3 0,-67 8 0,0 0 0,1 1 0,-1-1 0,0 1 0,0 0 0,0 0 0,0 0 0,0 0 0,-1 1 0,1-1 0,0 1 0,0-1 0,-1 1 0,1 0 0,-1 0 0,0 0 0,1 1 0,-1-1 0,0 1 0,-1-1 0,1 1 0,0-1 0,-1 1 0,1 0 0,1 5 0,3 8 0,-1 0 0,0 0 0,3 29 0,-3-21 0,2 25 0,-3 0 0,-2 1 0,-5 69 0,1-13 0,-2-65-106,-1 0 0,-2-1 0,-1 0 0,-3 0 0,-29 74 0,-10 38-211,3-25 299,35-100 154,1 1-1,1 0 0,1 0 1,2 1-1,-6 46 0,12-74-126,1 0-1,0 1 0,0-1 1,0 1-1,0-1 0,0 1 0,0-1 1,0 1-1,0-1 0,0 1 1,1-1-1,-1 0 0,1 1 1,-1-1-1,1 1 0,-1-1 1,2 2-1,-1-3-7,-1 0 0,1 0-1,0 0 1,-1 0 0,1 0 0,-1-1 0,1 1 0,0 0 0,-1 0-1,1 0 1,-1-1 0,1 1 0,-1 0 0,1 0 0,-1-1 0,1 1 0,-1-1-1,1 1 1,-1 0 0,1-1 0,-1 1 0,0-1 0,1 1 0,-1-1-1,0 1 1,1-2 0,30-47-15,56-133-184,-54 108 39,4 1 0,62-95 0,132-212 159,-183 288 0,48-81 0,-62 107 0,-25 47 0,1 0 0,23-31 0,-26 38 85,0 0-1,0 0 0,-1-1 1,-1 0-1,0 0 1,-1 0-1,4-20 0,-9 53-84,0 1 0,2 31 0,1 1 0,0 33 0,0-48 0,-2 1 0,-1-1 0,-7 43 0,-14-6 0,16-58 0,1 1 0,0 1 0,-3 24 0,3 264 0,8-163 0,-3-128 0,1 1 0,0-1 0,1 0 0,1 0 0,1 0 0,0 0 0,10 24 0,-12-38 0,-1 0 0,0 1 0,1-1 0,-1 0 0,1 0 0,0 1 0,-1-2 0,1 1 0,0 0 0,0 0 0,0 0 0,1-1 0,-1 1 0,0-1 0,1 0 0,-1 0 0,1 0 0,-1 0 0,1 0 0,3 1 0,-2-2 0,0 0 0,1 0 0,-1 0 0,0-1 0,0 0 0,1 1 0,-1-1 0,0-1 0,0 1 0,0 0 0,6-4 0,6-4 0,-1-1 0,-1 0 0,0-1 0,24-23 0,6-12-1365,-34 33-5461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24575,'21'56'0,"-17"-33"0,2 1 0,1-1 0,1-1 0,0 1 0,23 40 0,-23-47 0,-1-1 0,-1 2 0,7 24 0,10 26 0,-19-55 0,0 1 0,0 0 0,-2 1 0,1-1 0,-1 16 0,-1-15 0,1 0 0,0 0 0,1 0 0,9 24 0,6 7 0,-1 1 0,-3 1 0,-1 0 0,11 90 0,-14-55 0,-3-37 0,1 67 0,-7-85 0,2 0 0,6 31 0,-4-36 0,-2 1 0,0 0 0,-1 35 0,-2-56-50,0 0-1,0-1 1,0 1-1,-1 0 0,1 0 1,0 0-1,-1 0 1,1-1-1,-1 1 1,1 0-1,-1 0 0,0-1 1,0 1-1,0 0 1,0-1-1,0 1 1,0-1-1,0 1 0,-1-1 1,1 0-1,0 0 1,-1 1-1,1-1 1,-1 0-1,0 0 1,-2 1-1,-7-1-6775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3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1257 24575,'1'1'0,"1"-1"0,-1 1 0,0 0 0,1-1 0,-1 1 0,0 0 0,0 0 0,1 0 0,-1 0 0,0 0 0,0 0 0,0 0 0,0 0 0,0 0 0,0 0 0,-1 0 0,1 1 0,0 1 0,17 29 0,-15-24 0,17 31 0,2-1 0,50 67 0,-64-92 0,0 0 0,0 0 0,-2 1 0,0 0 0,7 24 0,-7-21 0,0-1 0,1 1 0,17 28 0,15 17 0,-24-36 0,1-1 0,1-1 0,38 41 0,-16-22 0,-32-33 0,2 0 0,0 0 0,0-1 0,0 0 0,18 12 0,-24-19 0,1 0 0,0 0 0,0 0 0,0-1 0,0 0 0,0 1 0,0-2 0,1 1 0,-1 0 0,0-1 0,0 0 0,1 0 0,-1 0 0,0 0 0,1-1 0,-1 1 0,0-1 0,0 0 0,0-1 0,0 1 0,6-4 0,-1 1 0,-1-1 0,0 0 0,0 0 0,0-1 0,-1 0 0,0-1 0,0 1 0,9-13 0,45-71 0,-1 4 0,-26 40-181,-1-2 0,-3 0 0,40-87-1,2-2-57,-71 135 239,281-462 0,-209 367 0,20-30 0,-36 39 0,5 3 0,109-118 0,-114 138 0,-33 35 0,2 2 0,42-37 0,-63 61 5,35-29 475,52-31-1,-91 63-479,0 0 0,0 0 0,0 1 0,1-1 0,-1 1 0,0-1 0,0 0 0,1 1 0,-1 0 0,0-1 0,1 1 0,-1 0 0,1 0 0,-1 0 0,0 0 0,1 0 0,-1 0 0,1 0 0,-1 0 0,0 1 0,1-1 0,-1 0 0,0 1 0,1-1 0,0 2 0,0-1 0,0 1 0,-1-1 0,1 1 0,-1 0 0,1 0 0,-1 0 0,0-1 0,0 1 0,0 1 0,0-1 0,0 0 0,0 0 0,0 4 0,2 7 0,-1 1 0,0 0 0,-1 24 0,-1-36 0,-2 27 0,-2 1 0,-2-1 0,0 0 0,-2-1 0,-1 0 0,-2 0 0,-14 29 0,10-22 0,-24 67 33,-27 60-1431,58-148-5428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3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24575,'1'3'0,"1"-1"0,-1 0 0,1 0 0,0 0 0,0 0 0,0 0 0,0-1 0,0 1 0,1 0 0,-1-1 0,0 0 0,1 1 0,-1-1 0,1 0 0,3 1 0,18 11 0,12 22 0,42 33 0,-72-63 0,0 0 0,0 1 0,0 0 0,-1 0 0,5 7 0,-7-8 0,1 0 0,0 0 0,0-1 0,0 1 0,0-1 0,1 0 0,-1 0 0,1-1 0,0 1 0,8 3 0,-8-5 0,0 0 0,0 0 0,-1 1 0,1-1 0,-1 1 0,1 0 0,-1 1 0,0-1 0,0 1 0,-1-1 0,1 1 0,-1 0 0,5 8 0,-5-5 0,0 0 0,-1 0 0,0 0 0,0 1 0,-1-1 0,0 0 0,0 1 0,0-1 0,-2 10 0,2 7 0,0-6 0,-1 0 0,-1 1 0,-4 25 0,4-41 0,1 0 0,-1 0 0,1 0 0,-1 0 0,0 0 0,0 0 0,0-1 0,-1 1 0,1 0 0,-1 0 0,0-1 0,1 1 0,-1-1 0,0 0 0,0 1 0,-1-1 0,1 0 0,0 0 0,-1-1 0,1 1 0,-1 0 0,1-1 0,-1 1 0,0-1 0,0 0 0,0 0 0,-3 1 0,4-2 0,-1-1 0,0 1 0,1 0 0,-1-1 0,1 1 0,-1-1 0,1 0 0,-1 0 0,1 0 0,0 0 0,-1 0 0,1-1 0,0 1 0,0 0 0,0-1 0,0 0 0,0 0 0,0 1 0,1-1 0,-1 0 0,0 0 0,1-1 0,0 1 0,-1 0 0,1 0 0,0-1 0,0 1 0,0-1 0,0-3 0,-4-6 0,1 0 0,1-1 0,0 1 0,-2-22 0,3 6 0,0-6 0,-10-47 0,10 72 0,1 1 0,-1-1 0,1 0 0,1 1 0,0-1 0,0 0 0,0 1 0,1-1 0,1 0 0,2-8 0,-3 12 0,1 1 0,0 0 0,0 0 0,1-1 0,-1 1 0,1 1 0,0-1 0,0 0 0,0 1 0,0-1 0,1 1 0,-1 0 0,1 0 0,0 1 0,0-1 0,0 1 0,0 0 0,1 0 0,7-3 0,31-14 0,28-9 0,-67 27 0,1-1 0,-1 1 0,1 0 0,-1 1 0,1-1 0,0 1 0,-1 0 0,1 0 0,0 0 0,-1 0 0,1 1 0,5 1 0,-8-1-62,0 1 0,0-1 0,0 0 0,0 1 0,0-1 0,0 1 0,0 0 0,-1-1 0,1 1 0,-1 0 0,1 0 0,-1 0-1,0 0 1,0 0 0,1 1 0,-2-1 0,1 0 0,0 0 0,0 1 0,-1-1 0,1 5 0,3 13-6764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24575,'-7'0'0,"0"0"0,0 0 0,1 1 0,-1 0 0,0 0 0,1 0 0,-1 1 0,1 0 0,-1 0 0,1 1 0,0 0 0,0 0 0,0 0 0,0 1 0,1 0 0,-1 0 0,1 0 0,0 1 0,0 0 0,1 0 0,-1 0 0,-4 8 0,-6 5 0,0 1 0,1 1 0,2 0 0,0 1 0,1 0 0,1 1 0,0 0 0,2 1 0,-9 41 0,-8 12 0,19-62 0,1 0 0,1 0 0,0 0 0,0 1 0,-1 20 0,3 8 0,1-13 0,-1-1 0,-8 40 0,4-40 0,1 1 0,2 0 0,1 59 0,3-72 0,0 0 0,1 0 0,1-1 0,1 1 0,0 0 0,1-1 0,1 0 0,10 22 0,-9-25 0,1 0 0,0-1 0,0 0 0,19 20 0,-23-29 0,1 1 0,-1-1 0,1 1 0,0-1 0,0 0 0,0-1 0,0 1 0,1-1 0,-1 0 0,1-1 0,-1 1 0,1-1 0,0 0 0,-1-1 0,7 1 0,2 0 0,77-2 0,-83 0 0,-1 0 0,1 0 0,-1-1 0,0 0 0,1 0 0,-1-1 0,0 0 0,0 0 0,10-8 0,-2 2 0,0 1 0,29-12 0,-33 16 0,1 0 0,-1-1 0,-1-1 0,1 0 0,-1-1 0,0 0 0,12-10 0,25-26 0,-35 34 0,-1 0 0,-1-2 0,0 1 0,0-1 0,10-15 0,-2-2 0,-1-1 0,-1-1 0,-2 0 0,12-37 0,-22 53 0,0 0 0,-1-1 0,0 0 0,-1 1 0,-1-1 0,-1 0 0,0 0 0,-1 0 0,0 0 0,-1 0 0,-7-26 0,-3-8 0,11 39 0,-1 1 0,0-1 0,0 1 0,-1 0 0,-1 0 0,1 1 0,-1-1 0,-8-11 0,3 6 0,1-1 0,1 0 0,0-1 0,-8-29 0,10 28 0,-1 0 0,-1 1 0,-17-32 0,24 47 4,-1 0 0,1 0-1,-1 0 1,1 0-1,-1 0 1,0 0 0,0 0-1,0 0 1,1 0 0,-1 0-1,0 0 1,0 0-1,0 0 1,0 1 0,-1-1-1,1 0 1,0 1 0,0-1-1,0 1 1,-1-1-1,1 1 1,0 0 0,0-1-1,-1 1 1,1 0 0,0 0-1,0 0 1,-1 0-1,1 0 1,0 0 0,-1 0-1,-1 1 1,-1 1-153,1 0 1,0 1-1,0-1 1,-1 0-1,1 1 1,1 0-1,-1 0 1,0 0-1,-2 4 1,-5 6-6678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5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24575,'0'5'0,"4"1"0,2 4 0,0 5 0,3 0 0,0 2 0,-1 2 0,-2 3 0,-3 2 0,-1 1 0,-1 2 0,0-1 0,-2 1 0,1-4-8191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5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24575,'4'0'0,"7"0"0,5 0 0,1-4 0,1-2 0,2 0 0,2 2 0,3 1 0,-4-4 0,-6 0-8191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5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242 107 24575,'-8'1'0,"1"-1"0,-1 1 0,0 1 0,1-1 0,0 1 0,-1 0 0,1 1 0,0 0 0,0 0 0,1 1 0,-1-1 0,1 1 0,-1 1 0,1-1 0,0 1 0,1 0 0,-9 10 0,4-3 0,1 0 0,1 0 0,0 1 0,0 1 0,1-1 0,1 1 0,-9 29 0,4-3 0,1 0 0,3 0 0,1 1 0,2 0 0,2 0 0,6 76 0,-2-106 0,-1-1 0,2 0 0,-1 0 0,1 0 0,1-1 0,0 1 0,0-1 0,11 18 0,2-3 0,35 38 0,-20-27 0,-26-28 0,0-1 0,1 0 0,0-1 0,0 1 0,0-1 0,1 0 0,0-1 0,0 0 0,0 0 0,0-1 0,1 0 0,-1-1 0,1 0 0,0 0 0,-1 0 0,1-1 0,0-1 0,0 1 0,14-3 0,-11 2 0,0-2 0,0 0 0,0-1 0,0 0 0,0 0 0,-1-1 0,0-1 0,0 0 0,0-1 0,0 0 0,-1 0 0,0-1 0,17-15 0,-20 16 0,0 0 0,1 1 0,0 0 0,0 0 0,0 1 0,10-4 0,-8 4 0,0-1 0,-1 0 0,0 0 0,12-9 0,47-37 0,-51 40 0,0-1 0,-1-1 0,0-1 0,-1 0 0,17-20 0,-23 24 0,0-1 0,-1-1 0,0 0 0,0 0 0,-2 0 0,1-1 0,-1 0 0,-1-1 0,-1 1 0,0-1 0,0 0 0,-2 0 0,1 0 0,-1-18 0,-2 11 0,-1-1 0,-1 1 0,-1 0 0,-1 0 0,-1 0 0,0 1 0,-15-34 0,12 38 0,0 0 0,-1 1 0,-1 0 0,-1 1 0,1 0 0,-2 1 0,0 0 0,-1 0 0,-25-18 0,8 6 0,27 22 0,-1-1 0,1 1 0,-1 0 0,0-1 0,-1 2 0,1-1 0,0 0 0,-1 1 0,-6-3 0,-26-4-227,-1 1-1,0 1 1,0 2-1,-1 2 1,-54 3-1,70 0-6598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5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24575,'0'-1'0,"1"0"0,-1 0 0,1 0 0,-1-1 0,1 1 0,-1 0 0,1 0 0,0 0 0,0 0 0,0 0 0,0 0 0,-1 1 0,1-1 0,0 0 0,0 0 0,1 1 0,-1-1 0,0 0 0,0 1 0,0-1 0,0 1 0,0-1 0,1 1 0,-1 0 0,0 0 0,0-1 0,3 1 0,40-5 0,-40 5 0,6-1 0,27-1 0,63-12 0,-66 9 21,-1 1-1,1 1 0,37 3 1,-33 1-335,-1-3 0,42-5 0,315-38 142,-163 18-669,-27 2 157,38 0 684,51-4 0,-149 19 0,82-4 0,-181 11-107,-1-2 1,65-15-1,-2 1-20,-37 12 303,-50 6-7,-1-1-1,1 0 1,0-2 0,-1 0-1,29-11 1,-29 8 298,-13 5-332,0 0 0,0 0 0,0 0-1,-1-1 1,1 0 0,-1 0 0,0 0 0,0-1 0,6-5 0,-10 8-128,-1 1 0,0 0 0,0 0-1,0-1 1,0 1 0,0 0 0,0 0 0,0-1-1,0 1 1,0 0 0,0-1 0,0 1-1,0 0 1,0 0 0,0-1 0,0 1 0,0 0-1,-1 0 1,1-1 0,0 1 0,0 0 0,0 0-1,0-1 1,0 1 0,-1 0 0,1 0-1,0 0 1,0-1 0,0 1 0,-1 0 0,1 0-1,0 0 1,0 0 0,0-1 0,-1 1 0,1 0-1,0 0 1,0 0 0,-1 0 0,1 0 0,0 0-1,-1 0 1,1 0 0,0 0 0,0 0-1,-1 0 1,1 0 0,0 0 0,-1 0 0,-16-2-1367,17 2 1015,-18-1-6481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3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2 811 24575,'-1'3'0,"1"0"0,0 0 0,0 0 0,0 0 0,0 0 0,0 0 0,1 0 0,0-1 0,-1 1 0,1 0 0,0 0 0,0-1 0,0 1 0,1 0 0,-1-1 0,3 4 0,-2-5 0,0 0 0,0-1 0,0 1 0,0-1 0,0 0 0,0 0 0,0 1 0,0-1 0,0 0 0,0-1 0,0 1 0,0 0 0,0-1 0,0 1 0,0-1 0,0 1 0,0-1 0,0 0 0,0 0 0,0 0 0,-1 0 0,1 0 0,2-3 0,3 0 0,0-1 0,0 0 0,-1-1 0,0 1 0,0-1 0,-1-1 0,1 1 0,-1-1 0,-1 0 0,1 0 0,-1 0 0,4-11 0,-2 6 0,1 0 0,1 0 0,13-17 0,-9 11 0,0 0 0,-1 0 0,-2-1 0,1 0 0,-2-1 0,-1 0 0,7-26 0,15-40 0,-25 76 0,23-53 0,-3 0 0,27-112 0,-25 52 0,-28 337 0,4-107 0,-2 559-544,2-623 525,2 0-1,17 69 1,-12-65-6,8 85 0,-12-86 130,1 0 0,23 84-1,-17-88-19,-2 2-1,-2-1 1,3 61-1,0-40-84,-8-56 0,-1 0 0,0 0 0,-1 1 0,0-1 0,0 1 0,-1-1 0,0 1 0,-1 12 0,1-20 3,-1 0-1,1-1 1,0 1-1,0 0 1,0-1-1,0 1 1,-1 0-1,1-1 1,0 1-1,-1-1 1,1 1-1,0 0 1,-1-1-1,1 1 1,-1-1-1,1 1 1,-1-1-1,1 0 1,-1 1-1,1-1 1,-1 1-1,1-1 1,-1 0-1,1 1 1,-1-1-1,0 0 0,1 0 1,-1 0-1,0 1 1,1-1-1,-1 0 1,0 0-1,1 0 1,-1 0-1,0 0 1,1 0-1,-1 0 1,0 0-1,1-1 1,-1 1-1,0 0 1,1 0-1,-1 0 1,1-1-1,-1 1 1,0 0-1,0-1 1,-25-20-1488,15 8-5341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3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24575,'67'3'0,"-40"-2"0,-1 0 0,1-1 0,0-2 0,33-5 0,-17-6 0,60-28 0,-48 19 0,87-32 0,101-47 0,40-9-801,-178 73 773,-71 27 68,0-2 0,-1-1 1,37-21-1,-51 24 127,1-1 0,1 2 0,39-12 0,-56 19-150,-10 2-1399,-4 0-5444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3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1593 0 24575,'-7'1'0,"0"0"0,0 0 0,0 1 0,0 0 0,1 0 0,-1 0 0,1 1 0,-1 0 0,1 1 0,0-1 0,-9 8 0,-62 54 0,67-56 0,-45 48-12,-61 78-1,68-76-320,-88 86-1,78-88 334,3 2 0,-78 110 0,73-93-433,27-34 27,-54 86 1,-148 256 405,209-339 0,-40 92 0,22-41 0,-50 126 0,-3 29-503,85-204 503,1 0 0,2 1 0,-1 48 0,-8 43 0,11-97 545,2 0 1,3 0-1,2 54 0,1-73-513,2 0 1,0 0-1,1 0 0,1-1 0,2 0 1,0 0-1,15 33 0,75 143-32,-81-168 0,2 0 0,0-2 0,2 0 0,1-1 0,1-1 0,1-1 0,2-2 0,33 27 0,-35-37 0,1-1 0,1-1 0,0-1 0,27 6 0,-21-10 0,1-1 0,1-2 0,-1-2 0,0 0 0,62-8 0,-69 5 0,0-1 0,-1-1 0,1-2 0,31-10 0,-34 4 0,0 0 0,0-2 0,22-19 0,-8 7 0,39-29-113,-2-4-1,-3-2 1,-2-4-1,103-128 1,-111 109 113,-4-3 0,76-161 0,-28 56 0,-59 115 0,-29 51 0,26-55 0,-42 79 0,15-32 0,-2-2 0,15-69 0,-18 55 48,-4 27 10,-1 0-1,-1 0 1,-1 0 0,-1-1-1,-2 1 1,0-1 0,-1 0 0,-6-28-1,2 38-57,0-1 0,-2 1 0,-10-18 0,0-1 0,-37-72 0,41 81 0,0 0 0,-2 1 0,0 0 0,-2 1 0,0 1 0,-38-35 0,42 43 0,1-2 0,0 1 0,-11-20 0,14 20 0,0 1 0,0 0 0,-2 1 0,1 0 0,-15-11 0,9 11 0,0 2 0,0 0 0,-23-9 0,-10-6 0,31 17 0,1 0 0,-1 1 0,0 1 0,0 0 0,-1 2 0,0 0 0,-35-2 0,-143 6 0,91 3 0,74-3-73,17-1-186,1 0 1,0 2 0,0 0-1,-23 4 1,20 1-6568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55 24575,'0'8'0,"0"36"0,-1 0 0,-14 84 0,-13 58 0,22-146 0,2 0 0,1 44 0,-4 42 0,-5 20 0,8 178 0,5-185 0,-1-120 0,2-1 0,0 1 0,2 0 0,-1-1 0,2 0 0,1 0 0,0 0 0,1-1 0,1 0 0,1 0 0,0-1 0,14 19 0,-1-2 0,-10-13 0,1-1 0,16 17 0,-24-30 0,1 0 0,0-1 0,0 0 0,0 0 0,1 0 0,-1-1 0,1 0 0,0 0 0,14 4 0,-6-2 0,0-2 0,0 1 0,1-2 0,-1 0 0,24 1 0,-31-4 0,0-1 0,0 0 0,0 0 0,-1 0 0,1-1 0,-1-1 0,1 1 0,-1-1 0,0 0 0,0-1 0,0 1 0,0-2 0,6-4 0,5-7 0,0 0 0,-1-1 0,-1-2 0,-1 1 0,-1-2 0,0 0 0,-1 0 0,14-34 0,24-71 0,-33 87 0,-1 0 0,-2-1 0,-1 0 0,-3-1 0,-1 0 0,8-75 0,-5 1 0,-7 76 0,2-53 0,-7 23 81,1 27-301,-2 1-1,-9-78 1,-1 83 220,-1 1 0,-2 1 0,-1 0 0,-19-32 0,18 36 0,2 7 53,-1 1-1,-2 1 1,0 0 0,0 1 0,-2 1-1,0 0 1,-2 1 0,0 1 0,0 1-1,-45-24 1,19 9-53,36 22 0,-1 1 0,0 0 0,-1 0 0,1 1 0,-1 0 0,0 1 0,-1 1 0,-21-6 0,-31-2 0,35 6 0,0 0 0,-51-1 0,6 6 0,-120 4 0,185-2-136,0 1-1,1-1 1,-1 2-1,1-1 1,-1 1-1,1 1 1,0 0-1,0 0 0,-11 7 1,-1 4-6690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3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24575,'1135'0'-626,"-516"0"-6710,-577-2 7155,57-10-1,-58 6 983,62-2 0,-92 8 1164,-8-1-1747,0 1 0,0 0 0,-1 0 0,1 0 0,0 0 0,0 0 0,0 1 0,0-1 0,0 1 0,0 0 0,-1 0 0,5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3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24575,'0'6'0,"1"-1"0,0 0 0,0 0 0,0 0 0,1 0 0,0 0 0,0 0 0,0 0 0,0-1 0,5 7 0,37 48 0,-20-29 0,-19-22 0,1 0 0,0-1 0,0 1 0,1-1 0,0-1 0,0 1 0,0-1 0,1 0 0,0-1 0,0 0 0,17 8 0,18 11 0,-38-20 0,0 0 0,0-1 0,1 0 0,-1 0 0,1 0 0,0 0 0,0-1 0,12 3 0,43 6 0,65 8 0,-110-18 0,1 0 0,-1-1 0,1 0 0,-1-2 0,25-5 0,-27 3 0,1-2 0,-2 0 0,1 0 0,12-9 0,28-13 0,-11 6 0,-1-2 0,-1-1 0,-1-2 0,51-46 0,-2 3 0,98-90 0,-119 98 0,-19 21 0,-28 24 0,-1 0 0,0-2 0,-2 0 0,32-41 0,-16 13 0,-21 30 0,-1 0 0,0-1 0,13-30 0,-20 37 0,1 0 0,0 1 0,14-19 0,-17 25 0,0 0 0,1 0 0,-1 1 0,1-1 0,0 1 0,0-1 0,0 1 0,1 0 0,-1 1 0,1-1 0,7-2 0,-11 5 0,-1 0 0,1 0 0,0 0 0,-1 0 0,1 0 0,-1 1 0,1-1 0,-1 0 0,1 0 0,0 1 0,-1-1 0,1 1 0,-1-1 0,1 0 0,-1 1 0,0-1 0,1 1 0,-1-1 0,1 1 0,-1-1 0,0 1 0,1-1 0,-1 1 0,0-1 0,0 1 0,1-1 0,-1 1 0,0 0 0,0-1 0,0 1 0,0 0 0,0-1 0,0 1 0,0-1 0,0 1 0,0 1 0,2 29 0,-2-28 0,1 32 0,-1-1 0,-1 0 0,-3 1 0,0-1 0,-16 55 0,20-88-57,0 0 0,-1 0 1,1 0-1,-1 0 0,1 0 0,-1-1 0,1 1 0,-1 0 0,1 0 0,-1-1 0,0 1 1,1 0-1,-1-1 0,0 1 0,0-1 0,0 1 0,1-1 0,-1 1 0,0-1 1,0 0-1,0 1 0,0-1 0,-1 0 0,-10 2-6769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55 24575,'-3'27'0,"0"0"0,-2-1 0,-1 0 0,-1 0 0,-1 0 0,-1-1 0,-20 39 0,-24 71 0,39-86 0,-94 290 0,95-300 0,3-1 0,1 2 0,2 0 0,1 0 0,3 0 0,1 0 0,6 78 0,-3-111 0,1-1 0,-1 1 0,1-1 0,1 0 0,-1 1 0,6 8 0,-8-13 0,1-1 0,-1 0 0,0 0 0,1 0 0,-1 0 0,1-1 0,-1 1 0,1 0 0,0 0 0,-1 0 0,1 0 0,0 0 0,0-1 0,0 1 0,-1 0 0,1-1 0,0 1 0,0-1 0,0 1 0,0-1 0,0 1 0,0-1 0,0 1 0,0-1 0,0 0 0,0 0 0,0 0 0,0 1 0,1-1 0,-1 0 0,0 0 0,0-1 0,0 1 0,0 0 0,0 0 0,0 0 0,0-1 0,0 1 0,0 0 0,0-1 0,0 1 0,0-1 0,0 0 0,0 1 0,0-1 0,0 0 0,-1 1 0,2-2 0,1-1 0,-1-1 0,0 0 0,1 0 0,-1 0 0,-1 0 0,1 0 0,0 0 0,-1-1 0,0 1 0,0 0 0,0-1 0,-1 1 0,1-6 0,-3-68 0,1 49 0,1-73 0,-3-63 0,-1 143 0,0 1 0,-1 0 0,-2 1 0,-12-32 0,-12-34 0,29 76 0,-2 0 0,1 0 0,-2 0 0,1 0 0,-7-9 0,10 18 0,1 0 0,-1 0 0,1 0 0,-1 0 0,1 0 0,-1 0 0,0 0 0,1 0 0,-1 0 0,0 0 0,0 0 0,0 0 0,0 1 0,0-1 0,0 0 0,0 1 0,0-1 0,0 1 0,0-1 0,0 1 0,0-1 0,0 1 0,-1 0 0,1 0 0,0-1 0,0 1 0,0 0 0,-1 0 0,1 0 0,0 0 0,0 1 0,0-1 0,0 0 0,-1 0 0,1 1 0,0-1 0,0 0 0,0 1 0,0-1 0,0 1 0,0 0 0,0-1 0,0 1 0,0 0 0,0 0 0,0-1 0,0 1 0,1 0 0,-1 0 0,0 0 0,1 0 0,-1 0 0,0 0 0,1 0 0,-1 0 0,1 1 0,-1 0 0,-91 178 0,84-164 0,0 1 0,2-1 0,0 1 0,-7 33 0,-4 13 0,16-60 0,0 0 0,0 0 0,1 0 0,-1 0 0,1 1 0,-1-1 0,1 0 0,0 0 0,0 0 0,1 1 0,-1-1 0,1 0 0,-1 0 0,1 0 0,0 0 0,0 0 0,0 0 0,1 0 0,1 4 0,1-3 0,-1 0 0,1 0 0,0 0 0,0 0 0,0 0 0,0-1 0,1 0 0,-1 0 0,1 0 0,7 3 0,5 1 0,1-1 0,-1 0 0,1-2 0,0 0 0,0-1 0,19 1 0,288-4-1135,-270-8 1135,1-2 0,-1-2 0,102-38 0,-51 7 0,178-102 0,-233 117 0,4-6-7,-1-2-1,-3-2 1,-1-3-1,-1-1 0,59-69 1,-70 76-19,-32 31 108,-1 0 0,0 0 0,0-1 0,0 1 0,0-1 0,-1-1 0,0 1 0,0 0 0,0-1 0,-1 0 0,0 0 1,0 0-1,4-11 0,5-28-63,2 1 0,21-44 0,-18 37-19,-16 142 0,1 82 0,-5 118 0,-10-201 0,7-62 0,-2 60 0,6-54 0,-9 48 0,-2 29 0,14 60 0,1-192 0,1 1 0,0-1 0,2 1 0,0 0 0,2 1 0,0-1 0,1 1 0,1 0 0,15-23 0,24-58 0,2-7 0,7-19 0,9-15 0,-54 111 0,1 1 0,1 0 0,1 1 0,2 0 0,32-40 0,-24 35 0,-14 17 0,1 0 0,1 1 0,21-19 0,-29 29 0,2 1 0,-1 0 0,0 0 0,1 0 0,0 1 0,0-1 0,0 2 0,0-1 0,0 1 0,1 0 0,-1 1 0,13-2 0,-14 2 0,0 0 0,1 1 0,-1 0 0,1 0 0,-1 0 0,1 1 0,-1 0 0,1 0 0,-1 0 0,0 1 0,1 0 0,-1 1 0,0-1 0,-1 1 0,1 0 0,0 0 0,-1 1 0,0 0 0,1 0 0,-1 0 0,-1 1 0,1-1 0,-1 1 0,0 0 0,0 0 0,0 1 0,3 7 0,22 30 0,-22-34 0,0 0 0,-1 1 0,0 0 0,-1 0 0,0 1 0,-1-1 0,4 13 0,4 19 0,35 79 0,-30-76 0,-2 1 0,-2 1 0,11 75 0,-17-46 0,-6-59 0,0 1 0,1-1 0,0 0 0,2 0 0,0 0 0,1 0 0,8 18 0,-11-30 0,1 1 0,0-1 0,0 0 0,0 0 0,1-1 0,6 7 0,-10-10 0,1 0 0,0-1 0,0 1 0,-1-1 0,1 1 0,0-1 0,0 1 0,0-1 0,-1 1 0,1-1 0,0 0 0,0 0 0,0 1 0,0-1 0,0 0 0,0 0 0,0 0 0,0 0 0,0 0 0,0 0 0,0 0 0,0 0 0,-1 0 0,1-1 0,0 1 0,0 0 0,0-1 0,0 1 0,0 0 0,0-1 0,-1 1 0,1-1 0,0 0 0,0 1 0,-1-1 0,1 1 0,0-1 0,-1 0 0,1 0 0,-1 1 0,1-1 0,-1 0 0,1 0 0,-1 0 0,1 1 0,-1-1 0,0 0 0,0 0 0,1-1 0,16-36 0,-2-1 0,-1 0 0,-3 0 0,-1-1 0,10-79 0,-17 104 0,1-1 0,0 1 0,10-23 0,7-24 0,2-29 0,40-203 0,-37 135 0,-12 99 0,-13 57 0,0 0 0,0 0 0,0 0 0,1 0 0,-1 0 0,1 0 0,-1 0 0,1 0 0,0 1 0,0-1 0,0 1 0,1-1 0,-1 1 0,0 0 0,5-3 0,-6 5 0,1 0 0,-1 0 0,0 0 0,1 0 0,-1 0 0,0 0 0,0 0 0,1 1 0,-1-1 0,0 0 0,0 1 0,1 0 0,-1-1 0,0 1 0,0-1 0,0 1 0,0 0 0,0 0 0,0 0 0,0 0 0,0 0 0,0-1 0,-1 2 0,1-1 0,0 0 0,0 0 0,-1 0 0,2 2 0,16 36 0,-12-22 0,1 0 0,1-1 0,11 18 0,-12-23 0,-1 1 0,1-1 0,-2 1 0,0 1 0,0-1 0,-1 1 0,-1-1 0,3 19 0,-3 7 0,2 0 0,2 0 0,17 57 0,60 139 0,-60-159 0,-12-34 0,2-1 0,25 49 0,52 58 0,-75-126 0,0 0 0,2-1 0,0-1 0,1-1 0,1 0 0,1-2 0,40 25 0,-44-32 0,1-1 0,0-1 0,0-1 0,0 0 0,1-2 0,0 0 0,0-1 0,0-1 0,0 0 0,0-2 0,0 0 0,0-1 0,1-1 0,-1-1 0,-1-1 0,1 0 0,0-1 0,-1-1 0,0-1 0,-1-1 0,1 0 0,-1-1 0,23-18 0,-25 15 0,-1-2 0,0 0 0,-1-1 0,-1 0 0,-1-1 0,0 0 0,-1-1 0,0 0 0,-2-1 0,0 0 0,-1 0 0,-1 0 0,0-1 0,2-20 0,18-28 0,-20 57 0,-2 0 0,1-1 0,-1 1 0,-1-1 0,0 0 0,3-19 0,6-73 0,-6 54 0,2-63 0,-7 37 0,-4-87 0,3 161 0,0-1 0,0 1 0,0 0 0,0-1 0,0 1 0,0 0 0,0-1 0,0 1 0,-1 0 0,1 0 0,-1-1 0,1 1 0,-1 0 0,1 0 0,-1 0 0,0 0 0,1 0 0,-1 0 0,0 0 0,0 0 0,0 0 0,0 0 0,0 0 0,0 0 0,0 0 0,0 1 0,0-1 0,0 0 0,0 1 0,-2-1 0,1 1 0,1 1 0,-1-1 0,1 1 0,0-1 0,-1 1 0,1 0 0,0 0 0,0 0 0,-1 0 0,1 0 0,0 0 0,0 0 0,0 0 0,0 0 0,0 0 0,1 0 0,-1 1 0,0-1 0,0 0 0,1 1 0,-1-1 0,1 1 0,-1-1 0,1 1 0,0-1 0,-1 3 0,-7 27 0,-42 179 0,41-164 0,2-18 0,2-1 0,2 1 0,-2 29 0,5-31 0,-1-4 0,1-1 0,1 1 0,1 0 0,6 24 0,-7-41 0,1 1 0,0-1 0,0 1 0,0-1 0,0 0 0,1 0 0,0 0 0,0 0 0,0 0 0,1-1 0,0 1 0,0-1 0,0 0 0,0 0 0,1-1 0,-1 1 0,1-1 0,0 0 0,0 0 0,10 4 0,-13-6 0,1 0 0,0 0 0,-1 0 0,1-1 0,0 1 0,0-1 0,0 1 0,-1-1 0,1 0 0,0 0 0,0 0 0,0 0 0,0-1 0,-1 1 0,1-1 0,0 0 0,0 0 0,-1 0 0,1 0 0,0 0 0,4-3 0,-3 1 0,-1-1 0,1 1 0,-1-1 0,0 0 0,0 0 0,0 0 0,0 0 0,-1-1 0,1 1 0,-1-1 0,2-7 0,2-7 0,-2-1 0,0 0 0,-1 0 0,0 0 0,-2-23 0,-1-10-1365,0 30-5461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24575,'4'0'0,"2"-4"0,4-2 0,5 0 0,5 2 0,2 1 0,-1 5 0,-1 3 0,2 0 0,-4 0-8191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24575,'-2'50'0,"0"-35"0,1 0 0,1 0 0,0 0 0,1 0 0,1 0 0,5 25 0,-5-36 0,1-1 0,-1 1 0,1 0 0,0-1 0,-1 0 0,2 0 0,-1 0 0,0 0 0,1 0 0,-1 0 0,1-1 0,0 0 0,0 0 0,5 2 0,30 23 0,-17 1-152,-2 0-1,-1 1 0,-1 1 1,-1 0-1,-2 2 0,19 56 1,24 49-82,25 40 234,-60-134-99,-2 0-1,-2 1 1,-2 1 0,21 87 0,-32-108 99,1 1 0,2-1 0,11 23 0,14 44 0,-6-2 0,39 87 0,13 26 433,-73-186-7259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5 0,0 3 0,0 2 0,0 1 0,0 1 0,0-1 0,0 1 0,0-1 0,0 0 0,0 0 0,0-1 0,0 1 0,0-1 0,0-4-8191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24575,'0'-4'0,"0"-7"0,0-5 0,4 0 0,2-2 0,4 2 0,5 4 0,0 8 0,-3 10 0,-3 8 0,-7 1 0,-5 4 0,-1-3-8191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1 537 24575,'0'-6'0,"0"-1"0,1 1 0,0-1 0,0 1 0,0 0 0,1-1 0,0 1 0,0 0 0,1 0 0,0 0 0,0 0 0,0 1 0,1-1 0,0 1 0,0 0 0,0 0 0,0 0 0,1 1 0,8-7 0,7-3 0,1 1 0,0 1 0,0 1 0,25-9 0,40-21 0,136-104 0,-213 140 0,0-1 0,1 1 0,-1 1 0,1 0 0,0 0 0,13-2 0,-21 5 0,-1 1 0,1-1 0,0 1 0,0 0 0,0 0 0,0 0 0,0 0 0,0 0 0,0 0 0,0 0 0,0 0 0,0 1 0,-1-1 0,1 1 0,0 0 0,0-1 0,0 1 0,-1 0 0,1 0 0,0 0 0,-1 0 0,1 0 0,-1 1 0,1-1 0,-1 0 0,0 1 0,1-1 0,-1 1 0,0-1 0,0 1 0,0 0 0,0-1 0,0 1 0,-1 0 0,1 0 0,0 0 0,-1 0 0,0-1 0,1 5 0,2 16 0,-2 1 0,0 23 0,-2-25 0,2 0 0,5 34 0,2 1 0,-2 1 0,-2-1 0,-8 109 0,-2-126-162,-2 0 0,-1-1 0,-2 0 0,-2-1-1,-27 56 1,-12 37-145,11-27 64,-69 121 0,46-96 123,17-43 506,30-57-102,1 2 1,-23 58-1,37-82-257,1-1 50,-1 0 1,1-1-1,-1 1 1,0-1 0,-1 1-1,1-1 1,-4 5-1,2-10-77,5-10 0,4-12 0,2 10 0,0 1 0,1 0 0,1 0 0,0 1 0,1 0 0,0 1 0,0 0 0,1 1 0,19-13 0,15-6 0,61-30 0,-25 15 0,74-42 0,-126 72 0,0 0 0,51-13 0,-48 17 0,0-2 0,36-18 0,52-22 0,-77 34 0,49-25 0,-77 34 0,-1 0 0,0-1 0,0-1 0,19-16 0,-29 21 0,0 0 0,0 0 0,0-1 0,0 1 0,-1-1 0,0 0 0,0 0 0,0 0 0,-1 0 0,0 0 0,0-1 0,-1 1 0,0-1 0,1-10 0,2-103 0,-5 92 0,1 0 0,1 0 0,2 0 0,1 0 0,1 0 0,14-45 0,-1 19 0,-2-1 0,-3-1 0,11-105 0,-13 110 0,-9 43 0,0 0 0,0 1 0,-1-1 0,0 0 0,0 0 0,-1 0 0,0 0 0,0 0 0,-1 0 0,-2-11 0,-4-10 0,6 21 0,0 0 0,-1 0 0,-1 1 0,1-1 0,-5-8 0,5 13 0,1 1 0,-1 0 0,0 0 0,1 0 0,-1-1 0,0 1 0,0 1 0,-1-1 0,1 0 0,0 1 0,-1-1 0,1 1 0,0-1 0,-1 1 0,0 0 0,1 0 0,-1 0 0,0 1 0,-3-1 0,-3-1 0,0 0 0,0 1 0,0 1 0,0-1 0,0 1 0,-1 1 0,1 0 0,0 0 0,0 1 0,0 0 0,0 1 0,0 0 0,1 0 0,-1 1 0,1 0 0,0 0 0,0 1 0,0 0 0,1 0 0,-8 8 0,-29 18 0,34-25 0,1 0 0,0 0 0,0 1 0,1 1 0,0-1 0,0 2 0,0-1 0,-8 13 0,8-8 0,0 0 0,1 0 0,0 1 0,1-1 0,-7 25 0,11-32 0,2-1 0,-1 1 0,0-1 0,1 1 0,0-1 0,0 1 0,1-1 0,0 1 0,0-1 0,0 1 0,0-1 0,1 0 0,0 1 0,0-1 0,0 0 0,1 0 0,0 0 0,5 6 0,6 9 0,0-2 0,27 27 0,-34-39 0,-1-1 0,1 1 0,1-1 0,-1 0 0,1-1 0,-1 0 0,1 0 0,0-1 0,1 0 0,8 2 0,300 63 0,-287-63 0,-1-1 0,48 0 0,-48-4 0,0 2 0,53 10 0,-31-4 0,-41-7 0,0 0 0,-1 0 0,1 1 0,0 1 0,18 7 0,-25-9 0,0 1 0,0 0 0,0 1 0,0-1 0,0 0 0,-1 1 0,1 0 0,-1-1 0,1 1 0,-1 0 0,0 0 0,0 1 0,0-1 0,-1 0 0,1 1 0,-1-1 0,0 1 0,0-1 0,0 1 0,1 5 0,1 10 0,-1 0 0,0 0 0,-1 0 0,-3 24 0,2-36 0,-1-1 0,0 1 0,0-1 0,-1 1 0,0-1 0,0 0 0,0 0 0,-1 0 0,0 0 0,0 0 0,0 0 0,-1-1 0,0 0 0,0 1 0,-8 6 0,-14 13 0,1 0 0,2 2 0,0 0 0,-32 53 0,51-74 0,-5 5 0,-1 1 0,-1-2 0,1 1 0,-2-2 0,-17 13 0,-10 8 0,32-23 0,-1-1 0,0 0 0,0 0 0,0-1 0,0 0 0,-1-1 0,0 0 0,-10 3 0,16-6 0,1 0 0,0-1 0,-1 1 0,1-1 0,-1 0 0,1 0 0,-1 0 0,1 0 0,-1 0 0,1-1 0,-1 1 0,1-1 0,-1 0 0,1 1 0,0-1 0,-1 0 0,1-1 0,0 1 0,0 0 0,0 0 0,0-1 0,0 1 0,0-1 0,0 0 0,0 0 0,1 0 0,-1 0 0,1 0 0,-1 0 0,1 0 0,0 0 0,0 0 0,0 0 0,0-1 0,-1-2 0,-6-22 0,1 1 0,1-1 0,1 0 0,1-1 0,2 1 0,0-1 0,2 1 0,6-48 0,-2 52 0,0 0 0,16-43 0,-12 41 0,10-50 0,-14 53 0,1 1 0,12-30 0,8-33 0,-1-18 0,61-162 0,-72 228 0,-3 12 0,1 0 0,25-37 0,-22 38 0,-1 0 0,16-40 0,-27 57 0,1 0 0,-1 0 0,1 0 0,1 1 0,-1-1 0,9-9 0,-12 15 0,0-1 0,1 1 0,-1 0 0,0-1 0,1 1 0,-1-1 0,1 1 0,-1 0 0,1 0 0,-1-1 0,0 1 0,1 0 0,-1 0 0,1-1 0,0 1 0,-1 0 0,1 0 0,-1 0 0,1 0 0,-1 0 0,1 0 0,-1 0 0,1 0 0,-1 0 0,1 0 0,0 0 0,-1 0 0,1 0 0,-1 0 0,2 1 0,-1 0 0,0 1 0,0-1 0,0 1 0,0 0 0,0-1 0,0 1 0,-1 0 0,1-1 0,0 1 0,-1 0 0,1 0 0,-1 0 0,0 0 0,1 3 0,-1 13 0,-1 1 0,0-1 0,-2 1 0,0-1 0,-1 0 0,0 0 0,-10 24 0,-8 32 0,-1 9-1365,20-64-5461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188 295 24575,'-1'2'0,"0"0"0,1-1 0,-1 1 0,0 0 0,0-1 0,0 1 0,0-1 0,-1 1 0,1-1 0,0 0 0,0 1 0,-1-1 0,1 0 0,-4 2 0,-12 14 0,4 12 0,2 0 0,0 1 0,3 1 0,-9 45 0,17-73 0,-58 215 0,57-209 0,-11 54 0,3 1 0,-1 85 0,10-139 0,0 1 0,1-1 0,1 0 0,0 0 0,0 0 0,1 0 0,0 0 0,0 0 0,2-1 0,5 12 0,-7-16 0,1 0 0,-1-1 0,1 1 0,0-1 0,0 0 0,0 0 0,0 0 0,1 0 0,0-1 0,0 0 0,0 0 0,0 0 0,0 0 0,1-1 0,-1 0 0,1 0 0,-1-1 0,1 1 0,10 0 0,1-1 0,-1-1 0,1 0 0,0-1 0,0-1 0,-1 0 0,1-1 0,-1-1 0,32-12 0,-35 11 0,-1-1 0,0 0 0,0-1 0,-1 0 0,1-1 0,-2 0 0,1 0 0,-1-2 0,0 1 0,-1-1 0,12-17 0,-4 3 0,-2-2 0,-1 0 0,-1-1 0,10-29 0,-19 43 0,0 0 0,0 0 0,-2-1 0,1 1 0,-2-1 0,0 1 0,0-1 0,-2 0 0,1 1 0,-2-1 0,-3-15 0,4 23 0,-1 0 0,0 0 0,-1 0 0,1 0 0,-1 0 0,-1 0 0,1 1 0,-1 0 0,0-1 0,0 1 0,-8-7 0,0 2 0,-1 0 0,0 1 0,-21-10 0,-5-7 0,33 21 0,0 1 0,0 0 0,0 0 0,0 0 0,-1 1 0,1 0 0,-1 0 0,0 0 0,0 1 0,-11-2 0,-55 4 0,61 1 0,1 0 0,-1-1 0,0 0 0,0-1 0,0 0 0,-22-6 0,31 6 0,0-1 0,1 1 0,-1-1 0,1 0 0,0 0 0,-1 0 0,1 0 0,0 0 0,0 0 0,0-1 0,0 1 0,1-1 0,-1 1 0,1-1 0,-1 0 0,1 0 0,0 0 0,0 1 0,0-1 0,1 0 0,-1 0 0,1 0 0,-1 0 0,1-1 0,0 1 0,0 0 0,0 0 0,1 0 0,-1 0 0,2-3 0,-1-2 0,0 0 0,1-1 0,1 1 0,-1 0 0,1 0 0,0 1 0,1-1 0,0 1 0,9-14 0,1 7 0,1 0 0,0 1 0,1 1 0,1 0 0,0 1 0,0 1 0,26-12 0,16-9 0,86-58 0,-110 64 0,-21 14 0,1 1 0,0 1 0,18-9 0,-31 17 0,1-1 0,-1 1 0,1-1 0,-1 1 0,1 0 0,0 0 0,0 1 0,0-1 0,-1 0 0,1 1 0,0 0 0,0-1 0,0 1 0,0 0 0,0 1 0,0-1 0,0 0 0,-1 1 0,1 0 0,0-1 0,0 1 0,0 0 0,-1 1 0,1-1 0,-1 0 0,1 1 0,-1 0 0,1-1 0,-1 1 0,0 0 0,0 0 0,0 0 0,0 0 0,0 1 0,0-1 0,-1 0 0,1 1 0,-1-1 0,0 1 0,0 0 0,2 3 0,2 3 0,1 0 0,0-1 0,0 0 0,1 0 0,11 9 0,-10-9 0,-1 0 0,0 0 0,0 0 0,0 1 0,5 10 0,35 90 0,-15-31 0,-27-66 0,-1 1 0,-1-1 0,0 1 0,2 17 0,-3-17 0,0-1 0,0 0 0,1 1 0,1-1 0,6 13 0,-1-4 0,-3-7 0,1-1 0,-1 1 0,2-1 0,15 19 0,-22-30 0,0 0 0,0-1 0,1 1 0,-1 0 0,1-1 0,-1 0 0,1 1 0,0-1 0,-1 0 0,1 0 0,0 0 0,0 0 0,0 0 0,0 0 0,0-1 0,0 1 0,0-1 0,0 1 0,0-1 0,0 0 0,0 0 0,0 0 0,0 0 0,1 0 0,-1 0 0,0 0 0,0-1 0,0 1 0,0-1 0,0 0 0,0 1 0,0-1 0,0 0 0,-1 0 0,1 0 0,0-1 0,0 1 0,-1 0 0,1 0 0,1-3 0,5-4 0,-1 0 0,0 0 0,0 0 0,-1-1 0,0 0 0,0-1 0,-1 1 0,-1-1 0,1 0 0,-2 0 0,1 0 0,-2-1 0,4-20 0,-2-6 0,-2-1 0,-5-63 0,1 21 0,1 69 0,0 1 0,0-1 0,-1 0 0,-1 1 0,1-1 0,-2 1 0,1 0 0,-1 0 0,-1 0 0,0 1 0,-11-16 0,5 10 0,0 1 0,-1 0 0,-1 1 0,0 1 0,-1 0 0,-19-13 0,17 17 0,0 1 0,0 1 0,-1 0 0,0 1 0,0 1 0,0 0 0,-33-1 0,-25 0 0,-140 9 0,189 0-1365,3 2-5461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24575,'2'2'0,"1"-1"0,-1 0 0,0 1 0,1 0 0,-1-1 0,0 1 0,0 0 0,0 0 0,0 0 0,-1 1 0,1-1 0,0 0 0,-1 1 0,3 4 0,11 14 0,4-6 0,1-1 0,1-1 0,-1 0 0,2-2 0,0-1 0,0 0 0,36 9 0,1-3 0,108 15 0,-150-29 0,18 2 0,0 2 0,0 1 0,37 13 0,-43-11 0,1-2 0,37 5 0,-17-4 0,-39-6 0,0-1 0,-1 2 0,1-1 0,-1 2 0,0-1 0,0 1 0,0 1 0,0 0 0,-1 0 0,12 9 0,11 9 0,-22-17 0,-1 0 0,0 1 0,0 0 0,0 0 0,-1 1 0,0 0 0,-1 0 0,0 1 0,0 0 0,-1 0 0,7 13 0,10 19 0,-18-34 0,0 1 0,-1 0 0,0 0 0,0 0 0,-1 0 0,0 0 0,0 1 0,2 12 0,7 55 0,-5-45 0,-3 1 0,2 38 0,-5-52 0,-1-1 0,0 0 0,-2 0 0,0 0 0,0 0 0,-2 0 0,0 0 0,-1 0 0,-1-1 0,-13 27 0,-39 78 0,38-76 0,-2-1 0,-39 59 0,-23 38 0,84-140 0,-1-1 0,1 0 0,0 1 0,-1-1 0,1 1 0,0-1 0,-1 1 0,1 0 0,0-1 0,0 1 0,0-1 0,-1 1 0,1-1 0,0 1 0,0 0 0,0-1 0,0 1 0,0-1 0,0 1 0,0 0 0,0-1 0,0 1 0,1-1 0,-1 1 0,0-1 0,0 1 0,0-1 0,1 1 0,-1 0 0,0-1 0,0 1 0,1-1 0,-1 1 0,1-1 0,-1 0 0,0 1 0,1-1 0,-1 1 0,1-1 0,-1 0 0,1 1 0,-1-1 0,1 0 0,-1 0 0,1 1 0,-1-1 0,1 0 0,0 0 0,-1 0 0,1 0 0,-1 0 0,1 0 0,0 0 0,-1 0 0,1 0 0,-1 0 0,1 0 0,1 0 0,45 1 0,-39-2 0,26-1 0,63-14 0,-36 5 0,57-11 0,-68 11 0,0 2 0,76-3 0,38 14 0,90-3 0,-65-25 0,-174 24 0,0-1 0,1 0 0,-1-2 0,0 1 0,14-8 0,-28 12 3,-1-1 0,1 1-1,-1 0 1,1 0-1,-1 0 1,0-1 0,1 1-1,-1 0 1,1-1 0,-1 1-1,0 0 1,1-1 0,-1 1-1,0 0 1,1-1-1,-1 1 1,0-1 0,0 1-1,1-1 1,-1 1 0,0 0-1,0-1 1,0 1 0,0-1-1,1 1 1,-1-1-1,0 1 1,0-1 0,0 1-1,0-1 1,0 1 0,0-1-1,0 1 1,-1-1 0,1 1-1,0-1 1,0 1 0,0-1-1,0 1 1,-1-1-1,1 0 1,-17-14-1479,4 7-5350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24575,'0'32'0,"1"-1"0,2 0 0,8 44 0,13 24 0,38 206 0,-30-31 0,-28-253 0,0-1 0,14 39 0,-12-42 0,0 0 0,-2 1 0,0 0 0,2 24 0,17 120-1365,-21-142-5461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1193 110 24575,'-7'6'3,"-1"0"0,1-1 0,-1 0-1,0 0 1,-9 3 0,-21 13-218,-20 15-4,-2-2 0,-79 32 1,-35 18 37,93-40 181,18-11 0,-68 47 0,110-65 0,-6 4 0,1 0 0,1 2 0,-34 34 0,57-52 0,-25 26 0,1 2 0,-42 67 0,61-85 0,-4 3 0,1 1 0,0 0 0,2 1 0,0 0 0,1 0 0,0 1 0,2 0 0,0 0 0,-3 38 0,-5 45 502,8-71-235,-3 46-1,7-43-266,2 0 0,1 1 0,1-1 0,2 0 0,2 0 0,1-1 0,1 0 0,2 0 0,1-1 0,2 0 0,32 53 0,-12-29 0,-19-29 0,1-1 0,39 48 0,-29-46 0,31 35 0,126 109 0,-4-43 0,-157-115-7,256 156-903,-237-149 773,0-2 1,2-2 0,0-2-1,0-1 1,53 8-1,159 11 137,-147-22-134,50 2-281,54-20 299,-176 2 106,0-1-1,0-1 0,62-23 1,-50 11-118,-1-2-1,-1-2 1,0-2 0,69-51-1,-89 56 114,0-2-1,-2-1 0,0 0 1,-1-2-1,-2-1 0,0 0 1,-2-2-1,20-38 0,10-57 289,-17 39 84,-25 67-362,-2-1 0,0 0 0,0-1 0,-2 1 1,2-35-1,-7-99 133,-1 61 960,3 34-884,1 7-34,-1 0 1,-3 0-1,-2 0 1,-2 0 0,-15-55-1,-3 24-295,12 31-155,-3 0 0,-2 1-1,-2 0 1,-47-80-1,-40-62-260,37 60 561,43 87 239,-2 2-1,-1 0 1,-2 3 0,-2 0-1,-55-48 1,71 72-217,-1 0 1,0 1-1,-1 1 0,0 0 1,-1 2-1,0 0 1,-1 2-1,0 0 0,-1 1 1,0 2-1,0 0 1,0 1-1,-1 2 0,0 0 1,-37 1-1,-7 2-42,17-2 0,-63 8 0,99-5 0,1 1 0,1 1 0,-1 1 0,0 0 0,1 0 0,0 1 0,0 1 0,0 0 0,-15 11 0,-8 19-4,26-24-1357,-3 3-5465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24575,'0'3'0,"1"0"0,0 0 0,0 0 0,0-1 0,0 1 0,0-1 0,0 1 0,1 0 0,-1-1 0,1 0 0,0 1 0,0-1 0,0 0 0,0 0 0,0 0 0,0 0 0,5 2 0,44 25 0,-29-22-5,0 0 0,0-2 0,1 0 0,0-2 1,0 0-1,39-1 0,-15 0-125,82 9-696,37 2-486,126 0 491,48 1-1070,439-53-651,-440 0 1960,322-19-996,-376 46 1349,9-1 152,7 0 194,-139 4 1017,2 5 3418,-145 5-3946,-12-1-297,0 1 0,0-1 0,0 0 0,0 0 0,0-1 0,0 0 1,0 0-1,-1-1 0,1 0 0,7-3 0,-14 5-306,0 0 1,0 0-1,0 0 1,1 0-1,-1 0 1,0 0-1,0 0 1,0 0-1,0 0 1,0 0-1,0-1 1,0 1-1,0 0 1,1 0-1,-1 0 1,0 0-1,0 0 1,0 0-1,0 0 1,0-1-1,0 1 1,0 0-1,0 0 1,0 0-1,0 0 1,0 0-1,0 0 1,0-1-1,0 1 1,0 0-1,0 0 1,0 0-1,0 0 1,0 0-1,0 0 1,0-1-1,0 1 1,0 0-1,0 0 1,0 0-1,0 0 1,0 0-1,0 0 1,0 0-1,-1-1 1,1 1-1,0 0 1,0 0-1,0 0 1,0 0-1,0 0 1,0 0-1,0 0 1,0 0-1,-1 0 1,1 0-1,0 0 1,0-1-1,0 1 1,0 0-1,-15-4 51,-15-1-108,-53 3-1311,58 2-5461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3:4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24575,'0'5'0,"0"-1"0,1 0 0,0 0 0,0 0 0,0 0 0,0 0 0,0 0 0,1 0 0,0 0 0,0-1 0,0 1 0,0-1 0,0 1 0,1-1 0,0 0 0,-1 0 0,1 0 0,1 0 0,5 4 0,6 4 0,1-1 0,1-1 0,22 9 0,23 13 0,-42-19 0,1-1 0,0-1 0,1-1 0,0-1 0,0-1 0,32 5 0,19 7 0,11 13 0,-65-24 0,-1 0 0,1-2 0,0 0 0,1-1 0,-1-1 0,26 3 0,-29-6 0,0 1 0,0 0 0,0 1 0,0 1 0,0 1 0,-1 0 0,0 1 0,0 1 0,24 15 0,-30-18 0,1 1 0,-1-2 0,1 1 0,-1-1 0,21 3 0,-22-5 0,-1 1 0,1 0 0,0 0 0,0 0 0,-1 1 0,1 1 0,-1-1 0,0 1 0,0 0 0,0 0 0,6 6 0,-8-4 0,0-1 0,0 1 0,-1 1 0,0-1 0,0 0 0,-1 1 0,1 0 0,-2 0 0,1 0 0,-1 0 0,0 0 0,0 0 0,-1 1 0,0-1 0,1 8 0,-1 14 0,-1 0 0,-6 44 0,3-57 0,-1 1 0,0-1 0,-1 0 0,-1 0 0,0 0 0,-1-1 0,-1 0 0,-1 0 0,-10 14 0,-6 5 0,-1-2 0,-44 43 0,-50 16 0,119-89 0,-1-1 0,1 1 0,0-1 0,-1 0 0,1 0 0,0 0 0,-1 0 0,0 0 0,1 0 0,-1 0 0,1 0 0,-1-1 0,0 1 0,0-1 0,1 1 0,-1-1 0,-2 1 0,2-2 0,1 1 0,0-1 0,0 0 0,-1 0 0,1 1 0,0-1 0,0 0 0,0 0 0,0 0 0,0 0 0,0 0 0,0-1 0,1 1 0,-1 0 0,0 0 0,0-1 0,1 1 0,-1 0 0,1-1 0,-1 1 0,1 0 0,0-1 0,0 1 0,-1-2 0,-12-55 0,-10-90 0,12 77 0,5 43 0,2 1 0,0-33 0,4 30 0,-1 0 0,-1 0 0,-11-50 0,-14-105 0,18 116-1365,8 47-5461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24575,'0'2'0,"1"-1"0,-1 1 0,1-1 0,0 0 0,-1 1 0,1-1 0,0 0 0,0 0 0,0 0 0,0 0 0,0 0 0,0 0 0,0 0 0,0 0 0,1 0 0,-1 0 0,0 0 0,2 0 0,30 16 0,-25-13 0,12 4 0,1 0 0,0-1 0,1-2 0,-1 0 0,1-1 0,0-1 0,1-1 0,-1-2 0,0 0 0,0-1 0,24-4 0,-36 3 0,0 0 0,0-1 0,-1 0 0,1 0 0,-1-1 0,0-1 0,0 1 0,0-1 0,-1-1 0,1 0 0,-1 0 0,-1 0 0,14-16 0,-9 10 0,-1-2 0,-1 1 0,0-1 0,-1-1 0,-1 1 0,0-1 0,9-24 0,-11 10 0,0 1 0,-2-1 0,-1 0 0,-1 0 0,-2 0 0,-1 0 0,-5-33 0,6 61 0,0-1 0,0 1 0,0-1 0,0 1 0,0-1 0,0 0 0,-1 1 0,1-1 0,-1 1 0,1 0 0,-1-1 0,0 1 0,1-1 0,-1 1 0,0 0 0,0-1 0,0 1 0,0 0 0,0 0 0,0 0 0,0 0 0,-3-2 0,3 3 0,0 0 0,-1 0 0,1 0 0,-1 0 0,1 0 0,0 0 0,-1 0 0,1 0 0,-1 0 0,1 1 0,0-1 0,-1 1 0,1-1 0,0 1 0,0-1 0,-1 1 0,1 0 0,0 0 0,-2 1 0,-3 3 0,1 0 0,-1 0 0,1 0 0,0 1 0,1 0 0,-1 0 0,1 0 0,-5 11 0,0 7 0,1 0 0,1 1 0,1 0 0,2 0 0,-3 29 0,-17 79 0,7-71-1365,13-43-5461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24575,'-5'2'0,"-1"-1"0,1 1 0,1 0 0,-1 0 0,0 0 0,0 1 0,1 0 0,-1 0 0,1 0 0,0 0 0,0 1 0,0-1 0,0 1 0,-5 7 0,-11 10 0,-49 29 0,46-34 0,2 0 0,-25 23 0,22-15 0,5-7 0,1 1 0,0 1 0,2 1 0,0 0 0,-23 41 0,30-46 0,-10 16 0,18-30 0,1 0 0,-1 0 0,1-1 0,0 1 0,-1 0 0,1 0 0,0 0 0,-1 0 0,1 0 0,0 0 0,0 0 0,0-1 0,0 1 0,0 0 0,0 0 0,0 0 0,0 0 0,0 0 0,0 0 0,1 0 0,-1 0 0,0 0 0,1-1 0,-1 1 0,0 0 0,1 1 0,3-1 0,0-1 0,0 0 0,0 0 0,0 0 0,0 0 0,0 0 0,-1-1 0,1 1 0,0-1 0,0 0 0,-1-1 0,6-1 0,-4 1 0,1 0 0,1-2 0,-1 1 0,0-1 0,0 0 0,-1 0 0,1-1 0,-1 1 0,0-1 0,0 0 0,-1-1 0,1 1 0,-1-1 0,0 0 0,4-9 0,-5 10 0,0-1 0,0 1 0,0-1 0,-1 0 0,0 0 0,0 0 0,-1 0 0,1 0 0,-1 0 0,-1-1 0,1 1 0,-1 0 0,0-1 0,0 1 0,-1 0 0,-1-8 0,0 11 9,1 0-1,-1 1 1,0-1-1,0 0 0,0 1 1,0 0-1,-1-1 1,1 1-1,-1 0 1,1 0-1,-1 0 1,-4-2-1,-15-13-1483,11 4-5351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24575,'-5'0'0,"-1"5"0,-4 1 0,-5 0 0,0 3 0,-2 5 0,-2 0 0,-3-3 0,2 2 0,1-2 0,3 2 0,0-1 0,7-3 0,9-2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 24575,'4'0'0,"2"-4"0,0 2 0,-6 3 0,-7 0 0,-2 5 0,-5 1 0,-4 0 0,1 3 0,3-1-8191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24575,'-3'4'0,"0"0"0,0 0 0,1 1 0,-1-1 0,1 0 0,0 1 0,1 0 0,-1-1 0,1 1 0,0 0 0,0 0 0,0 5 0,-2 66 0,4-54 0,-4 20 0,-2-1 0,-1 1 0,-14 44 0,2-7 0,-35 156-650,6-27 650,25-121 0,17-59-5,1 0 1,2 0-1,1 0 0,2 36 1,-1 50 135,-13-41 464,8-55-613,2 1 1,-3 29-1,7 245 18,-1-307-273,0 0 0,1 0 0,1 0 0,5-22 0,-1 17-6553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25 24575,'-2'1'0,"0"0"0,0-1 0,0 1 0,1 0 0,-1 0 0,0 0 0,1 0 0,-1 0 0,1 0 0,-1 0 0,1 1 0,-1-1 0,1 1 0,0-1 0,0 1 0,0-1 0,-2 4 0,-20 37 0,17-31 0,-35 76 0,23-48 0,-25 41 0,35-66 0,1 0 0,1 0 0,0 0 0,1 1 0,1 0 0,0 0 0,-3 30 0,3 6 0,3 52 0,0-99 0,1 0 0,1 0 0,-1 0 0,0 0 0,1 0 0,0 0 0,0 0 0,0 0 0,1 0 0,-1 0 0,1 0 0,0-1 0,0 1 0,0-1 0,5 6 0,-5-7 0,1 0 0,-1-1 0,0 1 0,0-1 0,1 0 0,-1 0 0,1 0 0,-1 0 0,1 0 0,0-1 0,-1 1 0,1-1 0,-1 0 0,1 1 0,0-1 0,-1 0 0,1-1 0,0 1 0,-1 0 0,1-1 0,0 0 0,-1 1 0,1-1 0,-1 0 0,5-3 0,7-2 0,-1-1 0,0-1 0,0 0 0,-1-1 0,0 0 0,0-1 0,-1 0 0,-1-1 0,0 0 0,0-1 0,-1 0 0,0-1 0,-1 0 0,-1 0 0,0 0 0,-1-1 0,0 0 0,-1 0 0,-1-1 0,5-23 0,0-2 0,-2 1 0,-2-2 0,1-49 0,-6 77 0,0-6 0,0 1 0,-1-1 0,-1 0 0,-1 0 0,-7-25 0,9 41 0,0-1 0,0 1 0,0 0 0,-1 0 0,0 0 0,1 0 0,-1 0 0,0 0 0,0 0 0,-1 1 0,1-1 0,-1 1 0,1 0 0,-1 0 0,0-1 0,1 2 0,-1-1 0,0 0 0,0 1 0,-1-1 0,1 1 0,0 0 0,0 0 0,-1 0 0,1 0 0,0 1 0,-1-1 0,1 1 0,-1 0 0,1 0 0,-1 0 0,1 1 0,0-1 0,-1 1 0,1 0 0,-7 2 0,0 1 0,0 0 0,0 1 0,1 0 0,-1 1 0,1 0 0,0 0 0,-8 9 0,-15 9 0,21-15 0,0 0 0,1 0 0,-12 15 0,12-12 0,0-2 0,-1 1 0,-12 8 0,-3 0-341,2 0 0,0 2-1,-40 46 1,54-54-6485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1854 878 24575,'0'9'0,"2"-1"0,-1 1 0,1-1 0,5 13 0,4 26 0,-7 214 0,-5-146 0,0-99-28,-1-1 0,0 1 0,0 0 0,-2-1 0,0 0 0,-1 1 0,0-2 0,-14 26 0,-8 8-173,-40 54-1,12-21 107,45-66 95,-1 0 0,0-1 0,-1-1 0,-1 0 0,0 0 0,-1-1 0,-25 17 0,-9-1 0,-59 28 0,9-5 0,49-26-223,-1-2 0,-80 26 0,-110 17-572,207-57 777,-30 5-379,0-3-1,-86 5 0,-129-11 410,260-5-24,11 1 144,0-1-1,1-1 1,-1 1 0,0-1 0,0-1-1,1 1 1,-1-1 0,0 0 0,1-1-1,0 1 1,0-1 0,-9-5 0,8 2 58,0-1 0,0 1 0,0-1 1,1-1-1,0 1 0,0-1 1,1 0-1,-5-10 0,3 2-190,0-1 0,1-1 0,0 1 0,2-1 0,0 0 0,-2-30 0,0 7 0,-10-62-272,-4-134 0,20 190 272,2 1 0,2 0 0,3 0 0,1 0 0,2 0 0,16-43 0,25-51-1122,103-205 0,-141 321 1122,139-254 0,-125 236 0,2 1 0,2 2 0,2 0 0,48-43 0,-58 61 16,1 1 0,1 1 0,0 1 0,40-21 0,-46 30 56,-2-2 192,1 2-1,0 0 1,1 1 0,0 1-1,0 0 1,1 2-1,-1 0 1,1 1 0,35-2-1,-17 5-263,-12 0 0,1 1 0,32 5 0,-51-4 0,-1 0 0,0 1 0,0 0 0,1 0 0,-1 0 0,-1 1 0,1 1 0,0-1 0,-1 1 0,1 0 0,-1 0 0,8 8 0,104 87 0,-57-35 0,-4 3 0,-3 2 0,77 127 0,-88-114-413,-3 2-1,30 90 0,-53-125 414,7 14 0,-3 1 0,22 119 0,-36-134 33,0-7 137,-2 2 0,0 59 0,-5-88-135,-1 0 1,-1 0-1,-1-1 0,0 1 0,-1 0 0,0-1 1,-1 0-1,-1 0 0,0-1 0,-16 25 0,15-27-15,0 0-1,-1 0 1,-1-1-1,1 0 1,-2-1-1,1 1 0,-1-2 1,-1 1-1,0-2 1,0 1-1,0-2 1,-1 1-1,0-1 0,0-1 1,-19 6-1,0-3-19,-1-1 0,1-1 0,-1-2 0,0-1 0,-39-1 0,-13-2 0,-79-2 0,154 1 0,0 0 0,0 0 0,0-1 0,1 0 0,-1 0 0,1-1 0,-1 0 0,1 0 0,0-1 0,0 0 0,0-1 0,1 0 0,0 0 0,0 0 0,0-1 0,0 0 0,1-1 0,-9-11 0,9 11 0,-1-1 0,1 0 0,1-1 0,0 1 0,0-1 0,1 0 0,0 0 0,0-1 0,1 1 0,0-1 0,1 0 0,-2-11 0,-15-65-1365,16 66-5461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24575,'-2'35'0,"-12"65"0,2-22 0,5-37 0,-1 1 0,-16 40 0,14-51 0,1 2 0,2 0 0,1 0 0,-3 43 0,7-39 0,-8 42 0,4-43 0,-1 51 0,8 389 0,-1-468 0,0 0 0,1 0 0,0 0 0,0 0 0,0-1 0,1 1 0,1 0 0,-1-1 0,1 1 0,1-1 0,-1 0 0,1 0 0,1 0 0,-1-1 0,1 1 0,0-1 0,0 0 0,1-1 0,0 1 0,0-1 0,0 0 0,0-1 0,1 1 0,0-1 0,0 0 0,0-1 0,1 0 0,-1 0 0,1-1 0,-1 0 0,1 0 0,0 0 0,0-1 0,0 0 0,0-1 0,0 0 0,0 0 0,0-1 0,-1 0 0,1 0 0,0-1 0,0 0 0,14-5 0,-8 0 0,-1-1 0,0 1 0,0-2 0,0 0 0,-1-1 0,0 0 0,-1 0 0,0-2 0,16-20 0,-7 4 0,-1-1 0,-1-1 0,18-40 0,10-43 0,14-27 0,-44 105 0,-1 0 0,-2-1 0,-2 0 0,12-66 0,-14 40 0,-3 0 0,-3-70 0,-3 100 0,1 10 0,-1 0 0,-4-25 0,3 42 0,0-1 0,0 1 0,0-1 0,-1 1 0,0 0 0,0-1 0,-1 1 0,1 0 0,-1 0 0,0 1 0,0-1 0,-1 1 0,-5-6 0,-4-3 0,9 8 0,0 1 0,-1-1 0,0 1 0,0 0 0,0 0 0,0 0 0,0 1 0,-1 0 0,0 0 0,1 0 0,-1 1 0,0 0 0,0 0 0,-1 0 0,1 1 0,0 0 0,-8-1 0,0 1-85,0 0 0,0 1-1,0 0 1,0 1 0,0 0-1,0 1 1,1 1 0,-1 0-1,1 1 1,-1 1 0,1 0-1,0 0 1,1 1 0,0 1-1,-20 14 1,19-11-6741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1278 0 24575,'1'17'0,"1"-1"0,0 1 0,6 17 0,4 39 0,-11-49 0,-1-1 0,-1 0 0,-1 0 0,-1 0 0,-1 0 0,-1 0 0,-2-1 0,0 0 0,-1 0 0,-1-1 0,0 0 0,-2 0 0,-26 36 0,-32 45-646,-158 178-1,-179 115 361,326-321 256,-117 102-871,39-59 2282,133-107-877,22-9-456,0-1 0,1 1 0,-1 0 0,0 0 0,0 1 0,1-1 1,-1 0-1,1 1 0,-1 0 0,1-1 0,0 1 0,-4 4 0,6-6-48,0 0 0,-1 0 0,1 1 0,0-1 0,0 0 0,0 0 0,0 0 0,0 0 0,0 1 0,0-1 0,0 0 0,0 0 0,0 0 0,-1 1 0,1-1 0,0 0 0,0 0 0,0 0 0,0 1 0,0-1 0,1 0 0,-1 0 0,0 0 0,0 1 0,0-1 0,0 0 0,0 0 0,0 0 0,0 1 0,0-1 0,0 0 0,0 0 0,1 0 0,-1 0 0,0 0 0,0 1 0,0-1 0,0 0 0,0 0 0,1 0 0,-1 0 0,0 0 0,0 0 0,1 1 0,12 0 0,13-6 0,-4-6 0,0-1 0,26-20 0,-25 16 0,41-20 0,184-75 0,-174 79 0,115-31 0,-91 32 0,67-11-568,-30 8 148,-105 27 420,0 2 0,53-4 0,-52 7 0,0-2 0,48-11 0,-36 5-78,1 1-1,0 3 0,0 1 1,83 3-1,-93 1 79,63-11 0,-61 6 0,52-2 0,64 9-328,-128-1-6154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24575,'1'12'0,"0"-1"0,1 0 0,1 0 0,4 15 0,3 9 0,1 9 0,-6-26 0,0-1 0,-2 1 0,2 19 0,-1-6 0,1-1 0,1 0 0,2 0 0,1 0 0,1-1 0,26 51 0,-26-59 0,61 174 0,-58-163 0,-1 1 0,-2 0 0,11 65 0,3 106 0,-24-202 0,4 23 0,1-1 0,14 45 0,6 21 0,1 42 0,-24-120 0,0 0 0,1 0 0,1 0 0,6 13 0,-4-67 0,-7 22 0,-1 0 0,-1 0 0,-5-19 0,3 17 0,1 0 0,-2-28 0,5-20 0,3 45 0,-2-1 0,-1 0 0,-2 0 0,0 1 0,-1-1 0,-2 1 0,-11-34 0,11 42 0,1-1 0,0-1 0,2 1 0,-3-35 0,-5-27 0,-31-121 0,-4 66 0,41 118 0,-1 0 0,-1 1 0,0 0 0,-2 0 0,-17-27 0,25 42 0,0-1 0,0 1 0,0-1 0,0 0 0,0 1 0,0-1 0,0 0 0,0 0 0,1 0 0,-1 0 0,1 0 0,-1 1 0,1-1 0,0 0 0,0 0 0,0 0 0,0 0 0,0 0 0,0 0 0,0 0 0,1 0 0,-1 0 0,1 0 0,0 0 0,-1 1 0,1-1 0,0 0 0,0 0 0,0 1 0,0-1 0,0 0 0,0 1 0,1-1 0,-1 1 0,1 0 0,-1-1 0,1 1 0,-1 0 0,1 0 0,-1 0 0,1 0 0,2-1 0,10-4 0,1 0 0,0 1 0,0 1 0,25-5 0,7-2 0,210-98 0,-226 96 0,59-19 0,-59 23 0,-1-1 0,36-18 0,-16 5 0,1 3 0,95-24 0,-112 34 0,-33 10 0,0-1 0,0 1 0,1 0 0,-1 0 0,0-1 0,0 1 0,0 0 0,0 0 0,0 0 0,0 0 0,0 0 0,0 0 0,0 0 0,0 1 0,0-1 0,0 0 0,0 1 0,0-1 0,0 0 0,0 1 0,0-1 0,0 1 0,0 0 0,0-1 0,0 1 0,-1 0 0,1-1 0,0 1 0,0 0 0,0 1 0,0 0 0,0 1 0,0 0 0,0 0 0,0-1 0,0 1 0,-1 0 0,1 0 0,-1 0 0,0 0 0,0 0 0,0 3 0,-1 6 0,-1 0 0,0 0 0,-1 0 0,-5 17 0,-16 22 56,-8 24-1477,26-53-5405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24575,'0'2'0,"1"-1"0,-1 0 0,1 0 0,-1 0 0,1 0 0,-1 0 0,1 0 0,0 0 0,0 0 0,0 0 0,-1 0 0,1 0 0,0 0 0,0 0 0,0 0 0,1-1 0,-1 1 0,0-1 0,0 1 0,0-1 0,0 1 0,0-1 0,1 1 0,-1-1 0,0 0 0,0 0 0,3 1 0,40 4 0,-40-5 0,24 2 0,-1-2 0,0-1 0,0-1 0,0-1 0,0-1 0,0-1 0,29-11 0,-36 11 22,1 1 0,38-4 0,-44 7-201,-1 0 0,1-1 1,-1-1-1,0 0 0,0-1 0,0 0 0,21-11 0,-21 6-6647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24575,'-2'4'0,"1"0"0,0 0 0,-1 0 0,0-1 0,0 1 0,0-1 0,-1 1 0,1-1 0,-1 0 0,1 0 0,-1 0 0,0 0 0,-6 3 0,-12 16 0,-41 74 0,38-55 0,-56 68 0,66-94 0,0 2 0,1-1 0,1 2 0,1-1 0,1 2 0,-15 34 0,6-11 0,14-34 0,0 1 0,1 1 0,1-1 0,0 0 0,0 1 0,0 0 0,-1 19 0,2-11 0,1 0 0,0 0 0,2 1 0,0-1 0,1 0 0,1 0 0,0 0 0,2 0 0,0-1 0,0 0 0,2 0 0,0 0 0,2 0 0,11 17 0,-14-27 0,1-1 0,0 0 0,0-1 0,1 1 0,-1-1 0,1-1 0,1 0 0,12 6 0,3 1 0,13 5 0,0-1 0,1-3 0,45 10 0,-3-1 0,-19-7 0,99 11 0,-160-25 0,216 36 0,-168-23 0,-1 2 0,-1 2 0,46 23 0,-84-37 0,0 1 0,0 0 0,0 0 0,0 0 0,0 1 0,-1 1 0,0-1 0,0 1 0,-1 1 0,0-1 0,0 1 0,0 0 0,-1 0 0,0 1 0,0-1 0,-1 1 0,0 0 0,0 0 0,-1 1 0,0-1 0,0 1 0,-1 0 0,0-1 0,-1 1 0,0 0 0,0 0 0,-1 0 0,0 0 0,-3 15 0,3-14 0,-1 1 0,0-1 0,-1 0 0,-1 0 0,1-1 0,-1 1 0,-1 0 0,0-1 0,0 0 0,-1 0 0,0 0 0,-1 0 0,1-1 0,-2 0 0,1 0 0,-1-1 0,0 0 0,-1 0 0,0 0 0,-10 6 0,-51 33 0,45-28 0,-1-1 0,-45 21 0,2-2 0,47-24 0,0-1 0,-27 11 0,-29 8 0,53-19 0,-1-1 0,0-1 0,0-1 0,-1-2 0,0 0 0,-38 3 0,53-9 0,-2 1 0,0-1 0,-1 0 0,1-1 0,-19-3 0,28 3 0,1 0 0,-1 0 0,1-1 0,0 1 0,-1-1 0,1 1 0,0-1 0,0 0 0,0 0 0,0 0 0,1-1 0,-1 1 0,0-1 0,1 0 0,0 1 0,0-1 0,0 0 0,0 0 0,0 0 0,0-1 0,-1-2 0,-4-18 0,1-1 0,1 1 0,0-1 0,2 0 0,1 0 0,2 0 0,2-40 0,-3-67 0,-12 64 0,0-12 0,11-266 0,4 178 0,-1 146 0,2 0 0,0 0 0,2 1 0,12-37 0,6-31 0,-15 58 0,1 0 0,23-52 0,5-19 0,41-103 0,-75 200 0,0-1 0,0 1 0,1 0 0,0 0 0,0 0 0,0 0 0,1 1 0,0-1 0,0 1 0,0 1 0,0-1 0,10-5 0,-13 8 0,-1 0 0,1 1 0,-1-1 0,1 0 0,-1 1 0,1-1 0,0 1 0,-1-1 0,1 1 0,0 0 0,0 0 0,-1-1 0,1 1 0,0 1 0,0-1 0,-1 0 0,1 0 0,0 1 0,-1-1 0,1 1 0,0-1 0,-1 1 0,1-1 0,0 1 0,-1 0 0,1 0 0,-1 0 0,0 0 0,1 0 0,-1 0 0,0 1 0,0-1 0,1 0 0,-1 1 0,0-1 0,0 1 0,-1-1 0,1 1 0,0-1 0,0 1 0,-1-1 0,1 1 0,-1 0 0,1 0 0,-1-1 0,0 1 0,0 0 0,0 3 0,1 2 0,0 0 0,-1 1 0,0-1 0,0 1 0,0-1 0,-1 0 0,-1 1 0,1-1 0,-1 0 0,0 0 0,-1 0 0,0 0 0,0 0 0,0-1 0,-1 1 0,0-1 0,0 0 0,-1 0 0,1 0 0,-1-1 0,-7 6 0,-7 6 0,-2 0 0,0-1 0,-1-2 0,-37 19 0,-10 11 0,53-33 0,0-1 0,-1 0 0,0 0 0,-1-2 0,0 0 0,-20 5 0,-7 0 18,29-7-479,-1-1 0,-28 4 0,24-7-6365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24575,'0'5'0,"0"5"0,0 6 0,0 5 0,0 3 0,-5-2 0,-5-6 0,-2-4-8191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0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24575,'4'0'0,"7"0"0,1 5 0,-7 1 0,-3 4 0,-7 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24575,'-2'32'0,"0"0"0,-9 35 0,6-34 0,-4 63 0,8-67 0,-2 0 0,-7 36 0,3-20 0,2 1 0,1 0 0,3 0 0,5 51 0,-1 9 0,-3-88 0,2 0 0,0 0 0,1-1 0,0 1 0,2-1 0,0 0 0,1 0 0,0 0 0,2-1 0,0 0 0,0 0 0,15 18 0,1 6 0,-14-24 0,1 1 0,0-1 0,1 0 0,16 15 0,-17-20 0,0-1 0,0 0 0,1-1 0,1 0 0,0-1 0,0-1 0,16 8 0,7 1 0,-27-11 0,0 0 0,1-1 0,-1 0 0,1 0 0,0-1 0,0-1 0,1 0 0,11 1 0,-8-1 0,1-2 0,-1 0 0,0-1 0,1 0 0,-1-1 0,0 0 0,0-2 0,0 1 0,0-2 0,-1 0 0,1 0 0,-1-1 0,-1-1 0,1 0 0,-1-1 0,0 0 0,-1-1 0,20-19 0,-22 18 0,-1-1 0,0 1 0,0-2 0,-1 1 0,0-1 0,-1 0 0,8-21 0,-5 4 0,-1 1 0,5-42 0,-2 12 0,-5 28 0,-1 0 0,1-36 0,-5 15 0,-4-173 0,0 199 0,-2 0 0,0 1 0,-2 0 0,0 0 0,-17-34 0,-64-107 0,75 144-1365,0 5-5461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24575,'0'-4'0,"4"-2"0,2-5 0,0-4 0,3 0 0,0-2 0,3-2 0,5 1 0,2 5 0,0 4-8191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24575,'4'0'0,"7"0"0,0 5 0,0 5 0,-3 6 0,-3 5 0,-2-1-8191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24575,'-2'1'0,"0"0"0,1 0 0,-1-1 0,0 1 0,1 0 0,-1 0 0,1 1 0,-1-1 0,1 0 0,0 0 0,-1 1 0,1-1 0,0 1 0,0-1 0,0 1 0,0-1 0,-1 4 0,-14 31 0,9-9 0,3 1 0,0 0 0,1-1 0,2 1 0,1 0 0,5 34 0,-2 22 0,-2-38 0,2 0 0,3 0 0,1-1 0,2 0 0,2 0 0,22 53 0,-24-77 0,1 0 0,1-1 0,15 20 0,23 43 0,-39-63 0,0 0 0,2-1 0,0 0 0,1-1 0,1 0 0,0-1 0,2-1 0,26 23 0,-4-5 0,-32-27 0,-1-1 0,1 0 0,1 0 0,-1-1 0,1 0 0,0 0 0,0-1 0,1 0 0,-1 0 0,1 0 0,0-1 0,0 0 0,0-1 0,16 3 0,-19-4 0,1-1 0,0 1 0,-1-1 0,1-1 0,0 1 0,-1-1 0,1 0 0,-1 0 0,1 0 0,-1-1 0,0 0 0,9-4 0,-5 0 0,-1 0 0,0-1 0,-1 0 0,0 0 0,0 0 0,7-11 0,-5 8 0,-1-1 0,-1 0 0,0 0 0,0-1 0,-1 0 0,-1 0 0,0 0 0,-1-1 0,0 1 0,0-1 0,2-25 0,4-22 0,-4 30 0,-2 0 0,1-36 0,-4 32 0,-1 0 0,-1 0 0,-2 1 0,-1-1 0,-2 1 0,-2 0 0,-17-50 0,-8-22 0,25 75 0,-23-55 0,27 77 0,-1 0 0,0 1 0,-1 0 0,0-1 0,-13-11 0,12 12 0,-1-1 0,1 0 0,1 0 0,-7-11 0,5 6 0,-1 1 0,0 0 0,-1 1 0,-15-15 0,-12-13 0,33 35-76,0 0 1,0 1-1,-1-1 0,1 1 0,-1 0 0,1 1 0,-1-1 0,0 1 1,0 0-1,0 0 0,-1 1 0,1-1 0,0 1 0,-1 0 1,1 1-1,-1-1 0,-6 1 0,-10-1-6750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24575,'0'769'0,"1"-748"0,1 1 0,10 38 0,-1-4 0,13 59 0,-15-78 0,-1 1 0,-2 0 0,1 51 0,-7-72 0,-1-12 0,0-1 0,1 1 0,0-1 0,0 1 0,0-1 0,0 1 0,1-1 0,0 1 0,0-1 0,0 0 0,0 1 0,1-1 0,2 6 0,-2-12 0,0 0 0,0 0 0,-1-1 0,1 1 0,-1 0 0,0-1 0,0 1 0,0 0 0,0-1 0,0 0 0,0 1 0,-1-1 0,1-3 0,2-3 0,-3 9-34,0-1-17,0 1 0,1-1 0,-1 0-1,0 1 1,0-1 0,1 0 0,-1 1 0,0-1-1,1 0 1,-1 1 0,1-1 0,-1 1 0,1-1-1,-1 1 1,1-1 0,-1 1 0,1-1 0,-1 1-1,1 0 1,0-1 0,-1 1 0,1 0 0,-1-1-1,1 1 1,1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24575,'0'5'0,"0"5"0,4 2 0,2 3 0,0 3 0,-2 4 0,-1 2 0,-1 1 0,-1 2 0,0-1 0,-1 2 0,0-1 0,-1 0 0,1-1 0,0 1 0,0 0 0,0-1 0,0-4-8191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24575,'4'0'0,"2"-4"0,4-2 0,5 0 0,5 2 0,-6 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24575,'-1'11'0,"0"-1"0,-1 0 0,0 0 0,-1 0 0,0 0 0,0 0 0,-9 16 0,7-16 0,1 1 0,-1 0 0,2 0 0,0 0 0,0 0 0,-1 13 0,-9 69 0,7-63 0,-2 59 0,9 468 0,0-540 0,1 0 0,1 0 0,1 0 0,0 0 0,11 25 0,10 42 0,23 106 0,-46-184 0,0-1 0,1 1 0,0-1 0,0 1 0,0-1 0,1 0 0,0 0 0,0 0 0,0-1 0,1 1 0,-1-1 0,1 0 0,0 0 0,0-1 0,0 0 0,1 1 0,7 2 0,-8-4 0,0 0 0,-1 0 0,1 0 0,0-1 0,1 0 0,-1 0 0,0 0 0,0-1 0,0 1 0,0-1 0,1 0 0,-1-1 0,0 1 0,0-1 0,0 0 0,0-1 0,0 1 0,0-1 0,0 0 0,8-4 0,9-8 0,-1-1 0,0-1 0,-1-1 0,-1-1 0,-1 0 0,0-1 0,-2-1 0,0-1 0,-1-1 0,-1 0 0,11-25 0,9-11 0,-25 46 0,-2 0 0,1-1 0,5-14 0,17-46-26,-16 45-97,-3-1 0,0 0 0,-2-1 0,8-42 0,-6 1-24,-2 15 112,3-89-1,-11 56 221,-4-118 489,2 198-674,0 1 0,-1-1 0,0 0 0,-1 1 0,0 0 0,0-1 0,0 1 0,-1 0 0,-1 1 0,1-1 0,-1 1 0,0 0 0,-1 0 0,-11-11 0,0 3 0,-2 0 0,0 1 0,-1 1 0,-26-12 0,21 10 0,17 10 0,0 0 0,-1 1 0,1-1 0,-1 2 0,0-1 0,0 1 0,0 1 0,0-1 0,-1 2 0,-9-2 0,-2 1 0,1 1 0,0 1 0,-1 1 0,1 1 0,-1 0 0,1 2 0,0 0 0,1 1 0,-1 1 0,1 1 0,0 1 0,-28 16 0,36-16-170,0 0-1,0 1 0,1 0 1,0 1-1,1 0 0,0 1 1,-11 17-1,10-14-6655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24575,'30'-1'0,"-1"-2"0,31-7 0,-29 5 0,57-4 0,-5 8 0,152 4 0,-231-2 0,1-1 0,-1 1 0,0 0 0,1 0 0,-1 0 0,0 1 0,0 0 0,0 0 0,0 0 0,0 0 0,0 0 0,0 1 0,-1 0 0,1-1 0,-1 1 0,0 1 0,0-1 0,0 0 0,0 1 0,-1-1 0,1 1 0,1 5 0,3 6 0,-1 0 0,-1 1 0,0 0 0,4 28 0,-3-13 0,-2-16 0,-1 1 0,-1 0 0,0-1 0,-1 1 0,-1 0 0,0 0 0,-1 0 0,-1 0 0,0 0 0,-1-1 0,-1 1 0,-1-1 0,0 0 0,-1 0 0,0 0 0,-1-1 0,-16 24 0,-8 7 0,3-1 0,-3-2 0,-69 74 0,23-28 0,17-18 0,47-58 0,9-8 0,0 0 0,0 0 0,0 0 0,1 0 0,-1 1 0,1 0 0,0 0 0,-3 5 0,90-74 0,-51 45 0,0 1 0,1 2 0,51-16 0,-38 14 0,217-84-114,16 11-292,-54 21 242,-191 59 146,0 2-1,38-5 1,-36 8-8,60-19 0,-55 10 73,74-23 679,-110 37-810,1 0-1,-1 0 1,0-1 0,0 0 0,1 0 0,-1-1 0,-1 1-1,1-1 1,0-1 0,-1 1 0,1-1 0,-1 0-1,0 0 1,-1-1 0,6-5 0,-2-5-6742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 0 0,0 0 0,-1 0 0,1 0 0,-1 0 0,1 0 0,-1 0 0,0 1 0,1-1 0,-1 0 0,0 1 0,0-1 0,0 1 0,0 0 0,0-1 0,1 3 0,15 32 0,13 71 0,22 131 0,-27-108 0,-11-61 0,16 69 0,-16-85 0,-2 1 0,9 103 0,2-23 0,-9-66 0,-11-59 0,-1 0 0,0 0 0,0 0 0,0 0 0,-1 0 0,-1 0 0,1 1 0,-2-1 0,-1 18 0,2-26 0,0-1 0,0 0 0,0 1 0,0-1 0,0 0 0,0 1 0,0-1 0,0 0 0,-1 1 0,1-1 0,0 0 0,0 0 0,0 1 0,0-1 0,0 0 0,0 1 0,-1-1 0,1 0 0,0 0 0,0 1 0,0-1 0,-1 0 0,1 0 0,0 1 0,0-1 0,-1 0 0,1 0 0,0 0 0,-1 0 0,1 1 0,0-1 0,-1 0 0,1 0 0,0 0 0,-1 0 0,1 0 0,0 0 0,0 0 0,-1 0 0,1 0 0,0 0 0,-1 0 0,1 0 0,0 0 0,-1 0 0,-11-16 0,-5-27 0,-3-57 0,14 63 0,-15-50 0,9 43-1365,9 24-5461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24575,'26'0'0,"1"1"0,-1 1 0,1 1 0,-1 1 0,0 2 0,46 15 0,-46-14 0,1-1 0,0-2 0,1 0 0,-1-2 0,0-1 0,1-2 0,27-3 0,27 1 0,-33 1 0,-35 1 0,1-1 0,0 2 0,-1 0 0,1 1 0,0 1 0,-1 0 0,15 4 0,-28-6-68,1 1 0,-1-1-1,0 1 1,1 0 0,-1 0 0,0-1-1,0 1 1,0 0 0,1 0 0,-1 0-1,0 0 1,0 0 0,0 0 0,-1 0-1,1 1 1,0-1 0,0 0-1,-1 0 1,2 3 0,-2 6-6758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24575,'15'-1'0,"-1"-2"0,1 0 0,-1 0 0,1-2 0,-1 0 0,-1 0 0,25-14 0,35-12 0,-51 23 0,-1 0 0,0-2 0,0-1 0,24-15 0,-38 21 0,2 1 0,-1 1 0,0 0 0,1 0 0,0 1 0,-1 0 0,1 0 0,0 1 0,12-1 0,89 5 0,-48 0 0,-51-3 0,24 0 0,-1 1 0,1 2 0,46 9 0,-49-4 0,2 1 0,0-2 0,1-1 0,56 3 0,-67-8 0,0 1 0,28 7 0,-26-4 0,44 3 0,22-8-1365,-67 0-5461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0 24575,'-56'21'0,"24"-14"0,-1 0 0,1 2 0,-50 21 0,28-6 0,16-9 0,2 2 0,-1 1 0,2 1 0,1 3 0,0 0 0,-34 32 0,54-41 0,0 1 0,1 0 0,1 1 0,0 0 0,-11 20 0,18-25 0,0 1 0,1 0 0,0 0 0,0 0 0,1 0 0,1 1 0,0-1 0,1 1 0,-1 20 0,1 13 0,-1-30 0,1 1 0,1 0 0,1 0 0,0 0 0,1 0 0,6 26 0,-3-32 0,0-1 0,0 1 0,1-1 0,0 0 0,0 0 0,1-1 0,1 1 0,-1-2 0,1 1 0,1-1 0,-1 0 0,1-1 0,0 0 0,0 0 0,1-1 0,0 0 0,0-1 0,0 0 0,1-1 0,-1 0 0,14 2 0,21 2 0,1-1 0,1-3 0,79-4 0,-56-1 0,-45 2 0,9 1 0,0-2 0,1-1 0,59-12 0,-92 13 0,1 1 0,-1-1 0,1 1 0,0-1 0,-1 1 0,1 0 0,-1 0 0,1 0 0,-1 0 0,1 1 0,0-1 0,-1 1 0,1 0 0,-1-1 0,0 1 0,1 0 0,-1 0 0,0 1 0,1-1 0,-1 0 0,2 3 0,0-1 0,-1 1 0,-1-1 0,1 1 0,0 0 0,-1 0 0,0 0 0,0 0 0,0 0 0,0 0 0,-1 0 0,2 6 0,1 13 0,-1-1 0,0 0 0,-3 43 0,0-59 0,1 29 0,0-17 0,-1 0 0,-1 0 0,0-1 0,-2 1 0,-5 25 0,6-39 0,1 0 0,-1 0 0,0 0 0,0 0 0,0 0 0,-1 0 0,1-1 0,-1 1 0,0-1 0,0 1 0,0-1 0,0 0 0,-1 0 0,1-1 0,-1 1 0,1-1 0,-1 0 0,0 0 0,0 0 0,0 0 0,-1 0 0,1-1 0,0 0 0,0 0 0,-1 0 0,1-1 0,-5 1 0,-7 1 0,-1-1 0,1-1 0,0 0 0,-1-1 0,-19-3 0,33 3 0,-1 0 0,1 0 0,-1 0 0,1 0 0,0-1 0,-1 1 0,1-1 0,0 0 0,0 0 0,0 0 0,0 0 0,0 0 0,0-1 0,1 1 0,-1-1 0,1 0 0,0 0 0,0 0 0,0 0 0,0 0 0,0 0 0,1-1 0,-1 1 0,1 0 0,0-1 0,0 1 0,0-1 0,1 0 0,-1-3 0,-2-43 0,6-71 0,0 25 0,-1 77 0,0 1 0,2 0 0,0 0 0,1 0 0,1 0 0,0 1 0,10-17 0,14-47 0,-26 72 0,0 0 0,0 0 0,1 1 0,0 0 0,0 0 0,9-9 0,-7 9 0,-1-1 0,0 0 0,0 0 0,-1 0 0,5-12 0,5-23 0,2 0 0,2 2 0,38-64 0,3-18 0,-60 123 0,1 0 0,0 0 0,0 0 0,0 0 0,-1 0 0,1 0 0,0 0 0,-1-1 0,1 1 0,-1 0 0,1 0 0,-1 0 0,0 0 0,1-1 0,-1 1 0,0 0 0,0-1 0,0 1 0,0 0 0,0 0 0,0-1 0,-1 1 0,1 0 0,0 0 0,0-1 0,-1 1 0,0-1 0,-1 1 0,1 1 0,-1 0 0,0-1 0,0 1 0,0 0 0,1 0 0,-1 0 0,0 0 0,0 0 0,0 1 0,1-1 0,-1 0 0,0 1 0,0-1 0,1 1 0,-1 0 0,-3 1 0,-39 19 0,-76 46 0,75-40 0,-69 31 0,-95 37 0,148-61 0,51-27 0,0 0 0,0-1 0,-1-1 0,0 0 0,-12 5 0,3-4-1365,5 1-5461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0,5 0 0,-1 5 0,-5 5 0,1 2 0,-3 3 0,-4 3 0,-3 4 0,-3 2 0,-6-3 0,-3-1 0,-5-3 0,0 0 0,2 1 0,1 2 0,4-2-8191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8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24575,'4'0'0,"7"0"0,5 0 0,5 0 0,3 0 0,2 0 0,-3-4 0,-6-2-8191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24575,'1'12'0,"0"-1"0,1 0 0,1 0 0,0-1 0,0 1 0,9 17 0,11 42 0,-19-48 0,1 0 0,1 0 0,2-1 0,0 0 0,0 0 0,17 26 0,-19-34 0,-1 0 0,0 1 0,-1 0 0,0-1 0,3 29 0,0-5 0,19 97 0,0 24 0,-12-106 2,7 47-1369,-19-79-5459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24575,'4'0'0,"7"0"0,1 5 0,-2 5 0,-2 7 0,-3-1-8191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1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24575,'4'0'0,"7"0"0,1-4 0,2-2 0,0 0-8191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2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46 348 24575,'-1'0'0,"-1"0"0,1-1 0,0 0 0,0 1 0,0-1 0,0 1 0,0-1 0,0 0 0,0 0 0,0 0 0,0 0 0,0 0 0,0 0 0,1 0 0,-1 0 0,0 0 0,1 0 0,-1 0 0,1 0 0,-1 0 0,1 0 0,-1-1 0,1 1 0,0 0 0,0 0 0,-1-1 0,1-1 0,-5-40 0,5 38 0,-1-9 0,-1 1 0,2-1 0,0 1 0,1 0 0,0-1 0,1 1 0,0 0 0,1-1 0,1 1 0,0 1 0,1-1 0,0 1 0,1-1 0,0 2 0,8-12 0,-11 19 0,-1 0 0,1 0 0,0 0 0,0 1 0,1-1 0,-1 1 0,1 0 0,-1 0 0,1 1 0,0-1 0,0 1 0,0-1 0,1 1 0,-1 1 0,0-1 0,1 0 0,-1 1 0,1 0 0,-1 0 0,1 1 0,0-1 0,-1 1 0,1 0 0,0 0 0,0 0 0,-1 1 0,1 0 0,-1 0 0,1 0 0,-1 0 0,1 1 0,6 3 0,-4-2 0,0 1 0,0 0 0,0 1 0,-1 0 0,0 0 0,0 0 0,0 0 0,-1 1 0,1 0 0,-2 0 0,1 1 0,-1-1 0,1 1 0,-2 0 0,1 0 0,-1 1 0,0-1 0,3 15 0,21 190 0,-16-111 0,-4-47 0,0 56 0,-7-84 0,0-1 0,-2 0 0,-1 1 0,-1-1 0,-14 48 0,7-40 0,-1-1 0,-1 0 0,-2-1 0,-1-1 0,-2 0 0,-1-2 0,-22 28 0,-3-3 0,27-31 0,0-1 0,-2-1 0,-1 0 0,-32 25 0,33-36 0,19-9 0,0 0 0,-1 0 0,1-1 0,0 1 0,0 0 0,0 0 0,-1 0 0,1-1 0,0 1 0,0 0 0,0 0 0,0 0 0,-1-1 0,1 1 0,0 0 0,0 0 0,0-1 0,0 1 0,0 0 0,0 0 0,0-1 0,0 1 0,0 0 0,0-1 0,0 1 0,0 0 0,0 0 0,0-1 0,0 1 0,0 0 0,0 0 0,0-1 0,0 1 0,1 0 0,-1 0 0,0-1 0,0 1 0,20-41 0,-12 28 0,-5 4 0,0 1 0,1 0 0,0 0 0,0 0 0,1 0 0,0 1 0,1 0 0,-1 0 0,1 1 0,1-1 0,-1 1 0,1 0 0,0 1 0,0 0 0,10-5 0,43-27 0,8-5 0,1 3 0,124-51 0,-156 75 4,-1-2-1,42-27 0,27-14-119,13 9-465,-69 31 600,70-38 0,-77 34-20,89-30 0,-83 35 1,70-36 0,-91 39 0,-15 8 0,0 0 0,0-1 0,-1 0 0,0-1 0,9-9 0,13-10-54,-27 23 3,0-1 1,0 1-1,0-1 0,-1 0 0,1-1 0,-1 1 1,-1-1-1,1 0 0,-1 0 0,0-1 1,0 1-1,3-10 0,-2-3-6775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2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24575,'-7'1'0,"-1"0"0,1 0 0,0 0 0,0 1 0,0 0 0,1 0 0,-1 1 0,0 0 0,1 0 0,0 0 0,-1 1 0,1 0 0,1 0 0,-9 8 0,4-3 0,1 1 0,0 0 0,0 0 0,1 1 0,1 0 0,-13 24 0,-6 1 0,21-31 0,1 1 0,0-1 0,0 1 0,0 0 0,-3 8 0,-32 64 0,21-46 0,3 0 0,-15 42 0,27-67 0,0 1 0,1 0 0,1 0 0,-1 0 0,1 0 0,1 1 0,-1-1 0,1 0 0,1 0 0,-1 1 0,2-1 0,-1 0 0,1 0 0,5 14 0,-4-17 0,-1-1 0,1 1 0,0-1 0,1 0 0,-1 0 0,1-1 0,-1 1 0,1-1 0,0 0 0,1 0 0,-1 0 0,0 0 0,1-1 0,-1 0 0,10 4 0,9 1 0,0 0 0,29 4 0,6 3 0,-25-6 0,63 8 0,-64-11 0,1 0 0,38 13 0,-51-13 0,-1 0 0,31 2 0,-34-6 0,-1 2 0,0-1 0,1 2 0,-1 0 0,18 8 0,0 1 0,60 17 0,-64-22 0,-1 1 0,1 1 0,30 16 0,-52-22 0,-1 0 0,0 0 0,0 0 0,0 1 0,-1 0 0,0 0 0,0 0 0,0 1 0,0 0 0,-1 0 0,0 0 0,0 0 0,-1 1 0,0-1 0,0 1 0,0 0 0,2 10 0,-2-1 0,0 1 0,-2 0 0,1 0 0,-2 0 0,-1 1 0,-3 22 0,3-34 0,0-1 0,-1 1 0,1-1 0,-1 1 0,0-1 0,-1 0 0,0 0 0,0 0 0,0 0 0,0 0 0,0-1 0,-1 1 0,0-1 0,0 0 0,0 0 0,-1-1 0,-8 7 0,-8 3 0,0-2 0,-45 18 0,29-13 0,12-4 0,8-3 0,0-2 0,0 0 0,-1-1 0,-28 7 0,-85 12 0,90-16 0,30-6 0,0 0 0,0-1 0,-1 0 0,1 0 0,-18-1 0,26-2 0,1 1 0,-1 0 0,0-1 0,1 0 0,-1 1 0,1-1 0,-1 0 0,1 0 0,-1-1 0,1 1 0,0 0 0,0-1 0,0 1 0,-1-1 0,1 0 0,1 0 0,-1 0 0,0 0 0,0 0 0,1 0 0,-1 0 0,1-1 0,0 1 0,0 0 0,0-1 0,0 1 0,0-1 0,-1-4 0,0-4 0,0 1 0,1-1 0,0 0 0,1 1 0,0-1 0,1 0 0,4-19 0,1 1 0,17-45 0,-13 50 0,1 0 0,2 1 0,20-31 0,-19 34 0,-2 0 0,0-1 0,-1 0 0,14-40 0,15-44 0,-8 29 0,79-261 0,-107 325 0,0 1 0,-1 0 0,0-1 0,-1 1 0,-1-1 0,1 0 0,-2 0 0,0 0 0,0 1 0,-1-1 0,-1 0 0,-2-12 0,2 21 0,0 1 0,0-1 0,1 1 0,-1-1 0,-1 1 0,1 0 0,0 0 0,-1-1 0,1 2 0,-1-1 0,1 0 0,-1 0 0,0 1 0,0 0 0,1-1 0,-1 1 0,0 0 0,0 1 0,-1-1 0,1 0 0,0 1 0,-5 0 0,-12-2 0,1 2 0,-31 3 0,22-1 0,12 0 0,0 1 0,1 1 0,-1 0 0,1 1 0,0 1 0,0 0 0,-24 15 0,-10 2 0,-68 17-1365,101-33-5461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2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192 321 24575,'-2'1'0,"0"-1"0,0 1 0,0-1 0,0 1 0,0 0 0,0 0 0,0 0 0,0 0 0,0 0 0,1 0 0,-1 0 0,0 1 0,1-1 0,-1 0 0,1 1 0,0 0 0,-2 1 0,-24 37 0,12-18 0,6-8 0,0 1 0,1 0 0,1 0 0,-11 29 0,1 0 0,11-25 0,1-1 0,0 1 0,2 0 0,-3 35 0,-3 11 0,2-17 0,3 0 0,1 0 0,3 0 0,5 51 0,-5-96 0,0-1 0,1 1 0,-1-1 0,0 0 0,1 1 0,-1-1 0,1 0 0,0 0 0,0 1 0,0-1 0,0 0 0,0 0 0,0 0 0,0 0 0,1 0 0,-1 0 0,1-1 0,0 1 0,-1 0 0,1-1 0,0 1 0,3 1 0,-2-2 0,0 0 0,0-1 0,0 1 0,0 0 0,0-1 0,0 0 0,0 0 0,0 0 0,0 0 0,0 0 0,0-1 0,0 1 0,0-1 0,5-2 0,7-3 0,-1 0 0,0-1 0,0-1 0,-1 0 0,17-14 0,-18 10 0,0 0 0,-1-1 0,-1 0 0,0-1 0,-1 0 0,-1 0 0,0-1 0,12-30 0,-6 14 0,-8 17 0,-1 1 0,0-2 0,-1 1 0,0 0 0,-1-1 0,-1 0 0,-1 0 0,0 0 0,-1-16 0,0 21 0,-1 1 0,0 0 0,-1 0 0,0-1 0,0 1 0,-1 0 0,0 1 0,-1-1 0,0 0 0,0 1 0,-1 0 0,0 0 0,0 0 0,-1 1 0,-9-10 0,-14-10 0,14 14 0,0 0 0,-23-30 0,34 37 0,0 0 0,0 0 0,1 0 0,0-1 0,0 0 0,1 1 0,-1-1 0,2 0 0,-1 0 0,1 0 0,-1-13 0,1 0 0,-1-9 0,2 0 0,3-35 0,-2 57 0,0-1 0,0 0 0,1 0 0,1 0 0,-1 1 0,1-1 0,0 1 0,1 0 0,0 0 0,0 0 0,0 0 0,10-10 0,6-6 0,-17 18 0,1 1 0,0-1 0,0 1 0,0 0 0,1 0 0,0 0 0,-1 1 0,10-6 0,1 2 0,1 2 0,-1-1 0,1 2 0,0 0 0,0 1 0,28-2 0,102 5 0,-64 2 0,-78-2 0,1 0 0,-1 0 0,1 1 0,-1-1 0,0 1 0,0 0 0,1 0 0,-1 0 0,0 1 0,0-1 0,0 1 0,0 0 0,-1 0 0,1 1 0,0-1 0,-1 1 0,0 0 0,1 0 0,-1 0 0,0 0 0,0 0 0,-1 1 0,1-1 0,-1 1 0,0 0 0,0-1 0,0 1 0,0 0 0,-1 0 0,1 1 0,-1-1 0,0 0 0,0 0 0,-1 1 0,0-1 0,1 0 0,-1 5 0,1 285 0,-4-136 0,1-73 0,4 94 0,23-46 0,-25-127 0,1 0 0,-1 0 0,1 0 0,0 0 0,1-1 0,-1 1 0,1-1 0,0 1 0,1-1 0,-1 1 0,1-1 0,5 8 0,-5-11 0,0 1 0,0-1 0,0 1 0,0-1 0,0 0 0,0 0 0,1 0 0,-1 0 0,1-1 0,-1 0 0,1 1 0,0-1 0,-1 0 0,1-1 0,0 1 0,0-1 0,0 0 0,0 0 0,-1 0 0,6-1 0,-5 1 0,0-1 0,0 0 0,0 0 0,0 0 0,0 0 0,0-1 0,-1 0 0,1 1 0,0-1 0,-1-1 0,0 1 0,1 0 0,-1-1 0,0 0 0,0 0 0,0 0 0,-1 0 0,1 0 0,-1 0 0,0-1 0,1 1 0,2-8 0,3-8 0,-1 0 0,-1 0 0,6-31 0,-2 11 0,-3 3 0,-1-1 0,-2 1 0,-2-1 0,-1 0 0,-5-44 0,2-11 0,2 85 0,0 0 0,0 0 0,-1 0 0,1 0 0,-1 0 0,-1 0 0,0 0 0,0 0 0,0 1 0,-1-1 0,1 1 0,-2 0 0,1-1 0,-1 1 0,0 1 0,0-1 0,0 1 0,-1-1 0,0 1 0,0 0 0,-9-6 0,-19-17 0,-38-42 0,51 49 0,0 0 0,-1 2 0,-1 0 0,-1 1 0,-34-20 0,13 13 0,34 19 0,1 0 0,-1 0 0,-1 1 0,1 0 0,-1 1 0,0 0 0,0 1 0,0 0 0,-21-3 0,-109 6 87,66 2-1539,47-2-5374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2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24575,'0'45'0,"-1"15"0,10 81 0,-6-120 0,1 0 0,1 0 0,1-1 0,0 1 0,2-2 0,0 1 0,18 29 0,-4-12-89,-13-20-124,0-1 0,1 0 1,1 0-1,1-2 1,19 21-1,-17-24-6613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3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0 24575,'-9'1'0,"0"-1"0,0 2 0,0-1 0,1 1 0,-1 0 0,1 1 0,-1 0 0,1 0 0,0 1 0,0 0 0,0 0 0,-11 9 0,-1 3 0,0 2 0,-34 37 0,12-14 0,31-31 0,0 1 0,0-1 0,1 2 0,-8 12 0,0-1 0,0 0 0,-26 24 0,29-32 0,0 1 0,1 1 0,0 0 0,1 1 0,-14 27 0,17-27 0,-2 1 0,0-1 0,-19 21 0,20-26 0,0 1 0,0 1 0,2 0 0,-1 0 0,-9 25 0,4-2 0,4-11 0,2 0 0,0 1 0,-5 33 0,3-4 0,6-33 0,1 0 0,1 0 0,-1 32 0,5-48 0,-1-1 0,1 0 0,0 0 0,0 0 0,1 0 0,0 0 0,1 0 0,-1 0 0,1 0 0,0-1 0,1 1 0,0-1 0,0 0 0,0 0 0,8 7 0,8 10 0,-17-18 0,1 0 0,0-1 0,0 1 0,0-1 0,1 0 0,-1-1 0,1 1 0,10 5 0,2 0 0,0 0 0,1-1 0,1-1 0,-1-1 0,1 0 0,0-2 0,0 0 0,1-1 0,19 0 0,-10-1 0,46 9 0,-47-6 0,52 2 0,-28-6 0,-26 1 0,1-1 0,-1-1 0,1-2 0,-1 0 0,0-2 0,0-1 0,36-12 0,-17-3 0,-1-2 0,-1-2 0,74-54 0,-112 73 0,0 0 0,0 0 0,0 0 0,-1-1 0,0 0 0,0 0 0,0 0 0,-1-1 0,0 1 0,0-1 0,-1 1 0,0-1 0,0 0 0,2-14 0,-1-8 0,0 1 0,-2-37 0,-1 59 0,0-1 0,-1 1 0,0 0 0,0 0 0,0 0 0,-1 0 0,1 1 0,-2-1 0,1 0 0,-1 1 0,1-1 0,-2 1 0,1 0 0,0 0 0,-1 0 0,0 0 0,0 1 0,-1 0 0,-5-5 0,0-2 0,-49-38 0,47 41 0,0-1 0,1 0 0,0-1 0,-12-15 0,19 20 0,1-1 0,0 1 0,0-1 0,1 0 0,-1 0 0,1 0 0,1 0 0,-1-1 0,1 1 0,0 0 0,0-9 0,3-78 0,1 49 0,-2 13 0,-1-1 0,-2 1 0,-1-1 0,-9-39 0,9 51 0,0 0 0,1 0 0,1-29 0,2 34 0,-1 0 0,-1-1 0,0 1 0,-1 0 0,-1 0 0,-8-27 0,11 42 0,0-1 0,0 1 0,-1 0 0,1 0 0,0 0 0,0 0 0,0 0 0,0 0 0,0 0 0,0 0 0,0-1 0,0 1 0,-1 0 0,1 0 0,0 0 0,0 0 0,0 0 0,0 0 0,0 0 0,0 0 0,-1 0 0,1 0 0,0 0 0,0 0 0,0 0 0,0 0 0,0 0 0,0 0 0,-1 0 0,1 0 0,0 0 0,0 0 0,0 0 0,0 0 0,0 0 0,0 0 0,-1 0 0,1 0 0,0 1 0,0-1 0,0 0 0,0 0 0,0 0 0,0 0 0,0 0 0,0 0 0,-1 0 0,1 0 0,0 0 0,0 1 0,0-1 0,0 0 0,0 0 0,0 0 0,0 0 0,-9 14 0,-9 25 0,14-29 0,0-1-98,1-1-8,-1-1 1,1 1-1,-1-1 1,0 0-1,-1-1 0,1 1 1,-1-1-1,-1 1 1,1-2-1,-1 1 1,-10 8-1,2-6-6720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3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24575,'4'0'0,"7"0"0,0 0-8191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78 24575,'-5'0'0,"1"1"0,-1-1 0,0 1 0,1 0 0,-1 0 0,1 0 0,0 0 0,-1 1 0,1 0 0,0 0 0,0 0 0,0 0 0,0 1 0,0-1 0,1 1 0,-1 0 0,1 0 0,0 0 0,0 1 0,-4 4 0,-3 7 0,1 0 0,1 1 0,1-1 0,-7 21 0,-15 29 0,24-55 0,1-1 0,1 0 0,0 1 0,0 0 0,0-1 0,2 1 0,-1 0 0,1 12 0,3 88 0,0-48 0,-2 5 0,-2-34 0,2-1 0,1 1 0,2 0 0,1-1 0,1 0 0,16 50 0,-10-56 0,25 43 0,10 20 0,-31-56 0,38 60 0,-16-32 0,-19-33 0,2-2 0,1 0 0,1-2 0,1 0 0,1-1 0,37 26 0,-49-41 0,0 0 0,1 0 0,-1-1 0,2-1 0,-1 0 0,1-1 0,0-1 0,0 0 0,0 0 0,0-2 0,1 1 0,0-2 0,-1 0 0,30-2 0,-36 0 0,1 0 0,0 0 0,-1 0 0,1-1 0,-1 0 0,1-1 0,-1 0 0,0 0 0,0-1 0,0 0 0,-1-1 0,1 1 0,-1-1 0,0-1 0,0 1 0,-1-1 0,0 0 0,0-1 0,0 0 0,-1 0 0,0 0 0,0 0 0,-1-1 0,1 0 0,-2 0 0,4-8 0,10-38 0,-7 27 0,-1 0 0,-2-1 0,0 0 0,-2 0 0,2-41 0,-6-11 0,-14-111 0,7 153 0,-1 0 0,-2 0 0,-2 1 0,-30-71 0,13 55 0,-3 2 0,-1 1 0,-3 2 0,-2 1 0,-68-66 0,49 47 0,38 44 0,0 0 0,-31-26 0,40 40 0,1 1 0,-1 0 0,0 0 0,-1 1 0,1 1 0,-1 0 0,0 0 0,0 0 0,-22-5 0,0 3 0,0 1 0,0 1 0,0 2 0,-34 0 0,48 4 0,1 1 0,0 0 0,1 1 0,-1 1 0,0 0 0,1 2 0,0 0 0,0 0 0,-20 13 0,-51 39 0,57-36 0,-37 21 0,57-36 0,-1 0 0,2 2 0,-1-1 0,1 1 0,0 0 0,-14 21 0,-13 12 0,-10 22 46,27-35-1457,10-16-5415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53 24575,'-5'2'0,"0"0"0,0 0 0,0 1 0,1-1 0,-1 1 0,1 0 0,0 0 0,-1 1 0,2-1 0,-1 1 0,0 0 0,-5 7 0,-12 11 0,-8 0 0,16-13 0,0 0 0,0 1 0,1 1 0,0 0 0,1 0 0,1 1 0,0 1 0,0-1 0,1 2 0,-11 22 0,0 8 0,-34 57 0,41-75 0,1 0 0,1 1 0,1 0 0,2 0 0,1 1 0,1 0 0,-4 38 0,6-33 0,2 0 0,1-1 0,1 1 0,2 0 0,6 35 0,-5-61 0,0 0 0,0 0 0,1-1 0,0 1 0,0-1 0,0 0 0,1 0 0,0-1 0,0 1 0,0-1 0,1 0 0,-1 0 0,1-1 0,0 0 0,1 0 0,-1 0 0,1-1 0,0 0 0,0 0 0,10 2 0,6 2 0,0-1 0,0-1 0,0 0 0,1-2 0,28 0 0,-25-5 0,0 0 0,0-1 0,0-2 0,-1-1 0,0-1 0,0-1 0,-1-1 0,35-18 0,-33 14 0,0-1 0,-1-1 0,-1-1 0,0-1 0,-2-1 0,0-1 0,0-2 0,-2 0 0,-1-1 0,31-44 0,-42 54 0,0 0 0,-1-1 0,0 0 0,-1-1 0,-1 0 0,0 0 0,-1 0 0,-1 0 0,0-1 0,0 0 0,1-28 0,-4 19 0,-4-85 0,2 98 0,-1 0 0,0 0 0,0 0 0,-2 0 0,1 0 0,-1 1 0,-9-16 0,4 10 0,-1 0 0,0 0 0,-1 1 0,-1 1 0,0 0 0,-22-19 0,-92-69 0,103 86 0,-1 1 0,-46-21 0,58 31 0,-1 0 0,1 1 0,-1 0 0,0 1 0,0 1 0,0 0 0,0 0 0,-16 1 0,27 1-57,0 1 0,0-1 1,-1 0-1,1 1 0,0-1 0,0 1 0,-1-1 0,1 1 0,0 0 0,0 0 1,0 0-1,0 0 0,0 1 0,0-1 0,1 0 0,-1 1 0,0 0 0,1-1 0,-1 1 1,1 0-1,-1-1 0,1 1 0,-2 4 0,-4 11-6769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24575,'4'0'0,"7"0"0,0 5 0,0 5 0,-3 7 0,-8-1 0,-3 2 0,-1-2-8191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24575,'0'-4'0,"0"-7"0,0 4 0,0-2 0,4 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24575,'-13'0'0,"0"1"0,0 0 0,1 0 0,-1 1 0,1 1 0,-1 0 0,1 1 0,-19 8 0,24-8 0,0 0 0,-1 1 0,1 0 0,1 0 0,-1 1 0,1-1 0,0 2 0,0-1 0,1 0 0,0 1 0,0 0 0,0 0 0,-6 15 0,1 0 0,-8 15 0,1 1 0,2 0 0,-19 77 0,9-23 0,18-71 0,1 1 0,0-1 0,2 1 0,-3 37 0,8-33 0,2 0 0,1 0 0,1 0 0,1-1 0,1 0 0,1 0 0,15 30 0,-13-37 0,-1 1 0,2-2 0,1 0 0,14 17 0,14 22 0,-8-11 0,40 44 0,-50-55 0,-18-28 0,-1 1 0,1-1 0,1 0 0,-1 0 0,8 6 0,9 7 0,1-1 0,0-1 0,34 18 0,-45-29 0,1 0 0,0 0 0,0-1 0,1-1 0,-1 0 0,1 0 0,0-1 0,0-1 0,17 1 0,-23-4 0,-1 0 0,1 0 0,-1 0 0,0-1 0,0 0 0,0-1 0,0 1 0,0-1 0,0 0 0,-1-1 0,1 1 0,-1-1 0,0 0 0,0 0 0,8-9 0,6-9 0,-1 0 0,19-29 0,-29 40 0,3-10 0,-1-1 0,0 0 0,-2-1 0,-1 0 0,0 0 0,-2 0 0,3-26 0,-3 19 0,5-52-1365,-9 58-5461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24575,'-5'0'0,"-5"0"0,-6 0 0,-5 0 0,-3 0 0,2 5 0,6 5 0,0 2 0,3 3 0,0-1 0,1 1 0,3 3 0,3-2-8191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24575,'6'1'0,"0"-1"0,1 1 0,-1 1 0,0-1 0,0 1 0,0 0 0,0 0 0,0 0 0,-1 1 0,1 0 0,-1 1 0,1-1 0,-1 1 0,0 0 0,0 0 0,-1 0 0,1 1 0,-1-1 0,4 8 0,9 11 0,-2 0 0,-1 2 0,13 29 0,1 1 0,21 38-297,-4 2 0,64 199-1,-92-240 114,-3-10 187,12 62 0,-3 2-3,-12-64 0,-2-1 0,4 64 0,-1 80-260,2 105-537,-12-188 556,-5 96 1479,-11-142-257,14-56-976,-1 0 0,1 0 1,-1 0-1,0 0 0,1-1 1,-1 1-1,0 0 0,0-1 1,0 1-1,-1 0 0,1-1 1,0 0-1,0 1 1,-1-1-1,1 0 0,-1 1 1,1-1-1,-1 0 0,0 0 1,1 0-1,-1 0 0,0-1 1,0 1-1,0 0 0,1-1 1,-1 1-1,-2-1 0,2 0-5,1-1 0,-1 1 0,1-1 0,0 0 0,-1 0 0,1 0 0,0 1 0,0-1 0,-1 0 0,1-1 0,0 1 0,0 0 0,0 0 0,0 0 0,0-1 0,1 1 0,-1 0 0,0-1 0,0 1 0,1-1 0,-1 1 0,1-1 0,0 1 0,-1-1 0,1 1 0,0-4 0,-5-46 0,5 46 0,2-161-1365,-1 143-5461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0,5 0 0,-2 5 0,-3 5 0,-5 6 0,-4 5 0,-4 3 0,-1 2 0,-2 2 0,-1-1 0,0 1 0,0-5-8191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24575,'4'0'0,"2"-4"0,5-2 0,4 0 0,4 1 0,-5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0,-1-1 0,1 1 0,0-1 0,0 1 0,0-1 0,0 1 0,0-1 0,-1 1 0,1 0 0,0 0 0,-1-1 0,1 1 0,0 0 0,-1 0 0,1 0 0,-1 0 0,1 0 0,-1-1 0,0 1 0,1 0 0,-1 2 0,9 33 0,-5-19 0,7 23 0,-1 0 0,5 57 0,-7-47 0,14 86 0,16 92 0,-27-145 0,-5-40 0,3 70 0,-8-56 0,1-33 0,-2 0 0,0 0 0,-2 0 0,-5 30 0,-9-18-1365,5-24-5461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24575,'0'-1'0,"1"-1"0,0 0 0,0 1 0,0-1 0,0 0 0,0 1 0,0 0 0,0-1 0,0 1 0,0-1 0,1 1 0,-1 0 0,1 0 0,-1 0 0,1 0 0,-1 0 0,4-1 0,30-15 0,-20 13 0,-1 1 0,1 0 0,-1 1 0,1 1 0,0 0 0,0 1 0,-1 1 0,1 0 0,0 1 0,-1 0 0,1 1 0,-1 1 0,0 1 0,0 0 0,20 9 0,1 2 0,-29-14 0,0 0 0,0 0 0,0 0 0,0 1 0,0 0 0,0 0 0,-1 1 0,0 0 0,1 0 0,-1 0 0,-1 0 0,1 1 0,-1 0 0,0 0 0,0 0 0,0 0 0,-1 1 0,1-1 0,2 8 0,18 30 0,-20-37 0,0-1 0,-1 0 0,0 1 0,0 0 0,0 0 0,-1 0 0,0 0 0,3 11 0,-2 6-1365,-2-2-5461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24575,'21'-55'0,"-20"48"0,1 0 0,0 1 0,1-1 0,-1 1 0,1 0 0,0-1 0,1 1 0,0 0 0,0 1 0,0-1 0,1 1 0,-1 0 0,1 0 0,0 0 0,1 1 0,-1-1 0,1 1 0,0 1 0,0-1 0,0 1 0,0 0 0,1 0 0,0 1 0,-1 0 0,1 0 0,0 1 0,8-1 0,56-11 0,-40 7 0,-1 1 0,46-2 0,-54 6 0,0-1 0,30-7 0,38-4 0,-73 11 0,0 0 0,0-2 0,0 1 0,0-2 0,17-7 0,-13 4 0,1 2 0,28-6 0,27-4-1365,-54 11-5461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24575,'0'928'0,"-2"-905"0,0 0 0,-10 40 0,1-13 0,10-43 0,-1 0 0,0 0 0,-1 0 0,1 0 0,-2 0 0,1 0 0,-1-1 0,0 1 0,0-1 0,0 0 0,-1 0 0,0-1 0,-9 8 0,-5 3 0,-1-2 0,-37 22 0,44-30 0,-1 0 0,0-2 0,0 1 0,-1-2 0,1 0 0,-24 1 0,-4 3 0,-11 0-1365,30-6-5461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85 183 24575,'-2'129'0,"4"141"0,11-182 0,-7-55 0,2 57 0,-9 413 0,1-495 0,-1 0 0,0 0 0,0 0 0,0-1 0,-1 1 0,0 0 0,-5 9 0,7-15 0,-1 0 0,0 0 0,0 0 0,0-1 0,0 1 0,0 0 0,0-1 0,0 1 0,0-1 0,-1 1 0,1-1 0,-1 0 0,1 1 0,-1-1 0,0 0 0,1 0 0,-1 0 0,0 0 0,0 0 0,1-1 0,-1 1 0,0-1 0,0 1 0,0-1 0,0 1 0,0-1 0,0 0 0,0 0 0,0 0 0,0 0 0,0 0 0,0-1 0,0 1 0,-3-1 0,3-1 0,0 1 0,-1 0 0,1-1 0,0 0 0,0 1 0,0-1 0,0 0 0,0 0 0,0 0 0,1 0 0,-1 0 0,1-1 0,-1 1 0,1 0 0,0-1 0,0 1 0,0-1 0,0 0 0,0 1 0,1-1 0,-1 1 0,1-1 0,-1-5 0,0-10 0,0-1 0,2-24 0,0 26 0,3-706 0,-5 437 0,1 268 0,1 1 0,1-1 0,1 1 0,1-1 0,0 1 0,13-32 0,-13 42 0,0 0 0,1 0 0,0 0 0,1 1 0,-1 0 0,1 0 0,0 0 0,0 1 0,12-8 0,-17 12 0,1 0 0,0 0 0,0 0 0,0 0 0,0 0 0,0 0 0,0 0 0,0 1 0,0-1 0,0 1 0,0-1 0,1 1 0,-1 0 0,0 0 0,0 0 0,0 0 0,1 0 0,-1 0 0,0 1 0,0-1 0,0 1 0,0-1 0,0 1 0,0 0 0,0 0 0,0 0 0,0 0 0,0 0 0,0 0 0,-1 1 0,1-1 0,0 1 0,-1-1 0,1 1 0,-1 0 0,0-1 0,1 1 0,-1 0 0,0 0 0,1 3 0,10 22 0,-1 1 0,-1 1 0,-2-1 0,-1 1 0,5 40 0,20 138 0,-21-128 0,-4-35 0,2 72 0,-10-81 0,0 1 0,-9 39 0,8-60 0,-2 0 0,0 0 0,-1-1 0,0 1 0,-2-1 0,1 0 0,-13 19 0,17-30 0,0-1 0,0 1 0,0-1 0,0 0 0,0 1 0,0-1 0,-1 0 0,1-1 0,-1 1 0,0 0 0,1-1 0,-1 1 0,0-1 0,0 0 0,0 0 0,0 0 0,0 0 0,0 0 0,0-1 0,0 1 0,0-1 0,0 0 0,0 0 0,-1 0 0,1-1 0,0 1 0,0-1 0,0 1 0,0-1 0,0 0 0,0 0 0,0 0 0,1-1 0,-1 1 0,0-1 0,0 1 0,1-1 0,-1 0 0,1 0 0,0 0 0,0-1 0,0 1 0,0 0 0,0-1 0,0 1 0,0-1 0,1 0 0,-3-4 0,-6-10-110,4 7-141,0-1 0,1 1 0,0-1 0,-6-22 0,7 14-6575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24575,'5'2'0,"0"1"0,0-1 0,0 1 0,0-1 0,-1 1 0,1 1 0,-1-1 0,1 1 0,-1-1 0,0 1 0,-1 1 0,4 3 0,4 3 0,-5-3 0,0 0 0,0 0 0,-1 0 0,1 1 0,-2-1 0,0 1 0,6 16 0,18 71 0,-25-83 0,5 19 0,-6-16 0,2-1 0,0 0 0,0 0 0,2 0 0,0-1 0,0 0 0,16 24 0,-10-29 0,-9-22 0,-9-29 0,4 36 0,-4-57 0,2 0 0,5-67 0,1 39 0,0 60 0,2 0 0,1 0 0,2 0 0,0 1 0,22-52 0,-17 50 0,-1 0 0,-2-1 0,-1-1 0,5-48 0,-2 13-1365,-6 52-5461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2039 0 24575,'-2'1'0,"1"0"0,0-1 0,-1 1 0,1 0 0,0 0 0,0 0 0,0-1 0,0 1 0,0 0 0,0 1 0,0-1 0,0 0 0,0 0 0,0 0 0,1 1 0,-1-1 0,0 0 0,1 1 0,-1-1 0,1 0 0,-1 2 0,-12 39 0,11-32 0,-21 78 0,13-46 0,-19 53 0,22-78 0,2-5 0,0 1 0,1-1 0,0 1 0,1 0 0,0 0 0,-1 16 0,-9 69 0,8-65 0,-3 46 0,6-54 0,-9 48 0,-2 15 0,0 9 0,7-69 0,2 1 0,0 30 0,3-32 0,1 8 0,0 1 0,7 36 0,-6-64 0,0 1 0,1-1 0,0 0 0,1 0 0,-1 1 0,2-2 0,-1 1 0,1 0 0,0-1 0,1 0 0,-1 0 0,2 0 0,-1 0 0,7 6 0,-7-10 0,0 1 0,0-1 0,0 0 0,0-1 0,0 0 0,0 1 0,1-1 0,-1-1 0,1 1 0,-1-1 0,1 0 0,0 0 0,-1-1 0,1 0 0,0 0 0,0 0 0,-1-1 0,1 0 0,7-1 0,-8 1 0,-1-1 0,1 1 0,-1-1 0,1 0 0,-1 0 0,0 0 0,0 0 0,0-1 0,0 1 0,-1-1 0,1 0 0,-1-1 0,1 1 0,-1 0 0,0-1 0,0 0 0,-1 0 0,1 0 0,-1 0 0,0 0 0,0 0 0,0 0 0,-1-1 0,2-4 0,8-36 0,-4 14 0,6-43 0,-12 65 0,0 1 0,-1-1 0,0 1 0,-1-1 0,0 0 0,0 1 0,-1-1 0,0 1 0,-6-16 0,6 21 0,0 0 0,0 0 0,0 0 0,0 1 0,-1-1 0,1 0 0,-1 1 0,0 0 0,0 0 0,0 0 0,0 0 0,0 0 0,0 0 0,0 1 0,-1 0 0,1-1 0,-1 1 0,1 0 0,-1 1 0,1-1 0,-7 0 0,-11 0 0,0 0 0,-35 4 0,22 0 0,-10 1-125,1 1 0,0 3-1,-57 17 1,44-10-45,-65 9 1,17-6-507,2 4-1,-118 43 1,126-40 385,51-15 298,-44 17 0,1 1-684,-2-5 0,0-3 1,-127 12-1,-1 1-1574,135-19 1836,7-2 743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24575,'-2'85'0,"4"95"0,11-108 0,-8-53 0,-1 1 0,1 29 0,-4-25 0,-3 216 0,-11-169 0,8-52 0,2 1 0,-3 29 0,7 294-1365,-1-320-5461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347 125 24575,'0'-3'0,"0"0"0,-1 0 0,1 0 0,-1 0 0,1 0 0,-1 0 0,0 0 0,0 0 0,0 0 0,-1 0 0,1 0 0,-1 1 0,0-1 0,1 0 0,-1 1 0,0-1 0,0 1 0,-1 0 0,1 0 0,0 0 0,-1 0 0,0 0 0,1 0 0,-1 1 0,0-1 0,0 1 0,1 0 0,-1 0 0,0 0 0,-6-1 0,-8-1 0,-1 0 0,1 1 0,-1 1 0,-24 1 0,5 0 0,30-1 0,0-1 0,0 0 0,0 0 0,1 0 0,-1 0 0,1-1 0,-10-6 0,12 6 0,-1 1 0,1-1 0,-1 1 0,0 0 0,0 0 0,1 0 0,-1 1 0,0 0 0,0 0 0,0 0 0,0 1 0,-6-1 0,10 1 0,1 0 0,0 0 0,0 0 0,0 0 0,0 0 0,-1 0 0,1 0 0,0 0 0,0 0 0,0 0 0,0 0 0,0 0 0,-1 0 0,1 0 0,0 0 0,0 0 0,0 0 0,0 0 0,0 1 0,-1-1 0,1 0 0,0 0 0,0 0 0,0 0 0,0 0 0,0 0 0,0 0 0,-1 0 0,1 1 0,0-1 0,0 0 0,0 0 0,0 0 0,0 0 0,0 0 0,0 0 0,0 1 0,0-1 0,0 0 0,0 0 0,0 0 0,0 0 0,0 1 0,0-1 0,0 0 0,0 0 0,0 0 0,0 0 0,0 0 0,0 1 0,0-1 0,0 0 0,0 0 0,0 0 0,0 0 0,0 0 0,0 1 0,0-1 0,0 0 0,0 0 0,1 0 0,-1 0 0,0 0 0,0 0 0,0 0 0,0 1 0,0-1 0,17 11 0,23 7 0,-12-13 0,0 0 0,-1-2 0,1-2 0,1 0 0,38-4 0,-24 0 0,49 5 0,-57 3 0,65 18 0,-42-8 0,-48-12 0,0 0 0,1 1 0,-1 0 0,-1 1 0,1 0 0,-1 0 0,1 1 0,12 12 0,-3-4 0,28 12 0,-38-22 0,0 0 0,0 1 0,0 1 0,12 9 0,55 38 0,-60-44 0,-2 0 0,1 1 0,-1 0 0,-1 2 0,18 17 0,-14-10 0,37 31 0,-37-37 0,-2 1 0,0 0 0,25 33 0,-34-38 0,-1 1 0,0 0 0,0 0 0,-1 0 0,-1 0 0,4 14 0,4 11-1365,-5-19-5461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24575,'7'-5'0,"0"0"0,0 0 0,1 1 0,-1 0 0,1 0 0,14-4 0,16-9 0,-8 1 0,0 2 0,2 1 0,0 2 0,59-14 0,-58 18 0,-1-1 0,0-1 0,-1-1 0,51-25 0,-40 16 0,0 1 0,72-18 0,-43 15 0,-18 7 0,105-13 0,-134 23 0,81-2 0,-84 7 0,-1-1 0,1-1 0,-1-2 0,1 0 0,-1 0 0,0-2 0,21-8 0,31-20-1365,-57 25-5461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254 636 24575,'-1'36'0,"2"-1"0,1 0 0,12 56 0,-7-53 0,3 55 0,0-2 0,0-6 0,-7-55 0,0-1 0,2 1 0,1-1 0,11 30 0,-10-35 0,-1 1 0,-1 0 0,3 43 0,2 11 0,0 5 0,-7-48 0,10 40 0,21 63 0,-42-220 0,-1 35 0,3-1 0,1 0 0,3 0 0,5-83 0,0 21 0,-3-913 0,0 1011 0,1 0 0,1 0 0,0 0 0,0 0 0,1 1 0,0-1 0,1 1 0,0-1 0,1 1 0,10-16 0,-2 7 0,0 0 0,2 2 0,0 0 0,20-18 0,-10 11 0,-14 12 0,0 2 0,1-1 0,0 1 0,20-12 0,-28 20 0,0 0 0,0 0 0,0 0 0,0 1 0,1 0 0,-1 0 0,1 0 0,-1 0 0,1 0 0,-1 1 0,1 0 0,-1 0 0,1 0 0,0 1 0,-1-1 0,0 1 0,1 0 0,-1 1 0,1-1 0,4 3 0,-4-1 0,0 1 0,0 0 0,0 0 0,0 0 0,0 1 0,-1-1 0,0 1 0,0 0 0,0 0 0,-1 1 0,1-1 0,-1 1 0,4 12 0,-1-4 0,-1 0 0,0 1 0,-1 0 0,3 27 0,-3 11 0,-3-25 0,2 1 0,6 29 0,-3-32 0,-2-1 0,-1 1 0,0 0 0,-2 0 0,-2 0 0,0 0 0,-8 43 0,2-47 0,-1 0 0,-1-1 0,-2 0 0,1-1 0,-2 0 0,-1-1 0,-1 0 0,-16 18 0,14-21 0,-1-1 0,0-1 0,-1-1 0,0 0 0,-33 16 0,-106 40 0,151-67 0,-28 10 0,0-1 0,0-2 0,-1-1 0,0-2 0,0-1 0,-1-2 0,-44-2 0,79-1-10,-8 1 32,0-2 0,-1 1-1,1-1 1,0 0 0,-9-3 0,14 2-121,0 1 0,1-1 0,0 0 0,-1 0 0,1 0 0,0-1 0,0 1 0,0-1 0,0 0-1,1 1 1,-1-1 0,1 0 0,0-1 0,-3-3 0,-4-7-6727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24575,'1'36'0,"3"0"0,1-1 0,17 65 0,-2-45 0,-14-42 0,-1-1 0,-1 2 0,0-1 0,3 18 0,8 54 0,41 132 0,-50-197 0,24 82 0,-30-101 0,0 0 0,0 0 0,0 0 0,0 0 0,1 0 0,-1 0 0,0 0 0,0 0 0,1 0 0,-1-1 0,1 1 0,-1 0 0,1 0 0,-1 0 0,1 0 0,0 0 0,-1-1 0,1 1 0,0 0 0,1 0 0,6-14 0,1-36 0,-8 46 0,5-36 0,18-60 0,8 29 0,-25 57 0,0 0 0,-1 0 0,-1 0 0,0-1 0,4-17 0,0-18 0,17-52 0,-20 86 0,0 0 0,1 1 0,10-15 0,17-37 0,-28 52 0,1 0 0,0 1 0,15-21 0,14-25 0,-30 45 0,2 1 0,0 0 0,0 0 0,1 1 0,12-12 0,-16 18 0,0 0 0,1 1 0,0 0 0,0 0 0,0 0 0,1 1 0,0 0 0,0 0 0,0 1 0,0 0 0,11-4 0,-15 7-76,0 0 1,-1-1-1,1 1 0,-1 0 0,1 0 0,0 0 0,-1 1 0,1-1 1,-1 1-1,1-1 0,0 1 0,-1 0 0,0 0 0,1 0 1,-1 0-1,1 0 0,2 3 0,7 6-6750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24575,'0'637'0,"2"-621"0,1 0 0,0 0 0,1-1 0,1 1 0,1-1 0,0 0 0,1 0 0,0 0 0,15 19 0,-20-30 0,0-1 0,0 0 0,1 0 0,-1 0 0,1-1 0,0 1 0,0-1 0,0 1 0,0-1 0,0 0 0,1 0 0,-1 0 0,1-1 0,-1 1 0,1-1 0,-1 0 0,1 0 0,0 0 0,0 0 0,-1-1 0,1 0 0,0 1 0,0-1 0,0-1 0,0 1 0,-1 0 0,1-1 0,0 0 0,0 0 0,3-2 0,1 1 0,0-1 0,0 0 0,-1-1 0,0 0 0,1 0 0,-2 0 0,1-1 0,0 0 0,-1 0 0,0-1 0,0 0 0,-1 0 0,7-8 0,13-28 0,22-30 0,-39 60 0,-1 0 0,-1-1 0,0 0 0,-1 0 0,-1 0 0,0 0 0,0-1 0,-1 0 0,-1 0 0,-1 0 0,1-26 0,-3 37 0,1 0 0,0 0 0,-1 0 0,0 0 0,0 0 0,0 0 0,0 0 0,0 0 0,0 1 0,-1-1 0,1 0 0,-1 1 0,0-1 0,0 1 0,0-1 0,0 1 0,0 0 0,0 0 0,-1 0 0,1 0 0,-4-1 0,5 3 0,1 0 0,-1 0 0,0 0 0,1 0 0,-1 0 0,0 0 0,1 1 0,-1-1 0,0 0 0,1 1 0,-1-1 0,0 0 0,1 1 0,-1-1 0,1 1 0,-1-1 0,1 1 0,-1-1 0,1 1 0,-1-1 0,1 1 0,0-1 0,-1 1 0,1 0 0,0-1 0,-1 1 0,1-1 0,0 1 0,0 0 0,0-1 0,0 1 0,-1 0 0,1 0 0,0-1 0,0 1 0,0 1 0,-3 30 0,3-29 0,-1 397 91,4-185-1547,-3-192-5370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24575,'46'-1'0,"-35"-1"0,1 1 0,-1 1 0,1 0 0,0 0 0,-1 1 0,1 1 0,-1 0 0,0 0 0,1 1 0,-1 0 0,0 1 0,18 10 0,-20-9 0,-1-1 0,0 0 0,1 0 0,0-1 0,0 0 0,0 0 0,0-1 0,1-1 0,18 2 0,11-2 0,44-4 0,-16 0 0,606 2-1365,-662 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24575,'1'1'0,"1"-1"0,-1 1 0,0 0 0,1-1 0,-1 1 0,0 0 0,0 0 0,1 0 0,-1 0 0,0 0 0,0 0 0,0 0 0,0 0 0,0 0 0,0 0 0,-1 1 0,1-1 0,0 2 0,17 29 0,-15-24 0,20 33 0,-16-30 0,0 1 0,-1 0 0,0 0 0,-1 0 0,4 15 0,2 19 0,7 66 0,-12-72 0,2 0 0,17 52 0,-11-47 0,10 61 0,-15-57 0,26 74 0,-3-8 0,-8-23 0,14 74 0,-6-22 0,-20-97 0,-1 1 0,-3 1 0,4 94 0,-15-65 0,1-36 0,1 0 0,2-1 0,7 51 0,-4-78 0,0-1 0,0 1 0,8 13 0,-8-17 0,1 1 0,-1-1 0,-1 1 0,0 0 0,3 22 0,-2 53 0,-3-41 0,9 62 0,-5-69 0,0 50 0,-4-52 0,10 68 0,33 160 0,-33-189 0,-5-45 0,2 49 0,-5-52 0,10 54 0,-3-31 0,2 4 0,-7-37 0,-2 0 0,4 28 0,6 42 0,-8-63 0,3 49 0,-4-29 0,9 50 0,-2-21 0,1-8 0,-8-43 0,0 0 0,1 29 0,-3-30 0,1 1 0,1-1 0,1 1 0,8 23 0,-6-25 0,-1 1 0,-1 0 0,-2 1 0,3 27 0,-7-23 0,-1-1 0,-10 46 0,7-43 0,1 0 0,-1 32 0,3 7 0,6 131 0,0-167 0,2 0 0,2 0 0,13 36 0,-11-42 0,-2 1 0,-1 0 0,-2 0 0,0 0 0,1 28 0,-4-23 0,2-1 0,1 0 0,10 34 0,-7-35 0,-2 0 0,0 0 0,1 47 0,-6-46 0,-1 41 0,0-66 0,0-1 0,-1 1 0,0-1 0,0 1 0,0 0 0,0-1 0,-1 0 0,0 1 0,0-1 0,0 0 0,-4 6 0,3-11 0,2-10 0,5-13 0,104-182 0,-85 145-1365,-14 33-5461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4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24575,'1'12'0,"0"-1"0,1 0 0,1 0 0,4 14 0,3 11 0,-5-20 0,0 1 0,2-1 0,15 30 0,-3-9 0,-2-6 0,1-1 0,1-1 0,25 29 0,-2-3 0,-34-45 0,2-1 0,-1 0 0,1 0 0,0-1 0,1-1 0,0 0 0,16 9 0,30 20 0,-42-26 0,1-2 0,-1 0 0,1 0 0,1-2 0,0 0 0,0 0 0,0-2 0,0 0 0,23 1 0,-21-2 0,0 0 0,0 1 0,-1 1 0,1 1 0,-1 0 0,0 1 0,23 14 0,-39-20 0,0 0 0,0 1 0,0-1 0,-1 1 0,1-1 0,0 1 0,-1 0 0,1 0 0,-1 0 0,1 0 0,-1 0 0,0 0 0,0 0 0,0 0 0,0 0 0,0 1 0,0-1 0,-1 0 0,1 1 0,0 3 0,-1-2 0,-1 0 0,1 1 0,-1-1 0,0 0 0,0 0 0,0 0 0,0 0 0,-1 0 0,0-1 0,0 1 0,-2 4 0,-7 7 0,-1 1 0,0-1 0,-1-1 0,-15 13 0,25-24 0,-18 13 0,0-1 0,0 0 0,-1-2 0,-1 0 0,-29 11 0,-32 18 0,59-29 0,-1-2 0,-29 10 0,28-12 0,0 2 0,-26 14 0,52-24 0,0 0 0,0 0 0,0-1 0,0 1 0,0 0 0,-1 0 0,1-1 0,0 1 0,0-1 0,-1 1 0,1-1 0,0 0 0,0 1 0,-1-1 0,1 0 0,0 0 0,-1 0 0,1 0 0,-1 0 0,1 0 0,0 0 0,0-1 0,-1 1 0,1 0 0,0-1 0,-1 1 0,1-1 0,0 1 0,0-1 0,0 0 0,0 0 0,-1 1 0,1-1 0,0 0 0,0 0 0,0 0 0,1 0 0,-1 0 0,0 0 0,0 0 0,1 0 0,-1-1 0,0 1 0,1 0 0,-1 0 0,1-1 0,-1 1 0,1 0 0,0 0 0,0-1 0,-1-2 0,-1-10 0,1-1 0,0 0 0,1 1 0,2-16 0,-1 10 0,0-21 0,0-5 0,1 0 0,13-71 0,-9 78 0,-2 0 0,-1-1 0,-5-70 0,2-51 0,13 90 0,-9 51 0,0 0 0,1-27 0,-4 29 0,-1-12 0,2-1 0,1 1 0,7-31 0,-10 61 0,12-66 0,-11 63 0,-1 0 0,1-1 0,-1 1 0,0-1 0,0 1 0,0 0 0,0-1 0,-1 1 0,0 0 0,1-1 0,-1 1 0,0 0 0,-1 0 0,1 0 0,0 0 0,-4-5 0,5 8 0,0 0 0,0 0 0,0 0 0,-1 0 0,1 0 0,0-1 0,0 1 0,0 0 0,0 0 0,-1 0 0,1 0 0,0 0 0,0 0 0,0 0 0,-1 0 0,1 0 0,0 0 0,0 0 0,0 0 0,0 0 0,-1 0 0,1 0 0,0 0 0,0 0 0,0 1 0,0-1 0,-1 0 0,1 0 0,0 0 0,0 0 0,0 0 0,0 0 0,0 0 0,-1 1 0,1-1 0,0 0 0,0 0 0,0 0 0,0 0 0,0 0 0,0 1 0,0-1 0,0 0 0,0 0 0,-1 0 0,1 0 0,0 1 0,0-1 0,-5 16 0,1 16 0,2-7-1365,2-1-5461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5729 0 24575,'-18'2'0,"0"1"0,0 0 0,0 1 0,1 1 0,0 1 0,0 0 0,-17 9 0,-35 12 0,48-18 0,1 0 0,0 0 0,-19 14 0,23-12 0,0-2 0,-1 0 0,0-1 0,-36 11 0,5-5 0,-79 35 0,-23 7 0,-128 36-657,197-68 392,-2-4 0,0-3 1,0-4-1,-103 3 0,-24 10-1130,35-3 343,-139 26-925,29-4 69,-743 39-1728,957-79 3629,-733 62-343,287-7 2092,202-33 2208,228-18-3247,-69 9 1147,72-13-733,64-5-816,1 1 1,0 1-1,-25 5 1,28-2-6755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24575,'0'940'0,"1"-917"-57,2 1-1,0-1 0,2 0 0,10 31 1,-8-30-12,-1 0 1,-1 0 0,4 47-1,-8-17 69,12 172 0,-2-109 0,-8-69 0,11 58 0,12 83 562,-24-182-562,1 1 0,-2-1 0,1 0 0,-1 1 0,-1-1 0,1 1 0,-1-1 0,0 1 0,-1-1 0,0 1 0,0-1 0,-1 1 0,1-1 0,-2 0 0,1 0 0,-1 0 0,0 0 0,-5 8 0,2-3-1365,3-3-5461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24575,'-1'9'0,"0"-1"0,0 1 0,-1-1 0,-5 16 0,-5 23 0,6-11 0,-3-2 0,-1 1 0,-1-1 0,-2 0 0,-1-1 0,-29 48 0,13-21 0,-29 77 0,50-117 0,1 0 0,1 0 0,1 1 0,1 0 0,0 0 0,2 0 0,1 0 0,0 1 0,2 22 0,1-41 0,-1 0 0,1 0 0,0 0 0,0 0 0,0 0 0,1 0 0,-1 0 0,1 0 0,0-1 0,0 1 0,0-1 0,0 1 0,0-1 0,0 0 0,1 0 0,-1 0 0,1 0 0,-1 0 0,1 0 0,0-1 0,0 1 0,0-1 0,0 0 0,0 0 0,0 0 0,0 0 0,0 0 0,0-1 0,0 1 0,0-1 0,1 0 0,5 0 0,0 0 0,0 0 0,0-1 0,-1 0 0,1 0 0,0-1 0,0 0 0,-1 0 0,1-1 0,-1 0 0,0-1 0,8-4 0,320-209 0,-305 198 0,-14 9 0,0 0 0,-1-1 0,23-21 0,-22 15 0,-14 13 0,0-1 0,1 1 0,0 0 0,0 0 0,0 0 0,0 1 0,0 0 0,1 0 0,0 0 0,-1 0 0,9-3 0,-12 6 0,-1 0 0,1 0 0,0 0 0,-1 1 0,1-1 0,-1 0 0,1 0 0,-1 1 0,1-1 0,-1 0 0,1 0 0,-1 1 0,1-1 0,-1 1 0,1-1 0,-1 0 0,0 1 0,1-1 0,-1 1 0,0-1 0,1 1 0,-1-1 0,0 1 0,0-1 0,1 1 0,-1-1 0,0 1 0,0 0 0,0-1 0,0 1 0,0-1 0,0 1 0,0 0 0,0-1 0,0 1 0,0-1 0,0 1 0,0-1 0,0 1 0,0 0 0,-1 0 0,-5 33 0,3-24 0,-5 69 0,3 0 0,7 106 0,1-50 0,-2-94 0,1-28 0,-1-1 0,-1 1 0,0-1 0,-1 1 0,0-1 0,-1 1 0,-4 12 0,-7-7-80,0-20 280,11 1-306,1-1 0,-1 0 0,0 0 0,1 0 0,-1 0 0,1 0-1,0 0 1,0 0 0,0 0 0,0-1 0,0 1 0,0 0 0,0-5 0,-3-13-6720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166 24575,'-8'2'0,"-1"0"0,1 0 0,0 1 0,1 0 0,-1 0 0,0 1 0,1 0 0,0 0 0,0 0 0,0 1 0,1 1 0,-11 10 0,-37 23 0,19-20 0,3-1 0,-59 25 0,73-35 0,0 2 0,1-1 0,0 2 0,1 1 0,-16 13 0,-34 23 0,28-23 0,2 1 0,-39 38 0,34-29 0,20-18 0,0 1 0,1 0 0,0 2 0,2 1 0,0 0 0,2 1 0,-17 29 0,-17 37 0,34-62 0,1 0 0,2 1 0,0 0 0,-12 41 0,20-49 0,0 1 0,2-1 0,0 1 0,2 0 0,0-1 0,1 1 0,1 0 0,0 0 0,2-1 0,0 1 0,2-1 0,0 0 0,1 0 0,8 19 0,33 85 0,-35-102 0,2-1 0,0-1 0,25 27 0,20 28 0,-48-61 0,0 0 0,1-1 0,0 0 0,24 17 0,15 14 0,-45-38 0,1 0 0,-1-1 0,1 1 0,1-1 0,-1 0 0,0-1 0,1 0 0,0 0 0,0-1 0,11 3 0,87 9 0,-73-12 0,51 10 0,-40-6 0,68 2 0,-87-8 0,166-6 0,-160 2 0,0 0 0,-1-2 0,0-2 0,35-12 0,141-51 0,-101 31-193,-53 21-60,90-45 1,34-30-47,-69 38-164,145-100 0,-186 108 204,114-109-1,-164 138 396,-1 0-1,-1-1 1,-1-1 0,-1 0 0,0-1-1,-2-1 1,-1 1 0,0-1-1,-2-1 1,-1 0 0,0 0-1,-2 0 1,-1 0 0,-1-1-1,-1 1 1,-1-1 0,-4-30-1,2 45-135,-1-1 0,0 1 0,-1 0 0,0 1 0,0-1 0,-1 1 0,0 0 0,-1 0 0,0 0 0,-9-9 0,-17-28 0,13 15 0,-2 2 0,-2 0 0,0 1 0,-29-25 0,-113-91 0,151 133 0,-7-8 0,-2 1 0,0 1 0,-1 1 0,-1 1 0,-35-16 0,-173-43 0,204 67-53,0 2-1,0 1 1,-1 1-1,1 2 0,-43 3 1,14 4-108,-102 22 0,-208 83-974,159-44 648,-189 85-941,88-29 443,154-62-663,116-44-217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24575,'-2'5'0,"1"-1"0,-1 0 0,0 0 0,0 0 0,0 0 0,0-1 0,-1 1 0,1 0 0,-1-1 0,0 0 0,0 0 0,0 0 0,-6 5 0,-8 8 0,-29 35 0,19-22 0,2 1 0,-43 63 0,-72 121 0,109-171 0,-53 65 0,-56 31 0,122-123 0,7-2 0,-1 0 0,2 1 0,0 0 0,0 1 0,2 0 0,0 1 0,0 0 0,2 0 0,0 0 0,1 1 0,1-1 0,-3 31 0,4-27 0,2-1 0,0 1 0,2 0 0,0 0 0,6 30 0,-6-44 0,1 0 0,0 0 0,1 0 0,-1-1 0,1 1 0,0-1 0,1 0 0,0 0 0,0 0 0,0 0 0,0-1 0,1 1 0,0-1 0,0 0 0,0-1 0,1 1 0,0-1 0,0 0 0,10 5 0,16 5 0,0-1 0,1-1 0,0-2 0,60 10 0,-33-9 0,-32-6 0,0 0 0,41 1 0,-40-6 0,33 1 0,1-3 0,102-15 0,-97 6 0,-50 10 0,-1-1 0,1-1 0,-1-1 0,1-1 0,-1 0 0,-1-1 0,28-14 0,-25 10 0,-15 9 0,-1 0 0,1-1 0,-1 1 0,0-1 0,0 0 0,1 0 0,-1 0 0,0 0 0,-1-1 0,1 1 0,0-1 0,-1 0 0,3-3 0,-6-2-1365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24575,'4'0'0,"1"0"0,-1 1 0,1-1 0,-1 1 0,0 0 0,1 0 0,-1 0 0,0 1 0,1 0 0,-1-1 0,0 1 0,5 4 0,0 1 0,-1 0 0,0 1 0,12 14 0,-12-13 0,4 3 0,0-1 0,0 0 0,1-1 0,1-1 0,19 11 0,77 35 0,-103-52 0,34 12 0,0-2 0,0-1 0,1-3 0,60 7 0,-6-1 0,7-3 0,-74-11 0,1 2 0,51 13 0,-78-16 0,0 1 0,-1-1 0,1 1 0,-1 0 0,0 0 0,1 1 0,-1-1 0,0 0 0,1 1 0,-1-1 0,0 1 0,0 0 0,0 0 0,-1 0 0,1 0 0,0 0 0,-1 0 0,1 0 0,-1 0 0,0 1 0,1-1 0,-1 0 0,0 1 0,-1-1 0,1 1 0,0 0 0,-1-1 0,1 1 0,-1-1 0,0 1 0,0 0 0,0-1 0,0 1 0,-1 0 0,1-1 0,-2 5 0,1 0 0,-2 0 0,1 0 0,-1 0 0,0-1 0,0 1 0,-1-1 0,0 1 0,0-1 0,0 0 0,-1-1 0,-10 10 0,-43 42 0,2 1 0,-56 77 0,90-108 0,-56 53 0,12-13 0,-47 61 0,112-127 0,0 0 0,0 1 0,0-1 0,0 0 0,0 0 0,-1 1 0,1-1 0,0 0 0,-1-1 0,1 1 0,0 0 0,-1 0 0,1 0 0,-1-1 0,1 1 0,-1-1 0,1 1 0,-1-1 0,0 0 0,-2 1 0,3-2 0,0 1 0,0-1 0,0 1 0,0-1 0,0 0 0,0 1 0,1-1 0,-1 0 0,0 0 0,0 1 0,0-1 0,1 0 0,-1 0 0,0 0 0,1 0 0,-1 0 0,1 0 0,-1 0 0,1 0 0,0 0 0,-1-2 0,-2-11 0,0 1 0,2-1 0,-1-24 0,1 22 0,-2-11 0,-2 0 0,-12-38 0,10 40 0,1 0 0,-5-51 0,-16-83 0,26 146-341,0 1 0,-2-1-1,-4-16 1,2 12-6485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57 119 24575,'0'11'0,"1"10"0,-1 0 0,0 0 0,-2 0 0,0 0 0,-2 0 0,0 0 0,-1-1 0,-14 35 0,17-52 0,-10 19 0,8-23 0,2-16 0,1 4 0,1 0 0,0 1 0,1-1 0,0 0 0,1 1 0,1-1 0,0 1 0,0-1 0,2 1 0,-1 0 0,1 1 0,1-1 0,0 1 0,1 0 0,0 0 0,0 1 0,1 0 0,1 0 0,16-14 0,-15 14 0,0 0 0,1 0 0,0 2 0,0-1 0,1 1 0,1 1 0,-1 0 0,1 1 0,0 0 0,0 1 0,24-6 0,-19 7 0,-9 1 0,0 1 0,1 0 0,-1 1 0,0 0 0,0 1 0,11 0 0,-17 1 0,0-1 0,0 1 0,0 0 0,0 0 0,-1 0 0,1 0 0,0 1 0,-1-1 0,1 1 0,-1 0 0,1-1 0,-1 1 0,0 0 0,0 0 0,0 1 0,0-1 0,0 0 0,0 1 0,0-1 0,-1 1 0,1-1 0,-1 1 0,2 5 0,2 8 0,0 1 0,-2-1 0,3 23 0,2 7 0,-2-1 0,-1 0 0,-3 0 0,-4 65 0,0-20 0,1-73 0,-1 0 0,0-1 0,-1 1 0,-1-1 0,0 0 0,-1 0 0,-10 21 0,-62 107 0,51-100 0,-25 59 0,26-50 0,-58 93 0,-9 15 0,72-137 0,18-22 0,0 0 0,0 0 0,0 0 0,0 0 0,1 0 0,-1 1 0,1-1 0,-1 0 0,1 1 0,-2 4 0,2-7 0,1 0 0,0 1 0,0-1 0,0 0 0,0 0 0,0 1 0,0-1 0,0 0 0,0 0 0,0 1 0,0-1 0,0 0 0,0 0 0,0 1 0,0-1 0,0 0 0,0 0 0,0 0 0,0 1 0,0-1 0,1 0 0,-1 0 0,0 1 0,0-1 0,0 0 0,0 0 0,0 0 0,1 1 0,-1-1 0,0 0 0,0 0 0,0 0 0,0 0 0,1 0 0,-1 1 0,0-1 0,0 0 0,1 0 0,-1 0 0,13-3 0,16-12 0,-26 12 0,16-8 0,-1 0 0,2 2 0,-1 0 0,1 1 0,1 1 0,-1 1 0,1 0 0,0 2 0,24-2 0,114-20 0,-135 23 0,0-1 0,-1-1 0,32-10 0,-34 8 0,1 1 0,0 1 0,0 1 0,28-2 0,-24 6 0,-12 1 0,-1-1 0,1 0 0,0-1 0,-1-1 0,0 0 0,1 0 0,-1-1 0,0-1 0,24-11 0,-34 14-76,-1-1 1,0-1-1,0 1 0,0 0 0,0 0 0,0-1 0,0 1 0,0-1 1,-1 1-1,1-1 0,-1 0 0,0 0 0,0 0 0,0 0 1,0 1-1,0-1 0,0-5 0,2-11-6750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1142 0 24575,'-31'28'0,"-2"-2"0,0-2 0,-64 36 0,54-36 0,2 3 0,2 1 0,-53 48 0,57-47 0,-1-2 0,-73 41 0,-33 25 0,78-45 0,23-17 0,0 1 0,3 2 0,-39 42 0,60-54 0,0 1 0,1 0 0,2 2 0,1-1 0,0 2 0,2 0 0,1 0 0,1 1 0,1 0 0,2 0 0,0 1 0,2 0 0,1 0 0,2 0 0,1 30 0,-1 98 0,4 124 0,2-240 0,16 61 0,-12-66 0,-2 1 0,4 47 0,-7-60 0,0 1 0,1 0 0,2-1 0,0 0 0,2-1 0,0 0 0,13 22 0,9 23 0,24 47 0,-48-102 0,0 0 0,1-1 0,0 0 0,1-1 0,0 0 0,0 0 0,14 10 0,-10-13 0,0 0 0,0-1 0,0 0 0,1-1 0,0-1 0,0 0 0,0 0 0,26 1 0,-21-2 0,1 1 0,-1 0 0,35 13 0,-40-11 0,0-1 0,1-1 0,0 0 0,-1-1 0,1-1 0,0 0 0,1-1 0,19-1 0,17-4 0,56-11 0,-11 1 0,-60 6-165,-1-1 0,1-1 0,-2-2 0,69-34 0,-49 21 78,-1 2 87,2 0 0,-2-2 0,67-42 0,-95 49 0,8-2 0,-1-3 0,0 0 0,-2-3 0,-1 0 0,34-40 0,-40 35 130,-3-2 1,0 0-1,-2-1 0,-2-1 1,-1-1-1,19-64 0,-30 72-130,0 0 0,-2-1 0,-2 1 0,0-1 0,-7-55 0,-2 38 0,-2 1 0,-2 0 0,-2 1 0,-28-63 0,19 51 0,-2 0 0,-3 2 0,-2 1 0,-54-73 0,50 80 0,-33-61 0,46 71 0,-1 0 0,-2 2 0,-55-63 0,60 80 0,-1 1 0,0 0 0,-1 1 0,-38-19 0,35 20 0,16 8 0,-1 1 0,1 1 0,0 0 0,-1 0 0,0 0 0,0 1 0,0 1 0,0-1 0,-1 2 0,-10-2 0,-7 1 0,-1 1 0,1 1 0,-1 1 0,1 2 0,-1 1 0,1 1 0,1 1 0,-38 14 0,30-8-6,-31 17-1353,48-19-5467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1683 24575,'-2'-120'0,"4"-132"0,5 211 0,1-1 0,1 1 0,17-41 0,-6 16 0,-13 46 0,1 0 0,0 1 0,2 0 0,0 0 0,1 1 0,1 1 0,20-24 0,110-104 0,-101 106 0,-19 22 0,0 1 0,1 1 0,1 1 0,0 2 0,33-14 0,79-34-468,15-10 296,281-86-1,-32 28 173,-370 120 0,57-10 0,18-4 0,-48 4-663,94-15 1,-36 8 461,-85 17 111,1 1-1,0 1 1,46-2 0,-51 9 317,-20 0-102,0 0 0,0-1 0,-1 1 0,1-1-1,0-1 1,0 1 0,0-1 0,-1 0 0,1 0 0,0 0 0,-1-1-1,11-4 1,-15 0-1163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24575,'0'9'0,"2"0"0,-1-1 0,1 1 0,5 12 0,4 26 0,-6 16 0,9 64 0,25 219-933,-14-54 933,-14-167-270,5 109-918,24 225 907,-38-443 270,18 161 11,-3 185 0,-15-314-130,3 1 0,2-1 0,2 0 0,15 47 0,-2-8 28,4 55 102,10 39 0,67 234 543,-96-382-543,17 96 0,-13-60 850,38 128-1,-14-71-676,-27-90 474,26 87-274,-21-79-373,-3 0 0,9 78 0,-19-121 0,21 142 0,-12-101 0,-5-19 0,2 0 0,0 0 0,14 32 0,-13-37 0,-2 0 0,0 1 0,4 29 0,1-1 0,15 139 0,-21-164 0,-2 1 0,1 36 0,-4-45 0,1 1 0,1-1 0,0 1 0,1-1 0,1 1 0,0-1 0,1 0 0,9 23 0,-6-22 0,-2 1 0,0-1 0,0 1 0,-2 0 0,0 0 0,-1 0 0,1 25 0,9 55 0,-7-67 0,-2 0 0,1 45 0,-3-45 0,1 1 0,9 44 0,1 16 0,-10-70 0,0 0 0,1 0 0,1 0 0,12 35 0,-3-18 0,14 62 0,-19-64 0,1 0 0,19 44 0,-23-67 0,-1 1 0,0 0 0,-1 0 0,0 0 0,-1 0 0,0 19 0,-4 86 0,-1-45 0,3-57 0,1-12 0,0 1 0,-1-1 0,0 0 0,0 1 0,0-1 0,-1 0 0,1 1 0,-1-1 0,0 0 0,0 1 0,0-1 0,-1 0 0,0 0 0,-2 5 0,2-8 0,1-1 0,0 0 0,-1 1 0,1-1 0,-1 0 0,1 0 0,0 1 0,-1-1 0,1 0 0,-1-1 0,1 1 0,0 0 0,-1 0 0,1-1 0,-1 1 0,1 0 0,0-1 0,-1 1 0,1-1 0,0 0 0,0 1 0,0-1 0,-1 0 0,1 0 0,0 0 0,0 0 0,0 0 0,0 0 0,0 0 0,0-2 0,-32-34 0,7-21-1365,18 42-5461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3 187 24575,'2'2'0,"1"-1"0,-1 1 0,1-1 0,-1 1 0,0 0 0,0 0 0,0 0 0,0 0 0,0 0 0,0 0 0,-1 0 0,1 1 0,-1-1 0,3 5 0,11 15 0,-3-11 0,0-1 0,0 0 0,1-1 0,0 0 0,0 0 0,1-2 0,0 0 0,1 0 0,-1-1 0,1-1 0,0-1 0,1 0 0,24 3 0,50 6 0,-66-8 0,47 3 0,-45-6 0,-1 1 0,0 1 0,0 1 0,30 11 0,-50-14 0,-1 0 0,1 0 0,0 1 0,-1-1 0,1 1 0,-1 0 0,0 1 0,0-1 0,0 1 0,0 0 0,-1 0 0,1 0 0,-1 0 0,0 1 0,0-1 0,-1 1 0,1 0 0,-1 0 0,0 0 0,-1 0 0,1 0 0,-1 0 0,1 7 0,2 13 0,-2 1 0,-1-1 0,-3 44 0,0-26 0,2-32 0,-1 0 0,0-1 0,-1 1 0,-1 0 0,0 0 0,0-1 0,-1 1 0,0-1 0,0 0 0,-2 0 0,1-1 0,-11 15 0,2-7 0,0-1 0,-1-1 0,-1 0 0,0-1 0,-29 19 0,-84 41 0,-16 21 0,132-88 0,1-1 0,-1 0 0,0-1 0,-27 6 0,-24 10 0,62-20 0,0 0 0,0-1 0,0 1 0,1 0 0,-1-1 0,0 1 0,0-1 0,0 0 0,0 1 0,0-1 0,0 0 0,0 0 0,0 0 0,0-1 0,0 1 0,1 0 0,-1-1 0,0 1 0,0-1 0,0 0 0,0 0 0,1 1 0,-1-1 0,-3-3 0,2 2 0,1-2 0,-1 1 0,1 0 0,-1 0 0,1-1 0,0 1 0,0-1 0,0 0 0,1 0 0,-1 1 0,0-7 0,-3-9 0,2-1 0,0 0 0,1-37 0,4-635 0,-1 659 0,1 0 0,2 0 0,2 0 0,12-41 0,24-27-1365,-37 91-5461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4:5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24575,'1'11'0,"0"-1"0,0 0 0,2 1 0,-1-1 0,1 0 0,1-1 0,7 16 0,-6-14 0,-1 0 0,0 0 0,0 0 0,-1 0 0,3 23 0,-3 35 0,-1-29 0,9 65 0,-3-41 0,-2 1 0,-3 0 0,-7 67 0,2-9 0,2-110-115,-1-3-135,1 0 0,1-1 0,0 1 0,2 12 0,3-5-6576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0 24575,'-2'29'0,"-1"-1"0,-2 0 0,0 0 0,-2-1 0,-1 0 0,-1 0 0,-1 0 0,-16 29 0,-16 17 0,-81 110 0,34-87 0,83-90 0,-1 1 0,-1-1 0,1 0 0,-1 0 0,0-1 0,0 0 0,-1-1 0,0 0 0,1 0 0,-1-1 0,-1 0 0,1 0 0,-17 2 0,24-5 0,0 0 0,1 0 0,-1-1 0,0 1 0,0 0 0,1-1 0,-1 1 0,0-1 0,1 0 0,-1 1 0,0-1 0,1 0 0,-1 0 0,1 0 0,0 0 0,-1 0 0,1 0 0,0-1 0,-1 1 0,1 0 0,0-1 0,0 1 0,0-1 0,0 1 0,0-1 0,1 1 0,-1-1 0,0 0 0,1 1 0,-1-1 0,1 0 0,0 1 0,-1-1 0,1 0 0,0-2 0,-2-11 0,1-1 0,0 1 0,3-18 0,-2 17 0,0-70 0,4-70 0,-1 135-1365,3 4-5461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24575,'3'0'0,"1"0"0,-1 0 0,1 1 0,0-1 0,-1 1 0,1-1 0,-1 1 0,0 0 0,1 0 0,-1 1 0,0-1 0,0 1 0,1 0 0,-1 0 0,0 0 0,-1 0 0,5 4 0,-1 1 0,-1 0 0,0 1 0,0 0 0,-1 0 0,7 16 0,0-1 0,-1 1 0,-1 1 0,-1-1 0,-2 1 0,0 1 0,-1-1 0,1 35 0,-4-31 0,9 45 0,-6-46 0,3 53 0,-6 28 0,-6 179 0,-6-245-1365,5-27-5461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24575,'0'7'0,"1"-1"0,1 0 0,-1 1 0,1-1 0,0 0 0,0 0 0,1 0 0,0 0 0,6 9 0,-5-8 0,0 0 0,0 0 0,-1 1 0,0-1 0,0 1 0,2 11 0,-1 35 0,-1-1 0,-6 58 0,1-11 0,-1-81 0,0 1 0,-1-1 0,-1 0 0,-1 0 0,0-1 0,-2 0 0,-18 34 0,7-12 0,2-4 0,6-18 0,2 1 0,1 1 0,0-1 0,1 1 0,2 0 0,0 1 0,1 0 0,-3 36 0,1-19 0,-2 9 0,7-45 0,1 0 0,0 0 0,0-1 0,0 1 0,0 0 0,0 0 0,0 0 0,1 0 0,-1 0 0,1 0 0,-1-1 0,1 1 0,-1 0 0,1 0 0,0-1 0,2 4 0,-1-4 0,-1 0 0,1-1 0,0 1 0,-1 0 0,1-1 0,0 1 0,0-1 0,0 1 0,0-1 0,-1 0 0,1 0 0,0 0 0,0 0 0,0 0 0,0 0 0,0-1 0,-1 1 0,1-1 0,0 1 0,0-1 0,0 1 0,-1-1 0,1 0 0,-1 0 0,3-1 0,40-27 0,-29 18 0,1 1 0,0 1 0,1 0 0,0 1 0,28-10 0,94-21 0,-132 37 0,31-8 0,2 1 0,-1 2 0,72-4 0,32-2 0,-95 7 0,53-1 0,30 8-1365,-109-1-5461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24575,'4'0'0,"2"5"0,-4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24575,'1'1'0,"1"-1"0,-1 1 0,0 0 0,1-1 0,-1 1 0,0 0 0,0 0 0,1 0 0,-1 0 0,0 0 0,0 0 0,0 0 0,0 0 0,0 0 0,0 0 0,-1 1 0,1-1 0,0 2 0,17 29 0,-15-24 0,4 8 0,-1-1 0,0 1 0,-1 1 0,-1-1 0,0 1 0,-2-1 0,2 32 0,-3-31 0,11 55 0,-7-51 0,-1 1 0,0 24 0,-4 350-1365,0-373-5461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24575,'-2'4'0,"0"-1"0,0 0 0,-1 0 0,1 0 0,-1-1 0,1 1 0,-1 0 0,0-1 0,0 0 0,0 0 0,0 0 0,-7 3 0,-5 5 0,-26 23 0,28-25 0,1 1 0,0 0 0,0 1 0,1 1 0,0 0 0,1 0 0,0 1 0,1 0 0,0 1 0,-13 25 0,14-17 0,-9 20 0,1 1 0,3 0 0,1 1 0,-10 75 0,8-35 0,9-60 0,1 1 0,-2 31 0,7-29 0,2 0 0,1-1 0,0 1 0,2-1 0,1 0 0,1-1 0,16 34 0,-15-41 0,0 0 0,1-1 0,15 19 0,14 24 0,-37-56 0,0 0 0,1 0 0,-1 0 0,0 0 0,1 0 0,0-1 0,-1 1 0,1-1 0,0 0 0,0 1 0,1-1 0,5 2 0,-8-3 0,1-1 0,-1 1 0,0-1 0,1 0 0,-1 1 0,0-1 0,1 0 0,-1 0 0,0 0 0,1 0 0,-1 0 0,0 0 0,1-1 0,-1 1 0,0 0 0,1-1 0,-1 1 0,0-1 0,0 1 0,1-1 0,-1 0 0,0 1 0,0-1 0,0 0 0,0 0 0,0 0 0,0 0 0,0 0 0,0 0 0,0 0 0,-1 0 0,1 0 0,0 0 0,-1 0 0,1-1 0,-1 1 0,2-3 0,2-6 0,1 0 0,-2-1 0,1 0 0,-2 0 0,1 0 0,-1 0 0,-1 0 0,0-13 0,-1 21 0,-1-1 0,1 1 0,-1 0 0,0-1 0,0 1 0,0 0 0,0 0 0,0 0 0,-1 0 0,1 0 0,-1 0 0,0 1 0,0-1 0,0 0 0,0 1 0,-1 0 0,1-1 0,-1 1 0,1 0 0,-1 0 0,0 0 0,0 1 0,0-1 0,0 1 0,0-1 0,0 1 0,0 0 0,0 0 0,0 0 0,-1 1 0,-5-1 0,-67-3-1365,53 4-5461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24575,'-5'1'0,"0"1"0,1-1 0,-1 1 0,1 0 0,-1 0 0,1 0 0,0 1 0,-7 4 0,-10 5 0,11-7 0,-11 4 0,0 1 0,1 1 0,1 1 0,0 1 0,-23 19 0,-18 11 0,49-36 0,1-1 0,-1 1 0,2 1 0,-1 0 0,-14 16 0,-44 40 0,64-59 0,0 0 0,1 1 0,0-1 0,0 1 0,0 0 0,0 0 0,1 0 0,0 0 0,0 0 0,1 0 0,0 1 0,0-1 0,0 0 0,1 11 0,0 14 0,6 47 0,-6-77 0,1 5 0,1 1 0,0-1 0,0 0 0,0 0 0,1-1 0,-1 1 0,1 0 0,1-1 0,-1 0 0,1 0 0,0 0 0,0 0 0,0 0 0,1-1 0,0 0 0,0 0 0,7 5 0,12 6 0,0-1 0,43 18 0,-46-22 0,-4-5 0,0 0 0,0-1 0,0-1 0,1 0 0,-1-1 0,1-1 0,24-2 0,55 6 0,-29 6 0,145 18 0,-88-28 0,-100-2 0,0 0 0,0 1 0,0 2 0,-1 0 0,1 2 0,0 0 0,43 15 0,-61-16 0,-1 0 0,1 0 0,0 0 0,-1 1 0,0 0 0,0 0 0,9 8 0,-12-8 0,-1-1 0,1 1 0,-1 0 0,0 0 0,0 0 0,0 0 0,-1 0 0,1 0 0,-1 0 0,0 0 0,-1 1 0,1-1 0,0 0 0,-1 7 0,0 6 0,0 1 0,0-1 0,-2 1 0,0-1 0,-6 18 0,6-26 0,0-1 0,-1 0 0,0 0 0,-1 0 0,1 0 0,-2-1 0,1 1 0,-1-1 0,0 0 0,0 0 0,-1-1 0,-7 7 0,4-4 0,0-1 0,1 2 0,-10 13 0,12-14 0,-1-1 0,1 0 0,-1 0 0,0-1 0,-17 13 0,-39 26 0,43-30 0,-1-1 0,0-1 0,-44 21 0,26-16 0,-25 11 0,59-28 0,0 0 0,0-1 0,0 1 0,0-1 0,0 0 0,-1-1 0,1 1 0,0-1 0,-10-1 0,12 1 0,1-2 0,-1 1 0,0 0 0,1-1 0,-1 1 0,1-1 0,-1 0 0,1 0 0,0 0 0,0 0 0,0 0 0,0 0 0,0 0 0,0-1 0,1 1 0,-1-1 0,1 1 0,-1-1 0,1 0 0,0 0 0,-1-5 0,-2-4 0,1 0 0,0 0 0,-1-24 0,2-27 0,1 35 0,0-1 0,-10-48 0,6 47 0,1 0 0,2 0 0,2-48 0,1 48 0,-1-1 0,-1 1 0,-9-45 0,2 27 0,3 0 0,1-1 0,6-87 0,-4-58 0,2 192 0,0-1 0,0 1 0,0 0 0,0 0 0,-1-1 0,1 1 0,-1 0 0,0 0 0,1 0 0,-1 0 0,0 0 0,0 0 0,0 0 0,0 0 0,-1 0 0,1 0 0,-1 0 0,1 1 0,-1-1 0,1 1 0,-1-1 0,0 1 0,0-1 0,0 1 0,1 0 0,-1 0 0,-1 0 0,1 0 0,0 0 0,0 1 0,0-1 0,0 1 0,0-1 0,-1 1 0,1 0 0,0 0 0,0 0 0,-1 0 0,1 0 0,0 0 0,0 1 0,-1-1 0,1 1 0,-3 1 0,-13 3 0,0 1 0,1 1 0,0 1 0,-23 14 0,18-10 0,8-6 0,0-1 0,0-1 0,0-1 0,-1 0 0,0 0 0,-14 0 0,-33 5 0,-8 1-1365,48-8-5461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24 24575,'0'-4'0,"-5"-2"0,-5 0 0,-6 2 0,-5 1 0,1 5 0,5 8 0,-1 1 0,3 4 0,4 3 0,3-1-8191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1135 0 24575,'0'6'0,"1"0"0,1 0 0,-1 0 0,1 0 0,0 0 0,0 0 0,1-1 0,-1 1 0,1-1 0,5 6 0,13 31 0,85 225 0,-19-51 0,-11-48 0,-45-106 0,22 69 0,9 64 0,-29-108 0,-21-60 0,14 50 0,-11-19-174,-3 1 0,-2 0 0,4 110-1,-14-89-180,0 14 120,-14 120 0,10-183 237,-2 1 0,-1-1 0,-2-1 0,-1 1 0,-1-1 0,-1-1 0,-29 48 0,-18 7-553,-3-3 0,-80 81 0,84-106 63,-2-3 0,-133 90-1,136-103 396,-295 210 93,174-104-1485,98-79 1508,53-44 101,-1-2 0,-1-1 0,-45 22 0,56-33 135,0-2 1,0 0-1,0-1 1,-1 0-1,0-2 1,0 0-1,-35 1 1,31-4-4844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 24575,'-46'0'0,"23"-2"0,0 2 0,0 0 0,0 2 0,0 0 0,0 2 0,1 0 0,-1 1 0,-26 11 0,-33 23 0,31-14 0,-96 32 0,102-41-232,-84 42-1,0 2-66,46-26 299,-56 19 0,36-19-110,1 1-280,-1-5 0,-169 28 0,234-52 390,1 2 0,-47 17 0,-46 10 0,-167-1-64,43-10-1408,143-12 1597,-53 3 275,128-12 153,-43 7 1,56-5-230,0-2 0,1 0 0,-1-2 0,0 0-1,-36-5 1,294 8-1684,-212-5-5466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24575,'0'25'0,"1"0"0,2 0 0,9 41 0,-6-37 0,2 51 0,-6-49 0,9 44 0,-2 2 0,-8-63 0,0 0 0,0 0 0,1-1 0,1 1 0,1-1 0,-1 0 0,9 17 0,-7-16 14,0 0-1,0 0 0,-2 1 1,0-1-1,0 1 1,-1 0-1,-1 0 0,-1 0 1,-2 24-1,1-21-263,1 0 0,1 0 0,0 0 1,1 0-1,7 27 0,-3-28-6576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128 298 24575,'-1'-8'0,"0"-1"0,0 1 0,-1-1 0,-5-14 0,-5-25 0,-1-6 0,11 46 0,-1 1 0,1 0 0,0-1 0,0 0 0,1 0 0,0 1 0,1-1 0,0 0 0,0 0 0,0 0 0,2-9 0,0 15 0,0-1 0,0 1 0,-1-1 0,2 1 0,-1 0 0,0-1 0,0 1 0,1 0 0,-1 0 0,1 1 0,-1-1 0,1 1 0,0-1 0,0 1 0,0 0 0,0 0 0,0 0 0,0 0 0,0 0 0,0 1 0,0 0 0,0-1 0,6 2 0,8-2 0,1 1 0,30 4 0,-45-3 0,0-1 0,0 1 0,0 0 0,0 1 0,0-1 0,0 0 0,0 1 0,0 0 0,0-1 0,-1 1 0,1 0 0,-1 1 0,1-1 0,-1 0 0,0 1 0,0-1 0,0 1 0,0 0 0,-1-1 0,1 1 0,-1 0 0,1 0 0,-1 0 0,1 5 0,3 9 0,-1 0 0,0 0 0,1 25 0,-4-25 0,3 54 0,-3 1 0,-4-1 0,-22 132 0,19-175 0,-1 0 0,-1 0 0,-2 0 0,-15 29 0,10-21 0,-15 50 0,19-52 0,-27 55 0,25-61 0,1 0 0,2 1 0,-8 30 0,15-46 0,-1 0 0,-1 0 0,0-1 0,-8 13 0,-6 18 0,14-29 0,1-1 0,1 1 0,-2 15 0,3-16 0,0 0 0,-1 0 0,-7 18 0,91-72 0,-51 23 0,12-6 0,1 1 0,48-17 0,-17 6 0,-54 23 0,1 1 0,24-8 0,16-2 0,79-40 0,-95 36 0,-32 16 0,1 1 0,0 0 0,0 1 0,30-9 0,-7 7-455,0-2 0,70-28 0,-92 30-6371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5 0,0 3 0,0-2-8191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24575,'-2'4'0,"-1"-1"0,1 0 0,0 0 0,-1 0 0,0 0 0,0 0 0,0-1 0,0 1 0,0-1 0,0 0 0,-1 0 0,-3 2 0,-8 6 0,-28 19 0,37-27 0,0 1 0,0 0 0,1 1 0,-1-1 0,1 1 0,0 0 0,0 0 0,1 1 0,-1-1 0,1 1 0,0 0 0,0 0 0,1 1 0,-1-1 0,1 1 0,0 0 0,-2 8 0,-18 63 0,14-49 0,1 0 0,-7 49 0,15-70 0,-1 1 0,1-1 0,1 1 0,-1-1 0,1 0 0,1 1 0,-1-1 0,1 0 0,1 0 0,-1 0 0,1 0 0,0 0 0,1 0 0,0-1 0,0 0 0,8 10 0,3 0 0,0-1 0,1 0 0,1-1 0,27 17 0,-29-21 0,0-1 0,0-1 0,1 0 0,1-1 0,-1 0 0,1-1 0,0-1 0,22 3 0,21 3 0,1-3 0,106 0 0,-121-6 0,56 9 0,-55-4 0,54-1 0,-95-6 0,0 0 0,0 1 0,0-1 0,1 1 0,-2 0 0,8 3 0,-13-4 0,1 0 0,0 1 0,0-1 0,-1 0 0,1 1 0,0-1 0,-1 1 0,1-1 0,0 1 0,-1-1 0,1 1 0,-1-1 0,1 1 0,-1 0 0,1-1 0,-1 1 0,1 0 0,-1-1 0,0 1 0,1 0 0,-1 1 0,0-1 0,0 0 0,0 1 0,0-1 0,0 1 0,-1-1 0,1 0 0,0 1 0,-1-1 0,1 0 0,-1 1 0,0-1 0,1 0 0,-1 0 0,0 0 0,0 1 0,0-1 0,-1 1 0,-7 7 0,-1 1 0,0-2 0,-13 10 0,-1-1 0,-175 154 0,154-136 0,-99 55 0,26-18 0,103-62-341,0-1 0,-1-1-1,-27 11 1,26-14-6485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24575,'0'-5'0,"0"-1"0,0 1 0,1 0 0,0-1 0,0 1 0,0-1 0,1 1 0,0 0 0,0 0 0,0 0 0,0 0 0,1 0 0,0 1 0,0-1 0,0 1 0,1-1 0,3-3 0,-2 4 0,1 0 0,-1 0 0,1 0 0,0 1 0,0-1 0,0 1 0,1 1 0,-1-1 0,1 1 0,-1 0 0,1 1 0,0 0 0,9-1 0,2 0 0,0 0 0,0-2 0,-1 0 0,1-1 0,-1 0 0,-1-2 0,1 0 0,24-15 0,-26 15-64,0 1 0,0 0 0,1 1 0,22-4-1,-17 4-979,-3 0-5782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1821 24575,'0'-1'0,"1"0"0,-1-1 0,1 1 0,0-1 0,-1 1 0,1 0 0,0 0 0,0 0 0,0-1 0,0 1 0,0 0 0,0 0 0,0 0 0,0 0 0,1 1 0,-1-1 0,0 0 0,2 0 0,30-16 0,-26 13 0,66-41 0,-58 34 0,1 0 0,0 2 0,1 0 0,34-14 0,215-55 0,-240 72 0,0 2 0,1 1 0,35 1 0,34-4 0,289-30-845,-297 24 845,-25 2 0,91-1 0,-23 14 267,150-5 311,-148-25-578,-120 24 0,0-1 0,0 0 0,-1-1 0,0 0 0,17-11 0,-15 9 0,1-1 0,0 2 0,17-6 0,-12 7 0,1-2 0,-1 0 0,0-1 0,-1-1 0,0 0 0,-1-2 0,0 0 0,0-1 0,19-17 0,-30 22 0,2 1 0,-1 1 0,1-1 0,0 1 0,0 1 0,0 0 0,15-5 0,-13 5 0,1 0 0,-1-2 0,1 1 0,14-11 0,-10 6 0,0 0 0,33-14 0,-36 19 0,-1 0 0,1-1 0,-1-1 0,-1 0 0,1-1 0,18-17 0,-25 19 0,-1-1 0,0 0 0,0 0 0,0 0 0,-1 0 0,-1 0 0,1-1 0,-1 1 0,1-8 0,10-72 0,-14 67 0,0 0 0,-1 0 0,-1 0 0,-1 0 0,-1 1 0,-9-25 0,-7-31 0,13 46 0,-1 0 0,-15-31 0,-5-16 0,-8-67 0,28 98 0,-2 2 0,-30-78 0,36 108 0,1 0 0,0 0 0,1-1 0,-2-16 0,3 16 0,0 0 0,-1 1 0,-9-25 0,11 101 0,9-34-682,6 60-1,-13-66-6143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0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24575,'5'0'0,"0"1"0,0-1 0,0 1 0,0 0 0,0 0 0,-1 0 0,1 1 0,0 0 0,0 0 0,-1 0 0,1 0 0,-1 1 0,0 0 0,0 0 0,0 0 0,0 0 0,0 0 0,3 5 0,-1 0 0,-1-1 0,0 1 0,0-1 0,-1 2 0,0-1 0,0 0 0,-1 1 0,0-1 0,2 12 0,21 50 0,-1-6 0,-12-15 0,29 139 0,-41-182 0,1 0 0,0 0 0,0 0 0,0 0 0,1-1 0,0 1 0,6 7 0,-5-7 0,-1 0 0,1 0 0,-1 0 0,0 0 0,-1 0 0,4 13 0,-3 3 0,-2 0 0,-1 37 0,-1-40 0,1-1 0,1 1 0,0 0 0,7 28 0,2-5-1365,-7-22-5461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243 133 24575,'-20'0'0,"1"1"0,0 1 0,0 0 0,-22 6 0,33-5 0,0-1 0,0 1 0,0 1 0,0-1 0,1 1 0,-1 1 0,1-1 0,0 1 0,0 0 0,1 1 0,0 0 0,-6 6 0,9-7 0,0-1 0,0 1 0,0 0 0,1 0 0,0 0 0,0 0 0,0 1 0,1-1 0,0 0 0,0 1 0,0-1 0,1 1 0,-1-1 0,1 1 0,1-1 0,-1 1 0,1-1 0,0 1 0,2 7 0,-2-9 0,0 1 0,1-1 0,-1 0 0,1 0 0,0 0 0,0 0 0,0 0 0,0-1 0,1 1 0,0 0 0,0-1 0,0 0 0,0 0 0,0 0 0,0 0 0,1 0 0,-1-1 0,1 0 0,0 1 0,0-1 0,0 0 0,0-1 0,0 1 0,7 1 0,31 0 0,0-1 0,67-5 0,-10-1 0,-91 4 0,-1 0 0,1 0 0,-1 0 0,1 1 0,-1 0 0,0 1 0,0 0 0,10 3 0,-14-3 0,-1-1 0,1 1 0,-1 0 0,0 0 0,1 1 0,-1-1 0,0 0 0,-1 1 0,1-1 0,0 1 0,-1-1 0,1 1 0,-1 0 0,0 0 0,0-1 0,0 1 0,0 0 0,-1 0 0,1 0 0,-1 0 0,0 0 0,1 0 0,-2 4 0,2 3 0,-1 0 0,0 0 0,-1 0 0,0-1 0,0 1 0,-1 0 0,-1-1 0,0 1 0,-4 9 0,4-13 0,0 0 0,0 0 0,-1 0 0,0-1 0,0 0 0,0 0 0,-1 0 0,0 0 0,0-1 0,0 0 0,0 0 0,-1 0 0,0 0 0,-7 3 0,-19 12 0,-20 11 0,50-30 0,-1 1 0,1 0 0,0 0 0,0-1 0,-1 1 0,1-1 0,0 0 0,-1 0 0,1 0 0,0 0 0,-1 0 0,1 0 0,0-1 0,0 1 0,-1-1 0,1 1 0,0-1 0,0 0 0,0 0 0,-5-3 0,0-1 0,-1 0 0,1-1 0,0-1 0,0 1 0,1-1 0,0 0 0,0 0 0,1-1 0,-1 0 0,2 0 0,-1 0 0,1-1 0,1 1 0,-1-1 0,1 0 0,1 0 0,0 0 0,0 0 0,-1-17 0,-7-30 0,7 44 0,0-1 0,1 1 0,0-1 0,1 0 0,1 1 0,0-1 0,0 0 0,1 1 0,5-21 0,0 12 0,1 2 0,1-1 0,1 1 0,1 0 0,19-28 0,13-30 0,-33 59 0,0 0 0,1 0 0,1 1 0,15-18 0,-55 71 0,18-23 0,-1-1 0,0 0 0,-14 11 0,15-14 0,0-1 0,1 2 0,-18 20 0,19-19 0,0-1 0,-1 0 0,-1 0 0,-13 9 0,20-17-151,-1 1-1,1 0 0,0 1 0,0-1 1,0 1-1,0-1 0,1 1 1,-6 7-1,1 4-6674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85 709 24575,'-6'1'0,"1"-1"0,0 1 0,-1 0 0,1 0 0,0 0 0,0 1 0,-1-1 0,1 2 0,1-1 0,-1 0 0,0 1 0,0 0 0,1 0 0,0 0 0,-5 5 0,9-7 0,0-1 0,0 1 0,0 0 0,0-1 0,0 1 0,0-1 0,0 1 0,1 0 0,-1-1 0,0 1 0,0 0 0,1-1 0,-1 1 0,1-1 0,-1 1 0,0-1 0,1 1 0,-1-1 0,1 1 0,-1-1 0,1 0 0,-1 1 0,1-1 0,-1 0 0,1 1 0,0-1 0,-1 0 0,1 1 0,-1-1 0,1 0 0,0 0 0,-1 0 0,1 0 0,0 0 0,-1 0 0,1 0 0,0 0 0,1 0 0,30 4 0,-31-4 0,13-1 0,0 0 0,0-2 0,0 1 0,-1-2 0,1 0 0,-1 0 0,0-1 0,18-10 0,22-6 0,275-99-620,-226 84-313,145-30 0,-149 39 175,12-3 343,-49 19-464,635-146-324,-265 43 1194,-285 78-131,14 6-500,27-7 1714,-157 30-899,-22 6 130,-1 0 1,0-1 0,0 0-1,0 0 1,0 0-1,0-1 1,0 0-1,0-1 1,6-4 0,-13 8-286,0 0 1,0 0 0,0 0-1,0 0 1,0 0 0,0 0 0,0 0-1,0 0 1,1 0 0,-1 0-1,0 0 1,0 0 0,0 0 0,0-1-1,0 1 1,0 0 0,0 0-1,0 0 1,0 0 0,0 0 0,0 0-1,0 0 1,0 0 0,0 0-1,0 0 1,0-1 0,0 1 0,0 0-1,0 0 1,0 0 0,0 0-1,0 0 1,0 0 0,0 0 0,0 0-1,0 0 1,0-1 0,0 1-1,0 0 1,0 0 0,0 0 0,0 0-1,0 0 1,0 0 0,0 0-1,0 0 1,0 0 0,0 0-1,0 0 1,0 0 0,-1-1 0,1 1-1,0 0 1,0 0 0,0 0-1,0 0 1,0 0 0,0 0 0,0 0-1,0 0 1,0 0 0,0 0-1,-1 0 1,1 0 0,0 0 0,0 0-1,0 0 1,0 0 0,-12 0 551,-13 4-348,1 6-224,0 1 0,0 1 0,1 1 0,0 1 0,1 0 0,-31 29 0,-40 25 0,35-29-1365,40-27-5461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70 223 24575,'-1'1'0,"0"-1"0,0 0 0,0 0 0,0 0 0,0 1 0,0-1 0,1 1 0,-1-1 0,0 0 0,0 1 0,0-1 0,1 1 0,-1 0 0,0-1 0,1 1 0,-1 0 0,0-1 0,1 1 0,-1 0 0,1 0 0,-1 0 0,1-1 0,-1 1 0,1 0 0,0 0 0,-1 0 0,1 0 0,0 0 0,0 0 0,0 0 0,0-1 0,0 1 0,0 0 0,0 0 0,0 0 0,0 1 0,0 1 0,0 0 0,0 0 0,1 0 0,-1 0 0,1 1 0,0-1 0,-1-1 0,1 1 0,1 0 0,0 3 0,12 10 0,0 0 0,1-1 0,0 0 0,1-1 0,22 14 0,-22-20 0,1-1 0,-1 0 0,2-1 0,-1-1 0,0-1 0,1 0 0,0-2 0,0 0 0,18 0 0,-23-1 0,0 0 0,-1 1 0,1 1 0,-1 0 0,1 1 0,-1 0 0,0 1 0,-1 1 0,1-1 0,18 14 0,-23-14 0,-1-1 0,1 2 0,-1-1 0,0 1 0,-1-1 0,1 2 0,-1-1 0,-1 0 0,1 1 0,-1 0 0,0 0 0,0 1 0,-1-1 0,0 1 0,-1-1 0,1 1 0,1 16 0,-3-16 0,0 1 0,0-1 0,-1 1 0,-1-1 0,1 0 0,-1 1 0,-1-1 0,1 1 0,-1-1 0,-1 0 0,0 0 0,0 0 0,0 0 0,-1-1 0,-1 1 0,1-1 0,-1 0 0,-10 11 0,1-3 0,-1 0 0,-1-1 0,-1 0 0,0-1 0,-1-1 0,-31 16 0,11-6 0,28-16 0,0 0 0,0-1 0,-1 0 0,0-1 0,0 0 0,0-1 0,0 0 0,-1-1 0,1 0 0,-18 0 0,25-2 0,-1 0 0,0-1 0,1 1 0,-1-1 0,1 0 0,-1 0 0,1-1 0,-1 1 0,1-1 0,0 0 0,-1 0 0,1-1 0,0 1 0,1-1 0,-1 0 0,0 0 0,1 0 0,0-1 0,-1 1 0,1-1 0,1 1 0,-1-1 0,0 0 0,1 0 0,0 0 0,0-1 0,-3-7 0,-2-13 0,0 0 0,1-1 0,2 1 0,-3-42 0,8-108 0,2 69 0,-2 89 0,0 0 0,2 1 0,5-20 0,4-37 0,-9 51 0,1 0 0,0 1 0,11-29 0,-9 32 0,-1-1 0,0 0 0,-1 0 0,1-30 0,-4 48 0,-1 0 0,0 0 0,0-1 0,0 1 0,1 0 0,-1 0 0,0 0 0,-1-1 0,1 1 0,0 0 0,0 0 0,0 0 0,-1 0 0,1-1 0,-1 1 0,1 0 0,-1 0 0,1 0 0,-1 0 0,1 0 0,-1 0 0,0 0 0,0 0 0,0 0 0,1 1 0,-1-1 0,0 0 0,0 0 0,0 1 0,0-1 0,0 0 0,0 1 0,-1-1 0,1 1 0,0 0 0,0-1 0,0 1 0,0 0 0,-1 0 0,1 0 0,0-1 0,0 1 0,0 0 0,0 1 0,-1-1 0,1 0 0,0 0 0,0 0 0,0 1 0,0-1 0,-1 1 0,1-1 0,0 1 0,0-1 0,0 1 0,-1 0 0,-12 6 0,1 1 0,0 0 0,-19 15 0,17-12 0,-16 13-1365,19-12-5461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41 604 24575,'-1'2'0,"0"0"0,0 0 0,0 0 0,0-1 0,0 1 0,0-1 0,0 1 0,0 0 0,-1-1 0,1 0 0,-1 1 0,1-1 0,-3 2 0,-18 21 0,22-23 0,0 0 0,0 0 0,0 0 0,0 0 0,0-1 0,0 1 0,0 0 0,1 0 0,-1 0 0,0 0 0,0 0 0,1 0 0,-1-1 0,1 1 0,-1 0 0,0 0 0,1-1 0,-1 1 0,1 0 0,0-1 0,-1 1 0,1 0 0,0-1 0,-1 1 0,1-1 0,0 1 0,0-1 0,-1 1 0,1-1 0,0 1 0,0-1 0,0 0 0,0 0 0,-1 1 0,1-1 0,1 0 0,20 8 0,1-1 0,-1-1 0,1 0 0,0-2 0,42 2 0,119-9 0,-142-3-517,-1-1 0,0-3 0,0-1 0,61-26 0,56-15 101,228-77-982,-231 72 1047,-33 15 351,136-28 0,244-58-942,-445 108 998,2-2 163,2 3-1,0 2 1,1 3-1,70-7 1,-118 21 186,0-2-1,-1 0 1,1-1 0,-1 0 0,1-1-1,-1-1 1,0 0 0,-1 0 0,22-13-1,-92 58-156,-68 64 0,44-45-1613,70-48-5461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241 190 24575,'-12'0'0,"1"1"0,-1 0 0,1 1 0,-1 0 0,1 0 0,0 1 0,0 1 0,0 0 0,0 1 0,1-1 0,0 2 0,-18 12 0,-1-3 0,23-13 0,1 0 0,-1 1 0,1 0 0,0 0 0,0 0 0,1 1 0,-8 6 0,11-10 0,1 0 0,0 0 0,0 0 0,0 0 0,0 0 0,0 1 0,0-1 0,0 0 0,0 0 0,-1 0 0,1 0 0,0 0 0,0 0 0,0 0 0,0 0 0,0 1 0,0-1 0,0 0 0,0 0 0,0 0 0,0 0 0,0 0 0,0 1 0,0-1 0,0 0 0,0 0 0,0 0 0,0 0 0,0 0 0,0 0 0,0 1 0,0-1 0,0 0 0,0 0 0,0 0 0,0 0 0,0 0 0,0 0 0,0 1 0,0-1 0,1 0 0,-1 0 0,0 0 0,0 0 0,0 0 0,0 0 0,0 0 0,0 0 0,0 0 0,1 0 0,-1 1 0,0-1 0,0 0 0,0 0 0,0 0 0,12 0 0,12-5 0,-2-2 0,-1-1 0,0 0 0,32-19 0,-31 16 0,1 2 0,0 0 0,0 2 0,1 1 0,-1 0 0,37-2 0,-21 2 0,48-14 0,-35 7-233,1 2 0,0 3 1,0 1-1,58 2 0,-46 2 43,-38 0-1,0-1 0,44-13 0,-41 9-22,54-7 1,75 7 212,45-4 0,-72-6-181,199-1 1,-298 17 465,-25 1-315,1 0-1,-1 0 1,0 1 0,0 0 0,0 1-1,1 0 1,-1 0 0,0 0-1,0 1 1,0 0 0,11 6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348 192 24575,'-6'1'0,"1"0"0,0 0 0,0 0 0,-1 0 0,1 1 0,0 0 0,0 0 0,0 1 0,1-1 0,-1 1 0,1 0 0,-1 0 0,-4 5 0,-57 57 0,39-36 0,11-12 0,3-6 0,2 0 0,0 1 0,0 1 0,-15 23 0,24-34 0,1 1 0,-1 0 0,1 0 0,-1 0 0,1 0 0,0 0 0,0 1 0,1-1 0,-1 0 0,1 0 0,-1 0 0,1 1 0,0-1 0,0 0 0,0 1 0,1-1 0,-1 0 0,1 0 0,0 1 0,0-1 0,0 0 0,0 0 0,1 0 0,-1 0 0,1 0 0,-1-1 0,1 1 0,0 0 0,4 3 0,-2-3 0,-1 0 0,1 0 0,0 0 0,0-1 0,0 0 0,1 0 0,-1 0 0,0 0 0,1-1 0,-1 1 0,1-1 0,0 0 0,-1-1 0,8 1 0,76-3 0,-54 0 0,34 0 0,208 3 0,-242 4 0,-1 2 0,54 18 0,-50-14 0,-33-9 0,0 0 0,0 0 0,-1 0 0,1 1 0,0-1 0,-1 1 0,1 0 0,-1 0 0,0 0 0,0 0 0,0 0 0,0 1 0,-1 0 0,1-1 0,-1 1 0,0 0 0,0 0 0,0 0 0,-1 0 0,2 7 0,-1-6 0,-1 0 0,0 0 0,0 0 0,0 0 0,-1 1 0,1-1 0,-1 0 0,-1 1 0,1-1 0,-1 0 0,0 0 0,0 1 0,0-1 0,-1 0 0,0 0 0,-4 8 0,-3 1 0,-2-1 0,0 0 0,0-1 0,-1 0 0,-24 18 0,2-2 0,7-2 0,20-19 0,0 0 0,-1 0 0,1 0 0,-1-1 0,-1-1 0,1 1 0,-11 4 0,10-6 0,1 1 0,0 0 0,0 0 0,-14 13 0,-27 16 0,-94 25 0,43-20 0,92-35 0,-1-1 0,-1 0 0,1 0 0,0-1 0,-1-1 0,1 1 0,-1-1 0,1-1 0,-1 0 0,0 0 0,1-1 0,-1 0 0,1 0 0,-1-1 0,1-1 0,0 0 0,0 0 0,0-1 0,0 0 0,0 0 0,1-1 0,0 0 0,0 0 0,0-1 0,1 0 0,-1-1 0,2 1 0,-1-1 0,1-1 0,0 1 0,0-1 0,1 0 0,0 0 0,1-1 0,-1 0 0,2 0 0,-1 0 0,1 0 0,1 0 0,-1 0 0,2-1 0,-2-16 0,2-13 0,5-63 0,-2 87 0,1 0 0,0 0 0,1 1 0,1-1 0,0 1 0,1 0 0,9-17 0,100-148 0,-78 125 0,-20 31 0,1 0 0,26-23 0,7-8 0,-21 21 0,2 2 0,2 2 0,0 1 0,2 2 0,49-29 0,-38 32 0,-37 19 0,0 0 0,-1-1 0,1-1 0,-1 0 0,14-11 0,-21 16 0,-1 0 0,0-1 0,0 1 0,1 0 0,-1 0 0,1 0 0,-1 0 0,1 1 0,-1-1 0,1 0 0,0 1 0,-1-1 0,1 1 0,0-1 0,2 0 0,-4 7 0,-15 8 0,5-8 4,0-1 0,0 0 0,-1 0 0,0-1 0,-19 6 0,-7 1-1393,20-4-5437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78 514 24575,'-18'1'0,"14"0"0,0 0 0,0-1 0,-1 0 0,1 0 0,0 0 0,-1 0 0,1-1 0,0 1 0,0-1 0,-1 0 0,-6-3 0,11 3 0,0 0 0,-1 0 0,1 0 0,0 0 0,0 0 0,0 0 0,0 1 0,0-1 0,0 0 0,0 0 0,0 0 0,1 0 0,-1 0 0,0 0 0,0 0 0,1 1 0,-1-1 0,1 0 0,-1 0 0,0 0 0,1 1 0,0-1 0,-1 0 0,1 0 0,-1 1 0,1-1 0,0 1 0,0-2 0,25-23 0,-23 22 0,27-26 0,0 2 0,2 1 0,1 1 0,1 2 0,1 2 0,0 1 0,2 1 0,42-15 0,20-4 0,56-18 0,-55 23-253,35-9-139,-3 15 392,-119 25 133,-1-1 1,0-1 0,23-10-1,-11 4-22,-23 10-111,0 0 0,-1-1 0,1 1 0,-1-1 0,1 1 0,0 0 0,0 0 0,-1-1 0,1 1 0,0 0 0,-1 0 0,1 0 0,0 0 0,0 0 0,-1 0 0,1 0 0,0 0 0,0 0 0,-1 0 0,1 0 0,0 0 0,0 0 0,-1 1 0,1-1 0,0 0 0,-1 1 0,1-1 0,0 0 0,-1 1 0,1-1 0,-1 1 0,1-1 0,0 1 0,0 0 0,-1 1 0,1 0 0,-1 0 0,0 0 0,0 0 0,0 0 0,0 0 0,0 0 0,-1-1 0,1 1 0,0 0 0,-1 0 0,1 0 0,-2 2 0,-1 4 0,0-1 0,-1 1 0,0-1 0,0 1 0,-11 12 0,-30 20 0,-75 52 0,77-57-1365,26-18-5461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24575,'-12'1'0,"0"-1"0,0 2 0,0-1 0,0 2 0,0 0 0,1 0 0,0 1 0,-1 0 0,1 1 0,-17 10 0,6-4 0,1 1 0,1 1 0,-1 1 0,2 1 0,-33 32 0,-29 29 0,76-70 0,0 1 0,1-1 0,0 1 0,0 0 0,1 0 0,-1 1 0,2-1 0,-1 1 0,1-1 0,-2 15 0,3-20 0,1 1 0,0 0 0,0 0 0,0 0 0,0 0 0,0-1 0,1 1 0,-1 0 0,1 0 0,0-1 0,0 1 0,0 0 0,0-1 0,0 1 0,1-1 0,-1 0 0,1 1 0,0-1 0,-1 0 0,1 0 0,0 0 0,0 0 0,0 0 0,1 0 0,-1-1 0,0 1 0,1-1 0,-1 1 0,1-1 0,-1 0 0,1 0 0,0 0 0,4 1 0,18 2 0,-1-1 0,2-1 0,-1 0 0,0-2 0,34-5 0,22 1 0,2 6 0,-48 0 0,0-1 0,0-2 0,1-2 0,-1 0 0,0-3 0,41-11 0,-44 8 0,0 1 0,1 2 0,-1 1 0,1 2 0,0 1 0,0 2 0,56 6 0,-87-6 0,1 0 0,-1 0 0,0 1 0,1-1 0,-1 1 0,1 0 0,-1-1 0,0 1 0,0 0 0,1 0 0,-1 1 0,0-1 0,0 0 0,0 1 0,0-1 0,0 1 0,-1 0 0,1-1 0,0 1 0,-1 0 0,1 0 0,1 4 0,-1-2 0,-1 0 0,0 0 0,0 0 0,0 1 0,-1-1 0,1 0 0,-1 1 0,0-1 0,0 0 0,-1 1 0,-1 7 0,-2 4 0,0 0 0,-1 0 0,-1-1 0,-1 0 0,-14 25 0,9-20 0,0-1 0,-2 0 0,0-1 0,-1-1 0,-1 0 0,0-1 0,-1-1 0,-1 0 0,-1-2 0,0 0 0,-31 16 0,-132 59 0,151-73 0,16-7 0,-1 0 0,-32 9 0,18-9 0,-1-1 0,0-2 0,-1-1 0,-52 1 0,72-5 0,-1-1 0,1 0 0,0 0 0,-25-7 0,33 7 0,-1-1 0,0 0 0,1-1 0,-1 1 0,1-1 0,0 1 0,0-1 0,0 0 0,0-1 0,0 1 0,1-1 0,0 0 0,-1 0 0,1 0 0,-2-5 0,-60-112 0,52 95 0,1-1 0,1 0 0,1-1 0,2 0 0,1-1 0,1 0 0,-3-44 0,-3 0 0,7 47 0,1 0 0,-1-34 0,3 41 44,0 0 1,-7-30-1,-3-24-1542,11 51-5328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24575,'2'0'0,"0"1"0,0-1 0,0 0 0,0 1 0,0-1 0,0 1 0,0-1 0,0 1 0,0 0 0,0 0 0,0 0 0,0 0 0,-1 0 0,1 1 0,0-1 0,-1 0 0,1 1 0,-1-1 0,1 1 0,0 1 0,23 43 0,-22-38 0,0-1 0,0 0 0,1-1 0,0 1 0,5 6 0,0-1 0,-1-1 0,0 2 0,-2-1 0,1 1 0,-1 0 0,-1 0 0,0 1 0,-1-1 0,4 23 0,-5-18 0,2-1 0,0 0 0,1 0 0,1 0 0,11 20 0,-2-9 0,-2 1 0,-1 1 0,-1 0 0,-1 0 0,-2 1 0,7 42 0,-14-61 0,0 1 0,1-1 0,1 0 0,0 0 0,9 17 0,-11-26 0,0 0 0,0 0 0,1 0 0,-1 0 0,1 0 0,0-1 0,0 1 0,0-1 0,0 0 0,0 0 0,0 0 0,1 0 0,-1 0 0,1-1 0,-1 1 0,1-1 0,0 0 0,-1 0 0,1 0 0,0-1 0,7 1 0,41 1 0,84-8 0,-121 3 0,-1-1 0,1-1 0,-1 0 0,-1 0 0,1-2 0,12-7 0,-2 2 0,238-104 0,-19 12 0,-35 8-1434,-13 14 1434,-91 40 0,-94 38 205,-1-1 0,0 0 0,0-1-1,-1 1 1,0-2 0,12-10 0,-88 40-205,13 2 0,-82 23 0,30-12 0,52-22 0,45-12 0,0 0 0,0 0 0,1 1 0,-1 1 0,-16 7 0,8-3-45,0 0-1,-1-2 0,0 0 0,-1-1 1,1-1-1,-24 2 0,10-1-999,7 0-5781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24575,'6'1'0,"0"0"0,0 1 0,0-1 0,0 1 0,0 1 0,0-1 0,-1 1 0,1 0 0,-1 0 0,1 0 0,-1 1 0,0 0 0,5 6 0,-2-4 0,0 0 0,0 0 0,1-1 0,10 6 0,-5-5 0,0 2 0,24 16 0,-29-17 0,1-1 0,-1 0 0,1 0 0,1-1 0,-1-1 0,22 8 0,7-4 0,2 0 0,-1-3 0,50 1 0,-64-5 0,1 1 0,29 8 0,-28-5 0,47 3 0,85-10 0,76 4 0,-233-2 0,-1 0 0,0 0 0,0 0 0,0 0 0,0 0 0,0 0 0,0 1 0,0-1 0,0 1 0,0 0 0,0-1 0,0 1 0,0 0 0,0 0 0,-1 0 0,1 0 0,0 1 0,-1-1 0,1 0 0,-1 1 0,1-1 0,-1 1 0,0 0 0,1-1 0,-1 1 0,0 0 0,0 0 0,0-1 0,0 1 0,-1 0 0,1 0 0,0 0 0,-1 0 0,1 0 0,-1 0 0,0 0 0,0 1 0,0-1 0,0 0 0,0 0 0,0 0 0,-1 0 0,1 0 0,0 0 0,-1 0 0,-1 3 0,-1 4 0,0-1 0,-1 1 0,-1-1 0,1 0 0,-1 0 0,0 0 0,-1-1 0,0 1 0,-7 6 0,-117 84 0,128-96 0,-12 12 0,1-1 0,-2-1 0,0 0 0,0-1 0,-1-1 0,0 0 0,-26 10 0,26-13 0,0 1 0,1 0 0,0 2 0,-27 20 0,38-27 0,-15 9 0,-1 0 0,-1-1 0,0-2 0,-29 10 0,49-18 0,0-1 0,0 0 0,0 1 0,1-1 0,-1 0 0,0 0 0,0 0 0,0 0 0,0 0 0,0 0 0,0 0 0,0 0 0,0 0 0,0 0 0,0 0 0,0-1 0,0 1 0,0 0 0,0-1 0,0 1 0,1 0 0,-1-1 0,0 1 0,0-1 0,-1-1 0,1 0 0,-1 1 0,1-1 0,0 0 0,0 0 0,0 0 0,0 0 0,0 0 0,0-1 0,1 1 0,-1 0 0,0-3 0,0-8 0,0-1 0,0 0 0,2-14 0,0 17 0,-1-97 0,4-80 0,0 158 0,1 1 0,12-33 0,-10 38 0,-1 0 0,-1 0 0,4-47 0,-9 19-1365,0 29-5461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 0 0,1-1 0,-1 1 0,0 0 0,0 0 0,0 0 0,0-1 0,0 1 0,0 0 0,-1 0 0,1 1 0,0-1 0,0 0 0,-1 0 0,1 0 0,-1 0 0,2 3 0,11 31 0,-9-25 0,0 5 0,0 1 0,0-1 0,-2 1 0,0 0 0,-1-1 0,-1 25 0,0-21 0,1 0 0,0 1 0,7 31 0,25 128 0,-28-152 0,-2-1 0,-1 1 0,-1 37 0,-2-35 0,2-1 0,8 53 0,-5-65-110,0 3 191,0 0 1,2 35-1,-6-51-141,1 0 0,-1 0 0,0 1 0,0-1 0,-1 0 0,1 0 0,-1 0 0,1 0 0,-1 0 0,0 0 0,0 0 0,0 0 0,-1 0 0,1 0 0,-1-1 1,1 1-1,-1-1 0,0 1 0,0-1 0,0 1 0,0-1 0,-1 0 0,1 0 0,-4 3 0,-11 1-6766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24575,'0'531'0,"-1"-526"0,1 0 0,0 0 0,1 0 0,-1 0 0,1 0 0,0-1 0,0 1 0,0 0 0,1 0 0,0 0 0,0-1 0,0 1 0,0-1 0,1 0 0,4 6 0,-4-7 0,1 0 0,0-1 0,-1 1 0,1-1 0,1 1 0,-1-1 0,0 0 0,0-1 0,1 1 0,-1-1 0,1 0 0,-1 0 0,1 0 0,0-1 0,-1 1 0,8-2 0,5 1 0,1-1 0,-1 0 0,1-2 0,-1 0 0,0-1 0,0 0 0,-1-2 0,1 0 0,-1-1 0,0 0 0,-1-1 0,0-1 0,0-1 0,-1 0 0,0-1 0,-1 0 0,17-18 0,12-5 0,-35 30 0,-1-1 0,1 0 0,-1 0 0,0-1 0,0 0 0,-1 0 0,1 0 0,-1 0 0,7-14 0,17-26 0,-24 40 0,0-1 0,-1 1 0,0-1 0,0 0 0,-1 0 0,1-1 0,-2 1 0,1 0 0,-1-1 0,0 0 0,1-10 0,-3 14 0,0 0 0,1 1 0,-2-1 0,1 0 0,0 0 0,-1 0 0,0 0 0,0 0 0,0 0 0,0 1 0,-1-1 0,1 0 0,-1 1 0,0 0 0,0-1 0,-3-3 0,-2 0 0,0 1 0,0-1 0,0 1 0,-17-10 0,-11-9 0,31 20 0,0 1 0,1-1 0,0 0 0,0 0 0,0 0 0,1-1 0,-1 1 0,1 0 0,0-1 0,1 0 0,-1 1 0,1-1 0,0 0 0,1 0 0,-1 0 0,2-6 0,-2-4 0,2-1 0,0 0 0,1 0 0,5-23 0,-1 23 0,0-1 0,1 1 0,0 0 0,1 1 0,2 0 0,-1 0 0,2 1 0,0 0 0,0 1 0,25-23 0,-14 12 0,-18 20 0,-1 1 0,0-1 0,1 1 0,0 0 0,0 1 0,0-1 0,1 1 0,8-6 0,36-15 0,110-63 0,-150 82 0,1 0 0,0 1 0,0 0 0,0 1 0,1 0 0,-1 0 0,1 1 0,21-1 0,-16 2 0,1 1 0,-1 0 0,1 2 0,-1 0 0,20 4 0,-31-5 0,-1 0 0,0 1 0,0-1 0,0 1 0,-1 0 0,1 0 0,0 0 0,-1 0 0,1 0 0,-1 1 0,0 0 0,0 0 0,0 0 0,5 6 0,-4-2 0,0 0 0,0 1 0,-1 0 0,0-1 0,3 14 0,9 26 0,-9-32 0,0-3 0,0 1 0,-2 0 0,1 0 0,-1 0 0,-1 1 0,-1-1 0,2 26 0,9 63 0,-8-73 0,3 52 0,-6-48 0,9 53 0,-5-53 0,2 54 0,-7-65 0,2 0 0,1-1 0,0 1 0,12 32 0,9 42 0,-24-84 0,2-1 0,-1 1 0,2-1 0,-1 1 0,1-1 0,1 0 0,10 17 0,-12-24 0,0 0 0,0 0 0,0 0 0,1-1 0,-1 1 0,1-1 0,0 0 0,0 0 0,0 0 0,0 0 0,0-1 0,1 0 0,-1 0 0,1 0 0,0 0 0,-1-1 0,1 0 0,0 0 0,0 0 0,6 0 0,8 2 0,1-2 0,-1-1 0,0 0 0,0-1 0,0-1 0,0-1 0,0 0 0,-1-2 0,1 0 0,33-14 0,30-22 0,-55 30 0,0-2 0,-2 0 0,0-2 0,24-19 0,-39 25 0,-1-1 0,0 0 0,0 0 0,-1-1 0,-1 0 0,0-1 0,0 0 0,-1 0 0,-1 0 0,0 0 0,0-1 0,4-24 0,-4 10 0,-1 0 0,-1 0 0,-1 0 0,-2 0 0,-3-38 0,2 60 0,-1 0 0,0-1 0,0 1 0,0 0 0,0 0 0,-1 1 0,0-1 0,0 0 0,0 1 0,-1 0 0,1-1 0,-1 2 0,0-1 0,0 0 0,0 1 0,-1-1 0,-8-4 0,5 3 0,1-1 0,0 0 0,0 0 0,-12-13 0,18 17 0,0-1 0,0 1 0,1 0 0,-1 0 0,0 0 0,1 0 0,-1-1 0,1 1 0,0 0 0,0-1 0,0 1 0,0 0 0,0 0 0,0-1 0,1 1 0,-1 0 0,1 0 0,-1-1 0,1 1 0,0 0 0,0 0 0,0 0 0,0 0 0,0 0 0,0 0 0,1 0 0,-1 0 0,1 1 0,-1-1 0,1 1 0,0-1 0,1-1 0,6-5 0,0 1 0,0 0 0,0 0 0,20-10 0,0 5 0,1 1 0,60-14 0,-22 7 0,21-6 0,62-21 0,-123 37 0,1 1 0,-1 2 0,45-4 0,-6 1 0,-46 5 0,35-5 0,91-25 0,-107 25 0,-1 1 0,1 2 0,0 1 0,0 3 0,69 5 0,-4-1 0,-82-3 0,-12-1 0,0 1 0,0 0 0,0 1 0,0 0 0,17 4 0,-26-5 0,-1 1 0,1-1 0,0 1 0,0 0 0,-1 0 0,1 0 0,0 0 0,-1 0 0,1 0 0,-1 0 0,1 1 0,-1-1 0,0 0 0,0 1 0,1-1 0,-1 1 0,0-1 0,0 1 0,0 0 0,-1 0 0,1-1 0,0 1 0,-1 0 0,1 0 0,-1 0 0,1 0 0,-1-1 0,0 1 0,0 0 0,0 0 0,0 0 0,0 0 0,0 0 0,-1 0 0,1 0 0,-1 0 0,1-1 0,-2 3 0,-7 26 0,-2-1 0,-1 0 0,-31 52 0,25-49 0,2 0 0,-19 51 0,8 48 0,21-89 0,1 1 0,3 0 0,1 0 0,7 67 0,-6-107 0,0-1 0,1 0 0,-1 1 0,0-1 0,1 0 0,0 1 0,-1-1 0,1 0 0,0 0 0,0 1 0,0-1 0,0 0 0,1 0 0,-1 0 0,0-1 0,1 1 0,0 0 0,-1 0 0,1-1 0,0 1 0,0-1 0,2 2 0,-1-2 0,0 0 0,0 0 0,0 0 0,1-1 0,-1 1 0,0-1 0,0 0 0,1 1 0,-1-2 0,0 1 0,1 0 0,-1-1 0,0 1 0,4-2 0,3-2 0,1 1 0,0-2 0,-1 0 0,0 0 0,0-1 0,0 0 0,-1 0 0,10-10 0,-1 0 0,-1-2 0,29-38 0,-43 52 0,1 0 0,-1-1 0,0 0 0,-1 0 0,1 0 0,-1 0 0,0 0 0,0 0 0,0 0 0,-1-1 0,0 1 0,0-1 0,-1 1 0,1-1 0,-1 1 0,0-1 0,-1 1 0,1-1 0,-2-7 0,0 11 4,1 0-1,-1-1 0,1 1 1,-1 0-1,0 0 0,0-1 1,0 1-1,0 1 0,0-1 1,0 0-1,0 0 0,-1 1 1,1 0-1,-1-1 0,1 1 1,-1 0-1,1 0 0,-1 0 1,0 0-1,0 1 0,1-1 1,-1 1-1,-3 0 0,-11-2-209,1 1-1,-29 3 1,27-1-620,-6 0-6000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0,1 1 0,-1-1 0,0 1 0,0 0 0,0 0 0,0-1 0,0 1 0,0 0 0,0 0 0,-1 0 0,1 0 0,0 0 0,0 0 0,-1 0 0,1 0 0,-1 0 0,1 1 0,-1-1 0,1 0 0,-1 0 0,0 1 0,0-1 0,1 0 0,-1 2 0,5 41 0,-5-39 0,2 50 0,-2-36 0,1 0 0,0-1 0,1 1 0,1-1 0,1 0 0,0 1 0,13 31 0,21 54 0,-32-83 0,1 0 0,0 0 0,2-1 0,0 0 0,1-1 0,22 32 0,7 0 0,-25-30 0,2-1 0,21 22 0,-14-16 0,-20-21 0,0-1 0,1 0 0,0 0 0,0 0 0,0 0 0,0 0 0,0-1 0,10 6 0,1-3 0,1 0 0,-1 0 0,1-2 0,0 0 0,1 0 0,-1-2 0,25 1 0,9-2 0,60-7 0,-98 3 0,0 0 0,0 0 0,0-1 0,0 0 0,-1-1 0,1-1 0,10-7 0,28-12 0,43-15-289,82-33-466,-11 5 209,5-2-304,290-92 669,-319 113-121,-63 20-103,2 3 0,122-23 0,-39 11 405,-121 25 0,2 3 0,0 1 0,56-4 0,82 1 0,109-3 0,-59 13-251,323 6-705,-512 2 1084,0 1 0,0 2 0,-1 2 0,0 2 0,71 32 0,-97-38-33,22 9 1350,-1 2 0,36 23-1,-44-22-1419,-1 0 0,-1 1-1,-1 2 1,0 1 0,30 37-1,-36-34-24,20 39 0,-13-20 0,-17-27 0,-2 1 0,0 0 0,-1 0 0,-1 1 0,-1 0 0,0 0 0,-2 0 0,0 0 0,-1 21 0,0 23 0,-4 191 0,1-237 0,0-1 0,-1 1 0,-1 0 0,-1-1 0,0 0 0,-2 0 0,1-1 0,-2 0 0,0 0 0,-13 17 0,17-30 0,4-12 0,6-13 0,-1 12 0,-2 3 0,0 0 0,0 1 0,0 0 0,1 0 0,0 0 0,1 0 0,-1 1 0,1-1 0,8-6 0,-13 12 0,0 0 0,0 0 0,1 0 0,-1-1 0,0 1 0,1 0 0,-1 0 0,0 0 0,0 0 0,1 0 0,-1 0 0,0 0 0,1 0 0,-1 0 0,0 0 0,0 0 0,1 0 0,-1 0 0,0 0 0,1 0 0,-1 0 0,0 1 0,0-1 0,1 0 0,-1 0 0,0 0 0,0 0 0,1 0 0,-1 1 0,0-1 0,0 0 0,0 0 0,1 0 0,-1 1 0,0-1 0,0 0 0,0 0 0,0 1 0,0-1 0,1 0 0,-1 1 0,0-1 0,0 0 0,0 0 0,0 1 0,0-1 0,0 0 0,0 1 0,0-1 0,0 0 0,0 0 0,0 1 0,0-1 0,0 0 0,0 1 0,0-1 0,0 0 0,-1 0 0,1 1 0,0-1 0,0 0 0,0 0 0,0 1 0,0-1 0,-1 0 0,1 1 0,-10 19 0,9-19 0,0 1 0,0-1 0,0 1 0,0-1 0,-1 0 0,1 1 0,0-1 0,-1 0 0,1 0 0,-1 0 0,1 0 0,-1 0 0,0 0 0,1-1 0,-1 1 0,0-1 0,1 1 0,-1-1 0,0 1 0,0-1 0,0 0 0,1 0 0,-1 0 0,0 0 0,0 0 0,0 0 0,1-1 0,-1 1 0,0 0 0,0-1 0,1 0 0,-1 1 0,0-1 0,-2-2 0,1 1 0,0-1 0,1 0 0,-1 0 0,1 0 0,0 0 0,0 0 0,0 0 0,0 0 0,1-1 0,-1 1 0,1-1 0,0 1 0,0-1 0,0 0 0,0-6 0,2-8 0,10 30 0,5 5 0,24 31 0,-34-39 0,1 0 0,0 0 0,1-1 0,15 14 0,-14-14 0,-1 0 0,0 1 0,-1 0 0,1 0 0,-2 1 0,9 14 0,23 32 0,-23-38 0,1-1 0,0 0 0,2-1 0,29 22 0,0-2 0,-42-31 0,1 0 0,-1 0 0,1 0 0,0-1 0,1 0 0,-1 0 0,1 0 0,0-1 0,-1 0 0,1-1 0,1 1 0,-1-1 0,12 1 0,11 0 0,50-1 0,-71-2 0,-1-1 0,0 0 0,1 0 0,-1-1 0,0 0 0,0-1 0,0 0 0,0 0 0,0 0 0,12-9 0,70-53 0,147-139 0,-223 189 0,-1 0 0,-1-1 0,-1 0 0,18-33 0,-25 42 0,14-30 0,-16 30 0,1 0 0,0-1 0,1 1 0,0 0 0,0 1 0,0-1 0,1 1 0,0 0 0,0 0 0,1 0 0,0 1 0,6-5 0,-11 9 0,0 1 0,1-1 0,-1 1 0,0-1 0,0 1 0,0 0 0,0 0 0,1 0 0,-1-1 0,0 1 0,0 0 0,0 1 0,1-1 0,-1 0 0,0 0 0,0 0 0,0 1 0,0-1 0,0 1 0,1-1 0,-1 1 0,0-1 0,0 1 0,0-1 0,0 1 0,0 0 0,-1 0 0,1-1 0,0 1 0,1 2 0,25 35 0,-11-13 0,87 109 0,7-30 0,-25-26 0,-70-56 0,-14-20 0,0 1 0,0-1 0,1 1 0,-1-1 0,1 0 0,0 0 0,0 0 0,0 0 0,0 0 0,0 0 0,0 0 0,5 2 0,-7-4 0,1 0 0,0 0 0,-1 0 0,1 0 0,0-1 0,-1 1 0,1 0 0,0 0 0,-1-1 0,1 1 0,-1-1 0,1 1 0,-1 0 0,1-1 0,-1 1 0,1-1 0,-1 1 0,1-1 0,-1 1 0,1-1 0,-1 0 0,0 1 0,1-1 0,-1 0 0,0 1 0,0-1 0,1 1 0,-1-1 0,0 0 0,0 0 0,0 1 0,0-1 0,0 0 0,0 1 0,0-2 0,3-31 0,-3 31 0,1-7 17,-1-1 0,0 1 1,-1 0-1,0 0 0,0 0 0,-5-14 0,5 19-95,-1 1 0,1-1 0,-1 1-1,0 0 1,0-1 0,0 1 0,0 0 0,-1 0 0,1 0-1,-1 1 1,0-1 0,1 1 0,-1-1 0,-1 1 0,1 0-1,0 0 1,0 0 0,-7-2 0,-7-2-6748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24575,'1'5'0,"0"0"0,1 0 0,-1-1 0,1 1 0,0-1 0,0 1 0,1-1 0,4 7 0,6 10 0,-2 3 0,-8-16 0,0 0 0,0-1 0,1 1 0,0-1 0,1 0 0,0-1 0,0 1 0,0-1 0,9 8 0,-1-1 0,0 2 0,22 29 0,19 22 0,-6-18 0,-27-25 0,2-1 0,0-1 0,46 32 0,-48-41 0,1-2 0,24 9 0,33 15 0,-48-19 0,2-1 0,-1-1 0,2-2 0,-1-2 0,1-1 0,1-1 0,62 4 0,86 13-243,-111-13 25,127 5 0,-132-16 218,0-2 0,0-3 0,110-24 0,-141 20 0,-1-3 0,0-1 0,-1-1 0,-1-2 0,0-1 0,-2-2 0,49-36 0,-43 28 0,-24 18 0,0-1 0,0 0 0,-1-1 0,14-16 0,60-91 486,-41 52-293,-42 63-193,0-1 0,0 1 0,0 0 0,0 1 0,0-1 0,1 0 0,0 1 0,-1 0 0,1 0 0,0 0 0,0 0 0,0 0 0,0 1 0,0 0 0,1 0 0,-1 0 0,0 0 0,0 1 0,1 0 0,-1 0 0,0 0 0,1 0 0,7 2 0,10 2 0,-1 1 0,1 1 0,31 14 0,-12-5 0,-17-5 0,0 1 0,-1 2 0,0 0 0,-1 1 0,26 21 0,-16-11 0,11 9 0,-28-20 0,0-1 0,29 16 0,-28-18 0,0 1 0,0 1 0,-1 1 0,0 0 0,13 17 0,43 36 0,-55-52 0,-1 1 0,21 24 0,-16-16 0,-5-4 27,-1 1 0,-1 1-1,0 0 1,12 29 0,-12-22-777,32 48 1,-35-63-6077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2570 29 24575,'-1'-1'0,"1"0"0,-1 0 0,1 0 0,-1 0 0,1-1 0,-1 1 0,0 0 0,1 0 0,-1 0 0,0 0 0,0 0 0,0 1 0,0-1 0,0 0 0,0 0 0,0 1 0,0-1 0,0 0 0,0 1 0,-1-1 0,1 1 0,0-1 0,0 1 0,0 0 0,-1 0 0,1-1 0,-2 1 0,-41-5 0,39 5 0,-34-2 0,1 2 0,-1 1 0,0 2 0,1 2 0,-1 2 0,-51 15 0,-20 14 0,-52 15 0,110-37-498,-62 27 1,67-23 533,-80 20 1,75-24-37,-50 19 0,-6 3 0,-23 8 6,82-25-88,-94 21 1,97-29-125,-45 17 0,-45 11-198,69-26 386,-7 3-88,0-4 0,-150 6-1,-38-20 2283,320 2-2236,39 0-443,144 16 0,-164-8 333,125-4 0,-151-5-668,-10 1-5053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24575,'138'-2'0,"148"5"0,-284-3 0,0 0 0,-1 0 0,1 0 0,-1 0 0,1 0 0,0 1 0,-1-1 0,1 0 0,-1 1 0,1 0 0,-1-1 0,1 1 0,-1 0 0,1-1 0,-1 1 0,0 0 0,1 0 0,-1 0 0,0 0 0,0 1 0,0-1 0,0 0 0,0 0 0,1 3 0,-1-2 0,-1-1 0,0 1 0,0 0 0,0 0 0,0 0 0,0 0 0,0 0 0,-1 0 0,1-1 0,-1 1 0,1 0 0,-1 0 0,0 0 0,1-1 0,-1 1 0,0 0 0,-2 1 0,-3 6 0,-1 0 0,0 0 0,-1-1 0,0 0 0,-17 13 0,-9 4 0,11-7 0,-1-2 0,0 0 0,-44 20 0,23-11-1365,26-12-5461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482 133 24575,'-3'1'0,"1"1"0,-1-1 0,1 0 0,-1 1 0,1 0 0,0-1 0,0 1 0,0 0 0,0 0 0,0 0 0,0 0 0,0 1 0,1-1 0,-1 0 0,-1 5 0,-7 7 0,-35 39 0,3 1 0,2 2 0,2 2 0,3 1 0,-49 118 0,49-101 0,22-50 0,1 0 0,2 0 0,0 1 0,-5 29 0,-9 38 0,17-69 0,0 1 0,1 0 0,2 1 0,-2 39 0,5-19 0,-1-31 0,1 0 0,1 0 0,1 0 0,0 0 0,1 0 0,0-1 0,9 29 0,-9-41 0,-1-1 0,1 1 0,-1-1 0,1 1 0,0-1 0,0 0 0,0 1 0,0-1 0,1 0 0,-1-1 0,1 1 0,-1 0 0,1-1 0,-1 1 0,1-1 0,0 0 0,0 0 0,0 0 0,0 0 0,-1 0 0,5 0 0,7 1 0,1-1 0,0-1 0,19-1 0,29 3 0,29 10 0,1-3 0,184-8 0,-124-4 0,-27 4-208,438-17-2207,66 3-279,-388 15 2421,328-18-2872,-81 3 3145,0 0 0,-105 6 648,-40 3-98,-223-9 535,36-1 526,-89 9-293,67-13-1,-114 15-1302,-12 2 205,-1-1 1,1-1-1,-1 1 0,0-1 1,0 0-1,0-1 1,0 0-1,-1 0 0,13-10 1,-2-1-191,-2-1 1,20-22 0,-25 25-46,0 0 0,1 1 0,1 0 0,0 1 0,0 1 0,22-14 0,-22 18 15,-4 2 0,0-1 0,-1 0 0,0 0 0,0 0 0,10-10 0,-15 12 0,0 0 0,-1-1 0,1 1 0,-1-1 0,0 0 0,0 0 0,0 0 0,-1 0 0,1 0 0,-1 0 0,0 0 0,0 0 0,0-1 0,-1 1 0,0-5 0,3-59 0,-9-104 0,-20 38 0,13 49 0,8 61 0,1 0 0,-1-27 0,3 24 0,-12-55 0,4 32 0,-15-49 0,18 79 0,1-1 0,1 0 0,1 0 0,-3-33 0,7 53 0,0 11 0,2 33 0,-2-36 0,1 0 0,-1 0 0,2-1 0,-1 1 0,1 0 0,0-1 0,0 0 0,1 1 0,-1-1 0,1 0 0,1 0 0,-1 0 0,7 7 0,-5-9-170,0 0-1,1 0 0,-1-1 1,1 1-1,-1-1 0,1-1 1,7 3-1,5 0-6655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24575,'6'1'0,"1"0"0,-1 0 0,1 1 0,-1 0 0,1 0 0,-1 0 0,0 1 0,0 0 0,0 0 0,-1 0 0,1 1 0,-1 0 0,1 0 0,-1 0 0,-1 1 0,1 0 0,4 5 0,11 14 0,-2 1 0,21 37 0,-33-52 0,0 0 0,-2 0 0,0 1 0,0 0 0,5 21 0,11 33 0,-12-47 0,-1 2 0,7 28 0,11 28 0,-12-42 0,-2 1 0,11 57 0,2 8 0,1-32 0,-18-52 0,0 1 0,-2-1 0,0 1 0,-1 0 0,3 21 0,20 155 0,0-45 0,-15-94 0,2 24 0,-2-17 0,0 2 0,-12-63 0,0 0 0,0 0 0,0 0 0,0 1 0,0-1 0,0 0 0,0 0 0,0 0 0,0 0 0,0 0 0,0 0 0,0 0 0,0 1 0,0-1 0,0 0 0,0 0 0,0 0 0,0 0 0,0 0 0,0 0 0,0 0 0,0 1 0,0-1 0,0 0 0,0 0 0,0 0 0,-1 0 0,1 0 0,0 0 0,0 0 0,0 0 0,0 0 0,0 0 0,0 1 0,0-1 0,0 0 0,0 0 0,-1 0 0,1 0 0,0 0 0,0 0 0,0 0 0,0 0 0,0 0 0,0 0 0,0 0 0,0 0 0,-1 0 0,1 0 0,0 0 0,0 0 0,0 0 0,0 0 0,0 0 0,0 0 0,0 0 0,-1 0 0,1 0 0,0 0 0,0 0 0,0 0 0,0-1 0,0 1 0,-10-9 0,-14-23 0,18 24 0,-10-13 0,-45-53 0,6 11 0,40 45 0,0-1 0,-2 2 0,0 0 0,-34-25 0,-82-57 0,-44-14 0,71 60 0,90 45 0,0 1 0,-1 1 0,-22-6 0,-29-11 0,66 22 6,-1 0 0,0-1-1,1 1 1,-1 0 0,0 0-1,0 1 1,0-1 0,0 0 0,0 1-1,0 0 1,0 0 0,0 0-1,1 0 1,-1 0 0,0 0-1,0 1 1,0 0 0,0-1 0,0 1-1,-5 3 1,6-2-84,0 0 0,-1 0 0,1 1-1,0-1 1,0 1 0,1 0 0,-1 0 0,1-1 0,-1 1-1,1 0 1,0 0 0,0 0 0,0 1 0,0-1 0,1 0-1,-1 0 1,1 0 0,0 6 0,-1 14-6748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24575,'-1'29'0,"2"33"0,0-62 0,-1 1 0,0-1 0,0 0 0,1 0 0,-1 1 0,0-1 0,0 0 0,1 0 0,-1 0 0,0 1 0,1-1 0,-1 0 0,0 0 0,1 0 0,-1 0 0,0 0 0,1 0 0,-1 0 0,0 0 0,1 0 0,-1 0 0,0 0 0,1 0 0,-1 0 0,0 0 0,1 0 0,-1 0 0,0 0 0,1 0 0,-1 0 0,0 0 0,0 0 0,1-1 0,-1 1 0,0 0 0,1 0 0,-1 0 0,0-1 0,0 1 0,1 0 0,-1 0 0,0-1 0,0 1 0,0 0 0,1 0 0,-1-1 0,0 1 0,0 0 0,0-1 0,0 1 0,1-1 0,20-22 0,-12 14 0,-6 6 0,-1 1 0,1-1 0,0 1 0,0 0 0,0 0 0,1 0 0,-1 0 0,0 1 0,1-1 0,-1 1 0,1 0 0,0 0 0,-1 0 0,1 0 0,3 1 0,-4 0 0,-1 0 0,1 0 0,0 1 0,-1 0 0,1-1 0,-1 1 0,1 0 0,-1 0 0,0 0 0,1 1 0,-1-1 0,0 0 0,0 1 0,0 0 0,0-1 0,3 5 0,0 0 0,0 1 0,-1 0 0,0 0 0,0 0 0,0 0 0,-1 1 0,0-1 0,-1 1 0,0 0 0,0 0 0,-1 0 0,1 12 0,9 42 0,-9-52 0,1 0 0,-1 1 0,-1-1 0,0 0 0,-1 1 0,0-1 0,0 0 0,-1 1 0,-2 10 0,-8 13 0,-2 1 0,-1-2 0,-2 0 0,-1 0 0,-35 48 0,24-22 0,25-49 0,-1 0 0,0-1 0,-1 0 0,0 1 0,-1-2 0,-11 15 0,-43 48 0,48-63 0,9-15 0,11-19 0,1 12 0,1 1 0,0 0 0,0 1 0,1 0 0,1 0 0,0 2 0,0-1 0,1 2 0,1-1 0,0 2 0,26-13 0,74-44 0,-75 41 0,54-24 0,-12 18 0,-52 20 0,54-25 0,-56 22 0,1 1 0,40-12 0,-39 14 0,-9 3-119,6-1-193,-1-1 1,0-1-1,29-17 1,-40 17-6515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24575,'21'55'0,"-7"-13"0,-1 0 0,-3 1 0,-2 1 0,-1-1 0,1 86 0,-9-100 0,2 0 0,1-1 0,10 56 0,-4-39 0,-3 1 0,-2 0 0,-2 0 0,-4 51 0,0 9 0,3-93 0,-1-1 0,0 0 0,-1 1 0,0-1 0,-1 0 0,-1 0 0,1 0 0,-2-1 0,0 1 0,0-1 0,-1 0 0,0-1 0,-1 1 0,0-1 0,-1-1 0,0 1 0,-18 16 0,9-5 0,15-16 0,12-13 0,8-9 0,1 0 0,1 2 0,0 0 0,1 1 0,39-19 0,103-52 0,-122 64 0,-13 6 0,1 2 0,31-11 0,181-61 0,-219 77 0,83-24 0,-96 30 0,-1 1 0,1-1 0,0 1 0,-1 1 0,1-1 0,0 2 0,-1-1 0,1 1 0,15 4 0,-23-5 0,0 1 0,0-1 0,0 0 0,0 1 0,0 0 0,0-1 0,0 1 0,0 0 0,-1-1 0,1 1 0,0 0 0,0 0 0,-1 0 0,1 0 0,0 0 0,-1 0 0,1 0 0,-1 0 0,1 0 0,-1 0 0,0 0 0,1 0 0,-1 0 0,0 0 0,0 0 0,0 0 0,0 0 0,0 1 0,0-1 0,0 0 0,0 0 0,0 0 0,0 0 0,-1 2 0,-17 45 0,8-23 0,6-2-1365,0-1-5461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50 24575,'-10'0'0,"-11"2"0,0-2 0,0-1 0,-1 0 0,1-2 0,0 0 0,1-2 0,-1 0 0,-33-13 0,49 15 0,0 1 0,-1 0 0,1 0 0,-1 0 0,0 1 0,1 0 0,-1 0 0,0 0 0,0 1 0,1-1 0,-1 1 0,0 1 0,0-1 0,0 1 0,1 0 0,-1 1 0,0-1 0,1 1 0,0 0 0,-11 6 0,11-5 0,0 1 0,0 0 0,1 0 0,-1 1 0,1-1 0,0 1 0,0 0 0,0 0 0,1 1 0,0-1 0,0 1 0,0-1 0,1 1 0,0 0 0,0 0 0,0 0 0,1 0 0,0 1 0,-1 8 0,0 213 0,5-112 0,-2-89 0,2-1 0,1 1 0,14 48 0,-10-46 0,-1 1 0,4 49 0,-7-42 0,1 0 0,12 39 0,-8-41 0,-2 0 0,4 54 0,2 77 0,2 47 0,-16-182 0,3 0 0,0 0 0,9 43 0,1 15 0,-11-70 0,0-1 0,2 0 0,0 0 0,1 0 0,9 25 0,-4-18 0,-1 1 0,-2 1 0,5 30 0,-9-37 0,1 0 0,1-1 0,1 0 0,1 0 0,1 0 0,0-1 0,14 26 0,-20-43 0,-1 0 0,0 0 0,1-1 0,-1 1 0,1 0 0,-1 0 0,1 0 0,0 0 0,-1-1 0,1 1 0,0 0 0,-1-1 0,1 1 0,0 0 0,0-1 0,0 1 0,-1-1 0,1 1 0,0-1 0,0 0 0,0 1 0,0-1 0,0 0 0,0 0 0,0 0 0,0 1 0,0-1 0,0 0 0,0 0 0,0 0 0,0-1 0,2 1 0,-3-1 0,1 0 0,-1 0 0,1 0 0,-1 0 0,1 0 0,-1 0 0,0 0 0,1 0 0,-1 0 0,0 0 0,0-1 0,0 1 0,0 0 0,0 0 0,0 0 0,0 0 0,0 0 0,-1 0 0,1 0 0,0 0 0,-1 0 0,1-1 0,0 1 0,-1 0 0,1 0 0,-1 1 0,0-1 0,1 0 0,-1 0 0,-1-1 0,-38-67-1365,31 53-5461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1344 24575,'1'-4'0,"0"0"0,0 0 0,1 0 0,-1 0 0,1 0 0,0 0 0,1 0 0,-1 1 0,0-1 0,1 1 0,0-1 0,0 1 0,0 0 0,0 0 0,1 0 0,-1 1 0,1-1 0,-1 1 0,9-4 0,3 2 0,1 0 0,0 1 0,0 1 0,29-1 0,38-6 0,-9-3 0,-45 9 0,45-13 0,-6-1-570,110-13 0,-61 13 209,55-9-1201,78-14-1154,36 0 2717,-45 9-1,-24-7-2756,294-45 2531,-308 58-1312,100-18 820,-197 23 717,400-62 0,330-38-2360,-219 28 1781,-440 65 579,60-8 0,209-39 529,-181 25-284,164-42 1892,-231 51-461,9-2 116,50-24 429,-39-19 3131,-218 84-5352,1 1 0,0-1 0,-1 1 0,1 0 0,0 0 0,0-1 0,0 1 0,-1 0 0,1 0 0,0 0 0,0 0 0,-1 0 0,1 0 0,0 0 0,0 0 0,0 0 0,-1 0 0,1 0 0,0 0 0,0 0 0,0 1 0,-1-1 0,1 0 0,0 1 0,-1-1 0,1 1 0,1 0 0,-2 0 0,1 0 0,-1 0 0,0 0 0,0 0 0,0 0 0,0 0 0,0 0 0,0 1 0,0-1 0,0 0 0,0 0 0,0 0 0,-1 0 0,1 0 0,0 0 0,-1 0 0,0 1 0,-1 4 0,-1 0 0,-1 0 0,1 0 0,-1-1 0,-8 10 0,6-8 0,-1 0 0,1 0 0,0 0 0,1 1 0,0-1 0,0 1 0,1 1 0,-4 8 0,-18 75 0,25-91 0,-16 67 0,6-28 0,2 0 0,1 0 0,-4 82 0,14 352 0,0-436 0,3 0 0,1 0 0,1 0 0,3-1 0,0 0 0,21 43 0,-23-63 0,0-1 0,2-1 0,0 0 0,12 14 0,24 36 0,53 103 0,-90-145 0,0-1 0,-2 1 0,0 1 0,-2-1 0,-1 1 0,0 0 0,-2 0 0,-1 1 0,-1-1 0,-4 39 0,3-56 0,-1 0 0,1-1 0,-1 1 0,0-1 0,-1 0 0,0 0 0,0 0 0,0 0 0,0 0 0,-1 0 0,0-1 0,0 0 0,-1 0 0,1 0 0,-1 0 0,0-1 0,-1 1 0,-8 4 0,-10 5 0,0-1 0,-1-1 0,-34 12 0,10-5 0,-220 77 0,257-91-175,-107 46-690,-152 42 0,214-75 772,2 3 0,-62 32 0,-54 20 146,-127 13-53,196-56 0,-53 11 0,-223 48-3299,85-18 1032,31-25 1474,152-28 828,-39 13-28,-26 5-104,-194 33-219,65-10 183,89-22-8,-176 27-210,352-59 339,-137 16-36,-206 54-1,-121 26 392,353-63 423,102-23-351,-64 10 0,-18 0-498,-56 6 2098,109-20-247,49-6 88,-46 3 1,52-6-1779,0 0 1,-26 7-1,26-4-75,-1-1 0,-24 1-1,17-4-2,-1 1 0,-51 10 0,37-5 0,0-2 0,0-2 0,-83-5 0,30-1 0,93 3 35,1 1-142,0-1-1,0 0 0,0 0 0,0-1 1,0 1-1,0-1 0,1 1 1,-1-1-1,0-1 0,0 1 0,1 0 1,-4-3-1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24575,'-1'11'0,"1"-9"0,0-1 0,0 1 0,0-1 0,0 1 0,0-1 0,0 1 0,0-1 0,0 0 0,1 1 0,-1-1 0,1 1 0,-1-1 0,1 0 0,-1 1 0,1-1 0,0 0 0,0 1 0,1 0 0,2 5 0,9 10 0,-2 0 0,0 1 0,-2 0 0,12 29 0,-16-36 0,1-1 0,0 1 0,0-1 0,1-1 0,0 0 0,1 0 0,12 12 0,7 9 0,-22-24 0,-1-1 0,1 0 0,0 0 0,1 0 0,-1-1 0,1 1 0,0-1 0,0-1 0,0 1 0,1-1 0,-1 0 0,1 0 0,-1-1 0,1 0 0,0 0 0,0-1 0,0 0 0,0 0 0,0-1 0,0 1 0,1-1 0,-1-1 0,0 0 0,0 0 0,0 0 0,0-1 0,13-4 0,-5 0 0,-1-1 0,1 0 0,-1-1 0,0-1 0,-1 0 0,13-12 0,41-26 0,-5 4 0,-51 34 0,1 0 0,0 0 0,0 1 0,1 1 0,17-8 0,5 0 0,-2-1 0,51-34 0,-54 31 0,1 1 0,0 1 0,42-15 0,220-92 0,-276 115 0,-1 2 0,2 0 0,-1 1 0,1 0 0,26-4 0,-13 2 0,-23 6 0,0-1 0,0 1 0,1 1 0,13-2 0,-20 3 0,0 0 0,-1 0 0,1 0 0,0 1 0,-1-1 0,1 0 0,0 1 0,-1-1 0,1 1 0,0-1 0,-1 1 0,1 0 0,-1 0 0,1 0 0,-1 0 0,1 0 0,-1 0 0,0 0 0,0 0 0,1 1 0,-1-1 0,0 0 0,0 1 0,0-1 0,0 1 0,-1-1 0,2 3 0,9 25-119,-5-12 183,1 0-1,1 0 0,16 26 0,-21-39-157,1 1 1,0-1-1,0 1 0,0-1 0,0 0 1,0-1-1,1 1 0,0-1 1,0 0-1,0 0 0,0 0 1,0-1-1,0 1 0,1-2 1,11 4-1,2-2-6732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2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24575,'1'20'0,"1"0"0,8 35 0,-5-34 0,-2 1 0,2 25 0,-4-18 0,1 0 0,1 0 0,7 29 0,17 110 0,-17-72 0,-9-72 0,1 0 0,2-1 0,0 1 0,10 33 0,1-7 0,-3 0 0,10 84 0,-22-130 0,5 47 0,-5 99 0,0 17 0,13-78 0,-7-58 0,3 60 0,4 75 0,0 11 0,-11-135 0,11 66 0,-1-21 0,-5-64 0,-7-22 0,0-1 0,0 0 0,0 0 0,0 0 0,0 1 0,0-1 0,0 0 0,0 0 0,1 0 0,-1 0 0,0 1 0,0-1 0,0 0 0,0 0 0,1 0 0,-1 0 0,0 0 0,0 0 0,0 1 0,1-1 0,-1 0 0,0 0 0,0 0 0,0 0 0,1 0 0,-1 0 0,0 0 0,0 0 0,1 0 0,-1 0 0,0 0 0,0 0 0,0 0 0,1 0 0,-1 0 0,0 0 0,0 0 0,1 0 0,-1-1 0,0 1 0,0 0 0,1 0 0,0-2 0,0 0 0,0 0 0,-1 0 0,1 1 0,0-1 0,-1 0 0,1 0 0,-1 0 0,1-1 0,-1 1 0,0 0 0,0 0 0,0 0 0,0 0 0,-1 0 0,1 0 0,-1-4 0,-9-50 0,0 2 0,-26-90 0,-26-66 0,20 43 0,34 137-1365,1 3-5461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3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1034 24575,'56'-21'0,"-39"19"0,0-2 0,0 0 0,-1-1 0,29-13 0,102-44 0,-39 19 0,121-35-193,-27 11-317,37-11 621,-52 20-1353,114-29 1033,-269 79 191,223-45 18,-175 34 0,-41 11 0,53-18 0,12-8 0,143-25 0,-186 46 0,265-40 0,-123 7-1,134-24-764,-92 43 765,-172 17 0,26-3 0,122-1 0,-170 15 35,0-2-1,82-14 1,-79 8 403,0 3 0,0 1-1,63 6 1,88-3-176,-118-13 517,-54 8-814,56-4 1,-72 9 34,0 0 0,0 1 0,0 1 0,0 1 0,0 0 0,20 7 0,-30-8 0,-1 1 0,1 1 0,0-1 0,-1 1 0,0 0 0,0 0 0,0 1 0,0 0 0,-1 0 0,1 0 0,-1 1 0,-1 0 0,1 0 0,-1 0 0,0 0 0,5 13 0,54 98 0,-36-69 0,21 50 0,36 78 17,-22-49-204,-2-11-309,13 31 141,8 95-419,-23-59 272,0 1 502,-43-141-86,11 61 1,-17-60 686,23 63 0,-21-73-325,-2 1 1,-1 0 0,-2 1-1,2 56 1,-4-53-394,-1-17 117,2 1 0,12 38 0,-12-45 0,1 1 0,-2 0 0,-1 0 0,0 0 0,1 31 0,-4-47 0,0 1 0,0 0 0,0-1 0,0 1 0,0 0 0,0-1 0,0 1 0,-1 0 0,1-1 0,-1 1 0,1-1 0,-1 1 0,1-1 0,-1 1 0,0-1 0,0 1 0,0-1 0,0 0 0,0 1 0,0-1 0,0 0 0,-1 0 0,1 0 0,0 0 0,-1 0 0,1 0 0,0 0 0,-1 0 0,1-1 0,-1 1 0,0 0 0,1-1 0,-1 1 0,1-1 0,-1 0 0,0 0 0,1 0 0,-1 1 0,0-1 0,-2-1 0,-8-1 0,0 0 0,1-1 0,-1 0 0,1-1 0,-11-5 0,-19-6 0,20 11 0,-22-6 0,0 2 0,-1 2 0,-44 0 0,-236 4-1426,-415 6-3163,334 24 1847,62-2 2523,-319 5-257,-324 76-4762,862-91 5079,-653 104 81,598-91 759,-75 10-40,-23 12 1295,125-19-1949,-117 32-401,132-28 1999,-1-7 5701,87-12-4785,51-17-2523,0 0 0,0 0 0,0 0-1,0-1 1,0 1 0,0 0 0,0 0 0,0 0 0,0 0 0,0 0-1,-1 0 1,1 0 0,0 0 0,0 0 0,0-1 0,0 1 0,0 0-1,0 0 1,0 0 0,0 0 0,0 0 0,0 0 0,0 0 0,0 0-1,0 0 1,0 0 0,-1 0 0,1 0 0,0 0 0,0 0 0,0 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1 905 24575,'149'2'0,"164"-4"0,-230-8-258,88-21 1,16-3-1232,2-6 644,9-2-1338,-98 28 1469,169-49-1,46-16 715,-46 13 0,-156 36 0,238-74 0,-215 62-464,-75 25 1772,58-25 0,-92 34-966,-23 7-154,0 0 1,1 0-1,-1 0 0,0 0 0,0-1 0,0 0 0,0 0 0,0 0 0,-1 0 1,1 0-1,5-5 0,-9 6-178,0 1 0,0 0 0,0 0 0,0 0 0,0-1 0,0 1-1,0 0 1,0 0 0,0 0 0,0-1 0,0 1 0,0 0 0,0 0 0,0 0 0,0-1 0,0 1 0,0 0 0,0 0 0,0-1 0,0 1 0,0 0 0,0 0 0,0 0 0,0-1-1,0 1 1,-1 0 0,1 0 0,0 0 0,0 0 0,0-1 0,0 1 0,0 0 0,-1 0 0,1 0 0,0 0 0,0 0 0,0 0 0,-1 0 0,1-1 0,0 1 0,0 0 0,0 0 0,-1 0-1,-16-4 560,-15 0 134,-261 6-1330,-52-3-171,321-2 735,0-1-1,0-1 1,-26-10-1,27 8-1,-1 1 1,0 1-1,-30-3 0,26 5-43,0-1 1,0-1 0,0-2 0,-36-13-1,-106-52-781,62 25 634,70 30-507,7 2-3048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3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0 24575,'0'62'0,"2"-21"0,-2 0 0,-2-1 0,-15 80 0,8-59 0,8-48 0,-1-1 0,0 1 0,-1 0 0,0-1 0,-9 22 0,-17 36 0,-12 24 0,39-91 0,0 0 0,0 0 0,-1 0 0,1 0 0,-1-1 0,0 1 0,1-1 0,-1 1 0,0-1 0,-1 0 0,1 0 0,0-1 0,0 1 0,-1-1 0,1 1 0,-1-1 0,0 0 0,1 0 0,-1-1 0,0 1 0,1-1 0,-1 0 0,-7 0 0,4 0 0,-1-1 0,1 0 0,0-1 0,0 1 0,0-1 0,0 0 0,0-1 0,0 0 0,0 0 0,1-1 0,-7-4 0,-72-58 0,3-5 0,-81-89 0,81 89 75,62 57-435,1-2 0,1-1 0,-28-31 0,34 31-6466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3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24575,'-2'25'0,"0"-1"0,-2 1 0,-1-1 0,-13 41 0,-3 13 0,7-53 0,9-24 0,9-14 0,26-34 0,2-5 0,-31 48-93,8-25 318,-9 28-253,0 1 0,0-1-1,0 1 1,0-1 0,0 1 0,0-1-1,-1 1 1,1-1 0,0 1 0,0-1-1,0 1 1,-1 0 0,1-1 0,0 1-1,-1-1 1,1 1 0,0 0 0,-1-1-1,1 1 1,0-1 0,-1 1 0,1 0-1,-1 0 1,1-1 0,-1 1 0,1 0-1,-1 0 1,1 0 0,-1-1 0,1 1-1,-1 0 1,1 0 0,-1 0 0,1 0-1,-1 0 1,1 0 0,-1 0 0,1 0-1,-1 0 1,1 0 0,-1 0 0,1 1-1,-1-1 1,1 0 0,-1 0 0,1 0-1,-1 1 1,1-1 0,-1 0 0,1 0-1,0 1 1,-1 0 0,-12 3-6798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3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24575,'0'-8'0,"1"0"0,1-1 0,0 1 0,0 0 0,3-8 0,7-32 0,-12 43 0,1 1 0,0 0 0,0-1 0,0 1 0,0 0 0,1 0 0,0-1 0,0 1 0,0 0 0,0 1 0,0-1 0,1 0 0,0 1 0,5-7 0,-7 9 0,0 1 0,0-1 0,0 0 0,0 1 0,1-1 0,-1 1 0,0-1 0,0 1 0,0-1 0,0 1 0,1 0 0,-1 0 0,0 0 0,0-1 0,1 1 0,-1 0 0,0 1 0,0-1 0,1 0 0,-1 0 0,2 1 0,-1 0 0,1 1 0,-1-1 0,1 1 0,-1-1 0,0 1 0,1 0 0,-1 0 0,0 0 0,0 0 0,-1 0 0,1 1 0,0-1 0,1 4 0,22 41 0,-2 1 0,-2 1 0,27 99 0,-4-11 0,16 67 0,-55-192 117,-5-12-144,-1 0 0,1 0 0,0 0 0,0-1 0,0 1 0,0 0 0,0 0 0,0 0 1,0 0-1,0 0 0,0-1 0,0 1 0,0 0 0,0 0 0,1 0 0,-1 0 0,0 0 0,0 0 0,0-1 0,0 1 0,0 0 0,0 0 0,0 0 0,0 0 0,0 0 0,0 0 0,0 0 1,0 0-1,1 0 0,-1-1 0,0 1 0,0 0 0,0 0 0,0 0 0,0 0 0,0 0 0,1 0 0,-1 0 0,0 0 0,0 0 0,0 0 0,0 0 0,0 0 0,0 0 0,1 0 0,-1 0 1,0 0-1,0 0 0,0 0 0,0 0 0,0 0 0,0 0 0,1 0 0,-1 0 0,1-10-6799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3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24575,'17'1'0,"0"-2"0,0 0 0,-1-1 0,1 0 0,0-2 0,-1 0 0,1 0 0,26-13 0,-12 4 0,49-11 0,-47 15 0,43-18 0,-43 14 0,65-15 0,-22 8 0,131-59 0,-173 66 12,-26 11-208,-1 0-1,1-1 0,-1 0 0,0 0 1,0-1-1,8-6 0,-3-1-6629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3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0 24575,'-5'1'0,"1"1"0,-1-1 0,1 1 0,0-1 0,-1 1 0,1 1 0,-4 2 0,-9 4 0,-14 5 0,1 2 0,1 1 0,-47 36 0,-70 74 0,118-98 0,2 1 0,1 1 0,-32 51 0,52-73 0,1 1 0,0-1 0,0 1 0,1 0 0,0 0 0,1 0 0,0 1 0,0-1 0,1 17 0,0 7 0,7 53 0,-5-80 0,1 1 0,1-1 0,-1 0 0,1 0 0,0 0 0,1 0 0,-1-1 0,1 0 0,1 1 0,-1-1 0,1-1 0,6 7 0,2 1 0,1 0 0,1 0 0,25 16 0,15 10 0,-37-25 0,1 0 0,30 16 0,8 1 0,-45-23 0,0 0 0,1-1 0,0-1 0,0 0 0,0-1 0,1 0 0,15 3 0,168 22 0,-112-19 0,-34-4 0,68 1 0,-43-7 0,85-3 0,-155 1 0,1 0 0,-1 0 0,1-1 0,-1 1 0,0-2 0,0 1 0,0 0 0,0-1 0,0 0 0,0-1 0,8-6 0,-2-1 0,0 0 0,-1-1 0,12-15 0,15-18 0,-30 36 0,0-1 0,-1 1 0,0-2 0,-1 1 0,0-1 0,0 0 0,-2 0 0,6-15 0,1-13 0,7-47 0,-6 25 0,-9 45 0,0 0 0,-1 0 0,-1-1 0,0 1 0,-3-26 0,1 33 0,0 0 0,-1 0 0,0 0 0,-1 0 0,0 1 0,-1-1 0,1 1 0,-1 0 0,-1-1 0,0 2 0,-8-11 0,-17-25 45,23 32-327,-1 0 0,0 0 0,0 1 0,-10-9 0,5 9-6544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3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24575,'3'3'0,"-1"-1"0,1 0 0,0 1 0,-1 0 0,0-1 0,1 1 0,-1 0 0,0 0 0,-1 0 0,1 1 0,0-1 0,-1 0 0,2 6 0,7 11 0,-4-8 0,1 0 0,-2 0 0,0 1 0,0 0 0,-1 0 0,0 0 0,-2 1 0,1-1 0,-2 1 0,1 0 0,-2 14 0,0-16 0,0 0 0,-1 0 0,-1-1 0,0 1 0,0-1 0,-1 1 0,-1-1 0,0 0 0,0 0 0,-1 0 0,-1-1 0,1 0 0,-10 12 0,9-14 0,-1 0 0,1 0 0,1 1 0,-9 16 0,14-24 0,-1 0 0,1 0 0,-1 0 0,1 0 0,-1 0 0,1 0 0,0 0 0,0 0 0,-1 0 0,1 1 0,0-1 0,0 0 0,0 0 0,0 0 0,0 0 0,1 0 0,-1 1 0,0-1 0,0 0 0,1 0 0,-1 0 0,1 0 0,-1 0 0,1 0 0,-1 0 0,1 0 0,0 0 0,-1 0 0,1 0 0,0-1 0,0 1 0,-1 0 0,1 0 0,0-1 0,0 1 0,0 0 0,0-1 0,0 1 0,0-1 0,0 1 0,0-1 0,1 0 0,-1 1 0,0-1 0,0 0 0,0 0 0,0 0 0,0 0 0,0 0 0,1 0 0,-1 0 0,0 0 0,2-1 0,12 0 0,1-1 0,0 0 0,-1-2 0,0 1 0,0-2 0,18-7 0,25-7 0,-15 7 0,78-9 0,-95 17 0,-1-1 0,37-12 0,-35 8 0,49-8 0,80-8 0,-140 21 0,0 0 0,0 0 0,16-8 0,35-9 0,-37 16 0,-13 3 0,0-1 0,0-1 0,-1 0 0,1-1 0,-1-1 0,0 0 0,0-2 0,19-11 0,-34 19-37,0-1 0,0 1 1,0-1-1,0 0 0,0 0 0,-1 1 0,1-1 0,0 0 0,0 0 0,-1 0 0,1 0 0,0 0 1,-1 0-1,1 0 0,-1 0 0,1 0 0,-1 0 0,0 0 0,1 0 0,-1 0 0,0 0 0,0 0 1,0 0-1,0-1 0,0 1 0,0 0 0,0 0 0,0 0 0,0 0 0,-1 0 0,1 0 0,0 0 1,-1 0-1,1-1 0,-1 1 0,0-1 0,-8-6-6789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0 24575,'-55'21'0,"-35"19"0,66-28 0,0-1 0,-28 8 0,32-13 0,0 1 0,1 1 0,0 1 0,0 1 0,1 0 0,0 1 0,-30 25 0,38-27 0,0 1 0,0 0 0,1 0 0,1 1 0,0 0 0,0 0 0,1 1 0,0 0 0,1 0 0,1 1 0,0-1 0,-6 27 0,5-13 0,2-10 0,1-1 0,0 1 0,1 0 0,1 19 0,1-29 0,1 1 0,0 0 0,1-1 0,0 1 0,0-1 0,0 1 0,0-1 0,1 0 0,0 0 0,1 0 0,-1 0 0,1-1 0,6 7 0,5 4 0,0-1 0,2-1 0,-1 0 0,2-1 0,28 16 0,25 18 0,-66-43 0,7 6 0,0-1 0,1 0 0,0 0 0,0-1 0,1-1 0,0-1 0,1 0 0,21 7 0,45 10 0,-50-12 0,52 9 0,26 5-2259,-80-16 1310,0-2 1,1-1-1,0-2 1,34 2-1,62-5 949,169-5 0,-263 0 637,-1-1-1,1-2 1,-1-1-1,0-1 1,-1-2-1,0-1 1,-1-1 0,0-1-1,-1-2 1,46-34-1,-64 42-636,0 0 0,0-1 0,-1 0 0,0-1 0,0 0 0,-1 0 0,0-1 0,-1 0 0,-1-1 0,1 1 0,-2-1 0,0-1 0,0 1 0,-1 0 0,-1-1 0,0 0 0,0 0 0,-2 0 0,1-26 0,14-76 0,-16 108 0,1 1 0,-1-1 0,-1 1 0,1-1 0,-1 1 0,0-1 0,-1 1 0,0-1 0,0 1 0,0 0 0,-1 0 0,-6-11 0,-4-5 0,-1 2 0,-19-22 0,-7-9 0,-13-28-1365,43 67-5461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536 429 24575,'-13'1'0,"0"-1"0,0 2 0,0 0 0,1 0 0,-1 1 0,1 1 0,0 0 0,0 0 0,0 1 0,0 1 0,1 0 0,0 1 0,0 0 0,-13 12 0,1 0 0,-48 31 0,45-33 0,-36 30 0,45-32 0,2 0 0,0 2 0,1 0 0,0 0 0,2 1 0,0 1 0,1 0 0,-10 24 0,15-29 0,1 0 0,1 1 0,0-1 0,1 1 0,0 0 0,1 0 0,1 0 0,0 0 0,1 0 0,1 0 0,0 0 0,7 28 0,-6-38 0,0 0 0,0 0 0,1 0 0,-1-1 0,1 1 0,0-1 0,0 0 0,1 0 0,-1 0 0,1 0 0,0 0 0,5 3 0,58 38 0,-40-28 0,-11-8 0,1 0 0,0-1 0,0-1 0,1 0 0,-1-1 0,1-2 0,1 1 0,26 1 0,18-1 0,74-4 0,-82-1 0,-14-4 0,0-1 0,0-2 0,-1-1 0,0-3 0,-1-1 0,0-2 0,51-26 0,-56 26 0,-1-3 0,-1 0 0,-1-2 0,-1-2 0,0 0 0,-1-2 0,26-28 0,-49 44 0,-1 0 0,0 1 0,-1-1 0,0-1 0,0 1 0,0-1 0,-1 0 0,0 0 0,-1 0 0,1 0 0,-2 0 0,2-12 0,0-10 0,-3 0 0,-2-37 0,-1 4 0,3 56 0,-1-1 0,0 1 0,0-1 0,-1 1 0,0 0 0,0-1 0,-1 1 0,0 0 0,0 0 0,0 1 0,-1-1 0,0 1 0,0 0 0,-1 0 0,-6-7 0,2 2 0,1-2 0,0 0 0,1 0 0,-10-25 0,13 26 0,-2 0 0,1 0 0,-1 1 0,-1 0 0,0 0 0,-9-10 0,-74-91 0,37 46 0,40 48 0,-1 0 0,-1 1 0,-17-16 0,15 23 0,0-1 0,-1 2 0,0 1 0,-1 0 0,0 1 0,-21-5 0,27 8 0,0 1 0,0 0 0,-1 1 0,1 1 0,0 0 0,-1 1 0,1 0 0,-15 3 0,19-2 0,1 1 0,-1 0 0,1 1 0,0 0 0,0 0 0,0 0 0,0 1 0,1 0 0,-1 1 0,1 0 0,0 0 0,0 1 0,-7 7 0,-3 4-117,10-11-8,1 1 1,-1 0-1,1 0 0,0 0 0,0 1 0,1 0 0,0 0 1,1 0-1,-6 15 0,6-4-6701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24575,'7'0'0,"0"1"0,-1-1 0,1 1 0,0 0 0,0 1 0,-1 0 0,1 0 0,-1 0 0,1 1 0,-1 0 0,0 0 0,0 0 0,0 1 0,0 0 0,-1 0 0,0 1 0,0-1 0,0 1 0,0 0 0,-1 1 0,1-1 0,-1 1 0,-1 0 0,1 0 0,-1 0 0,0 0 0,-1 0 0,1 1 0,-1-1 0,0 1 0,-1 0 0,0 0 0,0 0 0,0 10 0,1 12-170,-2 0-1,-1 0 0,-1 0 1,-2-1-1,-1 1 0,-1-1 1,-11 32-1,10-44-6655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1 459 24575,'0'-6'0,"1"0"0,0 0 0,0 0 0,0 0 0,1 0 0,0 0 0,0 0 0,1 0 0,-1 1 0,1-1 0,1 1 0,-1 0 0,1 0 0,5-6 0,8-8 0,1 1 0,27-19 0,4-5 0,-11 9 0,1 2 0,56-33 0,19-15 0,-66 48-1365,-26 17-5461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4:5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2968 1418 24575,'0'-3'0,"-1"-1"0,1 0 0,0 0 0,-1 0 0,0 0 0,0 1 0,0-1 0,-1 1 0,1-1 0,-1 0 0,0 1 0,0 0 0,0 0 0,0-1 0,0 1 0,-1 0 0,1 1 0,-1-1 0,0 0 0,0 1 0,0 0 0,0-1 0,-1 1 0,1 0 0,-6-2 0,-9-3 0,0 1 0,-1 1 0,1 0 0,-24-2 0,-26-8 0,23-1 0,22 7 0,0 1 0,-1 1 0,0 1 0,-28-4 0,14 5-472,0-2 0,-58-20 0,59 16-30,0 1-1,-72-9 0,-42-1 503,-263-68 0,282 63 0,-30-10 0,-36-12-202,139 36 17,2-3 0,-1-1 0,2-4 0,-85-39 0,15-7-229,59 33 218,1-4-1,-85-61 1,-17-36 4431,158 124-4123,0 0 0,1-1 0,0 0 0,0 0 0,1-1-1,1 0 1,-10-18 0,-36-91-254,30 64 208,17 39-66,2-1 0,0 1 0,1-1 0,1 0 0,0 0 0,2 0 0,2-33 0,-1 41 0,0 97-1365,-1-62-5461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24575,'-1'10'0,"-1"-1"0,0 0 0,0 0 0,-1 0 0,0 0 0,-1 0 0,0 0 0,0-1 0,-1 0 0,0 0 0,0 0 0,-1 0 0,-11 10 0,8-7 0,0 1 0,1 0 0,0 0 0,-11 25 0,-10 26 0,20-47 0,1 0 0,1 1 0,-8 29 0,3 16 0,4 2 0,2-1 0,5 101 0,1-120 0,0-41 0,-1 5 0,0 1 0,1 0 0,0 0 0,1 0 0,0-1 0,0 1 0,1 0 0,0-1 0,1 1 0,0-1 0,0 0 0,0 0 0,1 0 0,1 0 0,6 9 0,38 55 0,-34-49 0,0-1 0,1 0 0,1-1 0,2-1 0,24 23 0,-28-33 0,0-1 0,0 0 0,0-1 0,1 0 0,1-2 0,-1 0 0,1 0 0,0-2 0,0 0 0,21 2 0,5-2 0,0-2 0,0-1 0,44-6 0,-77 4 0,-1-1 0,1-1 0,0 0 0,-1 0 0,0 0 0,1-1 0,-2-1 0,1 0 0,0 0 0,-1 0 0,0-1 0,0-1 0,8-7 0,0-3 0,-1 1 0,-1-2 0,0 0 0,19-33 0,-29 42 0,1-1 0,-1 0 0,-1 0 0,0 0 0,0-1 0,-1 1 0,0-1 0,0-14 0,-4-93 0,-1 50 0,3 32 0,1 16 0,-1-1 0,-2 1 0,-3-24 0,3 37 0,0-1 0,0 1 0,-1 0 0,0 0 0,0 1 0,0-1 0,-1 0 0,0 1 0,-1 0 0,1 0 0,-1 0 0,-7-6 0,-2-2 0,1-1 0,1-1 0,-13-20 0,-14-19 0,-14-23-1365,42 66-5461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 0 0,0 0 0,-1 0 0,1 0 0,-1 0 0,1 0 0,-1 0 0,0 1 0,1-1 0,-1 0 0,0 1 0,0-1 0,0 1 0,0 0 0,0-1 0,1 4 0,15 30 0,-7 0 8,-1 0 0,-2 0 0,-1 1 0,1 43 0,-7 149-207,-2-101-1007,2-104-5620</inkml:trace>
  <inkml:trace contextRef="#ctx0" brushRef="#br0" timeOffset="1">636 1270 24575,'-1'-9'0,"2"-1"0,-1 1 0,1-1 0,1 1 0,-1-1 0,2 1 0,5-18 0,-6 23 0,1 0 0,-1 0 0,1 0 0,0 0 0,0 0 0,0 1 0,0 0 0,1-1 0,0 1 0,-1 0 0,1 0 0,0 1 0,0-1 0,1 1 0,-1 0 0,0 0 0,1 0 0,4 0 0,83-32-32,-66 23-190,1 2 0,0 0 0,0 1-1,0 2 1,47-5 0,-46 10-6604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24575,'2'130'0,"-5"139"0,-16-164-1365,15-82-5461</inkml:trace>
  <inkml:trace contextRef="#ctx0" brushRef="#br0" timeOffset="1">818 2408 24575,'1'-28'0,"-2"-1"0,0 0 0,-2 0 0,-1 1 0,-1-1 0,-1 1 0,-11-28 0,14 47 0,0 0 0,0 1 0,-1 0 0,0-1 0,0 1 0,-1 1 0,0-1 0,0 1 0,-1-1 0,0 2 0,0-1 0,-1 1 0,0 0 0,-15-11 0,9 10 0,-1 0 0,0 1 0,-1 0 0,1 1 0,-1 1 0,0 1 0,0 0 0,-22-2 0,-14 3 0,-62 4 0,25 0 0,-38-2-2613,82 0-2965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1351 24575,'-38'3'0,"0"2"0,0 2 0,1 1 0,0 1 0,-37 16 0,12-5 0,21-8 0,10-1 0,0-2 0,-1-1 0,0-1 0,-60 4 0,80-11 0,0 1 0,1 0 0,-1 1 0,0 0 0,1 1 0,-20 7 0,76-28 0,76-21 0,-2 2 0,54-10-806,3-1-1053,-67 12 1054,135-25 1,119-3-1562,58-13 874,276-54-1075,-275 58 917,194-29 119,-219 38 1043,682-81-576,-171 26 166,-9 3 832,159-26 79,-579 82 432,-98 15-124,-29 4 1252,-100 13-114,-51 17 154,-68 12 4528,-131-1-5997,-31 0 4174,-10 0-3760,-13 0-2112,27 0-5272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381 190 24575,'30'1'0,"-13"0"0,0-1 0,0-1 0,0 0 0,-1-1 0,18-5 0,-29 6 0,0-1 0,0 0 0,0 0 0,-1 0 0,1-1 0,-1 0 0,0 0 0,0 0 0,0 0 0,0-1 0,0 1 0,0-1 0,-1 0 0,0 0 0,0 0 0,0-1 0,0 1 0,-1-1 0,0 1 0,4-11 0,-5 12 0,0-1 0,0 1 0,0-1 0,-1 1 0,1-1 0,-1 1 0,0-1 0,0 1 0,0-1 0,0 1 0,0-1 0,-1 0 0,0 1 0,0 0 0,0-1 0,0 1 0,0-1 0,-1 1 0,1 0 0,-1 0 0,-3-4 0,3 5 0,0 0 0,0 0 0,0 0 0,0 0 0,-1 1 0,1-1 0,-1 1 0,1 0 0,-1-1 0,1 1 0,-1 0 0,0 1 0,1-1 0,-1 0 0,0 1 0,0-1 0,0 1 0,1 0 0,-1 0 0,0 0 0,0 0 0,0 1 0,0-1 0,1 1 0,-1 0 0,0 0 0,-4 2 0,1 0 0,1 0 0,0 1 0,-1-1 0,1 1 0,0 1 0,1-1 0,-1 1 0,1 0 0,0 0 0,0 0 0,0 0 0,-4 9 0,6-9 0,-1-1 0,0 1 0,1 0 0,0 0 0,0 0 0,1 0 0,-1 0 0,1 0 0,0 1 0,0-1 0,1 0 0,0 0 0,0 1 0,0-1 0,1 7 0,0-9 0,1-1 0,-1 0 0,1 0 0,-1 1 0,1-1 0,0 0 0,0-1 0,-1 1 0,1 0 0,1-1 0,-1 1 0,0-1 0,0 1 0,0-1 0,1 0 0,-1 0 0,1 0 0,-1 0 0,1-1 0,-1 1 0,1-1 0,0 1 0,4-1 0,71 0 0,-60-1 0,-10 1 0,-1-1 0,0 0 0,0-1 0,0 0 0,0 0 0,11-6 0,-17 8 0,0 0 0,0 0 0,0-1 0,0 1 0,1-1 0,-1 1 0,0-1 0,-1 1 0,1-1 0,0 0 0,0 0 0,0 1 0,0-1 0,0 0 0,-1 0 0,1 0 0,0 0 0,-1 0 0,1 0 0,-1 0 0,1 0 0,-1 0 0,1 0 0,-1 0 0,0 0 0,1 0 0,-1 0 0,0 0 0,0-1 0,0 1 0,0 0 0,0 0 0,0 0 0,0 0 0,0 0 0,-1-1 0,1 1 0,0 0 0,-1 0 0,1 0 0,-1 0 0,1 0 0,-1 0 0,1 0 0,-1 0 0,0 0 0,1 0 0,-1 1 0,0-1 0,0 0 0,-1-1 0,-4-2 0,1 0 0,-1 0 0,0 1 0,0-1 0,-1 1 0,1 1 0,-1-1 0,1 1 0,-9-1 0,-64-10 0,46 9 0,1 2 0,-1 2 0,0 1 0,1 1 0,-1 2 0,1 1 0,0 1 0,0 2 0,-47 18 0,61-17-119,-6 1-297,0 2 1,-37 23 0,48-25-6411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24575,'-17'3'0,"0"0"0,1 0 0,-1 2 0,1 0 0,0 1 0,0 0 0,1 2 0,0-1 0,-14 11 0,17-11 0,1 0 0,0 1 0,1 0 0,0 0 0,0 1 0,0 0 0,1 1 0,1 0 0,0 1 0,0 0 0,1 0 0,0 0 0,1 1 0,1 0 0,-7 19 0,7-10 0,2-14 0,1 1 0,0-1 0,1 1 0,0-1 0,0 1 0,1 12 0,0-18 0,0 0 0,1 0 0,-1 0 0,1 0 0,0 0 0,0 0 0,0 0 0,0 0 0,0 0 0,0 0 0,1 0 0,-1-1 0,0 1 0,1 0 0,-1-1 0,1 1 0,0-1 0,0 0 0,-1 0 0,1 1 0,0-1 0,0 0 0,0-1 0,0 1 0,0 0 0,0 0 0,0-1 0,4 1 0,7 2 0,1-1 0,0 0 0,0-1 0,0 0 0,1-2 0,-1 1 0,0-2 0,25-5 0,-29 2 0,-10 1 0,-22-4 0,-31 2 0,42 6 0,0 0 0,0 1 0,0 0 0,1 1 0,-1 0 0,1 1 0,-13 5 0,21-8 0,0 1 0,-1 0 0,1 0 0,0 0 0,0 0 0,0 0 0,0 0 0,0 1 0,0-1 0,0 1 0,1-1 0,-1 1 0,0 0 0,1 0 0,-1-1 0,1 1 0,0 0 0,0 1 0,0-1 0,0 0 0,0 0 0,0 0 0,0 0 0,1 1 0,-1-1 0,1 0 0,-1 1 0,1-1 0,0 1 0,0-1 0,0 0 0,0 1 0,1-1 0,-1 0 0,1 1 0,-1-1 0,1 0 0,1 3 0,-1-2-105,0-1 0,1 0 0,-1 1 0,1-1 0,-1 0 0,1 0 0,0 0 0,0 0 0,0-1 0,0 1 0,0 0 0,3 1 0,11 6-6721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24575,'2'84'0,"0"-45"0,-1 1 0,-7 57 0,4-87 0,-1 0 0,0 0 0,-1-1 0,-8 18 0,7-18 0,1 0 0,0 0 0,1 0 0,0 0 0,-4 19 0,-12 86-1365,15-96-5461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24575,'-11'48'0,"8"-39"0,0 1 0,1-1 0,0 0 0,-1 15 0,3-22 0,0 0 0,0 0 0,0 0 0,0-1 0,0 1 0,1 0 0,-1 0 0,1 0 0,-1-1 0,1 1 0,0 0 0,-1-1 0,1 1 0,0-1 0,0 1 0,0-1 0,1 1 0,-1-1 0,0 0 0,0 1 0,1-1 0,-1 0 0,1 0 0,-1 0 0,1 0 0,-1 0 0,1 0 0,2 0 0,-3 0 0,0-1 0,0 0 0,0 1 0,0-1 0,0 0 0,0 0 0,0 1 0,0-1 0,0 0 0,0 0 0,0 0 0,0-1 0,0 1 0,0 0 0,1 0 0,-1 0 0,0-1 0,0 1 0,0-1 0,0 1 0,-1 0 0,1-1 0,0 0 0,0 1 0,0-1 0,0 0 0,0 1 0,-1-1 0,1 0 0,0 0 0,-1 0 0,2-1 0,15-37 0,-8 14 0,-7 20 12,1 0 0,-1 0 0,-1-1 0,1 1 0,-1 0 0,0-1 0,0 1 0,0-1 0,-1-5 0,0 10-47,0-1-1,0 1 1,0-1 0,0 1-1,0 0 1,0-1-1,0 1 1,-1 0 0,1-1-1,-1 1 1,1 0 0,-1 0-1,1 0 1,-1-1 0,0 1-1,1 0 1,-1 0 0,0 0-1,0 0 1,0 0-1,0 0 1,0 0 0,0 0-1,0 0 1,0 1 0,0-1-1,-1 0 1,1 1 0,0-1-1,0 1 1,-1-1 0,1 1-1,0 0 1,-1-1-1,1 1 1,0 0 0,-1 0-1,1 0 1,0 0 0,-1 0-1,0 1 1,-13 1-6791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4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24575,'-5'0'0,"-5"0"0,-2 5 0,-3 1 0,-3-1 0,1 0-8191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24575,'0'-3'0,"0"0"0,0 0 0,0 0 0,0 0 0,1 0 0,0 0 0,-1 0 0,1 0 0,0 0 0,1 0 0,-1 0 0,0 0 0,1 1 0,-1-1 0,1 0 0,0 1 0,0 0 0,0-1 0,0 1 0,5-3 0,-3 2 0,1 1 0,-1-1 0,1 1 0,0 0 0,0 1 0,0-1 0,0 1 0,0 0 0,0 0 0,0 0 0,8 1 0,3 0 0,0 1 0,-1 1 0,1 0 0,0 2 0,-1-1 0,1 2 0,16 7 0,8 8 0,65 44 0,-4-2 0,98 56 0,-147-84-92,16 11-390,106 52 0,-146-82 482,43 29 0,-51-30 0,0-1 0,0-1 0,1-1 0,37 14 0,75 27 35,-106-41 92,42 28-598,-53-33-6355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0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1351 24575,'-2'-144'0,"4"-157"0,25 131 0,-18 126 0,1 1 0,2 0 0,36-81 0,-14 52 0,-18 38 0,18-51 0,-26 66 0,0 0 0,21-35 0,12-27 0,-8 14 0,-31 62 0,1 1 0,0-1 0,0 1 0,1 0 0,-1 0 0,1 0 0,0 1 0,0-1 0,0 1 0,0 0 0,8-5 0,-5 9-1365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 0 0,-1-1 0,1 1 0,0 0 0,-1 0 0,1 1 0,-1-1 0,0 0 0,1 0 0,-1 1 0,0-1 0,0 1 0,0-1 0,0 1 0,0-1 0,1 4 0,15 31 0,-12-22 0,5 20 0,3 0 0,29 57 0,-26-60 0,-1 0 0,18 55 0,-24-57 0,-5-12 0,1 0 0,1-1 0,12 22 0,-14-26 0,1-1 0,-1 1 0,-1 0 0,0 1 0,-1-1 0,-1 0 0,1 1 0,-2-1 0,0 1 0,-2 13 0,2-9 0,-1 0 0,2 0 0,1 0 0,5 27 0,41 145 0,-28-100 0,-16-64 0,1-1 0,13 36 0,2 2 0,-16-47 0,0 0 0,1-1 0,1 1 0,0-1 0,1 0 0,15 22 0,-1-7 0,23 44 0,-35-55 0,1-1 0,0 0 0,1-1 0,1 0 0,0 0 0,2-1 0,-1-1 0,26 20 0,-16-17 0,-13-10 0,1 1 0,-1-1 0,1-1 0,0 0 0,1 0 0,0-1 0,18 5 0,5-1 0,0-3 0,1 0 0,69 1 0,-84-7 0,0 0 0,0-1 0,1-1 0,-1-1 0,0-1 0,-1-1 0,1 0 0,-1-2 0,28-13 0,-44 18 0,146-79 0,-129 67 0,0 0 0,-2-2 0,0 0 0,30-33 0,-10 3 0,-3 0 0,-1-3 0,-3 0 0,-2-3 0,-2 0 0,38-104 0,-41 95 0,-18 48 0,-1-1 0,-1 0 0,0-1 0,-1 1 0,0-1 0,2-26 0,-6 36 0,3-32 0,-3 0 0,-5-60 0,3 86 0,0 0 0,0 0 0,-1 1 0,-1-1 0,0 0 0,0 1 0,-1 0 0,0 0 0,-1 0 0,0 1 0,0 0 0,-1 0 0,-9-8 0,14 14 0,-1 0 0,0 0 0,0 1 0,0-1 0,0 1 0,0 0 0,0 0 0,-1 0 0,1 0 0,-1 1 0,1-1 0,-1 1 0,0 0 0,1 0 0,-1 0 0,0 1 0,0-1 0,-5 1 0,5 1 0,0 0 0,1 0 0,-1 0 0,1 1 0,-1-1 0,1 1 0,0 0 0,0 0 0,-1 0 0,1 0 0,1 1 0,-1-1 0,0 1 0,1 0 0,-1 0 0,1 0 0,0 0 0,0 0 0,-2 4 0,-40 72 0,-61 157 0,95-209 0,1 0 0,2 0 0,0 1 0,2 0 0,1 1 0,1-1 0,1 39 0,2-48 0,-2 1 0,-8 35 0,7-45 0,1 0 0,0 1 0,0-1 0,1 0 0,0 1 0,1-1 0,0 1 0,0-1 0,1 1 0,1-1 0,0 0 0,0 0 0,1 0 0,5 12 0,-2-9 0,6 12 0,1-1 0,28 40 0,-22-38 0,1-2 0,1 0 0,1-1 0,37 29 0,-53-48 0,1 0 0,0-1 0,0 0 0,0 0 0,0-1 0,0 0 0,1 0 0,-1-1 0,0 0 0,12 0 0,83-3 0,-49-1 0,-35 3 0,-3 0 0,0 1 0,0-2 0,0 0 0,0-1 0,0 0 0,-1-1 0,1-1 0,-1 0 0,27-13 0,-21 7 0,0-1 0,-1-1 0,0-1 0,-1-1 0,0 0 0,-1-1 0,-1-1 0,22-27 0,-31 31 0,0-1 0,-1 1 0,0-1 0,-1-1 0,0 1 0,-1-1 0,-1 0 0,0 0 0,-1 0 0,0 0 0,-1 0 0,-1-24 0,-1 26 0,0-1 0,-1 1 0,0 0 0,-1 0 0,0 0 0,-1 1 0,0-1 0,-1 1 0,0 0 0,-1 0 0,0 0 0,0 1 0,-1 0 0,-15-16 0,9 12-1365,2 2-5461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24575,'1'5'0,"0"0"0,1 0 0,-1-1 0,1 1 0,0-1 0,1 0 0,-1 1 0,5 5 0,6 11 0,-4-2 0,-1 1 0,0-1 0,-2 1 0,0 1 0,4 24 0,-7-33-85,1-1 0,0 1-1,1-1 1,0 1 0,1-1-1,0-1 1,1 1 0,0-1-1,1 0 1,0-1 0,1 0-1,0 0 1,0-1 0,0 0-1,13 8 1,-8-8-6741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24575,'0'-2'0,"0"0"0,1 0 0,-1 0 0,1 0 0,0 0 0,-1 0 0,1 1 0,0-1 0,0 0 0,0 0 0,1 1 0,-1-1 0,0 0 0,1 1 0,-1-1 0,1 1 0,-1 0 0,1-1 0,0 1 0,-1 0 0,1 0 0,0 0 0,0 0 0,0 0 0,0 1 0,0-1 0,0 1 0,3-1 0,-3 0 0,0 1 0,0-1 0,0 1 0,0-1 0,0 1 0,0 0 0,0 0 0,0 0 0,0 0 0,1 1 0,-1-1 0,0 0 0,0 1 0,0 0 0,0-1 0,0 1 0,-1 0 0,1 0 0,0 0 0,0 0 0,0 0 0,-1 1 0,1-1 0,-1 0 0,1 1 0,-1-1 0,1 1 0,0 2 0,2 4 0,-1 1 0,-1 0 0,0 0 0,0 0 0,-1 0 0,0 1 0,0 12 0,5 36 0,35 169 0,-4-17 0,2-65 0,-25-101 0,-2 0 0,-1 1 0,-3 1 0,4 80 0,-12-111 0,0-1 0,0 1 0,2 0 0,0-1 0,0 1 0,1-1 0,1 0 0,10 25 0,-14-39 0,0 1 0,1-1 0,-1 1 0,0-1 0,0 0 0,1 1 0,-1-1 0,0 1 0,1-1 0,-1 1 0,1-1 0,-1 0 0,1 1 0,-1-1 0,0 0 0,1 0 0,-1 1 0,1-1 0,-1 0 0,1 0 0,-1 0 0,1 1 0,0-1 0,-1 0 0,1 0 0,-1 0 0,1 0 0,-1 0 0,1 0 0,-1 0 0,1 0 0,-1 0 0,1-1 0,-1 1 0,1 0 0,-1 0 0,1 0 0,-1-1 0,1 1 0,-1 0 0,1 0 0,-1-1 0,1 1 0,-1 0 0,0-1 0,1 1 0,-1-1 0,1 1 0,-1 0 0,0-1 0,0 1 0,1-1 0,-1 1 0,0-1 0,0 1 0,1-1 0,-1 0 0,19-38 0,-16 31 0,48-93-257,28-67-276,-55 115 31,2 1-1,3 1 1,54-74 0,25-42-547,-50 63 1035,110-185-400,-129 229 1715,3 3 1,85-90-1,-125 144-1289,0 1-1,1-1 1,-1 1-1,1-1 1,0 1 0,0 0-1,0 0 1,0 1-1,0-1 1,0 1-1,0-1 1,0 1-1,1 0 1,-1 0 0,1 0-1,-1 1 1,1-1-1,-1 1 1,1 0-1,-1 0 1,1 0 0,-1 0-1,0 1 1,1 0-1,-1-1 1,1 1-1,-1 0 1,0 1-1,1-1 1,-1 0 0,0 1-1,0 0 1,0 0-1,5 4 1,-3-1-14,1 0 0,-1 0 0,0 1 0,0 0 0,-1 0 0,1 0 0,-2 0 0,1 1 0,0 0-1,-1 0 1,-1 0 0,1 0 0,-1 0 0,0 0 0,1 12 0,4 24 2,1 0 0,18 50 0,-2-9 0,4 6 0,-19-67 0,-1 1 0,-1 1 0,8 49 0,-14-53 0,2 0 0,0-1 0,2 1 0,0-1 0,1 0 0,1 0 0,1 0 0,1-1 0,0 0 0,16 21 0,-23-37 0,0-1 0,0 1 0,0-1 0,1 0 0,-1 0 0,1 0 0,0-1 0,-1 1 0,1 0 0,0-1 0,0 0 0,0 0 0,0 0 0,0 0 0,0 0 0,0 0 0,1-1 0,-1 0 0,0 1 0,0-1 0,0 0 0,1-1 0,-1 1 0,0-1 0,0 1 0,0-1 0,0 0 0,0 0 0,0 0 0,0-1 0,0 1 0,0-1 0,-1 1 0,1-1 0,3-3 0,11-8 0,0 0 0,-2-1 0,0-1 0,17-20 0,-18 19 0,-3 2 0,-1 1 0,0-1 0,10-23 0,21-28 0,-13 25 0,-1-1 0,24-53 0,4-6 0,-28 41 0,-23 48 0,0-1 0,1 1 0,1 0 0,0 1 0,11-16 0,-17 26 0,0 0 0,1-1 0,-1 1 0,0 0 0,0 0 0,0 0 0,0 0 0,1 0 0,-1 0 0,0-1 0,0 1 0,0 0 0,1 0 0,-1 0 0,0 0 0,0 0 0,0 0 0,1 0 0,-1 0 0,0 0 0,0 0 0,1 0 0,-1 0 0,0 0 0,0 0 0,0 0 0,1 0 0,-1 0 0,0 0 0,0 0 0,0 1 0,1-1 0,-1 0 0,0 0 0,0 0 0,0 0 0,0 0 0,1 0 0,-1 1 0,0-1 0,0 0 0,8 14 0,3 21 0,-9-31 0,13 47 0,36 146 0,-47-173 0,21 151 0,-19-133 0,15 60 0,5 26 0,-15-54 0,-5-36 0,3 52 0,-7-64 0,1 0 0,2 0 0,13 43 0,6 36 0,-25-138 0,1 0 0,2 1 0,1-1 0,1 0 0,2 1 0,2 0 0,18-50 0,70-183 0,-21 105-336,-14 34 97,35-79 814,-86 183-575,0-2 0,-2 1 0,10-41 0,-16 101-1365,-2-16-5461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24575,'141'-1'0,"157"3"0,-269 2-295,1 1 0,-1 2 0,0 1 0,30 12 0,37 10-301,188 40-525,222 61-2331,-301-67 2896,60 18 662,-162-48-377,-2 5 0,174 93 0,-4-1-86,78 47 3632,-273-136-1967,-75-41-1272,1 0 0,-1 0-1,0-1 1,0 1 0,1-1 0,-1 1 0,1-1 0,-1 1 0,0-1 0,1 0 0,-1 1 0,1-1 0,-1 0 0,1 0 0,1 0 0,-3 0 3,1-1 1,-1 1 0,0 0-1,1-1 1,-1 1-1,0 0 1,1 0-1,-1-1 1,0 1-1,0-1 1,1 1-1,-1 0 1,0-1 0,0 1-1,0 0 1,1-1-1,-1 1 1,0-1-1,0 1 1,0-1-1,0 1 1,0 0 0,0-1-1,0 1 1,0-1-1,0 1 1,0-1-1,0 1 1,0 0-1,0-1 1,-1 0-1,0-2 129,0-1-1,0 1 0,-1-1 1,1 1-1,-1 0 1,0 0-1,0 0 0,0 0 1,0 0-1,-4-3 0,-20-20-167,1 0 0,-41-57 0,62 74-68,1 0 0,-1 0-1,1 0 1,1 0 0,-1 0-1,2-1 1,-1 1-1,1 0 1,1-1 0,0 1-1,1-16 1,-1 16-477,1-14-6281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137 161 24575,'-2'1'0,"1"-1"0,0 1 0,0-1 0,0 1 0,0-1 0,0 1 0,0 0 0,0 0 0,0-1 0,0 1 0,0 0 0,0 0 0,0 0 0,0 0 0,1 0 0,-1 0 0,0 0 0,1 0 0,-1 1 0,1-1 0,-1 0 0,1 0 0,-1 0 0,1 1 0,0-1 0,0 0 0,0 3 0,-5 39 0,4-38 0,-2 427 0,6-222 0,-3 529 0,0-728 0,-1-1 0,0 1 0,-1 0 0,0 0 0,0-1 0,-1 1 0,-6 14 0,8-25 0,0 0 0,0 0 0,0 0 0,1 0 0,-1 0 0,0 0 0,0 0 0,1 0 0,-1 0 0,0-1 0,0 1 0,1 0 0,-1-1 0,0 1 0,1 0 0,-1-1 0,0 1 0,1-1 0,-1 1 0,0-1 0,1 1 0,-1-1 0,1 1 0,-1-1 0,1 0 0,0 1 0,-1-1 0,1 0 0,-1 1 0,1-2 0,-19-23 0,14 12 0,0 0 0,1-1 0,0 1 0,1-1 0,1 0 0,0 1 0,1-1 0,0 0 0,1 0 0,4-25 0,-3 15 0,-1 0 0,-3-36 0,-13-88-206,6-1-1,11-154 1,2 110 167,-5 66 39,4-142 0,1 255-2,0-1 0,0 1 0,2 0 0,9-24 0,8-25 122,-21 60-95,-1 1 1,1-1-1,0 0 1,0 0-1,0 1 1,0-1 0,0 1-1,0-1 1,1 1-1,-1-1 1,1 1 0,-1 0-1,1 0 1,0 0-1,0 0 1,0 0-1,0 0 1,1 0 0,-1 1-1,0-1 1,1 1-1,2-2 1,-2 3-27,-1 0-1,0 1 1,0-1-1,1 0 1,-1 1 0,0-1-1,0 1 1,0-1 0,0 1-1,1 0 1,-1 0 0,0 0-1,-1 0 1,1 1-1,0-1 1,0 1 0,0-1-1,-1 1 1,1-1 0,-1 1-1,1 0 1,-1-1-1,0 1 1,0 0 0,0 0-1,0 0 1,0 0 0,1 3-1,5 10 2,-1 1 0,0 0 0,5 23 0,-7-22 0,1 0 0,0 0 0,9 17 0,5 8 4,-2 1 0,-2 1 0,10 48 1,-11-39-98,35 90 0,-27-94-53,109 271-552,-107-256 549,34 61 0,-5-13 10,-32-65 352,2-1 1,2-1-1,3-2 1,48 61-1,-71-98-171,0-1-1,0 0 1,0 0 0,1 0-1,0-1 1,0 0 0,0 0-1,1 0 1,12 5 0,-17-8-43,1 0 0,-1-1-1,1 1 1,-1 0 0,1-1 0,0 0 0,-1 1 0,1-1 0,0 0 0,-1 0 0,1-1-1,0 1 1,-1 0 0,1-1 0,-1 0 0,1 0 0,0 0 0,-1 0 0,0 0-1,1 0 1,-1 0 0,0-1 0,0 1 0,1-1 0,-1 0 0,0 1 0,-1-1-1,1 0 1,2-3 0,2-5 1,-1 0 0,0 0 0,-1 0 0,1-1 0,-2 1 0,0-1 0,0 0 0,-1 0 0,0 0 0,-1-1 0,-1 1 0,0-13 0,8-56 0,22-110 0,-23 141 0,0-35 0,-7-147 0,-2 98 0,2 103 0,-1 0 0,-1 0 0,-11-51 0,10 63 0,1 1 0,0-1 0,2-24 0,0 27 0,0-1 0,-1 1 0,0 0 0,-6-23 0,7 38 0,0-1 0,0 1 0,0-1 0,0 1 0,0-1 0,0 1 0,0-1 0,0 1 0,0-1 0,0 1 0,-1-1 0,1 1 0,0-1 0,0 1 0,-1 0 0,1-1 0,0 1 0,0-1 0,-1 1 0,1 0 0,0-1 0,-1 1 0,1 0 0,-1 0 0,1-1 0,0 1 0,-1 0 0,1 0 0,-1-1 0,0 1 0,-5 13 0,0 24 0,8-20 0,1-1 0,0 0 0,1 0 0,1-1 0,1 1 0,8 16 0,12 36 0,65 277 0,-31-164 0,-49-141 0,29 83 0,-8-24 0,8 19 0,-22-76 0,2 0 0,1-1 0,43 59 0,-62-96 0,1-1 0,0 0 0,0 0 0,0-1 0,0 1 0,1-1 0,-1 1 0,1-1 0,-1 0 0,1 0 0,0-1 0,0 1 0,0-1 0,0 1 0,0-1 0,0-1 0,0 1 0,0-1 0,0 1 0,0-1 0,0 0 0,1-1 0,-1 1 0,0-1 0,0 1 0,7-3 0,9-4 0,0 0 0,-1-2 0,0 0 0,20-13 0,-1 2 0,439-243-1142,-216 119 1142,-199 108 0,-33 21 0,-1-2 0,36-27 0,181-143 323,-228 174-206,-1-1 0,0 0 0,-1-1 0,-1-1 0,0-1 0,23-35 0,-37 51-117,0 0 0,1 1 0,-1-1 0,0 0 0,0 0 0,0 0 0,1 0 0,-1 0 0,0 0 0,0 0 0,0 0 0,0 0 0,-1 0 0,1 0 0,0 1 0,0-1 0,-1 0 0,1 0 0,0 0 0,-1 0 0,1 0 0,-1 1 0,1-1 0,-1 0 0,1 0 0,-1 1 0,1-1 0,-1 0 0,0 1 0,0-1 0,1 1 0,-1-1 0,0 1 0,0-1 0,0 1 0,1-1 0,-1 1 0,0 0 0,0-1 0,0 1 0,0 0 0,0 0 0,-1 0 0,-56-12 0,37 8 0,12 1 0,-1 1 0,1 0 0,-1 1 0,0 0 0,0 0 0,0 1 0,1 0 0,-1 1 0,0 0 0,0 0 0,-10 4 0,15-3 0,1 0 0,0 0 0,-1 1 0,1-1 0,0 1 0,0 0 0,1 0 0,-1 0 0,1 1 0,-1-1 0,1 1 0,0 0 0,0 0 0,1 0 0,-1 0 0,1 1 0,0-1 0,0 0 0,0 1 0,1 0 0,0-1 0,0 1 0,0 0 0,-1 6 0,-8 50 0,3-27 0,2 0 0,-1 46 0,7 133 0,1-238 0,1-1 0,1 1 0,1 0 0,11-31 0,7 4 0,2-8 0,-1-19 0,-22 74 0,0 0 0,0-1 0,1 1 0,-1 0 0,1 0 0,1 0 0,-1 1 0,1-1 0,-1 1 0,1 0 0,7-7 0,-9 11 0,-1-1 0,1 1 0,-1 0 0,1 0 0,-1-1 0,1 1 0,-1 0 0,0 0 0,1 0 0,-1 0 0,1 1 0,-1-1 0,1 0 0,-1 1 0,1-1 0,-1 1 0,0-1 0,1 1 0,-1-1 0,0 1 0,0 0 0,1 0 0,-1 0 0,0 0 0,0 0 0,0 0 0,2 2 0,33 40 0,-25-28 0,42 61 0,-43-60 0,0 0 0,1-1 0,0 0 0,1-1 0,19 17 0,-22-22 0,0 1 0,0-1 0,13 21 0,-14-19 0,1 1 0,0-2 0,13 14 0,-9-13 0,0 1 0,25 14 0,-32-23 0,0 1 0,1-2 0,0 1 0,0-1 0,0 0 0,0 0 0,0-1 0,0 0 0,9 0 0,2 0 0,1-1 0,-1 0 0,1-2 0,-1 0 0,0-1 0,26-7 0,-35 6 0,0 1 0,0-1 0,-1 0 0,0-1 0,1 0 0,-2 0 0,1-1 0,-1 1 0,0-2 0,0 1 0,0-1 0,-1 0 0,0-1 0,7-12 0,10-15 0,-14 21 0,1 0 0,-2 0 0,0-1 0,0 0 0,-2 0 0,0-1 0,0 0 0,-2 0 0,4-24 0,28-174 0,-20 139 0,-6 27 0,-4 22 0,-1-1 0,-1 0 0,0-30 0,-3 40 0,-1 0 0,0 1 0,-2-1 0,0 0 0,0 0 0,-2 1 0,0-1 0,-1 1 0,-7-16 0,11 31 0,1 1 0,0-1 0,-1 1 0,1-1 0,0 1 0,-1-1 0,1 1 0,-1 0 0,1-1 0,-1 1 0,1-1 0,-1 1 0,1 0 0,-1 0 0,1-1 0,-1 1 0,1 0 0,-1 0 0,1 0 0,-1 0 0,0-1 0,1 1 0,-1 0 0,1 0 0,-1 0 0,0 0 0,1 0 0,-1 1 0,1-1 0,-1 0 0,0 0 0,1 0 0,-1 0 0,1 1 0,-1-1 0,1 0 0,-1 1 0,1-1 0,-1 0 0,1 1 0,-1-1 0,1 0 0,0 1 0,-1-1 0,1 1 0,-1-1 0,1 1 0,0-1 0,-1 1 0,1 0 0,-27 37 0,14-19 0,4-8 0,0 0 0,0 0 0,1 1 0,1 0 0,0 1 0,1 0 0,0 0 0,1 0 0,0 1 0,1-1 0,-4 25 0,3 6 0,1 1 0,4 62 0,1-60 0,-1-39 0,1 0 0,0 0 0,0 0 0,1 0 0,0 0 0,0-1 0,1 1 0,0-1 0,1 1 0,0-1 0,0 0 0,8 10 0,-2-4 0,0-1 0,2-1 0,-1 0 0,1 0 0,21 13 0,-21-17 0,1 0 0,1-1 0,25 9 0,9 3 0,-35-13 3,1 0 0,0-1 0,0-1 0,0 0 0,0-1 0,21 1 1,94-5-137,-52-1-750,8 3 825,173-8-537,-219 4 510,0-1-1,0-3 1,0-1-1,56-21 1,119-67 556,-179 78-353,-1-1 0,0-2 0,55-50 0,-80 63-74,0 0-1,-1-1 1,0-1-1,-1 1 1,0-1-1,-1 0 1,0-1-1,-1 1 1,0-1-1,-1 0 1,0-1-1,2-15 1,-2 2 69,0 0 0,-3-1 0,0 1 0,-5-52 0,4 76-113,-1-1 0,1 1 0,0 0 0,-1-1 0,1 1 0,-1 0 0,0-1 0,0 1 0,0 0 0,0 0 0,-2-4 0,3 6 0,-1 0 0,1-1 0,-1 1 0,1 0 0,-1-1 0,1 1 0,0 0 0,-1 0 0,1 0 0,-1-1 0,0 1 0,1 0 0,-1 0 0,1 0 0,-1 0 0,1 0 0,-1 0 0,1 0 0,-1 0 0,1 0 0,-1 0 0,1 0 0,-1 0 0,1 0 0,-1 1 0,1-1 0,-1 0 0,1 0 0,-1 0 0,0 1 0,-5 4 0,0 0 0,0 0 0,1 1 0,0-1 0,-8 12 0,-11 11 0,-36 12 0,45-32 0,1 1 0,-26 22 0,31-25 0,1-1 0,-1 1 0,0-1 0,0-1 0,0 1 0,0-2 0,-1 1 0,0-1 0,0-1 0,-13 2 0,11-1 0,0 0 0,0 0 0,0 1 0,0 0 0,0 1 0,-11 7 0,-54 30 0,57-32 0,0 1 0,0 0 0,1 2 0,-26 21 0,8-2-1365,18-18-5461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30539 37 24575,'4'-3'0,"0"0"0,1 1 0,-1-1 0,1 1 0,-1 0 0,1 0 0,0 1 0,0-1 0,0 1 0,0 0 0,0 0 0,0 1 0,10-1 0,-8 1 0,-1 0 0,0-1 0,0 0 0,0 0 0,0-1 0,0 1 0,11-6 0,-32 14 0,0 0 0,-1-2 0,-19 5 0,15-4 0,0 0 0,-25 12 0,22-6 0,0-1 0,-1-1 0,0-2 0,-34 9 0,24-8 21,-51 20 0,2 1-746,-126 43-100,-40 11 5,-92 10-1259,-79 19-1067,-1-25 2124,292-62-271,-229 38-513,-95 20 662,-649 88-2270,-289-54 3263,561-83 151,33-1 0,-1261 40 0,-578-61 0,619-11 0,-153 41 0,397-6 0,-942 36 0,-225 46 0,1047-57 0,5 33 0,1533-71 0,-1197 51 0,951-63 1436,-173-1 669,771-11-2121,-3 1 352,0-1-1,1 0 1,-1 0 0,1 0 0,-1-1-1,0 0 1,1 0 0,0 0-1,-1-1 1,1 0 0,0 0 0,-8-4-1,16 3 586,1 0-1,0 0 1,1 1-1,-1-1 0,0 1 1,1 0-1,6-2 1,61-16 468,-49 14-1475,1 0-1,27-13 1,-32 13 86,1 0 0,1 1 0,-1 1 0,0 0 0,23 1 0,11-4 0,81-10-138,140-26-41,-277 44 188,1-1-1,0 1 0,0 0 0,-1 0 0,1-1 0,0 1 0,0 0 0,0 0 1,0 0-1,0 0 0,0 0 0,0 0 0,0 1 0,1-1 0,-1 0 0,0 0 1,1 1-1,-1-1 0,1 0 0,-1 1 0,1-1 0,-1 0 0,1 1 0,0-1 1,0 1-1,0-1 0,0 0 0,0 1 0,0-1 0,0 1 0,0-1 0,1 1 1,-1-1-1,1 0 0,-1 1 0,1-1 0,-1 0 0,2 2 0,8 9-1373,2-2-5461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7 0,0 4 0,0 3 0,0 2 0,0 1 0,0 1 0,4-5 0,2-2 0,0 1 0,-2 0 0,-1 2 0,-1 0 0,-1 1 0,0-8 0,-1-7-8191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24575,'0'582'0,"2"-544"0,9 57 0,-4-54 0,0 44 0,0 11-140,26 137 0,-17-143-14,8 173 1,-25 387 740,1-673-587,0-14 0,0-1 0,-3 0 0,-10-53 0,-15-52-282,17 79 31,-3 1-1,-28-82 1,31 116 251,1 6 0,2-1 0,-10-41 0,-15-78 0,19 92 0,2 0 0,3 0 0,-4-76 0,10 96 0,-1-1 0,-1 1 0,-15-51 0,1 4 0,18 77 0,-8-38 259,2 0 0,2 0 0,-1-53 0,5 84-259,1 0 0,0 1 0,1-1 0,0 1 0,0-1 0,1 1 0,0-1 0,3-8 0,-3 13 0,-1 1 0,1 0 0,0-1 0,0 1 0,0 0 0,1 0 0,-1 0 0,1 0 0,-1 0 0,1 1 0,-1-1 0,1 1 0,0-1 0,0 1 0,0 0 0,-1 0 0,1 0 0,0 1 0,0-1 0,0 1 0,0 0 0,1 0 0,3 0 0,22 0 0,1 1 0,0 2 0,39 8 0,-34-4 0,68 3 0,-63-10 0,26 1 0,1-2 0,104-16 0,-126 11 0,1 2 0,80 3 0,-117 1 0,-20 4 14,-1 1-1,0 0 0,1 0 1,0 1-1,-17 13 0,-19 9-1458,21-15-5381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5:5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24575,'45'-2'0,"0"-2"0,-1-2 0,80-22 0,-116 26 0,58-12 0,50-15 0,-91 22 0,-1 1 0,1 1 0,0 2 0,32-2 0,105 7 0,-54 1 0,-106-3 0,32 0 0,-1 0 0,0 3 0,61 11 0,-53-3 0,1-2 0,1-2 0,84 4 0,18-10 0,133-4 0,-145-22-1365,-111 24-5461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166 242 24575,'-2'112'0,"4"122"0,11-147 0,-8-53 0,3 46 0,-10 108 0,4 86 0,11-173 0,-6-52 0,1 65 0,-9-73 0,-1-26 0,2 0 0,-1 0 0,2 0 0,0 0 0,1 0 0,0 0 0,1 0 0,1-1 0,6 16 0,-7-43 0,-4-12 0,-10-24 0,-5-62 0,12 66 0,-3 1 0,-15-53 0,-46-165 0,5 33 0,56 200 0,-8-56 0,2 7 0,6 29 0,3-1 0,1 1 0,6-80 0,0 20 0,-4 98 0,2 0 0,-1 1 0,1-1 0,1 0 0,5-19 0,-6 26 0,1 0 0,0 0 0,0 0 0,1 0 0,-1 0 0,1 1 0,-1-1 0,1 1 0,0 0 0,1 0 0,-1 0 0,1 0 0,-1 1 0,1-1 0,0 1 0,-1 0 0,6-2 0,55-22 0,1 3 0,0 3 0,1 2 0,88-10 0,-95 22 0,1 3 0,62 5 0,-22 0 0,-96-2 0,0 0 0,-1 0 0,1 0 0,-1 1 0,1-1 0,-1 1 0,1 0 0,-1-1 0,1 2 0,-1-1 0,0 0 0,0 1 0,1-1 0,-1 1 0,0 0 0,0 0 0,5 5 0,-7-4 0,1 0 0,-1-1 0,1 1 0,-1 0 0,0 0 0,0 0 0,0 0 0,0 0 0,-1 0 0,1 0 0,-1 1 0,0-1 0,0 0 0,0 0 0,0 0 0,-1 0 0,1 0 0,-1 0 0,0 1 0,-2 4 0,1 0-151,-1-1-1,1 0 0,-2 0 0,1 0 1,-1 0-1,0 0 0,0-1 1,-10 11-1,1-6-6674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1147 24575,'1'-11'0,"0"0"0,1 0 0,1 0 0,4-15 0,3-9 0,-8 27 0,1 0 0,0 0 0,1 0 0,0 0 0,7-10 0,15-34 0,-16 19 0,1-1 0,2 2 0,1 0 0,25-41 0,-29 55 0,-1 0 0,-1-1 0,-1 1 0,7-31 0,-8 27 0,1 1 0,1-1 0,13-25 0,111-184 0,-120 207 0,0-1 0,1 0 0,1 1 0,1 1 0,1 0 0,1 1 0,21-22 0,-28 33-114,23-21 357,-33 31-297,1 0 1,0 1 0,0-1-1,0 0 1,0 0 0,0 1-1,0-1 1,0 0 0,0 1-1,0-1 1,0 1-1,0 0 1,0-1 0,1 1-1,-1 0 1,0 0 0,0-1-1,0 1 1,0 0 0,1 0-1,-1 0 1,0 0 0,0 1-1,0-1 1,0 0 0,1 0-1,0 1 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0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24575,'1'-2'0,"1"0"0,0-1 0,0 1 0,0 0 0,0 0 0,0 0 0,0 0 0,1 1 0,-1-1 0,1 1 0,-1-1 0,1 1 0,0 0 0,-1 0 0,1 0 0,0 0 0,4-1 0,12-5 0,156-88 0,-23 9 0,-141 80 0,1 2 0,0-1 0,0 2 0,0-1 0,0 2 0,1-1 0,20 0 0,24-5 0,-35 4 0,0 1 0,1 1 0,-1 1 0,1 1 0,-1 0 0,1 2 0,-1 1 0,0 1 0,0 1 0,0 0 0,32 14 0,-35-13 0,0-1 0,0-1 0,34 4 0,14 2 0,-34-3 0,-1 2 0,0 1 0,-1 1 0,53 27 0,-65-28 0,0 1 0,26 20 0,-38-25 0,-1 0 0,1 1 0,-1 0 0,0 0 0,-1 0 0,1 1 0,-1 0 0,6 13 0,-6-10 0,0 0 0,-1 1 0,0-1 0,-1 1 0,0 0 0,-1 0 0,0 0 0,-1 0 0,0 1 0,-1-1 0,-2 24 0,0-27 0,-1 0 0,0 0 0,0 0 0,0 0 0,-1-1 0,0 1 0,-1-1 0,0 0 0,0-1 0,-1 1 0,0-1 0,0 0 0,-1 0 0,0-1 0,0 0 0,-11 7 0,-75 48-364,-3-5 0,-121 53 0,45-44 364,35-15 0,44-16 0,54-21 0,-70 35 0,74-29 16,-1-2-1,0-1 0,-1-1 1,-65 15-1,8-5 1000,169-39-1015,-58 10 0,10-2 0,0-1 0,0-1 0,0-1 0,-2-1 0,29-16 0,-25 12 0,0 2 0,1 1 0,0 1 0,1 2 0,0 1 0,58-6 0,-78 11 0,0-1 0,0 0 0,0-1 0,19-10 0,-21 10 0,1-1 0,-1 2 0,1-1 0,0 1 0,0 1 0,18-3 0,183-22 0,-133 16 0,-31 4 0,64-2 0,-83 9-1365,-4 0-5461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0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2 24575,'-103'-2'0,"-113"5"0,201-1 0,0 1 0,0 1 0,0 0 0,0 1 0,0 1 0,1 0 0,0 1 0,-21 14 0,5-4 0,22-14 0,1 2 0,-1-1 0,1 1 0,0 0 0,0 1 0,0-1 0,-7 10 0,-31 29 0,35-36 0,1 1 0,0 0 0,0 1 0,1 0 0,0 0 0,-8 15 0,-50 119 0,61-135 0,1 1 0,1 0 0,-1 0 0,2 1 0,-1-1 0,2 0 0,-1 1 0,1 14 0,0 7 0,7 46 0,-2-48 0,2-1 0,1 0 0,2 0 0,0-1 0,25 50 0,-25-64 0,1-1 0,-1-1 0,2 0 0,0 0 0,0-1 0,1 0 0,24 15 0,-15-9 0,-4-4 0,0-1 0,1 0 0,0-2 0,1 0 0,0-1 0,1-1 0,-1 0 0,1-2 0,29 5 0,51 14 0,23 3 0,-98-25 0,48 8 0,113 3 0,-164-15 0,30 0 0,-1 2 0,94 15 0,-116-12 0,0-1 0,30-1 0,8 1 0,-64-3 0,1 1 0,-1-1 0,1 1 0,-1 0 0,0 0 0,0 0 0,0 1 0,1-1 0,-1 1 0,0-1 0,-1 1 0,1 0 0,0 0 0,0 0 0,-1 1 0,0-1 0,1 1 0,2 3 0,-2-1 0,0 1 0,0-1 0,0 1 0,0 0 0,-1 0 0,0 0 0,0 0 0,-1 1 0,1 8 0,0-5 0,-2 0 0,1 0 0,-1 0 0,-1 0 0,0 0 0,0 0 0,-1 0 0,0 0 0,-1-1 0,0 1 0,-1-1 0,-7 15 0,-8 8 0,-2-1 0,-1 0 0,-2-2 0,0-1 0,-2 0 0,-46 36 0,57-52 0,-1-2 0,1 1 0,-2-2 0,1 0 0,-1-1 0,0-1 0,-1-1 0,-29 7 0,45-13 0,-1 0 0,1 0 0,-1 0 0,1 0 0,-1-1 0,0 1 0,1-1 0,0 0 0,-1 0 0,1 0 0,-1 0 0,1 0 0,0 0 0,0-1 0,0 1 0,-1-1 0,1 1 0,1-1 0,-1 0 0,0 0 0,0 0 0,1 0 0,-1 0 0,1 0 0,0 0 0,-1-1 0,1 1 0,-1-5 0,-5-8 0,2 0 0,0-1 0,-4-20 0,7 28 0,-4-29 0,2 0 0,1 0 0,2 0 0,4-41 0,0-6 0,-1 55 0,1 1 0,2-1 0,1 1 0,15-41 0,6-34 0,32-140 0,-53 208 0,3-48 0,2-11 0,-4 50 0,-3 0 0,-2 0 0,-1 0 0,-6-44 0,5 81 0,-1 0 0,-1 0 0,1 0 0,-1 1 0,0-1 0,-1 1 0,0-1 0,0 1 0,0 0 0,0 0 0,-1 0 0,0 0 0,-1 1 0,1-1 0,-1 1 0,0 0 0,0 1 0,0-1 0,-7-3 0,2 2 0,1 1 0,-1 0 0,0 1 0,0 0 0,-1 1 0,1 0 0,-1 0 0,0 1 0,0 1 0,0 0 0,-13 0 0,0 1 0,9-1 0,0 0 0,1 1 0,-1 1 0,0 0 0,1 1 0,-1 1 0,1 0 0,0 1 0,0 0 0,-27 13 0,-131 76 0,160-85 0,1 2 0,0-1 0,0 1 0,0 0 0,2 1 0,-1 1 0,1-1 0,-9 17 0,14-19 11,0-1 0,0 1 0,1 0 0,0 1 0,1-1 0,0 1-1,0-1 1,1 1 0,0-1 0,1 11 0,0-11-135,0-1 0,0 0 1,1 1-1,0-1 0,0 0 0,1 1 1,0-1-1,1 0 0,0 0 0,0-1 1,8 14-1,0-9-6702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24575,'-24'1'0,"1"0"0,-31 6 0,47-6 0,-1 1 0,0 0 0,1 0 0,0 0 0,-1 1 0,1 0 0,0 1 0,0 0 0,1 0 0,-12 9 0,13-7 0,1 0 0,-1 0 0,1 0 0,0 1 0,0 0 0,1-1 0,0 2 0,1-1 0,-1 0 0,1 0 0,0 1 0,0 11 0,-2 11 0,2 52 0,2-78 0,2 634 0,-1-620 0,2 0 0,0 1 0,1-1 0,0 0 0,2-1 0,0 0 0,10 20 0,-5-11 0,14 51 0,-21-64 0,0 0 0,1 0 0,0-1 0,1 0 0,0 0 0,1 0 0,0-1 0,15 18 0,-3-5 0,-14-17 0,1 0 0,0-1 0,0 0 0,1-1 0,-1 1 0,1-1 0,1 0 0,-1-1 0,1 0 0,-1 0 0,1 0 0,0-1 0,1-1 0,-1 1 0,0-1 0,13 1 0,-11 0 0,-1-1 0,0-1 0,1 0 0,-1 0 0,1-1 0,-1 0 0,1 0 0,-1-1 0,1 0 0,-1-1 0,0 0 0,1-1 0,-1 1 0,0-2 0,-1 1 0,16-10 0,-7 3 0,-1 0 0,0-1 0,-1-1 0,0-1 0,-1 0 0,0-1 0,-1 0 0,-1-1 0,0-1 0,-1 0 0,-1 0 0,0-1 0,-1 0 0,-1-1 0,-1 0 0,-1 0 0,6-24 0,-3 1 0,-2 0 0,-2-1 0,0-43 0,-4-38 0,-4-115 0,1 221 0,-1 0 0,-1 0 0,0 1 0,-1-1 0,-1 1 0,0 0 0,-2 1 0,-11-20 0,-5-4 0,-55-66 0,74 100 0,0 1 0,0-1 0,-1 1 0,0 0 0,1 1 0,-1-1 0,0 1 0,-1 0 0,1 1 0,0-1 0,-1 1 0,0 0 0,1 1 0,-1 0 0,0 0 0,-7 0 0,-13 0 0,0 1 0,-44 6 0,64-5 0,0 0 0,0 0 0,0 1 0,1 0 0,-1 1 0,1-1 0,-1 1 0,1 0 0,0 1 0,0-1 0,0 1 0,0 1 0,1-1 0,0 1 0,0 0 0,0 0 0,1 0 0,-1 1 0,1-1 0,-5 12 0,3-5 0,0 0 0,1 1 0,1-1 0,0 1 0,1 0 0,1 1 0,0-1 0,0 0 0,1 23 0,2-9-1365,-1-4-5461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24575,'4'0'0,"2"-4"0,5-2 0,-1 4 0,-1 8 0,-2 7 0,-3 6 0,-1 4 0,-2-2-8191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0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24575,'0'5'0,"4"1"0,7-1 0,5 0 0,-4-2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0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24575,'0'-4'0,"0"-7"0,4 0 0,2-4 0,0 1-8191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0,0 0-8191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24575,'0'-4'0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24575,'94'-1'0,"104"3"0,-65 24 0,-29-13 0,-63-7 0,46 2 0,-19-7-183,0 2 1,107 21-1,145 22 73,-82-41-929,-183-5 108,-27 0-4632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0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1419 24575,'1'-4'0,"1"0"0,-1 0 0,1 0 0,0 0 0,0 1 0,1-1 0,-1 1 0,1-1 0,5-5 0,6-9 0,4-11 0,33-63 0,-39 71 0,0 0 0,2 1 0,31-37 0,-19 26 0,-3 2 0,0 2 0,-2 0 0,0-1 0,-2-1 0,-2 0 0,23-51 0,-23 41 0,2 1 0,1 1 0,2 0 0,46-57 0,-24 41 0,-22 28 0,-2 0 0,18-29 0,-16 20 0,29-33 0,-27 37 0,27-45 0,-20 29 0,48-58 0,-67 89 0,38-39-1365,-37 44-5461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24575,'452'0'0,"-418"-1"8,56-11 0,21-1-188,113-14-700,-152 15 782,106-4-1,-26 16-1149,252-14 1224,-185-19 781,-178 30-184,81 1-1,3 1 39,-102-2-1976,-6-3-5461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24575,'105'2'0,"118"-4"0,-120-11 0,-61 6 0,59-1 0,-45 8-605,27 1-101,1-4-1,111-19 1,-99 9-154,1 4 1,147 5-1,-25 2-319,-73-11 1495,35-1-75,-89 17-8,-60-1 620,0-1 1,0-1-1,0-2 0,62-11 1,-75 7-7620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1143 24575,'1'-19'0,"1"0"0,8-37 0,-5 35 0,-1 0 0,1-27 0,-3 4 0,-7-65 0,3 95 0,-1-1 0,0 0 0,-1 1 0,0 0 0,-1 0 0,-1 0 0,0 0 0,-10-14 0,-3-2 0,-1 1 0,-1 0 0,-46-47 0,60 71 0,1 0 0,-1 0 0,0 0 0,0 1 0,0 0 0,-1 1 0,1-1 0,-1 1 0,0 1 0,0-1 0,0 2 0,0-1 0,-12 0 0,-6 0 0,0 2 0,-51 5 0,70-3 0,0-1 0,0 1 0,0 0 0,0 1 0,1 0 0,-1 0 0,1 0 0,0 1 0,0 0 0,0 0 0,0 1 0,1 0 0,-1 0 0,-5 7 0,-33 26 0,27-23 0,1 0 0,0 2 0,2 0 0,0 0 0,1 2 0,-19 34 0,23-37 0,1 1 0,0 0 0,2 0 0,0 1 0,1 0 0,0 0 0,2 0 0,0 0 0,1 1 0,1-1 0,1 1 0,0-1 0,1 1 0,1-1 0,1 1 0,1-1 0,7 22 0,-4-28 0,0-1 0,1 1 0,0-1 0,1-1 0,0 0 0,15 13 0,1 3 0,0-3 0,2 0 0,0-2 0,1 0 0,1-2 0,1-2 0,61 28 0,-58-33 0,44 10 0,-1 0 0,-34-9 0,0-2 0,1-2 0,70 6 0,-79-11-122,59 17 0,-65-13 41,0-2 1,1 0 0,40 1-1,37-6 81,-46-3 0,-1 4 0,0 2 0,93 18 0,-93-12 0,0-2 0,1-3 0,97-3 0,-136-2 0,8 0 14,-1 2-1,0 1 1,0 2-1,0 1 1,-1 0-1,38 15 1,-64-20-3,1-1 0,0 1-1,0-1 1,0 1 0,-1 0 0,1 0 0,0 0 0,-1 0 0,1 0 0,-1 0 0,1 0 0,-1 0 0,1 0-1,-1 1 1,0-1 0,0 1 0,1-1 0,-1 1 0,0-1 0,0 1 0,-1 0 0,1 0 0,0-1 0,-1 1 0,1 0-1,-1 0 1,1 0 0,-1-1 0,0 1 0,0 0 0,0 0 0,0 0 0,0 0 0,0 0 0,0 0 0,-1-1-1,1 1 1,-1 0 0,1 0 0,-1 0 0,0-1 0,1 1 0,-1 0 0,0-1 0,0 1 0,-2 2 0,-5 6-18,0-1 0,0 1 0,-1-1 0,0-1 0,-15 12 0,6-6 7,-1-1 0,-1-1 0,-31 15 0,44-23 0,1-2 0,-1 1 0,0-1 0,1 0 0,-1 0 0,0-1 0,0 1 0,-1-2 0,1 1 0,0-1 0,0 0 0,0-1 0,0 1 0,0-1 0,-11-4 0,14 3 0,1 0 0,-1-1 0,1 0 0,0 1 0,0-1 0,0-1 0,1 1 0,-1 0 0,1-1 0,0 1 0,0-1 0,0 0 0,0 1 0,0-1 0,1 0 0,0 0 0,0 0 0,-1-6 0,-3-10 0,2 0 0,-2-27 0,-1-9 0,-25-110 0,23 122 0,-4-69 0,-1-8 0,7 76 0,1-49 0,4 64 0,0 0 0,-2 0 0,-1 0 0,-15-53 0,12 54 0,0-1 0,2 0 0,1 0 0,0-39 0,4 44 0,-2 0 0,0 0 0,-2 0 0,0 1 0,-2 0 0,0 0 0,-14-31 0,-31-64 0,35 77 0,-2 1 0,-46-77 0,60 112 0,0 1 0,0 0 0,0 0 0,-1 1 0,0-1 0,0 1 0,0 0 0,0 1 0,-1-1 0,0 1 0,0 0 0,1 0 0,-2 1 0,1 0 0,0 0 0,0 0 0,-1 1 0,1 0 0,-1 0 0,1 0 0,-1 1 0,1 0 0,-9 1 0,-12 3 0,-1 1 0,1 1 0,0 1 0,-31 13 0,5-2 0,5-1 0,-63 31 0,20-7 0,-65 16 0,31-2-849,-119 62 195,157-73-507,71-37-4366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24575,'-1'12'0,"1"0"0,0 0 0,1 0 0,0 0 0,1 0 0,0 0 0,1 0 0,1-1 0,-1 0 0,2 1 0,6 11 0,3 9 0,0 0 0,-3 0 0,0 1 0,8 51 0,-8-36 0,19 54 0,-8-29 0,27 148 0,-33-131 0,11 112 0,26 100 0,-38-173 0,-4-26 0,16 90 0,-19-120 0,-2 1 0,-8 121 0,0-63 0,2-118 0,0-1 0,-1 1 0,0-1 0,-1 1 0,-1-1 0,-4 15 0,6-25 0,0 0 0,0-1 0,-1 1 0,1 0 0,-1 0 0,0-1 0,1 1 0,-1-1 0,0 0 0,0 0 0,-1 1 0,1-1 0,0-1 0,-1 1 0,0 0 0,1 0 0,-1-1 0,0 0 0,1 1 0,-1-1 0,0 0 0,0-1 0,0 1 0,0 0 0,0-1 0,0 0 0,0 1 0,-1-1 0,1 0 0,0-1 0,0 1 0,0 0 0,-4-2 0,-5-2-136,1 0-1,0-1 1,0 0-1,1-1 1,-1 0-1,1 0 1,1-1-1,-1-1 0,-12-12 1,11 7-6690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24575,'4'1'0,"1"1"0,0-1 0,-1 1 0,1 0 0,-1 0 0,1 0 0,-1 1 0,7 4 0,9 5 0,93 40 0,-94-43 0,1-1 0,0-1 0,0-1 0,0-1 0,1-1 0,0 0 0,0-2 0,34 0 0,171 16 21,-124-8-681,-6-1 521,141 7-143,1278-17-6897,-831-50 7179,-570 38 0,83-11 82,343-22-1785,-150 33 948,12 0-30,88 0 785,20 0 0,1890 14 980,-2316 3 218,121 21-1,4 2 270,-162-22-1132,57 15 1,-64-11-47,0-2 1,62 4-1,-39-7 458,94 18 0,-98-11-810,117 5 0,-116-13 63,1 3 0,110 25 0,-164-30 0,48 7 0,2-2 0,-1-4 0,83-5 0,-23 0 27,-2 2 127,140 3-94,-138 11 349,-63-6-66,58-1 0,-49-6-89,-22-2 158,-1 2 1,0 2-1,0 1 0,42 10 0,-53-8-412,53 4 0,21 4 0,-53-2 0,1-1 0,0-3 0,57 2 0,42 4-307,-5 0-150,127 0-393,67 0 294,161-14 2147,-444 12-1162,-49-9-414,0 0 0,0 0 0,1-1 0,-1 0 0,0 0 0,1-1 0,-1 1 0,1-1 0,11-2 0,-18 2-15,1 0 0,0 0 0,0 0 0,0 0 0,0-1 0,0 1 0,-1 0 0,1 0 0,0-1 0,0 1 0,-1-1 0,1 1 0,0 0 0,0-1 0,-1 0 0,1 1 0,-1-1 0,1 1 0,0-1 0,-1 0 0,1 1 0,-1-1 0,1 0 0,-1 0 0,0 1 0,1-1 0,-1 0 0,0 0 0,0 0 0,1-1 0,-2 0 0,1 1 0,-1-1 0,1 1 0,-1 0 0,0-1 0,0 1 0,0-1 0,0 1 0,0 0 0,0 0 0,0 0 0,0 0 0,-1-1 0,-1 0 0,-5-4 0,-1 1 0,0-1 0,0 2 0,-10-5 0,-557-154 0,489 141 0,65 15 0,0-2 0,1 0 0,0-1 0,0-1 0,1-1 0,-27-22 0,46 33 0,-1 1 0,1-1 0,0 1 0,0-1 0,0 0 0,0 0 0,0 1 0,0-1 0,0 0 0,0 0 0,0 0 0,0 0 0,1 0 0,-1 0 0,0 0 0,1 0 0,-1-1 0,0 1 0,1 0 0,0 0 0,-1 0 0,1-1 0,0 1 0,-1 0 0,1-3 0,1 3 0,0 0 0,0 0 0,0 0 0,0 0 0,0 0 0,0 0 0,0 0 0,1 1 0,-1-1 0,0 0 0,0 1 0,1-1 0,-1 1 0,0-1 0,1 1 0,-1-1 0,0 1 0,3 0 0,14-3 0,0 2 0,27 0 0,-41 1 0,4 0 0,1 1 0,-1-1 0,0 1 0,0 1 0,0 0 0,0 0 0,0 1 0,0 0 0,11 5 0,-2 3 0,0 0 0,26 24 0,82 86 0,-95-89-239,0 1 1,27 42-1,27 31-214,-51-67 453,-1 1 0,41 71 0,39 97 0,-78-141 0,-3 1 0,-4 2 0,-2 0 0,25 121 0,-48-181 0,54 183-679,15 78-441,-52-161 1120,-3-13 0,35 118 0,45 133 0,-61-206 0,27 227 0,-41-195-290,57 229 0,-73-386 612,5 19 178,-1 0-1,-2 0 0,-1 1 0,1 43 0,-7-84-478,1 1-1,-1-1 0,0 0 1,0 0-1,-1 0 0,1 0 0,-1 1 1,0-1-1,0 0 0,0 1 0,0-1 1,-1 0-1,1 1 0,-1 0 1,0-1-1,0 1 0,0 0 0,-1 0 1,1 0-1,-1 0 0,1 0 0,-1 1 1,0-1-1,0 1 0,0 0 1,-1 0-1,1 0 0,0 0 0,-1 0 1,1 1-1,-1 0 0,0 0 0,1 0 1,-1 0-1,-5-1 0,-45-1-20,-101 5 0,41 2 0,10-5 257,-135 0-3033,-247 31-1,84-8 428,232-18 2419,-47 8-721,-93 2-257,-223-1-435,-71 0-821,-322 41-470,52-1 1533,-28-2 1871,849-46-762,-1280 21-431,886-30 344,-1173 4 2960,1287-27-159,-12 0 135,337 27-2478,1 0 0,-1 0 1,1-1-1,-1 0 0,1 0 0,-1-1 1,1 0-1,0-1 0,-8-2 1,12 3-179,-1 0 0,1-1 1,0 1-1,0-1 0,0 1 1,0-1-1,0 0 0,0 0 1,1 0-1,-1 0 0,1-1 1,0 1-1,0-1 1,0 0-1,1 1 0,-1-1 1,1 0-1,-1-4 0,0 4-200,0 0 0,0 0 1,0 1-1,0-1 0,-1 0 0,0 1 0,1-1 0,-1 1 0,0 0 0,-1 0 0,1 0 0,0 1 0,-1-1 1,0 1-1,0 0 0,1 0 0,-1 0 0,0 0 0,-1 1 0,1-1 0,-7 0 0,-12-4-1,0 2-1,-40-3 0,-119 7 1,-5-1 0,21-24-373,107 13 183,-88-4 0,56 15 372,42 2-588,1-3 0,0-2 0,-55-11 0,8-2 406,-113-5 0,-44-7 0,-16-3-453,210 26 411,0 2 42,30 3 0,0-2 0,0-1 0,0 0 0,-48-17 0,-24-5 441,72 21-89,1-2 1,0-1 0,-46-19 0,67 24-311,0-1-1,-1 1 1,1-1 0,1 0 0,-1-1 0,0 1 0,1-1 0,0 0 0,0-1 0,1 1 0,0-1 0,0 0 0,0 0 0,0 0 0,1 0 0,0-1-1,0 0 1,1 1 0,-3-11 0,10-8-42,-5 24 0,0 1 0,0-1 0,0 1 0,0 0 0,0-1 0,0 1 0,0-1 0,1 1 0,-1 0 0,0-1 0,0 1 0,0-1 0,0 1 0,1 0 0,-1-1 0,0 1 0,0 0 0,0-1 0,1 1 0,-1 0 0,0 0 0,1-1 0,-1 1 0,0 0 0,1 0 0,-1-1 0,0 1 0,1 0 0,-1 0 0,1 0 0,-1 0 0,0-1 0,1 1 0,-1 0 0,1 0 0,-1 0 0,0 0 0,1 0 0,-1 0 0,1 0 0,-1 0 0,0 0 0,1 1 0,-1-1 0,1 0 0,-1 0 0,0 0 0,1 0 0,-1 0 0,0 1 0,1-1 0,-1 0 0,1 1 0,-1-1 3,1 1 0,-1-1-1,0 1 1,0-1 0,1 1-1,-1-1 1,0 1 0,0 0-1,0-1 1,0 1 0,0-1-1,0 1 1,0-1 0,0 1-1,0 0 1,0-1-1,0 1 1,0-1 0,0 1-1,0-1 1,0 1 0,-1 0-1,1-1 1,0 1 0,0-1-1,-1 1 1,1-1 0,0 1-1,-1-1 1,1 0 0,0 1-1,-1-1 1,1 1 0,-1-1-1,1 0 1,-1 1 0,1-1-1,-1 0 1,1 0 0,-1 1-1,1-1 1,-1 0 0,1 0-1,-2 1 1,1-1-77,0 1-1,0-1 1,-1 1 0,1-1 0,0 1-1,-1-1 1,1 0 0,0 1 0,-1-1-1,1 0 1,-1 0 0,1 0 0,0 0-1,-1 0 1,1 0 0,-1-1 0,1 1-1,0 0 1,-3-2 0,-5-6-6752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1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2032 24575,'-1'1'0,"-1"-1"0,1 1 0,0-1 0,0 1 0,0-1 0,0 1 0,0 0 0,0-1 0,0 1 0,0 0 0,0 0 0,0 0 0,0 0 0,0 0 0,1 0 0,-1 0 0,0 0 0,1 0 0,-1 0 0,1 0 0,-1 0 0,1 1 0,-1-1 0,1 0 0,0 0 0,0 1 0,0 1 0,-5 40 0,4-38 0,-2 64 0,6 104 0,3-139 0,1-1 0,1 0 0,14 35 0,14 58 0,-31-107 0,1-1 0,0-1 0,1 1 0,10 17 0,18 47 0,-25-59 0,0 1 0,2-2 0,0 0 0,29 38 0,11 20 0,-43-67 0,0 0 0,0-1 0,1 0 0,1-1 0,0 0 0,1-1 0,0 0 0,0-1 0,1 0 0,0-1 0,0-1 0,1 0 0,0-1 0,1 0 0,-1-1 0,1 0 0,0-2 0,0 1 0,0-2 0,1 0 0,-1-1 0,1-1 0,-1 0 0,1-1 0,-1 0 0,0-1 0,18-6 0,-9 0 2,-1 0 0,0-2-1,-1-1 1,23-15 0,18-8-212,-32 16-30,0-1 1,43-34-1,32-22-47,324-183-3823,-383 230 4021,218-120-845,53-49-1472,-142 81 1917,913-596-811,-846 552 1300,123-85 0,854-535-532,-1067 687 513,87-39 3030,-74 55 2965,-164 76-5879,1 0-1,0-1 1,-1 1 0,1 0-1,0 0 1,0 0-1,0 1 1,0-1 0,0 1-1,0 0 1,0 0 0,0 0-1,0 0 1,0 0-1,0 0 1,0 1 0,0 0-1,0 0 1,0-1-1,5 4 1,-6-2-93,0 0-1,1 1 1,-1-1 0,0 1 0,0 0-1,-1-1 1,1 1 0,0 0-1,-1 0 1,0 0 0,0 0-1,0 0 1,0 1 0,0-1-1,-1 0 1,1 0 0,-1 1 0,0 6-1,2 24-3,-4 55 0,1-77 0,-1 1 0,0-1 0,-1 0 0,0 0 0,-1 0 0,0-1 0,-12 21 0,-4 0-1365,10-19-5461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24575,'-1'-3'0,"1"-1"0,0 1 0,1 0 0,-1-1 0,0 1 0,1-1 0,0 1 0,0-1 0,0 1 0,0 0 0,0 0 0,1 0 0,0 0 0,-1 0 0,1 0 0,2-3 0,0 4 0,-1-1 0,0 1 0,0 0 0,1 0 0,-1 0 0,1 1 0,0-1 0,-1 1 0,1 0 0,0 0 0,0 0 0,0 0 0,0 1 0,4-1 0,79-10 0,-42 4 0,62-2 0,3 8 0,164 4 0,-186 10 0,-60-7 0,-1-2 0,31 0 0,-18-3 0,-7-2 0,0 2 0,0 1 0,51 10 0,-68-9-114,1-1 1,-1 0-1,1-1 0,0-1 0,-1-1 1,1-1-1,0 0 0,-1-1 0,0 0 1,1-1-1,27-12 0,-21 7-6712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24575,'26'-1'0,"1"-2"0,29-6 0,-27 4 0,45-3 0,-57 7 0,-3 0 0,0 0 0,1 0 0,-1 2 0,1 0 0,-1 0 0,0 1 0,1 1 0,-1 1 0,-1 0 0,1 0 0,21 11 0,-13-4 0,0-2 0,1 0 0,0-1 0,36 6 0,2 2 0,42 18 0,-62-19 0,0-1 0,71 12 0,-51-16 0,-33-4 0,1-2 0,37 1 0,173-6-1365,-216 1-5461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24575,'0'20'0,"-1"17"0,2 1 0,1-1 0,11 54 0,-9-77 0,6 28 0,-1 0 0,-2 1 0,2 70 0,-8-26 0,-4 91 0,1-164 0,0-1 0,-1 1 0,0-1 0,-1 0 0,0 0 0,-1 0 0,-1 0 0,0-1 0,-1 0 0,0 0 0,-1-1 0,0 0 0,-14 14 0,0-4 0,0-1 0,-2-1 0,0-1 0,-53 30 0,-81 27 0,88-43 0,41-21 0,-2 0 0,1-2 0,-1-2 0,-33 5 0,17-8-1365,25-3-5461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53 24575,'-1'9'0,"0"0"0,0-1 0,-1 0 0,-5 16 0,-5 24 0,9-21 0,0-10 0,1 0 0,1 0 0,2 22 0,-1-38 0,1 1 0,0-1 0,-1 0 0,1 1 0,0-1 0,0 0 0,0 0 0,0 0 0,0 0 0,0 0 0,0 0 0,0 0 0,1 0 0,-1 0 0,0 0 0,1-1 0,-1 1 0,0 0 0,1-1 0,-1 0 0,1 1 0,-1-1 0,1 0 0,-1 1 0,0-1 0,1 0 0,-1 0 0,3 0 0,54-2 0,-45 1 0,76-1 0,-49 2 0,0-1 0,0-1 0,0-3 0,-1-1 0,55-16 0,-31 3-293,99-15-1,-33 9 57,190-49-907,-216 50 1008,0 3 1,1 6-1,147-4 1,-215 16 105,44-8 1,-53 6 464,1 2 1,-1 0-1,43 2 0,-49 5-1472,-4 2-5289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0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24575,'15'0'0,"0"0"0,0 1 0,0 1 0,0 0 0,16 5 0,-22-3 0,-1-1 0,0 1 0,0 0 0,0 1 0,0-1 0,-1 2 0,0-1 0,0 1 0,12 12 0,-6-1 0,0 1 0,-1 1 0,-1-1 0,0 2 0,-2 0 0,0 0 0,-1 0 0,5 24 0,22 51 0,-20-53 0,-1 1 0,-2 0 0,-2 1 0,-2 0 0,3 63 0,-7-75 0,2 1 0,11 31 0,-7-26 0,5 39 0,6 55 0,10 107 0,-18-103 0,2 45 0,-13-133 0,3-1 0,14 67 0,-10-67 0,-1 0 0,1 74 0,-7-62 0,16 93 0,-11-72 0,-6 158 0,-3-107 0,2 1378 0,1-1485 0,1-1 0,8 31 0,2 34 0,-8-49 0,2-1 0,11 44 0,-8-49 0,-2 1 0,-2 0 0,2 44 0,-6-57 0,1 0 0,8 33 0,-5-32 0,3 46 0,5 46 0,-7-79 0,2 54 0,-7-68 0,1 0 0,8 31 0,-5-29 0,-1-1 0,0 24 0,-3-28 0,-1 14 0,2 0 0,11 56 0,-8-59 0,-2-1 0,1 45 0,-3-44 0,1-1 0,9 49 0,16 82 0,-27-159 0,12 46 0,-3 0 0,-2 1 0,2 67 0,-10-82 0,2 33 0,-1-65 0,-1 0 0,1 1 0,0-1 0,0 0 0,0 1 0,0-1 0,0 0 0,0 1 0,0-1 0,0 0 0,0 1 0,0-1 0,0 0 0,0 1 0,1-1 0,-1 0 0,0 1 0,0-1 0,0 0 0,0 0 0,0 1 0,1-1 0,-1 0 0,0 0 0,0 1 0,0-1 0,1 0 0,-1 0 0,0 1 0,0-1 0,1 0 0,-1 0 0,0 0 0,0 0 0,1 1 0,-1-1 0,0 0 0,1 0 0,-1 0 0,8-13 0,2-22 0,-8 21 0,-2 0 0,1 1 0,-2-1 0,1 0 0,-2 0 0,0 0 0,-1 1 0,0-1 0,-1 1 0,0 0 0,-12-22 0,9 16 0,1 0 0,1-1 0,1 0 0,0 0 0,0-21 0,-2-1 0,-7-90 0,-4-24 0,3 76-449,5-1 0,0-109-1,6 134 225,-2 0 0,-14-65 1,8 58-59,-4-82 0,13 86 283,-12-220 0,-23-380-1612,31 508 975,-28-168 0,10 128 787,-94-656-4162,47 351 3413,55 177 599,4 54 0,-26-164 1537,32 373-1561,-15-59 1,-2-15 559,-5-9 2088,6 43 1292,19 74-3448,2-1 0,0-25 0,-3-29-503,4 76 35,-1 0 0,1 1 0,0-1 0,-1 0 0,1 0 0,0 1 0,0-1 0,0 0 0,0 0 0,0 0 0,0 1 0,0-1 0,0 0 0,0 0 0,0 0 0,0 1 0,0-1 0,1 0 0,-1 0 0,0 0 0,1 1 0,-1-1 0,0 0 0,1 1 0,-1-1 0,1 0 0,-1 1 0,1-1 0,-1 1 0,1-1 0,0 0 0,0 0 0,0 2 0,1-1 0,-1 1 0,0-1 0,0 1 0,0-1 0,0 1 0,0 0 0,0 0 0,0-1 0,-1 1 0,1 0 0,0 0 0,0 0 0,0 0 0,-1 0 0,1 0 0,-1 0 0,1 0 0,-1 0 0,1 0 0,-1 2 0,7 14 0,-1 1 0,4 25 0,-8-30 0,1-1 0,0 1 0,1-1 0,0 0 0,1 0 0,13 22 0,-18-33 0,0 0 0,1 0 0,-1 0 0,1 0 0,0 0 0,-1 0 0,1 0 0,0 0 0,-1-1 0,1 1 0,0 0 0,0 0 0,0-1 0,0 1 0,-1-1 0,1 1 0,0-1 0,0 1 0,0-1 0,0 1 0,0-1 0,1 0 0,-1 0 0,0 1 0,0-1 0,0 0 0,0 0 0,0 0 0,0 0 0,0 0 0,0 0 0,0-1 0,0 1 0,0 0 0,0-1 0,0 1 0,2-1 0,1-3 0,0 1 0,0-1 0,-1 0 0,1 0 0,-1-1 0,5-8 0,-7 10 0,1 0 0,-1 0 0,1 0 0,0 0 0,0 1 0,1-1 0,-1 0 0,0 1 0,1 0 0,0-1 0,-1 1 0,1 0 0,5-2 0,-5 3 0,-1 1 0,1 0 0,-1-1 0,1 1 0,-1 1 0,1-1 0,-1 0 0,0 0 0,1 1 0,-1 0 0,1-1 0,-1 1 0,0 0 0,1 0 0,-1 0 0,0 1 0,0-1 0,0 0 0,0 1 0,0-1 0,0 1 0,0 0 0,-1 0 0,1-1 0,2 5 0,2 4 0,-1 0 0,1 0 0,-2 1 0,6 16 0,7 14 0,212 481-3335,-199-442 3043,-5 2 0,-2 0-1,14 112 1,-1-1 292,-16-91 0,15 25 0,-23-91 0,-2 0 0,7 49 0,12 69 0,-4-34 0,-17-83-42,22 65 0,-19-73 12,-2 1 0,-1 0 1,7 58-1,12 108-446,-15-123 1092,4 107-1,-3-40-41,0 5 313,-11-106 46,12 64-1,-3-33-306,0-2-626,-5-41 0,-2 1 0,1 35 0,-5-49 0,-1 7 0,1 0 0,1 0 0,1 1 0,1-1 0,0 0 0,2-1 0,10 29 0,-3-13 0,-2 0 0,0 1 0,4 46 0,-6 0 0,-6-53 0,9 48 0,-8-61 0,0 0 0,-1 0 0,-1 1 0,-1-1 0,-1 0 0,0 1 0,-1-1 0,0 0 0,-2 0 0,0 0 0,-1 0 0,-7 16 0,11-32 4,1 0 0,-1 0 0,1 0 0,-1 0 0,1-1 0,-1 1 0,0 0 0,1 0 0,-1 0 0,0 0 0,0-1 0,0 1 0,0 0 0,0-1 0,0 1 0,0-1 0,0 1 0,0-1 0,0 1 0,0-1 0,0 0 0,0 1 0,0-1 0,0 0 0,0 0 0,0 0 0,0 0 0,-1 0 0,0 0 0,-32-9-1489,19 2-5341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24575,'56'-21'0,"-39"19"0,0 1 0,0 0 0,0 1 0,1 1 0,-1 0 0,0 2 0,23 5 0,-11-2 0,4-2 0,48 1 0,-52-4 0,0 1 0,42 8 0,-46-6 0,-1 0 0,38-1 0,-43-3 0,-1 0 0,1 2 0,-1 0 0,0 1 0,33 11 0,15 5 0,-48-15 0,-1 0 0,30 13 0,-41-13 0,-1-1 0,1 1 0,-1 0 0,0 0 0,0 1 0,-1-1 0,0 1 0,1 0 0,-1 1 0,-1-1 0,1 0 0,-1 1 0,4 9 0,-2-4 0,-1 0 0,0 0 0,-1 1 0,0-1 0,-1 1 0,1 18 0,-3 4 0,-1 0 0,-2 0 0,-1-1 0,-2 1 0,-1-1 0,-1 0 0,-2 0 0,-20 42 0,0-25 0,25-43 0,0 0 0,0 0 0,0 1 0,1 0 0,-6 15 0,1 6 0,-1-1 0,-2-1 0,-1 0 0,-1 0 0,-1-1 0,-1-1 0,-23 27 0,34-45 0,0 0 0,1 1 0,0-1 0,-6 16 0,8-17 0,0-1 0,-1 1 0,0 0 0,0-1 0,0 1 0,0-1 0,-1 0 0,0 0 0,0 0 0,-6 5 0,-33 36 84,38-39-291,-1 0 0,1 0 0,-2-1 0,1 1 0,0-2 0,-15 11 0,3-7-6619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24575,'79'23'0,"-46"-18"0,-2-2 0,-1 1 0,0 2 0,50 16 0,-57-15 0,1-1 0,0-1 0,35 3 0,2 0 0,15 1 0,1-4 0,115-7 0,-56-1 0,-27 5 0,125-4 0,-70-29 0,-63 10 0,-74 16-682,51-17-1,-55 13-6143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24575,'49'1'0,"117"-7"0,-148 4 0,0-1 0,0-1 0,0 0 0,0-2 0,-1 0 0,33-17 0,-33 13 0,1 2 0,0-1 0,0 2 0,1 0 0,24-5 0,-20 6 0,-1-1 0,37-16 0,-40 14 0,1 1 0,1 1 0,38-8 0,-18 9 0,0-2 0,47-15 0,-39 10 0,1 1 0,66-5 0,-90 14-27,253-44-1402,-213 34 1337,0 2 1,98-2 0,138 14-355,-121 1 331,-130-4 128,-36 1 11,0 0 0,0 0 1,1 1-1,-1 1 0,0 1 1,0 0-1,0 1 1,17 5-1,-30-6 6,1 0 0,-1 0 0,1 0 1,-1 0-1,1 0 0,-1 0 0,0 1 0,0-1 0,0 1 1,-1 0-1,1-1 0,0 1 0,-1 0 0,0 0 1,0 0-1,0 0 0,0 0 0,0 0 0,0 0 0,-1 1 1,0-1-1,1 5 0,0 14-6856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84 24575,'-10'2'0,"-1"-1"0,1 1 0,0 1 0,-16 5 0,-5 2 0,-206 62-550,185-54 424,2 3-1,0 1 0,2 3 0,-51 34 0,67-40-443,0 2-4354,-40 40 4818,66-54 465,0 0 0,1 0 0,0 1-1,1 0 1,-1 0 0,1 0 0,1 0-1,0 1 1,0-1 0,0 1 0,1 0 0,1 0-1,-2 13 1,3-14-11,0-1 0,0 1 0,0 0 0,1 0 0,0-1 0,1 1 0,0 0 0,5 12 0,-5-16-501,0 1 1,0-1 0,1 1 0,0-1-1,-1 0 1,2 0 0,-1-1 0,6 6-1,6 1 153,0 0 0,0-1 0,1-1 0,1 0 0,-1-2 0,33 10 0,10 4 0,-25-9 5,0-2-1,0-2 1,1 0-1,48 1 1,54 10-294,-65-7-329,123 4 0,-134-12 455,130 22-106,-128-14-392,73 4-1,-68-14 749,-42-2 153,1 1 0,-1 1-1,0 2 1,0 1 0,48 12 0,-15 5 626,67 12-1,-121-31-865,1 0 0,0 0 0,-1 0 0,0 1 0,1 0 0,-1 0 0,0 0 0,-1 1 0,1 0 0,-1-1 0,1 2 0,-1-1 0,0 0 0,0 1 0,-1 0 0,0 0 0,0 0 0,0 0 0,0 0 0,-1 1 0,3 5 0,-3-6 0,-1 0 0,1 0 0,-1 0 0,0 0 0,0 1 0,-1-1 0,1 0 0,-1 0 0,0 0 0,0 1 0,-1-1 0,0 0 0,0 0 0,0 0 0,0 0 0,-1 0 0,0 0 0,0 0 0,0-1 0,-1 1 0,1-1 0,-1 1 0,-7 7 0,-9 7 0,-1 0 0,-1-1 0,0-2 0,-2 0 0,-33 19 0,-39 13 0,-1-3 0,-118 37 0,137-59 0,-127 21 0,151-32 0,44-9 0,-1 0 0,1 0 0,-1-1 0,0-1 0,0 0 0,0 0 0,0-1 0,1 0 0,-1 0 0,-18-4 0,24 2 0,1 0 0,0 0 0,-1-1 0,1 1 0,0 0 0,0-1 0,1 0 0,-1 0 0,0 0 0,1 0 0,0 0 0,0 0 0,0-1 0,0 1 0,0-1 0,1 1 0,0-1 0,-1 0 0,1 0 0,0-4 0,-3-8 0,2 0 0,0-1 0,0-21 0,1 7 0,5-177 0,-1 186 0,2-1 0,1 1 0,1 0 0,16-34 0,2-10 0,74-174 0,-38 103 0,112-217 0,-138 287 0,33-86 0,-67 152 0,-1 0 0,0 0 0,0 0 0,0 0 0,1 0 0,-1 0 0,0 0 0,0 0 0,0 0 0,-1 0 0,1 0 0,0 0 0,0 0 0,-1 0 0,1 0 0,0 0 0,-1 0 0,1 0 0,-1 0 0,1 0 0,-1 0 0,1 0 0,-1 1 0,0-1 0,0 0 0,1 0 0,-1 1 0,0-1 0,0 0 0,0 1 0,0-1 0,1 1 0,-1-1 0,0 1 0,0-1 0,0 1 0,0 0 0,0 0 0,0-1 0,-1 1 0,1 0 0,0 0 0,0 0 0,0 0 0,-2 0 0,-61 0 0,50 1 0,-22 1-466,1 2 0,-1 1 0,-47 13 0,51-9-5861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24575,'-2'1'0,"1"-1"0,0 1 0,0 0 0,0-1 0,0 1 0,0 0 0,0 0 0,0 0 0,0-1 0,0 1 0,0 0 0,0 0 0,0 1 0,0-1 0,1 0 0,-1 0 0,1 0 0,-1 0 0,0 3 0,-13 31 0,11-25 0,-4 13 0,2 0 0,1 1 0,1-1 0,0 1 0,2 0 0,1-1 0,4 30 0,-3 10 0,0-55 0,-1 0 0,1 0 0,0 0 0,1 0 0,-1-1 0,2 1 0,-1 0 0,1-1 0,0 1 0,1-1 0,0 0 0,0 0 0,0 0 0,1-1 0,0 1 0,0-1 0,1 0 0,-1-1 0,1 1 0,1-1 0,-1-1 0,1 1 0,0-1 0,0 0 0,0 0 0,0-1 0,1 0 0,-1 0 0,1-1 0,0 0 0,8 1 0,52 22 0,-58-20 0,0-1 0,0 1 0,0-2 0,1 0 0,0 0 0,18 2 0,158-6 0,23 2 0,-206-1 0,1 0 0,-1 1 0,0-1 0,1 1 0,-1 0 0,0 0 0,0 0 0,0 1 0,0-1 0,0 1 0,0 0 0,0 0 0,-1 1 0,1-1 0,-1 1 0,1-1 0,-1 1 0,0 0 0,0 0 0,0 1 0,-1-1 0,1 1 0,-1-1 0,0 1 0,0 0 0,0 0 0,0 0 0,-1 0 0,1 0 0,-1 0 0,1 9 0,-1-2 0,-1 0 0,-1 1 0,1-1 0,-2 1 0,0-1 0,0 0 0,-1 0 0,0 0 0,-1 0 0,-10 19 0,-3 16 0,15-38 0,-1 0 0,0 0 0,0 0 0,-1 0 0,0 0 0,0-1 0,-1 0 0,-10 12 0,-26 27 0,31-34 0,0-1 0,0 0 0,-2 0 0,-23 18 0,-18 9 0,34-23 0,-1-2 0,-30 17 0,23-14 0,21-12 0,0 0 0,-1 0 0,1 0 0,-1-1 0,0 0 0,1 0 0,-1-1 0,0 1 0,-1-2 0,1 1 0,-14 1 0,20-4-65,-1 1 0,1-1 0,0 0 0,-1 1 0,1-1 0,0 0 0,0 1 0,0-1 0,0 0 0,0 0 0,0 0 0,0 0 0,0 0 0,0 0 0,0-1 0,0 1 0,1 0 0,-1 0 0,1 0 0,-1-2 0,-5-13-6761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24575,'34'2'0,"66"12"0,-23-2 0,100 20 0,-88-14 0,43 10 0,-78-16 45,0 1-1,67 28 1,63 16-1544,-157-51-5327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24575,'1'1'0,"0"-1"0,0 1 0,1 0 0,-1-1 0,0 1 0,0 0 0,0 0 0,0 0 0,0-1 0,0 1 0,0 0 0,-1 0 0,1 1 0,0-1 0,0 0 0,-1 0 0,1 0 0,-1 0 0,2 3 0,11 31 0,-9-25 0,1 6 0,0 0 0,-1 0 0,-1 0 0,-1 0 0,1 25 0,-5 88 0,-1-46 0,3 394 0,0-957 0,1 460 0,2 0 0,0 1 0,1 0 0,1 0 0,8-22 0,9-34 0,10-33 0,-14 54 0,-15 49 0,-1 0 0,2 0 0,-1 0 0,0 0 0,1 1 0,0 0 0,0-1 0,0 1 0,1 0 0,-1 1 0,1-1 0,0 1 0,0 0 0,0 0 0,0 1 0,10-4 0,1-1 0,0 2 0,1 0 0,-1 1 0,28-4 0,-8 5 0,72-12 0,-76 10 0,1 0 0,-1 3 0,1 0 0,-1 2 0,33 5 0,-60-4 0,0 0 0,-1 0 0,1 1 0,0-1 0,-1 1 0,1 1 0,-1-1 0,0 1 0,0-1 0,0 1 0,0 0 0,0 0 0,-1 1 0,1-1 0,-1 1 0,0 0 0,0 0 0,0 0 0,-1 0 0,1 0 0,-1 1 0,0-1 0,0 1 0,-1 0 0,1-1 0,1 9 0,2 10 0,-1-1 0,-1 1 0,-1 0 0,-2 29 0,2-24 0,0-1 0,7 28 0,-5-28 0,4 52 0,-8-69 0,-1-1 0,0 0 0,0 0 0,0 1 0,-1-1 0,-1 0 0,0 0 0,0 0 0,-7 12 0,-9 11 0,-2-1 0,-48 56 0,18-27 0,33-40 0,-2-1 0,0-1 0,-1-1 0,-32 20 0,43-30 0,-18 11 0,-49 22 0,46-25 0,-43 28 0,59-34 0,0 0 0,-26 11 0,36-18 0,-1 0 0,1 0 0,0 0 0,-1 0 0,0-1 0,1 0 0,-1 0 0,0-1 0,1 1 0,-1-1 0,-10-1 0,14 0 0,0 1 0,1-1 0,-1 0 0,0 0 0,1 1 0,-1-1 0,1 0 0,-1 0 0,1-1 0,-1 1 0,1 0 0,0 0 0,-1-1 0,1 1 0,0 0 0,0-1 0,0 0 0,0 1 0,0-1 0,-1-3 0,1 1 0,0 0 0,1 0 0,-1 0 0,1 0 0,-1 0 0,1 0 0,1 0 0,-1 0 0,1-5 0,2-2 0,0-1 0,0 1 0,1 0 0,1 0 0,9-17 0,-10 23-195,-1 0 0,1 0 0,0 0 0,1 0 0,-1 1 0,8-6 0,11-6-6631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315 138 24575,'0'-3'0,"-1"-5"0,1 0 0,1 1 0,-1-1 0,1 0 0,0 1 0,3-9 0,-3 13 0,1 1 0,-1-1 0,1 0 0,-1 1 0,1 0 0,0-1 0,0 1 0,0 0 0,0 0 0,1 0 0,-1 0 0,1 1 0,-1-1 0,1 0 0,-1 1 0,1 0 0,0 0 0,4-2 0,16-5 0,1 1 0,-1 1 0,35-4 0,-47 8 0,-1 2 0,1-1 0,0 1 0,0 1 0,0 0 0,-1 0 0,1 1 0,-1 0 0,1 1 0,10 4 0,-18-5 0,0 0 0,0 0 0,0 0 0,0 1 0,-1-1 0,1 1 0,-1 0 0,0-1 0,0 1 0,1 0 0,-2 0 0,1 1 0,0-1 0,-1 0 0,1 0 0,-1 1 0,0-1 0,0 1 0,-1-1 0,1 1 0,0 6 0,0 11 0,0-1 0,-4 36 0,0-23 0,4-25 0,-1 1 0,0-1 0,0 0 0,-1 0 0,-1 0 0,1 1 0,-1-1 0,0 0 0,-1-1 0,0 1 0,0 0 0,-1-1 0,0 0 0,0 0 0,-1 0 0,-8 11 0,3-7 0,1 0 0,1 1 0,-11 20 0,14-23 0,0 0 0,-1 0 0,0-1 0,0 1 0,-1-1 0,0-1 0,0 1 0,-12 9 0,16-16 0,0 1 0,0 0 0,0 0 0,0 1 0,0-1 0,0 1 0,1-1 0,0 1 0,-4 5 0,6-7 0,0 0 0,0 0 0,0 0 0,0 1 0,1-1 0,-1 0 0,0 0 0,0 0 0,1 0 0,-1 0 0,1 0 0,-1 0 0,1 0 0,0 0 0,-1 0 0,1 0 0,0 0 0,-1 0 0,1 0 0,0-1 0,0 1 0,0 0 0,0-1 0,0 1 0,0 0 0,0-1 0,0 1 0,0-1 0,0 0 0,0 1 0,0-1 0,2 1 0,59 23 0,11 6 0,-31-9 0,-30-15 0,0 0 0,0 0 0,-1 1 0,1 1 0,-2 0 0,12 10 0,-7-3 0,-1 0 0,-1 1 0,0 1 0,18 32 0,-27-43 0,-1 0 0,0 0 0,0 0 0,-1 0 0,0 1 0,0-1 0,0 1 0,-1 0 0,0-1 0,-1 1 0,1 0 0,-1 0 0,0-1 0,-1 1 0,0 0 0,0 0 0,0-1 0,-4 12 0,-1-9 0,-1-1 0,1 0 0,-2 0 0,1 0 0,-1-1 0,0 0 0,0-1 0,-1 0 0,0 0 0,0-1 0,-10 5 0,-15 10 0,-14 8 0,-2-3 0,-2-1 0,0-3 0,-1-2 0,-103 22 0,104-29-341,-1-2 0,1-3-1,-80 2 1,109-10-6485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55 24575,'2'77'0,"0"-47"0,-1 0 0,-1 0 0,-2 0 0,-6 35 0,4-54 0,-1 0 0,0-1 0,-1 0 0,0 1 0,-1-2 0,0 1 0,0-1 0,-1 0 0,-16 15 0,-18 21 0,20-20 0,-2-1 0,-1 0 0,-54 37 0,28-22 0,27-20 0,0-1 0,-43 23 0,-42 8 0,108-48 0,0 0 0,-1 0 0,1 0 0,0 0 0,0-1 0,-1 1 0,1 0 0,-1-1 0,1 1 0,0-1 0,-1 0 0,1 1 0,-1-1 0,1 0 0,-1 0 0,1 0 0,-1 0 0,1 0 0,-1 0 0,1 0 0,-1-1 0,1 1 0,-1 0 0,1-1 0,-1 1 0,1-1 0,0 0 0,-1 1 0,1-1 0,0 0 0,0 0 0,-1 0 0,1 0 0,0 0 0,0 0 0,0 0 0,0 0 0,0 0 0,1-1 0,-1 1 0,0 0 0,0-1 0,1 1 0,-1 0 0,1-1 0,-1 1 0,1-1 0,0 1 0,-1-1 0,1 1 0,0-3 0,-2-11 0,0-1 0,1 0 0,2-31 0,0 31 0,0 1 0,0 0 0,0-1 0,2 1 0,0 0 0,1 0 0,0 0 0,1 0 0,1 1 0,0 0 0,1 0 0,1 1 0,15-22 0,5-7 0,26-51 0,-38 62 0,1 2 0,1 0 0,1 1 0,45-49 0,-51 66 0,1 1 0,0-1 0,1 2 0,0 0 0,0 1 0,1 1 0,0 0 0,0 1 0,0 1 0,1 0 0,0 1 0,0 1 0,1 1 0,-1 0 0,0 1 0,27 3 0,-38-1 0,0 0 0,0 0 0,-1 1 0,1 0 0,-1 0 0,0 0 0,1 1 0,-1-1 0,0 1 0,0 1 0,-1-1 0,1 1 0,-1 0 0,0 0 0,0 0 0,0 0 0,0 1 0,-1 0 0,1-1 0,-1 1 0,-1 1 0,1-1 0,-1 0 0,0 1 0,3 9 0,1 6 0,-1 0 0,-1 1 0,-1-1 0,-1 1 0,0 35 0,-1-34 0,1 1 0,2-1 0,0 1 0,11 31 0,-8-30 0,-1 0 0,-1 0 0,3 42 0,-7-44 0,-2 0 0,0 1 0,-2-1 0,0 0 0,-2-1 0,0 1 0,-2-1 0,0 0 0,-2 0 0,0-1 0,-16 27 0,-13 17 0,-4 12 0,-102 136 0,135-204 0,-1 0 0,0 0 0,-1-1 0,0 0 0,0-1 0,-19 10 0,-37 25 0,48-30 0,0-1 0,0-1 0,-1-1 0,-1 0 0,1-2 0,-1 0 0,-30 5 0,51-12 0,-2 0 3,0 1-1,0 0 1,0 0-1,0-1 1,0 1 0,-1-1-1,1 0 1,0 0-1,0 0 1,0 0-1,0 0 1,-1 0-1,1 0 1,0-1-1,0 1 1,0-1 0,0 0-1,0 1 1,0-1-1,0 0 1,0 0-1,0 0 1,0-1-1,1 1 1,-1 0-1,0-1 1,1 1 0,-1-1-1,1 1 1,-1-1-1,1 0 1,0 0-1,0 0 1,0 1-1,0-1 1,0 0-1,0 0 1,0-1 0,1 1-1,-1 0 1,1 0-1,-1 0 1,1 0-1,0 0 1,0-1-1,0-1 1,0-10-251,0 0 1,2 0-1,-1 1 1,2-1-1,7-26 1,-4 21-6579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7 0,0 4 0,0 3 0,0 2 0,0 1 0,0 1 0,0-1 0,0 0 0,0 1 0,0-1 0,0-1 0,0 1 0,0-5-8191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0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24575,'0'61'-30,"16"350"-597,6-197-1836,14 99-1200,20 86 2287,-7-47 238,2 284 202,-48-563 797,4 105-89,8 153 82,-3 22-35,2 6 727,-2 427-405,-14-481-134,-12 60 973,1 19 36,14 185 1445,0-546-1865,1 0 0,1 0 0,1 0 1,2 0-1,0 0 0,1-1 0,1 0 1,13 25-1,-8-18-424,-9-21-139,-1 1 0,1-1 0,0 0 0,1-1 0,0 1 0,7 8 0,-10-14-33,0 0 0,1 0 1,-1-1-1,1 1 0,0 0 1,-1-1-1,1 1 0,0-1 1,0 0-1,0 0 0,0 0 1,0-1-1,0 1 0,0-1 1,0 1-1,0-1 0,0 0 1,0 0-1,0 0 0,0-1 1,0 1-1,5-2 0,0 0-68,-1 1 0,0-1-1,0-1 1,0 0 0,0 0 0,0 0-1,-1 0 1,1-1 0,-1 0 0,0-1-1,0 0 1,-1 1 0,1-2 0,-1 1-1,0-1 1,-1 1 0,1-1-1,-1-1 1,5-9 0,-1 0-6758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5 0,0-1-8191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24575,'1'11'0,"0"-1"0,0 0 0,2 0 0,-1 0 0,1 0 0,1 0 0,7 16 0,-6-16 0,0 1 0,-1 0 0,0 0 0,-1 0 0,-1 0 0,2 13 0,-3 180 0,-2-100 0,1-124 0,-1-41 0,3 0 0,13-80 0,13-2 0,-18 98 0,26-94 0,-30 121 0,1 0 0,1 0 0,0 0 0,1 1 0,16-21 0,3-8 0,-25 40 0,-1 0 0,1 1 0,1-1 0,-1 1 0,1-1 0,0 1 0,0 0 0,1 1 0,-1-1 0,1 1 0,0 0 0,1 0 0,7-5 0,6 2 0,-1 0 0,1 1 0,0 1 0,0 0 0,1 2 0,-1 0 0,1 2 0,0 0 0,0 1 0,-1 0 0,26 5 0,-42-4 0,1-1 0,0 1 0,0-1 0,-1 1 0,1 0 0,-1 1 0,1-1 0,-1 1 0,1-1 0,-1 1 0,0 0 0,0 0 0,0 0 0,0 1 0,0-1 0,0 1 0,-1 0 0,1-1 0,-1 1 0,1 0 0,-1 0 0,0 1 0,-1-1 0,1 0 0,0 1 0,-1-1 0,0 1 0,0 0 0,1 6 0,1 8 0,-2 0 0,0 0 0,-1 0 0,-5 36 0,4-43 0,-1 5 0,-1 0 0,-1 0 0,0-1 0,-1 0 0,0 0 0,-1 0 0,-1 0 0,0-1 0,-1 0 0,-1-1 0,0 0 0,-1 0 0,0-1 0,-1 0 0,0-1 0,-1 0 0,0 0 0,-1-2 0,0 1 0,-18 8 0,-201 124-2081,190-118 844,4-2-3636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24575,'0'-1'0,"1"0"0,-1 0 0,1 0 0,-1-1 0,1 1 0,-1 0 0,1 0 0,0 0 0,0 0 0,0 0 0,-1 0 0,1 1 0,0-1 0,0 0 0,0 0 0,1 1 0,-1-1 0,0 0 0,0 1 0,0-1 0,0 1 0,0-1 0,1 1 0,-1 0 0,0 0 0,0-1 0,3 1 0,40-5 0,-40 5 0,43-5 0,-1-2 0,88-25 0,-113 27 0,1 1 0,-1 1 0,1 1 0,0 0 0,23 3 0,-32-1 0,-1 1 0,1 1 0,-1 0 0,0 0 0,1 1 0,-1 1 0,0 0 0,-1 1 0,1 0 0,12 8 0,-20-9 15,1 0 0,-1 0-1,0 1 1,0 0 0,0-1 0,0 1-1,3 8 1,14 17-1498,-10-19-5343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24575,'20'57'0,"-14"-4"0,-2 0 0,-6 102 0,0-47 0,2 342 0,1-466 0,1 1 0,1-1 0,0 1 0,1-1 0,1 1 0,0 0 0,1 1 0,1-1 0,0 1 0,1 1 0,0-1 0,1 1 0,1 1 0,0-1 0,0 2 0,1-1 0,1 2 0,0 0 0,1 0 0,-1 1 0,2 0 0,17-8 0,-9 8 0,2 2 0,-1 0 0,1 1 0,0 1 0,0 2 0,30-2 0,24 2 0,82 7 0,-153-3 0,1 0 0,0 1 0,-1 0 0,0 0 0,1 1 0,-1 0 0,0 0 0,0 1 0,-1-1 0,8 7 0,5 4 0,32 34 0,-7-6 0,-37-35 0,-1 0 0,0 0 0,0 0 0,-1 0 0,0 1 0,0 0 0,-1 0 0,0 1 0,0-1 0,-1 1 0,0 0 0,-1 0 0,3 15 0,-4-20 0,1 1 0,0 0 0,1-1 0,-1 0 0,1 1 0,-1-1 0,1 0 0,1 0 0,-1 0 0,0-1 0,1 1 0,0-1 0,0 0 0,0 0 0,0 0 0,0-1 0,8 4 0,3 2 0,1-2 0,0 1 0,32 6 0,-43-11 10,0 0 0,0 0 0,0 1 0,0-1 0,0 1 0,0 0 0,5 4 0,11 8-1455,-6-8-5381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 24575,'-16'0'0,"3"-1"0,0 1 0,-1 0 0,-17 4 0,30-4 0,-1 0 0,1 0 0,0 0 0,-1 0 0,1 0 0,-1 1 0,1-1 0,-1 1 0,1-1 0,0 1 0,-1-1 0,1 1 0,0 0 0,0 0 0,0-1 0,-1 1 0,1 0 0,0 0 0,0 0 0,0 0 0,0 1 0,1-1 0,-1 0 0,0 0 0,0 1 0,1-1 0,-1 0 0,1 0 0,-1 1 0,1-1 0,-1 1 0,1-1 0,0 1 0,0-1 0,0 0 0,0 1 0,0-1 0,0 3 0,1-1 0,0-1 0,0 0 0,0 0 0,1 0 0,-1 1 0,1-1 0,-1 0 0,1-1 0,0 1 0,0 0 0,0 0 0,0-1 0,0 1 0,0-1 0,0 0 0,0 0 0,1 1 0,-1-1 0,0-1 0,1 1 0,-1 0 0,1-1 0,-1 1 0,1-1 0,3 1 0,73 2 0,-68-3 0,185 12 0,0 0 0,1560-13-3716,-1492-12 2968,4-1-16,326 15 3016,-559 1-1311,56 10 0,-55-6-394,52 1 0,-72-7-649,-7 0-151,0 0 1,1 1-1,-1-1 1,11 4-1,-3 2-6573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24575,'23'-4'0,"-20"3"0,0 0 0,-1 0 0,1 1 0,-1-1 0,1 1 0,0 0 0,-1 0 0,1 0 0,0 0 0,-1 0 0,1 0 0,3 1 0,31 10 0,-21-5 0,1-1 0,0-1 0,-1-1 0,31 2 0,378-6 0,-394 0 0,58-11 0,-57 6 0,54-2 0,-60 7 0,0-2 0,29-7 0,-37 6 0,0 1 0,0 0 0,1 1 0,-1 1 0,1 1 0,18 2 0,-36-2 3,0 1 0,0-1 0,0 0 0,0 1 0,0-1-1,0 1 1,0-1 0,-1 1 0,1 0 0,0-1 0,0 1-1,0 0 1,-1 0 0,1-1 0,0 1 0,-1 0 0,1 0 0,0 0-1,-1 0 1,1 0 0,-1 0 0,0 0 0,1 0 0,-1 0 0,0 0-1,1 0 1,-1 0 0,0 0 0,0 0 0,0 0 0,0 0 0,0 0-1,0 0 1,0 0 0,-1 1 0,1-1 0,0 0 0,-1 0-1,1 0 1,0 0 0,-2 1 0,0 4-215,0 0 0,0-1 0,-1 0-1,0 1 1,0-1 0,-4 6 0,-5 1-6614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24575,'-1'0'0,"0"1"0,0-1 0,0 0 0,0 0 0,0 1 0,0-1 0,0 0 0,1 1 0,-1-1 0,0 1 0,0-1 0,0 1 0,1-1 0,-1 1 0,0 0 0,1-1 0,-1 1 0,0 0 0,1 0 0,-1-1 0,1 1 0,-1 0 0,1 0 0,0 0 0,-1 0 0,1-1 0,0 1 0,0 0 0,-1 0 0,1 0 0,0 0 0,0 0 0,0 0 0,0 0 0,0 2 0,0 0 0,0 0 0,1-1 0,-1 1 0,0 0 0,1 0 0,0 0 0,-1 0 0,1 0 0,0 0 0,3 3 0,1 2 0,0-1 0,1 0 0,0 0 0,0 0 0,1-1 0,-1 0 0,2 0 0,-1-1 0,0 0 0,1 0 0,0 0 0,0-1 0,1-1 0,-1 1 0,1-1 0,0-1 0,17 3 0,39 6-30,52 8-303,218 9 0,-160-14 367,-82-3-276,-54-8-7,359 21-3365,-321-26 3491,-30 0 166,-1 2 1,1 2 0,-1 2 0,87 18-1,-90-12 265,81 9 0,-113-18-34,97 21 1843,-88-20-8643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24575,'-3'1'0,"1"-1"0,0 1 0,-1 0 0,1 0 0,0 0 0,0 0 0,0 0 0,0 0 0,0 1 0,0-1 0,0 1 0,0-1 0,0 1 0,0 0 0,1 0 0,-1 0 0,1 0 0,-3 3 0,-23 45 0,23-42 0,1-3 0,-9 19 0,0 0 0,2 1 0,-14 50 0,15-43 0,-25 61 0,0-3 0,3-21 0,2-8 0,18-25 0,1 1 0,2 0 0,-7 74 0,10 113 0,5-168 0,0-50 0,0-1 0,0 0 0,1 0 0,0 0 0,0 1 0,0-1 0,1 0 0,-1 0 0,1 0 0,0-1 0,1 1 0,-1 0 0,1-1 0,0 0 0,0 1 0,1-1 0,-1 0 0,1-1 0,0 1 0,-1-1 0,2 1 0,-1-1 0,0 0 0,1-1 0,-1 1 0,1-1 0,0 0 0,0 0 0,0 0 0,0-1 0,8 2 0,16 2 0,0-2 0,0 0 0,1-2 0,44-4 0,-26 2 0,4 0 0,0-1 0,59-12 0,-74 8 0,-22 4 0,0-1 0,0 0 0,0-1 0,0 0 0,26-13 0,116-73 0,-148 86 0,-1-1 0,0-1 0,-1 1 0,1-1 0,-1 0 0,0-1 0,0 0 0,-1 0 0,0 0 0,0-1 0,-1 0 0,0 0 0,-1-1 0,1 1 0,-1-1 0,4-14 0,-6 15 0,0 1 0,0-1 0,-1 1 0,0-1 0,0 1 0,-1-1 0,0 0 0,0 0 0,-1 1 0,0-1 0,0 1 0,-1-1 0,0 1 0,0-1 0,-1 1 0,0 0 0,0 0 0,0 0 0,-1 0 0,0 1 0,-6-6 0,5 7 0,0 1 0,0 1 0,-1-1 0,1 1 0,-1 0 0,0 0 0,0 1 0,0 0 0,0 0 0,0 0 0,-1 1 0,1-1 0,-1 2 0,1-1 0,-1 1 0,-9 0 0,-42-6 0,9-3 0,-1 3 0,0 2 0,0 2 0,-93 9 0,52 8 0,33-3 0,-69 17 0,43-7 0,82-22 0,1 0 0,-1 0 0,0 0 0,1 1 0,-1-1 0,0 1 0,1-1 0,-1 1 0,1 0 0,-1-1 0,1 1 0,-1 0 0,1 0 0,-1 0 0,-1 2 0,3-2 0,1-1 0,-1 1 0,0-1 0,1 1 0,-1-1 0,1 1 0,-1-1 0,1 1 0,-1-1 0,1 1 0,-1-1 0,1 1 0,-1-1 0,1 0 0,0 1 0,-1-1 0,1 0 0,0 0 0,-1 0 0,1 1 0,0-1 0,-1 0 0,1 0 0,1 0 0,59 8 0,-34-7-1365,-2-1-5461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24575,'0'51'0,"1"-12"0,-1-1 0,-2 0 0,-14 73 0,11-86 0,0 0 0,2 1 0,1-1 0,1 0 0,1 1 0,1-1 0,8 48 0,-7-69 0,-1 0 0,1-1 0,-1 1 0,1 0 0,0 0 0,0-1 0,1 1 0,-1-1 0,1 0 0,0 0 0,0 0 0,0 0 0,0 0 0,0-1 0,1 1 0,-1-1 0,1 0 0,0 0 0,-1 0 0,1-1 0,7 3 0,9 1 0,0 0 0,0-2 0,30 2 0,22 5 0,-50-6 0,-1-1 0,1-1 0,39-1 0,-39-1 0,0 1 0,0 0 0,31 7 0,-50-8 0,0 1 0,0 1 0,0-1 0,0 0 0,0 1 0,0-1 0,-1 1 0,1 0 0,0 0 0,-1 0 0,0 0 0,1 0 0,-1 1 0,0-1 0,0 1 0,0-1 0,2 5 0,-1-1 0,-1 0 0,1 0 0,-1 1 0,0-1 0,-1 0 0,0 1 0,0-1 0,1 10 0,-2-6 0,0 0 0,-1-1 0,1 1 0,-2-1 0,1 0 0,-1 1 0,-1-1 0,0 0 0,0 0 0,-1 0 0,0 0 0,-7 11 0,-8 1 0,-1 0 0,-1-2 0,0 0 0,-1-1 0,-1-1 0,-1-1 0,-1-2 0,0 0 0,-41 16 0,25-14 0,-1-2 0,0-2 0,0-1 0,-1-2 0,-1-3 0,1-1 0,-1-2 0,0-2 0,-47-5 0,88 3 0,0 1 0,0-1 0,0 0 0,0 0 0,0 0 0,0-1 0,1 1 0,-1-1 0,1 1 0,-1-1 0,1 0 0,-1 0 0,1 0 0,0 0 0,0 0 0,0-1 0,0 1 0,1-1 0,-1 1 0,0-1 0,1 0 0,0 1 0,0-1 0,0 0 0,0 0 0,0 0 0,0 0 0,1 0 0,0 0 0,-1 0 0,1-4 0,-1-12 0,1 0 0,0 0 0,6-32 0,-6 48 0,1-3-136,0 1-1,0-1 1,0 1-1,1 0 1,-1 0-1,1-1 1,1 1-1,-1 1 0,6-10 1,3 2-6690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24575,'0'2'0,"1"1"0,-1-1 0,1 0 0,-1 0 0,1 0 0,0 0 0,0-1 0,0 1 0,0 0 0,1 0 0,-1-1 0,0 1 0,1 0 0,-1-1 0,1 1 0,-1-1 0,1 0 0,0 1 0,0-1 0,-1 0 0,4 1 0,47 21 0,-41-19 0,-7-3 0,14 7 0,1-1 0,0 0 0,0-2 0,0 0 0,1-1 0,39 2 0,777-8-3019,-804 1 2761,50-9 1,-55 6-479,6-1-3185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3:3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24575,'0'2'0,"1"-1"0,-1 0 0,1 0 0,-1 0 0,1 0 0,0 0 0,-1 0 0,1 0 0,0 0 0,0 0 0,0 0 0,0 0 0,0 0 0,0-1 0,0 1 0,0 0 0,0-1 0,0 1 0,0 0 0,0-1 0,1 0 0,-1 1 0,0-1 0,0 0 0,0 1 0,1-1 0,1 0 0,41 5 0,-40-5 0,448 3 43,-232-6-973,218-17 930,-363 13 273,298-35-2917,-271 32 2748,201 8 1,-144 4 1783,-136-2-1434,-11-1-585,0 1-1,0 1 0,0-1 1,17 5-1,-12 1-6694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1 688 24575,'1'1'0,"0"-1"0,0 1 0,0-1 0,1 1 0,-1-1 0,0 1 0,0 0 0,0 0 0,0-1 0,0 1 0,0 0 0,0 0 0,-1 0 0,1 0 0,0 0 0,0 0 0,-1 0 0,1 0 0,-1 1 0,1-1 0,-1 0 0,1 0 0,-1 0 0,0 1 0,0-1 0,1 0 0,-1 2 0,5 41 0,-5-39 0,3 425 0,-5-220 0,2 293 0,-1-488 0,-1 0 0,0 0 0,-7 23 0,5-29 0,2 1 0,-1-1 0,1 1 0,1 0 0,0 0 0,0 0 0,1-1 0,0 1 0,1 0 0,2 14 0,-3-24 0,0 1 0,0-1 0,0 0 0,0 1 0,0-1 0,1 1 0,-1-1 0,0 0 0,0 1 0,0-1 0,0 0 0,0 1 0,0-1 0,1 0 0,-1 1 0,0-1 0,0 0 0,0 1 0,1-1 0,-1 0 0,0 0 0,1 1 0,-1-1 0,0 0 0,0 0 0,1 1 0,-1-1 0,0 0 0,1 0 0,-1 0 0,1 0 0,-1 0 0,0 0 0,1 1 0,6-14 0,4-34 0,-8 36 0,13-60 0,7-81 0,-20 122 0,5-28 0,24-98 0,-23 118-164,-2-1 0,3-44 0,0 2-9,-5 42 173,2-13 0,22-80 0,-20 95 0,6-42 0,-10 46 0,1 1 0,12-36 0,-12 48 0,-2 0 0,0-1 0,-1 0 0,-1 0 0,-1-27 0,2-10 0,0 35 221,1 1 1,10-30-1,-14 50-220,0 10-1,0-1 0,0 1 0,1-1 0,-1 0 0,2 1 0,-1-1 0,1 0 0,0 0 0,1 0 0,0 0 0,0 0 0,6 9 0,-3-4 0,-1 0 0,0 1 0,-1 0 0,4 16 0,48 259 0,-52-268 0,0 0 0,12 32 0,-9-34 0,-1 1 0,-1 0 0,3 25 0,1 18-338,27 94 0,-3-18-4,-27-114 342,16 41 0,4 15 0,-4-6 0,2-1 0,4-2 0,2 0 0,45 72 0,-72-138 26,1 0 1,0 0 0,0 0 0,1 0 0,-1-1-1,1 0 1,0 0 0,0 0 0,1-1 0,-1 1 0,1-1-1,-1-1 1,1 1 0,0-1 0,0 0 0,0 0-1,1-1 1,7 2 0,-7-2 5,1 0 0,-1 0-1,0-1 1,1 0 0,-1 0 0,0 0 0,1-1 0,-1 0-1,0-1 1,0 0 0,0 0 0,0 0 0,0-1 0,0 0-1,10-6 1,-5-2-32,1-1 0,-1 0 0,-1 0 0,0-1 0,-1-1 0,14-22 0,44-95 0,80-218-600,-96 225 600,-33 84 0,-2-1 0,22-78 0,-23 41 0,4 1 0,31-76 0,-44 132 68,-1 0 0,0-1 0,1-21 1,-4 24-4,1 1 1,0-1-1,1 1 1,11-27-1,-16 45-65,0 0 0,0-1 0,0 1 0,0 0 0,0-1 0,0 1 0,0 0 0,0-1 0,0 1 0,0 0 0,1 0 0,-1-1 0,0 1 0,0 0 0,0 0 0,0-1 0,0 1 0,0 0 0,1 0 0,-1-1 0,0 1 0,0 0 0,0 0 0,1 0 0,-1-1 0,0 1 0,0 0 0,1 0 0,-1 0 0,0 0 0,0-1 0,1 1 0,-1 0 0,0 0 0,0 0 0,1 0 0,-1 0 0,0 0 0,1 0 0,-1 0 0,0 0 0,1 0 0,-1 0 0,0 0 0,0 0 0,1 0 0,-1 0 0,0 0 0,0 0 0,1 1 0,-1-1 0,1 0 0,4 20 0,-3 29 0,-3-28 0,-1-1 0,-9 39 0,6-37 0,1 0 0,-2 28 0,8 118 0,-4 61 0,-10-141 0,6-54 0,-2 56 0,6 3 0,5 184 0,2-244 0,1-1 0,1 0 0,16 42 0,-1 1 0,-13-46 0,0 1 0,2-2 0,1 1 0,1-2 0,25 39 0,-32-58 0,0 0 0,0-1 0,1 0 0,0 0 0,1 0 0,0-1 0,0 0 0,0-1 0,0 0 0,1 0 0,0-1 0,0 0 0,0 0 0,1-1 0,16 4 0,6-3 0,-1 0 0,1-3 0,49-2 0,-26 0 0,-45 0 0,0 0 0,-1 0 0,1-1 0,-1 0 0,0-1 0,0 0 0,0-1 0,0 1 0,0-2 0,-1 1 0,1-1 0,-1 0 0,0-1 0,-1 0 0,0 0 0,11-12 0,5-9 0,0-1 0,-2-1 0,18-34 0,-37 61 0,3-9 0,1 0 0,-2-1 0,1 1 0,-2-1 0,4-16 0,-4 12 0,1 1 0,12-27 0,-11 28 0,1 0 0,-2-1 0,0 1 0,0-1 0,-2 0 0,2-29 0,-6-98 0,-1 54 0,-3-54 0,6 142 0,0 0 0,0 0 0,0 0 0,1 0 0,-1 0 0,0 0 0,0 0 0,0 0 0,0 0 0,0 0 0,0 0 0,0 0 0,0 0 0,1 0 0,-1 0 0,0 0 0,0 0 0,0 0 0,0 0 0,0 0 0,0 0 0,0 0 0,1 0 0,-1 0 0,0 0 0,0 0 0,0 0 0,0 0 0,0 0 0,0 0 0,0 0 0,0-1 0,0 1 0,1 0 0,-1 0 0,0 0 0,0 0 0,0 0 0,0 0 0,0 0 0,0 0 0,0 0 0,0-1 0,0 1 0,0 0 0,0 0 0,0 0 0,0 0 0,0 0 0,0 0 0,0 0 0,0 0 0,0-1 0,0 1 0,0 0 0,0 0 0,0 0 0,0 0 0,0 0 0,0 0 0,0 0 0,0-1 0,0 1 0,0 0 0,0 0 0,0 0 0,-1 0 0,10 11 0,5 18 0,-5 8 0,2-1 0,2 0 0,1-1 0,1-1 0,2 0 0,26 38 0,-17-30 0,-23-34 0,1 0 0,1 0 0,-1-1 0,1 1 0,0-1 0,1-1 0,0 1 0,0-1 0,1 0 0,-1 0 0,15 9 0,-14-11 0,0 0 0,0 0 0,0-1 0,1 0 0,-1-1 0,1 0 0,12 3 0,-16-5 0,-1-1 0,0 1 0,1 0 0,-1-1 0,0 0 0,0 0 0,0 0 0,1 0 0,-1 0 0,0 0 0,0-1 0,-1 0 0,1 1 0,0-1 0,0 0 0,-1 0 0,1-1 0,-1 1 0,0 0 0,3-5 0,40-53-12,-2-2-1,-4-2 1,34-73 0,-9 18-1416,-22 33 1131,-3-2 0,37-127 0,4-12 312,-56 155-15,-2 0 0,17-122 0,-16 77 0,-13 46 486,-3 1 0,-3-1 0,-8-95 0,2 31-77,2 121-409,1 7 0,-1 1 0,0-1 0,0 0 0,0 1 0,-1-1 0,0 1 0,0-1 0,-1 0 0,0 1 0,0 0 0,0 0 0,-4-7 0,10 31 0,0-1 0,-1 1 0,0 32 0,2 429-517,-8-252 351,3 931 166,-14-955 0,1 3 0,15-81-21,-4 129 156,2-252-126,0 1 0,0-1 0,0 0 0,0 0 0,-1 0 0,1 0 0,-1 0 0,0 1 0,1-1 0,-1 0 0,0 0 0,0 0 0,0-1 0,0 1 0,-1 0 0,1 0 0,0 0 0,-1-1 0,1 1 0,-1-1 0,0 1 0,1-1 0,-1 0 0,0 0 0,0 0 0,0 1 1,0-2-1,0 1 0,0 0 0,0 0 0,0-1 0,0 1 0,0-1 0,-1 0 0,1 1 0,0-1 0,0 0 0,0 0 0,0-1 0,-4 1 0,-2-2 11,0 0 0,0 0 0,0-1 0,0 0 0,0 0 0,0-1-1,1 0 1,0 0 0,-8-7 0,1 1-20,2-2 0,-1 1 0,1-2 0,1 0 0,0 0 0,1-1 0,-14-25 0,-61-91 0,-11-19 0,66 94 0,-6-6 0,3-2 0,2-1 0,-24-77 0,38 92 0,-42-82 0,2 4 0,52 114 0,1 0 0,1 0 0,0-1 0,1 0 0,1 1 0,0-1 0,0 0 0,2 1 0,-1-1 0,2 0 0,5-24 0,-5 34 0,0 1 0,0 0 0,0 0 0,0 0 0,0 0 0,1 1 0,-1-1 0,1 0 0,0 1 0,0 0 0,0 0 0,0 0 0,0 0 0,0 0 0,0 0 0,1 1 0,3-2 0,69-15 0,-34 10 0,262-76 0,-286 77 0,1-1 0,30-18 0,-33 16 0,0 2 0,1 0 0,32-11 0,-29 12 0,0 0 0,35-19 0,-35 16 0,1 0 0,27-9 0,-21 11 0,-1-1 0,-1-2 0,1 0 0,-2-2 0,0-1 0,0 0 0,29-25 0,-50 36 0,1 0 0,-1 1 0,1-1 0,0 1 0,0 0 0,0 0 0,0 0 0,1 1 0,-1-1 0,0 1 0,1 0 0,-1 0 0,5 0 0,-7 1 0,0 0 0,0 1 0,0-1 0,1 0 0,-1 1 0,0-1 0,0 1 0,0-1 0,0 1 0,0 0 0,-1 0 0,1 0 0,0 0 0,0 0 0,0 1 0,-1-1 0,1 0 0,-1 1 0,1-1 0,-1 1 0,0 0 0,1-1 0,-1 1 0,0 0 0,0 0 0,0 0 0,0 0 0,-1 0 0,2 3 0,10 31 0,-2-8 0,0 1 0,-2 0 0,-2 0 0,0 1 0,1 36 0,-5-45 0,0-1 0,2 0 0,0 1 0,10 25 0,-7-23 0,-1 0 0,6 41 0,-8-35 0,2 0 0,0 0 0,18 44 0,-14-45 0,-1-1 0,-2 1 0,7 48 0,-13-53 0,1 0 0,1 0 0,1-1 0,1 1 0,2-1 0,0-1 0,18 40 0,-6-19 0,-13-27 0,1 0 0,0-1 0,1 0 0,12 18 0,-18-30 0,-1 0 0,1 0 0,0 1 0,0-1 0,1 0 0,-1 0 0,0-1 0,1 1 0,-1 0 0,1-1 0,-1 0 0,1 1 0,-1-1 0,1 0 0,0 0 0,0-1 0,0 1 0,0 0 0,-1-1 0,1 0 0,0 0 0,0 0 0,0 0 0,0 0 0,0 0 0,0-1 0,0 0 0,0 1 0,2-2 0,-1 0 0,-1 0 0,0 0 0,0 0 0,0-1 0,-1 1 0,1-1 0,-1 1 0,1-1 0,-1 0 0,0 0 0,0 0 0,0 0 0,3-7 0,20-53 0,-17 43 0,-1-3 0,0-1 0,5-40 0,-2 8 0,-3 10 0,-3 1 0,-1-2 0,-6-76 0,1 23 0,3 23 0,-3-83 0,0 148 0,-1 0 0,0 1 0,-1-1 0,-1 1 0,1 0 0,-2 0 0,-6-11 0,-12-25 0,18 31 0,-19-39 0,24 52 0,0 1 0,-1 0 0,1-1 0,-1 1 0,1 0 0,-1 0 0,0 0 0,0 0 0,0 1 0,0-1 0,0 0 0,0 1 0,0-1 0,0 1 0,-1 0 0,1 0 0,-5-2 0,7 3 0,-1 0 0,1 0 0,-1 0 0,1 1 0,-1-1 0,1 0 0,-1 0 0,1 1 0,-1-1 0,1 0 0,-1 0 0,1 1 0,-1-1 0,1 0 0,0 1 0,-1-1 0,1 1 0,0-1 0,-1 0 0,1 1 0,0-1 0,0 1 0,-1-1 0,1 1 0,0-1 0,0 1 0,0-1 0,0 1 0,-1-1 0,1 1 0,0-1 0,0 1 0,0 0 0,0-1 0,0 1 0,0-1 0,1 1 0,-1-1 0,0 1 0,0-1 0,0 1 0,0-1 0,1 1 0,-1-1 0,0 1 0,0-1 0,1 0 0,0 1 0,11 32 0,-11-30 0,50 115 0,-31-78 0,-14-29 0,0 1 0,-1 1 0,7 21 0,1 11 0,1 0 0,2-2 0,26 50 0,-20-39 0,-18-42 0,1 0 0,0 0 0,0-1 0,13 20 0,21 30 0,-27-40 0,2 0 0,16 19 0,102 118 0,-127-154 0,0 1 0,1-1 0,-1 0 0,1 0 0,12 5 0,-12-6 0,0 0 0,-1 0 0,0 0 0,0 1 0,0-1 0,0 1 0,8 9 0,-9-9 0,1 1 0,-1-1 0,1 0 0,0-1 0,0 1 0,0-1 0,1 0 0,-1 0 0,1-1 0,0 1 0,-1-1 0,1 0 0,0-1 0,0 0 0,0 0 0,0 0 0,1-1 0,-1 1 0,9-2 0,-3 0 0,0 0 0,0-1 0,0 0 0,0-1 0,-1 0 0,1-1 0,-1-1 0,0 1 0,10-8 0,-4 3 0,0-2 0,-1 0 0,-1-1 0,0-1 0,0 0 0,-1-1 0,19-25 0,-33 39-26,1 0 1,-1 0-1,1-1 0,-1 1 0,0 0 1,1 0-1,-1-1 0,0 1 0,0 0 1,1-1-1,-1 1 0,0 0 0,0-1 1,1 1-1,-1 0 0,0-1 0,0 1 1,0-1-1,1 1 0,-1 0 0,0-1 1,0 1-1,0-1 0,0 1 0,0-1 0,0 1 1,0 0-1,0-1 0,0 1 0,0-1 1,0 1-1,0 0 0,-1-1 0,1 1 1,0-1-1,0 1 0,0 0 0,0-1 1,-1 1-1,1-1 0,0 1 0,0 0 1,-1-1-1,1 1 0,0 0 0,-1 0 0,1-1 1,0 1-1,-1 0 0,1 0 0,0-1 1,-1 1-1,-8 2-6800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1591 28 24575,'-1'-1'0,"1"0"0,-1 0 0,1 0 0,-1 0 0,1 0 0,-1-1 0,0 1 0,0 0 0,1 1 0,-1-1 0,0 0 0,0 0 0,0 0 0,0 0 0,0 1 0,0-1 0,0 0 0,-1 1 0,1-1 0,0 1 0,0-1 0,0 1 0,0 0 0,-1-1 0,1 1 0,0 0 0,-2 0 0,-41-5 0,39 5 0,-354-3 0,184 5 0,159-1 0,-1 1 0,0 1 0,-18 4 0,-39 6 0,55-11 0,1 2 0,-1 0 0,1 1 0,-26 10 0,-22 6 0,48-16 0,0 1 0,0 0 0,1 1 0,0 1 0,0 0 0,0 2 0,1 0 0,1 0 0,-24 22 0,-77 59 0,82-58 0,1 2 0,1 2 0,2 1 0,2 1 0,-26 48 0,37-54 0,1 0 0,1 1 0,2 0 0,-14 63 0,19-59 0,1-10 0,2 1 0,1-1 0,-1 32 0,5-28 0,-1 5 0,2-1 0,7 47 0,-6-72 0,0 0 0,1 0 0,1 0 0,-1 0 0,2-1 0,-1 0 0,2 0 0,-1 0 0,1 0 0,1-1 0,12 15 0,13 13 0,-24-26 0,0-1 0,1 0 0,1 0 0,12 9 0,21 13 15,2-2-1,50 25 1,-69-43-160,0-1 0,0-1 0,1-1 0,0-1 0,47 7 0,-1-5-125,-14-1 158,75 2 0,-28-9-710,387-5 584,-424-4 238,0-3 0,84-23 0,-95 20 0,7-1 0,-13 3 0,97-33 0,-87 21 113,92-41 772,-135 54-783,0-1 0,0-1-1,-1-1 1,-1 0 0,27-27-1,-33 29-55,-1-1-1,0 0 1,-1-1-1,0 0 0,-1 0 1,0-1-1,-1 0 1,-1 0-1,0-1 0,-1 1 1,0-1-1,-2-1 1,1 1-1,-2 0 0,0-1 1,-1-26-1,-1 15-45,-5-135 0,3 141 0,-1 1 0,-2-1 0,0 1 0,-1 0 0,-15-34 0,0 8 0,8 16 0,-2 1 0,0 0 0,-35-47 0,30 50 0,-75-84 0,83 97 0,-2 0 0,1 2 0,-2-1 0,1 2 0,-31-17 0,20 17 0,-1 1 0,0 2 0,-32-6 0,6 1 0,-5 2-126,0 2-1,0 4 0,-1 1 1,-75 7-1,8-1 4,37-3-727,1 4 1,-141 23 0,38 14 10,-265 93-1,268-73 230,152-50-1988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2690 0 24575,'-1'6'1,"0"0"-1,0 0 0,0 0 1,-1 0-1,0-1 1,0 1-1,0 0 1,-1-1-1,0 0 0,0 0 1,0 0-1,-1 0 1,0 0-1,0-1 0,0 1 1,0-1-1,-6 5 1,-13 9-22,1-2 1,-35 20 0,35-23-46,-210 120-529,42-42-239,21-12 137,80-37 6,-134 43-1,-44 20-2166,-59 32 2857,121-55 7,-236 100 1812,105-28 2835,317-147-6008,4-5-5471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24575,'7'1'0,"0"0"0,0 0 0,0 0 0,0 1 0,0 0 0,-1 0 0,1 1 0,0 0 0,7 4 0,57 40 0,-43-27 0,2-3 0,1-1 0,0-2 0,1-1 0,0-1 0,50 10 0,-45-11 0,133 24 0,-72-17 0,47 11 0,-95-12 0,45 9 0,-92-26 0,1 1 0,0 0 0,0 0 0,0 0 0,0 0 0,-1 0 0,1 1 0,-1 0 0,1 0 0,-1 0 0,0 0 0,1 0 0,-1 1 0,0-1 0,0 1 0,2 3 0,-4-4 0,0 0 0,0 1 0,0-1 0,-1 0 0,1 0 0,-1 0 0,1 1 0,-1-1 0,0 0 0,0 0 0,0 1 0,0-1 0,0 0 0,-1 0 0,1 1 0,-1-1 0,1 0 0,-1 0 0,0 0 0,0 0 0,0 0 0,0 0 0,0 0 0,0 0 0,-1 0 0,1 0 0,-1-1 0,-2 4 0,-16 17 0,0-2 0,-2 0 0,0-1 0,-27 17 0,-105 59 0,60-40 0,52-29 0,7-6 0,2 1 0,-58 50 0,73-52 0,15-14 0,-1 0 0,0 0 0,0-1 0,-1 0 0,1 0 0,-1 0 0,0 0 0,-5 2 0,9-6 2,1 0 0,-1 0 0,1 0 0,-1 0 0,1 0-1,-1 0 1,1 0 0,-1 0 0,1 0 0,-1 0 0,1-1 0,-1 1 0,1 0-1,-1 0 1,1-1 0,0 1 0,-1 0 0,1-1 0,0 1 0,-1 0 0,1-1-1,0 1 1,-1 0 0,1-1 0,0 1 0,0-1 0,-1 1 0,1-1 0,0 1-1,0-1 1,0 1 0,0-1 0,-1 0 0,-2-18-974,2 17 515,0-16-6369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24575,'0'2'0,"0"-1"0,1 0 0,-1 0 0,1 0 0,0 0 0,-1 0 0,1 0 0,0 0 0,0 0 0,-1 0 0,1 0 0,0 0 0,0 0 0,0 0 0,0-1 0,0 1 0,0 0 0,0-1 0,1 1 0,-1-1 0,0 1 0,0-1 0,0 1 0,1-1 0,-1 0 0,0 0 0,3 1 0,39 4 0,-38-5 0,258-1 0,33 3 0,-269 2 0,0 1 0,0 1 0,-1 1 0,36 14 0,-59-18 0,1-1 0,-1 0 0,0 1 0,0-1 0,0 1 0,0 0 0,0 0 0,-1 0 0,1 1 0,-1-1 0,0 0 0,0 1 0,0 0 0,0-1 0,-1 1 0,1 0 0,-1 0 0,0 0 0,0 0 0,0 0 0,-1 0 0,0 0 0,0 5 0,1 13 0,-1 0 0,-5 40 0,5-61 0,-3 17 0,0-1 0,-2 0 0,0 0 0,0 0 0,-2-1 0,-10 20 0,-58 86 0,58-97 0,-8 15 0,-26 33 0,38-56 0,1 1 0,0 0 0,-9 21 0,12-22 0,-1 0 0,0 0 0,-1-1 0,-17 19 0,22-28 8,0 1 0,1 0 0,-1 1 0,-3 9 0,7-13-102,-1 0 0,1 0 1,-1 0-1,0 0 0,0 0 1,-1 0-1,0-1 0,1 0 1,-1 0-1,-1 0 1,1 0-1,-1 0 0,1-1 1,-6 3-1,-7 0-6732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24575,'55'-21'0,"85"-1"0,-91 15 0,0 2 0,0 2 0,84 6 0,-25-1 0,-94-1 12,1 1 1,-1 0-1,20 6 0,0 0-1426,-15-5-5412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24575,'20'56'0,"3"84"0,-16-93 0,-2 1 0,-2-1 0,-5 91 0,-1-30 0,4-32 0,-3 85 0,-24-28 0,19-102 0,-15 42 0,-1 9 0,22-78-54,1 0-1,-1 0 0,0-1 1,0 1-1,0-1 1,0 1-1,-1-1 0,1 1 1,-1-1-1,0 0 1,0 1-1,0-1 0,-1 0 1,1 0-1,-1-1 0,1 1 1,-1-1-1,0 1 1,0-1-1,0 0 0,0 0 1,-1 0-1,1 0 1,-5 1-1,-10 2-6771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24575,'31'-2'0,"1"-1"0,-1-2 0,51-14 0,34-6 0,-104 23 0,0-2 0,0 1 0,0-2 0,18-8 0,26-10 0,-28 14 0,-1-2 0,0-1 0,0-1 0,41-28 0,-11 13 0,-49 25 0,1-1 0,-1 1 0,0-1 0,-1-1 0,1 1 0,-1-1 0,0-1 0,0 1 0,0-1 0,8-11 0,-14 17 0,-1-1 0,0 1 0,0 0 0,0-1 0,0 1 0,1 0 0,-1-1 0,0 1 0,0 0 0,1-1 0,-1 1 0,0 0 0,0 0 0,1-1 0,-1 1 0,0 0 0,1 0 0,-1 0 0,0-1 0,1 1 0,-1 0 0,1 0 0,-1 0 0,0 0 0,1 0 0,-1 0 0,0 0 0,1 0 0,-1 0 0,1 0 0,-1 0 0,0 0 0,1 0 0,-1 0 0,1 0 0,5 15 0,-6 32 0,0-41 0,-2 479 0,1-473 0,-1 1 0,0-1 0,-6 23 0,5-24 0,0-1 0,1 1 0,0 0 0,1 0 0,0 11 0,1-21 0,0-1 0,0 0 0,0 1 0,0-1 0,0 0 0,0 1 0,0-1 0,0 0 0,0 1 0,0-1 0,0 0 0,1 0 0,-1 1 0,0-1 0,0 0 0,0 1 0,0-1 0,1 0 0,-1 0 0,0 1 0,0-1 0,1 0 0,-1 0 0,0 0 0,0 1 0,1-1 0,-1 0 0,0 0 0,0 0 0,1 0 0,-1 0 0,0 0 0,1 1 0,-1-1 0,0 0 0,1 0 0,-1 0 0,0 0 0,1 0 0,-1 0 0,0 0 0,0 0 0,1-1 0,18-7 0,14-19 0,-1-7 0,44-36 0,13-13 0,96-100 0,-158 157 0,-1-1 0,42-59 0,-68 85 0,0 1 0,1 0 0,-1-1 0,0 1 0,0-1 0,0 1 0,0 0 0,0-1 0,1 1 0,-1 0 0,0 0 0,0-1 0,1 1 0,-1 0 0,0-1 0,0 1 0,1 0 0,-1 0 0,0 0 0,1-1 0,-1 1 0,0 0 0,1 0 0,-1 0 0,0 0 0,1-1 0,-1 1 0,1 0 0,-1 0 0,0 0 0,1 0 0,-1 0 0,0 0 0,1 0 0,-1 0 0,1 0 0,-1 0 0,1 1 0,4 15 0,-3 33 0,-2-45 0,1 65 0,1-41 0,-1 0 0,-2 1 0,-1-1 0,-6 32 0,4-49 0,-1 1 0,0-1 0,-1 0 0,0-1 0,0 1 0,-12 12 0,-13 24 0,15-22 0,-1 0 0,0-1 0,-2-1 0,-26 25 0,-95 78 0,125-113 0,-123 90 0,110-84 0,-1-1 0,0-1 0,-60 24 0,74-34 0,1 0 0,-2-2 0,1 0 0,-1 0 0,-30 3 0,43-7 0,0-1 0,0 0 0,-1 0 0,1-1 0,0 1 0,0-1 0,0 1 0,-1-1 0,1 0 0,0 0 0,0-1 0,0 1 0,1 0 0,-1-1 0,0 0 0,0 0 0,1 0 0,-1 0 0,1 0 0,0 0 0,0 0 0,0-1 0,0 1 0,0-1 0,0 0 0,0 0 0,1 1 0,0-1 0,-1 0 0,1 0 0,0 0 0,0-1 0,1 1 0,-1 0 0,1 0 0,-1-4 0,-3-42-1365,4 27-5461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24575,'1'16'0,"0"0"0,2 0 0,5 21 0,5 37 0,0 22 0,-7-63 0,2 48 0,-10 160 0,4 108 0,11-263 0,-8-57 0,3 48 0,-8 336 0,-1-426 0,0-1 0,2 1 0,-1 0 0,2-1 0,0 1 0,0 0 0,1 0 0,1 0 0,0 0 0,1 1 0,0 0 0,1 0 0,1 0 0,13-19 0,72-96 0,16-19 0,-65 92 0,-22 25 0,37-36 0,-38 44 0,-6 7 0,1-1 0,1 2 0,30-22 0,-42 32 0,1 1 0,-1-1 0,1 1 0,0 0 0,0 0 0,0 1 0,0-1 0,0 1 0,0 0 0,0 1 0,0-1 0,0 1 0,0 0 0,1 0 0,-1 0 0,0 1 0,0 0 0,0 0 0,0 0 0,7 4 0,-8-3 0,0 0 0,-1 1 0,1 0 0,0 0 0,-1 0 0,0 0 0,0 1 0,0-1 0,0 1 0,-1 0 0,1 0 0,-1 0 0,0 0 0,0 0 0,0 0 0,-1 1 0,1-1 0,-1 0 0,1 10 0,1 7 0,0 0 0,-1 39 0,-2-34 0,1 14 0,-2 0 0,-2-1 0,-13 66 0,6-38 0,9-54 0,-1 1 0,0-1 0,-1 1 0,0-1 0,-1 0 0,-7 15 0,-4 6 0,9-22 0,0 1 0,0-1 0,-15 21 0,5-13 0,0 0 0,0-2 0,-24 20 0,37-34 0,-1-1 0,0 1 0,-1-1 0,1 0 0,0 0 0,-1-1 0,0 1 0,0-1 0,1 0 0,-1 0 0,0-1 0,-1 0 0,1 0 0,0 0 0,0 0 0,0-1 0,-1 0 0,1 0 0,0 0 0,-1 0 0,1-1 0,-6-2 0,7 1 0,1 0 0,0 0 0,0 0 0,1-1 0,-1 0 0,0 1 0,1-1 0,-1 0 0,1 0 0,0 0 0,0 0 0,1-1 0,-1 1 0,0-1 0,1 1 0,0-1 0,-1-5 0,-14-65 0,15 63-72,0 0 1,1-1-1,0 1 0,1-1 0,0 1 0,1 0 0,0 0 0,1 0 1,0 0-1,0 0 0,1 0 0,1 1 0,0-1 0,0 1 0,1 1 1,0-1-1,1 1 0,12-14 0,-6 13-6754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3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24575,'-2'112'0,"4"121"0,6-190 0,-6-34 0,0 1 0,-1-1 0,0 0 0,0 0 0,-1 1 0,-1 10 0,1-17 0,-1 0 0,0 0 0,0 0 0,0 0 0,0 0 0,-1 0 0,1 0 0,-1-1 0,0 1 0,0-1 0,0 1 0,0-1 0,0 1 0,0-1 0,-1 0 0,1 0 0,-1 0 0,1-1 0,-1 1 0,0 0 0,0-1 0,-5 2 0,-4 1-90,0-1-1,0-1 1,0 0-1,0-1 1,0 0 0,0-1-1,-15-1 1,16 1-552,-13-1-6184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4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24575,'4'0'0,"2"5"0,0 5 0,-1 6 0,-2 5 0,4-1 0,4-4 0,6-5 0,4-5 0,3-2 0,-3-3-8191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3517 0 24575,'-19'2'0,"0"1"0,0 0 0,0 2 0,1 0 0,-23 9 0,-24 7 0,-442 152-1612,502-171 1612,-688 294-2258,557-234 713,-213 68-1,268-104 1243,-171 52 298,-327 88-124,385-118 543,-138 40 1510,303-78-952,0 1-1,2 1 1,-1 1 0,-47 32-1,99-61-1359,1 1 1,27-11-1,-30 17-6438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4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24575,'1'5'0,"0"0"0,1-1 0,-1 1 0,1-1 0,0 1 0,1-1 0,-1 0 0,5 7 0,6 10 0,39 112 0,-39-97 0,-1 0 0,14 70 0,-13-51 0,-7-13 0,-1 0 0,-2 1 0,-2-1 0,-4 50 0,0 9 0,3-40 0,2-19 0,-3 0 0,-1 0 0,-13 72 0,-1-3 0,5-21 0,5-57 0,-11 53 0,16-79 0,-1 0 0,-1-1 0,1 1 0,-1-1 0,0 1 0,-1-1 0,1 0 0,-1-1 0,-7 9 0,10-13-85,-1 1 0,1-1-1,-1 0 1,1 0 0,-1 0-1,1 0 1,-1 0 0,0 0-1,0-1 1,1 1 0,-1 0-1,0-1 1,0 1 0,0-1-1,-2 0 1,-9-1-6741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4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24575,'43'1'0,"-6"0"0,-1-1 0,1-2 0,-1-1 0,1-2 0,58-16 0,-39 6 0,1 2 0,0 2 0,60-3 0,-7-7-1365,-90 19-5461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81 620 24575,'-2'0'0,"0"0"0,0 0 0,0 0 0,0 0 0,0-1 0,0 1 0,0-1 0,0 0 0,0 1 0,0-1 0,0 0 0,0 0 0,1 0 0,-1 0 0,0-1 0,1 1 0,-1 0 0,1-1 0,0 1 0,-1-1 0,1 1 0,0-1 0,0 0 0,0 0 0,0 1 0,0-1 0,0 0 0,0 0 0,0-3 0,-2-6 0,1 0 0,0-1 0,1 0 0,0-14 0,-3-18 0,-5-15 0,2 0 0,3 0 0,4-73 0,1 63 0,-2 66 0,1 0 0,0 0 0,-1 0 0,2 0 0,-1 0 0,0 0 0,0 0 0,1 0 0,0 0 0,-1 0 0,1 0 0,0 0 0,1 0 0,-1 1 0,0-1 0,1 0 0,-1 1 0,1-1 0,0 1 0,0 0 0,0-1 0,0 1 0,0 0 0,1 0 0,-1 0 0,1 1 0,-1-1 0,1 1 0,0-1 0,-1 1 0,1 0 0,0 0 0,0 0 0,0 0 0,0 1 0,0-1 0,0 1 0,0-1 0,0 1 0,0 0 0,3 1 0,33-1 32,-28 1-381,0-1 0,1 0-1,17-4 1,-11-1-6477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24575,'50'1'0,"9"0"0,1-3 0,89-13 0,-120 10 0,0 1 0,0 1 0,0 2 0,40 3 0,-67-2 0,-1 0 0,1 0 0,0 0 0,0 1 0,0-1 0,-1 0 0,1 1 0,0 0 0,0-1 0,-1 1 0,1 0 0,0 0 0,-1-1 0,1 1 0,-1 1 0,1-1 0,-1 0 0,0 0 0,1 0 0,-1 1 0,0-1 0,0 1 0,0-1 0,0 1 0,0-1 0,0 1 0,0 0 0,-1-1 0,1 1 0,0 0 0,-1 0 0,0 0 0,1-1 0,-1 1 0,0 0 0,0 0 0,0 0 0,0-1 0,-1 5 0,-1 7 0,-1-1 0,-1 0 0,0 1 0,-10 21 0,2-6 0,-27 56 133,8-24-1631,25-44-5328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24575,'2'22'0,"2"-1"0,0 0 0,1 0 0,1-1 0,1 1 0,1-1 0,11 19 0,-3-2 0,33 104 0,-32-84 0,4-7 0,-16-42 0,-1 1 0,0 0 0,-1 0 0,0 1 0,0-1 0,-1 1 0,1 13 0,11 82 82,-8-67-805,2 57-1,-8-72-6102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24575,'15'101'0,"-4"-43"0,-9-48 0,1 0 0,0 0 0,1-1 0,9 18 0,-8-17 0,-1-1 0,0 1 0,0-1 0,4 21 0,12 113 0,-15-118 0,-5-19 0,1 0 0,0 0 0,0 1 0,1-1 0,-1 0 0,1-1 0,1 1 0,-1 0 0,6 9 0,-7-15 0,-1 0 0,1 0 0,-1 0 0,1 1 0,-1-1 0,1 0 0,-1 0 0,1 0 0,-1 0 0,0 0 0,1 0 0,-1 0 0,1 0 0,-1 0 0,1 0 0,-1 0 0,1 0 0,-1 0 0,1-1 0,-1 1 0,1 0 0,-1 0 0,0 0 0,1-1 0,-1 1 0,1 0 0,-1 0 0,0-1 0,1 1 0,-1 0 0,0-1 0,1 1 0,-1-1 0,0 1 0,1 0 0,-1-1 0,0 1 0,0-1 0,0 1 0,1-1 0,-1 1 0,0 0 0,0-2 0,10-20 0,-4 0 0,18-49 0,-23 67 0,1 0 0,0 0 0,0 1 0,0-1 0,0 1 0,1-1 0,-1 1 0,1 0 0,0 0 0,0 0 0,0 0 0,0 1 0,0-1 0,6-2 0,-7 5 0,0-1 0,0 1 0,1 0 0,-1 0 0,0 0 0,0 0 0,1 1 0,-1-1 0,0 1 0,0-1 0,1 1 0,-1 0 0,0 0 0,0 0 0,0 0 0,0 0 0,0 0 0,0 0 0,-1 1 0,1-1 0,0 1 0,-1-1 0,1 1 0,-1 0 0,1 0 0,-1-1 0,0 1 0,0 0 0,2 4 0,4 5 0,0 0 0,-1 1 0,8 20 0,43 158 0,-35-112 0,3 1-1365,-21-60-5461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24575,'0'37'0,"-1"2"0,1-1 0,3 1 0,10 58 0,-8-68 0,-1-1 0,-2 1 0,-3 53 0,3 30 0,-2-109 0,0-1 0,0 1 0,1-1 0,-1 1 0,1-1 0,0 0 0,-1 1 0,1-1 0,0 0 0,1 1 0,-1-1 0,2 2 0,-2-3 0,-1 0 0,1-1 0,0 1 0,-1 0 0,1-1 0,0 1 0,0-1 0,0 1 0,0-1 0,0 1 0,-1-1 0,1 0 0,0 1 0,0-1 0,0 0 0,0 0 0,0 0 0,0 0 0,0 0 0,0 0 0,2 0 0,-1-1 0,1 1 0,-1-1 0,1-1 0,-1 1 0,0 0 0,1 0 0,-1-1 0,0 0 0,0 1 0,0-1 0,0 0 0,0 0 0,0 0 0,-1 0 0,1 0 0,-1 0 0,1-1 0,-1 1 0,0 0 0,2-4 0,22-65 0,-20 55 0,0 1 0,0 0 0,1 0 0,1 1 0,0 0 0,1 0 0,1 0 0,18-20 0,1-4 0,-24 31 0,1 1 0,-1-1 0,1 1 0,1 0 0,-1 1 0,9-8 0,10-6 0,-17 13 0,0 0 0,0 0 0,1 1 0,0 0 0,15-7 0,-21 11 0,1 0 0,-1 0 0,1 1 0,0-1 0,-1 1 0,1 0 0,0-1 0,-1 2 0,1-1 0,0 0 0,-1 0 0,1 1 0,0-1 0,-1 1 0,1 0 0,-1 0 0,1 0 0,-1 0 0,1 0 0,-1 1 0,0-1 0,1 1 0,-1-1 0,0 1 0,2 2 0,0 1 0,0 0 0,-1 0 0,0 0 0,1 1 0,-2-1 0,1 1 0,-1 0 0,0 0 0,0 0 0,2 9 0,8 65 0,-5 32-625,-11 174-1,-2-226 626,-3 0 0,-18 63 0,-5 26 0,18-77 0,-4 0 0,-36 95 0,-72 132 0,85-205 0,-135 280-184,157-341 504,14-27-197,1 1 1,0 0 0,0 0 0,1 0 0,0 1 0,0-1 0,1 1 0,-3 12 0,3-4-124,1-12 0,0 1 0,0-1 0,1 1 0,0-1 0,0 1 0,0-1 0,1 8 0,-1-11 0,0 0 0,1-1 0,-1 1 0,0-1 0,0 1 0,1-1 0,-1 1 0,0-1 0,1 1 0,-1-1 0,1 0 0,-1 1 0,1-1 0,-1 1 0,0-1 0,1 0 0,-1 1 0,1-1 0,0 0 0,-1 0 0,1 1 0,-1-1 0,1 0 0,0 0 0,25-6 0,15-15 0,-1-2 0,-1-2 0,45-37 0,-28 19 0,41-31-125,-56 40 15,2 2 0,1 1 0,58-28 0,-76 44 250,1-1-1,40-34 0,-9 7 8,-39 30-147,17-11 0,39-36 0,-73 59-40,-1 0 0,0 0 0,0 0 0,0-1-1,1 1 1,-1-1 0,-1 1 0,1-1 0,0 1 0,0-1 0,-1 1-1,1-1 1,0 0 0,-1 1 0,0-1 0,1 0 0,-1 1-1,0-1 1,0 0 0,0 0 0,0 1 0,0-1 0,0 0 0,-1 0-1,1 1 1,-1-1 0,1 0 0,-1 1 0,1-1 0,-1 1-1,0-1 1,0 1 0,-1-3 0,-8-7-6786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24575,'2'1'0,"1"0"0,0-1 0,-1 1 0,1 0 0,0 0 0,-1 0 0,0 1 0,1-1 0,-1 1 0,0-1 0,1 1 0,-1 0 0,0 0 0,0 0 0,0 0 0,1 2 0,30 41 0,-29-38 0,26 36 0,-15-23 0,-1 1 0,-1 0 0,18 40 0,-21-38 0,1 0 0,24 34 0,-21-36 0,-2 0 0,19 43 0,-28-56 0,13 35 0,27 52 0,-36-82 0,-1-1 0,0-1 0,1 0 0,0 0 0,1 0 0,13 14 0,-20-25 0,-1 1 0,0-1 0,1 1 0,-1-1 0,1 0 0,-1 1 0,1-1 0,-1 0 0,1 1 0,-1-1 0,1 0 0,-1 1 0,1-1 0,-1 0 0,1 0 0,-1 0 0,1 0 0,0 0 0,-1 0 0,1 0 0,-1 0 0,1 0 0,0 0 0,-1 0 0,1 0 0,-1 0 0,1 0 0,-1 0 0,1 0 0,0-1 0,-1 1 0,1 0 0,-1-1 0,1 1 0,9-23 0,-5-33 0,-5 54 0,-1-9 0,1 0 0,1 0 0,0 0 0,0 0 0,1 0 0,0 0 0,1 0 0,1 1 0,-1-1 0,9-15 0,-4 9 0,-1 1 0,9-34 0,8-19 0,-1 16 0,40-80 0,-62 131 0,0-1 0,1 1 0,-1-1 0,1 1 0,0 0 0,0-1 0,0 1 0,0 0 0,0 0 0,0 0 0,1 1 0,-1-1 0,1 0 0,-1 1 0,1 0 0,0 0 0,-1 0 0,1 0 0,0 0 0,0 0 0,0 0 0,0 1 0,0 0 0,-1-1 0,1 1 0,0 0 0,0 1 0,0-1 0,0 0 0,0 1 0,0 0 0,0-1 0,-1 1 0,1 0 0,0 1 0,-1-1 0,1 0 0,3 3 0,2 1 0,0 0 0,-1 0 0,1 1 0,-1 0 0,-1 1 0,1-1 0,-1 1 0,0 0 0,0 1 0,8 15 0,45 75 0,-43-75 0,-1 1 0,-1 0 0,-2 1 0,12 31 0,-9-12 0,-5-18 0,-1 0 0,-1 1 0,-2 0 0,0 1 0,-2-1 0,1 32 0,-5-28-113,1-22 17,0 1 0,-1-1-1,0 1 1,0-1 0,-1 1-1,0-1 1,-1 0 0,0 1-1,-1-1 1,1 0 0,-2 0-1,-6 13 1,0-10-6730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24575,'-2'111'0,"4"124"0,1-220 0,0 0 0,1-1 0,0 1 0,11 24 0,8 24 0,66 245 0,-64-216 0,22 167 0,-45-247 11,2 0-1,-1 0 1,2 0-1,5 12 0,-6-17-119,-1 0 0,1 0 0,-2 0 0,1 1 0,-1-1 0,0 1 0,-1-1 0,1 1 0,-1 0 0,-1-1 0,0 1 0,-1 10 0,-3-2-6717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6:5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24575,'0'-3'0,"1"0"0,0 0 0,-1 0 0,1 1 0,1-1 0,-1 0 0,0 0 0,1 0 0,-1 1 0,1-1 0,0 1 0,0-1 0,0 1 0,0 0 0,0 0 0,0 0 0,1 0 0,-1 0 0,1 0 0,0 1 0,-1-1 0,1 1 0,0 0 0,3-1 0,14-6 0,-1 1 0,31-6 0,-30 8 0,180-46-200,353-109-765,-456 129 232,130-26 0,-120 33 466,185-44 267,-289 67-12,413-87-1084,-363 81 1076,0 3 0,83 4 0,33-1 1073,-90-13-334,9 0 762,-80 13-1399,-1 1-1,1 0 0,0 0 0,-1 1 1,1 0-1,-1 1 0,1 0 1,-1 0-1,9 3 0,-12-2-81,-1-1 0,0 1 0,1 0 0,-1 0 0,-1 0 0,1 0 0,0 0 0,-1 1 0,1-1 0,-1 1 0,0-1 0,0 1 0,0 0 0,-1 0 0,0 0 0,2 8 0,13 72 0,-16-79 0,4 29 0,-1-9 0,0 1 0,2-1 0,1 0 0,8 24 0,-6-22-68,-2-1 1,-1 1-1,-1 0 0,-1 0 0,-2 0 0,-2 41 1,0-27-63,8 72 1,13 166-379,-8-63-166,-1 127 379,4 33 354,14-52-59,-26-270 0,7 144 29,6 68-182,-3-149-435,7 156 1317,-20-152 1382,0-121-2111,0 0 1,0 1-1,0-1 1,0 0-1,0 0 1,0 0-1,0 0 0,0 1 1,0-1-1,0 0 1,0 0-1,0 0 1,0 0-1,0 1 1,0-1-1,0 0 1,0 0-1,-1 0 1,1 0-1,0 1 0,0-1 1,0 0-1,0 0 1,0 0-1,0 0 1,0 0-1,-1 1 1,1-1-1,0 0 1,0 0-1,0 0 1,0 0-1,0 0 0,-1 0 1,1 0-1,0 0 1,0 0-1,0 0 1,0 0-1,-1 0 1,1 0-1,0 0 1,0 0-1,0 0 1,0 0-1,-1 0 0,1 0 1,0 0-1,0 0 1,-1 0-1,-10-7 6,-9-15-12,14 9 6,0 1 0,0 0 0,-1 1 0,-1-1 0,0 1 0,0 1 0,-1 0 0,-1 0 0,1 1 0,-2 0 0,-13-10 0,-67-48 0,63 44 0,0 2 0,-2 1 0,0 1 0,-1 1 0,-58-23 0,65 33 0,-12-5 0,-1 0 0,-1 3 0,0 1 0,0 2 0,-71-4 0,76 9 0,-55-9 0,54 6 0,-49-3 0,9 4 0,-101-18 0,103 10 0,-109-3 0,119 18 0,46-1 0,-1-1 0,1 0 0,-1-1 0,1-1 0,0-1 0,-1 0 0,1-1 0,-19-6 0,19 0-1365,4-2-5461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1274 1805 24575,'1'-7'0,"0"1"0,1-1 0,0 0 0,0 1 0,0-1 0,1 1 0,0-1 0,1 1 0,4-6 0,11-26 0,-4 4 0,23-40 0,1 0 0,-21 34 0,-2-1 0,-1 0 0,-2-1 0,-2-1 0,-2 0 0,-2 0 0,-1-1 0,-1-70 0,-6 80 0,-2-1 0,-1 1 0,-1 0 0,-2 0 0,-2 0 0,-1 1 0,-20-47 0,-2 1 0,22 48 0,-2 1 0,-1 1 0,-2 0 0,0 0 0,-2 2 0,-34-44 0,11 18 0,-6-6 0,5 16 0,30 29 0,-1 1 0,-1 0 0,0 1 0,-1 1 0,-25-17 0,25 19 0,-1 0 0,0 2 0,0 0 0,-1 0 0,0 2 0,0 0 0,0 1 0,-1 0 0,0 1 0,-25 0 0,23 2 0,0 0 0,1 2 0,-1 1 0,1 0 0,-1 1 0,1 1 0,0 0 0,0 2 0,-22 10 0,28-12 0,0 0 0,0 0 0,-1-1 0,1-1 0,-22 2 0,21-3 0,1 1 0,0 0 0,0 0 0,-1 1 0,2 1 0,-14 5 0,-60 23 0,72-29 0,0 1 0,1 0 0,0 1 0,0 0 0,0 1 0,0 0 0,1 1 0,0 0 0,-15 13 0,-31 29 0,45-40 0,0 1 0,0 0 0,1 0 0,0 1 0,1 1 0,0 0 0,1 0 0,-10 19 0,14-23 0,-4 8 0,0 1 0,1 1 0,0-1 0,1 1 0,2 0 0,0 0 0,0 1 0,2 0 0,-2 26 0,8 449 0,-2-469 0,2 0 0,1 0 0,1 0 0,1-1 0,17 43 0,2 13 0,-14-40 0,-3-6 0,3 0 0,17 40 0,129 226 0,-143-276 0,0 0 0,2-1 0,1-1 0,29 30 0,-17-19 0,-13-18 0,0-1 0,1-1 0,0 0 0,1-2 0,0 0 0,1-1 0,26 10 0,16 10 0,-42-20-32,1-2 1,0 0-1,0-2 0,0 0 0,1-1 0,-1-1 0,1-1 0,0 0 0,0-2 1,35-2-1,-10-4-56,-2-1 0,1-2 1,83-28-1,-76 20 88,0-3 0,-2-2 0,0-2 0,-1-2 0,-2-3 0,84-63 0,-86 53-219,-3-2 0,63-74-1,-84 86 111,0 0-1,-2-2 0,-2 0 1,0-1-1,20-57 0,-29 67 399,-1-1-1,-1-1 0,0 1 0,-2-1 0,-1 0 0,1-41 0,-4-6-288,1 31 0,-1 1 0,-2-1 0,-2 0 0,-1 1 0,-19-69 0,2 53-153,-3 2-1,-2 1 1,-68-94-1,-12-23-113,89 141 236,-1 0-1,-1 2 0,-1 0 0,-2 2 1,0 0-1,-44-32 0,-7-8-11,-110-79 958,166 128-833,0 1-1,-20-11 0,-21-15-94,51 34 13,0 0 0,-1 0 0,1 1 0,-1 0 0,0 0 0,0 1 0,0 1 0,-1-1 0,1 1 0,-1 1 0,-12-1 0,-8 1 0,-1 2 0,-36 4 0,62-4 0,0-1 0,1 1 0,-1 0 0,1 1 0,0-1 0,-1 1 0,1 0 0,0 0 0,0 0 0,0 0 0,0 1 0,0-1 0,1 1 0,-1 0 0,1 1 0,0-1 0,0 0 0,0 1 0,0 0 0,0-1 0,-3 9 0,-1 3 0,1 1 0,1 0 0,1 0 0,-5 28 0,3-15 0,2-12 0,-6 28 0,1 1 0,3-1 0,-2 56 0,9 6-1365,0-85-5461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0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2 524 24575,'-1'-6'0,"1"0"0,0-1 0,0 1 0,1-1 0,-1 1 0,1 0 0,1-1 0,-1 1 0,1 0 0,1 0 0,-1 0 0,1 0 0,0 1 0,0-1 0,0 1 0,1-1 0,0 1 0,0 0 0,9-8 0,15-17 0,-10 10 0,1 1 0,0 1 0,27-18 0,85-70 0,-82 66 0,-32 26 0,1 0 0,0 1 0,22-12 0,-4 2 0,-27 17 0,0 0 0,0 0 0,0 1 0,1 1 0,15-6 0,-22 9 0,-1 0 0,1 1 0,0 0 0,-1-1 0,1 1 0,-1 0 0,1 0 0,0 1 0,-1-1 0,1 0 0,-1 1 0,1 0 0,-1-1 0,1 1 0,-1 0 0,0 0 0,1 1 0,-1-1 0,0 0 0,0 1 0,0-1 0,0 1 0,0 0 0,0 0 0,0 0 0,-1 0 0,3 3 0,2 4 0,-1 0 0,0 0 0,0 0 0,-1 1 0,-1 0 0,1-1 0,-2 1 0,1 0 0,-1 1 0,1 16 0,-2 14 0,-4 59 0,0-25 0,4-5 0,-3 71 0,-1-125 0,-1 1 0,-1-1 0,0 0 0,-1-1 0,-1 0 0,0 0 0,-11 17 0,-21 49 0,35-72 0,0 1 0,-1-1 0,0 0 0,0 0 0,-12 13 0,16-21 0,0 0 0,0 0 0,0 0 0,0 0 0,1 0 0,-1 0 0,0 0 0,0 0 0,1 0 0,-1 0 0,1 0 0,-1 0 0,1 1 0,0-1 0,-1 0 0,1 0 0,0 0 0,0 1 0,0-1 0,0 0 0,0 1 0,0-1 0,0 2 0,1-2 0,1-1 0,-1 0 0,0 0 0,0 1 0,1-1 0,-1 0 0,0 0 0,0 0 0,1 0 0,-1 0 0,0 0 0,0-1 0,1 1 0,-1 0 0,0-1 0,0 1 0,0-1 0,1 1 0,-1-1 0,0 1 0,0-1 0,0 0 0,1-1 0,188-102 0,-106 64 0,130-43 0,-112 54 0,-46 14 0,89-35 0,-122 39-341,1 2 0,0 1-1,29-7 1,-33 12-6485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0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24575,'0'420'0,"1"-427"0,1 0 0,0 0 0,0 0 0,1 0 0,0 0 0,0 1 0,8-12 0,9-21 0,35-143 0,-51 172 0,0 0 0,0 1 0,1-1 0,0 1 0,11-15 0,14-28 0,-21 31 0,-5 9 0,1 0 0,0 0 0,1 0 0,0 1 0,1 0 0,0 0 0,0 1 0,1-1 0,16-14 0,-23 24 0,1 0 0,-1 0 0,1 0 0,-1 1 0,0-1 0,1 0 0,-1 1 0,1-1 0,0 1 0,-1 0 0,1-1 0,-1 1 0,1 0 0,0 0 0,-1 0 0,1 0 0,-1 0 0,1 0 0,0 1 0,-1-1 0,1 0 0,-1 1 0,1-1 0,-1 1 0,1 0 0,-1-1 0,1 1 0,-1 0 0,0 0 0,1 0 0,-1 0 0,0 0 0,0 0 0,0 1 0,0-1 0,0 0 0,0 0 0,1 2 0,5 7 0,-1 1 0,0-1 0,-1 1 0,5 14 0,-1-4 0,10 15 0,-10-21 0,0 1 0,-2 0 0,0 0 0,9 33 0,-8-18 0,24 55 0,-3-8 0,-16-22 0,-10-41 0,1 0 0,0 0 0,12 28 0,-9-33-1365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0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24575,'1'13'0,"2"0"0,0 0 0,0-1 0,1 1 0,1-1 0,0 0 0,0 0 0,1-1 0,1 0 0,12 16 0,-8-9 0,0 0 0,16 38 0,-8 0 0,47 117 0,-19-54 0,-34-79 0,3-1 0,25 46 0,24 31 0,-62-110 0,0 2 0,0-1 0,-1 0 0,1 0 0,0 11 0,-2-12 0,1 0 0,-1 0 0,1 0 0,0 0 0,0 0 0,1 0 0,5 8 0,-18-24 0,0 1 0,0 0 0,-1 1 0,-20-13 0,12 9 0,1-1 0,-19-17 0,-100-97 0,116 107 0,-1 1 0,-1 0 0,0 2 0,-2 1 0,1 0 0,-2 2 0,-33-13 0,55 25 0,-1 1 0,0 0 0,1 0 0,-1 0 0,0 0 0,0 1 0,0 0 0,0 0 0,1 0 0,-1 0 0,0 1 0,0 0 0,0 0 0,1 0 0,-1 1 0,1 0 0,-1 0 0,1 0 0,-1 0 0,1 1 0,0-1 0,0 1 0,0 0 0,1 0 0,-1 0 0,1 1 0,0 0 0,-1-1 0,2 1 0,-1 0 0,0 0 0,1 1 0,0-1 0,0 0 0,-3 9 0,-9 29 0,3-8 0,-30 62 0,34-86 0,2 1 0,-1-1 0,2 1 0,-1 0 0,2 0 0,-1 1 0,1-1 0,1 1 0,0 0 0,0 20 0,1-15 0,1-7 0,-1 0 0,1 1 0,1-1 0,0 0 0,3 12 0,-3-20 0,-1 1 0,1-1 0,0 1 0,0-1 0,1 0 0,-1 1 0,0-1 0,1 0 0,0 0 0,-1 0 0,1 0 0,0 0 0,0-1 0,0 1 0,0 0 0,0-1 0,0 0 0,0 1 0,1-1 0,-1 0 0,0 0 0,1 0 0,-1 0 0,1-1 0,3 1 0,4 1 0,-1-2 0,1 1 0,0-1 0,-1-1 0,1 1 0,-1-2 0,1 1 0,-1-1 0,17-6 0,6-5 0,43-23 0,-33 14 0,177-94 0,0-2-1365,-201 107-5461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1530 24575,'9'-6'0,"2"-1"0,-1 1 0,0 1 0,1 0 0,0 0 0,0 1 0,1 1 0,14-3 0,17-7 0,146-54-5645,253-97 5711,909-403-2337,-1134 451 2489,-96 59-203,238-119-157,-265 121-555,43-20 1045,-92 52 1658,62-44 1,-72 45 59,7-12-726,-36 27-1242,1 1 1,0 0-1,0 1 1,0-1-1,1 2 1,14-8-1,-22 12-98,0 0 0,0 0 0,1 0 0,-1 0 0,0 0 0,0-1 0,0 1 0,1 0 0,-1 0 0,0 0 0,0 0 0,0 0 0,0 0 0,1 0 0,-1 0 0,0 1 0,0-1 0,0 0 0,1 0 0,-1 0 0,0 0 0,0 0 0,0 0 0,0 0 0,1 0 0,-1 0 0,0 0 0,0 1 0,0-1 0,0 0 0,0 0 0,0 0 0,1 0 0,-1 0 0,0 1 0,0-1 0,0 0 0,0 0 0,0 0 0,0 0 0,0 1 0,0-1 0,0 0 0,0 0 0,0 0 0,0 0 0,0 1 0,0-1 0,0 0 0,0 0 0,0 0 0,0 1 0,-3 16 0,-10 14 0,-15 25-1365,22-38-5461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240 346 24575,'0'743'0,"-2"-718"0,-1 0 0,-2 0 0,0 0 0,-1-1 0,-12 30 0,-14 58 0,27-91 0,-1 1 0,-14 32 0,1-7 0,9-14 0,0 0 0,-9 64 0,22-338 0,-5 119 0,2 102 0,0-17 0,0 0 0,-3 0 0,-10-54 0,8 63 0,1 0 0,0-46 0,3 46 0,0-1 0,-11-47 0,1 33 0,2 0 0,2-1 0,-4-80 0,12 81 0,1 0 0,8-49 0,-7 78 0,0 0 0,1 0 0,0 1 0,1 0 0,0 0 0,1 0 0,1 0 0,0 1 0,1 0 0,15-17 0,-19 24 0,1 1 0,0 0 0,1 0 0,-1 1 0,1 0 0,0 0 0,-1 0 0,12-3 0,-15 5 0,0 0 0,-1 0 0,1 0 0,0 1 0,0-1 0,0 1 0,0 0 0,0-1 0,0 1 0,0 0 0,0 0 0,-1 0 0,1 0 0,0 1 0,0-1 0,0 0 0,0 1 0,0-1 0,0 1 0,-1 0 0,1 0 0,0 0 0,0 0 0,-1 0 0,1 0 0,-1 0 0,1 0 0,-1 0 0,1 1 0,-1-1 0,0 1 0,2 1 0,17 37 0,-2 1 0,-2 1 0,16 64 0,42 142 0,-59-205 0,-7-16 0,7 49 0,-11-50 0,1-1 0,14 41 0,103 245 0,-110-281 0,1-1 0,2 0 0,0-1 0,2 0 0,23 27 0,-37-51 0,1-1 0,0 1 0,0-1 0,0 0 0,0 0 0,0-1 0,1 1 0,-1-1 0,1 0 0,0 0 0,0-1 0,8 3 0,-11-4 0,0 0 0,0 1 0,0-1 0,1 0 0,-1 0 0,0 0 0,0 0 0,0 0 0,1 0 0,-1-1 0,0 1 0,0-1 0,0 0 0,0 1 0,0-1 0,0 0 0,0 0 0,0-1 0,0 1 0,0 0 0,-1 0 0,1-1 0,0 1 0,-1-1 0,1 0 0,-1 1 0,0-1 0,1 0 0,-1 0 0,1-3 0,43-92 0,39-96 0,2 6 0,-9 24 0,-30 62 0,71-114 0,-72 133 0,98-166 0,-105 171 0,-33 62 0,0 0 0,2 1 0,0 0 0,0 0 0,1 0 0,12-12 0,-21 25 0,0 1 0,1 0 0,-1-1 0,0 1 0,1-1 0,-1 1 0,0-1 0,1 1 0,-1 0 0,1-1 0,-1 1 0,0 0 0,1 0 0,-1-1 0,1 1 0,-1 0 0,1 0 0,-1-1 0,1 1 0,-1 0 0,1 0 0,0 0 0,-1 0 0,1 0 0,-1 0 0,1 0 0,-1 0 0,1 0 0,-1 0 0,1 0 0,-1 1 0,2-1 0,5 17 0,-5 35 0,-3-47 0,-1 757 0,4-718-123,3 0 0,16 73 0,6 41-124,-21-113 372,3-1 0,18 58 0,8 39 116,-13-50-1606,-19-71-5461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483 380 24575,'-2'13'0,"-1"0"0,0-1 0,0 1 0,-2-1 0,1 0 0,-1 0 0,-13 20 0,-1 6 0,-52 94 49,13-28-592,5-3 443,17-35 101,-43 112-1,7 66 0,59-200 0,2 1 0,-6 55 0,11-45 148,3-1 1,2 0-1,7 69 0,-4-112-148,0 1 0,1-1 0,0 0 0,1 0 0,0 0 0,1-1 0,0 0 0,8 13 0,3 1 0,1-1 0,21 24 0,-32-43 0,-1 1 0,0-1 0,1-1 0,0 1 0,0-1 0,0 1 0,0-2 0,0 1 0,1-1 0,7 2 0,70 13 0,-77-16 0,0 0 0,-1-1 0,1 0 0,0 0 0,0 0 0,-1 0 0,1-1 0,0-1 0,-1 1 0,1-1 0,-1 0 0,1 0 0,-1-1 0,0 0 0,0 0 0,0 0 0,-1-1 0,1 0 0,-1 0 0,0 0 0,0-1 0,0 0 0,0 0 0,-1 0 0,0 0 0,0-1 0,-1 1 0,1-1 0,-1 0 0,0 0 0,3-10 0,1-7 0,0-1 0,-2 1 0,-1-1 0,0-1 0,-2 1 0,-1-41 0,0 33 0,11-59 0,0-20 0,-11-333 0,-2 211 0,2 197 0,12-58 0,-7 55 0,1-42 0,-7-20 0,24 196 0,6 42 0,-26-113 0,2-1 0,9 26 0,-8-31 0,-2 1 0,0 1 0,-1-1 0,2 21 0,-4-21 0,1-1 0,1 0 0,0 1 0,2-2 0,0 1 0,12 25 0,60 98 0,-74-134 0,121 182-441,-104-160 352,2-2 1,1-1 0,1 0 0,38 29-1,-43-42 131,0 0-1,1-1 0,0-1 0,1-1 1,0 0-1,1-2 0,0-1 1,0-1-1,35 5 0,15-3 192,128-3 0,-177-5-229,-3-3-97,0 0-1,-1-1 0,0-1 0,0-1 1,0 0-1,-1-2 0,35-18 0,3 0-30,-30 13 124,-1-1 0,0-1 0,-1-1 0,-1-1 0,33-30 0,98-112 0,-125 126 0,-15 12-4,-1 0 0,0-2 0,-2 0 1,-1 0-1,0-1 0,-2 0 0,7-28 1,-3 13-82,6-15-43,-2-1 0,-3 0-1,-2 0 1,6-72 0,-7 5 376,4-98 345,-14 125-425,-4-114 395,-7 160-503,10 47-60,-1-1 0,0 1 0,1 0 0,-1-1 0,0 1 0,0 0-1,0 0 1,-1-1 0,1 1 0,-1 0 0,1 0 0,-1 1 0,1-1 0,-1 0-1,0 0 1,-3-1 0,5 3 0,-1 0 0,0 0 0,1 0 0,-1 0 0,1 0 0,-1 0 0,0 1 0,1-1 0,-1 0 0,1 0 0,-1 1 0,1-1 0,-1 0 0,1 1 0,-1-1 0,1 1 0,0-1 0,-1 1 0,1-1 0,-1 1 0,1-1 0,0 1 0,-1-1 0,1 1 0,0-1 0,0 1 0,0-1 0,-1 1 0,1-1 0,0 2 0,-8 26 0,5-18 0,-43 117 0,11-34 0,-29 123 0,48-111-169,4 0 1,5 1-1,7 117 0,1-115 115,2-73 53,1 0 0,2 0 0,1 0 0,2-1 0,1 0 0,2-1 0,2 0 0,19 36-1,-1-10 249,3 0-1,72 92 0,-88-130-246,2-2 0,0 0 0,2-1 0,-1-2 0,50 28 0,-53-34 0,0-1 0,1-1 0,0 0 0,0-1 0,1-2 0,0 0 0,0-1 0,24 2 0,7-4 0,-1-1 0,65-8 0,-99 4 0,0 0 0,0-1 0,-1 0 0,1-2 0,25-11 0,77-48 0,-52 27 0,-42 25 0,-1-2 0,0 0 0,-1-2 0,31-29 0,-45 37 0,-1 0 0,1 0 0,-1-1 0,-1 0 0,0-1 0,0 0 0,-1 0 0,-1 0 0,0-1 0,0 1 0,-1-1 0,4-19 0,-7 29-35,-1-1 0,1 1 0,-1 0 0,0-1 0,1 1 0,-1-1 0,0 1 0,-1-1 0,1 1 0,0-1 0,-1 1 0,1-1 0,-1 1 0,0 0 0,0-1 0,0 1 0,0 0 0,0 0 0,0-1 0,0 1 0,-1 0 0,1 0 0,-1 0 0,0 1 0,0-1 0,1 0 0,-1 1 0,0-1 0,0 1 0,0-1 0,-1 1 0,1 0 0,0 0 0,0 0 0,-1 0 0,1 1 0,-1-1 0,-2 0 0,-15-2-6791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24575,'3'2'0,"1"0"0,0-1 0,-1 1 0,0 0 0,1 1 0,-1-1 0,0 1 0,0-1 0,0 1 0,5 6 0,1 1 0,-1-3 0,-2-1 0,1 2 0,-1-1 0,-1 1 0,1-1 0,-1 2 0,0-1 0,-1 0 0,0 1 0,0 0 0,-1 0 0,2 10 0,0 8 0,-1 0 0,1 52 0,-3-28 0,0-35 0,1 0 0,0 0 0,1-1 0,8 20 0,-6-17 0,0 0 0,6 33 0,7 221-761,-8-153 752,-9 201 0,-4-154-1161,4 28 437,-5 207 879,-25-171 668,28-226-708,-1 0 1,0 1-1,0-1 1,-1 0-1,1 1 1,-1-1-1,0 0 1,0 0-1,0 0 1,-1-1-1,0 1 1,1 0-1,-1-1 1,0 0-1,-5 4 1,7-6-107,-1 0 1,1 0-1,-1 0 0,1 0 1,-1-1-1,1 1 1,-1 0-1,0-1 1,1 1-1,-1-1 0,0 0 1,1 0-1,-1 1 1,0-1-1,1 0 1,-1-1-1,0 1 1,1 0-1,-1 0 0,0-1 1,1 1-1,-1-1 1,0 1-1,1-1 1,-1 0-1,1 1 1,-1-1-1,1 0 0,-1 0 1,1 0-1,0 0 1,-1-1-1,1 1 1,0 0-1,0 0 1,0-1-1,0 1 0,0-1 1,0 1-1,1-1 1,-2-1-1,-30-44 0,22 33 0,0 0 0,1 0 0,0-1 0,1 0 0,1 0 0,0-1 0,-5-19 0,-20-67 0,-3-13 0,26 74 0,-3-17 0,-20-58 0,20 77 0,-11-73 0,-2-11 0,14 87 0,3 13 0,2 0 0,0 0 0,2 0 0,-3-42 0,7 37 0,-2 0 0,-1 0 0,-7-33 0,9 58 0,0 0 0,0 1 0,1-1 0,-1 0 0,1 0 0,0 1 0,-1-1 0,1 0 0,0 0 0,1 0 0,-1 0 0,0 1 0,1-1 0,0 0 0,0 0 0,-1 1 0,1-1 0,1 0 0,-1 1 0,0-1 0,1 1 0,-1 0 0,1-1 0,0 1 0,0 0 0,2-2 0,4-1 0,-1 1 0,1 0 0,0 1 0,0 0 0,0 0 0,0 1 0,13-3 0,44-14 0,-46 13 0,0 0 0,0 2 0,0 0 0,25-2 0,23 0 0,1-3 0,76-20 0,394-77-1150,-427 91 1150,72-15 0,-144 24-19,1 1 1,0 2-1,53 3 0,44-3 1192,-102-4-1125,-31 6-47,0 0 0,1 0-1,-1 0 1,1 1-1,0 0 1,-1 0-1,1 0 1,5 1-1,-8-1 0,0 1 0,0 0 0,0 0 0,0 0 0,0 1 0,0-1 0,0 0 0,0 1 0,0-1 0,-1 1 0,1 0 0,0 0 0,-1-1 0,0 1 0,1 0 0,-1 0-1,0 0 1,0 1 0,0-1 0,1 3 0,8 23 0,-2 0 0,-1 1 0,-1-1 0,-1 1 0,1 34 0,-5-54 0,7 34 0,1 0 0,2 0 0,2-1 0,2-1 0,38 76 0,-35-75 0,-15-31 0,1-1 0,1 0 0,0 0 0,0 0 0,1-1 0,8 11 0,-1-2 0,0 0 0,13 24 0,1 1 0,-27-41 0,1-1 0,0 0 0,0 1 0,0-1 0,0 0 0,0 0 0,0 1 0,0-1 0,0 0 0,0 0 0,0 0 0,0 0 0,1-1 0,-1 1 0,0 0 0,1 0 0,-1-1 0,1 1 0,-1-1 0,1 1 0,-1-1 0,4 0 0,-4 0 0,1 0 0,-1-1 0,1 0 0,-1 1 0,1-1 0,-1 0 0,1 0 0,-1 0 0,0 0 0,1 0 0,-1 0 0,0 0 0,0 0 0,0-1 0,0 1 0,0 0 0,2-3 0,4-10 0,0-1 0,-1 1 0,8-27 0,-8 23 0,5-19 0,-2 0 0,-1-1 0,4-56 0,-5 37 0,9-73 0,0-165 0,-15 206 0,-3-85 0,2 166 0,-1 1 0,0 0 0,-1 0 0,1 0 0,-1 0 0,0 0 0,-1 0 0,0 0 0,0 1 0,0-1 0,-1 1 0,0 0 0,0 0 0,-1 0 0,0 1 0,0-1 0,0 1 0,0 0 0,-1 1 0,0-1 0,0 1 0,0 0 0,0 1 0,-1 0 0,0 0 0,1 0 0,-1 0 0,-10-1 0,-25-5 0,-1 2 0,0 1 0,-68 2 0,110 4 0,-18-1 0,-1 1 0,0 1 0,0 1 0,1 0 0,-1 2 0,1 0 0,-29 11 0,-280 136 0,301-137 0,1 2 0,1 0 0,-38 33 0,40-19-1365,16-15-5461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2 174 24575,'-2'95'0,"4"102"0,2-172 0,1 1 0,13 38 0,-11-42 0,-1 1 0,-1 0 0,3 34 0,-3-10 0,2 0 0,16 55 0,-6-32 0,-14-59 0,0 0 0,1 0 0,1-1 0,-1 1 0,2-1 0,0 0 0,10 14 0,2-82 0,-10 16 0,-2 0 0,-2-1 0,-1 0 0,-7-76 0,2 18 0,-1-35 0,6-152 0,23 131 0,-26 155 0,0-1 0,1 1 0,-1 0 0,1-1 0,0 1 0,0 0 0,-1-1 0,1 1 0,1 0 0,-1 0 0,0 0 0,0 0 0,1 0 0,2-3 0,-3 4 0,0 1 0,0-1 0,0 1 0,0-1 0,0 1 0,0 0 0,0-1 0,0 1 0,0 0 0,0 0 0,0-1 0,0 1 0,0 0 0,0 0 0,0 0 0,0 0 0,0 1 0,0-1 0,0 0 0,0 0 0,0 1 0,0-1 0,1 1 0,2 1 0,0 0 0,0 1 0,0 0 0,0 0 0,-1 0 0,0 0 0,1 1 0,-1-1 0,0 1 0,-1 0 0,1-1 0,-1 1 0,3 6 0,12 30 0,-2 2 0,12 52 0,-13-45 0,-5-14 0,-1-6 0,0 0 0,2-1 0,22 44 0,-20-46 0,0 1 0,9 32 0,14 35 0,55 113-1038,-53-129 935,79 117 0,-12-41 103,-81-125 0,1-1 0,42 37 0,-16-17 0,-31-31 0,1-1 0,1-1 0,0-1 0,27 12 0,-27-14 0,-4-3 59,1-1 0,0-1 1,1-1-1,-1 0 0,1-2 0,0 0 1,1-1-1,-1-1 0,1-1 0,-1 0 1,1-2-1,-1 0 0,0-1 0,1-1 1,-1-1-1,0 0 0,0-2 0,-1 0 1,0-1-1,24-13 0,1-3-59,0-3 0,-2-1 0,-1-2 0,-1-2 0,-2-1 0,45-50 0,-36 27 0,-3-1 0,57-99 0,-57 89 0,-32 51 0,-1 0 0,0 0 0,-1-1 0,-1-1 0,8-19 0,-14 31 0,0 0 0,0 0 0,0 1 0,1-1 0,0 0 0,0 1 0,0-1 0,1 1 0,0 0 0,-1 0 0,1 1 0,1-1 0,8-5 0,-12 8 0,1 0 0,0 0 0,0 0 0,0 1 0,0-1 0,0 0 0,0 1 0,0 0 0,0-1 0,0 1 0,0 0 0,0 0 0,0 0 0,1 0 0,-1 1 0,0-1 0,0 0 0,0 1 0,0 0 0,0-1 0,0 1 0,-1 0 0,1 0 0,0 0 0,0 0 0,0 0 0,-1 0 0,1 1 0,-1-1 0,1 1 0,-1-1 0,1 1 0,-1-1 0,0 1 0,0 0 0,0 0 0,0 0 0,0-1 0,1 3 0,2 6 0,-1 1 0,0-1 0,0 0 0,-1 1 0,0-1 0,-1 1 0,0 0 0,-1 18 0,5 37 0,23 38 0,-11-47 0,-9-19 0,-1 0 0,2 53 0,5 32 0,-9-89-682,1 64-1,-6-75-6143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24575,'0'4'0,"1"-1"0,-1 0 0,1 0 0,0 1 0,0-1 0,0 0 0,1 0 0,-1 0 0,1 0 0,-1-1 0,1 1 0,0 0 0,0-1 0,0 1 0,1-1 0,-1 1 0,1-1 0,-1 0 0,1 0 0,0 0 0,-1-1 0,1 1 0,0-1 0,0 1 0,4 0 0,11 5 0,1 0 0,0-2 0,21 4 0,-21-5 0,12 1 0,-1-1 0,47 0 0,-44-3 0,0 1 0,36 7 0,51 16-1365,-80-19-5461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24575,'25'0'0,"-1"-1"0,1-2 0,41-9 0,-55 9 0,0 1 0,0 0 0,0 1 0,0 0 0,1 1 0,-1 0 0,19 3 0,-23-2 0,0 1 0,0 1 0,0-1 0,0 1 0,0 0 0,-1 1 0,0-1 0,1 1 0,-2 1 0,1-1 0,0 1 0,8 9 0,-5-4 0,1-1 0,-1-1 0,2 0 0,-1 0 0,1-1 0,0 0 0,1-1 0,-1 0 0,1-1 0,0 0 0,18 4 0,-2-4 0,0 0 0,1-2 0,-1-1 0,32-3 0,66 3 0,93-5 0,-215 2-9,1 0 0,0 0 0,-1 0 0,1 0 0,-1-1 0,0 0 0,1 0 0,-1 0 0,0 0 0,0-1-1,0 1 1,0-1 0,-1 0 0,1 0 0,-1 0 0,0-1 0,0 1 0,0-1 0,0 0 0,3-6 0,13-15-1166,-9 13-5651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0 24575,'-13'1'0,"1"0"0,-1 0 0,1 1 0,0 0 0,0 2 0,0-1 0,-18 8 0,3 3 0,-50 32 0,66-39-65,-1 1 0,2 1 0,-1-1-1,1 2 1,1-1 0,-1 1 0,2 1 0,-1 0 0,2 0-1,-10 17 1,-36 55-353,29-48 55,-28 55-1,-254 608-2634,276-609 2998,3 0 0,4 2 0,-20 174 0,32-92 0,11 182 1,3-141-341,-4-139-1474,-1-26 1641,2 0-1,3 0 1,1-1 0,13 56-1,7 2 516,21 71 380,-35-146 1125,24 49 1,-16-45-1068,2-1 1,1-1-1,33 38 0,27 5-780,-71-66 0,0 0 0,0 0 0,2-1 0,-1 0 0,1-1 0,0-1 0,0 0 0,1 0 0,0-1 0,0-1 0,1 0 0,-1-1 0,29 5 0,-3-3 0,0-3 0,0-1 0,73-6 0,-87 1-54,-1-1 0,1-1 0,-1-1 0,0-2 0,-1 0 0,0-1 1,0-2-1,27-16 0,22-18-260,70-59 1,-97 70 280,73-66-1187,196-213 0,-235 229 1031,102-142-1429,-116 139 1799,48-69-81,170-309 0,-147 143 2335,-125 287-2228,-1-1 0,-2 0 0,-1 0 1,3-46-1,-6-148 1212,-4 161-1298,0 62-121,-1 1 0,1 0 0,-1 0 0,0 0 0,-1 0 0,0 0 0,1 0 0,-2 0 0,1 0 0,-1 1 0,0-1 0,0 1 0,0 0 0,-1 0 0,0 0 0,0 0 0,0 0 0,-8-6 0,-3 0 0,0 1 0,-1 0 0,0 1 0,-1 1 0,-18-7 0,-15-4 0,0 2 0,-1 2 0,0 2 0,-100-11 0,66 14 0,14 2 0,-76-1 0,122 10 0,5-2 0,1 0 0,0 2 0,0 1 0,-1 0 0,1 1 0,0 1 0,1 1 0,-30 12 0,-125 54 0,167-69 40,1 1 0,0-1 1,1 1-1,-1 0 0,0 0 0,-5 6 0,-14 8-1686,10-9-5180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24575,'1'5'0,"0"0"0,1 0 0,-1-1 0,1 1 0,0-1 0,1 0 0,-1 1 0,5 5 0,6 11 0,9 29 0,-9-20 0,0 0 0,2-1 0,2-1 0,0-1 0,30 37 0,-20-35 0,37 36 0,54 29 0,-66-50 0,-41-34 0,0 0 0,1 0 0,0-1 0,23 13 0,-24-16 0,0-1 0,0 2 0,-1-1 0,0 1 0,-1 1 0,1 0 0,-1 0 0,12 16 0,-16-17 0,0 1 0,0 0 0,-1 0 0,0 0 0,-1 0 0,0 1 0,0 0 0,-1-1 0,0 1 0,0 0 0,-1 0 0,0 13 0,0-5 0,0 20 0,-3 48 0,1-74 0,-1 0 0,0 0 0,-1-1 0,1 1 0,-2-1 0,0 1 0,0-1 0,-11 18 0,-57 90 0,-30 45 0,18-28 0,63-96 0,-2-2 0,-1-1 0,-52 60 0,28-43 0,-42 63 0,34-43 0,45-59 0,-2-2 0,1 1 0,-2-2 0,1 0 0,-1 0 0,-23 12 0,36-22 0,-1 0 0,1 0 0,0 0 0,-1-1 0,1 1 0,-1 0 0,1-1 0,-1 1 0,1-1 0,-1 1 0,1-1 0,-1 0 0,0 0 0,1 0 0,-1 0 0,1 0 0,-1 0 0,0 0 0,1 0 0,-1 0 0,1-1 0,-1 1 0,1-1 0,-1 1 0,-2-2 0,2 0 0,0 0 0,0 0 0,0-1 0,0 1 0,0 0 0,0-1 0,1 1 0,-1-1 0,1 1 0,0-1 0,0 0 0,-2-5 0,0-6 0,0-1 0,0 1 0,2-1 0,-1-19 0,5-520 0,-1 515 0,9-52 0,1-20 0,-5 45 0,2 1 0,25-88 0,-7 33 0,26-106 0,-41 180-321,3 1 1,2 0-1,22-42 0,-38 85 239,9-18-6744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24575,'0'-1'0,"0"0"0,0 0 0,1 1 0,-1-1 0,0 0 0,1 0 0,-1 0 0,1 0 0,-1 0 0,1 0 0,-1 1 0,1-1 0,0 0 0,-1 1 0,1-1 0,0 0 0,0 1 0,-1-1 0,1 1 0,0-1 0,0 1 0,0-1 0,0 1 0,0-1 0,0 1 0,0 0 0,0 0 0,-1-1 0,1 1 0,0 0 0,0 0 0,0 0 0,0 0 0,2 0 0,-1 0 0,0 0 0,0 0 0,1 0 0,-1 1 0,0-1 0,0 0 0,0 1 0,1-1 0,-1 1 0,0 0 0,0 0 0,0 0 0,0 0 0,3 2 0,-2 3 0,1 0 0,-1 0 0,0 0 0,0 0 0,-1 1 0,0 0 0,0-1 0,-1 1 0,1 0 0,-1 0 0,-1 0 0,1 0 0,-2 11 0,6 36 0,-4-48 0,0 1 0,1 0 0,-1-1 0,1 1 0,1-1 0,-1 0 0,1 0 0,0 0 0,1 0 0,-1 0 0,1 0 0,0-1 0,0 0 0,1 0 0,9 8 0,12 12 0,-22-21 0,0 0 0,0 0 0,0 0 0,0-1 0,1 1 0,-1-1 0,1 0 0,0-1 0,0 1 0,0-1 0,0 0 0,7 2 0,36 7 0,74 5 0,-109-15 0,56 12 0,-48-9 0,0 0 0,28 1 0,-16-5 0,-22 0 0,1 0 0,0 0 0,0 1 0,0 0 0,0 1 0,0 0 0,-1 1 0,1 0 0,-1 1 0,20 10 0,-25-11 0,-1 0 0,1 0 0,-1 0 0,1 1 0,-1 0 0,0 0 0,-1 1 0,1-1 0,-1 1 0,0 0 0,0 0 0,0 0 0,-1 1 0,0-1 0,0 1 0,0 0 0,-1 0 0,0 0 0,0 0 0,0 0 0,-1 0 0,0 1 0,0-1 0,0 0 0,-1 1 0,0-1 0,-1 9 0,2 27 0,1-25 0,-1-1 0,-1 0 0,-1 1 0,0-1 0,-1 0 0,-7 26 0,6-35 0,-1-1 0,1 0 0,-1 0 0,-1 0 0,1 0 0,-1-1 0,0 0 0,0 1 0,-1-2 0,1 1 0,-1-1 0,-10 6 0,-9 4 0,-49 18 0,56-25 0,1 0 0,-1 0 0,0-2 0,1 0 0,-2-1 0,1-1 0,0 0 0,-34-1 0,-81-3-1365,110 0-5461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24575,'50'0'0,"-10"-1"0,0 1 0,0 3 0,66 11 0,-60-7 0,0-1 0,0-3 0,0-2 0,50-5 0,11 1 0,521 3-1365,-595 0-5461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24575,'21'56'0,"-11"-26"0,-2 1 0,-1 0 0,2 32 0,-2-21 0,13 48 0,5 18 0,-15-49 0,-4-30 0,-1 0 0,1 44 0,-6-33 0,-1 28 0,16 122 0,-8-135 0,-1 78 0,-6-81 0,14 95 0,0-76 0,-3 0 0,-3 1 0,-4 0 0,-5 90 0,1-157 0,0 0 0,-1-1 0,0 1 0,0 0 0,0-1 0,0 1 0,-1-1 0,0 1 0,-4 8 0,4-16 0,-1 0 0,1 1 0,0-1 0,0 0 0,0 0 0,0 0 0,1-1 0,-1 1 0,1 0 0,-2-5 0,-4-21 0,2 0 0,0-1 0,2 1 0,1-1 0,2 0 0,4-45 0,-1-10 0,-4 46 0,2-1 0,2 1 0,1 0 0,18-68 0,8 2 0,34-107 0,-60 201 0,2 1 0,-1 0 0,1 0 0,10-13 0,12-18 0,-20 25 0,5-8 0,1-1 0,20-24 0,-28 42 0,0 0 0,0 0 0,1 1 0,0 0 0,0 0 0,0 0 0,1 1 0,-1 1 0,1-1 0,15-5 0,24-9 0,-32 12 0,1 1 0,-1 0 0,1 1 0,0 1 0,1 0 0,21-2 0,33 3 0,97 8 0,-160-4 0,0 0 0,-1 1 0,1 0 0,0 0 0,-1 0 0,1 1 0,-1 0 0,0 1 0,0 0 0,0 0 0,-1 0 0,1 1 0,-1 0 0,0 0 0,-1 0 0,1 1 0,-1 0 0,0 0 0,0 0 0,-1 1 0,0 0 0,0 0 0,0 0 0,-1 0 0,3 11 0,2 7 0,-2 1 0,-1-1 0,-1 1 0,-1 1 0,-1-1 0,-2 35 0,0-16 0,1-25 0,-1 1 0,-1-1 0,0 1 0,-2-1 0,0 0 0,-1 0 0,-2 0 0,-10 27 0,7-28 0,-2 0 0,-1-1 0,0-1 0,-1 0 0,-1 0 0,0-1 0,-24 19 0,-3-2 0,-83 52 0,90-66 0,0-1 0,0-2 0,-2-2 0,-47 14 0,78-27-40,0 0 0,0 0 0,1-1 0,-1 1-1,0-1 1,0 0 0,0-1 0,0 1 0,0-1 0,0 0 0,0 0-1,0-1 1,1 1 0,-1-1 0,0 0 0,1-1 0,0 1-1,-1-1 1,1 1 0,0-1 0,0-1 0,1 1 0,-1 0 0,1-1-1,-1 0 1,1 0 0,0 0 0,1 0 0,-1 0 0,1-1-1,0 1 1,0-1 0,-2-7 0,-3-5-6786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24575,'2'0'0,"1"0"0,0 0 0,0-1 0,-1 1 0,1-1 0,0 0 0,-1 0 0,1 0 0,0 0 0,-1 0 0,0 0 0,1-1 0,-1 1 0,0-1 0,0 0 0,4-3 0,26-39 0,-30 40 0,1-1 0,-1 0 0,1 1 0,0 0 0,0-1 0,0 1 0,1 1 0,0-1 0,0 0 0,0 1 0,0 0 0,0 0 0,0 0 0,10-4 0,-13 7 0,1 0 0,0-1 0,0 1 0,-1 0 0,1 1 0,0-1 0,-1 0 0,1 0 0,0 1 0,-1-1 0,1 1 0,0-1 0,-1 1 0,1 0 0,-1 0 0,1 0 0,-1-1 0,1 1 0,-1 1 0,0-1 0,0 0 0,1 0 0,-1 0 0,0 1 0,0-1 0,0 1 0,0-1 0,1 3 0,25 55 0,-13-27 0,-4-16 0,-1-1 0,-1 2 0,0-1 0,-1 1 0,-1 0 0,-1 0 0,0 1 0,-1 0 0,3 29 0,6 42 0,-8-65 0,3 48 0,-7-32 0,-3 211 0,-5-224 0,5-24 0,1 0 0,0 0 0,0 0 0,0 0 0,0 1 0,0-1 0,0 0 0,1 1 0,0-1 0,0 0 0,0 1 0,0-1 0,0 1 0,1-1 0,-1 0 0,3 7 0,-2-10 0,0 0 0,1 0 0,-1 0 0,0 0 0,1 0 0,-1 0 0,0 0 0,0 0 0,1 0 0,-1-1 0,0 1 0,0 0 0,1-1 0,-1 1 0,0-1 0,0 1 0,0-1 0,0 0 0,2-1 0,29-19 0,-27 17 0,5-2 0,6-6 0,1 0 0,0 2 0,1 0 0,0 1 0,1 0 0,29-8 0,-9 8 0,1 2 0,-1 2 0,80 0 0,-104 4 0,-1 2 0,1 0 0,-1 0 0,1 2 0,-1 0 0,0 0 0,22 9 0,-31-9 0,0-1 0,0 1 0,-1 0 0,1 0 0,-1 1 0,0-1 0,0 1 0,0 0 0,0 0 0,-1 1 0,1-1 0,-1 1 0,0-1 0,-1 1 0,1 0 0,-1 0 0,0 0 0,0 1 0,0-1 0,-1 0 0,0 1 0,0-1 0,0 8 0,10 53 0,-6-44 0,-2 1 0,2 26 0,-6-39 0,0 0 0,-1 0 0,0 0 0,0 0 0,-1-1 0,0 1 0,-1-1 0,0 0 0,0 0 0,-1 0 0,0 0 0,-1-1 0,0 0 0,0 0 0,-1-1 0,0 1 0,0-1 0,0-1 0,-1 0 0,-15 10 0,-2 0 0,-1-2 0,0-1 0,-1 0 0,0-2 0,-54 14 0,46-19 0,1-2 0,-1-1 0,0-2 0,0-1 0,-46-6 0,71 4-85,0 0 0,1-1-1,0 0 1,-1-1 0,1 0-1,0 0 1,1-1 0,-1 0-1,1-1 1,0 0 0,0 0-1,1 0 1,0-1 0,0 0-1,-11-15 1,10 7-6741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0 24575,'1'94'0,"-3"105"0,-7-133 0,-3-1 0,-37 119 0,31-137 0,-2-2 0,-2-1 0,-2 0 0,-32 43 0,24-36 0,15-30 0,-1 0 0,0-1 0,-2-1 0,0-1 0,-1 0 0,-33 20 0,-7 8 0,49-37 0,0 0 0,-1-1 0,-1-1 0,1 0 0,-1 0 0,-21 6 0,28-11 0,-1 0 0,0 0 0,0 0 0,0-1 0,0 0 0,0-1 0,0 0 0,-1 0 0,1-1 0,0 0 0,0 0 0,0-1 0,-12-3 0,17 3 0,0 0 0,1 0 0,-1 1 0,1-1 0,0-1 0,-1 1 0,1 0 0,0-1 0,0 1 0,0-1 0,1 1 0,-1-1 0,1 0 0,-1 0 0,1 0 0,0 1 0,0-2 0,0 1 0,0 0 0,1 0 0,-1 0 0,1-5 0,-1-11 0,0-1 0,4-30 0,-1 22 0,-2 25 0,0-10 0,0 0 0,1 0 0,1 0 0,0 0 0,0 1 0,1-1 0,1 0 0,0 1 0,8-15 0,-3 12 0,1 0 0,0 1 0,2 1 0,-1 0 0,2 0 0,0 1 0,23-17 0,16-16 0,-41 36 0,1 0 0,0 1 0,0 0 0,0 0 0,1 2 0,0-1 0,1 2 0,-1 0 0,1 0 0,0 2 0,18-4 0,-2 3 0,0 2 0,0 0 0,0 2 0,41 5 0,-64-4 0,1 0 0,-1 1 0,0 0 0,0 0 0,0 1 0,0 0 0,0 0 0,-1 1 0,1-1 0,-1 1 0,0 1 0,0-1 0,-1 1 0,1 0 0,4 7 0,7 8 0,-1 2 0,25 44 0,8 9 0,-39-60 0,-1-1 0,0 1 0,-1 0 0,-1 1 0,0 0 0,6 22 0,18 103 0,-23-97 0,0 17-140,-2 1 1,-4-1-1,-5 68 0,0-7 6,3-69 134,2-29 0,-1 0 0,-2 0 0,0 1 0,-2-1 0,-1 0 0,0-1 0,-13 37 0,10-39 0,0 1 0,-5 33 0,10-39 0,-1 0 0,-1-1 0,0 1 0,-1-1 0,-1 0 0,-11 21 0,-24 41 178,33-59-104,-1 1-1,-1-2 1,-1 1-1,0-1 1,-1-1 0,-25 27-1,35-41-73,0 0 0,0-1 0,0 1 0,0 0 0,0-1 0,-1 0 0,1 1 0,-1-1 0,1 0 0,-1 0 0,1 0 0,-1-1 0,1 1 0,-1-1 0,-4 1 0,5-1 0,0 0 0,1-1 0,-1 1 0,1-1 0,-1 1 0,1-1 0,0 0 0,-1 1 0,1-1 0,0 0 0,-1 0 0,1 0 0,0 0 0,0 0 0,0 0 0,0 0 0,0-1 0,0 1 0,-2-3 0,0-3 0,0 0 0,0 0 0,1 0 0,0-1 0,0 1 0,0-1 0,1 1 0,0-1 0,1-10 0,2-80-1365,-2 70-5461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1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24575,'4'1'0,"0"1"0,0-1 0,0 0 0,0 1 0,0 0 0,0 0 0,0 0 0,-1 1 0,1-1 0,-1 1 0,1 0 0,-1 0 0,0 0 0,0 0 0,0 0 0,-1 1 0,1-1 0,-1 1 0,0 0 0,2 4 0,-2-2 0,0 1 0,-1 0 0,0 0 0,0 0 0,0 0 0,-1 0 0,0 0 0,0 0 0,-1 0 0,0 0 0,-4 13 0,-2 6 0,-23 46 0,21-51 0,0 0 0,-8 31 0,12-36 34,-1 1-1,0-1 0,-15 26 1,-12 33-1533,27-57-5327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88 24575,'-5'0'0,"-1"-4"0,1-7 0,0-5 0,2-5 0,5 2 0,3 3-8191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24575,'-10'-1'0,"9"1"0,1-1 0,-1 1 0,1 0 0,0 0 0,-1 0 0,1 0 0,-1 0 0,1 0 0,-1 0 0,1 0 0,-1 0 0,1 0 0,0 0 0,-1 0 0,1 0 0,-1 0 0,1 0 0,0 1 0,-1-1 0,1 0 0,-1 0 0,1 0 0,0 1 0,-1-1 0,1 0 0,0 0 0,-1 1 0,1-1 0,0 0 0,-1 1 0,1-1 0,0 1 0,0-1 0,-1 0 0,1 1 0,0-1 0,0 0 0,0 1 0,0-1 0,0 1 0,0-1 0,-1 1 0,1-1 0,0 0 0,0 1 0,0-1 0,0 1 0,0-1 0,1 1 0,-1-1 0,0 0 0,0 1 0,0 0 0,0 9 0,0-1 0,0 1 0,1 0 0,0 0 0,0-1 0,1 1 0,4 10 0,6 40 0,-10-14 0,-1-20 0,7 48 0,-6-65 0,1 0 0,-1 0 0,2 0 0,-1 0 0,1-1 0,0 1 0,1-1 0,11 15 0,27 47 0,-27-41 0,17 35 0,-24-44 0,1 0 0,1-1 0,21 28 0,22 33 0,-45-64 0,1-1 0,0 0 0,0 0 0,2-1 0,0-1 0,0 0 0,26 20 0,-9-17 0,1-1 0,0-2 0,1-1 0,0-1 0,1-2 0,48 9 0,9 3 0,-64-16 0,47 4 0,-55-8 0,0 0 0,0 2 0,0 0 0,-1 0 0,0 2 0,30 11 0,-41-12 0,0-1 0,0 0 0,-1 1 0,1 0 0,-1 0 0,0 1 0,0-1 0,-1 1 0,1 0 0,-1-1 0,0 2 0,0-1 0,-1 0 0,1 1 0,-1-1 0,0 1 0,-1-1 0,1 1 0,-1 0 0,0 0 0,-1 0 0,1 0 0,-1 0 0,0-1 0,-2 10 0,-1 9 0,0-1 0,-2 0 0,0 0 0,-2-1 0,-9 23 0,9-26 0,-1-1 0,-1 1 0,-1-2 0,-1 1 0,0-1 0,-1-1 0,-1 0 0,0 0 0,-1-2 0,-1 0 0,0 0 0,-1-1 0,0-1 0,-31 17 0,32-21 0,0-1 0,0 0 0,-1-1 0,1-1 0,-1 0 0,0-1 0,-1-1 0,1 0 0,-1-2 0,1 1 0,-33-4 0,35 2 15,1 0 0,0-2 0,-1 0 0,1 0 0,0-1 0,0-1 0,-18-7 0,25 8-98,1 0 1,-1 0-1,1-1 1,-1 0-1,1 0 1,0 0-1,1 0 1,-1-1-1,1 0 1,0 0-1,0 0 1,0 0-1,1-1 1,0 0-1,0 1 1,0-1-1,-2-9 1,0-2-6744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24575,'0'-1'0,"0"0"0,0 0 0,1 0 0,-1 0 0,0 0 0,1 0 0,-1 0 0,1 0 0,-1 0 0,1 1 0,0-1 0,-1 0 0,1 0 0,0 0 0,-1 1 0,1-1 0,0 0 0,0 1 0,0-1 0,0 0 0,0 1 0,0-1 0,0 1 0,0 0 0,0-1 0,0 1 0,0 0 0,0 0 0,0-1 0,0 1 0,0 0 0,0 0 0,0 0 0,0 0 0,0 0 0,0 1 0,2-1 0,45 8 0,-41-7 0,152 31 0,-124-27-40,1-2 0,0-2 0,60-5-1,110-24-245,-33 2 163,-42 1 123,-98 17 0,0 1 0,1 2 0,49-2 0,201-8-1436,41 4 1131,-248 11-550,-55 0-4170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0 24575,'-1'1'0,"0"-1"0,0 0 0,0 1 0,0-1 0,0 1 0,0-1 0,0 1 0,0-1 0,1 1 0,-1-1 0,0 1 0,0 0 0,1 0 0,-1-1 0,0 1 0,1 0 0,-1 0 0,1 0 0,-1 0 0,1 0 0,0-1 0,-1 1 0,1 0 0,-1 2 0,-8 33 0,5-19 0,-29 112 0,7-20 0,1 5 21,20-86-241,-1 0 1,-1-1 0,-1 1-1,-19 42 1,-36 78-105,29-63 328,-1-4-4,-5 0 0,-3-3 0,-67 94 0,50-81 0,36-53 0,-50 61 0,20-41 0,-83 67 0,117-107-1132,3-1-4531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24575,'0'-1'0,"0"0"0,1 0 0,-1 0 0,1 0 0,0-1 0,-1 1 0,1 0 0,0 0 0,-1 0 0,1 0 0,0 0 0,0 1 0,0-1 0,0 0 0,0 0 0,0 1 0,0-1 0,0 0 0,0 1 0,0-1 0,0 1 0,1-1 0,-1 1 0,0 0 0,0-1 0,0 1 0,1 0 0,-1 0 0,3 0 0,37 0 0,-29 3 0,0 1 0,-1 1 0,1 0 0,-1 1 0,0 0 0,-1 0 0,0 1 0,0 0 0,0 1 0,-1 0 0,0 1 0,0 0 0,13 19 0,-17-21 0,1 1 0,0-1 0,0 0 0,10 7 0,-11-9 0,0 0 0,1 0 0,-1 0 0,-1 1 0,1 0 0,-1 0 0,0 0 0,3 7 0,27 93 0,-27-81 0,0 0 0,2 0 0,18 38 0,-18-40 0,0-1 0,-2 2 0,-1-1 0,-1 1 0,-1 0 0,2 34 0,-4-34 0,0-7 0,3 29 0,2 0 0,15 54 0,-10-51 0,-3 0 0,4 55 0,-4-31 0,-3 11 0,-6-66 0,1 1 0,1-1 0,0 1 0,1-1 0,1 0 0,1 0 0,11 26 0,-14-40 0,10 17 0,-8-22 0,-2-16 0,-4-116 0,3-54 0,4 157 0,0 0 0,11-32 0,-8 36 0,-2 0 0,0-1 0,1-30 0,-6 46 0,0 0 0,1 1 0,1-1 0,-1 1 0,2 0 0,-1 0 0,8-14 0,2-5 0,-3 1 0,-2 0 0,6-34 0,-12 46 0,1 0 0,1-1 0,0 2 0,1-1 0,1 0 0,0 1 0,1 0 0,1 0 0,0 1 0,18-24 0,-19 30 0,-1 0 0,-1 0 0,0 0 0,0-1 0,5-13 0,-7 16 0,0-1 0,0 0 0,1 1 0,0-1 0,0 1 0,0 0 0,0 1 0,1-1 0,0 1 0,1 0 0,8-7 0,21-20 0,-27 23 0,0 0 0,0 1 0,1 1 0,17-12 0,-24 18 0,0 0 0,0 0 0,0 0 0,0 0 0,0 0 0,0 1 0,0-1 0,0 1 0,0-1 0,0 1 0,0 0 0,0 0 0,0 0 0,0 0 0,0 0 0,0 0 0,1 1 0,-1-1 0,0 1 0,0-1 0,0 1 0,0 0 0,-1 0 0,1 0 0,0 0 0,0 0 0,0 0 0,-1 1 0,1-1 0,0 0 0,1 3 0,-1-1 8,1 1 0,-1 0 0,1 0 0,-1 0 0,0 1 0,0-1 0,-1 0 0,0 1 0,1-1 0,-1 1 0,-1-1 0,1 1 0,-1 0 0,0 4 0,1-1-194,-2 0 1,1 0-1,-1 0 0,0-1 1,-1 1-1,1 0 1,-6 11-1,-5 5-6640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24575,'5'0'0,"0"-1"0,1 0 0,-1 0 0,0-1 0,0 1 0,0-1 0,0 0 0,0-1 0,-1 1 0,9-7 0,-7 5 0,1 0 0,-1 1 0,1 0 0,14-5 0,27-7 0,0-3 0,-1-1 0,46-27 0,-54 26 0,-28 15 0,1 0 0,0 2 0,0-1 0,0 1 0,0 1 0,1 0 0,14 0 0,93 4 0,-47 1 0,-57-3 0,19 1 0,0-1 0,0-2 0,66-13 0,-75 10 0,-1 2 0,1 0 0,29 1 0,-35 3 0,0-2 0,-1 0 0,1-1 0,-1-1 0,0-1 0,37-12 0,-29 4 0,-13 5 0,1 1 0,0 0 0,0 1 0,0 0 0,0 2 0,29-5 0,53-5 99,-68 8-831,56-4 0,-63 9-6094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24575,'1'5'0,"0"0"0,1-1 0,-1 1 0,1-1 0,0 1 0,1-1 0,-1 0 0,5 7 0,6 10 0,2 9 0,-2 1 0,-1 0 0,-2 1 0,-1 1 0,5 33 0,-3-5 0,-6-32 0,0 0 0,0 38 0,-3-43 0,0 0 0,2 0 0,13 45 0,-9-42 0,-1 0 0,3 41 0,-6 38 0,-4-62 0,2 1 0,10 54 0,-4-33 0,-7-52 0,0 1 0,1 0 0,1-1 0,0 1 0,11 25 0,-8-82 0,-7-575 0,2 605 0,1 0 0,0 0 0,1 1 0,0-1 0,1 1 0,0-1 0,1 1 0,0 0 0,1 1 0,0-1 0,9-10 0,26-54 0,-25 45 0,2 0 0,0 0 0,2 2 0,1 0 0,28-28 0,-28 37 0,2 0 0,-1 1 0,2 1 0,30-16 0,-12 8 0,-25 16-273,1 0 0,0 2 0,1 0 0,22-5 0,-23 7-6553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24575,'3'0'0,"1"-1"0,-1-1 0,0 1 0,0 0 0,1-1 0,-1 0 0,0 1 0,0-1 0,4-4 0,12-6 0,5 1 0,1 2 0,0 1 0,1 2 0,-1 0 0,1 1 0,34-1 0,162 5 0,-100 4 0,565-3 0,-682 0 9,-1 0-1,0 0 1,0 1-1,0-1 1,0 1 0,0 0-1,0 0 1,0 0-1,0 0 1,0 1-1,-1 0 1,1 0-1,5 3 1,-7-3-71,0 0 0,-1 0 0,1 0 0,-1 0 1,1 0-1,-1 0 0,0 1 0,0-1 0,0 0 0,0 1 0,0-1 0,0 0 1,-1 1-1,1-1 0,-1 1 0,1 0 0,-1-1 0,0 1 0,0-1 0,-1 1 1,1-1-1,0 1 0,-1 2 0,-4 17-6764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24575,'2'2'0,"1"0"0,-1 0 0,0 0 0,0 0 0,0 0 0,0 1 0,0-1 0,0 1 0,-1-1 0,1 1 0,-1-1 0,0 1 0,0 0 0,0 0 0,0 0 0,1 5 0,6 10 0,21 27 0,-21-34 0,-1 0 0,1 1 0,-2 0 0,9 20 0,-5-4 0,1 0 0,23 42 0,-23-47 0,-1 2 0,0-1 0,-2 1 0,-1 0 0,6 34 0,12 45 0,-20-87 0,-1 1 0,2 31 0,6 25 0,-11-71 0,0-1 0,0 1 0,-1-1 0,1 0 0,0 1 0,-1-1 0,0 1 0,1-1 0,-1 0 0,0 1 0,0-1 0,0 1 0,-1-1 0,1 0 0,-1 1 0,1-1 0,-2 3 0,-20-49 0,15 22 0,0-1 0,-4-39 0,1 8 0,2 6 0,4 0 0,1-1 0,6-84 0,0 23 0,-4 80 0,3 0 0,0 0 0,10-49 0,-3 41 0,-7 24 0,1 1 0,0-1 0,1 1 0,1 0 0,0 0 0,7-12 0,-7 15 0,0 1 0,1-1 0,1 1 0,-1 0 0,1 0 0,1 1 0,0 0 0,0 1 0,0-1 0,1 2 0,0-1 0,1 1 0,-1 0 0,1 1 0,0 0 0,0 1 0,12-3 0,39-16 0,-47 16 0,1 2 0,0-1 0,0 2 0,1 0 0,30-3 0,62-7 0,-71 8 0,57-2 0,-88 8-58,2 0 89,0 0 0,0 0 0,0 1 0,0 0 0,15 3-1,-21-3-92,0 0 0,1 0 0,-1 1 0,0-1 0,0 0-1,0 1 1,0-1 0,0 1 0,-1-1 0,1 1-1,0 0 1,-1 0 0,1 0 0,-1 0 0,0 0-1,1 0 1,-1 0 0,0 1 0,0-1 0,-1 0 0,1 1-1,0-1 1,0 4 0,2 14-6764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24575,'56'-20'0,"-34"18"0,0 0 0,0 1 0,0 2 0,1 0 0,-1 1 0,38 9 0,-37-7 0,35 3 0,0-3 0,102-6 0,-45-1 0,494 3-1365,-587 0-5461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24575,'2'5'0,"1"-1"0,-1 0 0,1 0 0,1-1 0,-1 1 0,0-1 0,8 7 0,6 6 0,14 38 0,-27-45 0,0 0 0,0-1 0,1 0 0,1 0 0,-1 0 0,8 7 0,-9-10 6,0-1 0,-1 1 0,1 0 0,-1 0-1,0 0 1,0 1 0,0-1 0,-1 1 0,0-1-1,0 1 1,0 0 0,-1 0 0,1 6 0,0 9-218,-1-1 0,-2 31 0,0-26-599,1-2-6015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24575,'-5'0'0,"4"0"0,6 0 0,2 5 0,0 5 0,3 2 0,5-2 0,4-2 0,3-2 0,3-3 0,1-2 0,-4 0-8191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24575,'85'2'0,"95"-4"0,-173 1 0,-1 0 0,1 0 0,-1-1 0,0 1 0,0-1 0,0-1 0,0 1 0,0-1 0,0 0 0,0 0 0,-1-1 0,9-6 0,-3-1 0,0-1 0,-1 0 0,15-21 0,17-22 0,-41 54 0,0 0 0,0 0 0,0 0 0,0 0 0,0 0 0,1 0 0,-1 0 0,0 0 0,0 0 0,1 1 0,-1-1 0,0 1 0,1-1 0,-1 1 0,1-1 0,-1 1 0,1 0 0,-1-1 0,1 1 0,-1 0 0,1 0 0,-1 0 0,1 0 0,-1 1 0,3-1 0,-1 2 0,0-1 0,0 0 0,0 1 0,0 0 0,0 0 0,-1 0 0,1 0 0,-1 0 0,1 0 0,-1 1 0,3 3 0,3 5 0,0 1 0,-1 0 0,0 0 0,8 22 0,-5-6 0,-2 1 0,-1 1 0,-1 0 0,-1 0 0,1 47 0,6 34 0,-8-90 0,-1-1 0,-1 1 0,0 0 0,-2 0 0,0 0 0,-2 0 0,-4 23 0,-1-9 0,5-23 0,0-1 0,-1 1 0,0-1 0,-1 0 0,0 1 0,-1-2 0,0 1 0,-1-1 0,-8 12 0,-12 16 0,2 1 0,-34 75 0,-18 31 0,60-120 0,0-1 0,1 1 0,0 1 0,-19 51 0,45-90 0,1 1 0,0 0 0,20-14 0,-20 16 0,344-252 0,-298 222 0,-13 6 0,-34 25 0,1 0 0,0 0 0,0 1 0,1 0 0,0 1 0,22-8 0,18-5-258,92-48-1,-68 30 134,-62 31 125,0 1 0,1 1 0,28-6 0,-40 10 0,0 0 0,1 0 0,-1 1 0,0-1 0,1 1 0,-1 0 0,0 0 0,1 0 0,-1 1 0,0-1 0,0 1 0,1 0 0,-1 1 0,0-1 0,0 1 0,0 0 0,0 0 0,6 4 0,-9-5-17,-1-1 0,1 1 0,-1 0 0,1-1 0,-1 1 0,1 0 1,-1 0-1,0-1 0,0 1 0,1 0 0,-1 0 0,0-1 0,0 1 0,0 0 0,0 0 0,0 0 0,0-1 0,0 1 0,0 0 0,0 0 0,0 0 0,0-1 0,0 1 1,-1 0-1,1 0 0,0-1 0,-1 1 0,1 0 0,0 0 0,-1-1 0,1 1 0,-1-1 0,1 1 0,-1 0 0,0-1 0,1 1 0,-1-1 0,1 1 0,-1-1 0,0 1 0,1-1 1,-1 0-1,0 1 0,0-1 0,1 0 0,-1 1 0,0-1 0,-1 0 0,-14 6-6702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24575,'4'2'0,"0"-1"0,0 1 0,0 0 0,0 0 0,-1 0 0,1 0 0,-1 0 0,1 1 0,-1 0 0,4 3 0,11 8 0,96 61 0,-72-33 0,-19-16 0,9 7 0,46 63 0,-72-85 0,0 0 0,-1 0 0,0 0 0,-1 0 0,5 20 0,-6-19 0,0 0 0,1-1 0,1 1 0,0-1 0,8 14 0,-3-9 0,-1 1 0,-1 0 0,0 1 0,-1 0 0,-1 0 0,5 28 0,-1 8 0,3 55 0,-9-80 0,1 0 0,16 51 0,-7-32 0,14 120 0,-25-132 0,-3-36 0,0 0 0,0 0 0,0 0 0,0 0 0,0 0 0,0 0 0,0 1 0,-1-1 0,1 0 0,0 0 0,0 0 0,0 0 0,0 0 0,0 0 0,0 0 0,0 0 0,0 0 0,0 1 0,0-1 0,0 0 0,0 0 0,0 0 0,0 0 0,0 0 0,0 0 0,-1 0 0,1 0 0,0 0 0,0 0 0,0 0 0,0 0 0,0 0 0,0 0 0,0 0 0,0 0 0,0 0 0,-1 0 0,1 0 0,0 0 0,0 0 0,0 0 0,0 0 0,0 0 0,0 0 0,0 0 0,0 0 0,0 0 0,-1 0 0,1 0 0,0 0 0,0 0 0,0 0 0,0 0 0,0 0 0,0 0 0,0 0 0,0 0 0,0 0 0,0 0 0,-1 0 0,1-1 0,0 1 0,0 0 0,0 0 0,0 0 0,0 0 0,0 0 0,0 0 0,0 0 0,-9-20 0,1-4 0,1 0 0,1 0 0,1-1 0,1 1 0,1-1 0,1-43 0,1 47 0,-1 1 0,-7-36 0,-4-33 0,11 59 0,2 1 0,1-1 0,1 0 0,1 1 0,2 0 0,1-1 0,16-45 0,8-6 0,-13 31 0,31-61 0,-26 68 0,2 2 0,58-77 0,-42 64 0,-34 42 0,2 1 0,0 0 0,0 0 0,1 1 0,1 0 0,-1 1 0,1 0 0,1 0 0,16-10 0,9-6 0,-32 21 0,0 0 0,1 1 0,-1 0 0,1-1 0,-1 2 0,1-1 0,0 1 0,0-1 0,0 1 0,1 1 0,7-3 0,-8 4 0,1-1 0,0 0 0,-1 1 0,1 0 0,0 0 0,-1 1 0,1 0 0,-1 0 0,1 0 0,-1 1 0,1-1 0,-1 1 0,0 1 0,0-1 0,0 1 0,0-1 0,9 8 0,-7-4 0,-1 1 0,0 0 0,0 0 0,0 0 0,0 1 0,-1 0 0,-1 0 0,1 0 0,-1 1 0,3 10 0,13 34 0,43 128 0,-50-131 0,12 100 0,-13-82 0,-8-44 0,0-1 0,0 30 0,-4-44 0,0-1 0,-1 1 0,0 0 0,-1 0 0,0-1 0,0 1 0,-1-1 0,0 1 0,-7 12 0,-9 15 0,-2-1 0,-1-1 0,-1-1 0,-2-2 0,-38 38 0,13-29 0,-2-2 0,-2-3 0,-102 49 0,141-75 0,-77 35 0,-97 33 0,87-51 0,72-19 0,29-6 0,-1 0 0,0-1 0,0 1 0,0-1 0,0 1 0,1-1 0,-1 0 0,0 0 0,0 0 0,0 0 0,0 0 0,0 0 0,0 0 0,0-1 0,0 1 0,1-1 0,-1 1 0,0-1 0,0 0 0,1 0 0,-1 1 0,0-1 0,1 0 0,-1-1 0,1 1 0,-1 0 0,1 0 0,-1-1 0,1 1 0,0-1 0,0 1 0,0-1 0,0 1 0,-2-4 0,3 2 0,-1 0 0,1 0 0,0-1 0,0 1 0,0 0 0,0 0 0,1-1 0,-1 1 0,1 0 0,0 0 0,0-1 0,0 1 0,0 0 0,0 0 0,1 0 0,0 1 0,-1-1 0,1 0 0,0 0 0,3-1 0,3-6 0,2 0 0,0 1 0,0 0 0,0 1 0,1 1 0,19-11 0,79-33 0,-41 21 0,19-16-1365,-67 34-5461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1932 24575,'34'0'128,"511"17"-2838,68-4-4543,-404-15 6895,364-12-3757,-32 0 2535,387-37 1399,-154 2 211,1190-21-374,-245 18 344,17-1 0,-906-4 0,171-7 0,1428-21 0,-968 32 0,-296 24 0,843-40 0,-1368 30 0,527-38 0,483-19 0,-405 6 0,1197-126 0,-2420 214 0,1148-133 68,-1137 130-50,446-66 1007,-10-30-173,3-5-72,-75 19 182,-302 64 258,122-34-1188,-128 31 1288,120-42-361,-48 15 7971,-46 10-8713,-157 39-217,24 6 0,0 2 0,0 0 0,-25 11 0,25-8 0,0-2 0,-1 0 0,-27 4 0,-28 0-1832,41-3-4527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24575,'1'-3'0,"0"-1"0,0 1 0,1-1 0,-1 1 0,1 0 0,0-1 0,0 1 0,1 0 0,-1 0 0,5-4 0,9-15 0,4-11 0,1 1 0,2 0 0,1 2 0,40-40 0,-46 54 0,1 1 0,0 0 0,29-16 0,31-24 0,-64 45 0,0-1 0,0 2 0,1 0 0,0 1 0,0 0 0,1 1 0,0 1 0,0 1 0,1 1 0,-1 0 0,1 1 0,0 1 0,0 0 0,0 2 0,0 0 0,0 1 0,30 5 0,-44-5 0,0 1 0,0-1 0,0 1 0,-1 0 0,1 0 0,0 1 0,-1-1 0,0 1 0,1-1 0,-1 1 0,0 0 0,0 0 0,-1 1 0,1-1 0,-1 0 0,1 1 0,-1 0 0,0 0 0,0-1 0,-1 1 0,2 6 0,3 10 0,-1 1 0,-1-1 0,2 28 0,2 10 0,1 7 0,-2 0 0,-3 0 0,-7 100 0,1-37 0,2 142 0,9-281 0,8-18 0,-8 14 0,5-8 0,8-14 0,29-35 0,-41 60 0,0 1 0,1 0 0,0 0 0,1 1 0,0 1 0,23-14 0,-23 17 0,1 0 0,1 0 0,-1 2 0,1 0 0,0 0 0,0 1 0,0 1 0,14-1 0,7 1 0,0 3 0,39 4 0,-70-5 0,0 1 0,0 0 0,0 1 0,0-1 0,0 0 0,0 1 0,0 0 0,0 0 0,-1 0 0,1 1 0,-1-1 0,6 6 0,35 44 0,-17-19 0,-20-25 0,-1 1 0,0 0 0,0 0 0,-1 0 0,-1 0 0,1 1 0,-1 0 0,-1 0 0,0 0 0,0 1 0,-1-1 0,1 11 0,0 20 0,-3 73 0,-1-69 0,0-28 0,-1 0 0,-1 0 0,0-1 0,-1 0 0,-1 0 0,-1 0 0,0 0 0,-1-1 0,-13 22 0,-14 16 0,-45 56 0,69-97 0,-13 15-130,-2-1 0,0-2 1,-32 24-1,-38 36-176,56-49 262,0-1 0,-63 40 1,-13 10 157,98-70 262,-5 5-123,-42 25 0,57-39-256,-1-1-1,1 0 0,-1-1 1,0 0-1,0 0 0,-1-1 1,1 0-1,0 0 1,-1-1-1,-10 1 0,15-2-50,1-1-1,-1 0 0,1 0 1,-1 0-1,1 0 1,-1 0-1,1-1 0,0 1 1,0-1-1,0 0 1,0 0-1,0 0 0,0-1 1,1 1-1,-1-1 0,1 1 1,-1-1-1,1 0 1,0 0-1,0 0 0,0 0 1,1 0-1,-1 0 1,-2-7-1,-1-8-6771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746 338 24575,'21'56'0,"-19"-48"0,0 1 0,-1 0 0,0 0 0,0-1 0,-1 1 0,0 0 0,0 0 0,-1-1 0,-1 1 0,1 0 0,-1-1 0,0 1 0,-1-1 0,0 0 0,-1 1 0,0-1 0,0-1 0,0 1 0,-1-1 0,-10 13 0,-15 13 0,-2-1 0,-57 45 0,23-22 0,36-31 0,-61 36 0,28-20 0,33-22 0,-1-2 0,-57 23 0,-13 6 0,99-44 0,1 0 0,-1 0 0,1 0 0,-1 0 0,1 0 0,-1-1 0,1 1 0,-1-1 0,0 1 0,1-1 0,-1 1 0,0-1 0,1 0 0,-1 0 0,0 0 0,0 0 0,1 0 0,-1 0 0,0 0 0,0 0 0,1-1 0,-1 1 0,0-1 0,1 0 0,-1 1 0,1-1 0,-1 0 0,1 0 0,-1 0 0,1 0 0,-1 0 0,1 0 0,0 0 0,0 0 0,-1-1 0,1 1 0,0 0 0,0-1 0,0 1 0,0-1 0,1 1 0,-1-1 0,0 0 0,1 1 0,-1-1 0,1 0 0,0 1 0,-1-1 0,1-3 0,-3-11 0,1-1 0,1 0 0,1 0 0,2-20 0,-2 19 0,0 9 0,1-1 0,-1 1 0,2-1 0,-1 1 0,1 0 0,1 0 0,-1 0 0,1 0 0,1 0 0,0 0 0,0 1 0,1-1 0,0 1 0,0 1 0,1-1 0,0 1 0,14-13 0,339-402 0,-339 400 0,1 0 0,1 1 0,25-19 0,28-26 0,-60 52 0,1 1 0,0 0 0,1 1 0,0 0 0,1 2 0,0 0 0,28-11 0,-42 20 0,-1 1 0,1-1 0,-1 0 0,1 1 0,-1 0 0,1 0 0,0 0 0,-1 1 0,1-1 0,-1 1 0,1 0 0,-1-1 0,1 2 0,-1-1 0,0 0 0,1 1 0,-1-1 0,0 1 0,0 0 0,0 0 0,0 1 0,0-1 0,-1 0 0,1 1 0,-1 0 0,4 4 0,6 9 0,-1 0 0,-1 1 0,15 32 0,-9-18 0,16 31 0,-3 2 0,26 84 0,-38-99 0,19 67 0,-19-37 0,-2 1 0,-4 0 0,0 94 0,-11-166-109,-6 145-565,3-132 561,0-1-1,-2 0 0,0 0 0,-1-1 0,-12 29 1,-1-10 113,-1-1 0,-2 0 0,-1-2 0,-2-1-1,-1 0 1,-32 29 0,5-5 0,26-28 0,-46 40 0,0-9 0,-149 117 0,174-143-19,13-11 416,-53 49 0,80-67-430,1 0-1,-1 0 0,0-1 0,-1-1 1,1 1-1,-1-1 0,0-1 1,0 1-1,0-2 0,0 1 0,0-1 1,-1-1-1,1 1 0,-1-2 1,1 1-1,-1-1 0,1-1 0,-1 0 1,-12-2-1,5-3-6792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24575,'-2'29'0,"0"-1"0,-2 0 0,-1-1 0,-17 52 0,13-47 0,5-12 0,0-1 0,1 1 0,0 0 0,2-1 0,1 23 0,0-35 0,0 0 0,1 0 0,-1 0 0,2-1 0,-1 1 0,1 0 0,0 0 0,0-1 0,1 1 0,-1-1 0,2 1 0,-1-1 0,1 0 0,0-1 0,0 1 0,0 0 0,9 7 0,-2-6 0,0-1 0,1 0 0,18 6 0,13 8 0,-28-13 0,0 0 0,0-1 0,0-1 0,1-1 0,0 0 0,29 3 0,97-3 0,-16-2 0,-37 11 0,-57-7 0,58 2 0,-79-6 0,-1-1 0,0 1 0,1 0 0,-1 1 0,0 1 0,0-1 0,-1 2 0,1-1 0,-1 1 0,0 1 0,0-1 0,-1 2 0,1-1 0,7 9 0,8 4 0,-17-13 0,0 1 0,0 0 0,-1 0 0,0 0 0,0 1 0,-1 0 0,0 0 0,0 0 0,-1 1 0,5 13 0,3 12 0,10 50 0,-17-61 0,0 8 0,-1 1 0,-1 0 0,-2 0 0,-1 0 0,-5 37 0,4-61 0,-1 0 0,0-1 0,0 1 0,0-1 0,-1 0 0,-1 1 0,1-1 0,-1-1 0,0 1 0,-1 0 0,1-1 0,-1 0 0,-1 0 0,1-1 0,-1 1 0,0-1 0,0 0 0,-1-1 0,1 1 0,-10 3 0,-1 1 0,0-1 0,-1 0 0,-1-2 0,1 0 0,-1-1 0,0-1 0,-22 2 0,6 0 0,-46 13 0,-32 7 0,101-24 0,1-1 0,-1-1 0,0 1 0,0-2 0,0 0 0,0 0 0,-14-4 0,19 3-195,0-1 0,0 0 0,1 0 0,0-1 0,-1 1 0,-5-6 0,-2-1-6631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24575,'0'-1'0,"1"0"0,-1 0 0,1 0 0,-1 0 0,1 0 0,0-1 0,-1 1 0,1 0 0,0 0 0,0 1 0,0-1 0,0 0 0,0 0 0,0 0 0,0 1 0,0-1 0,0 0 0,0 1 0,0-1 0,0 1 0,1-1 0,-1 1 0,0 0 0,0-1 0,0 1 0,1 0 0,1 0 0,41-5 0,-40 5 0,436-3 5,-227 5-107,442-2-1228,-626 2 1297,0 2 0,0 1-1,0 0 1,49 18 0,15 3-23,-75-21-53,-1 1 0,1 0 0,-1 1 0,0 1 0,-1 0 0,0 1 0,0 1 0,-1 1 0,18 15 0,-11-6-5343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24575,'4'3'0,"-1"0"0,1 0 0,0 0 0,-1 1 0,0-1 0,0 1 0,0 0 0,0 0 0,0 0 0,-1 0 0,0 0 0,2 5 0,1-1 0,3 9 0,0-1 0,-1 1 0,-1 0 0,-1 0 0,4 21 0,-5-19 0,1 0 0,0 0 0,2-1 0,11 23 0,-11-25 0,-1 0 0,-1 0 0,0 0 0,-1 1 0,0 0 0,1 28 0,6 28 0,4 14 0,7 147 0,-21-222 0,29 206 0,-8-89 0,-11-63 0,-5-31 0,4 63 0,-10-124 0,0-16 0,-1-1 0,-3 1 0,-9-46 0,6 43 0,2 0 0,1 0 0,3 0 0,5-55 0,-1-6 0,-4 42 0,0 5 0,2 1 0,16-106 0,-8 91 0,-9 60 0,2-1 0,-1 0 0,2 0 0,0 1 0,0-1 0,1 1 0,9-19 0,22-51 0,-30 68 0,0 0 0,2 1 0,-1-1 0,2 1 0,0 1 0,1-1 0,0 1 0,18-19 0,-4 8 0,-17 17 0,1 0 0,-1 1 0,1-1 0,1 2 0,-1-1 0,1 1 0,10-6 0,7-1 0,-16 6 0,0 1 0,1 0 0,0 1 0,0 0 0,1 1 0,-1 0 0,0 1 0,20-3 0,-26 5 0,19-2 0,1 1 0,0 2 0,-1 0 0,28 5 0,-44-5 0,-1 1 0,0 0 0,1 0 0,-1 0 0,0 1 0,-1 0 0,1 0 0,0 0 0,-1 1 0,0 0 0,0 0 0,0 0 0,0 1 0,0 0 0,-1 0 0,0 0 0,0 0 0,-1 1 0,6 10 0,17 44 0,14 26 0,-31-64 0,-1 0 0,-1 1 0,0 0 0,-2 0 0,-1 0 0,-1 1 0,1 44 0,-3 197 0,-2-128 0,-1-110 0,-1-1 0,0 0 0,-2 0 0,-2-1 0,0 0 0,-1 0 0,-1 0 0,-2-1 0,0 0 0,-2-1 0,0-1 0,-2 0 0,-33 39 0,-86 65 0,115-107 0,-1-1 0,-1 0 0,0-1 0,-1-2 0,-1 0 0,-42 20 0,52-29 0,4 0 0,0-2 0,-1 1 0,0-1 0,1 0 0,-1-1 0,-1-1 0,-17 4 0,27-7 0,0 1 0,0-1 0,-1 1 0,1-1 0,0 0 0,0 1 0,0-1 0,-1 0 0,1 0 0,0 0 0,0 1 0,0-1 0,1 0 0,-1-1 0,0 1 0,0 0 0,0 0 0,1 0 0,-1 0 0,1-1 0,-1 1 0,1 0 0,-1 0 0,1-1 0,0 1 0,0 0 0,-1-1 0,1-1 0,-2-45 0,3 40 0,0-7-341,0-1 0,1 1-1,6-21 1,-1 12-6485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24575,'0'2'0,"1"-1"0,-1 0 0,1 0 0,-1 0 0,1 0 0,-1 0 0,1 0 0,0 0 0,0 0 0,0 0 0,0 0 0,-1 0 0,1 0 0,0-1 0,0 1 0,1 0 0,-1-1 0,0 1 0,0-1 0,0 1 0,0-1 0,0 1 0,1-1 0,-1 0 0,0 0 0,0 1 0,3-1 0,39 5 0,-38-5 0,79 2 0,-1-4 0,122-18 0,71-2 0,-259 19 0,44-5 0,67-19 0,-85 18-273,0 1 0,0 2 0,1 3 0,72 2 0,-93 2-6553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24575,'4'-1'0,"1"0"0,0-1 0,-1 1 0,1-1 0,-1 0 0,0-1 0,1 1 0,5-5 0,12-6 0,22-5 0,82-22 0,18-6 0,-108 31 0,-19 10 0,1-2 0,-1 0 0,-1-1 0,1 0 0,-1-2 0,-1 0 0,0 0 0,0-2 0,-1 0 0,14-15 0,-12 12 0,1 0 0,1 1 0,0 1 0,1 1 0,0 0 0,0 2 0,2 0 0,23-8 0,-3 0 0,-37 16 0,-1 0 0,0 1 0,0-1 0,1 1 0,-1 0 0,1 0 0,-1 0 0,1 1 0,-1-1 0,1 1 0,-1 0 0,1 0 0,0 0 0,-1 1 0,1-1 0,-1 1 0,1 0 0,-1 0 0,1 0 0,2 1 0,-2 1 0,-1-1 0,0 1 0,0 0 0,0-1 0,0 1 0,-1 0 0,1 1 0,-1-1 0,0 0 0,0 1 0,0-1 0,0 1 0,-1 0 0,1 0 0,-1-1 0,0 1 0,1 5 0,21 58 0,-18-56 0,0 1 0,-1 0 0,0 0 0,-1 0 0,3 25 0,0 5 0,1-1 0,2 0 0,2 0 0,2-1 0,2 0 0,35 69 0,-26-44 0,-19-49 0,0 1 0,16 29 0,-14-34 0,0 0 0,-1 1 0,0 0 0,-1 0 0,0 1 0,-1-1 0,3 22 0,-5-44 0,1-1 0,0 1 0,1 0 0,-1 1 0,2-1 0,-1 1 0,1-1 0,1 2 0,-1-1 0,1 0 0,10-8 0,-10 11 0,1 0 0,0 1 0,1-1 0,-1 2 0,1-1 0,-1 1 0,1 0 0,0 1 0,0 0 0,1 0 0,-1 1 0,0 0 0,0 0 0,1 1 0,-1 0 0,0 0 0,10 3 0,-7-1 0,0 0 0,0 1 0,-1 1 0,1 0 0,-1 0 0,0 1 0,0 0 0,-1 1 0,0 0 0,1 1 0,-2-1 0,12 12 0,137 164 0,-151-174 0,0 0 0,-1 1 0,0 0 0,0 0 0,-1 1 0,0-1 0,-1 1 0,0 0 0,0 0 0,-1 0 0,-1 0 0,1 1 0,-2-1 0,0 0 0,-1 16 0,2 63 0,-5 88 0,2-162 0,-1-1 0,0 1 0,-2-1 0,1 0 0,-1 0 0,-1-1 0,-1 1 0,0-1 0,0-1 0,-1 1 0,-1-1 0,0-1 0,-1 0 0,0 0 0,-1 0 0,0-2 0,0 1 0,-16 9 0,-18 9 0,-1-2 0,-1-2 0,-84 31 0,34-11-1526,65-27 630,-2-2 0,-44 14 0,39-21 1540,1-2 0,-1-2 0,0-1 0,-75-4 0,42-1-1377,49 2-5731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694 636 24575,'0'32'0,"1"-18"0,0 0 0,-1 0 0,-1 0 0,0 0 0,-1 0 0,0 0 0,-1-1 0,-1 1 0,0-1 0,-12 25 0,2-15 0,-1-2 0,-1 0 0,0-1 0,-2-1 0,0 0 0,-28 21 0,-136 89 0,38-29 0,138-95 0,0-1 0,-1 0 0,1-1 0,-1 1 0,0-1 0,1-1 0,-1 1 0,-1-1 0,1 0 0,0-1 0,0 1 0,-1-2 0,1 1 0,-12-1 0,15 0 0,1-1 0,0 1 0,-1-1 0,1 0 0,-1 0 0,1 0 0,0-1 0,0 1 0,0-1 0,-1 1 0,2-1 0,-1 0 0,0 0 0,0-1 0,1 1 0,-1-1 0,1 1 0,-1-1 0,1 0 0,0 1 0,0-1 0,1 0 0,-1-1 0,1 1 0,-1 0 0,1 0 0,0-1 0,0 1 0,0 0 0,1-1 0,-1 1 0,1-4 0,-3-25 0,2 0 0,2 1 0,0-1 0,7-31 0,31-124 0,-33 162 0,6-16 0,22-53 0,-6 22 0,-21 54 0,2 1 0,18-32 0,-16 33 0,-2-1 0,13-30 0,-13 28 0,1 1 0,1 0 0,0 1 0,2 0 0,0 1 0,16-17 0,2-1 0,-6 6 0,1 2 0,1 0 0,2 2 0,1 2 0,0 0 0,50-25 0,-62 38 0,1 1 0,0 0 0,1 2 0,-1 0 0,1 2 0,37-5 0,122 5 0,-105 5 0,-56 0 0,0 1 0,0 1 0,0 0 0,0 2 0,0 0 0,-1 0 0,1 2 0,-2 0 0,30 17 0,-24-10 0,-1 0 0,0 1 0,-1 1 0,-1 1 0,0 1 0,23 29 0,-29-27 0,-1 1 0,0 0 0,13 38 0,-7-17 0,-6-10 0,-2 0 0,-2 1 0,-1-1 0,4 37 0,-6-8 0,-2 0 0,-8 107 0,2-138 0,-2 0 0,-1 0 0,-1-1 0,-22 55 0,-61 105 0,71-156 0,-1-1 0,-2-1 0,-1-1 0,-2-1 0,-37 35 0,46-46 0,11-11 0,0-1 0,-1 0 0,0 0 0,0 0 0,-11 8 0,16-14 0,0 1 0,0-1 0,0 1 0,-1-1 0,1 1 0,0-1 0,0 0 0,0 1 0,-1-1 0,1 0 0,0 0 0,0 0 0,0 0 0,-1 0 0,1 0 0,0 0 0,0-1 0,-1 1 0,1 0 0,0-1 0,0 1 0,0 0 0,0-1 0,0 0 0,0 1 0,0-1 0,0 0 0,0 1 0,0-1 0,0 0 0,0 0 0,0 0 0,0 0 0,1 0 0,-1 0 0,0 0 0,1 0 0,-1 0 0,1 0 0,-1 0 0,1-1 0,-1 1 0,1 0 0,0 0 0,0-2 0,-4-8 0,1 0 0,0 0 0,1-1 0,1 1 0,0-1 0,0 1 0,1-1 0,1 1 0,0-1 0,0 1 0,1-1 0,0 1 0,1 0 0,1 0 0,0 0 0,0 0 0,1 1 0,0-1 0,12-15 0,1 4-273,0 1 0,2 1 0,0 1 0,32-23 0,-34 29-6553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24575,'0'1'0,"0"0"0,1 0 0,-1 0 0,0 0 0,1 0 0,0 0 0,-1 0 0,1 0 0,-1 0 0,1 0 0,0 0 0,0-1 0,-1 1 0,1 0 0,0 0 0,0-1 0,0 1 0,0-1 0,0 1 0,0-1 0,0 1 0,0-1 0,0 1 0,0-1 0,0 0 0,0 0 0,2 1 0,37 4 0,-28-3 0,43 8 0,-26-4 0,0-1 0,48 2 0,-36-8 0,1-2 0,61-11 0,-52 7 0,64-1 0,35-4 0,-28 1 0,23-4 0,-112 10 0,0 1 0,47 1 0,-79 3 0,-1 0 0,0 0 0,0 0 0,0 0 0,0 0 0,0 1 0,0-1 0,1 0 0,-1 0 0,0 0 0,0 0 0,0 0 0,0 0 0,0 0 0,0 0 0,0 0 0,0 0 0,0 1 0,1-1 0,-1 0 0,0 0 0,0 0 0,0 0 0,0 0 0,0 0 0,0 0 0,0 1 0,0-1 0,0 0 0,0 0 0,0 0 0,0 0 0,0 0 0,0 1 0,0-1 0,0 0 0,0 0 0,0 0 0,0 0 0,0 0 0,0 0 0,0 0 0,0 1 0,0-1 0,-1 0 0,1 0 0,0 0 0,0 0 0,0 0 0,0 0 0,0 0 0,0 0 0,0 1 0,0-1 0,0 0 0,-1 0 0,1 0 0,0 0 0,0 0 0,0 0 0,0 0 0,0 0 0,0 0 0,-1 0 0,1 0 0,0 0 0,0 0 0,-15 13 0,-18 10 0,-23 6-1365,38-22-5461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24575,'-2'33'0,"-2"0"0,-1-1 0,-17 60 0,3-14 0,13-58 0,0-1 0,-1 0 0,-13 25 0,13-31 0,0 1 0,1 0 0,1 0 0,0 1 0,1 0 0,1 0 0,-2 19 0,3-5 0,0-12 0,1 0 0,0 0 0,1 1 0,1-1 0,1 0 0,7 31 0,-6-42 0,0 0 0,1 0 0,0-1 0,0 1 0,0-1 0,1 0 0,0 0 0,-1 0 0,2-1 0,-1 0 0,1 0 0,-1 0 0,12 5 0,8 3 0,53 18 0,-60-24 0,7 1 0,45 7 0,-12-3 0,-34-6 0,-9-2 0,0 0 0,0 2 0,26 10 0,-37-13 0,1 0 0,-1 1 0,0 0 0,-1-1 0,1 1 0,0 1 0,-1-1 0,0 0 0,0 1 0,0 0 0,0-1 0,0 1 0,-1 0 0,1 1 0,-1-1 0,-1 0 0,3 5 0,6 27 0,-2 0 0,-2 0 0,0 0 0,-3 1 0,-2 66 0,-1-86 0,-1 1 0,-1 0 0,0 0 0,-2-1 0,-5 19 0,6-28 0,0 0 0,0 0 0,-1 0 0,0-1 0,0 1 0,-1-1 0,0 0 0,0 0 0,-1-1 0,0 1 0,0-1 0,-10 7 0,-13 11 0,24-19 0,-1 0 0,0-1 0,0 1 0,0-1 0,-1 0 0,1-1 0,-1 0 0,0 0 0,-8 3 0,-15 2 0,0-1 0,-1-2 0,0-1 0,1-1 0,-1-1 0,-49-5 0,76 3-80,0-1 0,0 1-1,0-1 1,0 0 0,0 0-1,1 0 1,-1-1 0,0 1-1,1-1 1,-1 0 0,1 0 0,0 0-1,-1-1 1,1 1 0,0-1-1,-4-4 1,-4-9-6746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2149 24575,'0'-1'0,"1"0"0,-1 0 0,1 0 0,0-1 0,-1 1 0,1 0 0,0 0 0,0 0 0,0 0 0,0 0 0,0 1 0,0-1 0,0 0 0,0 0 0,0 1 0,0-1 0,0 0 0,1 1 0,-1-1 0,1 0 0,34-12 0,-27 10 0,39-16 0,1 3 0,73-15 0,-38 14-392,90-30-1,-140 39 270,0 1-1,0 2 1,1 1 0,53 2 0,-38 1-503,57-9 0,22-14 99,-56 9-10,98-7 0,158-1-1133,261-9-2376,29 19 1835,45 0-541,7617 14 1302,-4492-108 1450,-2437 22 0,-338 18 0,664-49 0,-267 16 0,875-70 0,-1720 123 0,2455-231 0,-1847 177 0,-999 88 0,1055-105 0,-212 17 0,392-31 0,-818 96 0,138-12 0,-24 0 275,221-25 318,-354 26 3537,-501 42-3380,84-7 2612,16-1-3629,-56 9 2865,-91 5-2443,52-3 824,-71 2-664,0-1 0,0 0-1,0 0 1,0-1 0,-1 0 0,1 0-1,0 0 1,-1-1 0,11-6 0,-16 9-306,1-1 1,-1 1-1,0 0 0,1 0 1,-1 0-1,1-1 1,-1 1-1,0 0 1,1-1-1,-1 1 1,0 0-1,1-1 0,-1 1 1,0 0-1,0-1 1,1 1-1,-1-1 1,0 1-1,0-1 1,0 1-1,1 0 0,-1-1 1,0 1-1,0-1 1,0 1-1,0-1 1,0 1-1,0-1 1,0 1-1,0-1 0,0 1 1,0-1-1,0 1 1,-1-1-1,-14-7 193,-25 2-74,-72 6-128,77 1 0,1-1 0,-1-1 0,-48-9 0,8-1-1066,1 4 0,-1 2 0,-103 8 0,46 0-290,-86-3 452,148 0-763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24575,'31'0'0,"1"2"0,-1 0 0,43 10 0,-44-7 0,0-1 0,42 0 0,-42-3 0,0 0 0,45 10 0,-45-6 0,0-1 0,0-2 0,54-2 0,-53-2 0,-1 2 0,1 2 0,52 8 0,-46-4 0,1-1 0,0-2 0,52-2 0,36 1 0,-121-2-85,1 1 0,0-1-1,-1 1 1,1 0 0,-1 0-1,1 1 1,-1 0 0,1 0-1,-1 0 1,0 0 0,0 1-1,0 0 1,0 0 0,-1 0-1,6 6 1,2 6-6741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24575,'1'10'0,"1"0"0,0 0 0,0 0 0,1-1 0,1 1 0,-1-1 0,9 14 0,7 22 0,-5-11 0,0-1 0,3 0 0,29 44 0,-32-51 0,-1 1 0,12 36 0,-4-9 0,-1 1 0,-8-20 0,-9-27 0,-3-12 0,-3-11 0,1-1 0,0 1 0,1 0 0,0 0 0,2 0 0,0-1 0,0 1 0,1 0 0,1 0 0,1 0 0,0 0 0,1 1 0,0 0 0,1 0 0,14-24 0,-10 20 0,-1-1 0,0-1 0,7-27 0,-12 31 0,1 1 0,0 0 0,1 1 0,1 0 0,1 0 0,0 0 0,13-17 0,32-42 0,-39 52 0,1 1 0,28-31 0,-7 13 0,-21 21 0,2 1 0,30-25 0,-40 36 0,1 0 0,0 1 0,0 0 0,0 0 0,1 0 0,0 1 0,-1 1 0,1-1 0,0 2 0,13-2 0,-17 2 0,6 0 0,-1 0 0,1 1 0,0 0 0,0 0 0,13 3 0,-22-3 0,1 1 0,-1 0 0,1 0 0,-1 0 0,1 0 0,-1 0 0,0 0 0,0 1 0,1-1 0,-1 1 0,0-1 0,0 1 0,0 0 0,-1 0 0,1 0 0,0 0 0,-1 0 0,1 0 0,-1 0 0,0 1 0,0-1 0,0 1 0,0-1 0,0 0 0,0 1 0,0 4 0,1 9-455,0 0 0,-3 29 0,0-21-6371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24575,'11'-1'0,"0"0"0,0-1 0,0-1 0,0 0 0,0 0 0,17-9 0,41-11 0,-15 17 0,-1 2 0,97 7 0,-39-1 0,-63-2 0,0-2 0,61-12 0,-68 8 0,0 2 0,-1 1 0,1 2 0,0 2 0,0 2 0,64 13 0,-61-9 0,-28-5 0,1 1 0,-1 1 0,0 0 0,-1 1 0,20 9 0,-13-4 40,-1 2 0,27 19 0,-42-26-164,-1-1 0,1 1 1,-1 0-1,1 1 0,-1-1 0,-1 1 1,1 0-1,-1 0 0,0 1 0,0-1 1,4 14-1,-2-1-6702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24575,'847'0'-1365,"-824"0"-5461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24575,'2'1'0,"-1"-1"0,1 0 0,0 1 0,0-1 0,-1 1 0,1 0 0,0-1 0,-1 1 0,1 0 0,-1 0 0,1 0 0,-1 0 0,1 0 0,-1 0 0,0 1 0,1-1 0,-1 0 0,0 1 0,0-1 0,0 1 0,1 1 0,19 43 0,-11-22 0,51 97 0,-54-105 0,-1 0 0,-1 1 0,0-1 0,-1 1 0,3 32 0,18 111 0,-11-73 0,-9-63 0,-1 0 0,0 25 0,-6 100 0,4 72 0,-2-219 0,0-1 0,0 0 0,0 1 0,0-1 0,0 0 0,0 1 0,1-1 0,-1 0 0,0 0 0,1 1 0,-1-1 0,1 0 0,-1 0 0,1 0 0,-1 1 0,1-1 0,0 0 0,0 0 0,0 0 0,-1 0 0,1 0 0,0 0 0,0-1 0,0 1 0,0 0 0,0 0 0,1-1 0,-1 1 0,0 0 0,2 0 0,-2-2 0,1 1 0,-1-1 0,1 1 0,-1-1 0,0 0 0,0 0 0,1 1 0,-1-1 0,0 0 0,0 0 0,0 0 0,0 0 0,0 0 0,0-1 0,0 1 0,0 0 0,0 0 0,0-1 0,-1 1 0,1 0 0,-1-1 0,1 1 0,-1-1 0,1 1 0,-1-1 0,0 1 0,0-2 0,6-31 0,-2 0 0,-1-1 0,-2 1 0,-5-57 0,1-3 0,1 12 0,4-99 0,1 164 0,-1 1 0,2-1 0,0 1 0,1 0 0,1 0 0,0 1 0,1 0 0,1 0 0,0 0 0,1 1 0,1 0 0,17-19 0,5-7 0,-26 32 0,0 0 0,0 0 0,1 0 0,0 1 0,0 0 0,9-6 0,131-102 0,-102 78-1365,-35 25-5461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24575,'7'-2'0,"0"0"0,0-1 0,0 0 0,0-1 0,0 0 0,-1 0 0,8-6 0,-9 7 0,14-9 0,1 1 0,0 1 0,1 0 0,0 2 0,1 0 0,26-5 0,8 2 0,72-6 0,-61 6 0,-56 8 0,1 1 0,-1 0 0,1 0 0,0 1 0,-1 1 0,1 0 0,0 0 0,-1 1 0,21 5 0,-18-3 0,-10-2 0,0 0 0,0-1 0,0 2 0,0-1 0,0 0 0,0 1 0,0 0 0,-1-1 0,1 1 0,-1 1 0,1-1 0,-1 1 0,0-1 0,0 1 0,0 0 0,0 0 0,0 0 0,4 7 0,-3-3-195,1 0 0,0 0 0,0 0 0,1-1 0,-1 0 0,14 11 0,-6-8-6631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24575,'1'12'0,"0"-1"0,1 1 0,0-1 0,4 12 0,7 40 0,-12-17 0,-1-32 0,0-1 0,0 0 0,1 0 0,1 0 0,0 0 0,1 0 0,0 0 0,1 0 0,6 12 0,-4-11 0,-1 1 0,-1-1 0,0 1 0,-1 0 0,0 1 0,-2-1 0,0 0 0,-1 27 0,0-21 0,1 1 0,1-1 0,6 33 0,-1-23 0,4 47 0,4 19 0,-12-82 0,-1-3 0,1 0 0,1 0 0,-1 0 0,2 0 0,0 0 0,7 11 0,-11-85 0,-3 15 0,-2-52 0,8-106 0,9 133 0,-8 53 0,-1 0 0,1-30 0,-4-6 0,-1 23 0,1 0 0,1 0 0,9-40 0,11-40 0,-17 76 0,1 1 0,2 0 0,1 0 0,2 1 0,19-40 0,-28 69 0,1 0 0,0 0 0,1 0 0,-1 0 0,1 0 0,0 1 0,0 0 0,1 0 0,-1 0 0,1 0 0,0 1 0,0 0 0,0 0 0,0 0 0,1 0 0,-1 1 0,1 0 0,6-1 0,6-1 0,0 2 0,0 0 0,0 2 0,28 1 0,-16 0 0,-4 0-1365,-3-1-5461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24575,'4'-1'0,"0"-1"0,0 1 0,0-1 0,0 0 0,0-1 0,-1 1 0,1-1 0,-1 1 0,6-6 0,9-6 0,-1 4 0,0 1 0,1 2 0,0-1 0,0 2 0,1 0 0,0 2 0,31-5 0,6 4 0,74 3 0,-110 1 0,-1-1 0,0-1 0,20-5 0,-18 4 0,1 0 0,24-1 0,392 5 0,-418 2 0,-1 0 0,1 2 0,0 0 0,-1 1 0,0 1 0,19 9 0,42 11 0,-68-24-97,-1 1-1,0 0 1,0 1-1,0 0 1,-1 1-1,1 0 1,-1 1-1,0 0 1,-1 0-1,1 1 1,-1 0-1,-1 1 0,14 15 1,-12-10-6729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24575,'31'0'0,"1"-1"0,-1-1 0,44-10 0,116-16 0,-123 20 0,1 3 0,129 6 0,-70 1 0,-76-2-1365,-30 0-5461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11 24575,'-1'-10'0,"0"14"0,5 23 0,1-13 0,-2-1 0,0 1 0,0-1 0,-1 1 0,-1 0 0,0 0 0,-1 0 0,-1 0 0,0 0 0,-1 0 0,0 0 0,-5 14 0,7-24 0,-5 33 0,2-1 0,4 70 0,-2 28 0,-1-124 0,0 1 0,-1-1 0,0 0 0,-1 0 0,0 0 0,-1 0 0,-10 16 0,8-15 0,1 1 0,0 0 0,1 0 0,-6 22 0,2 6 0,6-18 0,-2 0 0,-1-1 0,-12 32 0,13-44 0,1-1 0,0 0 0,1 0 0,0 0 0,0 1 0,1-1 0,0 1 0,-2 14 0,4-22 0,1 1 0,-1-1 0,1 0 0,0 1 0,-1-1 0,1 0 0,0 0 0,0 0 0,0 1 0,0-1 0,0 0 0,0 0 0,0 0 0,0-1 0,0 1 0,1 0 0,-1 0 0,0-1 0,0 1 0,1 0 0,-1-1 0,0 0 0,1 1 0,-1-1 0,1 0 0,-1 1 0,0-1 0,1 0 0,-1 0 0,1 0 0,-1 0 0,1-1 0,-1 1 0,0 0 0,3-1 0,50-13 0,-28 2 0,42-25 0,-52 27 0,1 0 0,0 1 0,1 1 0,0 0 0,34-9 0,88-19 0,-92 22 0,0 2 0,0 2 0,68-5 0,111-12 0,-222 26-37,-8 1 109,-10 0-694,10 0-156,-14 1-6048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24575,'0'3449'-10472,"29"-2853"8722,-6-243 740,4 368-486,-37 3 1449,-4-312 47,-15 208 0,1-320 0,-28 280 12,45-482 166,-52 516 61,33 3-758,33 1222-301,24-1307 1313,0-23-32,20 7 2371,-27-365-2408,99 607 1309,-87-495-1733,-7-36 0,-15-147 674,0 126-1,-7-102-382,9 28 385,1 25 211,-13-105-1230,-1-1 1880,2-1 0,14 86-1,-5-69 408,-10-83-1873,1 0 0,0 0 0,1 0-1,6-22 1,-2 10-83,3-47 0,-8 9-192,-1 14-316,2 0 0,2 1 0,14-65 0,-8 81-5387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583 184 24575,'21'57'0,"-10"-2"0,-4-25 0,-1 0 0,-2 0 0,1 34 0,-5-55 0,0 0 0,0 0 0,-1 1 0,0-1 0,-1 0 0,0 0 0,-4 11 0,3-15 0,0 1 0,0-1 0,0 0 0,-1 0 0,0 0 0,0 0 0,0-1 0,-1 0 0,0 0 0,1 0 0,-10 5 0,-1 0 0,0 0 0,-1-1 0,0-1 0,0-1 0,0 0 0,-1-1 0,0-1 0,-30 4 0,-8-4 0,-78-2 0,84-3 0,43 1 0,-1 0 0,1-1 0,-1 0 0,1 0 0,0 0 0,-1-1 0,1 0 0,0 0 0,0 0 0,0-1 0,0 0 0,-8-5 0,11 5 0,-1-1 0,1 1 0,-1 0 0,1-1 0,0 0 0,1 1 0,-1-1 0,0 0 0,1-1 0,0 1 0,0 0 0,1-1 0,-1 1 0,1-1 0,0 1 0,0-1 0,-1-8 0,-10-58 0,8 49 0,0 1 0,-1-39 0,5 53 0,0 0 0,1 0 0,0 0 0,0 0 0,0 1 0,1-1 0,0 0 0,1 1 0,-1-1 0,1 1 0,0 0 0,8-11 0,10-9 0,1 0 0,0 2 0,2 1 0,1 1 0,1 1 0,0 1 0,54-30 0,-48 35 0,1 2 0,0 1 0,0 2 0,43-8 0,-64 16 0,1 1 0,0 1 0,0 0 0,0 1 0,0 0 0,0 1 0,-1 0 0,1 1 0,-1 0 0,0 1 0,1 1 0,13 7 0,-12-5 0,0 1 0,0 1 0,-1 0 0,0 1 0,-1 0 0,0 1 0,0 0 0,-1 1 0,14 20 0,23 52 0,-35-65 0,-2 1 0,0 1 0,15 39 0,-18-38 0,24 40 0,-23-47 0,0 2 0,11 29 0,1 29 0,-4 0 0,11 95 0,-24-124 0,-4 68 0,1 25 0,12-58 0,-8-54 0,3 48 0,-8-71 0,2 28 0,-2-1 0,-1 1 0,-9 50 0,8-73 0,0 0 0,-1 0 0,0-1 0,0 1 0,-1-1 0,0 0 0,0 0 0,-1 0 0,0-1 0,0 0 0,-1 0 0,0 0 0,0-1 0,-1 1 0,0-1 0,0-1 0,-11 7 0,2-3-1365,1-1-5461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24575,'0'-1'0,"1"0"0,0 0 0,0-1 0,-1 1 0,1 0 0,0 0 0,0 0 0,0 0 0,0 0 0,0 0 0,1 1 0,-1-1 0,0 0 0,0 0 0,0 1 0,1-1 0,-1 1 0,0-1 0,1 1 0,-1 0 0,0-1 0,1 1 0,-1 0 0,1 0 0,-1 0 0,1 0 0,-1 0 0,0 0 0,2 1 0,58 0 0,-48 0 0,59 4 0,-48-2 0,1-1 0,0 0 0,0-2 0,0-2 0,-1 0 0,34-7 0,-30-1 0,50-25 0,15-6 0,-68 33 0,0 2 0,0 0 0,0 2 0,1 0 0,0 2 0,29 1 0,-22 1 0,-1 0 0,59 7 0,-82-6 0,1 1 0,-1 0 0,0 1 0,0 0 0,0 1 0,0 0 0,0 0 0,-1 1 0,1 0 0,11 9 0,-8 0-1365,-3 0-5461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24575,'0'-4'0,"1"0"0,-1 0 0,1 0 0,0 0 0,1 0 0,-1 0 0,1 0 0,-1 0 0,1 1 0,0-1 0,0 0 0,6-5 0,39-41 0,-16 18 0,18-12-427,36-7-5420,-25 17 4628,-5-7 7582,-15 8-5138,-28 23-1249,0 0 1,0 0-1,14-17 0,-25 25 24,1 0 0,0-1 0,0 1 0,0 0 0,0 0 0,0 0 0,0 0 0,0 1 0,0-1 0,1 0 0,-1 1 0,1 0 0,-1 0 0,1 0 0,0 0 0,-1 0 0,1 0 0,0 0 0,3 1 0,-4 0 0,1 1 0,-1 0 0,0 0 0,0 0 0,1 0 0,-1 0 0,0 0 0,0 1 0,-1-1 0,1 1 0,0-1 0,0 1 0,-1 0 0,1 0 0,-1 0 0,1 0 0,-1 0 0,0 0 0,0 0 0,0 0 0,0 1 0,0-1 0,0 3 0,5 12 0,-1 1 0,-1-1 0,4 33 0,1 8 0,-2-8 0,-2 0 0,-2 0 0,-7 79 0,2-21 0,0-59 0,0-34 0,1-1 0,0 1 0,2-1 0,-1 1 0,2-1 0,0 1 0,4 14 0,-6-28 0,1 0 0,-1 0 0,0 0 0,0-1 0,0 1 0,1 0 0,-1 0 0,0 0 0,1 0 0,-1-1 0,1 1 0,-1 0 0,1-1 0,-1 1 0,1 0 0,0-1 0,-1 1 0,1 0 0,0-1 0,0 1 0,-1-1 0,1 1 0,0-1 0,0 0 0,0 1 0,-1-1 0,1 0 0,0 0 0,0 1 0,0-1 0,0 0 0,0 0 0,0 0 0,-1 0 0,1 0 0,0 0 0,0 0 0,0-1 0,0 1 0,0 0 0,0 0 0,-1-1 0,1 1 0,0 0 0,0-1 0,0 1 0,-1-1 0,1 1 0,0-1 0,-1 1 0,1-1 0,0 0 0,-1 1 0,1-1 0,-1 0 0,1 1 0,-1-1 0,1 0 0,-1 0 0,1-1 0,7-9 0,0-1 0,-1 0 0,6-14 0,-8 16 0,4-3 0,-1 0 0,2 0 0,0 0 0,1 1 0,15-13 0,1-2 0,0-19 0,-24 39 0,1-1 0,0 0 0,0 1 0,1 0 0,0 0 0,7-7 0,-10 12 0,-1 1 0,1 0 0,-1 0 0,1 0 0,-1 0 0,1 1 0,0-1 0,0 0 0,-1 1 0,1-1 0,0 1 0,0-1 0,0 1 0,-1 0 0,1 0 0,0 0 0,0 0 0,0 0 0,0 0 0,-1 0 0,1 1 0,0-1 0,0 1 0,0-1 0,-1 1 0,1 0 0,0 0 0,-1 0 0,1-1 0,-1 2 0,1-1 0,-1 0 0,2 2 0,3 1 0,-1 0 0,0 1 0,0-1 0,-1 2 0,0-1 0,1 0 0,-2 1 0,1-1 0,-1 1 0,1 0 0,-2 1 0,1-1 0,-1 0 0,0 1 0,0-1 0,1 8 0,0-2 0,1-1 0,0-1 0,1 1 0,1-1 0,8 13 0,-8-13 0,-1-1 0,1 1 0,-1 0 0,-1 1 0,0-1 0,4 18 0,-3 13 0,-2-1 0,-2 1 0,-7 70 0,5-101 0,-1 0 0,0 0 0,-1 0 0,0 0 0,-1 0 0,0-1 0,0 0 0,-1 0 0,0 0 0,-1 0 0,0-1 0,-10 12 0,-8 5 0,-1-2 0,-39 29 0,11-10 0,34-26 0,-2-1 0,0-1 0,0-1 0,-2-1 0,1-1 0,-1-1 0,-1-1 0,0 0 0,-26 4 0,10-4-30,-46 7-1305,61-14-5491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1116 154 24575,'5'2'0,"0"1"0,0-1 0,0 1 0,0 0 0,0 0 0,-1 0 0,1 1 0,-1-1 0,0 1 0,0 0 0,6 9 0,1-2 0,-9-8 0,1 0 0,0-1 0,-1 1 0,0 0 0,0 0 0,0 1 0,0-1 0,0 0 0,-1 1 0,1-1 0,-1 1 0,0-1 0,0 1 0,0 0 0,-1-1 0,1 1 0,-1 0 0,0-1 0,0 6 0,-2-2 0,1 0 0,-1-1 0,0 1 0,0-1 0,-1 0 0,0 1 0,0-1 0,0 0 0,-1-1 0,-4 6 0,-7 8 0,-1-2 0,-1 0 0,-1 0 0,0-2 0,-22 14 0,-4 0 0,-2-2 0,-53 23 0,-73 13 0,164-59 0,0-1 0,0-1 0,0 1 0,0-1 0,-1-1 0,1 0 0,-1 0 0,1 0 0,-1-1 0,1-1 0,-17-1 0,21 1 0,0 0 0,1 0 0,-1-1 0,0 1 0,1-1 0,-1 0 0,0 0 0,1 0 0,0 0 0,0-1 0,0 1 0,0-1 0,0 0 0,0 0 0,0 0 0,1 0 0,0 0 0,0-1 0,-1 1 0,2-1 0,-1 1 0,0-1 0,1 0 0,0 0 0,0 0 0,-1-7 0,-1-10 0,2 0 0,0 1 0,2-1 0,0 0 0,1 0 0,1 1 0,2-1 0,-1 1 0,2 0 0,1 0 0,0 1 0,2 0 0,0 0 0,21-31 0,-19 29 0,0 0 0,9-26 0,-15 33 0,0 0 0,1 1 0,1-1 0,0 1 0,1 1 0,0-1 0,1 1 0,19-20 0,-26 30 0,0 0 0,1 1 0,-1-1 0,0 1 0,1 0 0,-1-1 0,1 1 0,-1 0 0,1 0 0,-1 1 0,1-1 0,0 1 0,-1-1 0,1 1 0,0 0 0,0 0 0,-1 0 0,1 0 0,0 0 0,-1 1 0,1-1 0,0 1 0,-1 0 0,1 0 0,-1 0 0,1 0 0,-1 0 0,1 0 0,-1 1 0,0-1 0,1 1 0,-1 0 0,0 0 0,0 0 0,2 3 0,9 9 0,-1 0 0,-1 1 0,0 0 0,11 20 0,-6-8 0,17 18 0,-20-30 0,-2 2 0,19 31 0,11 23 0,-28-51 0,-2 0 0,0 0 0,10 27 0,-10-14 0,-2 0 0,-1 1 0,-2 0 0,-1 0 0,-2 1 0,-1 52 0,-2-75 0,0 18 0,-2-1 0,-6 43 0,5-62 0,1 0 0,-1 0 0,-1 0 0,0 0 0,0 0 0,-1-1 0,-1 0 0,1 0 0,-1 0 0,-11 11 0,-171 162-598,177-173 456,-23 18-200,-2-2 0,-1-1 0,-1-3-1,0 0 1,-70 24 0,-49 27 451,-189 98-3086,292-143 447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3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5 976 24575,'1'3'0,"-1"1"0,2-1 0,-1 0 0,0-1 0,0 1 0,1 0 0,0 0 0,0-1 0,-1 1 0,2-1 0,3 5 0,11 18 0,32 121 0,-39-112 0,-4-14 0,1 0 0,15 31 0,-12-28 0,-2 1 0,0 0 0,-2 0 0,0 1 0,3 41 0,12 149 0,-14-150 0,0 86 0,-6-84 0,10 73 0,-5-77-427,-3 0 0,-3 0-1,-3 0 1,-13 82-1,16-145 428,-7 140 0,6-89 0,-8 61 0,-28 178-150,29-213 125,7-52 242,-1-1 0,-2 1 0,0-1 0,-9 26 0,-25 96 420,13-43-47,11-47-590,8-28 0,-1-2 0,-17 41 0,20-57 0,0 1 0,1 0 0,0 0 0,0 0 0,1 0 0,1 0 0,0 1 0,0-1 0,3 23 0,-2-30 0,0-1 0,1 1 0,0 0 0,-1 0 0,1 0 0,1 0 0,-1-1 0,1 1 0,-1-1 0,1 1 0,0-1 0,0 1 0,0-1 0,1 0 0,-1 0 0,1 0 0,0 0 0,0-1 0,0 1 0,0-1 0,0 0 0,1 1 0,-1-2 0,1 1 0,-1 0 0,1-1 0,-1 1 0,1-1 0,0 0 0,8 1 0,50 1 0,89-5 0,-34-2 0,-43 5-62,36 0-570,154-18 0,-121-2 394,205-1 0,-142 8-702,-22-1 146,186 14-37,120-2-430,36-48-1546,-359 29 2327,211 5 65,15-1-798,-251-2 1213,316-24 0,21 3-691,61-1 2162,-295 25-1347,-107 3-125,-9 0 735,80-2 780,509 15 5744,-687-2-7185,59-11-1,-55 6-77,44-2-1,172-9-707,-111 7 644,-88 4 69,56-14 0,-62 10 0,85-6 0,-60 10 0,124-28 0,-130 20 0,1 3 0,88-4 0,-117 13 0,1-3 0,58-13 0,-54 8 0,66-5 0,224-15-1288,-109 4 1220,38-1 68,-172 15 0,-52 6 0,43-1 0,-35 4 0,50-11 0,-26 4 0,-8 2 0,0-1 0,85-1 0,-119 9 304,-1-1-1,31-7 1,44-4 482,-85 11-736,-1 0 1,1-1-1,0-1 0,-1-1 0,22-8 1,32-9 88,421-101-745,-206 76 606,-226 37 0,100-4 0,-28 4 0,-96 6 0,18-2 0,-1-1 0,71-21 0,-82 20 84,0 1 0,1 2 0,0 1 0,0 3 0,68 5 0,0-1 18,-108-3-102,34 1 0,0-2 0,0-1 0,55-11 0,-28 1 0,-48 11 0,-1-1 0,1 0 0,-1-1 0,1-1 0,-1 0 0,0-1 0,-1 0 0,1-1 0,12-8 0,-15 7 0,1 1 0,-1 0 0,1 0 0,0 1 0,0 0 0,1 1 0,-1 1 0,22-4 0,-1 3 0,62 0 0,-2 1 0,42-22 0,-119 24 0,0 0 0,0-1 0,0 0 0,0-1 0,0-1 0,-1-1 0,0 0 0,0 0 0,0-2 0,0 0 0,-1 0 0,0-1 0,-1-1 0,1 0 0,-2-1 0,1 0 0,-2-1 0,1 0 0,-1 0 0,-1-1 0,0-1 0,-1 1 0,8-18 0,-5 6 0,-1 0 0,-1-1 0,-1 0 0,-1-1 0,-1 1 0,-2-2 0,0 1 0,-2 0 0,-1-28 0,-2-476 0,-1 511 0,0 0 0,-1 0 0,-1 0 0,-1 0 0,-9-23 0,-8-34 0,0-11 0,-11-62 0,29 128 0,-2 0 0,-9-25 0,9 29 0,0-1 0,1 0 0,-4-26 0,-4-39 0,7 52 0,2 0 0,-1-36 0,3 45 0,0 1 0,-7-31 0,-4-39 0,12 39 0,2 21 0,-2 0 0,-2 0 0,-9-46 0,7 46 0,1 0 0,1 0 0,2-50 0,2 50 0,-2-1 0,-1 1 0,-9-45 0,9 64 0,-1 1 0,2 0 0,0-1 0,0-16 0,2 25 0,-1 0 0,0 1 0,1-1 0,-1 1 0,1-1 0,0 1 0,-1-1 0,1 1 0,1 0 0,-1-1 0,3-3 0,-4 5 0,1 0 0,0 1 0,0-1 0,1 0 0,-1 0 0,0 0 0,0 1 0,0-1 0,0 1 0,1-1 0,-1 1 0,0-1 0,0 1 0,1 0 0,-1 0 0,0 0 0,1-1 0,-1 1 0,0 0 0,1 1 0,-1-1 0,0 0 0,0 0 0,3 1 0,-1 0 0,0 0 0,0 1 0,0-1 0,0 1 0,0 0 0,0-1 0,0 1 0,0 1 0,-1-1 0,1 0 0,-1 1 0,1-1 0,-1 1 0,0 0 0,0 0 0,0 0 0,-1 0 0,1 0 0,-1 0 0,1 0 0,-1 0 0,0 1 0,0-1 0,-1 0 0,2 5 0,0 11 0,0-1 0,0 1 0,-3 25 0,1-33 0,0 38-85,2-27-128,-2-1-1,-1 1 1,-1 0 0,-1-1-1,-6 25 1,4-29-6613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4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904 218 24575,'-1'-2'0,"1"-1"0,-1 0 0,0 1 0,0-1 0,0 1 0,0-1 0,-1 1 0,1-1 0,-1 1 0,1 0 0,-1-1 0,0 1 0,0 0 0,0 0 0,0 1 0,-2-3 0,-41-29 0,38 29 0,-149-109 0,149 109 0,0 1 0,0-1 0,0 1 0,0 1 0,0-1 0,0 1 0,-1 1 0,1-1 0,-1 1 0,-9 0 0,-85 3 0,49 1 0,44-3 0,0 0 0,1 0 0,-1 1 0,0 1 0,0 0 0,0 0 0,1 0 0,-1 1 0,1 0 0,-16 9 0,-5 3 0,-5 3 0,1 0 0,-31 25 0,55-36 0,0 1 0,0 0 0,0 0 0,1 1 0,1 0 0,-1 1 0,1-1 0,1 1 0,0 1 0,-8 17 0,-3 18 0,-16 63 0,29-95 0,1 1 0,1 0 0,0 0 0,1 0 0,0 0 0,2 0 0,0 0 0,4 25 0,-1-32 0,-1 0 0,1-1 0,0 1 0,0-1 0,1 0 0,0-1 0,1 1 0,-1-1 0,1 0 0,0 0 0,1 0 0,-1-1 0,12 7 0,1 2 0,-14-10 0,1-1 0,1 1 0,-1-1 0,0 0 0,1-1 0,0 0 0,-1 0 0,1 0 0,0-1 0,0 0 0,10 1 0,85-4 0,-52-1 0,3 3 0,-31 1 0,0 0 0,0-2 0,0 0 0,-1-2 0,1 0 0,-1-1 0,0-1 0,37-15 0,28-15-1365,-65 29-5461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4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24575,'-4'1'0,"1"-1"0,-1 0 0,1 1 0,0 0 0,-1 0 0,1 0 0,0 0 0,-1 0 0,1 1 0,0-1 0,0 1 0,0 0 0,0 0 0,1 0 0,-1 1 0,1-1 0,-1 0 0,1 1 0,0 0 0,-1-1 0,-1 5 0,-4 7 0,0 1 0,1-1 0,-7 23 0,2-7 0,7-14 0,1 0 0,0 0 0,1 1 0,1-1 0,0 1 0,1-1 0,1 1 0,1-1 0,0 1 0,1-1 0,1 1 0,0-1 0,1 0 0,1 0 0,1-1 0,8 19 0,8 26 0,-17-44 0,1 0 0,13 26 0,-13-30 0,0-1 0,2 0 0,-1 0 0,16 16 0,-18-23 0,0 1 0,0-1 0,1 0 0,-1-1 0,1 1 0,0-1 0,0 0 0,0-1 0,0 0 0,1 0 0,6 2 0,-4-2 0,-1 2 0,1-1 0,-1 1 0,15 8 0,29 13 0,-20-17 0,0-1 0,1-1 0,0-2 0,1-1 0,37-3 0,-54 0-83,8 0 136,0 0 1,-1-2-1,37-8 1,-55 9-129,1-1 0,-1 1 0,0-2 1,-1 1-1,1 0 0,0-1 0,-1 0 0,1-1 1,-1 1-1,0-1 0,0 0 0,-1 0 0,1-1 1,-1 1-1,0-1 0,0 0 0,0 0 1,-1 0-1,4-7 0,-1-4-6751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4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1 468 24575,'3'1'0,"-1"0"0,1 0 0,0 0 0,-1 0 0,1 0 0,0 0 0,-1 1 0,0 0 0,1-1 0,-1 1 0,0 0 0,0 0 0,0 0 0,2 3 0,24 33 0,-7 17 0,-2 1 0,-4 1 0,12 74 0,-3 0-188,-5 1 1,1 202-1,-18-95 188,-5 179 0,-21-210 0,6-71 0,2-20-231,6-52-69,-2 92 0,10-108 389,-3 0 1,-14 64 0,9-64 0,2-1 0,-1 68 0,11 167 765,66-332-855,-45 37 0,0 1 0,1 1 0,1 1 0,31-8 0,105-15 0,-26 16 53,28-6-895,78-6 230,-7 0-527,-131 9 403,0 5-1,132-3 1,-153 13-361,157-30 1,38-4-430,292-9 1526,-57 5-1026,-178 21 1027,-187 8-21,456-25-295,214-14 17,-651 36 337,265 7 405,-106 8 13,-111-13 1730,-14 0-2508,-41 3 290,87-3 1015,222-17-1115,-330 19 163,260-25-172,-177 10-611,-37 3 799,48-15 37,-159 23 51,1 4 0,76-3 0,-73 9 314,133-27 0,-140 18 71,0 4 0,105-3-1,-80 10-315,104-18-1,-104 9-76,102-1 1,-144 11 187,0-3 0,100-24 1,-115 22-183,11-4 341,-29 6-150,1 2 0,0 0 0,37-2 0,-23 4-325,52-11 0,-14 2 0,89-12 86,51-6 26,143-23-1104,-157 22 1315,-82 10-56,-50 13-68,35-7 636,-84 10-835,83-23 0,-92 24 0,0-1 0,-1 1 0,0-1 0,0-1 0,0 0 0,0 0 0,-1 0 0,1-1 0,6-8 0,-7 4 0,0 0 0,-1-1 0,0 0 0,-1 0 0,0 0 0,5-22 0,17-34 0,-21 56 0,-1-1 0,-1 1 0,0-1 0,-1 0 0,0 0 0,-1 0 0,2-24 0,-6-92 0,0 56 0,4 3 0,0 44 0,-1-1 0,-2 0 0,0 1 0,-7-37 0,-14-1 0,17 50 0,0 0 0,0 0 0,2-1 0,-1 0 0,-1-19 0,2-12 0,-2-1 0,-2 1 0,-16-57 0,-13 6 0,25 70 0,0-1 0,2 0 0,1-1 0,1 0 0,-3-31 0,5 31 0,0 1 0,-1-1 0,-18-43 0,-7-33 0,22 71 0,-24-58 0,23 69 0,2 0 0,0-1 0,1 0 0,1 0 0,-4-38 0,-4-30 0,3 33 0,13 76 0,-1 0 0,0 0 0,-2-1 0,0 1 0,-5 27 0,3-34 0,1 0 0,-1 0 0,-1-1 0,0 1 0,0-1 0,-1 0 0,-1 0 0,1-1 0,-1 0 0,-1 0 0,-8 9 0,-54 52-1365,51-56-5461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4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 24575,'-1'17'0,"-1"-1"0,0 1 0,-6 18 0,-5 39 0,-1 13 0,9-63 0,1-1 0,-1 29 0,4-25 0,3 157 0,-1-179 0,0 0 0,0 0 0,1 0 0,0 0 0,-1-1 0,1 1 0,1-1 0,-1 1 0,1-1 0,0 0 0,3 5 0,43 41 0,-9-10 0,-34-35 0,-1 0 0,1 0 0,1-1 0,-1 1 0,1-1 0,-1-1 0,1 1 0,0-1 0,0-1 0,1 1 0,-1-1 0,8 1 0,10 2 0,0-1 0,34 1 0,-36-3 0,0-1 0,0-1 0,0-1 0,1-1 0,-1-1 0,-1-1 0,1-1 0,0-1 0,-1-1 0,28-13 0,176-106 0,-217 120 0,0 0 0,0 0 0,0-1 0,7-7 0,17-14 0,-8 9 0,-2-2 0,-1 0 0,0-2 0,-1 0 0,-2-1 0,32-52 0,-28 32 0,-16 30 0,0 1 0,0 0 0,12-15 0,-14 21 0,-1 0 0,0 0 0,0 0 0,-1-1 0,0 1 0,0-1 0,-1 0 0,0 0 0,0 0 0,-1 0 0,0 0 0,0 0 0,-1 0 0,-1-12 0,1 7 0,1-1 0,0 1 0,5-25 0,-6 37-39,0 1 0,0-1 0,0 1 0,0-1 0,0 1 0,0-1 0,0 1 0,0-1 0,1 1 0,-1 0 0,0-1 0,0 1 0,0-1 0,1 1 0,-1-1 0,0 1 0,0-1 0,1 1 0,-1 0 0,0-1 0,1 1 0,-1 0 0,1-1 0,-1 1 0,0 0 0,1 0 0,-1-1 0,1 1 0,-1 0 0,1 0 0,-1 0 0,1-1 0,-1 1 0,2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4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24575,'0'478'0,"0"-465"0,0-1 0,1 0 0,0 1 0,1-1 0,1 0 0,0 0 0,1 0 0,0 0 0,0-1 0,1 0 0,1 0 0,0 0 0,1 0 0,0-1 0,0 0 0,1-1 0,0 1 0,11 8 0,19 23 0,-35-37 0,0 0 0,0 0 0,0 0 0,0-1 0,0 1 0,1-1 0,0 0 0,0 0 0,0 0 0,0 0 0,0-1 0,0 1 0,1-1 0,-1 0 0,1 0 0,-1-1 0,1 0 0,6 2 0,1-2 0,0 0 0,1-1 0,-1 0 0,0-1 0,0 0 0,0 0 0,1-2 0,-2 0 0,1 0 0,0-1 0,-1 0 0,1-1 0,-1 0 0,0-1 0,-1 0 0,0-1 0,0 0 0,0-1 0,11-11 0,2-5 0,36-51 0,-49 58 0,-1-1 0,-1 0 0,0 0 0,-2-1 0,0 0 0,6-36 0,14-43 0,-22 88-124,-1 0 0,0 0 0,-1-1 0,0 0 0,-1 1 0,0-1-1,0 0 1,-1 0 0,-1 1 0,-2-21 0,-3 14-6702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1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24575,'-2'86'0,"4"93"0,11-107 0,-9-52 0,0 0 0,1 28 0,-3 15-8,-1 8-46,12 81 0,-6-84-220,-2 112 1,-7-122-51,4 1 0,1-1 0,13 61 1,79 477-2792,-6-20 497,-11-132 532,-45-240 1448,65 672-1032,-60-455 1124,-5-165 546,5 55 0,35 346-892,4 46-172,-58-323 738,0-11 92,18 505-278,-9-128 109,0-21 578,-16-355-112,-28 601 1866,16-963-1928,-38 497-1,-1 22 1236,35-459-1188,-21 328 657,-2-104 1886,22-27 5609,5-249-7667,4-77-566,3 0-1,3 0 0,30-100 0,-21 84-153,120-373-2125,-134 434 2068,12-33-4488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5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189 295 24575,'3'0'0,"0"-1"0,-1 0 0,1 0 0,0 0 0,0 0 0,-1 0 0,1-1 0,0 1 0,-1-1 0,1 0 0,-1 0 0,0 0 0,0 0 0,0 0 0,0 0 0,0 0 0,2-4 0,0 1 0,0-1 0,0 0 0,-1 0 0,1 0 0,-2 0 0,4-10 0,-3 6 0,-1 0 0,0 0 0,-1 0 0,0-1 0,-1 1 0,0 0 0,0 0 0,-1-1 0,-1 1 0,0 0 0,-3-12 0,3 18 0,0-1 0,0 1 0,0 0 0,0-1 0,0 1 0,-1 0 0,0 1 0,0-1 0,0 0 0,0 1 0,-1-1 0,0 1 0,1 0 0,-1 0 0,0 1 0,0-1 0,0 1 0,-1 0 0,1 0 0,-1 0 0,1 1 0,-1-1 0,1 1 0,-1 0 0,-8 0 0,2-1 0,-1 2 0,1-1 0,0 1 0,0 1 0,-1 0 0,1 1 0,-13 3 0,21-4 0,-1 0 0,1 0 0,0 1 0,0 0 0,0-1 0,0 1 0,0 0 0,0 0 0,0 1 0,1-1 0,-1 1 0,1-1 0,0 1 0,0 0 0,0 0 0,0 0 0,0 0 0,0 0 0,1 0 0,-1 0 0,1 1 0,0-1 0,0 0 0,1 1 0,-1-1 0,0 6 0,1-1 0,-1-1 0,1 0 0,1 0 0,-1 1 0,1-1 0,1 0 0,-1 0 0,1 0 0,0 0 0,1 0 0,0 0 0,0-1 0,0 1 0,1-1 0,0 0 0,0 0 0,1 0 0,9 10 0,28 40 0,-25-33 0,0 0 0,24 23 0,-30-34 0,2 0 0,-1-1 0,1-1 0,1 0 0,0 0 0,1-2 0,15 8 0,5 1 0,-26-12 0,0 0 0,1-1 0,0 0 0,-1-1 0,2 0 0,-1 0 0,0-1 0,13 1 0,34 0 0,1-3 0,-1-2 0,91-15 0,-6-11 0,-126 24 0,-7 3 0,0-1 0,1-1 0,-1 1 0,0-2 0,0 1 0,0-1 0,0 0 0,-1-1 0,0 0 0,0-1 0,8-6 0,14-10-1365,-15 15-5461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24575,'-6'1'0,"-1"0"0,1 0 0,0 0 0,0 0 0,0 1 0,1 0 0,-1 1 0,0-1 0,1 1 0,-1 0 0,1 0 0,0 1 0,0-1 0,0 1 0,-6 7 0,0 1 0,0 0 0,1 1 0,0 1 0,-13 22 0,1 2 0,14-27 0,1-1 0,1 1 0,0 1 0,0-1 0,1 1 0,1 0 0,0 1 0,1-1 0,0 0 0,-2 20 0,-8 49 0,9-70 0,1 1 0,0-1 0,1 0 0,1 1 0,0 0 0,0-1 0,1 1 0,1-1 0,0 1 0,0 0 0,4 13 0,-2-19 0,1 1 0,0-1 0,0 0 0,0 0 0,1-1 0,-1 1 0,1-1 0,1 0 0,-1 0 0,1-1 0,10 7 0,-5-4 0,0-1 0,1 0 0,-1-1 0,1 0 0,21 5 0,3-1 0,1-2 0,0-2 0,58 2 0,-36-9-185,0-3-1,-1-2 1,1-3-1,67-20 1,34-11 208,235-74-1520,-225 63 1124,-49 16-584,-90 26-3503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5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22 24575,'-1'-1'0,"1"0"0,0 0 0,-1 0 0,0 0 0,1-1 0,-1 1 0,1 0 0,-1 0 0,0 0 0,0 0 0,0 0 0,0 1 0,1-1 0,-1 0 0,0 0 0,0 1 0,-1-1 0,1 0 0,0 1 0,0-1 0,0 1 0,0-1 0,0 1 0,-1 0 0,1-1 0,0 1 0,0 0 0,-1 0 0,-1 0 0,-39 0 0,35 2 0,1 0 0,-1 0 0,1 1 0,-1 0 0,1 0 0,0 0 0,0 1 0,0 0 0,1 1 0,-6 4 0,-53 59 0,27-28 0,25-27 0,0 0 0,0 1 0,1 0 0,1 1 0,0 0 0,2 0 0,-1 1 0,2 1 0,0-1 0,1 1 0,1 0 0,0 0 0,1 1 0,1-1 0,1 1 0,-1 27 0,2-3 0,-1-26 0,1 0 0,1 0 0,0 0 0,1 0 0,1 0 0,6 27 0,-4-36 0,0 0 0,0 0 0,1-1 0,0 1 0,0-1 0,1 0 0,10 9 0,47 34 0,-46-40 0,0 0 0,1-1 0,0-1 0,0-1 0,1 0 0,37 5 0,8 4 0,-7-2 0,0-3 0,0-2 0,1-3 0,0-2 0,107-8 0,-107-1 0,0-1 0,-1-4 0,112-34 0,-153 39 0,-1-1 0,0 0 0,-1-1 0,1 0 0,-2-1 0,1-1 0,21-21 0,-32 28-170,-1 0-1,0-1 0,0 1 1,0-1-1,0 1 0,-1-1 1,2-6-1,2-8-6655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5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24575,'-2'1'0,"-1"-1"0,1 1 0,0-1 0,0 1 0,0 0 0,0 0 0,0 0 0,0 0 0,1 0 0,-1 0 0,0 1 0,0-1 0,1 0 0,-1 1 0,1-1 0,-1 1 0,1 0 0,0 0 0,0-1 0,-1 1 0,1 0 0,0 0 0,1 0 0,-1 0 0,0 0 0,0 4 0,-2 5 0,0 0 0,1 0 0,-2 19 0,1 28 0,7 99 0,-3-149 0,0-1 0,1 0 0,0 0 0,0 1 0,0-1 0,1-1 0,0 1 0,1 0 0,-1-1 0,1 1 0,0-1 0,1 0 0,-1 0 0,9 6 0,75 110 0,-58-94 0,0-1 0,2-2 0,1-1 0,2-1 0,0-2 0,0-1 0,42 15 0,-73-34-44,289 114-942,-246-99 815,2-3 0,0-2 0,0-2 0,65 4 0,-27-6 65,121 27 1,-18-1 143,-55-6-495,-92-17-176,0-1 0,48 2 0,-53-9-3144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7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1106 60 24575,'-3'0'0,"0"-1"0,0 0 0,0-1 0,0 1 0,0 0 0,0-1 0,0 0 0,1 1 0,-1-1 0,1 0 0,-5-5 0,-18-10 0,11 12 0,-1 1 0,0 0 0,1 1 0,-1 1 0,0 0 0,-23 1 0,-92 9 0,101-4 0,0 2 0,-40 13 0,-19 4 0,50-14 0,-62 25 0,7-2 0,51-18 0,-57 29 0,27-12 0,65-27 0,1 0 0,-1 0 0,1 0 0,0 1 0,0 0 0,0 0 0,1 0 0,-9 11 0,-35 53 0,47-66 0,0 1 0,0 1 0,0 0 0,0 0 0,1 1 0,-1-1 0,1 0 0,1 0 0,-1 1 0,1-1 0,0 0 0,0 1 0,0-1 0,1 0 0,-1 1 0,1-1 0,1 0 0,-1 0 0,1 0 0,0 0 0,0 0 0,4 7 0,-1-2 0,1 0 0,0 0 0,0-1 0,1 0 0,0 0 0,1-1 0,0 0 0,0 0 0,13 9 0,13 7 0,-25-16 0,1-1 0,-1-1 0,1 0 0,0 0 0,1-1 0,0 0 0,19 6 0,-11-5 0,0 1 0,0 0 0,29 18 0,31 11 0,269 78 0,-250-83-1365,-72-24-5461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82 24575,'-1'5'0,"-1"0"0,1-1 0,-1 1 0,0-1 0,0 1 0,0-1 0,-1 0 0,-4 6 0,-6 12 0,6-10 0,1 1 0,1 0 0,0 1 0,1-1 0,0 1 0,1 0 0,0 0 0,1 0 0,1 0 0,0 1 0,1-1 0,0 0 0,2 0 0,-1 0 0,2 0 0,0 0 0,0 0 0,2 0 0,8 20 0,6 7 0,-11-21 0,1 0 0,1-1 0,0 0 0,2-1 0,0 0 0,22 24 0,44 48 0,-52-58 0,56 54 0,55 18 0,-103-76 0,44 31 0,-35-32 0,52 28 0,-40-27 0,-38-17 0,0-2 0,1 0 0,1-1 0,-1-1 0,1-1 0,0 0 0,0-2 0,40 5 0,40 4 0,-70-8 0,53 3 0,-65-7 0,-1-1 0,1-1 0,-1-1 0,1 0 0,-1-1 0,0 0 0,0-2 0,18-7 0,5-4 0,-22 10 0,0-1 0,0 0 0,-1-1 0,0-1 0,-1-1 0,0 0 0,0-1 0,16-15 0,24-28 0,-37 39 0,-1-1 0,-1 0 0,-1-2 0,25-36 0,-24 28 0,-1 0 0,-1-2 0,-1 0 0,-2 0 0,-1-1 0,-1 0 0,-1-1 0,-2 0 0,4-44 0,3-38 0,-7 76 0,2-54 0,-9 48 0,-1 0 0,-2-1 0,-2 1 0,-2 1 0,-2-1 0,-17-45 0,27 86 0,0-1 0,0 1 0,-1-1 0,1 1 0,-1-1 0,1 1 0,-1-1 0,0 1 0,1 0 0,-1-1 0,0 1 0,0 0 0,0 0 0,0-1 0,0 1 0,0 0 0,0 0 0,-1 0 0,1 0 0,0 0 0,0 1 0,-1-1 0,1 0 0,-1 1 0,1-1 0,0 1 0,-1-1 0,-2 0 0,1 2 0,1 0 0,-1 1 0,1-1 0,0 0 0,0 1 0,0-1 0,0 1 0,0 0 0,0-1 0,0 1 0,0 0 0,0 0 0,1 0 0,-1 1 0,1-1 0,-2 5 0,-18 28-1365,13-19-5461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24575,'0'22'0,"-2"11"0,2 0 0,2 0 0,0 0 0,3-1 0,0 1 0,19 58 0,2-8 0,-23-68 0,0 0 0,2-1 0,0 1 0,0-1 0,1 0 0,1 0 0,0-1 0,1 0 0,1 0 0,14 16 0,75 72 0,-69-54 0,-26-40 0,1 1 0,0-1 0,1 0 0,-1 0 0,10 10 0,3-2 0,1 0 0,0-1 0,1-1 0,0-1 0,40 19 0,113 35 0,-145-56 0,1-3 0,1-2 0,0-1 0,1-1 0,-1-1 0,0-1 0,43-6 0,8 3 0,-34 2 0,-10 1 0,68-8 0,-92 5 0,0-1 0,-1 0 0,1 0 0,-1-1 0,1-1 0,-1 0 0,0 0 0,-1-1 0,16-12 0,-12 8 0,-1-1 0,0 0 0,19-23 0,-27 28 0,0-2 0,0 1 0,-1-1 0,0 1 0,-1-1 0,1 0 0,-1-1 0,-1 1 0,2-10 0,5-29-455,-1-1 0,1-95 0,-10 120-6371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2 183 24575,'-1'50'0,"0"-10"0,2 0 0,1 0 0,12 67 0,-10-90 0,1 0 0,0 0 0,1-1 0,0 0 0,14 23 0,-16-33 0,0 0 0,1 0 0,0 0 0,0-1 0,0 1 0,1-1 0,-1 0 0,1-1 0,0 0 0,1 1 0,-1-2 0,1 1 0,0-1 0,0 0 0,9 2 0,35 7 0,1-3 0,0-2 0,0-3 0,0-1 0,1-3 0,56-7 0,-75 3 0,0 0 0,0-2 0,-1-2 0,0-1 0,39-16 0,94-58 0,-154 76 0,-1 0 0,0-1 0,0-1 0,-1 1 0,0-2 0,-1 1 0,0-1 0,0-1 0,-1 1 0,0-1 0,-1-1 0,-1 0 0,0 0 0,0 0 0,7-23 0,-10 25 0,2-2 0,-1 0 0,0-1 0,-1 0 0,0 1 0,-1-1 0,0 0 0,-1 0 0,-1 0 0,0 0 0,-1 0 0,0 0 0,-5-21 0,-33-114-1365,36 129-5461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3 287 24575,'-2'104'0,"4"112"0,3-186 0,0 0 0,16 46 0,0 1 0,-16-60 0,0 0 0,1-1 0,1 0 0,0 0 0,1 0 0,19 26 0,-6-14 0,1-1 0,36 34 0,-50-54 0,0-1 0,0-1 0,1 1 0,-1-1 0,1-1 0,1 0 0,-1 0 0,0-1 0,1 0 0,0 0 0,-1-1 0,14 1 0,17 1 0,68-3 0,-83-1 0,-7 0 0,15 0 0,53-8 0,-74 6 0,-1 0 0,0-1 0,0 0 0,0-1 0,0-1 0,-1 0 0,1 0 0,12-9 0,29-22 107,139-107-451,-171 124 295,0 0 1,-1-2-1,-1 0 0,-1-1 0,-1-1 0,21-39 1,-17 24 106,23-70 0,-37 89 19,0-2 0,-2 1 0,-1-1 0,0 1 0,-1-34 0,-2 17-77,-8-120 0,5 139 0,0 0 0,-1 0 0,-1 0 0,-1 1 0,0 0 0,-14-27 0,10 25-65,8 15-65,0-1 0,0 1 0,-1-1 0,1 1 0,-1 0 0,0 0 0,0 0 0,0 0 0,-5-3 0,-6-2-6696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24575,'31'0'0,"0"-1"0,1-1 0,42-10 0,20-15 0,-57 14 0,41-6 0,-14 7 0,1 3 0,91-2 0,427 12-1365,-561-1-5461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7:05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24575,'20'57'0,"-19"-53"0,1 12 0,1-1 0,1 0 0,0 0 0,1 0 0,0 0 0,9 15 0,-7-13-2,-1 0 0,-1 1 0,0 0 0,-1 0 0,-1 0 0,1 28 0,1-4-97,68 434-681,-27-131-1831,-14-139 1496,10 119-389,1 121-69,-21-267 1179,2 220 394,-15-203 0,-1 245-1019,3 50-166,8 699-2587,-22-776 3017,5 390 343,-5 776-738,-25-896 1577,5-154-132,-32 1210-1017,28-786 722,15-572 384,-2 282 493,14-661-877,-15 694 0,2-524 234,-12 314 6314,23-450-6394,-10 60 1,7-68 906,2 1 0,0 0 0,2 42 0,1-71-971,0 0-1,0 1 1,0-1-1,0 0 1,0 0 0,0 1-1,1-1 1,-1 0 0,0 0-1,1 0 1,-1 1-1,1-1 1,-1 0 0,1 0-1,-1 0 1,1 0-1,0 0 1,-1 0 0,1 0-1,0 0 1,0 0 0,2 1-1,-3-2-37,1-1 0,0 0 0,0 1 0,0-1 0,0 0 0,-1 1-1,1-1 1,0 0 0,-1 0 0,1 0 0,0 0 0,-1 1 0,1-1 0,-1 0-1,1 0 1,-1 0 0,0 0 0,1 0 0,-1 0 0,0 0 0,0 0 0,0 0 0,0-1-1,0 1 1,0 0 0,0-2 0,4-44 132,-2-54-1,-3 66-237,2 1 0,1-1 0,1 1 0,10-37 1,20-109-744,-6 28 455,-10 56-796,-11 55-4549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24575,'0'-1'0,"1"0"0,-1 0 0,1 0 0,0-1 0,-1 1 0,1 0 0,0 0 0,0 0 0,0 0 0,-1 0 0,1 0 0,1 0 0,-1 1 0,0-1 0,0 0 0,0 0 0,0 1 0,0-1 0,1 1 0,0-1 0,34-13 0,-27 11 0,11-3 0,-1 2 0,0 0 0,1 1 0,0 1 0,-1 1 0,1 1 0,0 0 0,0 2 0,0 0 0,-1 1 0,29 9 0,83 16 0,-89-21 0,0-2 0,0-2 0,0-2 0,52-5 0,6 1 0,-78 3 0,6 2 0,0-2 0,0-1 0,0-1 0,0-2 0,-1-1 0,1-1 0,35-12 0,-24 2 0,-1-1 0,-1-2 0,51-34 0,5-26-1365,-80 69-5461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24575,'15'0'0,"1"1"0,0 0 0,-1 0 0,1 2 0,22 6 0,-28-5 0,-1 0 0,0 0 0,-1 1 0,1 0 0,-1 0 0,0 1 0,0 0 0,0 1 0,12 13 0,18 17 0,1-1 0,2-3 0,2-1 0,1-2 0,95 47 0,-52-26-300,43 20-223,120 58 523,-42-48 0,-29-13 0,-140-49-67,70 48 0,-16-8-2,-79-52 143,-1 2-1,0-1 0,0 2 0,-1 0 1,0 0-1,11 13 0,-21-20-59,0-1 0,0 1 0,0-1 0,0 1 0,0-1-1,-1 1 1,1 0 0,-1 0 0,1 0 0,-1 0 0,0 0 0,-1 0-1,1 0 1,0 0 0,-1 1 0,0-1 0,0 0 0,0 0 0,0 0 0,0 0-1,0 1 1,-1-1 0,0 0 0,0 0 0,0 0 0,0 0 0,0 0-1,0 0 1,-1 0 0,1 0 0,-1-1 0,0 1 0,0-1 0,0 1 0,0-1-1,-4 4 1,-2 0-13,-1 0 0,0 0-1,0-1 1,-1 0 0,1-1-1,-1 0 1,0-1 0,0 1 0,-1-2-1,1 0 1,-18 2 0,10-1-39,0 1 0,-28 10 0,-39 23-203,44-18 97,-78 25 1,75-31 32,-3 2-376,-1-3 0,-1-1 0,0-3 1,-67 3-1,-65 1 487,-2 0 0,10 2-106,-7-1-265,113-12 491,-85-3 297,149 1-400,1 1-1,-1 0 1,1 0-1,0-1 1,-1 0-1,1 1 1,0-1-1,0 0 1,0 0-1,-1 0 1,1 0 0,0-1-1,0 1 1,1 0-1,-1-1 1,0 0-1,0 1 1,1-1-1,-1 0 1,1 0-1,-1 0 1,1 0-1,-1-2 1,-5-12-5487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24575,'-7'2'0,"-1"1"0,2-1 0,-1 1 0,0 1 0,0-1 0,1 1 0,0 0 0,0 0 0,-8 8 0,11-9 0,-1 1 0,1 0 0,-1 0 0,1 0 0,1 1 0,-1-1 0,0 1 0,1-1 0,0 1 0,0 0 0,1 0 0,-1 0 0,1 0 0,0 0 0,0 7 0,0-3 0,2-1 0,-1 1 0,1-1 0,1 0 0,0 1 0,0-1 0,0 0 0,6 13 0,6 6 0,1 0 0,1-1 0,1-1 0,21 23 0,-38-48 0,16 17 0,0-1 0,2-1 0,-1-1 0,35 22 0,7 6 0,24 20 0,94 54 0,-35-46 0,-23-12 0,-87-43 0,60 20 0,6 3 0,-21-7-345,81 23 1,-44-17 400,172 70 577,-284-106-633,0-1 0,-1 1 0,1-1 0,0 1 0,0 0 0,0 0 0,0 0 0,0 0 0,-1 0 0,1 0 0,-1 0 0,1 1 0,-1-1 0,1 1 0,-1-1 0,0 1 0,1-1 0,-1 1 0,0 0 0,0-1 0,0 1 0,0 0 0,-1 0 0,1 0 0,0 0 0,-1 0 0,1 0 0,-1 0 0,0 0 0,0 0 0,0 0 0,0 0 0,0 3 0,-2-1 0,0 0 0,1-1 0,-1 1 0,-1-1 0,1 0 0,0 0 0,-1 0 0,0 0 0,0 0 0,1 0 0,-2-1 0,1 0 0,0 1 0,0-1 0,-1 0 0,-5 2 0,-10 4 0,0-2 0,0 0 0,0-1 0,-27 3 0,23-4 0,0 0 0,-38 14 0,12-2 0,0-2 0,-98 15 0,120-25 0,0-1 0,0-1 0,-1-1 0,1-1 0,-1-2 0,-33-6 0,53 5-227,2 1-1,-1-1 1,0 0-1,0-1 1,-11-8-1,4 3-6598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24575,'94'-1'0,"104"3"0,-167 2 0,0 2 0,32 10 0,-36-8 0,1-2 0,-1 0 0,33 1 0,-43-6-9,208 14-667,92 36-856,-268-44 1374,-1-3-1,80-2 1,-74-2 96,95 10 0,143 49 2766,-248-51-3957,-24-6-5573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24575,'1'4'0,"0"0"0,0-1 0,1 1 0,0-1 0,0 0 0,0 1 0,0-1 0,0 0 0,0 0 0,5 4 0,10 15 0,6 20 0,-2 1 0,-1 2 0,26 89 0,15 79-687,4 15 687,-24-74 0,-17-69-301,-3 0 0,14 131 1,-7-63 300,-5-35 0,14 86 4,7 51-26,-31-190 139,-10-54-72,0 1-1,0 0 1,-1 1 0,0-1-1,-1 0 1,-1 0-1,0 1 1,-1-1-1,-3 21 1,4-33-39,0 1-1,0 0 1,0 0-1,0 0 1,-1-1 0,1 1-1,0 0 1,-1 0 0,1-1-1,0 1 1,-1 0 0,1 0-1,-1-1 1,1 1-1,-1 0 1,1-1 0,-1 1-1,1-1 1,-1 1 0,0-1-1,1 1 1,-1-1-1,0 1 1,1-1 0,-1 0-1,0 1 1,0-1 0,0 1-1,0-2 16,0 1 0,0-1 1,0 1-1,0-1 0,0 0 0,0 1 0,0-1 0,0 0 0,0 1 0,1-1 0,-1 0 1,0 0-1,0 0 0,1 0 0,-1 0 0,0-2 0,-18-43 501,8-7-522,3-1 0,2 0 0,2 0 0,4-61 0,-2 65-327,-9-56-1,-2-32-225,0-18 553,0-6 0,13 31-522,2 55-341,-3 0-1,-3 1 1,-23-121-1,17 143 599,2 0-1,0-62 0,-5-45 304,-18-140 3235,30 293-3139,-1 0-1,1 0 1,0-1-1,1 1 1,0 0-1,0-1 1,0 1-1,1 0 1,0 0-1,1-1 1,-1 1-1,1 0 1,1 0-1,-1 0 1,1 1-1,1-1 1,-1 1-1,1-1 1,6-7-1,-6 9-133,0-1 0,1 2 0,-1-1 0,1 0 0,0 1 0,0 0 0,1 0 0,-1 0 0,1 1 0,-1 0 0,1 0 0,11-3 0,-4 3 0,1 0 0,-1 1 0,1 1 0,0 0 0,15 2 0,3-1 0,0 2 0,39 7 0,-58-7 0,0 2 0,-1 0 0,1 0 0,-1 1 0,0 0 0,0 1 0,-1 1 0,14 9 0,141 91 0,-106-72 0,76 59 0,-93-60 0,-13-11 0,-1 0 0,44 50 0,-20-18 0,-35-38 0,-1 2 0,22 28 0,-14-8-241,-1 0-1,-1 2 1,26 67 0,-39-80 116,-1 1 1,-1 0-1,-2 0 0,-1 1 1,-1 0-1,-1 47 1,-3 101 163,-3 118-1353,0-265 1321,-1 0 1,-2-1-1,0 0 0,-2-1 0,-20 47 1,4-22 44,-60 99 0,56-113 22,-1-3 1,-2 0-1,-2-2 0,-2-1 1,0-2-1,-2-2 0,-2-1 1,0-2-1,-65 33 0,87-51 432,-2-1 0,1-1 0,-21 5 0,32-10-488,-1 0 0,0 0 0,0-1 0,0 0 0,1 0-1,-1-1 1,0 0 0,0-1 0,0 1 0,-10-3 0,15 1-12,0 1-1,-1-1 0,1 1 0,0-1 1,0 0-1,0-1 0,0 1 1,0 0-1,1-1 0,-1 1 1,1-1-1,-1 0 0,1 0 0,0 0 1,0 0-1,1 0 0,-1 0 1,0-1-1,1 1 0,0-1 0,-2-6 1,1-4-281,0 0 0,0-1 1,1 1-1,2-16 0,-1 28 167,0-21-6718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27 24575,'-26'-1'0,"0"-1"0,1-2 0,-48-12 0,163 13 0,182 3-1365,-249 0-5461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24575,'4'-1'0,"-1"0"0,1-1 0,0 1 0,-1-1 0,1 0 0,-1 0 0,0 0 0,1-1 0,-1 1 0,0-1 0,-1 0 0,1 0 0,4-5 0,15-13 0,-2 8 0,1 1 0,32-13 0,14-8 0,-47 25 0,0 0 0,0 1 0,1 1 0,-1 0 0,1 2 0,1 1 0,-1 0 0,31 1 0,-38 2 0,9-1 0,-1 1 0,1 1 0,-1 1 0,37 8 0,-53-9 0,-1 1 0,0-1 0,1 1 0,-1 0 0,0 1 0,-1 0 0,1-1 0,0 1 0,-1 1 0,1-1 0,-1 1 0,0 0 0,0 0 0,-1 0 0,1 0 0,-1 1 0,0-1 0,0 1 0,0 0 0,-1 0 0,0 0 0,0 0 0,0 0 0,2 10 0,6 29 0,-2 1 0,-2 1 0,1 53 0,-8 351 0,-1-420 0,-10 60 0,6-59 0,-2 57 0,7-75 0,1 28 0,0-40 0,0 1 0,0 0 0,1 0 0,-1 0 0,0-1 0,1 1 0,-1 0 0,1-1 0,0 1 0,-1 0 0,1-1 0,0 1 0,0-1 0,0 1 0,0-1 0,3 3 0,-3-3 0,0-1 0,1 0 0,-1 0 0,1 0 0,-1 1 0,1-1 0,-1 0 0,0-1 0,1 1 0,-1 0 0,1 0 0,-1-1 0,0 1 0,1-1 0,-1 1 0,0-1 0,1 1 0,-1-1 0,0 0 0,0 0 0,0 0 0,1 0 0,-1 1 0,1-3 0,31-28 0,-28 26 0,64-52 0,-26 24 0,28-22 0,88-52 0,-144 98 0,0 1 0,1 1 0,0 1 0,0 1 0,0 0 0,1 0 0,26-2 0,-14 4 0,1 1 0,0 2 0,44 4 0,-69-2 0,1-1 0,-1 1 0,0 0 0,1 0 0,-1 1 0,0 0 0,0 0 0,0 0 0,-1 0 0,1 1 0,-1-1 0,0 1 0,0 0 0,0 1 0,0-1 0,-1 1 0,0-1 0,0 1 0,0 0 0,0 0 0,2 7 0,2 4 0,-1 1 0,-1-1 0,0 1 0,-1 0 0,4 31 0,-5 198 0,-5-128 0,-1-68 0,-12 73 0,4-51 0,6-54 0,-1 0 0,0-1 0,-2 0 0,0 0 0,-1 0 0,0-1 0,-15 19 0,16-23 0,-19 27 0,-1-1 0,-2-1 0,-1-2 0,-2-1 0,-2-1 0,0-2 0,-2-2 0,-2-1 0,-69 38 0,56-41-455,0-2 0,-99 29 0,129-44-6371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715 401 24575,'0'690'0,"-1"-681"0,1 0 0,-1 0 0,-1 1 0,1-1 0,-2 0 0,1-1 0,-1 1 0,-1 0 0,1-1 0,-1 1 0,-1-1 0,0 0 0,0-1 0,0 1 0,-1-1 0,0 0 0,-1 0 0,1-1 0,-1 0 0,-1 0 0,1-1 0,-1 1 0,-12 5 0,-14 5 0,0-1 0,0-2 0,-2-1 0,-51 10 0,74-19 0,-9 3 0,-1-1 0,0-1 0,1-1 0,-26 1 0,43-4 0,0 0 0,0-1 0,0 1 0,0-1 0,0 0 0,0 0 0,1 0 0,-1-1 0,0 0 0,0 0 0,1 0 0,0 0 0,-1-1 0,1 1 0,0-1 0,0 0 0,0-1 0,1 1 0,-1-1 0,1 1 0,0-1 0,0 0 0,0 0 0,-3-7 0,-13-31 0,2-1 0,2 0 0,1-1 0,3-1 0,-11-87 0,9-231 0,13 312 0,2 17 0,2 1 0,2 0 0,1 0 0,21-62 0,-17 61 0,-5 13 0,2 0 0,0 0 0,1 0 0,1 1 0,1 1 0,1 0 0,1 0 0,19-21 0,-24 31 0,1 1 0,0-1 0,1 2 0,0-1 0,0 2 0,1-1 0,0 1 0,0 1 0,0 0 0,0 0 0,1 1 0,0 1 0,0 0 0,0 0 0,0 1 0,21 0 0,-16 1 0,-1 0 0,1 1 0,0 0 0,-1 2 0,1 0 0,-1 1 0,1 0 0,-1 1 0,0 1 0,0 1 0,15 8 0,22 17 0,80 65 0,-63-45 0,-43-33 0,44 39 0,-18-10 0,-29-26 0,0 1 0,40 49 0,137 229-610,-173-251 620,-3 1 0,-1 2-1,-3 0 1,20 77 0,-27-68-259,24 85-711,-26-108 960,-2 1 0,-2 1 0,-1-1 0,1 55 0,-9 166 0,-2-106 0,2-118 0,-1-1 0,-2 1 0,-2-1 0,-1-1 0,-1 1 0,-2-1 0,-1 0 0,-2-1 0,-1-1 0,-2 0 0,-1-1 0,-32 44 0,17-31 0,-2-2 0,-2-2 0,-80 70 0,61-66-81,-2-2-1,-1-2 1,-2-4 0,-94 43-1,104-61 267,0-1-1,-1-3 0,-77 11 1,108-22-6937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24575,'0'-1'0,"0"0"0,1 0 0,-1 0 0,1 0 0,-1 0 0,1 0 0,-1 0 0,1 1 0,-1-1 0,1 0 0,0 0 0,0 0 0,-1 0 0,1 1 0,0-1 0,0 0 0,0 1 0,0-1 0,0 1 0,0-1 0,0 1 0,0 0 0,0-1 0,0 1 0,0 0 0,0-1 0,2 1 0,37-6 0,-28 5 0,10-3 0,-1-1 0,1-1 0,-1-1 0,0-1 0,0 0 0,-1-2 0,-1-1 0,1 0 0,-2-1 0,0-1 0,28-25 0,-4 4 0,80-50 0,-100 70 0,-15 10-195,-1 1 0,0 0 0,1 0 0,0 0 0,-1 1 0,11-2 0,2 0-6631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6:58:0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24575,'-2'94'0,"4"104"0,4-161 0,2 0 0,1-1 0,20 53 0,-6-18 0,-16-57 0,1 0 0,1 0 0,0 0 0,0-1 0,1-1 0,1 0 0,19 17 0,-19-17 0,14 14 0,-9-9 0,0 0 0,2-1 0,30 22 0,6 6 0,-46-36 0,1-1 0,0 1 0,0-1 0,0-1 0,1 0 0,0 0 0,21 8 0,24 1 0,-29-8 0,44 17 0,-42-13 0,1-1 0,54 12 0,-79-21 0,-1 0 0,0 1 0,0-1 0,0 1 0,0-1 0,0 1 0,0 0 0,0 0 0,-1 1 0,1-1 0,-1 0 0,1 1 0,-1 0 0,0-1 0,0 1 0,0 0 0,0 0 0,-1 0 0,1 0 0,-1 1 0,0-1 0,1 5 0,3 10 0,0 0 0,2 36 0,-5-39 0,3 34 0,-3 0 0,-6 87 0,-1-102 0,-14 51 0,0-3 0,19-82 0,-2 14 0,0-1 0,-1 0 0,0 1 0,-1-1 0,-10 20 0,12-29 0,-1-1 0,1 1 0,-1-1 0,1 0 0,-1 0 0,0 0 0,0-1 0,0 1 0,-1-1 0,1 1 0,-1-1 0,1 0 0,-1 0 0,0-1 0,1 1 0,-1-1 0,0 0 0,0 0 0,0 0 0,0 0 0,-1-1 0,-6 1 0,0 0 0,1 0 0,0-1 0,-1 0 0,1-1 0,-1 0 0,1 0 0,0-1 0,-1-1 0,1 0 0,0 0 0,0-1 0,1 0 0,-1 0 0,1-1 0,-11-8 0,-2-3-1365,3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88CC-AC42-ACC8-93A3-25700EF1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FCD5A-0B2B-FC86-DB40-AB7DA9C4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2CA2-46E9-4523-3912-0069BBDA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67A-F1F0-D815-50CD-4D66E622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9E95-9A37-E736-157B-28DFB95C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ADC4-7BDE-FA9A-7F5A-8ABED212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3D2B-2ECD-8DF8-2455-E3E36381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9ABA9-6998-5E73-D32E-4A5CFC8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E8CF-1F69-56D2-7C8A-855EBBA0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5712-3759-2076-609D-73F8347D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BEE66-E29F-3933-02A2-918D0CF8E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A42BC-A328-7178-1F82-2C4DE22D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8FC3C-B988-85D0-9E82-3A5429CA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FCFBB-8B16-887F-2D42-BBEA1F26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24D4-1A61-1786-D35E-4D149EE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D64A-BB81-3D56-BE24-98C54CF2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64AC-7EE8-A39C-C089-C4CC6764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9CFC-12AD-5993-0D98-9A158BF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FC81-CD97-18DF-5B15-0EBC2AA0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044D7-7326-9017-EF7C-7F55B38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E2CA-5E16-B004-8F91-52C298E7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AF4B-F727-7858-1F94-1217A1BF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E67E-14AA-744F-504F-8B8D2E7A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25C4-C882-076A-4229-4A4ACFB1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99F3-94BE-D824-E57C-66BC337D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3AD9-230B-B442-135A-ADBD8698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6546-CB6C-786F-1EBA-831A11A04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D7751-747D-05A9-D551-3ABCB4F7F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33E9B-8CA7-D119-FBEF-FA8AE5C7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28C32-CE08-8DB7-45ED-4A4CD9B6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9C62-30BD-85B8-2239-1634886F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5C32-9100-CAB7-1863-5EFE96F6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A81-B2D9-663A-DE57-9724B6A9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28C8-8E19-D7DA-BFB6-3A4BB0C4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DFB2F-880A-78BE-8AE1-98D309F31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272C8-701F-1B92-6516-89B0BF4FB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8DB29-7C23-E55F-DD60-9057B9F3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AE202-D9E3-A3EF-2692-2C1F6F24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70E59-004C-A0D5-29CE-6941F7AF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3629-922A-A046-E6CE-8069EABB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69DCE-C182-7719-CBE9-08EA57B7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D9153-69A1-8393-EAEC-4B5E8988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B4253-0917-4B51-20CF-B7B01A1A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64B85-BF23-BB45-62BC-85FEB46E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8AE7-4A66-7AFE-F893-AD77A586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FFC2-F43F-840B-9FF8-C53BD500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1A1D-BEA1-0B19-F815-19479258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1A28-7FCD-70D3-CED2-F376DB65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F0AFA-F38D-A393-3D89-9978EF7F9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A078-8478-2E58-A509-26C462BF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097A4-0514-B47D-91A6-D3394308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B8A9-64F9-DCB3-72AE-9E74B94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8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A49F-58D5-C96C-0D8D-2A7F6CCF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B9733-DB3A-8E25-0E76-445D36B18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87A25-EBAC-6D8F-674A-56E4095F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D94F-BAAD-B5FE-4DB7-EF023BA7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17C4E-E325-CD67-5ACF-A3A7BF4A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6E078-8A02-52B2-E1F3-A1B32B3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72053-E23E-82B6-10C2-DFD10D20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05D8-AA5B-F9A8-F1E7-6BF4E5A5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5CD8-60E5-D015-226A-F50416FE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A85EE-1185-4179-9EC6-182549739EE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3E96-9CF2-55A6-DE2E-E1D3A0204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28E4-EB32-BA09-488D-0C2A6138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0264C-57E9-4BA8-921D-E11C7E59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7.png"/><Relationship Id="rId21" Type="http://schemas.openxmlformats.org/officeDocument/2006/relationships/image" Target="../media/image449.png"/><Relationship Id="rId42" Type="http://schemas.openxmlformats.org/officeDocument/2006/relationships/customXml" Target="../ink/ink463.xml"/><Relationship Id="rId63" Type="http://schemas.openxmlformats.org/officeDocument/2006/relationships/image" Target="../media/image470.png"/><Relationship Id="rId84" Type="http://schemas.openxmlformats.org/officeDocument/2006/relationships/customXml" Target="../ink/ink484.xml"/><Relationship Id="rId138" Type="http://schemas.openxmlformats.org/officeDocument/2006/relationships/customXml" Target="../ink/ink511.xml"/><Relationship Id="rId107" Type="http://schemas.openxmlformats.org/officeDocument/2006/relationships/image" Target="../media/image492.png"/><Relationship Id="rId11" Type="http://schemas.openxmlformats.org/officeDocument/2006/relationships/image" Target="../media/image444.png"/><Relationship Id="rId32" Type="http://schemas.openxmlformats.org/officeDocument/2006/relationships/customXml" Target="../ink/ink458.xml"/><Relationship Id="rId53" Type="http://schemas.openxmlformats.org/officeDocument/2006/relationships/image" Target="../media/image465.png"/><Relationship Id="rId74" Type="http://schemas.openxmlformats.org/officeDocument/2006/relationships/customXml" Target="../ink/ink479.xml"/><Relationship Id="rId128" Type="http://schemas.openxmlformats.org/officeDocument/2006/relationships/customXml" Target="../ink/ink506.xml"/><Relationship Id="rId5" Type="http://schemas.openxmlformats.org/officeDocument/2006/relationships/image" Target="../media/image441.png"/><Relationship Id="rId90" Type="http://schemas.openxmlformats.org/officeDocument/2006/relationships/customXml" Target="../ink/ink487.xml"/><Relationship Id="rId95" Type="http://schemas.openxmlformats.org/officeDocument/2006/relationships/image" Target="../media/image486.png"/><Relationship Id="rId22" Type="http://schemas.openxmlformats.org/officeDocument/2006/relationships/customXml" Target="../ink/ink453.xml"/><Relationship Id="rId27" Type="http://schemas.openxmlformats.org/officeDocument/2006/relationships/image" Target="../media/image452.png"/><Relationship Id="rId43" Type="http://schemas.openxmlformats.org/officeDocument/2006/relationships/image" Target="../media/image460.png"/><Relationship Id="rId48" Type="http://schemas.openxmlformats.org/officeDocument/2006/relationships/customXml" Target="../ink/ink466.xml"/><Relationship Id="rId64" Type="http://schemas.openxmlformats.org/officeDocument/2006/relationships/customXml" Target="../ink/ink474.xml"/><Relationship Id="rId69" Type="http://schemas.openxmlformats.org/officeDocument/2006/relationships/image" Target="../media/image473.png"/><Relationship Id="rId113" Type="http://schemas.openxmlformats.org/officeDocument/2006/relationships/image" Target="../media/image495.png"/><Relationship Id="rId118" Type="http://schemas.openxmlformats.org/officeDocument/2006/relationships/customXml" Target="../ink/ink501.xml"/><Relationship Id="rId134" Type="http://schemas.openxmlformats.org/officeDocument/2006/relationships/customXml" Target="../ink/ink509.xml"/><Relationship Id="rId139" Type="http://schemas.openxmlformats.org/officeDocument/2006/relationships/image" Target="../media/image507.png"/><Relationship Id="rId80" Type="http://schemas.openxmlformats.org/officeDocument/2006/relationships/customXml" Target="../ink/ink482.xml"/><Relationship Id="rId85" Type="http://schemas.openxmlformats.org/officeDocument/2006/relationships/image" Target="../media/image481.png"/><Relationship Id="rId12" Type="http://schemas.openxmlformats.org/officeDocument/2006/relationships/customXml" Target="../ink/ink448.xml"/><Relationship Id="rId17" Type="http://schemas.openxmlformats.org/officeDocument/2006/relationships/image" Target="../media/image447.png"/><Relationship Id="rId33" Type="http://schemas.openxmlformats.org/officeDocument/2006/relationships/image" Target="../media/image455.png"/><Relationship Id="rId38" Type="http://schemas.openxmlformats.org/officeDocument/2006/relationships/customXml" Target="../ink/ink461.xml"/><Relationship Id="rId59" Type="http://schemas.openxmlformats.org/officeDocument/2006/relationships/image" Target="../media/image468.png"/><Relationship Id="rId103" Type="http://schemas.openxmlformats.org/officeDocument/2006/relationships/image" Target="../media/image490.png"/><Relationship Id="rId108" Type="http://schemas.openxmlformats.org/officeDocument/2006/relationships/customXml" Target="../ink/ink496.xml"/><Relationship Id="rId124" Type="http://schemas.openxmlformats.org/officeDocument/2006/relationships/customXml" Target="../ink/ink504.xml"/><Relationship Id="rId129" Type="http://schemas.openxmlformats.org/officeDocument/2006/relationships/image" Target="../media/image503.png"/><Relationship Id="rId54" Type="http://schemas.openxmlformats.org/officeDocument/2006/relationships/customXml" Target="../ink/ink469.xml"/><Relationship Id="rId70" Type="http://schemas.openxmlformats.org/officeDocument/2006/relationships/customXml" Target="../ink/ink477.xml"/><Relationship Id="rId75" Type="http://schemas.openxmlformats.org/officeDocument/2006/relationships/image" Target="../media/image476.png"/><Relationship Id="rId91" Type="http://schemas.openxmlformats.org/officeDocument/2006/relationships/image" Target="../media/image484.png"/><Relationship Id="rId96" Type="http://schemas.openxmlformats.org/officeDocument/2006/relationships/customXml" Target="../ink/ink490.xml"/><Relationship Id="rId140" Type="http://schemas.openxmlformats.org/officeDocument/2006/relationships/customXml" Target="../ink/ink512.xml"/><Relationship Id="rId145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5.xml"/><Relationship Id="rId23" Type="http://schemas.openxmlformats.org/officeDocument/2006/relationships/image" Target="../media/image450.png"/><Relationship Id="rId28" Type="http://schemas.openxmlformats.org/officeDocument/2006/relationships/customXml" Target="../ink/ink456.xml"/><Relationship Id="rId49" Type="http://schemas.openxmlformats.org/officeDocument/2006/relationships/image" Target="../media/image463.png"/><Relationship Id="rId114" Type="http://schemas.openxmlformats.org/officeDocument/2006/relationships/customXml" Target="../ink/ink499.xml"/><Relationship Id="rId119" Type="http://schemas.openxmlformats.org/officeDocument/2006/relationships/image" Target="../media/image498.png"/><Relationship Id="rId44" Type="http://schemas.openxmlformats.org/officeDocument/2006/relationships/customXml" Target="../ink/ink464.xml"/><Relationship Id="rId60" Type="http://schemas.openxmlformats.org/officeDocument/2006/relationships/customXml" Target="../ink/ink472.xml"/><Relationship Id="rId65" Type="http://schemas.openxmlformats.org/officeDocument/2006/relationships/image" Target="../media/image471.png"/><Relationship Id="rId81" Type="http://schemas.openxmlformats.org/officeDocument/2006/relationships/image" Target="../media/image479.png"/><Relationship Id="rId86" Type="http://schemas.openxmlformats.org/officeDocument/2006/relationships/customXml" Target="../ink/ink485.xml"/><Relationship Id="rId130" Type="http://schemas.openxmlformats.org/officeDocument/2006/relationships/customXml" Target="../ink/ink507.xml"/><Relationship Id="rId135" Type="http://schemas.openxmlformats.org/officeDocument/2006/relationships/image" Target="../media/image505.png"/><Relationship Id="rId13" Type="http://schemas.openxmlformats.org/officeDocument/2006/relationships/image" Target="../media/image445.png"/><Relationship Id="rId18" Type="http://schemas.openxmlformats.org/officeDocument/2006/relationships/customXml" Target="../ink/ink451.xml"/><Relationship Id="rId39" Type="http://schemas.openxmlformats.org/officeDocument/2006/relationships/image" Target="../media/image458.png"/><Relationship Id="rId109" Type="http://schemas.openxmlformats.org/officeDocument/2006/relationships/image" Target="../media/image493.png"/><Relationship Id="rId34" Type="http://schemas.openxmlformats.org/officeDocument/2006/relationships/customXml" Target="../ink/ink459.xml"/><Relationship Id="rId50" Type="http://schemas.openxmlformats.org/officeDocument/2006/relationships/customXml" Target="../ink/ink467.xml"/><Relationship Id="rId55" Type="http://schemas.openxmlformats.org/officeDocument/2006/relationships/image" Target="../media/image466.png"/><Relationship Id="rId76" Type="http://schemas.openxmlformats.org/officeDocument/2006/relationships/customXml" Target="../ink/ink480.xml"/><Relationship Id="rId97" Type="http://schemas.openxmlformats.org/officeDocument/2006/relationships/image" Target="../media/image487.png"/><Relationship Id="rId104" Type="http://schemas.openxmlformats.org/officeDocument/2006/relationships/customXml" Target="../ink/ink494.xml"/><Relationship Id="rId120" Type="http://schemas.openxmlformats.org/officeDocument/2006/relationships/customXml" Target="../ink/ink502.xml"/><Relationship Id="rId125" Type="http://schemas.openxmlformats.org/officeDocument/2006/relationships/image" Target="../media/image501.png"/><Relationship Id="rId141" Type="http://schemas.openxmlformats.org/officeDocument/2006/relationships/image" Target="../media/image508.png"/><Relationship Id="rId146" Type="http://schemas.openxmlformats.org/officeDocument/2006/relationships/customXml" Target="../ink/ink515.xml"/><Relationship Id="rId7" Type="http://schemas.openxmlformats.org/officeDocument/2006/relationships/image" Target="../media/image442.png"/><Relationship Id="rId71" Type="http://schemas.openxmlformats.org/officeDocument/2006/relationships/image" Target="../media/image474.png"/><Relationship Id="rId92" Type="http://schemas.openxmlformats.org/officeDocument/2006/relationships/customXml" Target="../ink/ink488.xml"/><Relationship Id="rId2" Type="http://schemas.openxmlformats.org/officeDocument/2006/relationships/customXml" Target="../ink/ink443.xml"/><Relationship Id="rId29" Type="http://schemas.openxmlformats.org/officeDocument/2006/relationships/image" Target="../media/image453.png"/><Relationship Id="rId24" Type="http://schemas.openxmlformats.org/officeDocument/2006/relationships/customXml" Target="../ink/ink454.xml"/><Relationship Id="rId40" Type="http://schemas.openxmlformats.org/officeDocument/2006/relationships/customXml" Target="../ink/ink462.xml"/><Relationship Id="rId45" Type="http://schemas.openxmlformats.org/officeDocument/2006/relationships/image" Target="../media/image461.png"/><Relationship Id="rId66" Type="http://schemas.openxmlformats.org/officeDocument/2006/relationships/customXml" Target="../ink/ink475.xml"/><Relationship Id="rId87" Type="http://schemas.openxmlformats.org/officeDocument/2006/relationships/image" Target="../media/image482.png"/><Relationship Id="rId110" Type="http://schemas.openxmlformats.org/officeDocument/2006/relationships/customXml" Target="../ink/ink497.xml"/><Relationship Id="rId115" Type="http://schemas.openxmlformats.org/officeDocument/2006/relationships/image" Target="../media/image496.png"/><Relationship Id="rId131" Type="http://schemas.openxmlformats.org/officeDocument/2006/relationships/image" Target="../media/image504.png"/><Relationship Id="rId136" Type="http://schemas.openxmlformats.org/officeDocument/2006/relationships/customXml" Target="../ink/ink510.xml"/><Relationship Id="rId61" Type="http://schemas.openxmlformats.org/officeDocument/2006/relationships/image" Target="../media/image469.png"/><Relationship Id="rId82" Type="http://schemas.openxmlformats.org/officeDocument/2006/relationships/customXml" Target="../ink/ink483.xml"/><Relationship Id="rId19" Type="http://schemas.openxmlformats.org/officeDocument/2006/relationships/image" Target="../media/image448.png"/><Relationship Id="rId14" Type="http://schemas.openxmlformats.org/officeDocument/2006/relationships/customXml" Target="../ink/ink449.xml"/><Relationship Id="rId30" Type="http://schemas.openxmlformats.org/officeDocument/2006/relationships/customXml" Target="../ink/ink457.xml"/><Relationship Id="rId35" Type="http://schemas.openxmlformats.org/officeDocument/2006/relationships/image" Target="../media/image456.png"/><Relationship Id="rId56" Type="http://schemas.openxmlformats.org/officeDocument/2006/relationships/customXml" Target="../ink/ink470.xml"/><Relationship Id="rId77" Type="http://schemas.openxmlformats.org/officeDocument/2006/relationships/image" Target="../media/image477.png"/><Relationship Id="rId100" Type="http://schemas.openxmlformats.org/officeDocument/2006/relationships/customXml" Target="../ink/ink492.xml"/><Relationship Id="rId105" Type="http://schemas.openxmlformats.org/officeDocument/2006/relationships/image" Target="../media/image491.png"/><Relationship Id="rId126" Type="http://schemas.openxmlformats.org/officeDocument/2006/relationships/customXml" Target="../ink/ink505.xml"/><Relationship Id="rId147" Type="http://schemas.openxmlformats.org/officeDocument/2006/relationships/image" Target="../media/image511.png"/><Relationship Id="rId8" Type="http://schemas.openxmlformats.org/officeDocument/2006/relationships/customXml" Target="../ink/ink446.xml"/><Relationship Id="rId51" Type="http://schemas.openxmlformats.org/officeDocument/2006/relationships/image" Target="../media/image464.png"/><Relationship Id="rId72" Type="http://schemas.openxmlformats.org/officeDocument/2006/relationships/customXml" Target="../ink/ink478.xml"/><Relationship Id="rId93" Type="http://schemas.openxmlformats.org/officeDocument/2006/relationships/image" Target="../media/image485.png"/><Relationship Id="rId98" Type="http://schemas.openxmlformats.org/officeDocument/2006/relationships/customXml" Target="../ink/ink491.xml"/><Relationship Id="rId121" Type="http://schemas.openxmlformats.org/officeDocument/2006/relationships/image" Target="../media/image499.png"/><Relationship Id="rId142" Type="http://schemas.openxmlformats.org/officeDocument/2006/relationships/customXml" Target="../ink/ink513.xml"/><Relationship Id="rId3" Type="http://schemas.openxmlformats.org/officeDocument/2006/relationships/image" Target="../media/image440.png"/><Relationship Id="rId25" Type="http://schemas.openxmlformats.org/officeDocument/2006/relationships/image" Target="../media/image451.png"/><Relationship Id="rId46" Type="http://schemas.openxmlformats.org/officeDocument/2006/relationships/customXml" Target="../ink/ink465.xml"/><Relationship Id="rId67" Type="http://schemas.openxmlformats.org/officeDocument/2006/relationships/image" Target="../media/image472.png"/><Relationship Id="rId116" Type="http://schemas.openxmlformats.org/officeDocument/2006/relationships/customXml" Target="../ink/ink500.xml"/><Relationship Id="rId137" Type="http://schemas.openxmlformats.org/officeDocument/2006/relationships/image" Target="../media/image506.png"/><Relationship Id="rId20" Type="http://schemas.openxmlformats.org/officeDocument/2006/relationships/customXml" Target="../ink/ink452.xml"/><Relationship Id="rId41" Type="http://schemas.openxmlformats.org/officeDocument/2006/relationships/image" Target="../media/image459.png"/><Relationship Id="rId62" Type="http://schemas.openxmlformats.org/officeDocument/2006/relationships/customXml" Target="../ink/ink473.xml"/><Relationship Id="rId83" Type="http://schemas.openxmlformats.org/officeDocument/2006/relationships/image" Target="../media/image480.png"/><Relationship Id="rId88" Type="http://schemas.openxmlformats.org/officeDocument/2006/relationships/customXml" Target="../ink/ink486.xml"/><Relationship Id="rId111" Type="http://schemas.openxmlformats.org/officeDocument/2006/relationships/image" Target="../media/image494.png"/><Relationship Id="rId132" Type="http://schemas.openxmlformats.org/officeDocument/2006/relationships/customXml" Target="../ink/ink508.xml"/><Relationship Id="rId15" Type="http://schemas.openxmlformats.org/officeDocument/2006/relationships/image" Target="../media/image446.png"/><Relationship Id="rId36" Type="http://schemas.openxmlformats.org/officeDocument/2006/relationships/customXml" Target="../ink/ink460.xml"/><Relationship Id="rId57" Type="http://schemas.openxmlformats.org/officeDocument/2006/relationships/image" Target="../media/image467.png"/><Relationship Id="rId106" Type="http://schemas.openxmlformats.org/officeDocument/2006/relationships/customXml" Target="../ink/ink495.xml"/><Relationship Id="rId127" Type="http://schemas.openxmlformats.org/officeDocument/2006/relationships/image" Target="../media/image502.png"/><Relationship Id="rId10" Type="http://schemas.openxmlformats.org/officeDocument/2006/relationships/customXml" Target="../ink/ink447.xml"/><Relationship Id="rId31" Type="http://schemas.openxmlformats.org/officeDocument/2006/relationships/image" Target="../media/image454.png"/><Relationship Id="rId52" Type="http://schemas.openxmlformats.org/officeDocument/2006/relationships/customXml" Target="../ink/ink468.xml"/><Relationship Id="rId73" Type="http://schemas.openxmlformats.org/officeDocument/2006/relationships/image" Target="../media/image475.png"/><Relationship Id="rId78" Type="http://schemas.openxmlformats.org/officeDocument/2006/relationships/customXml" Target="../ink/ink481.xml"/><Relationship Id="rId94" Type="http://schemas.openxmlformats.org/officeDocument/2006/relationships/customXml" Target="../ink/ink489.xml"/><Relationship Id="rId99" Type="http://schemas.openxmlformats.org/officeDocument/2006/relationships/image" Target="../media/image488.png"/><Relationship Id="rId101" Type="http://schemas.openxmlformats.org/officeDocument/2006/relationships/image" Target="../media/image489.png"/><Relationship Id="rId122" Type="http://schemas.openxmlformats.org/officeDocument/2006/relationships/customXml" Target="../ink/ink503.xml"/><Relationship Id="rId143" Type="http://schemas.openxmlformats.org/officeDocument/2006/relationships/image" Target="../media/image509.png"/><Relationship Id="rId4" Type="http://schemas.openxmlformats.org/officeDocument/2006/relationships/customXml" Target="../ink/ink444.xml"/><Relationship Id="rId9" Type="http://schemas.openxmlformats.org/officeDocument/2006/relationships/image" Target="../media/image443.png"/><Relationship Id="rId26" Type="http://schemas.openxmlformats.org/officeDocument/2006/relationships/customXml" Target="../ink/ink455.xml"/><Relationship Id="rId47" Type="http://schemas.openxmlformats.org/officeDocument/2006/relationships/image" Target="../media/image462.png"/><Relationship Id="rId68" Type="http://schemas.openxmlformats.org/officeDocument/2006/relationships/customXml" Target="../ink/ink476.xml"/><Relationship Id="rId89" Type="http://schemas.openxmlformats.org/officeDocument/2006/relationships/image" Target="../media/image483.png"/><Relationship Id="rId112" Type="http://schemas.openxmlformats.org/officeDocument/2006/relationships/customXml" Target="../ink/ink498.xml"/><Relationship Id="rId133" Type="http://schemas.openxmlformats.org/officeDocument/2006/relationships/image" Target="../media/image210.png"/><Relationship Id="rId16" Type="http://schemas.openxmlformats.org/officeDocument/2006/relationships/customXml" Target="../ink/ink450.xml"/><Relationship Id="rId37" Type="http://schemas.openxmlformats.org/officeDocument/2006/relationships/image" Target="../media/image457.png"/><Relationship Id="rId58" Type="http://schemas.openxmlformats.org/officeDocument/2006/relationships/customXml" Target="../ink/ink471.xml"/><Relationship Id="rId79" Type="http://schemas.openxmlformats.org/officeDocument/2006/relationships/image" Target="../media/image478.png"/><Relationship Id="rId102" Type="http://schemas.openxmlformats.org/officeDocument/2006/relationships/customXml" Target="../ink/ink493.xml"/><Relationship Id="rId123" Type="http://schemas.openxmlformats.org/officeDocument/2006/relationships/image" Target="../media/image500.png"/><Relationship Id="rId144" Type="http://schemas.openxmlformats.org/officeDocument/2006/relationships/customXml" Target="../ink/ink51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9.png"/><Relationship Id="rId299" Type="http://schemas.openxmlformats.org/officeDocument/2006/relationships/image" Target="../media/image660.png"/><Relationship Id="rId21" Type="http://schemas.openxmlformats.org/officeDocument/2006/relationships/image" Target="../media/image521.png"/><Relationship Id="rId63" Type="http://schemas.openxmlformats.org/officeDocument/2006/relationships/image" Target="../media/image542.png"/><Relationship Id="rId159" Type="http://schemas.openxmlformats.org/officeDocument/2006/relationships/image" Target="../media/image590.png"/><Relationship Id="rId170" Type="http://schemas.openxmlformats.org/officeDocument/2006/relationships/customXml" Target="../ink/ink600.xml"/><Relationship Id="rId226" Type="http://schemas.openxmlformats.org/officeDocument/2006/relationships/customXml" Target="../ink/ink628.xml"/><Relationship Id="rId268" Type="http://schemas.openxmlformats.org/officeDocument/2006/relationships/customXml" Target="../ink/ink649.xml"/><Relationship Id="rId32" Type="http://schemas.openxmlformats.org/officeDocument/2006/relationships/customXml" Target="../ink/ink531.xml"/><Relationship Id="rId74" Type="http://schemas.openxmlformats.org/officeDocument/2006/relationships/customXml" Target="../ink/ink552.xml"/><Relationship Id="rId128" Type="http://schemas.openxmlformats.org/officeDocument/2006/relationships/customXml" Target="../ink/ink579.xml"/><Relationship Id="rId5" Type="http://schemas.openxmlformats.org/officeDocument/2006/relationships/image" Target="../media/image513.png"/><Relationship Id="rId181" Type="http://schemas.openxmlformats.org/officeDocument/2006/relationships/image" Target="../media/image601.png"/><Relationship Id="rId237" Type="http://schemas.openxmlformats.org/officeDocument/2006/relationships/image" Target="../media/image629.png"/><Relationship Id="rId279" Type="http://schemas.openxmlformats.org/officeDocument/2006/relationships/image" Target="../media/image650.png"/><Relationship Id="rId43" Type="http://schemas.openxmlformats.org/officeDocument/2006/relationships/image" Target="../media/image532.png"/><Relationship Id="rId139" Type="http://schemas.openxmlformats.org/officeDocument/2006/relationships/image" Target="../media/image580.png"/><Relationship Id="rId290" Type="http://schemas.openxmlformats.org/officeDocument/2006/relationships/customXml" Target="../ink/ink660.xml"/><Relationship Id="rId304" Type="http://schemas.openxmlformats.org/officeDocument/2006/relationships/customXml" Target="../ink/ink667.xml"/><Relationship Id="rId85" Type="http://schemas.openxmlformats.org/officeDocument/2006/relationships/image" Target="../media/image553.png"/><Relationship Id="rId150" Type="http://schemas.openxmlformats.org/officeDocument/2006/relationships/customXml" Target="../ink/ink590.xml"/><Relationship Id="rId192" Type="http://schemas.openxmlformats.org/officeDocument/2006/relationships/customXml" Target="../ink/ink611.xml"/><Relationship Id="rId206" Type="http://schemas.openxmlformats.org/officeDocument/2006/relationships/customXml" Target="../ink/ink618.xml"/><Relationship Id="rId248" Type="http://schemas.openxmlformats.org/officeDocument/2006/relationships/customXml" Target="../ink/ink639.xml"/><Relationship Id="rId12" Type="http://schemas.openxmlformats.org/officeDocument/2006/relationships/customXml" Target="../ink/ink521.xml"/><Relationship Id="rId108" Type="http://schemas.openxmlformats.org/officeDocument/2006/relationships/customXml" Target="../ink/ink569.xml"/><Relationship Id="rId54" Type="http://schemas.openxmlformats.org/officeDocument/2006/relationships/customXml" Target="../ink/ink542.xml"/><Relationship Id="rId96" Type="http://schemas.openxmlformats.org/officeDocument/2006/relationships/customXml" Target="../ink/ink563.xml"/><Relationship Id="rId161" Type="http://schemas.openxmlformats.org/officeDocument/2006/relationships/image" Target="../media/image591.png"/><Relationship Id="rId217" Type="http://schemas.openxmlformats.org/officeDocument/2006/relationships/image" Target="../media/image619.png"/><Relationship Id="rId259" Type="http://schemas.openxmlformats.org/officeDocument/2006/relationships/image" Target="../media/image640.png"/><Relationship Id="rId23" Type="http://schemas.openxmlformats.org/officeDocument/2006/relationships/image" Target="../media/image522.png"/><Relationship Id="rId119" Type="http://schemas.openxmlformats.org/officeDocument/2006/relationships/image" Target="../media/image570.png"/><Relationship Id="rId270" Type="http://schemas.openxmlformats.org/officeDocument/2006/relationships/customXml" Target="../ink/ink650.xml"/><Relationship Id="rId291" Type="http://schemas.openxmlformats.org/officeDocument/2006/relationships/image" Target="../media/image656.png"/><Relationship Id="rId305" Type="http://schemas.openxmlformats.org/officeDocument/2006/relationships/image" Target="../media/image663.png"/><Relationship Id="rId44" Type="http://schemas.openxmlformats.org/officeDocument/2006/relationships/customXml" Target="../ink/ink537.xml"/><Relationship Id="rId65" Type="http://schemas.openxmlformats.org/officeDocument/2006/relationships/image" Target="../media/image543.png"/><Relationship Id="rId86" Type="http://schemas.openxmlformats.org/officeDocument/2006/relationships/customXml" Target="../ink/ink558.xml"/><Relationship Id="rId130" Type="http://schemas.openxmlformats.org/officeDocument/2006/relationships/customXml" Target="../ink/ink580.xml"/><Relationship Id="rId151" Type="http://schemas.openxmlformats.org/officeDocument/2006/relationships/image" Target="../media/image586.png"/><Relationship Id="rId172" Type="http://schemas.openxmlformats.org/officeDocument/2006/relationships/customXml" Target="../ink/ink601.xml"/><Relationship Id="rId193" Type="http://schemas.openxmlformats.org/officeDocument/2006/relationships/image" Target="../media/image607.png"/><Relationship Id="rId207" Type="http://schemas.openxmlformats.org/officeDocument/2006/relationships/image" Target="../media/image614.png"/><Relationship Id="rId228" Type="http://schemas.openxmlformats.org/officeDocument/2006/relationships/customXml" Target="../ink/ink629.xml"/><Relationship Id="rId249" Type="http://schemas.openxmlformats.org/officeDocument/2006/relationships/image" Target="../media/image635.png"/><Relationship Id="rId13" Type="http://schemas.openxmlformats.org/officeDocument/2006/relationships/image" Target="../media/image517.png"/><Relationship Id="rId109" Type="http://schemas.openxmlformats.org/officeDocument/2006/relationships/image" Target="../media/image565.png"/><Relationship Id="rId260" Type="http://schemas.openxmlformats.org/officeDocument/2006/relationships/customXml" Target="../ink/ink645.xml"/><Relationship Id="rId281" Type="http://schemas.openxmlformats.org/officeDocument/2006/relationships/image" Target="../media/image651.png"/><Relationship Id="rId34" Type="http://schemas.openxmlformats.org/officeDocument/2006/relationships/customXml" Target="../ink/ink532.xml"/><Relationship Id="rId55" Type="http://schemas.openxmlformats.org/officeDocument/2006/relationships/image" Target="../media/image538.png"/><Relationship Id="rId76" Type="http://schemas.openxmlformats.org/officeDocument/2006/relationships/customXml" Target="../ink/ink553.xml"/><Relationship Id="rId97" Type="http://schemas.openxmlformats.org/officeDocument/2006/relationships/image" Target="../media/image559.png"/><Relationship Id="rId120" Type="http://schemas.openxmlformats.org/officeDocument/2006/relationships/customXml" Target="../ink/ink575.xml"/><Relationship Id="rId141" Type="http://schemas.openxmlformats.org/officeDocument/2006/relationships/image" Target="../media/image581.png"/><Relationship Id="rId7" Type="http://schemas.openxmlformats.org/officeDocument/2006/relationships/image" Target="../media/image514.png"/><Relationship Id="rId162" Type="http://schemas.openxmlformats.org/officeDocument/2006/relationships/customXml" Target="../ink/ink596.xml"/><Relationship Id="rId183" Type="http://schemas.openxmlformats.org/officeDocument/2006/relationships/image" Target="../media/image602.png"/><Relationship Id="rId218" Type="http://schemas.openxmlformats.org/officeDocument/2006/relationships/customXml" Target="../ink/ink624.xml"/><Relationship Id="rId239" Type="http://schemas.openxmlformats.org/officeDocument/2006/relationships/image" Target="../media/image630.png"/><Relationship Id="rId250" Type="http://schemas.openxmlformats.org/officeDocument/2006/relationships/customXml" Target="../ink/ink640.xml"/><Relationship Id="rId271" Type="http://schemas.openxmlformats.org/officeDocument/2006/relationships/image" Target="../media/image646.png"/><Relationship Id="rId292" Type="http://schemas.openxmlformats.org/officeDocument/2006/relationships/customXml" Target="../ink/ink661.xml"/><Relationship Id="rId306" Type="http://schemas.openxmlformats.org/officeDocument/2006/relationships/customXml" Target="../ink/ink668.xml"/><Relationship Id="rId24" Type="http://schemas.openxmlformats.org/officeDocument/2006/relationships/customXml" Target="../ink/ink527.xml"/><Relationship Id="rId45" Type="http://schemas.openxmlformats.org/officeDocument/2006/relationships/image" Target="../media/image533.png"/><Relationship Id="rId66" Type="http://schemas.openxmlformats.org/officeDocument/2006/relationships/customXml" Target="../ink/ink548.xml"/><Relationship Id="rId87" Type="http://schemas.openxmlformats.org/officeDocument/2006/relationships/image" Target="../media/image554.png"/><Relationship Id="rId110" Type="http://schemas.openxmlformats.org/officeDocument/2006/relationships/customXml" Target="../ink/ink570.xml"/><Relationship Id="rId131" Type="http://schemas.openxmlformats.org/officeDocument/2006/relationships/image" Target="../media/image576.png"/><Relationship Id="rId152" Type="http://schemas.openxmlformats.org/officeDocument/2006/relationships/customXml" Target="../ink/ink591.xml"/><Relationship Id="rId173" Type="http://schemas.openxmlformats.org/officeDocument/2006/relationships/image" Target="../media/image597.png"/><Relationship Id="rId194" Type="http://schemas.openxmlformats.org/officeDocument/2006/relationships/customXml" Target="../ink/ink612.xml"/><Relationship Id="rId208" Type="http://schemas.openxmlformats.org/officeDocument/2006/relationships/customXml" Target="../ink/ink619.xml"/><Relationship Id="rId229" Type="http://schemas.openxmlformats.org/officeDocument/2006/relationships/image" Target="../media/image625.png"/><Relationship Id="rId240" Type="http://schemas.openxmlformats.org/officeDocument/2006/relationships/customXml" Target="../ink/ink635.xml"/><Relationship Id="rId261" Type="http://schemas.openxmlformats.org/officeDocument/2006/relationships/image" Target="../media/image641.png"/><Relationship Id="rId14" Type="http://schemas.openxmlformats.org/officeDocument/2006/relationships/customXml" Target="../ink/ink522.xml"/><Relationship Id="rId35" Type="http://schemas.openxmlformats.org/officeDocument/2006/relationships/image" Target="../media/image528.png"/><Relationship Id="rId56" Type="http://schemas.openxmlformats.org/officeDocument/2006/relationships/customXml" Target="../ink/ink543.xml"/><Relationship Id="rId77" Type="http://schemas.openxmlformats.org/officeDocument/2006/relationships/image" Target="../media/image549.png"/><Relationship Id="rId100" Type="http://schemas.openxmlformats.org/officeDocument/2006/relationships/customXml" Target="../ink/ink565.xml"/><Relationship Id="rId282" Type="http://schemas.openxmlformats.org/officeDocument/2006/relationships/customXml" Target="../ink/ink656.xml"/><Relationship Id="rId8" Type="http://schemas.openxmlformats.org/officeDocument/2006/relationships/customXml" Target="../ink/ink519.xml"/><Relationship Id="rId98" Type="http://schemas.openxmlformats.org/officeDocument/2006/relationships/customXml" Target="../ink/ink564.xml"/><Relationship Id="rId121" Type="http://schemas.openxmlformats.org/officeDocument/2006/relationships/image" Target="../media/image571.png"/><Relationship Id="rId142" Type="http://schemas.openxmlformats.org/officeDocument/2006/relationships/customXml" Target="../ink/ink586.xml"/><Relationship Id="rId163" Type="http://schemas.openxmlformats.org/officeDocument/2006/relationships/image" Target="../media/image592.png"/><Relationship Id="rId184" Type="http://schemas.openxmlformats.org/officeDocument/2006/relationships/customXml" Target="../ink/ink607.xml"/><Relationship Id="rId219" Type="http://schemas.openxmlformats.org/officeDocument/2006/relationships/image" Target="../media/image620.png"/><Relationship Id="rId230" Type="http://schemas.openxmlformats.org/officeDocument/2006/relationships/customXml" Target="../ink/ink630.xml"/><Relationship Id="rId251" Type="http://schemas.openxmlformats.org/officeDocument/2006/relationships/image" Target="../media/image636.png"/><Relationship Id="rId25" Type="http://schemas.openxmlformats.org/officeDocument/2006/relationships/image" Target="../media/image523.png"/><Relationship Id="rId46" Type="http://schemas.openxmlformats.org/officeDocument/2006/relationships/customXml" Target="../ink/ink538.xml"/><Relationship Id="rId67" Type="http://schemas.openxmlformats.org/officeDocument/2006/relationships/image" Target="../media/image544.png"/><Relationship Id="rId272" Type="http://schemas.openxmlformats.org/officeDocument/2006/relationships/customXml" Target="../ink/ink651.xml"/><Relationship Id="rId293" Type="http://schemas.openxmlformats.org/officeDocument/2006/relationships/image" Target="../media/image657.png"/><Relationship Id="rId307" Type="http://schemas.openxmlformats.org/officeDocument/2006/relationships/image" Target="../media/image664.png"/><Relationship Id="rId88" Type="http://schemas.openxmlformats.org/officeDocument/2006/relationships/customXml" Target="../ink/ink559.xml"/><Relationship Id="rId111" Type="http://schemas.openxmlformats.org/officeDocument/2006/relationships/image" Target="../media/image566.png"/><Relationship Id="rId132" Type="http://schemas.openxmlformats.org/officeDocument/2006/relationships/customXml" Target="../ink/ink581.xml"/><Relationship Id="rId153" Type="http://schemas.openxmlformats.org/officeDocument/2006/relationships/image" Target="../media/image587.png"/><Relationship Id="rId174" Type="http://schemas.openxmlformats.org/officeDocument/2006/relationships/customXml" Target="../ink/ink602.xml"/><Relationship Id="rId195" Type="http://schemas.openxmlformats.org/officeDocument/2006/relationships/image" Target="../media/image608.png"/><Relationship Id="rId209" Type="http://schemas.openxmlformats.org/officeDocument/2006/relationships/image" Target="../media/image615.png"/><Relationship Id="rId220" Type="http://schemas.openxmlformats.org/officeDocument/2006/relationships/customXml" Target="../ink/ink625.xml"/><Relationship Id="rId241" Type="http://schemas.openxmlformats.org/officeDocument/2006/relationships/image" Target="../media/image631.png"/><Relationship Id="rId15" Type="http://schemas.openxmlformats.org/officeDocument/2006/relationships/image" Target="../media/image518.png"/><Relationship Id="rId36" Type="http://schemas.openxmlformats.org/officeDocument/2006/relationships/customXml" Target="../ink/ink533.xml"/><Relationship Id="rId57" Type="http://schemas.openxmlformats.org/officeDocument/2006/relationships/image" Target="../media/image539.png"/><Relationship Id="rId262" Type="http://schemas.openxmlformats.org/officeDocument/2006/relationships/customXml" Target="../ink/ink646.xml"/><Relationship Id="rId283" Type="http://schemas.openxmlformats.org/officeDocument/2006/relationships/image" Target="../media/image652.png"/><Relationship Id="rId78" Type="http://schemas.openxmlformats.org/officeDocument/2006/relationships/customXml" Target="../ink/ink554.xml"/><Relationship Id="rId99" Type="http://schemas.openxmlformats.org/officeDocument/2006/relationships/image" Target="../media/image560.png"/><Relationship Id="rId101" Type="http://schemas.openxmlformats.org/officeDocument/2006/relationships/image" Target="../media/image561.png"/><Relationship Id="rId122" Type="http://schemas.openxmlformats.org/officeDocument/2006/relationships/customXml" Target="../ink/ink576.xml"/><Relationship Id="rId143" Type="http://schemas.openxmlformats.org/officeDocument/2006/relationships/image" Target="../media/image582.png"/><Relationship Id="rId164" Type="http://schemas.openxmlformats.org/officeDocument/2006/relationships/customXml" Target="../ink/ink597.xml"/><Relationship Id="rId185" Type="http://schemas.openxmlformats.org/officeDocument/2006/relationships/image" Target="../media/image603.png"/><Relationship Id="rId9" Type="http://schemas.openxmlformats.org/officeDocument/2006/relationships/image" Target="../media/image515.png"/><Relationship Id="rId210" Type="http://schemas.openxmlformats.org/officeDocument/2006/relationships/customXml" Target="../ink/ink620.xml"/><Relationship Id="rId26" Type="http://schemas.openxmlformats.org/officeDocument/2006/relationships/customXml" Target="../ink/ink528.xml"/><Relationship Id="rId231" Type="http://schemas.openxmlformats.org/officeDocument/2006/relationships/image" Target="../media/image626.png"/><Relationship Id="rId252" Type="http://schemas.openxmlformats.org/officeDocument/2006/relationships/customXml" Target="../ink/ink641.xml"/><Relationship Id="rId273" Type="http://schemas.openxmlformats.org/officeDocument/2006/relationships/image" Target="../media/image647.png"/><Relationship Id="rId294" Type="http://schemas.openxmlformats.org/officeDocument/2006/relationships/customXml" Target="../ink/ink662.xml"/><Relationship Id="rId47" Type="http://schemas.openxmlformats.org/officeDocument/2006/relationships/image" Target="../media/image534.png"/><Relationship Id="rId68" Type="http://schemas.openxmlformats.org/officeDocument/2006/relationships/customXml" Target="../ink/ink549.xml"/><Relationship Id="rId89" Type="http://schemas.openxmlformats.org/officeDocument/2006/relationships/image" Target="../media/image555.png"/><Relationship Id="rId112" Type="http://schemas.openxmlformats.org/officeDocument/2006/relationships/customXml" Target="../ink/ink571.xml"/><Relationship Id="rId133" Type="http://schemas.openxmlformats.org/officeDocument/2006/relationships/image" Target="../media/image577.png"/><Relationship Id="rId154" Type="http://schemas.openxmlformats.org/officeDocument/2006/relationships/customXml" Target="../ink/ink592.xml"/><Relationship Id="rId175" Type="http://schemas.openxmlformats.org/officeDocument/2006/relationships/image" Target="../media/image598.png"/><Relationship Id="rId196" Type="http://schemas.openxmlformats.org/officeDocument/2006/relationships/customXml" Target="../ink/ink613.xml"/><Relationship Id="rId200" Type="http://schemas.openxmlformats.org/officeDocument/2006/relationships/customXml" Target="../ink/ink615.xml"/><Relationship Id="rId16" Type="http://schemas.openxmlformats.org/officeDocument/2006/relationships/customXml" Target="../ink/ink523.xml"/><Relationship Id="rId221" Type="http://schemas.openxmlformats.org/officeDocument/2006/relationships/image" Target="../media/image621.png"/><Relationship Id="rId242" Type="http://schemas.openxmlformats.org/officeDocument/2006/relationships/customXml" Target="../ink/ink636.xml"/><Relationship Id="rId263" Type="http://schemas.openxmlformats.org/officeDocument/2006/relationships/image" Target="../media/image642.png"/><Relationship Id="rId284" Type="http://schemas.openxmlformats.org/officeDocument/2006/relationships/customXml" Target="../ink/ink657.xml"/><Relationship Id="rId37" Type="http://schemas.openxmlformats.org/officeDocument/2006/relationships/image" Target="../media/image529.png"/><Relationship Id="rId58" Type="http://schemas.openxmlformats.org/officeDocument/2006/relationships/customXml" Target="../ink/ink544.xml"/><Relationship Id="rId79" Type="http://schemas.openxmlformats.org/officeDocument/2006/relationships/image" Target="../media/image550.png"/><Relationship Id="rId102" Type="http://schemas.openxmlformats.org/officeDocument/2006/relationships/customXml" Target="../ink/ink566.xml"/><Relationship Id="rId123" Type="http://schemas.openxmlformats.org/officeDocument/2006/relationships/image" Target="../media/image572.png"/><Relationship Id="rId144" Type="http://schemas.openxmlformats.org/officeDocument/2006/relationships/customXml" Target="../ink/ink587.xml"/><Relationship Id="rId90" Type="http://schemas.openxmlformats.org/officeDocument/2006/relationships/customXml" Target="../ink/ink560.xml"/><Relationship Id="rId165" Type="http://schemas.openxmlformats.org/officeDocument/2006/relationships/image" Target="../media/image593.png"/><Relationship Id="rId186" Type="http://schemas.openxmlformats.org/officeDocument/2006/relationships/customXml" Target="../ink/ink608.xml"/><Relationship Id="rId211" Type="http://schemas.openxmlformats.org/officeDocument/2006/relationships/image" Target="../media/image616.png"/><Relationship Id="rId232" Type="http://schemas.openxmlformats.org/officeDocument/2006/relationships/customXml" Target="../ink/ink631.xml"/><Relationship Id="rId253" Type="http://schemas.openxmlformats.org/officeDocument/2006/relationships/image" Target="../media/image637.png"/><Relationship Id="rId274" Type="http://schemas.openxmlformats.org/officeDocument/2006/relationships/customXml" Target="../ink/ink652.xml"/><Relationship Id="rId295" Type="http://schemas.openxmlformats.org/officeDocument/2006/relationships/image" Target="../media/image658.png"/><Relationship Id="rId27" Type="http://schemas.openxmlformats.org/officeDocument/2006/relationships/image" Target="../media/image524.png"/><Relationship Id="rId48" Type="http://schemas.openxmlformats.org/officeDocument/2006/relationships/customXml" Target="../ink/ink539.xml"/><Relationship Id="rId69" Type="http://schemas.openxmlformats.org/officeDocument/2006/relationships/image" Target="../media/image545.png"/><Relationship Id="rId113" Type="http://schemas.openxmlformats.org/officeDocument/2006/relationships/image" Target="../media/image567.png"/><Relationship Id="rId134" Type="http://schemas.openxmlformats.org/officeDocument/2006/relationships/customXml" Target="../ink/ink582.xml"/><Relationship Id="rId80" Type="http://schemas.openxmlformats.org/officeDocument/2006/relationships/customXml" Target="../ink/ink555.xml"/><Relationship Id="rId155" Type="http://schemas.openxmlformats.org/officeDocument/2006/relationships/image" Target="../media/image588.png"/><Relationship Id="rId176" Type="http://schemas.openxmlformats.org/officeDocument/2006/relationships/customXml" Target="../ink/ink603.xml"/><Relationship Id="rId197" Type="http://schemas.openxmlformats.org/officeDocument/2006/relationships/image" Target="../media/image609.png"/><Relationship Id="rId201" Type="http://schemas.openxmlformats.org/officeDocument/2006/relationships/image" Target="../media/image611.png"/><Relationship Id="rId222" Type="http://schemas.openxmlformats.org/officeDocument/2006/relationships/customXml" Target="../ink/ink626.xml"/><Relationship Id="rId243" Type="http://schemas.openxmlformats.org/officeDocument/2006/relationships/image" Target="../media/image632.png"/><Relationship Id="rId264" Type="http://schemas.openxmlformats.org/officeDocument/2006/relationships/customXml" Target="../ink/ink647.xml"/><Relationship Id="rId285" Type="http://schemas.openxmlformats.org/officeDocument/2006/relationships/image" Target="../media/image653.png"/><Relationship Id="rId17" Type="http://schemas.openxmlformats.org/officeDocument/2006/relationships/image" Target="../media/image519.png"/><Relationship Id="rId38" Type="http://schemas.openxmlformats.org/officeDocument/2006/relationships/customXml" Target="../ink/ink534.xml"/><Relationship Id="rId59" Type="http://schemas.openxmlformats.org/officeDocument/2006/relationships/image" Target="../media/image540.png"/><Relationship Id="rId103" Type="http://schemas.openxmlformats.org/officeDocument/2006/relationships/image" Target="../media/image562.png"/><Relationship Id="rId124" Type="http://schemas.openxmlformats.org/officeDocument/2006/relationships/customXml" Target="../ink/ink577.xml"/><Relationship Id="rId70" Type="http://schemas.openxmlformats.org/officeDocument/2006/relationships/customXml" Target="../ink/ink550.xml"/><Relationship Id="rId91" Type="http://schemas.openxmlformats.org/officeDocument/2006/relationships/image" Target="../media/image556.png"/><Relationship Id="rId145" Type="http://schemas.openxmlformats.org/officeDocument/2006/relationships/image" Target="../media/image583.png"/><Relationship Id="rId166" Type="http://schemas.openxmlformats.org/officeDocument/2006/relationships/customXml" Target="../ink/ink598.xml"/><Relationship Id="rId187" Type="http://schemas.openxmlformats.org/officeDocument/2006/relationships/image" Target="../media/image60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21.xml"/><Relationship Id="rId233" Type="http://schemas.openxmlformats.org/officeDocument/2006/relationships/image" Target="../media/image627.png"/><Relationship Id="rId254" Type="http://schemas.openxmlformats.org/officeDocument/2006/relationships/customXml" Target="../ink/ink642.xml"/><Relationship Id="rId28" Type="http://schemas.openxmlformats.org/officeDocument/2006/relationships/customXml" Target="../ink/ink529.xml"/><Relationship Id="rId49" Type="http://schemas.openxmlformats.org/officeDocument/2006/relationships/image" Target="../media/image535.png"/><Relationship Id="rId114" Type="http://schemas.openxmlformats.org/officeDocument/2006/relationships/customXml" Target="../ink/ink572.xml"/><Relationship Id="rId275" Type="http://schemas.openxmlformats.org/officeDocument/2006/relationships/image" Target="../media/image648.png"/><Relationship Id="rId296" Type="http://schemas.openxmlformats.org/officeDocument/2006/relationships/customXml" Target="../ink/ink663.xml"/><Relationship Id="rId300" Type="http://schemas.openxmlformats.org/officeDocument/2006/relationships/customXml" Target="../ink/ink665.xml"/><Relationship Id="rId60" Type="http://schemas.openxmlformats.org/officeDocument/2006/relationships/customXml" Target="../ink/ink545.xml"/><Relationship Id="rId81" Type="http://schemas.openxmlformats.org/officeDocument/2006/relationships/image" Target="../media/image551.png"/><Relationship Id="rId135" Type="http://schemas.openxmlformats.org/officeDocument/2006/relationships/image" Target="../media/image578.png"/><Relationship Id="rId156" Type="http://schemas.openxmlformats.org/officeDocument/2006/relationships/customXml" Target="../ink/ink593.xml"/><Relationship Id="rId177" Type="http://schemas.openxmlformats.org/officeDocument/2006/relationships/image" Target="../media/image599.png"/><Relationship Id="rId198" Type="http://schemas.openxmlformats.org/officeDocument/2006/relationships/customXml" Target="../ink/ink614.xml"/><Relationship Id="rId202" Type="http://schemas.openxmlformats.org/officeDocument/2006/relationships/customXml" Target="../ink/ink616.xml"/><Relationship Id="rId223" Type="http://schemas.openxmlformats.org/officeDocument/2006/relationships/image" Target="../media/image622.png"/><Relationship Id="rId244" Type="http://schemas.openxmlformats.org/officeDocument/2006/relationships/customXml" Target="../ink/ink637.xml"/><Relationship Id="rId18" Type="http://schemas.openxmlformats.org/officeDocument/2006/relationships/customXml" Target="../ink/ink524.xml"/><Relationship Id="rId39" Type="http://schemas.openxmlformats.org/officeDocument/2006/relationships/image" Target="../media/image530.png"/><Relationship Id="rId265" Type="http://schemas.openxmlformats.org/officeDocument/2006/relationships/image" Target="../media/image643.png"/><Relationship Id="rId286" Type="http://schemas.openxmlformats.org/officeDocument/2006/relationships/customXml" Target="../ink/ink658.xml"/><Relationship Id="rId50" Type="http://schemas.openxmlformats.org/officeDocument/2006/relationships/customXml" Target="../ink/ink540.xml"/><Relationship Id="rId104" Type="http://schemas.openxmlformats.org/officeDocument/2006/relationships/customXml" Target="../ink/ink567.xml"/><Relationship Id="rId125" Type="http://schemas.openxmlformats.org/officeDocument/2006/relationships/image" Target="../media/image573.png"/><Relationship Id="rId146" Type="http://schemas.openxmlformats.org/officeDocument/2006/relationships/customXml" Target="../ink/ink588.xml"/><Relationship Id="rId167" Type="http://schemas.openxmlformats.org/officeDocument/2006/relationships/image" Target="../media/image594.png"/><Relationship Id="rId188" Type="http://schemas.openxmlformats.org/officeDocument/2006/relationships/customXml" Target="../ink/ink609.xml"/><Relationship Id="rId71" Type="http://schemas.openxmlformats.org/officeDocument/2006/relationships/image" Target="../media/image546.png"/><Relationship Id="rId92" Type="http://schemas.openxmlformats.org/officeDocument/2006/relationships/customXml" Target="../ink/ink561.xml"/><Relationship Id="rId213" Type="http://schemas.openxmlformats.org/officeDocument/2006/relationships/image" Target="../media/image617.png"/><Relationship Id="rId234" Type="http://schemas.openxmlformats.org/officeDocument/2006/relationships/customXml" Target="../ink/ink632.xml"/><Relationship Id="rId2" Type="http://schemas.openxmlformats.org/officeDocument/2006/relationships/customXml" Target="../ink/ink516.xml"/><Relationship Id="rId29" Type="http://schemas.openxmlformats.org/officeDocument/2006/relationships/image" Target="../media/image525.png"/><Relationship Id="rId255" Type="http://schemas.openxmlformats.org/officeDocument/2006/relationships/image" Target="../media/image638.png"/><Relationship Id="rId276" Type="http://schemas.openxmlformats.org/officeDocument/2006/relationships/customXml" Target="../ink/ink653.xml"/><Relationship Id="rId297" Type="http://schemas.openxmlformats.org/officeDocument/2006/relationships/image" Target="../media/image659.png"/><Relationship Id="rId40" Type="http://schemas.openxmlformats.org/officeDocument/2006/relationships/customXml" Target="../ink/ink535.xml"/><Relationship Id="rId115" Type="http://schemas.openxmlformats.org/officeDocument/2006/relationships/image" Target="../media/image568.png"/><Relationship Id="rId136" Type="http://schemas.openxmlformats.org/officeDocument/2006/relationships/customXml" Target="../ink/ink583.xml"/><Relationship Id="rId157" Type="http://schemas.openxmlformats.org/officeDocument/2006/relationships/image" Target="../media/image589.png"/><Relationship Id="rId178" Type="http://schemas.openxmlformats.org/officeDocument/2006/relationships/customXml" Target="../ink/ink604.xml"/><Relationship Id="rId301" Type="http://schemas.openxmlformats.org/officeDocument/2006/relationships/image" Target="../media/image661.png"/><Relationship Id="rId61" Type="http://schemas.openxmlformats.org/officeDocument/2006/relationships/image" Target="../media/image541.png"/><Relationship Id="rId82" Type="http://schemas.openxmlformats.org/officeDocument/2006/relationships/customXml" Target="../ink/ink556.xml"/><Relationship Id="rId199" Type="http://schemas.openxmlformats.org/officeDocument/2006/relationships/image" Target="../media/image610.png"/><Relationship Id="rId203" Type="http://schemas.openxmlformats.org/officeDocument/2006/relationships/image" Target="../media/image612.png"/><Relationship Id="rId19" Type="http://schemas.openxmlformats.org/officeDocument/2006/relationships/image" Target="../media/image520.png"/><Relationship Id="rId224" Type="http://schemas.openxmlformats.org/officeDocument/2006/relationships/customXml" Target="../ink/ink627.xml"/><Relationship Id="rId245" Type="http://schemas.openxmlformats.org/officeDocument/2006/relationships/image" Target="../media/image633.png"/><Relationship Id="rId266" Type="http://schemas.openxmlformats.org/officeDocument/2006/relationships/customXml" Target="../ink/ink648.xml"/><Relationship Id="rId287" Type="http://schemas.openxmlformats.org/officeDocument/2006/relationships/image" Target="../media/image654.png"/><Relationship Id="rId30" Type="http://schemas.openxmlformats.org/officeDocument/2006/relationships/customXml" Target="../ink/ink530.xml"/><Relationship Id="rId105" Type="http://schemas.openxmlformats.org/officeDocument/2006/relationships/image" Target="../media/image563.png"/><Relationship Id="rId126" Type="http://schemas.openxmlformats.org/officeDocument/2006/relationships/customXml" Target="../ink/ink578.xml"/><Relationship Id="rId147" Type="http://schemas.openxmlformats.org/officeDocument/2006/relationships/image" Target="../media/image584.png"/><Relationship Id="rId168" Type="http://schemas.openxmlformats.org/officeDocument/2006/relationships/customXml" Target="../ink/ink599.xml"/><Relationship Id="rId51" Type="http://schemas.openxmlformats.org/officeDocument/2006/relationships/image" Target="../media/image536.png"/><Relationship Id="rId72" Type="http://schemas.openxmlformats.org/officeDocument/2006/relationships/customXml" Target="../ink/ink551.xml"/><Relationship Id="rId93" Type="http://schemas.openxmlformats.org/officeDocument/2006/relationships/image" Target="../media/image557.png"/><Relationship Id="rId189" Type="http://schemas.openxmlformats.org/officeDocument/2006/relationships/image" Target="../media/image605.png"/><Relationship Id="rId3" Type="http://schemas.openxmlformats.org/officeDocument/2006/relationships/image" Target="../media/image512.png"/><Relationship Id="rId214" Type="http://schemas.openxmlformats.org/officeDocument/2006/relationships/customXml" Target="../ink/ink622.xml"/><Relationship Id="rId235" Type="http://schemas.openxmlformats.org/officeDocument/2006/relationships/image" Target="../media/image628.png"/><Relationship Id="rId256" Type="http://schemas.openxmlformats.org/officeDocument/2006/relationships/customXml" Target="../ink/ink643.xml"/><Relationship Id="rId277" Type="http://schemas.openxmlformats.org/officeDocument/2006/relationships/image" Target="../media/image649.png"/><Relationship Id="rId298" Type="http://schemas.openxmlformats.org/officeDocument/2006/relationships/customXml" Target="../ink/ink664.xml"/><Relationship Id="rId116" Type="http://schemas.openxmlformats.org/officeDocument/2006/relationships/customXml" Target="../ink/ink573.xml"/><Relationship Id="rId137" Type="http://schemas.openxmlformats.org/officeDocument/2006/relationships/image" Target="../media/image579.png"/><Relationship Id="rId158" Type="http://schemas.openxmlformats.org/officeDocument/2006/relationships/customXml" Target="../ink/ink594.xml"/><Relationship Id="rId302" Type="http://schemas.openxmlformats.org/officeDocument/2006/relationships/customXml" Target="../ink/ink666.xml"/><Relationship Id="rId20" Type="http://schemas.openxmlformats.org/officeDocument/2006/relationships/customXml" Target="../ink/ink525.xml"/><Relationship Id="rId41" Type="http://schemas.openxmlformats.org/officeDocument/2006/relationships/image" Target="../media/image531.png"/><Relationship Id="rId62" Type="http://schemas.openxmlformats.org/officeDocument/2006/relationships/customXml" Target="../ink/ink546.xml"/><Relationship Id="rId83" Type="http://schemas.openxmlformats.org/officeDocument/2006/relationships/image" Target="../media/image552.png"/><Relationship Id="rId179" Type="http://schemas.openxmlformats.org/officeDocument/2006/relationships/image" Target="../media/image600.png"/><Relationship Id="rId190" Type="http://schemas.openxmlformats.org/officeDocument/2006/relationships/customXml" Target="../ink/ink610.xml"/><Relationship Id="rId204" Type="http://schemas.openxmlformats.org/officeDocument/2006/relationships/customXml" Target="../ink/ink617.xml"/><Relationship Id="rId225" Type="http://schemas.openxmlformats.org/officeDocument/2006/relationships/image" Target="../media/image623.png"/><Relationship Id="rId246" Type="http://schemas.openxmlformats.org/officeDocument/2006/relationships/customXml" Target="../ink/ink638.xml"/><Relationship Id="rId267" Type="http://schemas.openxmlformats.org/officeDocument/2006/relationships/image" Target="../media/image644.png"/><Relationship Id="rId288" Type="http://schemas.openxmlformats.org/officeDocument/2006/relationships/customXml" Target="../ink/ink659.xml"/><Relationship Id="rId106" Type="http://schemas.openxmlformats.org/officeDocument/2006/relationships/customXml" Target="../ink/ink568.xml"/><Relationship Id="rId127" Type="http://schemas.openxmlformats.org/officeDocument/2006/relationships/image" Target="../media/image574.png"/><Relationship Id="rId10" Type="http://schemas.openxmlformats.org/officeDocument/2006/relationships/customXml" Target="../ink/ink520.xml"/><Relationship Id="rId31" Type="http://schemas.openxmlformats.org/officeDocument/2006/relationships/image" Target="../media/image526.png"/><Relationship Id="rId52" Type="http://schemas.openxmlformats.org/officeDocument/2006/relationships/customXml" Target="../ink/ink541.xml"/><Relationship Id="rId73" Type="http://schemas.openxmlformats.org/officeDocument/2006/relationships/image" Target="../media/image547.png"/><Relationship Id="rId94" Type="http://schemas.openxmlformats.org/officeDocument/2006/relationships/customXml" Target="../ink/ink562.xml"/><Relationship Id="rId148" Type="http://schemas.openxmlformats.org/officeDocument/2006/relationships/customXml" Target="../ink/ink589.xml"/><Relationship Id="rId169" Type="http://schemas.openxmlformats.org/officeDocument/2006/relationships/image" Target="../media/image595.png"/><Relationship Id="rId4" Type="http://schemas.openxmlformats.org/officeDocument/2006/relationships/customXml" Target="../ink/ink517.xml"/><Relationship Id="rId180" Type="http://schemas.openxmlformats.org/officeDocument/2006/relationships/customXml" Target="../ink/ink605.xml"/><Relationship Id="rId215" Type="http://schemas.openxmlformats.org/officeDocument/2006/relationships/image" Target="../media/image618.png"/><Relationship Id="rId236" Type="http://schemas.openxmlformats.org/officeDocument/2006/relationships/customXml" Target="../ink/ink633.xml"/><Relationship Id="rId257" Type="http://schemas.openxmlformats.org/officeDocument/2006/relationships/image" Target="../media/image639.png"/><Relationship Id="rId278" Type="http://schemas.openxmlformats.org/officeDocument/2006/relationships/customXml" Target="../ink/ink654.xml"/><Relationship Id="rId303" Type="http://schemas.openxmlformats.org/officeDocument/2006/relationships/image" Target="../media/image662.png"/><Relationship Id="rId42" Type="http://schemas.openxmlformats.org/officeDocument/2006/relationships/customXml" Target="../ink/ink536.xml"/><Relationship Id="rId84" Type="http://schemas.openxmlformats.org/officeDocument/2006/relationships/customXml" Target="../ink/ink557.xml"/><Relationship Id="rId138" Type="http://schemas.openxmlformats.org/officeDocument/2006/relationships/customXml" Target="../ink/ink584.xml"/><Relationship Id="rId191" Type="http://schemas.openxmlformats.org/officeDocument/2006/relationships/image" Target="../media/image606.png"/><Relationship Id="rId205" Type="http://schemas.openxmlformats.org/officeDocument/2006/relationships/image" Target="../media/image613.png"/><Relationship Id="rId247" Type="http://schemas.openxmlformats.org/officeDocument/2006/relationships/image" Target="../media/image634.png"/><Relationship Id="rId107" Type="http://schemas.openxmlformats.org/officeDocument/2006/relationships/image" Target="../media/image564.png"/><Relationship Id="rId289" Type="http://schemas.openxmlformats.org/officeDocument/2006/relationships/image" Target="../media/image655.png"/><Relationship Id="rId11" Type="http://schemas.openxmlformats.org/officeDocument/2006/relationships/image" Target="../media/image516.png"/><Relationship Id="rId53" Type="http://schemas.openxmlformats.org/officeDocument/2006/relationships/image" Target="../media/image537.png"/><Relationship Id="rId149" Type="http://schemas.openxmlformats.org/officeDocument/2006/relationships/image" Target="../media/image585.png"/><Relationship Id="rId95" Type="http://schemas.openxmlformats.org/officeDocument/2006/relationships/image" Target="../media/image558.png"/><Relationship Id="rId160" Type="http://schemas.openxmlformats.org/officeDocument/2006/relationships/customXml" Target="../ink/ink595.xml"/><Relationship Id="rId216" Type="http://schemas.openxmlformats.org/officeDocument/2006/relationships/customXml" Target="../ink/ink623.xml"/><Relationship Id="rId258" Type="http://schemas.openxmlformats.org/officeDocument/2006/relationships/customXml" Target="../ink/ink644.xml"/><Relationship Id="rId22" Type="http://schemas.openxmlformats.org/officeDocument/2006/relationships/customXml" Target="../ink/ink526.xml"/><Relationship Id="rId64" Type="http://schemas.openxmlformats.org/officeDocument/2006/relationships/customXml" Target="../ink/ink547.xml"/><Relationship Id="rId118" Type="http://schemas.openxmlformats.org/officeDocument/2006/relationships/customXml" Target="../ink/ink574.xml"/><Relationship Id="rId171" Type="http://schemas.openxmlformats.org/officeDocument/2006/relationships/image" Target="../media/image596.png"/><Relationship Id="rId227" Type="http://schemas.openxmlformats.org/officeDocument/2006/relationships/image" Target="../media/image624.png"/><Relationship Id="rId269" Type="http://schemas.openxmlformats.org/officeDocument/2006/relationships/image" Target="../media/image645.png"/><Relationship Id="rId33" Type="http://schemas.openxmlformats.org/officeDocument/2006/relationships/image" Target="../media/image527.png"/><Relationship Id="rId129" Type="http://schemas.openxmlformats.org/officeDocument/2006/relationships/image" Target="../media/image575.png"/><Relationship Id="rId280" Type="http://schemas.openxmlformats.org/officeDocument/2006/relationships/customXml" Target="../ink/ink655.xml"/><Relationship Id="rId75" Type="http://schemas.openxmlformats.org/officeDocument/2006/relationships/image" Target="../media/image548.png"/><Relationship Id="rId140" Type="http://schemas.openxmlformats.org/officeDocument/2006/relationships/customXml" Target="../ink/ink585.xml"/><Relationship Id="rId182" Type="http://schemas.openxmlformats.org/officeDocument/2006/relationships/customXml" Target="../ink/ink606.xml"/><Relationship Id="rId6" Type="http://schemas.openxmlformats.org/officeDocument/2006/relationships/customXml" Target="../ink/ink518.xml"/><Relationship Id="rId238" Type="http://schemas.openxmlformats.org/officeDocument/2006/relationships/customXml" Target="../ink/ink63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7.xml"/><Relationship Id="rId21" Type="http://schemas.openxmlformats.org/officeDocument/2006/relationships/image" Target="../media/image674.png"/><Relationship Id="rId42" Type="http://schemas.openxmlformats.org/officeDocument/2006/relationships/image" Target="../media/image683.png"/><Relationship Id="rId63" Type="http://schemas.openxmlformats.org/officeDocument/2006/relationships/customXml" Target="../ink/ink700.xml"/><Relationship Id="rId84" Type="http://schemas.openxmlformats.org/officeDocument/2006/relationships/image" Target="../media/image704.png"/><Relationship Id="rId138" Type="http://schemas.openxmlformats.org/officeDocument/2006/relationships/image" Target="../media/image731.png"/><Relationship Id="rId159" Type="http://schemas.openxmlformats.org/officeDocument/2006/relationships/customXml" Target="../ink/ink748.xml"/><Relationship Id="rId170" Type="http://schemas.openxmlformats.org/officeDocument/2006/relationships/image" Target="../media/image747.png"/><Relationship Id="rId107" Type="http://schemas.openxmlformats.org/officeDocument/2006/relationships/customXml" Target="../ink/ink722.xml"/><Relationship Id="rId11" Type="http://schemas.openxmlformats.org/officeDocument/2006/relationships/image" Target="../media/image669.png"/><Relationship Id="rId32" Type="http://schemas.openxmlformats.org/officeDocument/2006/relationships/image" Target="../media/image678.png"/><Relationship Id="rId53" Type="http://schemas.openxmlformats.org/officeDocument/2006/relationships/customXml" Target="../ink/ink695.xml"/><Relationship Id="rId74" Type="http://schemas.openxmlformats.org/officeDocument/2006/relationships/image" Target="../media/image699.png"/><Relationship Id="rId128" Type="http://schemas.openxmlformats.org/officeDocument/2006/relationships/image" Target="../media/image726.png"/><Relationship Id="rId149" Type="http://schemas.openxmlformats.org/officeDocument/2006/relationships/customXml" Target="../ink/ink743.xml"/><Relationship Id="rId5" Type="http://schemas.openxmlformats.org/officeDocument/2006/relationships/image" Target="../media/image666.png"/><Relationship Id="rId95" Type="http://schemas.openxmlformats.org/officeDocument/2006/relationships/customXml" Target="../ink/ink716.xml"/><Relationship Id="rId160" Type="http://schemas.openxmlformats.org/officeDocument/2006/relationships/image" Target="../media/image742.png"/><Relationship Id="rId22" Type="http://schemas.openxmlformats.org/officeDocument/2006/relationships/customXml" Target="../ink/ink679.xml"/><Relationship Id="rId43" Type="http://schemas.openxmlformats.org/officeDocument/2006/relationships/customXml" Target="../ink/ink690.xml"/><Relationship Id="rId64" Type="http://schemas.openxmlformats.org/officeDocument/2006/relationships/image" Target="../media/image694.png"/><Relationship Id="rId118" Type="http://schemas.openxmlformats.org/officeDocument/2006/relationships/image" Target="../media/image721.png"/><Relationship Id="rId139" Type="http://schemas.openxmlformats.org/officeDocument/2006/relationships/customXml" Target="../ink/ink738.xml"/><Relationship Id="rId85" Type="http://schemas.openxmlformats.org/officeDocument/2006/relationships/customXml" Target="../ink/ink711.xml"/><Relationship Id="rId150" Type="http://schemas.openxmlformats.org/officeDocument/2006/relationships/image" Target="../media/image737.png"/><Relationship Id="rId171" Type="http://schemas.openxmlformats.org/officeDocument/2006/relationships/customXml" Target="../ink/ink754.xml"/><Relationship Id="rId12" Type="http://schemas.openxmlformats.org/officeDocument/2006/relationships/customXml" Target="../ink/ink674.xml"/><Relationship Id="rId33" Type="http://schemas.openxmlformats.org/officeDocument/2006/relationships/customXml" Target="../ink/ink685.xml"/><Relationship Id="rId108" Type="http://schemas.openxmlformats.org/officeDocument/2006/relationships/image" Target="../media/image716.png"/><Relationship Id="rId129" Type="http://schemas.openxmlformats.org/officeDocument/2006/relationships/customXml" Target="../ink/ink733.xml"/><Relationship Id="rId54" Type="http://schemas.openxmlformats.org/officeDocument/2006/relationships/image" Target="../media/image689.png"/><Relationship Id="rId75" Type="http://schemas.openxmlformats.org/officeDocument/2006/relationships/customXml" Target="../ink/ink706.xml"/><Relationship Id="rId96" Type="http://schemas.openxmlformats.org/officeDocument/2006/relationships/image" Target="../media/image710.png"/><Relationship Id="rId140" Type="http://schemas.openxmlformats.org/officeDocument/2006/relationships/image" Target="../media/image732.png"/><Relationship Id="rId161" Type="http://schemas.openxmlformats.org/officeDocument/2006/relationships/customXml" Target="../ink/ink7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1.xml"/><Relationship Id="rId23" Type="http://schemas.openxmlformats.org/officeDocument/2006/relationships/image" Target="../media/image675.png"/><Relationship Id="rId28" Type="http://schemas.openxmlformats.org/officeDocument/2006/relationships/customXml" Target="../ink/ink682.xml"/><Relationship Id="rId49" Type="http://schemas.openxmlformats.org/officeDocument/2006/relationships/customXml" Target="../ink/ink693.xml"/><Relationship Id="rId114" Type="http://schemas.openxmlformats.org/officeDocument/2006/relationships/image" Target="../media/image719.png"/><Relationship Id="rId119" Type="http://schemas.openxmlformats.org/officeDocument/2006/relationships/customXml" Target="../ink/ink728.xml"/><Relationship Id="rId44" Type="http://schemas.openxmlformats.org/officeDocument/2006/relationships/image" Target="../media/image684.png"/><Relationship Id="rId60" Type="http://schemas.openxmlformats.org/officeDocument/2006/relationships/image" Target="../media/image692.png"/><Relationship Id="rId65" Type="http://schemas.openxmlformats.org/officeDocument/2006/relationships/customXml" Target="../ink/ink701.xml"/><Relationship Id="rId81" Type="http://schemas.openxmlformats.org/officeDocument/2006/relationships/customXml" Target="../ink/ink709.xml"/><Relationship Id="rId86" Type="http://schemas.openxmlformats.org/officeDocument/2006/relationships/image" Target="../media/image705.png"/><Relationship Id="rId130" Type="http://schemas.openxmlformats.org/officeDocument/2006/relationships/image" Target="../media/image727.png"/><Relationship Id="rId135" Type="http://schemas.openxmlformats.org/officeDocument/2006/relationships/customXml" Target="../ink/ink736.xml"/><Relationship Id="rId151" Type="http://schemas.openxmlformats.org/officeDocument/2006/relationships/customXml" Target="../ink/ink744.xml"/><Relationship Id="rId156" Type="http://schemas.openxmlformats.org/officeDocument/2006/relationships/image" Target="../media/image740.png"/><Relationship Id="rId172" Type="http://schemas.openxmlformats.org/officeDocument/2006/relationships/image" Target="../media/image748.png"/><Relationship Id="rId13" Type="http://schemas.openxmlformats.org/officeDocument/2006/relationships/image" Target="../media/image670.png"/><Relationship Id="rId18" Type="http://schemas.openxmlformats.org/officeDocument/2006/relationships/customXml" Target="../ink/ink677.xml"/><Relationship Id="rId39" Type="http://schemas.openxmlformats.org/officeDocument/2006/relationships/customXml" Target="../ink/ink688.xml"/><Relationship Id="rId109" Type="http://schemas.openxmlformats.org/officeDocument/2006/relationships/customXml" Target="../ink/ink723.xml"/><Relationship Id="rId34" Type="http://schemas.openxmlformats.org/officeDocument/2006/relationships/image" Target="../media/image679.png"/><Relationship Id="rId50" Type="http://schemas.openxmlformats.org/officeDocument/2006/relationships/image" Target="../media/image687.png"/><Relationship Id="rId55" Type="http://schemas.openxmlformats.org/officeDocument/2006/relationships/customXml" Target="../ink/ink696.xml"/><Relationship Id="rId76" Type="http://schemas.openxmlformats.org/officeDocument/2006/relationships/image" Target="../media/image700.png"/><Relationship Id="rId97" Type="http://schemas.openxmlformats.org/officeDocument/2006/relationships/customXml" Target="../ink/ink717.xml"/><Relationship Id="rId104" Type="http://schemas.openxmlformats.org/officeDocument/2006/relationships/image" Target="../media/image714.png"/><Relationship Id="rId120" Type="http://schemas.openxmlformats.org/officeDocument/2006/relationships/image" Target="../media/image722.png"/><Relationship Id="rId125" Type="http://schemas.openxmlformats.org/officeDocument/2006/relationships/customXml" Target="../ink/ink731.xml"/><Relationship Id="rId141" Type="http://schemas.openxmlformats.org/officeDocument/2006/relationships/customXml" Target="../ink/ink739.xml"/><Relationship Id="rId146" Type="http://schemas.openxmlformats.org/officeDocument/2006/relationships/image" Target="../media/image735.png"/><Relationship Id="rId167" Type="http://schemas.openxmlformats.org/officeDocument/2006/relationships/customXml" Target="../ink/ink752.xml"/><Relationship Id="rId7" Type="http://schemas.openxmlformats.org/officeDocument/2006/relationships/image" Target="../media/image667.png"/><Relationship Id="rId71" Type="http://schemas.openxmlformats.org/officeDocument/2006/relationships/customXml" Target="../ink/ink704.xml"/><Relationship Id="rId92" Type="http://schemas.openxmlformats.org/officeDocument/2006/relationships/image" Target="../media/image708.png"/><Relationship Id="rId162" Type="http://schemas.openxmlformats.org/officeDocument/2006/relationships/image" Target="../media/image743.png"/><Relationship Id="rId2" Type="http://schemas.openxmlformats.org/officeDocument/2006/relationships/customXml" Target="../ink/ink669.xml"/><Relationship Id="rId29" Type="http://schemas.openxmlformats.org/officeDocument/2006/relationships/image" Target="../media/image677.png"/><Relationship Id="rId24" Type="http://schemas.openxmlformats.org/officeDocument/2006/relationships/customXml" Target="../ink/ink680.xml"/><Relationship Id="rId40" Type="http://schemas.openxmlformats.org/officeDocument/2006/relationships/image" Target="../media/image682.png"/><Relationship Id="rId45" Type="http://schemas.openxmlformats.org/officeDocument/2006/relationships/customXml" Target="../ink/ink691.xml"/><Relationship Id="rId66" Type="http://schemas.openxmlformats.org/officeDocument/2006/relationships/image" Target="../media/image695.png"/><Relationship Id="rId87" Type="http://schemas.openxmlformats.org/officeDocument/2006/relationships/customXml" Target="../ink/ink712.xml"/><Relationship Id="rId110" Type="http://schemas.openxmlformats.org/officeDocument/2006/relationships/image" Target="../media/image717.png"/><Relationship Id="rId115" Type="http://schemas.openxmlformats.org/officeDocument/2006/relationships/customXml" Target="../ink/ink726.xml"/><Relationship Id="rId131" Type="http://schemas.openxmlformats.org/officeDocument/2006/relationships/customXml" Target="../ink/ink734.xml"/><Relationship Id="rId136" Type="http://schemas.openxmlformats.org/officeDocument/2006/relationships/image" Target="../media/image730.png"/><Relationship Id="rId157" Type="http://schemas.openxmlformats.org/officeDocument/2006/relationships/customXml" Target="../ink/ink747.xml"/><Relationship Id="rId61" Type="http://schemas.openxmlformats.org/officeDocument/2006/relationships/customXml" Target="../ink/ink699.xml"/><Relationship Id="rId82" Type="http://schemas.openxmlformats.org/officeDocument/2006/relationships/image" Target="../media/image703.png"/><Relationship Id="rId152" Type="http://schemas.openxmlformats.org/officeDocument/2006/relationships/image" Target="../media/image738.png"/><Relationship Id="rId173" Type="http://schemas.openxmlformats.org/officeDocument/2006/relationships/customXml" Target="../ink/ink755.xml"/><Relationship Id="rId19" Type="http://schemas.openxmlformats.org/officeDocument/2006/relationships/image" Target="../media/image673.png"/><Relationship Id="rId14" Type="http://schemas.openxmlformats.org/officeDocument/2006/relationships/customXml" Target="../ink/ink675.xml"/><Relationship Id="rId30" Type="http://schemas.openxmlformats.org/officeDocument/2006/relationships/customXml" Target="../ink/ink683.xml"/><Relationship Id="rId35" Type="http://schemas.openxmlformats.org/officeDocument/2006/relationships/customXml" Target="../ink/ink686.xml"/><Relationship Id="rId56" Type="http://schemas.openxmlformats.org/officeDocument/2006/relationships/image" Target="../media/image690.png"/><Relationship Id="rId77" Type="http://schemas.openxmlformats.org/officeDocument/2006/relationships/customXml" Target="../ink/ink707.xml"/><Relationship Id="rId100" Type="http://schemas.openxmlformats.org/officeDocument/2006/relationships/image" Target="../media/image712.png"/><Relationship Id="rId105" Type="http://schemas.openxmlformats.org/officeDocument/2006/relationships/customXml" Target="../ink/ink721.xml"/><Relationship Id="rId126" Type="http://schemas.openxmlformats.org/officeDocument/2006/relationships/image" Target="../media/image725.png"/><Relationship Id="rId147" Type="http://schemas.openxmlformats.org/officeDocument/2006/relationships/customXml" Target="../ink/ink742.xml"/><Relationship Id="rId168" Type="http://schemas.openxmlformats.org/officeDocument/2006/relationships/image" Target="../media/image746.png"/><Relationship Id="rId8" Type="http://schemas.openxmlformats.org/officeDocument/2006/relationships/customXml" Target="../ink/ink672.xml"/><Relationship Id="rId51" Type="http://schemas.openxmlformats.org/officeDocument/2006/relationships/customXml" Target="../ink/ink694.xml"/><Relationship Id="rId72" Type="http://schemas.openxmlformats.org/officeDocument/2006/relationships/image" Target="../media/image698.png"/><Relationship Id="rId93" Type="http://schemas.openxmlformats.org/officeDocument/2006/relationships/customXml" Target="../ink/ink715.xml"/><Relationship Id="rId98" Type="http://schemas.openxmlformats.org/officeDocument/2006/relationships/image" Target="../media/image711.png"/><Relationship Id="rId121" Type="http://schemas.openxmlformats.org/officeDocument/2006/relationships/customXml" Target="../ink/ink729.xml"/><Relationship Id="rId142" Type="http://schemas.openxmlformats.org/officeDocument/2006/relationships/image" Target="../media/image733.png"/><Relationship Id="rId163" Type="http://schemas.openxmlformats.org/officeDocument/2006/relationships/customXml" Target="../ink/ink750.xml"/><Relationship Id="rId3" Type="http://schemas.openxmlformats.org/officeDocument/2006/relationships/image" Target="../media/image665.png"/><Relationship Id="rId25" Type="http://schemas.openxmlformats.org/officeDocument/2006/relationships/image" Target="../media/image210.png"/><Relationship Id="rId46" Type="http://schemas.openxmlformats.org/officeDocument/2006/relationships/image" Target="../media/image685.png"/><Relationship Id="rId67" Type="http://schemas.openxmlformats.org/officeDocument/2006/relationships/customXml" Target="../ink/ink702.xml"/><Relationship Id="rId116" Type="http://schemas.openxmlformats.org/officeDocument/2006/relationships/image" Target="../media/image720.png"/><Relationship Id="rId137" Type="http://schemas.openxmlformats.org/officeDocument/2006/relationships/customXml" Target="../ink/ink737.xml"/><Relationship Id="rId158" Type="http://schemas.openxmlformats.org/officeDocument/2006/relationships/image" Target="../media/image741.png"/><Relationship Id="rId20" Type="http://schemas.openxmlformats.org/officeDocument/2006/relationships/customXml" Target="../ink/ink678.xml"/><Relationship Id="rId41" Type="http://schemas.openxmlformats.org/officeDocument/2006/relationships/customXml" Target="../ink/ink689.xml"/><Relationship Id="rId62" Type="http://schemas.openxmlformats.org/officeDocument/2006/relationships/image" Target="../media/image693.png"/><Relationship Id="rId83" Type="http://schemas.openxmlformats.org/officeDocument/2006/relationships/customXml" Target="../ink/ink710.xml"/><Relationship Id="rId88" Type="http://schemas.openxmlformats.org/officeDocument/2006/relationships/image" Target="../media/image706.png"/><Relationship Id="rId111" Type="http://schemas.openxmlformats.org/officeDocument/2006/relationships/customXml" Target="../ink/ink724.xml"/><Relationship Id="rId132" Type="http://schemas.openxmlformats.org/officeDocument/2006/relationships/image" Target="../media/image728.png"/><Relationship Id="rId153" Type="http://schemas.openxmlformats.org/officeDocument/2006/relationships/customXml" Target="../ink/ink745.xml"/><Relationship Id="rId174" Type="http://schemas.openxmlformats.org/officeDocument/2006/relationships/image" Target="../media/image749.png"/><Relationship Id="rId15" Type="http://schemas.openxmlformats.org/officeDocument/2006/relationships/image" Target="../media/image671.png"/><Relationship Id="rId36" Type="http://schemas.openxmlformats.org/officeDocument/2006/relationships/image" Target="../media/image680.png"/><Relationship Id="rId57" Type="http://schemas.openxmlformats.org/officeDocument/2006/relationships/customXml" Target="../ink/ink697.xml"/><Relationship Id="rId106" Type="http://schemas.openxmlformats.org/officeDocument/2006/relationships/image" Target="../media/image715.png"/><Relationship Id="rId127" Type="http://schemas.openxmlformats.org/officeDocument/2006/relationships/customXml" Target="../ink/ink732.xml"/><Relationship Id="rId10" Type="http://schemas.openxmlformats.org/officeDocument/2006/relationships/customXml" Target="../ink/ink673.xml"/><Relationship Id="rId31" Type="http://schemas.openxmlformats.org/officeDocument/2006/relationships/customXml" Target="../ink/ink684.xml"/><Relationship Id="rId52" Type="http://schemas.openxmlformats.org/officeDocument/2006/relationships/image" Target="../media/image688.png"/><Relationship Id="rId73" Type="http://schemas.openxmlformats.org/officeDocument/2006/relationships/customXml" Target="../ink/ink705.xml"/><Relationship Id="rId78" Type="http://schemas.openxmlformats.org/officeDocument/2006/relationships/image" Target="../media/image701.png"/><Relationship Id="rId94" Type="http://schemas.openxmlformats.org/officeDocument/2006/relationships/image" Target="../media/image709.png"/><Relationship Id="rId99" Type="http://schemas.openxmlformats.org/officeDocument/2006/relationships/customXml" Target="../ink/ink718.xml"/><Relationship Id="rId101" Type="http://schemas.openxmlformats.org/officeDocument/2006/relationships/customXml" Target="../ink/ink719.xml"/><Relationship Id="rId122" Type="http://schemas.openxmlformats.org/officeDocument/2006/relationships/image" Target="../media/image723.png"/><Relationship Id="rId143" Type="http://schemas.openxmlformats.org/officeDocument/2006/relationships/customXml" Target="../ink/ink740.xml"/><Relationship Id="rId148" Type="http://schemas.openxmlformats.org/officeDocument/2006/relationships/image" Target="../media/image736.png"/><Relationship Id="rId164" Type="http://schemas.openxmlformats.org/officeDocument/2006/relationships/image" Target="../media/image744.png"/><Relationship Id="rId169" Type="http://schemas.openxmlformats.org/officeDocument/2006/relationships/customXml" Target="../ink/ink753.xml"/><Relationship Id="rId4" Type="http://schemas.openxmlformats.org/officeDocument/2006/relationships/customXml" Target="../ink/ink670.xml"/><Relationship Id="rId9" Type="http://schemas.openxmlformats.org/officeDocument/2006/relationships/image" Target="../media/image668.png"/><Relationship Id="rId26" Type="http://schemas.openxmlformats.org/officeDocument/2006/relationships/customXml" Target="../ink/ink681.xml"/><Relationship Id="rId47" Type="http://schemas.openxmlformats.org/officeDocument/2006/relationships/customXml" Target="../ink/ink692.xml"/><Relationship Id="rId68" Type="http://schemas.openxmlformats.org/officeDocument/2006/relationships/image" Target="../media/image696.png"/><Relationship Id="rId89" Type="http://schemas.openxmlformats.org/officeDocument/2006/relationships/customXml" Target="../ink/ink713.xml"/><Relationship Id="rId112" Type="http://schemas.openxmlformats.org/officeDocument/2006/relationships/image" Target="../media/image718.png"/><Relationship Id="rId133" Type="http://schemas.openxmlformats.org/officeDocument/2006/relationships/customXml" Target="../ink/ink735.xml"/><Relationship Id="rId154" Type="http://schemas.openxmlformats.org/officeDocument/2006/relationships/image" Target="../media/image739.png"/><Relationship Id="rId16" Type="http://schemas.openxmlformats.org/officeDocument/2006/relationships/customXml" Target="../ink/ink676.xml"/><Relationship Id="rId37" Type="http://schemas.openxmlformats.org/officeDocument/2006/relationships/customXml" Target="../ink/ink687.xml"/><Relationship Id="rId58" Type="http://schemas.openxmlformats.org/officeDocument/2006/relationships/image" Target="../media/image691.png"/><Relationship Id="rId79" Type="http://schemas.openxmlformats.org/officeDocument/2006/relationships/customXml" Target="../ink/ink708.xml"/><Relationship Id="rId102" Type="http://schemas.openxmlformats.org/officeDocument/2006/relationships/image" Target="../media/image713.png"/><Relationship Id="rId123" Type="http://schemas.openxmlformats.org/officeDocument/2006/relationships/customXml" Target="../ink/ink730.xml"/><Relationship Id="rId144" Type="http://schemas.openxmlformats.org/officeDocument/2006/relationships/image" Target="../media/image734.png"/><Relationship Id="rId90" Type="http://schemas.openxmlformats.org/officeDocument/2006/relationships/image" Target="../media/image707.png"/><Relationship Id="rId165" Type="http://schemas.openxmlformats.org/officeDocument/2006/relationships/customXml" Target="../ink/ink751.xml"/><Relationship Id="rId27" Type="http://schemas.openxmlformats.org/officeDocument/2006/relationships/image" Target="../media/image676.png"/><Relationship Id="rId48" Type="http://schemas.openxmlformats.org/officeDocument/2006/relationships/image" Target="../media/image686.png"/><Relationship Id="rId69" Type="http://schemas.openxmlformats.org/officeDocument/2006/relationships/customXml" Target="../ink/ink703.xml"/><Relationship Id="rId113" Type="http://schemas.openxmlformats.org/officeDocument/2006/relationships/customXml" Target="../ink/ink725.xml"/><Relationship Id="rId134" Type="http://schemas.openxmlformats.org/officeDocument/2006/relationships/image" Target="../media/image729.png"/><Relationship Id="rId80" Type="http://schemas.openxmlformats.org/officeDocument/2006/relationships/image" Target="../media/image702.png"/><Relationship Id="rId155" Type="http://schemas.openxmlformats.org/officeDocument/2006/relationships/customXml" Target="../ink/ink746.xml"/><Relationship Id="rId17" Type="http://schemas.openxmlformats.org/officeDocument/2006/relationships/image" Target="../media/image672.png"/><Relationship Id="rId38" Type="http://schemas.openxmlformats.org/officeDocument/2006/relationships/image" Target="../media/image681.png"/><Relationship Id="rId59" Type="http://schemas.openxmlformats.org/officeDocument/2006/relationships/customXml" Target="../ink/ink698.xml"/><Relationship Id="rId103" Type="http://schemas.openxmlformats.org/officeDocument/2006/relationships/customXml" Target="../ink/ink720.xml"/><Relationship Id="rId124" Type="http://schemas.openxmlformats.org/officeDocument/2006/relationships/image" Target="../media/image724.png"/><Relationship Id="rId70" Type="http://schemas.openxmlformats.org/officeDocument/2006/relationships/image" Target="../media/image697.png"/><Relationship Id="rId91" Type="http://schemas.openxmlformats.org/officeDocument/2006/relationships/customXml" Target="../ink/ink714.xml"/><Relationship Id="rId145" Type="http://schemas.openxmlformats.org/officeDocument/2006/relationships/customXml" Target="../ink/ink741.xml"/><Relationship Id="rId166" Type="http://schemas.openxmlformats.org/officeDocument/2006/relationships/image" Target="../media/image74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4.xml"/><Relationship Id="rId21" Type="http://schemas.openxmlformats.org/officeDocument/2006/relationships/image" Target="../media/image758.png"/><Relationship Id="rId42" Type="http://schemas.openxmlformats.org/officeDocument/2006/relationships/customXml" Target="../ink/ink776.xml"/><Relationship Id="rId63" Type="http://schemas.openxmlformats.org/officeDocument/2006/relationships/image" Target="../media/image779.png"/><Relationship Id="rId84" Type="http://schemas.openxmlformats.org/officeDocument/2006/relationships/image" Target="../media/image789.png"/><Relationship Id="rId138" Type="http://schemas.openxmlformats.org/officeDocument/2006/relationships/image" Target="../media/image816.png"/><Relationship Id="rId159" Type="http://schemas.openxmlformats.org/officeDocument/2006/relationships/customXml" Target="../ink/ink835.xml"/><Relationship Id="rId170" Type="http://schemas.openxmlformats.org/officeDocument/2006/relationships/image" Target="../media/image832.png"/><Relationship Id="rId107" Type="http://schemas.openxmlformats.org/officeDocument/2006/relationships/customXml" Target="../ink/ink809.xml"/><Relationship Id="rId11" Type="http://schemas.openxmlformats.org/officeDocument/2006/relationships/image" Target="../media/image753.png"/><Relationship Id="rId32" Type="http://schemas.openxmlformats.org/officeDocument/2006/relationships/customXml" Target="../ink/ink771.xml"/><Relationship Id="rId53" Type="http://schemas.openxmlformats.org/officeDocument/2006/relationships/image" Target="../media/image774.png"/><Relationship Id="rId74" Type="http://schemas.openxmlformats.org/officeDocument/2006/relationships/customXml" Target="../ink/ink792.xml"/><Relationship Id="rId128" Type="http://schemas.openxmlformats.org/officeDocument/2006/relationships/image" Target="../media/image811.png"/><Relationship Id="rId149" Type="http://schemas.openxmlformats.org/officeDocument/2006/relationships/customXml" Target="../ink/ink830.xml"/><Relationship Id="rId5" Type="http://schemas.openxmlformats.org/officeDocument/2006/relationships/image" Target="../media/image210.png"/><Relationship Id="rId95" Type="http://schemas.openxmlformats.org/officeDocument/2006/relationships/customXml" Target="../ink/ink803.xml"/><Relationship Id="rId160" Type="http://schemas.openxmlformats.org/officeDocument/2006/relationships/image" Target="../media/image827.png"/><Relationship Id="rId181" Type="http://schemas.openxmlformats.org/officeDocument/2006/relationships/customXml" Target="../ink/ink846.xml"/><Relationship Id="rId22" Type="http://schemas.openxmlformats.org/officeDocument/2006/relationships/customXml" Target="../ink/ink766.xml"/><Relationship Id="rId43" Type="http://schemas.openxmlformats.org/officeDocument/2006/relationships/image" Target="../media/image769.png"/><Relationship Id="rId64" Type="http://schemas.openxmlformats.org/officeDocument/2006/relationships/customXml" Target="../ink/ink787.xml"/><Relationship Id="rId118" Type="http://schemas.openxmlformats.org/officeDocument/2006/relationships/image" Target="../media/image806.png"/><Relationship Id="rId139" Type="http://schemas.openxmlformats.org/officeDocument/2006/relationships/customXml" Target="../ink/ink825.xml"/><Relationship Id="rId85" Type="http://schemas.openxmlformats.org/officeDocument/2006/relationships/customXml" Target="../ink/ink798.xml"/><Relationship Id="rId150" Type="http://schemas.openxmlformats.org/officeDocument/2006/relationships/image" Target="../media/image822.png"/><Relationship Id="rId171" Type="http://schemas.openxmlformats.org/officeDocument/2006/relationships/customXml" Target="../ink/ink841.xml"/><Relationship Id="rId12" Type="http://schemas.openxmlformats.org/officeDocument/2006/relationships/customXml" Target="../ink/ink761.xml"/><Relationship Id="rId33" Type="http://schemas.openxmlformats.org/officeDocument/2006/relationships/image" Target="../media/image764.png"/><Relationship Id="rId108" Type="http://schemas.openxmlformats.org/officeDocument/2006/relationships/image" Target="../media/image801.png"/><Relationship Id="rId129" Type="http://schemas.openxmlformats.org/officeDocument/2006/relationships/customXml" Target="../ink/ink820.xml"/><Relationship Id="rId54" Type="http://schemas.openxmlformats.org/officeDocument/2006/relationships/customXml" Target="../ink/ink782.xml"/><Relationship Id="rId75" Type="http://schemas.openxmlformats.org/officeDocument/2006/relationships/image" Target="../media/image785.png"/><Relationship Id="rId96" Type="http://schemas.openxmlformats.org/officeDocument/2006/relationships/image" Target="../media/image795.png"/><Relationship Id="rId140" Type="http://schemas.openxmlformats.org/officeDocument/2006/relationships/image" Target="../media/image817.png"/><Relationship Id="rId161" Type="http://schemas.openxmlformats.org/officeDocument/2006/relationships/customXml" Target="../ink/ink836.xml"/><Relationship Id="rId182" Type="http://schemas.openxmlformats.org/officeDocument/2006/relationships/image" Target="../media/image838.png"/><Relationship Id="rId6" Type="http://schemas.openxmlformats.org/officeDocument/2006/relationships/customXml" Target="../ink/ink758.xml"/><Relationship Id="rId23" Type="http://schemas.openxmlformats.org/officeDocument/2006/relationships/image" Target="../media/image759.png"/><Relationship Id="rId119" Type="http://schemas.openxmlformats.org/officeDocument/2006/relationships/customXml" Target="../ink/ink815.xml"/><Relationship Id="rId44" Type="http://schemas.openxmlformats.org/officeDocument/2006/relationships/customXml" Target="../ink/ink777.xml"/><Relationship Id="rId65" Type="http://schemas.openxmlformats.org/officeDocument/2006/relationships/image" Target="../media/image780.png"/><Relationship Id="rId86" Type="http://schemas.openxmlformats.org/officeDocument/2006/relationships/image" Target="../media/image790.png"/><Relationship Id="rId130" Type="http://schemas.openxmlformats.org/officeDocument/2006/relationships/image" Target="../media/image812.png"/><Relationship Id="rId151" Type="http://schemas.openxmlformats.org/officeDocument/2006/relationships/customXml" Target="../ink/ink831.xml"/><Relationship Id="rId172" Type="http://schemas.openxmlformats.org/officeDocument/2006/relationships/image" Target="../media/image833.png"/><Relationship Id="rId13" Type="http://schemas.openxmlformats.org/officeDocument/2006/relationships/image" Target="../media/image754.png"/><Relationship Id="rId18" Type="http://schemas.openxmlformats.org/officeDocument/2006/relationships/customXml" Target="../ink/ink764.xml"/><Relationship Id="rId39" Type="http://schemas.openxmlformats.org/officeDocument/2006/relationships/image" Target="../media/image767.png"/><Relationship Id="rId109" Type="http://schemas.openxmlformats.org/officeDocument/2006/relationships/customXml" Target="../ink/ink810.xml"/><Relationship Id="rId34" Type="http://schemas.openxmlformats.org/officeDocument/2006/relationships/customXml" Target="../ink/ink772.xml"/><Relationship Id="rId50" Type="http://schemas.openxmlformats.org/officeDocument/2006/relationships/customXml" Target="../ink/ink780.xml"/><Relationship Id="rId55" Type="http://schemas.openxmlformats.org/officeDocument/2006/relationships/image" Target="../media/image775.png"/><Relationship Id="rId76" Type="http://schemas.openxmlformats.org/officeDocument/2006/relationships/customXml" Target="../ink/ink793.xml"/><Relationship Id="rId97" Type="http://schemas.openxmlformats.org/officeDocument/2006/relationships/customXml" Target="../ink/ink804.xml"/><Relationship Id="rId104" Type="http://schemas.openxmlformats.org/officeDocument/2006/relationships/image" Target="../media/image799.png"/><Relationship Id="rId120" Type="http://schemas.openxmlformats.org/officeDocument/2006/relationships/image" Target="../media/image807.png"/><Relationship Id="rId125" Type="http://schemas.openxmlformats.org/officeDocument/2006/relationships/customXml" Target="../ink/ink818.xml"/><Relationship Id="rId141" Type="http://schemas.openxmlformats.org/officeDocument/2006/relationships/customXml" Target="../ink/ink826.xml"/><Relationship Id="rId146" Type="http://schemas.openxmlformats.org/officeDocument/2006/relationships/image" Target="../media/image820.png"/><Relationship Id="rId167" Type="http://schemas.openxmlformats.org/officeDocument/2006/relationships/customXml" Target="../ink/ink839.xml"/><Relationship Id="rId188" Type="http://schemas.openxmlformats.org/officeDocument/2006/relationships/image" Target="../media/image841.png"/><Relationship Id="rId7" Type="http://schemas.openxmlformats.org/officeDocument/2006/relationships/image" Target="../media/image751.png"/><Relationship Id="rId71" Type="http://schemas.openxmlformats.org/officeDocument/2006/relationships/image" Target="../media/image783.png"/><Relationship Id="rId92" Type="http://schemas.openxmlformats.org/officeDocument/2006/relationships/image" Target="../media/image793.png"/><Relationship Id="rId162" Type="http://schemas.openxmlformats.org/officeDocument/2006/relationships/image" Target="../media/image828.png"/><Relationship Id="rId183" Type="http://schemas.openxmlformats.org/officeDocument/2006/relationships/customXml" Target="../ink/ink847.xml"/><Relationship Id="rId2" Type="http://schemas.openxmlformats.org/officeDocument/2006/relationships/customXml" Target="../ink/ink756.xml"/><Relationship Id="rId29" Type="http://schemas.openxmlformats.org/officeDocument/2006/relationships/image" Target="../media/image762.png"/><Relationship Id="rId24" Type="http://schemas.openxmlformats.org/officeDocument/2006/relationships/customXml" Target="../ink/ink767.xml"/><Relationship Id="rId40" Type="http://schemas.openxmlformats.org/officeDocument/2006/relationships/customXml" Target="../ink/ink775.xml"/><Relationship Id="rId45" Type="http://schemas.openxmlformats.org/officeDocument/2006/relationships/image" Target="../media/image770.png"/><Relationship Id="rId66" Type="http://schemas.openxmlformats.org/officeDocument/2006/relationships/customXml" Target="../ink/ink788.xml"/><Relationship Id="rId87" Type="http://schemas.openxmlformats.org/officeDocument/2006/relationships/customXml" Target="../ink/ink799.xml"/><Relationship Id="rId110" Type="http://schemas.openxmlformats.org/officeDocument/2006/relationships/image" Target="../media/image802.png"/><Relationship Id="rId115" Type="http://schemas.openxmlformats.org/officeDocument/2006/relationships/customXml" Target="../ink/ink813.xml"/><Relationship Id="rId131" Type="http://schemas.openxmlformats.org/officeDocument/2006/relationships/customXml" Target="../ink/ink821.xml"/><Relationship Id="rId136" Type="http://schemas.openxmlformats.org/officeDocument/2006/relationships/image" Target="../media/image815.png"/><Relationship Id="rId157" Type="http://schemas.openxmlformats.org/officeDocument/2006/relationships/customXml" Target="../ink/ink834.xml"/><Relationship Id="rId178" Type="http://schemas.openxmlformats.org/officeDocument/2006/relationships/image" Target="../media/image836.png"/><Relationship Id="rId61" Type="http://schemas.openxmlformats.org/officeDocument/2006/relationships/image" Target="../media/image778.png"/><Relationship Id="rId82" Type="http://schemas.openxmlformats.org/officeDocument/2006/relationships/image" Target="../media/image788.png"/><Relationship Id="rId152" Type="http://schemas.openxmlformats.org/officeDocument/2006/relationships/image" Target="../media/image823.png"/><Relationship Id="rId173" Type="http://schemas.openxmlformats.org/officeDocument/2006/relationships/customXml" Target="../ink/ink842.xml"/><Relationship Id="rId19" Type="http://schemas.openxmlformats.org/officeDocument/2006/relationships/image" Target="../media/image757.png"/><Relationship Id="rId14" Type="http://schemas.openxmlformats.org/officeDocument/2006/relationships/customXml" Target="../ink/ink762.xml"/><Relationship Id="rId30" Type="http://schemas.openxmlformats.org/officeDocument/2006/relationships/customXml" Target="../ink/ink770.xml"/><Relationship Id="rId35" Type="http://schemas.openxmlformats.org/officeDocument/2006/relationships/image" Target="../media/image765.png"/><Relationship Id="rId56" Type="http://schemas.openxmlformats.org/officeDocument/2006/relationships/customXml" Target="../ink/ink783.xml"/><Relationship Id="rId77" Type="http://schemas.openxmlformats.org/officeDocument/2006/relationships/image" Target="../media/image786.png"/><Relationship Id="rId100" Type="http://schemas.openxmlformats.org/officeDocument/2006/relationships/image" Target="../media/image797.png"/><Relationship Id="rId105" Type="http://schemas.openxmlformats.org/officeDocument/2006/relationships/customXml" Target="../ink/ink808.xml"/><Relationship Id="rId126" Type="http://schemas.openxmlformats.org/officeDocument/2006/relationships/image" Target="../media/image810.png"/><Relationship Id="rId147" Type="http://schemas.openxmlformats.org/officeDocument/2006/relationships/customXml" Target="../ink/ink829.xml"/><Relationship Id="rId168" Type="http://schemas.openxmlformats.org/officeDocument/2006/relationships/image" Target="../media/image831.png"/><Relationship Id="rId8" Type="http://schemas.openxmlformats.org/officeDocument/2006/relationships/customXml" Target="../ink/ink759.xml"/><Relationship Id="rId51" Type="http://schemas.openxmlformats.org/officeDocument/2006/relationships/image" Target="../media/image773.png"/><Relationship Id="rId72" Type="http://schemas.openxmlformats.org/officeDocument/2006/relationships/customXml" Target="../ink/ink791.xml"/><Relationship Id="rId93" Type="http://schemas.openxmlformats.org/officeDocument/2006/relationships/customXml" Target="../ink/ink802.xml"/><Relationship Id="rId98" Type="http://schemas.openxmlformats.org/officeDocument/2006/relationships/image" Target="../media/image796.png"/><Relationship Id="rId121" Type="http://schemas.openxmlformats.org/officeDocument/2006/relationships/customXml" Target="../ink/ink816.xml"/><Relationship Id="rId142" Type="http://schemas.openxmlformats.org/officeDocument/2006/relationships/image" Target="../media/image818.png"/><Relationship Id="rId163" Type="http://schemas.openxmlformats.org/officeDocument/2006/relationships/customXml" Target="../ink/ink837.xml"/><Relationship Id="rId184" Type="http://schemas.openxmlformats.org/officeDocument/2006/relationships/image" Target="../media/image839.png"/><Relationship Id="rId3" Type="http://schemas.openxmlformats.org/officeDocument/2006/relationships/image" Target="../media/image750.png"/><Relationship Id="rId25" Type="http://schemas.openxmlformats.org/officeDocument/2006/relationships/image" Target="../media/image760.png"/><Relationship Id="rId46" Type="http://schemas.openxmlformats.org/officeDocument/2006/relationships/customXml" Target="../ink/ink778.xml"/><Relationship Id="rId67" Type="http://schemas.openxmlformats.org/officeDocument/2006/relationships/image" Target="../media/image781.png"/><Relationship Id="rId116" Type="http://schemas.openxmlformats.org/officeDocument/2006/relationships/image" Target="../media/image805.png"/><Relationship Id="rId137" Type="http://schemas.openxmlformats.org/officeDocument/2006/relationships/customXml" Target="../ink/ink824.xml"/><Relationship Id="rId158" Type="http://schemas.openxmlformats.org/officeDocument/2006/relationships/image" Target="../media/image826.png"/><Relationship Id="rId20" Type="http://schemas.openxmlformats.org/officeDocument/2006/relationships/customXml" Target="../ink/ink765.xml"/><Relationship Id="rId41" Type="http://schemas.openxmlformats.org/officeDocument/2006/relationships/image" Target="../media/image768.png"/><Relationship Id="rId62" Type="http://schemas.openxmlformats.org/officeDocument/2006/relationships/customXml" Target="../ink/ink786.xml"/><Relationship Id="rId83" Type="http://schemas.openxmlformats.org/officeDocument/2006/relationships/customXml" Target="../ink/ink797.xml"/><Relationship Id="rId88" Type="http://schemas.openxmlformats.org/officeDocument/2006/relationships/image" Target="../media/image791.png"/><Relationship Id="rId111" Type="http://schemas.openxmlformats.org/officeDocument/2006/relationships/customXml" Target="../ink/ink811.xml"/><Relationship Id="rId132" Type="http://schemas.openxmlformats.org/officeDocument/2006/relationships/image" Target="../media/image813.png"/><Relationship Id="rId153" Type="http://schemas.openxmlformats.org/officeDocument/2006/relationships/customXml" Target="../ink/ink832.xml"/><Relationship Id="rId174" Type="http://schemas.openxmlformats.org/officeDocument/2006/relationships/image" Target="../media/image834.png"/><Relationship Id="rId179" Type="http://schemas.openxmlformats.org/officeDocument/2006/relationships/customXml" Target="../ink/ink845.xml"/><Relationship Id="rId15" Type="http://schemas.openxmlformats.org/officeDocument/2006/relationships/image" Target="../media/image755.png"/><Relationship Id="rId36" Type="http://schemas.openxmlformats.org/officeDocument/2006/relationships/customXml" Target="../ink/ink773.xml"/><Relationship Id="rId57" Type="http://schemas.openxmlformats.org/officeDocument/2006/relationships/image" Target="../media/image776.png"/><Relationship Id="rId106" Type="http://schemas.openxmlformats.org/officeDocument/2006/relationships/image" Target="../media/image800.png"/><Relationship Id="rId127" Type="http://schemas.openxmlformats.org/officeDocument/2006/relationships/customXml" Target="../ink/ink819.xml"/><Relationship Id="rId10" Type="http://schemas.openxmlformats.org/officeDocument/2006/relationships/customXml" Target="../ink/ink760.xml"/><Relationship Id="rId31" Type="http://schemas.openxmlformats.org/officeDocument/2006/relationships/image" Target="../media/image763.png"/><Relationship Id="rId52" Type="http://schemas.openxmlformats.org/officeDocument/2006/relationships/customXml" Target="../ink/ink781.xml"/><Relationship Id="rId73" Type="http://schemas.openxmlformats.org/officeDocument/2006/relationships/image" Target="../media/image784.png"/><Relationship Id="rId78" Type="http://schemas.openxmlformats.org/officeDocument/2006/relationships/customXml" Target="../ink/ink794.xml"/><Relationship Id="rId94" Type="http://schemas.openxmlformats.org/officeDocument/2006/relationships/image" Target="../media/image794.png"/><Relationship Id="rId99" Type="http://schemas.openxmlformats.org/officeDocument/2006/relationships/customXml" Target="../ink/ink805.xml"/><Relationship Id="rId101" Type="http://schemas.openxmlformats.org/officeDocument/2006/relationships/customXml" Target="../ink/ink806.xml"/><Relationship Id="rId122" Type="http://schemas.openxmlformats.org/officeDocument/2006/relationships/image" Target="../media/image808.png"/><Relationship Id="rId143" Type="http://schemas.openxmlformats.org/officeDocument/2006/relationships/customXml" Target="../ink/ink827.xml"/><Relationship Id="rId148" Type="http://schemas.openxmlformats.org/officeDocument/2006/relationships/image" Target="../media/image821.png"/><Relationship Id="rId164" Type="http://schemas.openxmlformats.org/officeDocument/2006/relationships/image" Target="../media/image829.png"/><Relationship Id="rId169" Type="http://schemas.openxmlformats.org/officeDocument/2006/relationships/customXml" Target="../ink/ink840.xml"/><Relationship Id="rId185" Type="http://schemas.openxmlformats.org/officeDocument/2006/relationships/customXml" Target="../ink/ink848.xml"/><Relationship Id="rId4" Type="http://schemas.openxmlformats.org/officeDocument/2006/relationships/customXml" Target="../ink/ink757.xml"/><Relationship Id="rId9" Type="http://schemas.openxmlformats.org/officeDocument/2006/relationships/image" Target="../media/image752.png"/><Relationship Id="rId180" Type="http://schemas.openxmlformats.org/officeDocument/2006/relationships/image" Target="../media/image837.png"/><Relationship Id="rId26" Type="http://schemas.openxmlformats.org/officeDocument/2006/relationships/customXml" Target="../ink/ink768.xml"/><Relationship Id="rId47" Type="http://schemas.openxmlformats.org/officeDocument/2006/relationships/image" Target="../media/image771.png"/><Relationship Id="rId68" Type="http://schemas.openxmlformats.org/officeDocument/2006/relationships/customXml" Target="../ink/ink789.xml"/><Relationship Id="rId89" Type="http://schemas.openxmlformats.org/officeDocument/2006/relationships/customXml" Target="../ink/ink800.xml"/><Relationship Id="rId112" Type="http://schemas.openxmlformats.org/officeDocument/2006/relationships/image" Target="../media/image803.png"/><Relationship Id="rId133" Type="http://schemas.openxmlformats.org/officeDocument/2006/relationships/customXml" Target="../ink/ink822.xml"/><Relationship Id="rId154" Type="http://schemas.openxmlformats.org/officeDocument/2006/relationships/image" Target="../media/image824.png"/><Relationship Id="rId175" Type="http://schemas.openxmlformats.org/officeDocument/2006/relationships/customXml" Target="../ink/ink843.xml"/><Relationship Id="rId16" Type="http://schemas.openxmlformats.org/officeDocument/2006/relationships/customXml" Target="../ink/ink763.xml"/><Relationship Id="rId37" Type="http://schemas.openxmlformats.org/officeDocument/2006/relationships/image" Target="../media/image766.png"/><Relationship Id="rId58" Type="http://schemas.openxmlformats.org/officeDocument/2006/relationships/customXml" Target="../ink/ink784.xml"/><Relationship Id="rId79" Type="http://schemas.openxmlformats.org/officeDocument/2006/relationships/image" Target="../media/image787.png"/><Relationship Id="rId102" Type="http://schemas.openxmlformats.org/officeDocument/2006/relationships/image" Target="../media/image798.png"/><Relationship Id="rId123" Type="http://schemas.openxmlformats.org/officeDocument/2006/relationships/customXml" Target="../ink/ink817.xml"/><Relationship Id="rId144" Type="http://schemas.openxmlformats.org/officeDocument/2006/relationships/image" Target="../media/image819.png"/><Relationship Id="rId90" Type="http://schemas.openxmlformats.org/officeDocument/2006/relationships/image" Target="../media/image792.png"/><Relationship Id="rId165" Type="http://schemas.openxmlformats.org/officeDocument/2006/relationships/customXml" Target="../ink/ink838.xml"/><Relationship Id="rId186" Type="http://schemas.openxmlformats.org/officeDocument/2006/relationships/image" Target="../media/image840.png"/><Relationship Id="rId27" Type="http://schemas.openxmlformats.org/officeDocument/2006/relationships/image" Target="../media/image761.png"/><Relationship Id="rId48" Type="http://schemas.openxmlformats.org/officeDocument/2006/relationships/customXml" Target="../ink/ink779.xml"/><Relationship Id="rId69" Type="http://schemas.openxmlformats.org/officeDocument/2006/relationships/image" Target="../media/image782.png"/><Relationship Id="rId113" Type="http://schemas.openxmlformats.org/officeDocument/2006/relationships/customXml" Target="../ink/ink812.xml"/><Relationship Id="rId134" Type="http://schemas.openxmlformats.org/officeDocument/2006/relationships/image" Target="../media/image814.png"/><Relationship Id="rId80" Type="http://schemas.openxmlformats.org/officeDocument/2006/relationships/customXml" Target="../ink/ink795.xml"/><Relationship Id="rId155" Type="http://schemas.openxmlformats.org/officeDocument/2006/relationships/customXml" Target="../ink/ink833.xml"/><Relationship Id="rId176" Type="http://schemas.openxmlformats.org/officeDocument/2006/relationships/image" Target="../media/image835.png"/><Relationship Id="rId17" Type="http://schemas.openxmlformats.org/officeDocument/2006/relationships/image" Target="../media/image756.png"/><Relationship Id="rId38" Type="http://schemas.openxmlformats.org/officeDocument/2006/relationships/customXml" Target="../ink/ink774.xml"/><Relationship Id="rId59" Type="http://schemas.openxmlformats.org/officeDocument/2006/relationships/image" Target="../media/image777.png"/><Relationship Id="rId103" Type="http://schemas.openxmlformats.org/officeDocument/2006/relationships/customXml" Target="../ink/ink807.xml"/><Relationship Id="rId124" Type="http://schemas.openxmlformats.org/officeDocument/2006/relationships/image" Target="../media/image809.png"/><Relationship Id="rId70" Type="http://schemas.openxmlformats.org/officeDocument/2006/relationships/customXml" Target="../ink/ink790.xml"/><Relationship Id="rId91" Type="http://schemas.openxmlformats.org/officeDocument/2006/relationships/customXml" Target="../ink/ink801.xml"/><Relationship Id="rId145" Type="http://schemas.openxmlformats.org/officeDocument/2006/relationships/customXml" Target="../ink/ink828.xml"/><Relationship Id="rId166" Type="http://schemas.openxmlformats.org/officeDocument/2006/relationships/image" Target="../media/image830.png"/><Relationship Id="rId187" Type="http://schemas.openxmlformats.org/officeDocument/2006/relationships/customXml" Target="../ink/ink849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769.xml"/><Relationship Id="rId49" Type="http://schemas.openxmlformats.org/officeDocument/2006/relationships/image" Target="../media/image772.png"/><Relationship Id="rId114" Type="http://schemas.openxmlformats.org/officeDocument/2006/relationships/image" Target="../media/image804.png"/><Relationship Id="rId60" Type="http://schemas.openxmlformats.org/officeDocument/2006/relationships/customXml" Target="../ink/ink785.xml"/><Relationship Id="rId81" Type="http://schemas.openxmlformats.org/officeDocument/2006/relationships/customXml" Target="../ink/ink796.xml"/><Relationship Id="rId135" Type="http://schemas.openxmlformats.org/officeDocument/2006/relationships/customXml" Target="../ink/ink823.xml"/><Relationship Id="rId156" Type="http://schemas.openxmlformats.org/officeDocument/2006/relationships/image" Target="../media/image825.png"/><Relationship Id="rId177" Type="http://schemas.openxmlformats.org/officeDocument/2006/relationships/customXml" Target="../ink/ink84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8.xml"/><Relationship Id="rId21" Type="http://schemas.openxmlformats.org/officeDocument/2006/relationships/image" Target="../media/image851.png"/><Relationship Id="rId42" Type="http://schemas.openxmlformats.org/officeDocument/2006/relationships/image" Target="../media/image860.png"/><Relationship Id="rId63" Type="http://schemas.openxmlformats.org/officeDocument/2006/relationships/customXml" Target="../ink/ink881.xml"/><Relationship Id="rId84" Type="http://schemas.openxmlformats.org/officeDocument/2006/relationships/image" Target="../media/image881.png"/><Relationship Id="rId138" Type="http://schemas.openxmlformats.org/officeDocument/2006/relationships/image" Target="../media/image908.png"/><Relationship Id="rId107" Type="http://schemas.openxmlformats.org/officeDocument/2006/relationships/customXml" Target="../ink/ink903.xml"/><Relationship Id="rId11" Type="http://schemas.openxmlformats.org/officeDocument/2006/relationships/image" Target="../media/image846.png"/><Relationship Id="rId32" Type="http://schemas.openxmlformats.org/officeDocument/2006/relationships/customXml" Target="../ink/ink865.xml"/><Relationship Id="rId53" Type="http://schemas.openxmlformats.org/officeDocument/2006/relationships/customXml" Target="../ink/ink876.xml"/><Relationship Id="rId74" Type="http://schemas.openxmlformats.org/officeDocument/2006/relationships/image" Target="../media/image876.png"/><Relationship Id="rId128" Type="http://schemas.openxmlformats.org/officeDocument/2006/relationships/image" Target="../media/image903.png"/><Relationship Id="rId5" Type="http://schemas.openxmlformats.org/officeDocument/2006/relationships/image" Target="../media/image843.png"/><Relationship Id="rId90" Type="http://schemas.openxmlformats.org/officeDocument/2006/relationships/image" Target="../media/image884.png"/><Relationship Id="rId95" Type="http://schemas.openxmlformats.org/officeDocument/2006/relationships/customXml" Target="../ink/ink897.xml"/><Relationship Id="rId22" Type="http://schemas.openxmlformats.org/officeDocument/2006/relationships/customXml" Target="../ink/ink860.xml"/><Relationship Id="rId27" Type="http://schemas.openxmlformats.org/officeDocument/2006/relationships/image" Target="../media/image854.png"/><Relationship Id="rId43" Type="http://schemas.openxmlformats.org/officeDocument/2006/relationships/customXml" Target="../ink/ink871.xml"/><Relationship Id="rId48" Type="http://schemas.openxmlformats.org/officeDocument/2006/relationships/image" Target="../media/image863.png"/><Relationship Id="rId64" Type="http://schemas.openxmlformats.org/officeDocument/2006/relationships/image" Target="../media/image871.png"/><Relationship Id="rId69" Type="http://schemas.openxmlformats.org/officeDocument/2006/relationships/customXml" Target="../ink/ink884.xml"/><Relationship Id="rId113" Type="http://schemas.openxmlformats.org/officeDocument/2006/relationships/customXml" Target="../ink/ink906.xml"/><Relationship Id="rId118" Type="http://schemas.openxmlformats.org/officeDocument/2006/relationships/image" Target="../media/image898.png"/><Relationship Id="rId134" Type="http://schemas.openxmlformats.org/officeDocument/2006/relationships/image" Target="../media/image906.png"/><Relationship Id="rId139" Type="http://schemas.openxmlformats.org/officeDocument/2006/relationships/customXml" Target="../ink/ink919.xml"/><Relationship Id="rId80" Type="http://schemas.openxmlformats.org/officeDocument/2006/relationships/image" Target="../media/image879.png"/><Relationship Id="rId85" Type="http://schemas.openxmlformats.org/officeDocument/2006/relationships/customXml" Target="../ink/ink892.xml"/><Relationship Id="rId12" Type="http://schemas.openxmlformats.org/officeDocument/2006/relationships/customXml" Target="../ink/ink855.xml"/><Relationship Id="rId17" Type="http://schemas.openxmlformats.org/officeDocument/2006/relationships/image" Target="../media/image849.png"/><Relationship Id="rId33" Type="http://schemas.openxmlformats.org/officeDocument/2006/relationships/image" Target="../media/image857.png"/><Relationship Id="rId38" Type="http://schemas.openxmlformats.org/officeDocument/2006/relationships/customXml" Target="../ink/ink868.xml"/><Relationship Id="rId59" Type="http://schemas.openxmlformats.org/officeDocument/2006/relationships/customXml" Target="../ink/ink879.xml"/><Relationship Id="rId103" Type="http://schemas.openxmlformats.org/officeDocument/2006/relationships/customXml" Target="../ink/ink901.xml"/><Relationship Id="rId108" Type="http://schemas.openxmlformats.org/officeDocument/2006/relationships/image" Target="../media/image893.png"/><Relationship Id="rId124" Type="http://schemas.openxmlformats.org/officeDocument/2006/relationships/image" Target="../media/image901.png"/><Relationship Id="rId129" Type="http://schemas.openxmlformats.org/officeDocument/2006/relationships/customXml" Target="../ink/ink914.xml"/><Relationship Id="rId54" Type="http://schemas.openxmlformats.org/officeDocument/2006/relationships/image" Target="../media/image866.png"/><Relationship Id="rId70" Type="http://schemas.openxmlformats.org/officeDocument/2006/relationships/image" Target="../media/image874.png"/><Relationship Id="rId75" Type="http://schemas.openxmlformats.org/officeDocument/2006/relationships/customXml" Target="../ink/ink887.xml"/><Relationship Id="rId91" Type="http://schemas.openxmlformats.org/officeDocument/2006/relationships/customXml" Target="../ink/ink895.xml"/><Relationship Id="rId96" Type="http://schemas.openxmlformats.org/officeDocument/2006/relationships/image" Target="../media/image887.png"/><Relationship Id="rId140" Type="http://schemas.openxmlformats.org/officeDocument/2006/relationships/image" Target="../media/image909.png"/><Relationship Id="rId145" Type="http://schemas.openxmlformats.org/officeDocument/2006/relationships/customXml" Target="../ink/ink9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2.xml"/><Relationship Id="rId23" Type="http://schemas.openxmlformats.org/officeDocument/2006/relationships/image" Target="../media/image852.png"/><Relationship Id="rId28" Type="http://schemas.openxmlformats.org/officeDocument/2006/relationships/customXml" Target="../ink/ink863.xml"/><Relationship Id="rId49" Type="http://schemas.openxmlformats.org/officeDocument/2006/relationships/customXml" Target="../ink/ink874.xml"/><Relationship Id="rId114" Type="http://schemas.openxmlformats.org/officeDocument/2006/relationships/image" Target="../media/image896.png"/><Relationship Id="rId119" Type="http://schemas.openxmlformats.org/officeDocument/2006/relationships/customXml" Target="../ink/ink909.xml"/><Relationship Id="rId44" Type="http://schemas.openxmlformats.org/officeDocument/2006/relationships/image" Target="../media/image861.png"/><Relationship Id="rId60" Type="http://schemas.openxmlformats.org/officeDocument/2006/relationships/image" Target="../media/image869.png"/><Relationship Id="rId65" Type="http://schemas.openxmlformats.org/officeDocument/2006/relationships/customXml" Target="../ink/ink882.xml"/><Relationship Id="rId81" Type="http://schemas.openxmlformats.org/officeDocument/2006/relationships/customXml" Target="../ink/ink890.xml"/><Relationship Id="rId86" Type="http://schemas.openxmlformats.org/officeDocument/2006/relationships/image" Target="../media/image882.png"/><Relationship Id="rId130" Type="http://schemas.openxmlformats.org/officeDocument/2006/relationships/image" Target="../media/image904.png"/><Relationship Id="rId135" Type="http://schemas.openxmlformats.org/officeDocument/2006/relationships/customXml" Target="../ink/ink917.xml"/><Relationship Id="rId13" Type="http://schemas.openxmlformats.org/officeDocument/2006/relationships/image" Target="../media/image847.png"/><Relationship Id="rId18" Type="http://schemas.openxmlformats.org/officeDocument/2006/relationships/customXml" Target="../ink/ink858.xml"/><Relationship Id="rId39" Type="http://schemas.openxmlformats.org/officeDocument/2006/relationships/customXml" Target="../ink/ink869.xml"/><Relationship Id="rId109" Type="http://schemas.openxmlformats.org/officeDocument/2006/relationships/customXml" Target="../ink/ink904.xml"/><Relationship Id="rId34" Type="http://schemas.openxmlformats.org/officeDocument/2006/relationships/customXml" Target="../ink/ink866.xml"/><Relationship Id="rId50" Type="http://schemas.openxmlformats.org/officeDocument/2006/relationships/image" Target="../media/image864.png"/><Relationship Id="rId55" Type="http://schemas.openxmlformats.org/officeDocument/2006/relationships/customXml" Target="../ink/ink877.xml"/><Relationship Id="rId76" Type="http://schemas.openxmlformats.org/officeDocument/2006/relationships/image" Target="../media/image877.png"/><Relationship Id="rId97" Type="http://schemas.openxmlformats.org/officeDocument/2006/relationships/customXml" Target="../ink/ink898.xml"/><Relationship Id="rId104" Type="http://schemas.openxmlformats.org/officeDocument/2006/relationships/image" Target="../media/image891.png"/><Relationship Id="rId120" Type="http://schemas.openxmlformats.org/officeDocument/2006/relationships/image" Target="../media/image899.png"/><Relationship Id="rId125" Type="http://schemas.openxmlformats.org/officeDocument/2006/relationships/customXml" Target="../ink/ink912.xml"/><Relationship Id="rId141" Type="http://schemas.openxmlformats.org/officeDocument/2006/relationships/customXml" Target="../ink/ink920.xml"/><Relationship Id="rId146" Type="http://schemas.openxmlformats.org/officeDocument/2006/relationships/image" Target="../media/image912.png"/><Relationship Id="rId7" Type="http://schemas.openxmlformats.org/officeDocument/2006/relationships/image" Target="../media/image844.png"/><Relationship Id="rId71" Type="http://schemas.openxmlformats.org/officeDocument/2006/relationships/customXml" Target="../ink/ink885.xml"/><Relationship Id="rId92" Type="http://schemas.openxmlformats.org/officeDocument/2006/relationships/image" Target="../media/image885.png"/><Relationship Id="rId2" Type="http://schemas.openxmlformats.org/officeDocument/2006/relationships/customXml" Target="../ink/ink850.xml"/><Relationship Id="rId29" Type="http://schemas.openxmlformats.org/officeDocument/2006/relationships/image" Target="../media/image855.png"/><Relationship Id="rId24" Type="http://schemas.openxmlformats.org/officeDocument/2006/relationships/customXml" Target="../ink/ink861.xml"/><Relationship Id="rId40" Type="http://schemas.openxmlformats.org/officeDocument/2006/relationships/image" Target="../media/image859.png"/><Relationship Id="rId45" Type="http://schemas.openxmlformats.org/officeDocument/2006/relationships/customXml" Target="../ink/ink872.xml"/><Relationship Id="rId66" Type="http://schemas.openxmlformats.org/officeDocument/2006/relationships/image" Target="../media/image872.png"/><Relationship Id="rId87" Type="http://schemas.openxmlformats.org/officeDocument/2006/relationships/customXml" Target="../ink/ink893.xml"/><Relationship Id="rId110" Type="http://schemas.openxmlformats.org/officeDocument/2006/relationships/image" Target="../media/image894.png"/><Relationship Id="rId115" Type="http://schemas.openxmlformats.org/officeDocument/2006/relationships/customXml" Target="../ink/ink907.xml"/><Relationship Id="rId131" Type="http://schemas.openxmlformats.org/officeDocument/2006/relationships/customXml" Target="../ink/ink915.xml"/><Relationship Id="rId136" Type="http://schemas.openxmlformats.org/officeDocument/2006/relationships/image" Target="../media/image907.png"/><Relationship Id="rId61" Type="http://schemas.openxmlformats.org/officeDocument/2006/relationships/customXml" Target="../ink/ink880.xml"/><Relationship Id="rId82" Type="http://schemas.openxmlformats.org/officeDocument/2006/relationships/image" Target="../media/image880.png"/><Relationship Id="rId19" Type="http://schemas.openxmlformats.org/officeDocument/2006/relationships/image" Target="../media/image850.png"/><Relationship Id="rId14" Type="http://schemas.openxmlformats.org/officeDocument/2006/relationships/customXml" Target="../ink/ink856.xml"/><Relationship Id="rId30" Type="http://schemas.openxmlformats.org/officeDocument/2006/relationships/customXml" Target="../ink/ink864.xml"/><Relationship Id="rId35" Type="http://schemas.openxmlformats.org/officeDocument/2006/relationships/image" Target="../media/image858.png"/><Relationship Id="rId56" Type="http://schemas.openxmlformats.org/officeDocument/2006/relationships/image" Target="../media/image867.png"/><Relationship Id="rId77" Type="http://schemas.openxmlformats.org/officeDocument/2006/relationships/customXml" Target="../ink/ink888.xml"/><Relationship Id="rId100" Type="http://schemas.openxmlformats.org/officeDocument/2006/relationships/image" Target="../media/image889.png"/><Relationship Id="rId105" Type="http://schemas.openxmlformats.org/officeDocument/2006/relationships/customXml" Target="../ink/ink902.xml"/><Relationship Id="rId126" Type="http://schemas.openxmlformats.org/officeDocument/2006/relationships/image" Target="../media/image902.png"/><Relationship Id="rId147" Type="http://schemas.openxmlformats.org/officeDocument/2006/relationships/customXml" Target="../ink/ink923.xml"/><Relationship Id="rId8" Type="http://schemas.openxmlformats.org/officeDocument/2006/relationships/customXml" Target="../ink/ink853.xml"/><Relationship Id="rId51" Type="http://schemas.openxmlformats.org/officeDocument/2006/relationships/customXml" Target="../ink/ink875.xml"/><Relationship Id="rId72" Type="http://schemas.openxmlformats.org/officeDocument/2006/relationships/image" Target="../media/image875.png"/><Relationship Id="rId93" Type="http://schemas.openxmlformats.org/officeDocument/2006/relationships/customXml" Target="../ink/ink896.xml"/><Relationship Id="rId98" Type="http://schemas.openxmlformats.org/officeDocument/2006/relationships/image" Target="../media/image888.png"/><Relationship Id="rId121" Type="http://schemas.openxmlformats.org/officeDocument/2006/relationships/customXml" Target="../ink/ink910.xml"/><Relationship Id="rId142" Type="http://schemas.openxmlformats.org/officeDocument/2006/relationships/image" Target="../media/image910.png"/><Relationship Id="rId3" Type="http://schemas.openxmlformats.org/officeDocument/2006/relationships/image" Target="../media/image842.png"/><Relationship Id="rId25" Type="http://schemas.openxmlformats.org/officeDocument/2006/relationships/image" Target="../media/image853.png"/><Relationship Id="rId46" Type="http://schemas.openxmlformats.org/officeDocument/2006/relationships/image" Target="../media/image862.png"/><Relationship Id="rId67" Type="http://schemas.openxmlformats.org/officeDocument/2006/relationships/customXml" Target="../ink/ink883.xml"/><Relationship Id="rId116" Type="http://schemas.openxmlformats.org/officeDocument/2006/relationships/image" Target="../media/image897.png"/><Relationship Id="rId137" Type="http://schemas.openxmlformats.org/officeDocument/2006/relationships/customXml" Target="../ink/ink918.xml"/><Relationship Id="rId20" Type="http://schemas.openxmlformats.org/officeDocument/2006/relationships/customXml" Target="../ink/ink859.xml"/><Relationship Id="rId41" Type="http://schemas.openxmlformats.org/officeDocument/2006/relationships/customXml" Target="../ink/ink870.xml"/><Relationship Id="rId62" Type="http://schemas.openxmlformats.org/officeDocument/2006/relationships/image" Target="../media/image870.png"/><Relationship Id="rId83" Type="http://schemas.openxmlformats.org/officeDocument/2006/relationships/customXml" Target="../ink/ink891.xml"/><Relationship Id="rId88" Type="http://schemas.openxmlformats.org/officeDocument/2006/relationships/image" Target="../media/image883.png"/><Relationship Id="rId111" Type="http://schemas.openxmlformats.org/officeDocument/2006/relationships/customXml" Target="../ink/ink905.xml"/><Relationship Id="rId132" Type="http://schemas.openxmlformats.org/officeDocument/2006/relationships/image" Target="../media/image905.png"/><Relationship Id="rId15" Type="http://schemas.openxmlformats.org/officeDocument/2006/relationships/image" Target="../media/image848.png"/><Relationship Id="rId36" Type="http://schemas.openxmlformats.org/officeDocument/2006/relationships/customXml" Target="../ink/ink867.xml"/><Relationship Id="rId57" Type="http://schemas.openxmlformats.org/officeDocument/2006/relationships/customXml" Target="../ink/ink878.xml"/><Relationship Id="rId106" Type="http://schemas.openxmlformats.org/officeDocument/2006/relationships/image" Target="../media/image892.png"/><Relationship Id="rId127" Type="http://schemas.openxmlformats.org/officeDocument/2006/relationships/customXml" Target="../ink/ink913.xml"/><Relationship Id="rId10" Type="http://schemas.openxmlformats.org/officeDocument/2006/relationships/customXml" Target="../ink/ink854.xml"/><Relationship Id="rId31" Type="http://schemas.openxmlformats.org/officeDocument/2006/relationships/image" Target="../media/image856.png"/><Relationship Id="rId52" Type="http://schemas.openxmlformats.org/officeDocument/2006/relationships/image" Target="../media/image865.png"/><Relationship Id="rId73" Type="http://schemas.openxmlformats.org/officeDocument/2006/relationships/customXml" Target="../ink/ink886.xml"/><Relationship Id="rId78" Type="http://schemas.openxmlformats.org/officeDocument/2006/relationships/image" Target="../media/image878.png"/><Relationship Id="rId94" Type="http://schemas.openxmlformats.org/officeDocument/2006/relationships/image" Target="../media/image886.png"/><Relationship Id="rId99" Type="http://schemas.openxmlformats.org/officeDocument/2006/relationships/customXml" Target="../ink/ink899.xml"/><Relationship Id="rId101" Type="http://schemas.openxmlformats.org/officeDocument/2006/relationships/customXml" Target="../ink/ink900.xml"/><Relationship Id="rId122" Type="http://schemas.openxmlformats.org/officeDocument/2006/relationships/image" Target="../media/image900.png"/><Relationship Id="rId143" Type="http://schemas.openxmlformats.org/officeDocument/2006/relationships/customXml" Target="../ink/ink921.xml"/><Relationship Id="rId148" Type="http://schemas.openxmlformats.org/officeDocument/2006/relationships/image" Target="../media/image913.png"/><Relationship Id="rId4" Type="http://schemas.openxmlformats.org/officeDocument/2006/relationships/customXml" Target="../ink/ink851.xml"/><Relationship Id="rId9" Type="http://schemas.openxmlformats.org/officeDocument/2006/relationships/image" Target="../media/image845.png"/><Relationship Id="rId26" Type="http://schemas.openxmlformats.org/officeDocument/2006/relationships/customXml" Target="../ink/ink862.xml"/><Relationship Id="rId47" Type="http://schemas.openxmlformats.org/officeDocument/2006/relationships/customXml" Target="../ink/ink873.xml"/><Relationship Id="rId68" Type="http://schemas.openxmlformats.org/officeDocument/2006/relationships/image" Target="../media/image873.png"/><Relationship Id="rId89" Type="http://schemas.openxmlformats.org/officeDocument/2006/relationships/customXml" Target="../ink/ink894.xml"/><Relationship Id="rId112" Type="http://schemas.openxmlformats.org/officeDocument/2006/relationships/image" Target="../media/image895.png"/><Relationship Id="rId133" Type="http://schemas.openxmlformats.org/officeDocument/2006/relationships/customXml" Target="../ink/ink916.xml"/><Relationship Id="rId16" Type="http://schemas.openxmlformats.org/officeDocument/2006/relationships/customXml" Target="../ink/ink857.xml"/><Relationship Id="rId37" Type="http://schemas.openxmlformats.org/officeDocument/2006/relationships/image" Target="../media/image210.png"/><Relationship Id="rId58" Type="http://schemas.openxmlformats.org/officeDocument/2006/relationships/image" Target="../media/image868.png"/><Relationship Id="rId79" Type="http://schemas.openxmlformats.org/officeDocument/2006/relationships/customXml" Target="../ink/ink889.xml"/><Relationship Id="rId102" Type="http://schemas.openxmlformats.org/officeDocument/2006/relationships/image" Target="../media/image890.png"/><Relationship Id="rId123" Type="http://schemas.openxmlformats.org/officeDocument/2006/relationships/customXml" Target="../ink/ink911.xml"/><Relationship Id="rId144" Type="http://schemas.openxmlformats.org/officeDocument/2006/relationships/image" Target="../media/image911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71.png"/><Relationship Id="rId21" Type="http://schemas.openxmlformats.org/officeDocument/2006/relationships/image" Target="../media/image923.png"/><Relationship Id="rId42" Type="http://schemas.openxmlformats.org/officeDocument/2006/relationships/customXml" Target="../ink/ink944.xml"/><Relationship Id="rId63" Type="http://schemas.openxmlformats.org/officeDocument/2006/relationships/image" Target="../media/image944.png"/><Relationship Id="rId84" Type="http://schemas.openxmlformats.org/officeDocument/2006/relationships/customXml" Target="../ink/ink965.xml"/><Relationship Id="rId138" Type="http://schemas.openxmlformats.org/officeDocument/2006/relationships/customXml" Target="../ink/ink992.xml"/><Relationship Id="rId159" Type="http://schemas.openxmlformats.org/officeDocument/2006/relationships/image" Target="../media/image992.png"/><Relationship Id="rId170" Type="http://schemas.openxmlformats.org/officeDocument/2006/relationships/customXml" Target="../ink/ink1008.xml"/><Relationship Id="rId191" Type="http://schemas.openxmlformats.org/officeDocument/2006/relationships/image" Target="../media/image1008.png"/><Relationship Id="rId107" Type="http://schemas.openxmlformats.org/officeDocument/2006/relationships/image" Target="../media/image966.png"/><Relationship Id="rId11" Type="http://schemas.openxmlformats.org/officeDocument/2006/relationships/image" Target="../media/image918.png"/><Relationship Id="rId32" Type="http://schemas.openxmlformats.org/officeDocument/2006/relationships/customXml" Target="../ink/ink939.xml"/><Relationship Id="rId53" Type="http://schemas.openxmlformats.org/officeDocument/2006/relationships/image" Target="../media/image939.png"/><Relationship Id="rId74" Type="http://schemas.openxmlformats.org/officeDocument/2006/relationships/customXml" Target="../ink/ink960.xml"/><Relationship Id="rId128" Type="http://schemas.openxmlformats.org/officeDocument/2006/relationships/customXml" Target="../ink/ink987.xml"/><Relationship Id="rId149" Type="http://schemas.openxmlformats.org/officeDocument/2006/relationships/image" Target="../media/image987.png"/><Relationship Id="rId5" Type="http://schemas.openxmlformats.org/officeDocument/2006/relationships/image" Target="../media/image915.png"/><Relationship Id="rId95" Type="http://schemas.openxmlformats.org/officeDocument/2006/relationships/image" Target="../media/image960.png"/><Relationship Id="rId160" Type="http://schemas.openxmlformats.org/officeDocument/2006/relationships/customXml" Target="../ink/ink1003.xml"/><Relationship Id="rId181" Type="http://schemas.openxmlformats.org/officeDocument/2006/relationships/image" Target="../media/image1003.png"/><Relationship Id="rId22" Type="http://schemas.openxmlformats.org/officeDocument/2006/relationships/customXml" Target="../ink/ink934.xml"/><Relationship Id="rId43" Type="http://schemas.openxmlformats.org/officeDocument/2006/relationships/image" Target="../media/image934.png"/><Relationship Id="rId64" Type="http://schemas.openxmlformats.org/officeDocument/2006/relationships/customXml" Target="../ink/ink955.xml"/><Relationship Id="rId118" Type="http://schemas.openxmlformats.org/officeDocument/2006/relationships/customXml" Target="../ink/ink982.xml"/><Relationship Id="rId139" Type="http://schemas.openxmlformats.org/officeDocument/2006/relationships/image" Target="../media/image982.png"/><Relationship Id="rId85" Type="http://schemas.openxmlformats.org/officeDocument/2006/relationships/image" Target="../media/image955.png"/><Relationship Id="rId150" Type="http://schemas.openxmlformats.org/officeDocument/2006/relationships/customXml" Target="../ink/ink998.xml"/><Relationship Id="rId171" Type="http://schemas.openxmlformats.org/officeDocument/2006/relationships/image" Target="../media/image998.png"/><Relationship Id="rId192" Type="http://schemas.openxmlformats.org/officeDocument/2006/relationships/customXml" Target="../ink/ink1019.xml"/><Relationship Id="rId12" Type="http://schemas.openxmlformats.org/officeDocument/2006/relationships/customXml" Target="../ink/ink929.xml"/><Relationship Id="rId33" Type="http://schemas.openxmlformats.org/officeDocument/2006/relationships/image" Target="../media/image929.png"/><Relationship Id="rId108" Type="http://schemas.openxmlformats.org/officeDocument/2006/relationships/customXml" Target="../ink/ink977.xml"/><Relationship Id="rId129" Type="http://schemas.openxmlformats.org/officeDocument/2006/relationships/image" Target="../media/image977.png"/><Relationship Id="rId54" Type="http://schemas.openxmlformats.org/officeDocument/2006/relationships/customXml" Target="../ink/ink950.xml"/><Relationship Id="rId75" Type="http://schemas.openxmlformats.org/officeDocument/2006/relationships/image" Target="../media/image950.png"/><Relationship Id="rId96" Type="http://schemas.openxmlformats.org/officeDocument/2006/relationships/customXml" Target="../ink/ink971.xml"/><Relationship Id="rId140" Type="http://schemas.openxmlformats.org/officeDocument/2006/relationships/customXml" Target="../ink/ink993.xml"/><Relationship Id="rId161" Type="http://schemas.openxmlformats.org/officeDocument/2006/relationships/image" Target="../media/image993.png"/><Relationship Id="rId182" Type="http://schemas.openxmlformats.org/officeDocument/2006/relationships/customXml" Target="../ink/ink1014.xml"/><Relationship Id="rId6" Type="http://schemas.openxmlformats.org/officeDocument/2006/relationships/customXml" Target="../ink/ink926.xml"/><Relationship Id="rId23" Type="http://schemas.openxmlformats.org/officeDocument/2006/relationships/image" Target="../media/image924.png"/><Relationship Id="rId119" Type="http://schemas.openxmlformats.org/officeDocument/2006/relationships/image" Target="../media/image972.png"/><Relationship Id="rId44" Type="http://schemas.openxmlformats.org/officeDocument/2006/relationships/customXml" Target="../ink/ink945.xml"/><Relationship Id="rId65" Type="http://schemas.openxmlformats.org/officeDocument/2006/relationships/image" Target="../media/image945.png"/><Relationship Id="rId86" Type="http://schemas.openxmlformats.org/officeDocument/2006/relationships/customXml" Target="../ink/ink966.xml"/><Relationship Id="rId130" Type="http://schemas.openxmlformats.org/officeDocument/2006/relationships/customXml" Target="../ink/ink988.xml"/><Relationship Id="rId151" Type="http://schemas.openxmlformats.org/officeDocument/2006/relationships/image" Target="../media/image988.png"/><Relationship Id="rId172" Type="http://schemas.openxmlformats.org/officeDocument/2006/relationships/customXml" Target="../ink/ink1009.xml"/><Relationship Id="rId193" Type="http://schemas.openxmlformats.org/officeDocument/2006/relationships/image" Target="../media/image1009.png"/><Relationship Id="rId13" Type="http://schemas.openxmlformats.org/officeDocument/2006/relationships/image" Target="../media/image919.png"/><Relationship Id="rId109" Type="http://schemas.openxmlformats.org/officeDocument/2006/relationships/image" Target="../media/image967.png"/><Relationship Id="rId34" Type="http://schemas.openxmlformats.org/officeDocument/2006/relationships/customXml" Target="../ink/ink940.xml"/><Relationship Id="rId55" Type="http://schemas.openxmlformats.org/officeDocument/2006/relationships/image" Target="../media/image940.png"/><Relationship Id="rId76" Type="http://schemas.openxmlformats.org/officeDocument/2006/relationships/customXml" Target="../ink/ink961.xml"/><Relationship Id="rId97" Type="http://schemas.openxmlformats.org/officeDocument/2006/relationships/image" Target="../media/image961.png"/><Relationship Id="rId120" Type="http://schemas.openxmlformats.org/officeDocument/2006/relationships/customXml" Target="../ink/ink983.xml"/><Relationship Id="rId141" Type="http://schemas.openxmlformats.org/officeDocument/2006/relationships/image" Target="../media/image983.png"/><Relationship Id="rId7" Type="http://schemas.openxmlformats.org/officeDocument/2006/relationships/image" Target="../media/image916.png"/><Relationship Id="rId71" Type="http://schemas.openxmlformats.org/officeDocument/2006/relationships/image" Target="../media/image948.png"/><Relationship Id="rId92" Type="http://schemas.openxmlformats.org/officeDocument/2006/relationships/customXml" Target="../ink/ink969.xml"/><Relationship Id="rId162" Type="http://schemas.openxmlformats.org/officeDocument/2006/relationships/customXml" Target="../ink/ink1004.xml"/><Relationship Id="rId183" Type="http://schemas.openxmlformats.org/officeDocument/2006/relationships/image" Target="../media/image1004.png"/><Relationship Id="rId2" Type="http://schemas.openxmlformats.org/officeDocument/2006/relationships/customXml" Target="../ink/ink924.xml"/><Relationship Id="rId29" Type="http://schemas.openxmlformats.org/officeDocument/2006/relationships/image" Target="../media/image927.png"/><Relationship Id="rId24" Type="http://schemas.openxmlformats.org/officeDocument/2006/relationships/customXml" Target="../ink/ink935.xml"/><Relationship Id="rId40" Type="http://schemas.openxmlformats.org/officeDocument/2006/relationships/customXml" Target="../ink/ink943.xml"/><Relationship Id="rId45" Type="http://schemas.openxmlformats.org/officeDocument/2006/relationships/image" Target="../media/image935.png"/><Relationship Id="rId66" Type="http://schemas.openxmlformats.org/officeDocument/2006/relationships/customXml" Target="../ink/ink956.xml"/><Relationship Id="rId87" Type="http://schemas.openxmlformats.org/officeDocument/2006/relationships/image" Target="../media/image956.png"/><Relationship Id="rId110" Type="http://schemas.openxmlformats.org/officeDocument/2006/relationships/customXml" Target="../ink/ink978.xml"/><Relationship Id="rId115" Type="http://schemas.openxmlformats.org/officeDocument/2006/relationships/image" Target="../media/image970.png"/><Relationship Id="rId131" Type="http://schemas.openxmlformats.org/officeDocument/2006/relationships/image" Target="../media/image978.png"/><Relationship Id="rId136" Type="http://schemas.openxmlformats.org/officeDocument/2006/relationships/customXml" Target="../ink/ink991.xml"/><Relationship Id="rId157" Type="http://schemas.openxmlformats.org/officeDocument/2006/relationships/image" Target="../media/image991.png"/><Relationship Id="rId178" Type="http://schemas.openxmlformats.org/officeDocument/2006/relationships/customXml" Target="../ink/ink1012.xml"/><Relationship Id="rId61" Type="http://schemas.openxmlformats.org/officeDocument/2006/relationships/image" Target="../media/image943.png"/><Relationship Id="rId82" Type="http://schemas.openxmlformats.org/officeDocument/2006/relationships/customXml" Target="../ink/ink964.xml"/><Relationship Id="rId152" Type="http://schemas.openxmlformats.org/officeDocument/2006/relationships/customXml" Target="../ink/ink999.xml"/><Relationship Id="rId173" Type="http://schemas.openxmlformats.org/officeDocument/2006/relationships/image" Target="../media/image999.png"/><Relationship Id="rId194" Type="http://schemas.openxmlformats.org/officeDocument/2006/relationships/customXml" Target="../ink/ink1020.xml"/><Relationship Id="rId19" Type="http://schemas.openxmlformats.org/officeDocument/2006/relationships/image" Target="../media/image922.png"/><Relationship Id="rId14" Type="http://schemas.openxmlformats.org/officeDocument/2006/relationships/customXml" Target="../ink/ink930.xml"/><Relationship Id="rId30" Type="http://schemas.openxmlformats.org/officeDocument/2006/relationships/customXml" Target="../ink/ink938.xml"/><Relationship Id="rId35" Type="http://schemas.openxmlformats.org/officeDocument/2006/relationships/image" Target="../media/image930.png"/><Relationship Id="rId56" Type="http://schemas.openxmlformats.org/officeDocument/2006/relationships/customXml" Target="../ink/ink951.xml"/><Relationship Id="rId77" Type="http://schemas.openxmlformats.org/officeDocument/2006/relationships/image" Target="../media/image951.png"/><Relationship Id="rId100" Type="http://schemas.openxmlformats.org/officeDocument/2006/relationships/customXml" Target="../ink/ink973.xml"/><Relationship Id="rId105" Type="http://schemas.openxmlformats.org/officeDocument/2006/relationships/image" Target="../media/image965.png"/><Relationship Id="rId126" Type="http://schemas.openxmlformats.org/officeDocument/2006/relationships/customXml" Target="../ink/ink986.xml"/><Relationship Id="rId147" Type="http://schemas.openxmlformats.org/officeDocument/2006/relationships/image" Target="../media/image986.png"/><Relationship Id="rId168" Type="http://schemas.openxmlformats.org/officeDocument/2006/relationships/customXml" Target="../ink/ink1007.xml"/><Relationship Id="rId8" Type="http://schemas.openxmlformats.org/officeDocument/2006/relationships/customXml" Target="../ink/ink927.xml"/><Relationship Id="rId51" Type="http://schemas.openxmlformats.org/officeDocument/2006/relationships/image" Target="../media/image938.png"/><Relationship Id="rId72" Type="http://schemas.openxmlformats.org/officeDocument/2006/relationships/customXml" Target="../ink/ink959.xml"/><Relationship Id="rId93" Type="http://schemas.openxmlformats.org/officeDocument/2006/relationships/image" Target="../media/image959.png"/><Relationship Id="rId98" Type="http://schemas.openxmlformats.org/officeDocument/2006/relationships/customXml" Target="../ink/ink972.xml"/><Relationship Id="rId121" Type="http://schemas.openxmlformats.org/officeDocument/2006/relationships/image" Target="../media/image973.png"/><Relationship Id="rId142" Type="http://schemas.openxmlformats.org/officeDocument/2006/relationships/customXml" Target="../ink/ink994.xml"/><Relationship Id="rId163" Type="http://schemas.openxmlformats.org/officeDocument/2006/relationships/image" Target="../media/image994.png"/><Relationship Id="rId184" Type="http://schemas.openxmlformats.org/officeDocument/2006/relationships/customXml" Target="../ink/ink1015.xml"/><Relationship Id="rId189" Type="http://schemas.openxmlformats.org/officeDocument/2006/relationships/image" Target="../media/image1007.png"/><Relationship Id="rId3" Type="http://schemas.openxmlformats.org/officeDocument/2006/relationships/image" Target="../media/image914.png"/><Relationship Id="rId25" Type="http://schemas.openxmlformats.org/officeDocument/2006/relationships/image" Target="../media/image925.png"/><Relationship Id="rId46" Type="http://schemas.openxmlformats.org/officeDocument/2006/relationships/customXml" Target="../ink/ink946.xml"/><Relationship Id="rId67" Type="http://schemas.openxmlformats.org/officeDocument/2006/relationships/image" Target="../media/image946.png"/><Relationship Id="rId116" Type="http://schemas.openxmlformats.org/officeDocument/2006/relationships/customXml" Target="../ink/ink981.xml"/><Relationship Id="rId137" Type="http://schemas.openxmlformats.org/officeDocument/2006/relationships/image" Target="../media/image981.png"/><Relationship Id="rId158" Type="http://schemas.openxmlformats.org/officeDocument/2006/relationships/customXml" Target="../ink/ink1002.xml"/><Relationship Id="rId20" Type="http://schemas.openxmlformats.org/officeDocument/2006/relationships/customXml" Target="../ink/ink933.xml"/><Relationship Id="rId41" Type="http://schemas.openxmlformats.org/officeDocument/2006/relationships/image" Target="../media/image933.png"/><Relationship Id="rId62" Type="http://schemas.openxmlformats.org/officeDocument/2006/relationships/customXml" Target="../ink/ink954.xml"/><Relationship Id="rId83" Type="http://schemas.openxmlformats.org/officeDocument/2006/relationships/image" Target="../media/image954.png"/><Relationship Id="rId88" Type="http://schemas.openxmlformats.org/officeDocument/2006/relationships/customXml" Target="../ink/ink967.xml"/><Relationship Id="rId111" Type="http://schemas.openxmlformats.org/officeDocument/2006/relationships/image" Target="../media/image968.png"/><Relationship Id="rId132" Type="http://schemas.openxmlformats.org/officeDocument/2006/relationships/customXml" Target="../ink/ink989.xml"/><Relationship Id="rId153" Type="http://schemas.openxmlformats.org/officeDocument/2006/relationships/image" Target="../media/image989.png"/><Relationship Id="rId174" Type="http://schemas.openxmlformats.org/officeDocument/2006/relationships/customXml" Target="../ink/ink1010.xml"/><Relationship Id="rId179" Type="http://schemas.openxmlformats.org/officeDocument/2006/relationships/image" Target="../media/image1002.png"/><Relationship Id="rId195" Type="http://schemas.openxmlformats.org/officeDocument/2006/relationships/image" Target="../media/image1010.png"/><Relationship Id="rId190" Type="http://schemas.openxmlformats.org/officeDocument/2006/relationships/customXml" Target="../ink/ink1018.xml"/><Relationship Id="rId15" Type="http://schemas.openxmlformats.org/officeDocument/2006/relationships/image" Target="../media/image920.png"/><Relationship Id="rId36" Type="http://schemas.openxmlformats.org/officeDocument/2006/relationships/customXml" Target="../ink/ink941.xml"/><Relationship Id="rId57" Type="http://schemas.openxmlformats.org/officeDocument/2006/relationships/image" Target="../media/image941.png"/><Relationship Id="rId106" Type="http://schemas.openxmlformats.org/officeDocument/2006/relationships/customXml" Target="../ink/ink976.xml"/><Relationship Id="rId127" Type="http://schemas.openxmlformats.org/officeDocument/2006/relationships/image" Target="../media/image976.png"/><Relationship Id="rId10" Type="http://schemas.openxmlformats.org/officeDocument/2006/relationships/customXml" Target="../ink/ink928.xml"/><Relationship Id="rId31" Type="http://schemas.openxmlformats.org/officeDocument/2006/relationships/image" Target="../media/image928.png"/><Relationship Id="rId52" Type="http://schemas.openxmlformats.org/officeDocument/2006/relationships/customXml" Target="../ink/ink949.xml"/><Relationship Id="rId73" Type="http://schemas.openxmlformats.org/officeDocument/2006/relationships/image" Target="../media/image949.png"/><Relationship Id="rId78" Type="http://schemas.openxmlformats.org/officeDocument/2006/relationships/customXml" Target="../ink/ink962.xml"/><Relationship Id="rId94" Type="http://schemas.openxmlformats.org/officeDocument/2006/relationships/customXml" Target="../ink/ink970.xml"/><Relationship Id="rId99" Type="http://schemas.openxmlformats.org/officeDocument/2006/relationships/image" Target="../media/image962.png"/><Relationship Id="rId101" Type="http://schemas.openxmlformats.org/officeDocument/2006/relationships/image" Target="../media/image963.png"/><Relationship Id="rId122" Type="http://schemas.openxmlformats.org/officeDocument/2006/relationships/customXml" Target="../ink/ink984.xml"/><Relationship Id="rId143" Type="http://schemas.openxmlformats.org/officeDocument/2006/relationships/image" Target="../media/image984.png"/><Relationship Id="rId148" Type="http://schemas.openxmlformats.org/officeDocument/2006/relationships/customXml" Target="../ink/ink997.xml"/><Relationship Id="rId164" Type="http://schemas.openxmlformats.org/officeDocument/2006/relationships/customXml" Target="../ink/ink1005.xml"/><Relationship Id="rId169" Type="http://schemas.openxmlformats.org/officeDocument/2006/relationships/image" Target="../media/image997.png"/><Relationship Id="rId185" Type="http://schemas.openxmlformats.org/officeDocument/2006/relationships/image" Target="../media/image1005.png"/><Relationship Id="rId4" Type="http://schemas.openxmlformats.org/officeDocument/2006/relationships/customXml" Target="../ink/ink925.xml"/><Relationship Id="rId9" Type="http://schemas.openxmlformats.org/officeDocument/2006/relationships/image" Target="../media/image917.png"/><Relationship Id="rId180" Type="http://schemas.openxmlformats.org/officeDocument/2006/relationships/customXml" Target="../ink/ink1013.xml"/><Relationship Id="rId26" Type="http://schemas.openxmlformats.org/officeDocument/2006/relationships/customXml" Target="../ink/ink936.xml"/><Relationship Id="rId47" Type="http://schemas.openxmlformats.org/officeDocument/2006/relationships/image" Target="../media/image936.png"/><Relationship Id="rId68" Type="http://schemas.openxmlformats.org/officeDocument/2006/relationships/customXml" Target="../ink/ink957.xml"/><Relationship Id="rId89" Type="http://schemas.openxmlformats.org/officeDocument/2006/relationships/image" Target="../media/image957.png"/><Relationship Id="rId112" Type="http://schemas.openxmlformats.org/officeDocument/2006/relationships/customXml" Target="../ink/ink979.xml"/><Relationship Id="rId133" Type="http://schemas.openxmlformats.org/officeDocument/2006/relationships/image" Target="../media/image979.png"/><Relationship Id="rId154" Type="http://schemas.openxmlformats.org/officeDocument/2006/relationships/customXml" Target="../ink/ink1000.xml"/><Relationship Id="rId175" Type="http://schemas.openxmlformats.org/officeDocument/2006/relationships/image" Target="../media/image1000.png"/><Relationship Id="rId196" Type="http://schemas.openxmlformats.org/officeDocument/2006/relationships/customXml" Target="../ink/ink1021.xml"/><Relationship Id="rId16" Type="http://schemas.openxmlformats.org/officeDocument/2006/relationships/customXml" Target="../ink/ink931.xml"/><Relationship Id="rId37" Type="http://schemas.openxmlformats.org/officeDocument/2006/relationships/image" Target="../media/image931.png"/><Relationship Id="rId58" Type="http://schemas.openxmlformats.org/officeDocument/2006/relationships/customXml" Target="../ink/ink952.xml"/><Relationship Id="rId79" Type="http://schemas.openxmlformats.org/officeDocument/2006/relationships/image" Target="../media/image952.png"/><Relationship Id="rId102" Type="http://schemas.openxmlformats.org/officeDocument/2006/relationships/customXml" Target="../ink/ink974.xml"/><Relationship Id="rId123" Type="http://schemas.openxmlformats.org/officeDocument/2006/relationships/image" Target="../media/image974.png"/><Relationship Id="rId144" Type="http://schemas.openxmlformats.org/officeDocument/2006/relationships/customXml" Target="../ink/ink995.xml"/><Relationship Id="rId90" Type="http://schemas.openxmlformats.org/officeDocument/2006/relationships/customXml" Target="../ink/ink968.xml"/><Relationship Id="rId165" Type="http://schemas.openxmlformats.org/officeDocument/2006/relationships/image" Target="../media/image995.png"/><Relationship Id="rId186" Type="http://schemas.openxmlformats.org/officeDocument/2006/relationships/customXml" Target="../ink/ink1016.xml"/><Relationship Id="rId27" Type="http://schemas.openxmlformats.org/officeDocument/2006/relationships/image" Target="../media/image926.png"/><Relationship Id="rId48" Type="http://schemas.openxmlformats.org/officeDocument/2006/relationships/customXml" Target="../ink/ink947.xml"/><Relationship Id="rId69" Type="http://schemas.openxmlformats.org/officeDocument/2006/relationships/image" Target="../media/image947.png"/><Relationship Id="rId113" Type="http://schemas.openxmlformats.org/officeDocument/2006/relationships/image" Target="../media/image969.png"/><Relationship Id="rId134" Type="http://schemas.openxmlformats.org/officeDocument/2006/relationships/customXml" Target="../ink/ink990.xml"/><Relationship Id="rId80" Type="http://schemas.openxmlformats.org/officeDocument/2006/relationships/customXml" Target="../ink/ink963.xml"/><Relationship Id="rId155" Type="http://schemas.openxmlformats.org/officeDocument/2006/relationships/image" Target="../media/image990.png"/><Relationship Id="rId176" Type="http://schemas.openxmlformats.org/officeDocument/2006/relationships/customXml" Target="../ink/ink1011.xml"/><Relationship Id="rId197" Type="http://schemas.openxmlformats.org/officeDocument/2006/relationships/image" Target="../media/image1011.png"/><Relationship Id="rId17" Type="http://schemas.openxmlformats.org/officeDocument/2006/relationships/image" Target="../media/image921.png"/><Relationship Id="rId38" Type="http://schemas.openxmlformats.org/officeDocument/2006/relationships/customXml" Target="../ink/ink942.xml"/><Relationship Id="rId59" Type="http://schemas.openxmlformats.org/officeDocument/2006/relationships/image" Target="../media/image942.png"/><Relationship Id="rId103" Type="http://schemas.openxmlformats.org/officeDocument/2006/relationships/image" Target="../media/image964.png"/><Relationship Id="rId124" Type="http://schemas.openxmlformats.org/officeDocument/2006/relationships/customXml" Target="../ink/ink985.xml"/><Relationship Id="rId70" Type="http://schemas.openxmlformats.org/officeDocument/2006/relationships/customXml" Target="../ink/ink958.xml"/><Relationship Id="rId91" Type="http://schemas.openxmlformats.org/officeDocument/2006/relationships/image" Target="../media/image958.png"/><Relationship Id="rId145" Type="http://schemas.openxmlformats.org/officeDocument/2006/relationships/image" Target="../media/image985.png"/><Relationship Id="rId166" Type="http://schemas.openxmlformats.org/officeDocument/2006/relationships/customXml" Target="../ink/ink1006.xml"/><Relationship Id="rId187" Type="http://schemas.openxmlformats.org/officeDocument/2006/relationships/image" Target="../media/image100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937.xml"/><Relationship Id="rId49" Type="http://schemas.openxmlformats.org/officeDocument/2006/relationships/image" Target="../media/image937.png"/><Relationship Id="rId114" Type="http://schemas.openxmlformats.org/officeDocument/2006/relationships/customXml" Target="../ink/ink980.xml"/><Relationship Id="rId60" Type="http://schemas.openxmlformats.org/officeDocument/2006/relationships/customXml" Target="../ink/ink953.xml"/><Relationship Id="rId81" Type="http://schemas.openxmlformats.org/officeDocument/2006/relationships/image" Target="../media/image953.png"/><Relationship Id="rId135" Type="http://schemas.openxmlformats.org/officeDocument/2006/relationships/image" Target="../media/image980.png"/><Relationship Id="rId156" Type="http://schemas.openxmlformats.org/officeDocument/2006/relationships/customXml" Target="../ink/ink1001.xml"/><Relationship Id="rId177" Type="http://schemas.openxmlformats.org/officeDocument/2006/relationships/image" Target="../media/image1001.png"/><Relationship Id="rId18" Type="http://schemas.openxmlformats.org/officeDocument/2006/relationships/customXml" Target="../ink/ink932.xml"/><Relationship Id="rId39" Type="http://schemas.openxmlformats.org/officeDocument/2006/relationships/image" Target="../media/image932.png"/><Relationship Id="rId50" Type="http://schemas.openxmlformats.org/officeDocument/2006/relationships/customXml" Target="../ink/ink948.xml"/><Relationship Id="rId104" Type="http://schemas.openxmlformats.org/officeDocument/2006/relationships/customXml" Target="../ink/ink975.xml"/><Relationship Id="rId125" Type="http://schemas.openxmlformats.org/officeDocument/2006/relationships/image" Target="../media/image975.png"/><Relationship Id="rId146" Type="http://schemas.openxmlformats.org/officeDocument/2006/relationships/customXml" Target="../ink/ink996.xml"/><Relationship Id="rId167" Type="http://schemas.openxmlformats.org/officeDocument/2006/relationships/image" Target="../media/image996.png"/><Relationship Id="rId188" Type="http://schemas.openxmlformats.org/officeDocument/2006/relationships/customXml" Target="../ink/ink101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4.xml"/><Relationship Id="rId21" Type="http://schemas.openxmlformats.org/officeDocument/2006/relationships/image" Target="../media/image210.png"/><Relationship Id="rId42" Type="http://schemas.openxmlformats.org/officeDocument/2006/relationships/customXml" Target="../ink/ink1042.xml"/><Relationship Id="rId47" Type="http://schemas.openxmlformats.org/officeDocument/2006/relationships/image" Target="../media/image1033.png"/><Relationship Id="rId63" Type="http://schemas.openxmlformats.org/officeDocument/2006/relationships/customXml" Target="../ink/ink1053.xml"/><Relationship Id="rId68" Type="http://schemas.openxmlformats.org/officeDocument/2006/relationships/image" Target="../media/image1043.png"/><Relationship Id="rId84" Type="http://schemas.openxmlformats.org/officeDocument/2006/relationships/image" Target="../media/image1051.png"/><Relationship Id="rId89" Type="http://schemas.openxmlformats.org/officeDocument/2006/relationships/customXml" Target="../ink/ink1066.xml"/><Relationship Id="rId16" Type="http://schemas.openxmlformats.org/officeDocument/2006/relationships/customXml" Target="../ink/ink1029.xml"/><Relationship Id="rId11" Type="http://schemas.openxmlformats.org/officeDocument/2006/relationships/image" Target="../media/image1016.png"/><Relationship Id="rId32" Type="http://schemas.openxmlformats.org/officeDocument/2006/relationships/customXml" Target="../ink/ink1037.xml"/><Relationship Id="rId37" Type="http://schemas.openxmlformats.org/officeDocument/2006/relationships/image" Target="../media/image1028.png"/><Relationship Id="rId53" Type="http://schemas.openxmlformats.org/officeDocument/2006/relationships/customXml" Target="../ink/ink1048.xml"/><Relationship Id="rId58" Type="http://schemas.openxmlformats.org/officeDocument/2006/relationships/image" Target="../media/image1038.png"/><Relationship Id="rId74" Type="http://schemas.openxmlformats.org/officeDocument/2006/relationships/image" Target="../media/image1046.png"/><Relationship Id="rId79" Type="http://schemas.openxmlformats.org/officeDocument/2006/relationships/customXml" Target="../ink/ink1061.xml"/><Relationship Id="rId5" Type="http://schemas.openxmlformats.org/officeDocument/2006/relationships/image" Target="../media/image1013.png"/><Relationship Id="rId90" Type="http://schemas.openxmlformats.org/officeDocument/2006/relationships/image" Target="../media/image1054.png"/><Relationship Id="rId95" Type="http://schemas.openxmlformats.org/officeDocument/2006/relationships/image" Target="../media/image1056.png"/><Relationship Id="rId22" Type="http://schemas.openxmlformats.org/officeDocument/2006/relationships/customXml" Target="../ink/ink1032.xml"/><Relationship Id="rId27" Type="http://schemas.openxmlformats.org/officeDocument/2006/relationships/image" Target="../media/image1023.png"/><Relationship Id="rId43" Type="http://schemas.openxmlformats.org/officeDocument/2006/relationships/image" Target="../media/image1031.png"/><Relationship Id="rId48" Type="http://schemas.openxmlformats.org/officeDocument/2006/relationships/customXml" Target="../ink/ink1045.xml"/><Relationship Id="rId64" Type="http://schemas.openxmlformats.org/officeDocument/2006/relationships/image" Target="../media/image1041.png"/><Relationship Id="rId69" Type="http://schemas.openxmlformats.org/officeDocument/2006/relationships/customXml" Target="../ink/ink1056.xml"/><Relationship Id="rId80" Type="http://schemas.openxmlformats.org/officeDocument/2006/relationships/image" Target="../media/image1049.png"/><Relationship Id="rId85" Type="http://schemas.openxmlformats.org/officeDocument/2006/relationships/customXml" Target="../ink/ink1064.xml"/><Relationship Id="rId3" Type="http://schemas.openxmlformats.org/officeDocument/2006/relationships/image" Target="../media/image1012.png"/><Relationship Id="rId12" Type="http://schemas.openxmlformats.org/officeDocument/2006/relationships/customXml" Target="../ink/ink1027.xml"/><Relationship Id="rId17" Type="http://schemas.openxmlformats.org/officeDocument/2006/relationships/image" Target="../media/image1019.png"/><Relationship Id="rId25" Type="http://schemas.openxmlformats.org/officeDocument/2006/relationships/image" Target="../media/image1022.png"/><Relationship Id="rId33" Type="http://schemas.openxmlformats.org/officeDocument/2006/relationships/image" Target="../media/image1026.png"/><Relationship Id="rId38" Type="http://schemas.openxmlformats.org/officeDocument/2006/relationships/customXml" Target="../ink/ink1040.xml"/><Relationship Id="rId46" Type="http://schemas.openxmlformats.org/officeDocument/2006/relationships/customXml" Target="../ink/ink1044.xml"/><Relationship Id="rId59" Type="http://schemas.openxmlformats.org/officeDocument/2006/relationships/customXml" Target="../ink/ink1051.xml"/><Relationship Id="rId67" Type="http://schemas.openxmlformats.org/officeDocument/2006/relationships/customXml" Target="../ink/ink1055.xml"/><Relationship Id="rId20" Type="http://schemas.openxmlformats.org/officeDocument/2006/relationships/customXml" Target="../ink/ink1031.xml"/><Relationship Id="rId41" Type="http://schemas.openxmlformats.org/officeDocument/2006/relationships/image" Target="../media/image1030.png"/><Relationship Id="rId54" Type="http://schemas.openxmlformats.org/officeDocument/2006/relationships/image" Target="../media/image1036.png"/><Relationship Id="rId62" Type="http://schemas.openxmlformats.org/officeDocument/2006/relationships/image" Target="../media/image1040.png"/><Relationship Id="rId70" Type="http://schemas.openxmlformats.org/officeDocument/2006/relationships/image" Target="../media/image1044.png"/><Relationship Id="rId75" Type="http://schemas.openxmlformats.org/officeDocument/2006/relationships/customXml" Target="../ink/ink1059.xml"/><Relationship Id="rId83" Type="http://schemas.openxmlformats.org/officeDocument/2006/relationships/customXml" Target="../ink/ink1063.xml"/><Relationship Id="rId88" Type="http://schemas.openxmlformats.org/officeDocument/2006/relationships/image" Target="../media/image1053.png"/><Relationship Id="rId91" Type="http://schemas.openxmlformats.org/officeDocument/2006/relationships/customXml" Target="../ink/ink1067.xml"/><Relationship Id="rId96" Type="http://schemas.openxmlformats.org/officeDocument/2006/relationships/customXml" Target="../ink/ink10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4.xml"/><Relationship Id="rId15" Type="http://schemas.openxmlformats.org/officeDocument/2006/relationships/image" Target="../media/image1018.png"/><Relationship Id="rId23" Type="http://schemas.openxmlformats.org/officeDocument/2006/relationships/image" Target="../media/image1021.png"/><Relationship Id="rId28" Type="http://schemas.openxmlformats.org/officeDocument/2006/relationships/customXml" Target="../ink/ink1035.xml"/><Relationship Id="rId36" Type="http://schemas.openxmlformats.org/officeDocument/2006/relationships/customXml" Target="../ink/ink1039.xml"/><Relationship Id="rId49" Type="http://schemas.openxmlformats.org/officeDocument/2006/relationships/image" Target="../media/image1034.png"/><Relationship Id="rId57" Type="http://schemas.openxmlformats.org/officeDocument/2006/relationships/customXml" Target="../ink/ink1050.xml"/><Relationship Id="rId10" Type="http://schemas.openxmlformats.org/officeDocument/2006/relationships/customXml" Target="../ink/ink1026.xml"/><Relationship Id="rId31" Type="http://schemas.openxmlformats.org/officeDocument/2006/relationships/image" Target="../media/image1025.png"/><Relationship Id="rId44" Type="http://schemas.openxmlformats.org/officeDocument/2006/relationships/customXml" Target="../ink/ink1043.xml"/><Relationship Id="rId52" Type="http://schemas.openxmlformats.org/officeDocument/2006/relationships/customXml" Target="../ink/ink1047.xml"/><Relationship Id="rId60" Type="http://schemas.openxmlformats.org/officeDocument/2006/relationships/image" Target="../media/image1039.png"/><Relationship Id="rId65" Type="http://schemas.openxmlformats.org/officeDocument/2006/relationships/customXml" Target="../ink/ink1054.xml"/><Relationship Id="rId73" Type="http://schemas.openxmlformats.org/officeDocument/2006/relationships/customXml" Target="../ink/ink1058.xml"/><Relationship Id="rId78" Type="http://schemas.openxmlformats.org/officeDocument/2006/relationships/image" Target="../media/image1048.png"/><Relationship Id="rId81" Type="http://schemas.openxmlformats.org/officeDocument/2006/relationships/customXml" Target="../ink/ink1062.xml"/><Relationship Id="rId86" Type="http://schemas.openxmlformats.org/officeDocument/2006/relationships/image" Target="../media/image1052.png"/><Relationship Id="rId94" Type="http://schemas.openxmlformats.org/officeDocument/2006/relationships/customXml" Target="../ink/ink1069.xml"/><Relationship Id="rId4" Type="http://schemas.openxmlformats.org/officeDocument/2006/relationships/customXml" Target="../ink/ink1023.xml"/><Relationship Id="rId9" Type="http://schemas.openxmlformats.org/officeDocument/2006/relationships/image" Target="../media/image1015.png"/><Relationship Id="rId13" Type="http://schemas.openxmlformats.org/officeDocument/2006/relationships/image" Target="../media/image1017.png"/><Relationship Id="rId18" Type="http://schemas.openxmlformats.org/officeDocument/2006/relationships/customXml" Target="../ink/ink1030.xml"/><Relationship Id="rId39" Type="http://schemas.openxmlformats.org/officeDocument/2006/relationships/image" Target="../media/image1029.png"/><Relationship Id="rId34" Type="http://schemas.openxmlformats.org/officeDocument/2006/relationships/customXml" Target="../ink/ink1038.xml"/><Relationship Id="rId50" Type="http://schemas.openxmlformats.org/officeDocument/2006/relationships/customXml" Target="../ink/ink1046.xml"/><Relationship Id="rId55" Type="http://schemas.openxmlformats.org/officeDocument/2006/relationships/customXml" Target="../ink/ink1049.xml"/><Relationship Id="rId76" Type="http://schemas.openxmlformats.org/officeDocument/2006/relationships/image" Target="../media/image1047.png"/><Relationship Id="rId97" Type="http://schemas.openxmlformats.org/officeDocument/2006/relationships/image" Target="../media/image1057.png"/><Relationship Id="rId7" Type="http://schemas.openxmlformats.org/officeDocument/2006/relationships/image" Target="../media/image1014.png"/><Relationship Id="rId71" Type="http://schemas.openxmlformats.org/officeDocument/2006/relationships/customXml" Target="../ink/ink1057.xml"/><Relationship Id="rId92" Type="http://schemas.openxmlformats.org/officeDocument/2006/relationships/customXml" Target="../ink/ink1068.xml"/><Relationship Id="rId2" Type="http://schemas.openxmlformats.org/officeDocument/2006/relationships/customXml" Target="../ink/ink1022.xml"/><Relationship Id="rId29" Type="http://schemas.openxmlformats.org/officeDocument/2006/relationships/image" Target="../media/image1024.png"/><Relationship Id="rId24" Type="http://schemas.openxmlformats.org/officeDocument/2006/relationships/customXml" Target="../ink/ink1033.xml"/><Relationship Id="rId40" Type="http://schemas.openxmlformats.org/officeDocument/2006/relationships/customXml" Target="../ink/ink1041.xml"/><Relationship Id="rId45" Type="http://schemas.openxmlformats.org/officeDocument/2006/relationships/image" Target="../media/image1032.png"/><Relationship Id="rId66" Type="http://schemas.openxmlformats.org/officeDocument/2006/relationships/image" Target="../media/image1042.png"/><Relationship Id="rId87" Type="http://schemas.openxmlformats.org/officeDocument/2006/relationships/customXml" Target="../ink/ink1065.xml"/><Relationship Id="rId61" Type="http://schemas.openxmlformats.org/officeDocument/2006/relationships/customXml" Target="../ink/ink1052.xml"/><Relationship Id="rId82" Type="http://schemas.openxmlformats.org/officeDocument/2006/relationships/image" Target="../media/image1050.png"/><Relationship Id="rId19" Type="http://schemas.openxmlformats.org/officeDocument/2006/relationships/image" Target="../media/image1020.png"/><Relationship Id="rId14" Type="http://schemas.openxmlformats.org/officeDocument/2006/relationships/customXml" Target="../ink/ink1028.xml"/><Relationship Id="rId30" Type="http://schemas.openxmlformats.org/officeDocument/2006/relationships/customXml" Target="../ink/ink1036.xml"/><Relationship Id="rId35" Type="http://schemas.openxmlformats.org/officeDocument/2006/relationships/image" Target="../media/image1027.png"/><Relationship Id="rId56" Type="http://schemas.openxmlformats.org/officeDocument/2006/relationships/image" Target="../media/image1037.png"/><Relationship Id="rId77" Type="http://schemas.openxmlformats.org/officeDocument/2006/relationships/customXml" Target="../ink/ink1060.xml"/><Relationship Id="rId8" Type="http://schemas.openxmlformats.org/officeDocument/2006/relationships/customXml" Target="../ink/ink1025.xml"/><Relationship Id="rId51" Type="http://schemas.openxmlformats.org/officeDocument/2006/relationships/image" Target="../media/image1035.png"/><Relationship Id="rId72" Type="http://schemas.openxmlformats.org/officeDocument/2006/relationships/image" Target="../media/image1045.png"/><Relationship Id="rId93" Type="http://schemas.openxmlformats.org/officeDocument/2006/relationships/image" Target="../media/image1055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5.png"/><Relationship Id="rId21" Type="http://schemas.openxmlformats.org/officeDocument/2006/relationships/image" Target="../media/image1067.png"/><Relationship Id="rId42" Type="http://schemas.openxmlformats.org/officeDocument/2006/relationships/customXml" Target="../ink/ink1091.xml"/><Relationship Id="rId47" Type="http://schemas.openxmlformats.org/officeDocument/2006/relationships/image" Target="../media/image1080.png"/><Relationship Id="rId63" Type="http://schemas.openxmlformats.org/officeDocument/2006/relationships/image" Target="../media/image1088.png"/><Relationship Id="rId68" Type="http://schemas.openxmlformats.org/officeDocument/2006/relationships/customXml" Target="../ink/ink1104.xml"/><Relationship Id="rId84" Type="http://schemas.openxmlformats.org/officeDocument/2006/relationships/customXml" Target="../ink/ink1112.xml"/><Relationship Id="rId89" Type="http://schemas.openxmlformats.org/officeDocument/2006/relationships/image" Target="../media/image1101.png"/><Relationship Id="rId112" Type="http://schemas.openxmlformats.org/officeDocument/2006/relationships/customXml" Target="../ink/ink1126.xml"/><Relationship Id="rId16" Type="http://schemas.openxmlformats.org/officeDocument/2006/relationships/customXml" Target="../ink/ink1078.xml"/><Relationship Id="rId107" Type="http://schemas.openxmlformats.org/officeDocument/2006/relationships/image" Target="../media/image1110.png"/><Relationship Id="rId11" Type="http://schemas.openxmlformats.org/officeDocument/2006/relationships/image" Target="../media/image1062.png"/><Relationship Id="rId32" Type="http://schemas.openxmlformats.org/officeDocument/2006/relationships/customXml" Target="../ink/ink1086.xml"/><Relationship Id="rId37" Type="http://schemas.openxmlformats.org/officeDocument/2006/relationships/image" Target="../media/image1075.png"/><Relationship Id="rId53" Type="http://schemas.openxmlformats.org/officeDocument/2006/relationships/image" Target="../media/image1083.png"/><Relationship Id="rId58" Type="http://schemas.openxmlformats.org/officeDocument/2006/relationships/customXml" Target="../ink/ink1099.xml"/><Relationship Id="rId74" Type="http://schemas.openxmlformats.org/officeDocument/2006/relationships/customXml" Target="../ink/ink1107.xml"/><Relationship Id="rId79" Type="http://schemas.openxmlformats.org/officeDocument/2006/relationships/image" Target="../media/image1096.png"/><Relationship Id="rId102" Type="http://schemas.openxmlformats.org/officeDocument/2006/relationships/customXml" Target="../ink/ink1121.xml"/><Relationship Id="rId123" Type="http://schemas.openxmlformats.org/officeDocument/2006/relationships/image" Target="../media/image1118.png"/><Relationship Id="rId128" Type="http://schemas.openxmlformats.org/officeDocument/2006/relationships/customXml" Target="../ink/ink1134.xml"/><Relationship Id="rId5" Type="http://schemas.openxmlformats.org/officeDocument/2006/relationships/image" Target="../media/image1059.png"/><Relationship Id="rId90" Type="http://schemas.openxmlformats.org/officeDocument/2006/relationships/customXml" Target="../ink/ink1115.xml"/><Relationship Id="rId95" Type="http://schemas.openxmlformats.org/officeDocument/2006/relationships/image" Target="../media/image1104.png"/><Relationship Id="rId22" Type="http://schemas.openxmlformats.org/officeDocument/2006/relationships/customXml" Target="../ink/ink1081.xml"/><Relationship Id="rId27" Type="http://schemas.openxmlformats.org/officeDocument/2006/relationships/image" Target="../media/image1070.png"/><Relationship Id="rId43" Type="http://schemas.openxmlformats.org/officeDocument/2006/relationships/image" Target="../media/image1078.png"/><Relationship Id="rId48" Type="http://schemas.openxmlformats.org/officeDocument/2006/relationships/customXml" Target="../ink/ink1094.xml"/><Relationship Id="rId64" Type="http://schemas.openxmlformats.org/officeDocument/2006/relationships/customXml" Target="../ink/ink1102.xml"/><Relationship Id="rId69" Type="http://schemas.openxmlformats.org/officeDocument/2006/relationships/image" Target="../media/image1091.png"/><Relationship Id="rId113" Type="http://schemas.openxmlformats.org/officeDocument/2006/relationships/image" Target="../media/image1113.png"/><Relationship Id="rId118" Type="http://schemas.openxmlformats.org/officeDocument/2006/relationships/customXml" Target="../ink/ink1129.xml"/><Relationship Id="rId80" Type="http://schemas.openxmlformats.org/officeDocument/2006/relationships/customXml" Target="../ink/ink1110.xml"/><Relationship Id="rId85" Type="http://schemas.openxmlformats.org/officeDocument/2006/relationships/image" Target="../media/image1099.png"/><Relationship Id="rId12" Type="http://schemas.openxmlformats.org/officeDocument/2006/relationships/customXml" Target="../ink/ink1076.xml"/><Relationship Id="rId17" Type="http://schemas.openxmlformats.org/officeDocument/2006/relationships/image" Target="../media/image1065.png"/><Relationship Id="rId33" Type="http://schemas.openxmlformats.org/officeDocument/2006/relationships/image" Target="../media/image1073.png"/><Relationship Id="rId38" Type="http://schemas.openxmlformats.org/officeDocument/2006/relationships/customXml" Target="../ink/ink1089.xml"/><Relationship Id="rId59" Type="http://schemas.openxmlformats.org/officeDocument/2006/relationships/image" Target="../media/image1086.png"/><Relationship Id="rId103" Type="http://schemas.openxmlformats.org/officeDocument/2006/relationships/image" Target="../media/image1108.png"/><Relationship Id="rId108" Type="http://schemas.openxmlformats.org/officeDocument/2006/relationships/customXml" Target="../ink/ink1124.xml"/><Relationship Id="rId124" Type="http://schemas.openxmlformats.org/officeDocument/2006/relationships/customXml" Target="../ink/ink1132.xml"/><Relationship Id="rId129" Type="http://schemas.openxmlformats.org/officeDocument/2006/relationships/image" Target="../media/image1121.png"/><Relationship Id="rId54" Type="http://schemas.openxmlformats.org/officeDocument/2006/relationships/customXml" Target="../ink/ink1097.xml"/><Relationship Id="rId70" Type="http://schemas.openxmlformats.org/officeDocument/2006/relationships/customXml" Target="../ink/ink1105.xml"/><Relationship Id="rId75" Type="http://schemas.openxmlformats.org/officeDocument/2006/relationships/image" Target="../media/image1094.png"/><Relationship Id="rId91" Type="http://schemas.openxmlformats.org/officeDocument/2006/relationships/image" Target="../media/image1102.png"/><Relationship Id="rId96" Type="http://schemas.openxmlformats.org/officeDocument/2006/relationships/customXml" Target="../ink/ink11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3.xml"/><Relationship Id="rId23" Type="http://schemas.openxmlformats.org/officeDocument/2006/relationships/image" Target="../media/image1068.png"/><Relationship Id="rId28" Type="http://schemas.openxmlformats.org/officeDocument/2006/relationships/customXml" Target="../ink/ink1084.xml"/><Relationship Id="rId49" Type="http://schemas.openxmlformats.org/officeDocument/2006/relationships/image" Target="../media/image1081.png"/><Relationship Id="rId114" Type="http://schemas.openxmlformats.org/officeDocument/2006/relationships/customXml" Target="../ink/ink1127.xml"/><Relationship Id="rId119" Type="http://schemas.openxmlformats.org/officeDocument/2006/relationships/image" Target="../media/image1116.png"/><Relationship Id="rId44" Type="http://schemas.openxmlformats.org/officeDocument/2006/relationships/customXml" Target="../ink/ink1092.xml"/><Relationship Id="rId60" Type="http://schemas.openxmlformats.org/officeDocument/2006/relationships/customXml" Target="../ink/ink1100.xml"/><Relationship Id="rId65" Type="http://schemas.openxmlformats.org/officeDocument/2006/relationships/image" Target="../media/image1089.png"/><Relationship Id="rId81" Type="http://schemas.openxmlformats.org/officeDocument/2006/relationships/image" Target="../media/image1097.png"/><Relationship Id="rId86" Type="http://schemas.openxmlformats.org/officeDocument/2006/relationships/customXml" Target="../ink/ink1113.xml"/><Relationship Id="rId13" Type="http://schemas.openxmlformats.org/officeDocument/2006/relationships/image" Target="../media/image1063.png"/><Relationship Id="rId18" Type="http://schemas.openxmlformats.org/officeDocument/2006/relationships/customXml" Target="../ink/ink1079.xml"/><Relationship Id="rId39" Type="http://schemas.openxmlformats.org/officeDocument/2006/relationships/image" Target="../media/image1076.png"/><Relationship Id="rId109" Type="http://schemas.openxmlformats.org/officeDocument/2006/relationships/image" Target="../media/image1111.png"/><Relationship Id="rId34" Type="http://schemas.openxmlformats.org/officeDocument/2006/relationships/customXml" Target="../ink/ink1087.xml"/><Relationship Id="rId50" Type="http://schemas.openxmlformats.org/officeDocument/2006/relationships/customXml" Target="../ink/ink1095.xml"/><Relationship Id="rId55" Type="http://schemas.openxmlformats.org/officeDocument/2006/relationships/image" Target="../media/image1084.png"/><Relationship Id="rId76" Type="http://schemas.openxmlformats.org/officeDocument/2006/relationships/customXml" Target="../ink/ink1108.xml"/><Relationship Id="rId97" Type="http://schemas.openxmlformats.org/officeDocument/2006/relationships/image" Target="../media/image1105.png"/><Relationship Id="rId104" Type="http://schemas.openxmlformats.org/officeDocument/2006/relationships/customXml" Target="../ink/ink1122.xml"/><Relationship Id="rId120" Type="http://schemas.openxmlformats.org/officeDocument/2006/relationships/customXml" Target="../ink/ink1130.xml"/><Relationship Id="rId125" Type="http://schemas.openxmlformats.org/officeDocument/2006/relationships/image" Target="../media/image1119.png"/><Relationship Id="rId7" Type="http://schemas.openxmlformats.org/officeDocument/2006/relationships/image" Target="../media/image1060.png"/><Relationship Id="rId71" Type="http://schemas.openxmlformats.org/officeDocument/2006/relationships/image" Target="../media/image1092.png"/><Relationship Id="rId92" Type="http://schemas.openxmlformats.org/officeDocument/2006/relationships/customXml" Target="../ink/ink1116.xml"/><Relationship Id="rId2" Type="http://schemas.openxmlformats.org/officeDocument/2006/relationships/customXml" Target="../ink/ink1071.xml"/><Relationship Id="rId29" Type="http://schemas.openxmlformats.org/officeDocument/2006/relationships/image" Target="../media/image1071.png"/><Relationship Id="rId24" Type="http://schemas.openxmlformats.org/officeDocument/2006/relationships/customXml" Target="../ink/ink1082.xml"/><Relationship Id="rId40" Type="http://schemas.openxmlformats.org/officeDocument/2006/relationships/customXml" Target="../ink/ink1090.xml"/><Relationship Id="rId45" Type="http://schemas.openxmlformats.org/officeDocument/2006/relationships/image" Target="../media/image1079.png"/><Relationship Id="rId66" Type="http://schemas.openxmlformats.org/officeDocument/2006/relationships/customXml" Target="../ink/ink1103.xml"/><Relationship Id="rId87" Type="http://schemas.openxmlformats.org/officeDocument/2006/relationships/image" Target="../media/image1100.png"/><Relationship Id="rId110" Type="http://schemas.openxmlformats.org/officeDocument/2006/relationships/customXml" Target="../ink/ink1125.xml"/><Relationship Id="rId115" Type="http://schemas.openxmlformats.org/officeDocument/2006/relationships/image" Target="../media/image1114.png"/><Relationship Id="rId61" Type="http://schemas.openxmlformats.org/officeDocument/2006/relationships/image" Target="../media/image1087.png"/><Relationship Id="rId82" Type="http://schemas.openxmlformats.org/officeDocument/2006/relationships/customXml" Target="../ink/ink1111.xml"/><Relationship Id="rId19" Type="http://schemas.openxmlformats.org/officeDocument/2006/relationships/image" Target="../media/image1066.png"/><Relationship Id="rId14" Type="http://schemas.openxmlformats.org/officeDocument/2006/relationships/customXml" Target="../ink/ink1077.xml"/><Relationship Id="rId30" Type="http://schemas.openxmlformats.org/officeDocument/2006/relationships/customXml" Target="../ink/ink1085.xml"/><Relationship Id="rId35" Type="http://schemas.openxmlformats.org/officeDocument/2006/relationships/image" Target="../media/image1074.png"/><Relationship Id="rId56" Type="http://schemas.openxmlformats.org/officeDocument/2006/relationships/customXml" Target="../ink/ink1098.xml"/><Relationship Id="rId77" Type="http://schemas.openxmlformats.org/officeDocument/2006/relationships/image" Target="../media/image1095.png"/><Relationship Id="rId100" Type="http://schemas.openxmlformats.org/officeDocument/2006/relationships/customXml" Target="../ink/ink1120.xml"/><Relationship Id="rId105" Type="http://schemas.openxmlformats.org/officeDocument/2006/relationships/image" Target="../media/image1109.png"/><Relationship Id="rId126" Type="http://schemas.openxmlformats.org/officeDocument/2006/relationships/customXml" Target="../ink/ink1133.xml"/><Relationship Id="rId8" Type="http://schemas.openxmlformats.org/officeDocument/2006/relationships/customXml" Target="../ink/ink1074.xml"/><Relationship Id="rId51" Type="http://schemas.openxmlformats.org/officeDocument/2006/relationships/image" Target="../media/image1082.png"/><Relationship Id="rId72" Type="http://schemas.openxmlformats.org/officeDocument/2006/relationships/customXml" Target="../ink/ink1106.xml"/><Relationship Id="rId93" Type="http://schemas.openxmlformats.org/officeDocument/2006/relationships/image" Target="../media/image1103.png"/><Relationship Id="rId98" Type="http://schemas.openxmlformats.org/officeDocument/2006/relationships/customXml" Target="../ink/ink1119.xml"/><Relationship Id="rId121" Type="http://schemas.openxmlformats.org/officeDocument/2006/relationships/image" Target="../media/image1117.png"/><Relationship Id="rId3" Type="http://schemas.openxmlformats.org/officeDocument/2006/relationships/image" Target="../media/image1058.png"/><Relationship Id="rId25" Type="http://schemas.openxmlformats.org/officeDocument/2006/relationships/image" Target="../media/image1069.png"/><Relationship Id="rId46" Type="http://schemas.openxmlformats.org/officeDocument/2006/relationships/customXml" Target="../ink/ink1093.xml"/><Relationship Id="rId67" Type="http://schemas.openxmlformats.org/officeDocument/2006/relationships/image" Target="../media/image1090.png"/><Relationship Id="rId116" Type="http://schemas.openxmlformats.org/officeDocument/2006/relationships/customXml" Target="../ink/ink1128.xml"/><Relationship Id="rId20" Type="http://schemas.openxmlformats.org/officeDocument/2006/relationships/customXml" Target="../ink/ink1080.xml"/><Relationship Id="rId41" Type="http://schemas.openxmlformats.org/officeDocument/2006/relationships/image" Target="../media/image1077.png"/><Relationship Id="rId62" Type="http://schemas.openxmlformats.org/officeDocument/2006/relationships/customXml" Target="../ink/ink1101.xml"/><Relationship Id="rId83" Type="http://schemas.openxmlformats.org/officeDocument/2006/relationships/image" Target="../media/image1098.png"/><Relationship Id="rId88" Type="http://schemas.openxmlformats.org/officeDocument/2006/relationships/customXml" Target="../ink/ink1114.xml"/><Relationship Id="rId111" Type="http://schemas.openxmlformats.org/officeDocument/2006/relationships/image" Target="../media/image1112.png"/><Relationship Id="rId15" Type="http://schemas.openxmlformats.org/officeDocument/2006/relationships/image" Target="../media/image1064.png"/><Relationship Id="rId36" Type="http://schemas.openxmlformats.org/officeDocument/2006/relationships/customXml" Target="../ink/ink1088.xml"/><Relationship Id="rId57" Type="http://schemas.openxmlformats.org/officeDocument/2006/relationships/image" Target="../media/image1085.png"/><Relationship Id="rId106" Type="http://schemas.openxmlformats.org/officeDocument/2006/relationships/customXml" Target="../ink/ink1123.xml"/><Relationship Id="rId127" Type="http://schemas.openxmlformats.org/officeDocument/2006/relationships/image" Target="../media/image1120.png"/><Relationship Id="rId10" Type="http://schemas.openxmlformats.org/officeDocument/2006/relationships/customXml" Target="../ink/ink1075.xml"/><Relationship Id="rId31" Type="http://schemas.openxmlformats.org/officeDocument/2006/relationships/image" Target="../media/image1072.png"/><Relationship Id="rId52" Type="http://schemas.openxmlformats.org/officeDocument/2006/relationships/customXml" Target="../ink/ink1096.xml"/><Relationship Id="rId73" Type="http://schemas.openxmlformats.org/officeDocument/2006/relationships/image" Target="../media/image1093.png"/><Relationship Id="rId78" Type="http://schemas.openxmlformats.org/officeDocument/2006/relationships/customXml" Target="../ink/ink1109.xml"/><Relationship Id="rId94" Type="http://schemas.openxmlformats.org/officeDocument/2006/relationships/customXml" Target="../ink/ink1117.xml"/><Relationship Id="rId99" Type="http://schemas.openxmlformats.org/officeDocument/2006/relationships/image" Target="../media/image1106.png"/><Relationship Id="rId101" Type="http://schemas.openxmlformats.org/officeDocument/2006/relationships/image" Target="../media/image1107.png"/><Relationship Id="rId122" Type="http://schemas.openxmlformats.org/officeDocument/2006/relationships/customXml" Target="../ink/ink1131.xml"/><Relationship Id="rId4" Type="http://schemas.openxmlformats.org/officeDocument/2006/relationships/customXml" Target="../ink/ink1072.xml"/><Relationship Id="rId9" Type="http://schemas.openxmlformats.org/officeDocument/2006/relationships/image" Target="../media/image1061.png"/><Relationship Id="rId26" Type="http://schemas.openxmlformats.org/officeDocument/2006/relationships/customXml" Target="../ink/ink108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7.png"/><Relationship Id="rId18" Type="http://schemas.openxmlformats.org/officeDocument/2006/relationships/customXml" Target="../ink/ink1143.xml"/><Relationship Id="rId26" Type="http://schemas.openxmlformats.org/officeDocument/2006/relationships/customXml" Target="../ink/ink1147.xml"/><Relationship Id="rId39" Type="http://schemas.openxmlformats.org/officeDocument/2006/relationships/image" Target="../media/image1140.png"/><Relationship Id="rId21" Type="http://schemas.openxmlformats.org/officeDocument/2006/relationships/image" Target="../media/image1131.png"/><Relationship Id="rId34" Type="http://schemas.openxmlformats.org/officeDocument/2006/relationships/customXml" Target="../ink/ink1151.xml"/><Relationship Id="rId42" Type="http://schemas.openxmlformats.org/officeDocument/2006/relationships/customXml" Target="../ink/ink1155.xml"/><Relationship Id="rId47" Type="http://schemas.openxmlformats.org/officeDocument/2006/relationships/image" Target="../media/image1144.png"/><Relationship Id="rId7" Type="http://schemas.openxmlformats.org/officeDocument/2006/relationships/image" Target="../media/image1124.png"/><Relationship Id="rId2" Type="http://schemas.openxmlformats.org/officeDocument/2006/relationships/customXml" Target="../ink/ink1135.xml"/><Relationship Id="rId16" Type="http://schemas.openxmlformats.org/officeDocument/2006/relationships/customXml" Target="../ink/ink1142.xml"/><Relationship Id="rId29" Type="http://schemas.openxmlformats.org/officeDocument/2006/relationships/image" Target="../media/image1135.png"/><Relationship Id="rId11" Type="http://schemas.openxmlformats.org/officeDocument/2006/relationships/image" Target="../media/image1126.png"/><Relationship Id="rId24" Type="http://schemas.openxmlformats.org/officeDocument/2006/relationships/customXml" Target="../ink/ink1146.xml"/><Relationship Id="rId32" Type="http://schemas.openxmlformats.org/officeDocument/2006/relationships/customXml" Target="../ink/ink1150.xml"/><Relationship Id="rId37" Type="http://schemas.openxmlformats.org/officeDocument/2006/relationships/image" Target="../media/image1139.png"/><Relationship Id="rId40" Type="http://schemas.openxmlformats.org/officeDocument/2006/relationships/customXml" Target="../ink/ink1154.xml"/><Relationship Id="rId45" Type="http://schemas.openxmlformats.org/officeDocument/2006/relationships/image" Target="../media/image1143.png"/><Relationship Id="rId5" Type="http://schemas.openxmlformats.org/officeDocument/2006/relationships/image" Target="../media/image1123.png"/><Relationship Id="rId15" Type="http://schemas.openxmlformats.org/officeDocument/2006/relationships/image" Target="../media/image1128.png"/><Relationship Id="rId23" Type="http://schemas.openxmlformats.org/officeDocument/2006/relationships/image" Target="../media/image1132.png"/><Relationship Id="rId28" Type="http://schemas.openxmlformats.org/officeDocument/2006/relationships/customXml" Target="../ink/ink1148.xml"/><Relationship Id="rId36" Type="http://schemas.openxmlformats.org/officeDocument/2006/relationships/customXml" Target="../ink/ink1152.xml"/><Relationship Id="rId49" Type="http://schemas.openxmlformats.org/officeDocument/2006/relationships/image" Target="../media/image1145.png"/><Relationship Id="rId10" Type="http://schemas.openxmlformats.org/officeDocument/2006/relationships/customXml" Target="../ink/ink1139.xml"/><Relationship Id="rId19" Type="http://schemas.openxmlformats.org/officeDocument/2006/relationships/image" Target="../media/image1130.png"/><Relationship Id="rId31" Type="http://schemas.openxmlformats.org/officeDocument/2006/relationships/image" Target="../media/image1136.png"/><Relationship Id="rId44" Type="http://schemas.openxmlformats.org/officeDocument/2006/relationships/customXml" Target="../ink/ink1156.xml"/><Relationship Id="rId4" Type="http://schemas.openxmlformats.org/officeDocument/2006/relationships/customXml" Target="../ink/ink1136.xml"/><Relationship Id="rId9" Type="http://schemas.openxmlformats.org/officeDocument/2006/relationships/image" Target="../media/image1125.png"/><Relationship Id="rId14" Type="http://schemas.openxmlformats.org/officeDocument/2006/relationships/customXml" Target="../ink/ink1141.xml"/><Relationship Id="rId22" Type="http://schemas.openxmlformats.org/officeDocument/2006/relationships/customXml" Target="../ink/ink1145.xml"/><Relationship Id="rId27" Type="http://schemas.openxmlformats.org/officeDocument/2006/relationships/image" Target="../media/image1134.png"/><Relationship Id="rId30" Type="http://schemas.openxmlformats.org/officeDocument/2006/relationships/customXml" Target="../ink/ink1149.xml"/><Relationship Id="rId35" Type="http://schemas.openxmlformats.org/officeDocument/2006/relationships/image" Target="../media/image1138.png"/><Relationship Id="rId43" Type="http://schemas.openxmlformats.org/officeDocument/2006/relationships/image" Target="../media/image1142.png"/><Relationship Id="rId48" Type="http://schemas.openxmlformats.org/officeDocument/2006/relationships/customXml" Target="../ink/ink1158.xml"/><Relationship Id="rId8" Type="http://schemas.openxmlformats.org/officeDocument/2006/relationships/customXml" Target="../ink/ink1138.xml"/><Relationship Id="rId3" Type="http://schemas.openxmlformats.org/officeDocument/2006/relationships/image" Target="../media/image1122.png"/><Relationship Id="rId12" Type="http://schemas.openxmlformats.org/officeDocument/2006/relationships/customXml" Target="../ink/ink1140.xml"/><Relationship Id="rId17" Type="http://schemas.openxmlformats.org/officeDocument/2006/relationships/image" Target="../media/image1129.png"/><Relationship Id="rId25" Type="http://schemas.openxmlformats.org/officeDocument/2006/relationships/image" Target="../media/image1133.png"/><Relationship Id="rId33" Type="http://schemas.openxmlformats.org/officeDocument/2006/relationships/image" Target="../media/image1137.png"/><Relationship Id="rId38" Type="http://schemas.openxmlformats.org/officeDocument/2006/relationships/customXml" Target="../ink/ink1153.xml"/><Relationship Id="rId46" Type="http://schemas.openxmlformats.org/officeDocument/2006/relationships/customXml" Target="../ink/ink1157.xml"/><Relationship Id="rId20" Type="http://schemas.openxmlformats.org/officeDocument/2006/relationships/customXml" Target="../ink/ink1144.xml"/><Relationship Id="rId41" Type="http://schemas.openxmlformats.org/officeDocument/2006/relationships/image" Target="../media/image11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1.png"/><Relationship Id="rId18" Type="http://schemas.openxmlformats.org/officeDocument/2006/relationships/customXml" Target="../ink/ink1167.xml"/><Relationship Id="rId26" Type="http://schemas.openxmlformats.org/officeDocument/2006/relationships/customXml" Target="../ink/ink1171.xml"/><Relationship Id="rId39" Type="http://schemas.openxmlformats.org/officeDocument/2006/relationships/image" Target="../media/image1164.png"/><Relationship Id="rId21" Type="http://schemas.openxmlformats.org/officeDocument/2006/relationships/image" Target="../media/image1155.png"/><Relationship Id="rId34" Type="http://schemas.openxmlformats.org/officeDocument/2006/relationships/customXml" Target="../ink/ink1175.xml"/><Relationship Id="rId42" Type="http://schemas.openxmlformats.org/officeDocument/2006/relationships/customXml" Target="../ink/ink1179.xml"/><Relationship Id="rId47" Type="http://schemas.openxmlformats.org/officeDocument/2006/relationships/image" Target="../media/image1168.png"/><Relationship Id="rId50" Type="http://schemas.openxmlformats.org/officeDocument/2006/relationships/customXml" Target="../ink/ink1183.xml"/><Relationship Id="rId7" Type="http://schemas.openxmlformats.org/officeDocument/2006/relationships/image" Target="../media/image1148.png"/><Relationship Id="rId2" Type="http://schemas.openxmlformats.org/officeDocument/2006/relationships/customXml" Target="../ink/ink1159.xml"/><Relationship Id="rId16" Type="http://schemas.openxmlformats.org/officeDocument/2006/relationships/customXml" Target="../ink/ink1166.xml"/><Relationship Id="rId29" Type="http://schemas.openxmlformats.org/officeDocument/2006/relationships/image" Target="../media/image1159.png"/><Relationship Id="rId11" Type="http://schemas.openxmlformats.org/officeDocument/2006/relationships/image" Target="../media/image1150.png"/><Relationship Id="rId24" Type="http://schemas.openxmlformats.org/officeDocument/2006/relationships/customXml" Target="../ink/ink1170.xml"/><Relationship Id="rId32" Type="http://schemas.openxmlformats.org/officeDocument/2006/relationships/customXml" Target="../ink/ink1174.xml"/><Relationship Id="rId37" Type="http://schemas.openxmlformats.org/officeDocument/2006/relationships/image" Target="../media/image1163.png"/><Relationship Id="rId40" Type="http://schemas.openxmlformats.org/officeDocument/2006/relationships/customXml" Target="../ink/ink1178.xml"/><Relationship Id="rId45" Type="http://schemas.openxmlformats.org/officeDocument/2006/relationships/image" Target="../media/image1167.png"/><Relationship Id="rId53" Type="http://schemas.openxmlformats.org/officeDocument/2006/relationships/image" Target="../media/image1171.png"/><Relationship Id="rId5" Type="http://schemas.openxmlformats.org/officeDocument/2006/relationships/image" Target="../media/image1147.png"/><Relationship Id="rId10" Type="http://schemas.openxmlformats.org/officeDocument/2006/relationships/customXml" Target="../ink/ink1163.xml"/><Relationship Id="rId19" Type="http://schemas.openxmlformats.org/officeDocument/2006/relationships/image" Target="../media/image1154.png"/><Relationship Id="rId31" Type="http://schemas.openxmlformats.org/officeDocument/2006/relationships/image" Target="../media/image1160.png"/><Relationship Id="rId44" Type="http://schemas.openxmlformats.org/officeDocument/2006/relationships/customXml" Target="../ink/ink1180.xml"/><Relationship Id="rId52" Type="http://schemas.openxmlformats.org/officeDocument/2006/relationships/customXml" Target="../ink/ink1184.xml"/><Relationship Id="rId4" Type="http://schemas.openxmlformats.org/officeDocument/2006/relationships/customXml" Target="../ink/ink1160.xml"/><Relationship Id="rId9" Type="http://schemas.openxmlformats.org/officeDocument/2006/relationships/image" Target="../media/image1149.png"/><Relationship Id="rId14" Type="http://schemas.openxmlformats.org/officeDocument/2006/relationships/customXml" Target="../ink/ink1165.xml"/><Relationship Id="rId22" Type="http://schemas.openxmlformats.org/officeDocument/2006/relationships/customXml" Target="../ink/ink1169.xml"/><Relationship Id="rId27" Type="http://schemas.openxmlformats.org/officeDocument/2006/relationships/image" Target="../media/image1158.png"/><Relationship Id="rId30" Type="http://schemas.openxmlformats.org/officeDocument/2006/relationships/customXml" Target="../ink/ink1173.xml"/><Relationship Id="rId35" Type="http://schemas.openxmlformats.org/officeDocument/2006/relationships/image" Target="../media/image1162.png"/><Relationship Id="rId43" Type="http://schemas.openxmlformats.org/officeDocument/2006/relationships/image" Target="../media/image1166.png"/><Relationship Id="rId48" Type="http://schemas.openxmlformats.org/officeDocument/2006/relationships/customXml" Target="../ink/ink1182.xml"/><Relationship Id="rId8" Type="http://schemas.openxmlformats.org/officeDocument/2006/relationships/customXml" Target="../ink/ink1162.xml"/><Relationship Id="rId51" Type="http://schemas.openxmlformats.org/officeDocument/2006/relationships/image" Target="../media/image1170.png"/><Relationship Id="rId3" Type="http://schemas.openxmlformats.org/officeDocument/2006/relationships/image" Target="../media/image1146.png"/><Relationship Id="rId12" Type="http://schemas.openxmlformats.org/officeDocument/2006/relationships/customXml" Target="../ink/ink1164.xml"/><Relationship Id="rId17" Type="http://schemas.openxmlformats.org/officeDocument/2006/relationships/image" Target="../media/image1153.png"/><Relationship Id="rId25" Type="http://schemas.openxmlformats.org/officeDocument/2006/relationships/image" Target="../media/image1157.png"/><Relationship Id="rId33" Type="http://schemas.openxmlformats.org/officeDocument/2006/relationships/image" Target="../media/image1161.png"/><Relationship Id="rId38" Type="http://schemas.openxmlformats.org/officeDocument/2006/relationships/customXml" Target="../ink/ink1177.xml"/><Relationship Id="rId46" Type="http://schemas.openxmlformats.org/officeDocument/2006/relationships/customXml" Target="../ink/ink1181.xml"/><Relationship Id="rId20" Type="http://schemas.openxmlformats.org/officeDocument/2006/relationships/customXml" Target="../ink/ink1168.xml"/><Relationship Id="rId41" Type="http://schemas.openxmlformats.org/officeDocument/2006/relationships/image" Target="../media/image116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1.xml"/><Relationship Id="rId15" Type="http://schemas.openxmlformats.org/officeDocument/2006/relationships/image" Target="../media/image1152.png"/><Relationship Id="rId23" Type="http://schemas.openxmlformats.org/officeDocument/2006/relationships/image" Target="../media/image1156.png"/><Relationship Id="rId28" Type="http://schemas.openxmlformats.org/officeDocument/2006/relationships/customXml" Target="../ink/ink1172.xml"/><Relationship Id="rId36" Type="http://schemas.openxmlformats.org/officeDocument/2006/relationships/customXml" Target="../ink/ink1176.xml"/><Relationship Id="rId49" Type="http://schemas.openxmlformats.org/officeDocument/2006/relationships/image" Target="../media/image11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7.xml"/><Relationship Id="rId21" Type="http://schemas.openxmlformats.org/officeDocument/2006/relationships/image" Target="../media/image1181.png"/><Relationship Id="rId42" Type="http://schemas.openxmlformats.org/officeDocument/2006/relationships/customXml" Target="../ink/ink1205.xml"/><Relationship Id="rId47" Type="http://schemas.openxmlformats.org/officeDocument/2006/relationships/image" Target="../media/image1193.png"/><Relationship Id="rId63" Type="http://schemas.openxmlformats.org/officeDocument/2006/relationships/image" Target="../media/image1201.png"/><Relationship Id="rId68" Type="http://schemas.openxmlformats.org/officeDocument/2006/relationships/customXml" Target="../ink/ink1218.xml"/><Relationship Id="rId84" Type="http://schemas.openxmlformats.org/officeDocument/2006/relationships/customXml" Target="../ink/ink1226.xml"/><Relationship Id="rId89" Type="http://schemas.openxmlformats.org/officeDocument/2006/relationships/image" Target="../media/image1214.png"/><Relationship Id="rId16" Type="http://schemas.openxmlformats.org/officeDocument/2006/relationships/customXml" Target="../ink/ink1192.xml"/><Relationship Id="rId11" Type="http://schemas.openxmlformats.org/officeDocument/2006/relationships/image" Target="../media/image1176.png"/><Relationship Id="rId32" Type="http://schemas.openxmlformats.org/officeDocument/2006/relationships/customXml" Target="../ink/ink1200.xml"/><Relationship Id="rId37" Type="http://schemas.openxmlformats.org/officeDocument/2006/relationships/image" Target="../media/image1188.png"/><Relationship Id="rId53" Type="http://schemas.openxmlformats.org/officeDocument/2006/relationships/image" Target="../media/image1196.png"/><Relationship Id="rId58" Type="http://schemas.openxmlformats.org/officeDocument/2006/relationships/customXml" Target="../ink/ink1213.xml"/><Relationship Id="rId74" Type="http://schemas.openxmlformats.org/officeDocument/2006/relationships/customXml" Target="../ink/ink1221.xml"/><Relationship Id="rId79" Type="http://schemas.openxmlformats.org/officeDocument/2006/relationships/image" Target="../media/image1209.png"/><Relationship Id="rId5" Type="http://schemas.openxmlformats.org/officeDocument/2006/relationships/image" Target="../media/image1173.png"/><Relationship Id="rId14" Type="http://schemas.openxmlformats.org/officeDocument/2006/relationships/customXml" Target="../ink/ink1191.xml"/><Relationship Id="rId22" Type="http://schemas.openxmlformats.org/officeDocument/2006/relationships/customXml" Target="../ink/ink1195.xml"/><Relationship Id="rId27" Type="http://schemas.openxmlformats.org/officeDocument/2006/relationships/image" Target="../media/image1183.png"/><Relationship Id="rId30" Type="http://schemas.openxmlformats.org/officeDocument/2006/relationships/customXml" Target="../ink/ink1199.xml"/><Relationship Id="rId35" Type="http://schemas.openxmlformats.org/officeDocument/2006/relationships/image" Target="../media/image1187.png"/><Relationship Id="rId43" Type="http://schemas.openxmlformats.org/officeDocument/2006/relationships/image" Target="../media/image1191.png"/><Relationship Id="rId48" Type="http://schemas.openxmlformats.org/officeDocument/2006/relationships/customXml" Target="../ink/ink1208.xml"/><Relationship Id="rId56" Type="http://schemas.openxmlformats.org/officeDocument/2006/relationships/customXml" Target="../ink/ink1212.xml"/><Relationship Id="rId64" Type="http://schemas.openxmlformats.org/officeDocument/2006/relationships/customXml" Target="../ink/ink1216.xml"/><Relationship Id="rId69" Type="http://schemas.openxmlformats.org/officeDocument/2006/relationships/image" Target="../media/image1204.png"/><Relationship Id="rId77" Type="http://schemas.openxmlformats.org/officeDocument/2006/relationships/image" Target="../media/image1208.png"/><Relationship Id="rId8" Type="http://schemas.openxmlformats.org/officeDocument/2006/relationships/customXml" Target="../ink/ink1188.xml"/><Relationship Id="rId51" Type="http://schemas.openxmlformats.org/officeDocument/2006/relationships/image" Target="../media/image1195.png"/><Relationship Id="rId72" Type="http://schemas.openxmlformats.org/officeDocument/2006/relationships/customXml" Target="../ink/ink1220.xml"/><Relationship Id="rId80" Type="http://schemas.openxmlformats.org/officeDocument/2006/relationships/customXml" Target="../ink/ink1224.xml"/><Relationship Id="rId85" Type="http://schemas.openxmlformats.org/officeDocument/2006/relationships/image" Target="../media/image1212.png"/><Relationship Id="rId3" Type="http://schemas.openxmlformats.org/officeDocument/2006/relationships/image" Target="../media/image1172.png"/><Relationship Id="rId12" Type="http://schemas.openxmlformats.org/officeDocument/2006/relationships/customXml" Target="../ink/ink1190.xml"/><Relationship Id="rId17" Type="http://schemas.openxmlformats.org/officeDocument/2006/relationships/image" Target="../media/image1179.png"/><Relationship Id="rId25" Type="http://schemas.openxmlformats.org/officeDocument/2006/relationships/image" Target="../media/image1182.png"/><Relationship Id="rId33" Type="http://schemas.openxmlformats.org/officeDocument/2006/relationships/image" Target="../media/image1186.png"/><Relationship Id="rId38" Type="http://schemas.openxmlformats.org/officeDocument/2006/relationships/customXml" Target="../ink/ink1203.xml"/><Relationship Id="rId46" Type="http://schemas.openxmlformats.org/officeDocument/2006/relationships/customXml" Target="../ink/ink1207.xml"/><Relationship Id="rId59" Type="http://schemas.openxmlformats.org/officeDocument/2006/relationships/image" Target="../media/image1199.png"/><Relationship Id="rId67" Type="http://schemas.openxmlformats.org/officeDocument/2006/relationships/image" Target="../media/image1203.png"/><Relationship Id="rId20" Type="http://schemas.openxmlformats.org/officeDocument/2006/relationships/customXml" Target="../ink/ink1194.xml"/><Relationship Id="rId41" Type="http://schemas.openxmlformats.org/officeDocument/2006/relationships/image" Target="../media/image1190.png"/><Relationship Id="rId54" Type="http://schemas.openxmlformats.org/officeDocument/2006/relationships/customXml" Target="../ink/ink1211.xml"/><Relationship Id="rId62" Type="http://schemas.openxmlformats.org/officeDocument/2006/relationships/customXml" Target="../ink/ink1215.xml"/><Relationship Id="rId70" Type="http://schemas.openxmlformats.org/officeDocument/2006/relationships/customXml" Target="../ink/ink1219.xml"/><Relationship Id="rId75" Type="http://schemas.openxmlformats.org/officeDocument/2006/relationships/image" Target="../media/image1207.png"/><Relationship Id="rId83" Type="http://schemas.openxmlformats.org/officeDocument/2006/relationships/image" Target="../media/image1211.png"/><Relationship Id="rId88" Type="http://schemas.openxmlformats.org/officeDocument/2006/relationships/customXml" Target="../ink/ink12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87.xml"/><Relationship Id="rId15" Type="http://schemas.openxmlformats.org/officeDocument/2006/relationships/image" Target="../media/image1178.png"/><Relationship Id="rId23" Type="http://schemas.openxmlformats.org/officeDocument/2006/relationships/image" Target="../media/image210.png"/><Relationship Id="rId28" Type="http://schemas.openxmlformats.org/officeDocument/2006/relationships/customXml" Target="../ink/ink1198.xml"/><Relationship Id="rId36" Type="http://schemas.openxmlformats.org/officeDocument/2006/relationships/customXml" Target="../ink/ink1202.xml"/><Relationship Id="rId49" Type="http://schemas.openxmlformats.org/officeDocument/2006/relationships/image" Target="../media/image1194.png"/><Relationship Id="rId57" Type="http://schemas.openxmlformats.org/officeDocument/2006/relationships/image" Target="../media/image1198.png"/><Relationship Id="rId10" Type="http://schemas.openxmlformats.org/officeDocument/2006/relationships/customXml" Target="../ink/ink1189.xml"/><Relationship Id="rId31" Type="http://schemas.openxmlformats.org/officeDocument/2006/relationships/image" Target="../media/image1185.png"/><Relationship Id="rId44" Type="http://schemas.openxmlformats.org/officeDocument/2006/relationships/customXml" Target="../ink/ink1206.xml"/><Relationship Id="rId52" Type="http://schemas.openxmlformats.org/officeDocument/2006/relationships/customXml" Target="../ink/ink1210.xml"/><Relationship Id="rId60" Type="http://schemas.openxmlformats.org/officeDocument/2006/relationships/customXml" Target="../ink/ink1214.xml"/><Relationship Id="rId65" Type="http://schemas.openxmlformats.org/officeDocument/2006/relationships/image" Target="../media/image1202.png"/><Relationship Id="rId73" Type="http://schemas.openxmlformats.org/officeDocument/2006/relationships/image" Target="../media/image1206.png"/><Relationship Id="rId78" Type="http://schemas.openxmlformats.org/officeDocument/2006/relationships/customXml" Target="../ink/ink1223.xml"/><Relationship Id="rId81" Type="http://schemas.openxmlformats.org/officeDocument/2006/relationships/image" Target="../media/image1210.png"/><Relationship Id="rId86" Type="http://schemas.openxmlformats.org/officeDocument/2006/relationships/customXml" Target="../ink/ink1227.xml"/><Relationship Id="rId4" Type="http://schemas.openxmlformats.org/officeDocument/2006/relationships/customXml" Target="../ink/ink1186.xml"/><Relationship Id="rId9" Type="http://schemas.openxmlformats.org/officeDocument/2006/relationships/image" Target="../media/image1175.png"/><Relationship Id="rId13" Type="http://schemas.openxmlformats.org/officeDocument/2006/relationships/image" Target="../media/image1177.png"/><Relationship Id="rId18" Type="http://schemas.openxmlformats.org/officeDocument/2006/relationships/customXml" Target="../ink/ink1193.xml"/><Relationship Id="rId39" Type="http://schemas.openxmlformats.org/officeDocument/2006/relationships/image" Target="../media/image1189.png"/><Relationship Id="rId34" Type="http://schemas.openxmlformats.org/officeDocument/2006/relationships/customXml" Target="../ink/ink1201.xml"/><Relationship Id="rId50" Type="http://schemas.openxmlformats.org/officeDocument/2006/relationships/customXml" Target="../ink/ink1209.xml"/><Relationship Id="rId55" Type="http://schemas.openxmlformats.org/officeDocument/2006/relationships/image" Target="../media/image1197.png"/><Relationship Id="rId76" Type="http://schemas.openxmlformats.org/officeDocument/2006/relationships/customXml" Target="../ink/ink1222.xml"/><Relationship Id="rId7" Type="http://schemas.openxmlformats.org/officeDocument/2006/relationships/image" Target="../media/image1174.png"/><Relationship Id="rId71" Type="http://schemas.openxmlformats.org/officeDocument/2006/relationships/image" Target="../media/image1205.png"/><Relationship Id="rId2" Type="http://schemas.openxmlformats.org/officeDocument/2006/relationships/customXml" Target="../ink/ink1185.xml"/><Relationship Id="rId29" Type="http://schemas.openxmlformats.org/officeDocument/2006/relationships/image" Target="../media/image1184.png"/><Relationship Id="rId24" Type="http://schemas.openxmlformats.org/officeDocument/2006/relationships/customXml" Target="../ink/ink1196.xml"/><Relationship Id="rId40" Type="http://schemas.openxmlformats.org/officeDocument/2006/relationships/customXml" Target="../ink/ink1204.xml"/><Relationship Id="rId45" Type="http://schemas.openxmlformats.org/officeDocument/2006/relationships/image" Target="../media/image1192.png"/><Relationship Id="rId66" Type="http://schemas.openxmlformats.org/officeDocument/2006/relationships/customXml" Target="../ink/ink1217.xml"/><Relationship Id="rId87" Type="http://schemas.openxmlformats.org/officeDocument/2006/relationships/image" Target="../media/image1213.png"/><Relationship Id="rId61" Type="http://schemas.openxmlformats.org/officeDocument/2006/relationships/image" Target="../media/image1200.png"/><Relationship Id="rId82" Type="http://schemas.openxmlformats.org/officeDocument/2006/relationships/customXml" Target="../ink/ink1225.xml"/><Relationship Id="rId19" Type="http://schemas.openxmlformats.org/officeDocument/2006/relationships/image" Target="../media/image11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104.png"/><Relationship Id="rId42" Type="http://schemas.openxmlformats.org/officeDocument/2006/relationships/customXml" Target="../ink/ink115.xml"/><Relationship Id="rId47" Type="http://schemas.openxmlformats.org/officeDocument/2006/relationships/image" Target="../media/image117.png"/><Relationship Id="rId63" Type="http://schemas.openxmlformats.org/officeDocument/2006/relationships/image" Target="../media/image125.png"/><Relationship Id="rId68" Type="http://schemas.openxmlformats.org/officeDocument/2006/relationships/customXml" Target="../ink/ink128.xml"/><Relationship Id="rId84" Type="http://schemas.openxmlformats.org/officeDocument/2006/relationships/customXml" Target="../ink/ink136.xml"/><Relationship Id="rId89" Type="http://schemas.openxmlformats.org/officeDocument/2006/relationships/image" Target="../media/image138.png"/><Relationship Id="rId16" Type="http://schemas.openxmlformats.org/officeDocument/2006/relationships/customXml" Target="../ink/ink102.xml"/><Relationship Id="rId11" Type="http://schemas.openxmlformats.org/officeDocument/2006/relationships/image" Target="../media/image99.png"/><Relationship Id="rId32" Type="http://schemas.openxmlformats.org/officeDocument/2006/relationships/customXml" Target="../ink/ink110.xml"/><Relationship Id="rId37" Type="http://schemas.openxmlformats.org/officeDocument/2006/relationships/image" Target="../media/image112.png"/><Relationship Id="rId53" Type="http://schemas.openxmlformats.org/officeDocument/2006/relationships/image" Target="../media/image120.png"/><Relationship Id="rId58" Type="http://schemas.openxmlformats.org/officeDocument/2006/relationships/customXml" Target="../ink/ink123.xml"/><Relationship Id="rId74" Type="http://schemas.openxmlformats.org/officeDocument/2006/relationships/customXml" Target="../ink/ink131.xml"/><Relationship Id="rId79" Type="http://schemas.openxmlformats.org/officeDocument/2006/relationships/image" Target="../media/image133.png"/><Relationship Id="rId102" Type="http://schemas.openxmlformats.org/officeDocument/2006/relationships/customXml" Target="../ink/ink145.xml"/><Relationship Id="rId5" Type="http://schemas.openxmlformats.org/officeDocument/2006/relationships/image" Target="../media/image96.png"/><Relationship Id="rId90" Type="http://schemas.openxmlformats.org/officeDocument/2006/relationships/customXml" Target="../ink/ink139.xml"/><Relationship Id="rId95" Type="http://schemas.openxmlformats.org/officeDocument/2006/relationships/image" Target="../media/image141.png"/><Relationship Id="rId22" Type="http://schemas.openxmlformats.org/officeDocument/2006/relationships/customXml" Target="../ink/ink105.xml"/><Relationship Id="rId27" Type="http://schemas.openxmlformats.org/officeDocument/2006/relationships/image" Target="../media/image107.png"/><Relationship Id="rId43" Type="http://schemas.openxmlformats.org/officeDocument/2006/relationships/image" Target="../media/image115.png"/><Relationship Id="rId48" Type="http://schemas.openxmlformats.org/officeDocument/2006/relationships/customXml" Target="../ink/ink118.xml"/><Relationship Id="rId64" Type="http://schemas.openxmlformats.org/officeDocument/2006/relationships/customXml" Target="../ink/ink126.xml"/><Relationship Id="rId69" Type="http://schemas.openxmlformats.org/officeDocument/2006/relationships/image" Target="../media/image128.png"/><Relationship Id="rId80" Type="http://schemas.openxmlformats.org/officeDocument/2006/relationships/customXml" Target="../ink/ink134.xml"/><Relationship Id="rId85" Type="http://schemas.openxmlformats.org/officeDocument/2006/relationships/image" Target="../media/image136.png"/><Relationship Id="rId12" Type="http://schemas.openxmlformats.org/officeDocument/2006/relationships/customXml" Target="../ink/ink100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33" Type="http://schemas.openxmlformats.org/officeDocument/2006/relationships/image" Target="../media/image110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123.png"/><Relationship Id="rId67" Type="http://schemas.openxmlformats.org/officeDocument/2006/relationships/image" Target="../media/image127.png"/><Relationship Id="rId103" Type="http://schemas.openxmlformats.org/officeDocument/2006/relationships/image" Target="../media/image145.png"/><Relationship Id="rId20" Type="http://schemas.openxmlformats.org/officeDocument/2006/relationships/customXml" Target="../ink/ink104.xml"/><Relationship Id="rId41" Type="http://schemas.openxmlformats.org/officeDocument/2006/relationships/image" Target="../media/image114.png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70" Type="http://schemas.openxmlformats.org/officeDocument/2006/relationships/customXml" Target="../ink/ink129.xml"/><Relationship Id="rId75" Type="http://schemas.openxmlformats.org/officeDocument/2006/relationships/image" Target="../media/image131.png"/><Relationship Id="rId83" Type="http://schemas.openxmlformats.org/officeDocument/2006/relationships/image" Target="../media/image135.png"/><Relationship Id="rId88" Type="http://schemas.openxmlformats.org/officeDocument/2006/relationships/customXml" Target="../ink/ink138.xml"/><Relationship Id="rId91" Type="http://schemas.openxmlformats.org/officeDocument/2006/relationships/image" Target="../media/image139.png"/><Relationship Id="rId96" Type="http://schemas.openxmlformats.org/officeDocument/2006/relationships/customXml" Target="../ink/ink1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118.png"/><Relationship Id="rId57" Type="http://schemas.openxmlformats.org/officeDocument/2006/relationships/image" Target="../media/image122.png"/><Relationship Id="rId10" Type="http://schemas.openxmlformats.org/officeDocument/2006/relationships/customXml" Target="../ink/ink99.xml"/><Relationship Id="rId31" Type="http://schemas.openxmlformats.org/officeDocument/2006/relationships/image" Target="../media/image109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26.png"/><Relationship Id="rId73" Type="http://schemas.openxmlformats.org/officeDocument/2006/relationships/image" Target="../media/image130.png"/><Relationship Id="rId78" Type="http://schemas.openxmlformats.org/officeDocument/2006/relationships/customXml" Target="../ink/ink133.xml"/><Relationship Id="rId81" Type="http://schemas.openxmlformats.org/officeDocument/2006/relationships/image" Target="../media/image134.png"/><Relationship Id="rId86" Type="http://schemas.openxmlformats.org/officeDocument/2006/relationships/customXml" Target="../ink/ink137.xml"/><Relationship Id="rId94" Type="http://schemas.openxmlformats.org/officeDocument/2006/relationships/customXml" Target="../ink/ink141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4" Type="http://schemas.openxmlformats.org/officeDocument/2006/relationships/customXml" Target="../ink/ink96.xml"/><Relationship Id="rId9" Type="http://schemas.openxmlformats.org/officeDocument/2006/relationships/image" Target="../media/image98.png"/><Relationship Id="rId13" Type="http://schemas.openxmlformats.org/officeDocument/2006/relationships/image" Target="../media/image100.png"/><Relationship Id="rId18" Type="http://schemas.openxmlformats.org/officeDocument/2006/relationships/customXml" Target="../ink/ink103.xml"/><Relationship Id="rId39" Type="http://schemas.openxmlformats.org/officeDocument/2006/relationships/image" Target="../media/image113.png"/><Relationship Id="rId34" Type="http://schemas.openxmlformats.org/officeDocument/2006/relationships/customXml" Target="../ink/ink111.xml"/><Relationship Id="rId50" Type="http://schemas.openxmlformats.org/officeDocument/2006/relationships/customXml" Target="../ink/ink119.xml"/><Relationship Id="rId55" Type="http://schemas.openxmlformats.org/officeDocument/2006/relationships/image" Target="../media/image121.png"/><Relationship Id="rId76" Type="http://schemas.openxmlformats.org/officeDocument/2006/relationships/customXml" Target="../ink/ink132.xml"/><Relationship Id="rId97" Type="http://schemas.openxmlformats.org/officeDocument/2006/relationships/image" Target="../media/image142.png"/><Relationship Id="rId7" Type="http://schemas.openxmlformats.org/officeDocument/2006/relationships/image" Target="../media/image97.png"/><Relationship Id="rId71" Type="http://schemas.openxmlformats.org/officeDocument/2006/relationships/image" Target="../media/image129.png"/><Relationship Id="rId92" Type="http://schemas.openxmlformats.org/officeDocument/2006/relationships/customXml" Target="../ink/ink140.xml"/><Relationship Id="rId2" Type="http://schemas.openxmlformats.org/officeDocument/2006/relationships/customXml" Target="../ink/ink95.xml"/><Relationship Id="rId29" Type="http://schemas.openxmlformats.org/officeDocument/2006/relationships/image" Target="../media/image108.png"/><Relationship Id="rId24" Type="http://schemas.openxmlformats.org/officeDocument/2006/relationships/customXml" Target="../ink/ink106.xml"/><Relationship Id="rId40" Type="http://schemas.openxmlformats.org/officeDocument/2006/relationships/customXml" Target="../ink/ink114.xml"/><Relationship Id="rId45" Type="http://schemas.openxmlformats.org/officeDocument/2006/relationships/image" Target="../media/image116.png"/><Relationship Id="rId66" Type="http://schemas.openxmlformats.org/officeDocument/2006/relationships/customXml" Target="../ink/ink127.xml"/><Relationship Id="rId87" Type="http://schemas.openxmlformats.org/officeDocument/2006/relationships/image" Target="../media/image137.png"/><Relationship Id="rId61" Type="http://schemas.openxmlformats.org/officeDocument/2006/relationships/image" Target="../media/image124.png"/><Relationship Id="rId82" Type="http://schemas.openxmlformats.org/officeDocument/2006/relationships/customXml" Target="../ink/ink135.xml"/><Relationship Id="rId19" Type="http://schemas.openxmlformats.org/officeDocument/2006/relationships/image" Target="../media/image103.png"/><Relationship Id="rId14" Type="http://schemas.openxmlformats.org/officeDocument/2006/relationships/customXml" Target="../ink/ink101.xml"/><Relationship Id="rId30" Type="http://schemas.openxmlformats.org/officeDocument/2006/relationships/customXml" Target="../ink/ink109.xml"/><Relationship Id="rId35" Type="http://schemas.openxmlformats.org/officeDocument/2006/relationships/image" Target="../media/image111.png"/><Relationship Id="rId56" Type="http://schemas.openxmlformats.org/officeDocument/2006/relationships/customXml" Target="../ink/ink122.xml"/><Relationship Id="rId77" Type="http://schemas.openxmlformats.org/officeDocument/2006/relationships/image" Target="../media/image132.png"/><Relationship Id="rId100" Type="http://schemas.openxmlformats.org/officeDocument/2006/relationships/customXml" Target="../ink/ink144.xml"/><Relationship Id="rId8" Type="http://schemas.openxmlformats.org/officeDocument/2006/relationships/customXml" Target="../ink/ink98.xml"/><Relationship Id="rId51" Type="http://schemas.openxmlformats.org/officeDocument/2006/relationships/image" Target="../media/image119.png"/><Relationship Id="rId72" Type="http://schemas.openxmlformats.org/officeDocument/2006/relationships/customXml" Target="../ink/ink130.xml"/><Relationship Id="rId93" Type="http://schemas.openxmlformats.org/officeDocument/2006/relationships/image" Target="../media/image140.png"/><Relationship Id="rId98" Type="http://schemas.openxmlformats.org/officeDocument/2006/relationships/customXml" Target="../ink/ink143.xml"/><Relationship Id="rId3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3.png"/><Relationship Id="rId21" Type="http://schemas.openxmlformats.org/officeDocument/2006/relationships/image" Target="../media/image155.png"/><Relationship Id="rId42" Type="http://schemas.openxmlformats.org/officeDocument/2006/relationships/customXml" Target="../ink/ink166.xml"/><Relationship Id="rId63" Type="http://schemas.openxmlformats.org/officeDocument/2006/relationships/image" Target="../media/image176.png"/><Relationship Id="rId84" Type="http://schemas.openxmlformats.org/officeDocument/2006/relationships/customXml" Target="../ink/ink187.xml"/><Relationship Id="rId138" Type="http://schemas.openxmlformats.org/officeDocument/2006/relationships/customXml" Target="../ink/ink214.xml"/><Relationship Id="rId159" Type="http://schemas.openxmlformats.org/officeDocument/2006/relationships/image" Target="../media/image224.png"/><Relationship Id="rId170" Type="http://schemas.openxmlformats.org/officeDocument/2006/relationships/customXml" Target="../ink/ink230.xml"/><Relationship Id="rId191" Type="http://schemas.openxmlformats.org/officeDocument/2006/relationships/image" Target="../media/image240.png"/><Relationship Id="rId205" Type="http://schemas.openxmlformats.org/officeDocument/2006/relationships/customXml" Target="../ink/ink248.xml"/><Relationship Id="rId226" Type="http://schemas.openxmlformats.org/officeDocument/2006/relationships/image" Target="../media/image257.png"/><Relationship Id="rId107" Type="http://schemas.openxmlformats.org/officeDocument/2006/relationships/image" Target="../media/image198.png"/><Relationship Id="rId11" Type="http://schemas.openxmlformats.org/officeDocument/2006/relationships/image" Target="../media/image150.png"/><Relationship Id="rId32" Type="http://schemas.openxmlformats.org/officeDocument/2006/relationships/customXml" Target="../ink/ink161.xml"/><Relationship Id="rId53" Type="http://schemas.openxmlformats.org/officeDocument/2006/relationships/image" Target="../media/image171.png"/><Relationship Id="rId74" Type="http://schemas.openxmlformats.org/officeDocument/2006/relationships/customXml" Target="../ink/ink182.xml"/><Relationship Id="rId128" Type="http://schemas.openxmlformats.org/officeDocument/2006/relationships/customXml" Target="../ink/ink209.xml"/><Relationship Id="rId149" Type="http://schemas.openxmlformats.org/officeDocument/2006/relationships/image" Target="../media/image219.png"/><Relationship Id="rId5" Type="http://schemas.openxmlformats.org/officeDocument/2006/relationships/image" Target="../media/image147.png"/><Relationship Id="rId95" Type="http://schemas.openxmlformats.org/officeDocument/2006/relationships/image" Target="../media/image192.png"/><Relationship Id="rId160" Type="http://schemas.openxmlformats.org/officeDocument/2006/relationships/customXml" Target="../ink/ink225.xml"/><Relationship Id="rId181" Type="http://schemas.openxmlformats.org/officeDocument/2006/relationships/image" Target="../media/image235.png"/><Relationship Id="rId216" Type="http://schemas.openxmlformats.org/officeDocument/2006/relationships/image" Target="../media/image252.png"/><Relationship Id="rId22" Type="http://schemas.openxmlformats.org/officeDocument/2006/relationships/customXml" Target="../ink/ink156.xml"/><Relationship Id="rId43" Type="http://schemas.openxmlformats.org/officeDocument/2006/relationships/image" Target="../media/image166.png"/><Relationship Id="rId64" Type="http://schemas.openxmlformats.org/officeDocument/2006/relationships/customXml" Target="../ink/ink177.xml"/><Relationship Id="rId118" Type="http://schemas.openxmlformats.org/officeDocument/2006/relationships/customXml" Target="../ink/ink204.xml"/><Relationship Id="rId139" Type="http://schemas.openxmlformats.org/officeDocument/2006/relationships/image" Target="../media/image214.png"/><Relationship Id="rId85" Type="http://schemas.openxmlformats.org/officeDocument/2006/relationships/image" Target="../media/image187.png"/><Relationship Id="rId150" Type="http://schemas.openxmlformats.org/officeDocument/2006/relationships/customXml" Target="../ink/ink220.xml"/><Relationship Id="rId171" Type="http://schemas.openxmlformats.org/officeDocument/2006/relationships/image" Target="../media/image230.png"/><Relationship Id="rId192" Type="http://schemas.openxmlformats.org/officeDocument/2006/relationships/customXml" Target="../ink/ink241.xml"/><Relationship Id="rId206" Type="http://schemas.openxmlformats.org/officeDocument/2006/relationships/image" Target="../media/image247.png"/><Relationship Id="rId227" Type="http://schemas.openxmlformats.org/officeDocument/2006/relationships/customXml" Target="../ink/ink259.xml"/><Relationship Id="rId12" Type="http://schemas.openxmlformats.org/officeDocument/2006/relationships/customXml" Target="../ink/ink151.xml"/><Relationship Id="rId33" Type="http://schemas.openxmlformats.org/officeDocument/2006/relationships/image" Target="../media/image161.png"/><Relationship Id="rId108" Type="http://schemas.openxmlformats.org/officeDocument/2006/relationships/customXml" Target="../ink/ink199.xml"/><Relationship Id="rId129" Type="http://schemas.openxmlformats.org/officeDocument/2006/relationships/image" Target="../media/image209.png"/><Relationship Id="rId54" Type="http://schemas.openxmlformats.org/officeDocument/2006/relationships/customXml" Target="../ink/ink172.xml"/><Relationship Id="rId75" Type="http://schemas.openxmlformats.org/officeDocument/2006/relationships/image" Target="../media/image182.png"/><Relationship Id="rId96" Type="http://schemas.openxmlformats.org/officeDocument/2006/relationships/customXml" Target="../ink/ink193.xml"/><Relationship Id="rId140" Type="http://schemas.openxmlformats.org/officeDocument/2006/relationships/customXml" Target="../ink/ink215.xml"/><Relationship Id="rId161" Type="http://schemas.openxmlformats.org/officeDocument/2006/relationships/image" Target="../media/image225.png"/><Relationship Id="rId182" Type="http://schemas.openxmlformats.org/officeDocument/2006/relationships/customXml" Target="../ink/ink236.xml"/><Relationship Id="rId217" Type="http://schemas.openxmlformats.org/officeDocument/2006/relationships/customXml" Target="../ink/ink254.xml"/><Relationship Id="rId6" Type="http://schemas.openxmlformats.org/officeDocument/2006/relationships/customXml" Target="../ink/ink148.xml"/><Relationship Id="rId23" Type="http://schemas.openxmlformats.org/officeDocument/2006/relationships/image" Target="../media/image156.png"/><Relationship Id="rId119" Type="http://schemas.openxmlformats.org/officeDocument/2006/relationships/image" Target="../media/image204.png"/><Relationship Id="rId44" Type="http://schemas.openxmlformats.org/officeDocument/2006/relationships/customXml" Target="../ink/ink167.xml"/><Relationship Id="rId65" Type="http://schemas.openxmlformats.org/officeDocument/2006/relationships/image" Target="../media/image177.png"/><Relationship Id="rId86" Type="http://schemas.openxmlformats.org/officeDocument/2006/relationships/customXml" Target="../ink/ink188.xml"/><Relationship Id="rId130" Type="http://schemas.openxmlformats.org/officeDocument/2006/relationships/customXml" Target="../ink/ink210.xml"/><Relationship Id="rId151" Type="http://schemas.openxmlformats.org/officeDocument/2006/relationships/image" Target="../media/image220.png"/><Relationship Id="rId172" Type="http://schemas.openxmlformats.org/officeDocument/2006/relationships/customXml" Target="../ink/ink231.xml"/><Relationship Id="rId193" Type="http://schemas.openxmlformats.org/officeDocument/2006/relationships/image" Target="../media/image241.png"/><Relationship Id="rId207" Type="http://schemas.openxmlformats.org/officeDocument/2006/relationships/customXml" Target="../ink/ink249.xml"/><Relationship Id="rId228" Type="http://schemas.openxmlformats.org/officeDocument/2006/relationships/image" Target="../media/image258.png"/><Relationship Id="rId13" Type="http://schemas.openxmlformats.org/officeDocument/2006/relationships/image" Target="../media/image151.png"/><Relationship Id="rId109" Type="http://schemas.openxmlformats.org/officeDocument/2006/relationships/image" Target="../media/image199.png"/><Relationship Id="rId34" Type="http://schemas.openxmlformats.org/officeDocument/2006/relationships/customXml" Target="../ink/ink162.xml"/><Relationship Id="rId55" Type="http://schemas.openxmlformats.org/officeDocument/2006/relationships/image" Target="../media/image172.png"/><Relationship Id="rId76" Type="http://schemas.openxmlformats.org/officeDocument/2006/relationships/customXml" Target="../ink/ink183.xml"/><Relationship Id="rId97" Type="http://schemas.openxmlformats.org/officeDocument/2006/relationships/image" Target="../media/image193.png"/><Relationship Id="rId120" Type="http://schemas.openxmlformats.org/officeDocument/2006/relationships/customXml" Target="../ink/ink205.xml"/><Relationship Id="rId141" Type="http://schemas.openxmlformats.org/officeDocument/2006/relationships/image" Target="../media/image215.png"/><Relationship Id="rId7" Type="http://schemas.openxmlformats.org/officeDocument/2006/relationships/image" Target="../media/image148.png"/><Relationship Id="rId162" Type="http://schemas.openxmlformats.org/officeDocument/2006/relationships/customXml" Target="../ink/ink226.xml"/><Relationship Id="rId183" Type="http://schemas.openxmlformats.org/officeDocument/2006/relationships/image" Target="../media/image236.png"/><Relationship Id="rId218" Type="http://schemas.openxmlformats.org/officeDocument/2006/relationships/image" Target="../media/image253.png"/><Relationship Id="rId24" Type="http://schemas.openxmlformats.org/officeDocument/2006/relationships/customXml" Target="../ink/ink157.xml"/><Relationship Id="rId45" Type="http://schemas.openxmlformats.org/officeDocument/2006/relationships/image" Target="../media/image167.png"/><Relationship Id="rId66" Type="http://schemas.openxmlformats.org/officeDocument/2006/relationships/customXml" Target="../ink/ink178.xml"/><Relationship Id="rId87" Type="http://schemas.openxmlformats.org/officeDocument/2006/relationships/image" Target="../media/image188.png"/><Relationship Id="rId110" Type="http://schemas.openxmlformats.org/officeDocument/2006/relationships/customXml" Target="../ink/ink200.xml"/><Relationship Id="rId131" Type="http://schemas.openxmlformats.org/officeDocument/2006/relationships/image" Target="../media/image210.png"/><Relationship Id="rId152" Type="http://schemas.openxmlformats.org/officeDocument/2006/relationships/customXml" Target="../ink/ink221.xml"/><Relationship Id="rId173" Type="http://schemas.openxmlformats.org/officeDocument/2006/relationships/image" Target="../media/image231.png"/><Relationship Id="rId194" Type="http://schemas.openxmlformats.org/officeDocument/2006/relationships/customXml" Target="../ink/ink242.xml"/><Relationship Id="rId208" Type="http://schemas.openxmlformats.org/officeDocument/2006/relationships/image" Target="../media/image248.png"/><Relationship Id="rId14" Type="http://schemas.openxmlformats.org/officeDocument/2006/relationships/customXml" Target="../ink/ink152.xml"/><Relationship Id="rId35" Type="http://schemas.openxmlformats.org/officeDocument/2006/relationships/image" Target="../media/image162.png"/><Relationship Id="rId56" Type="http://schemas.openxmlformats.org/officeDocument/2006/relationships/customXml" Target="../ink/ink173.xml"/><Relationship Id="rId77" Type="http://schemas.openxmlformats.org/officeDocument/2006/relationships/image" Target="../media/image183.png"/><Relationship Id="rId100" Type="http://schemas.openxmlformats.org/officeDocument/2006/relationships/customXml" Target="../ink/ink195.xml"/><Relationship Id="rId8" Type="http://schemas.openxmlformats.org/officeDocument/2006/relationships/customXml" Target="../ink/ink149.xml"/><Relationship Id="rId98" Type="http://schemas.openxmlformats.org/officeDocument/2006/relationships/customXml" Target="../ink/ink194.xml"/><Relationship Id="rId121" Type="http://schemas.openxmlformats.org/officeDocument/2006/relationships/image" Target="../media/image205.png"/><Relationship Id="rId142" Type="http://schemas.openxmlformats.org/officeDocument/2006/relationships/customXml" Target="../ink/ink216.xml"/><Relationship Id="rId163" Type="http://schemas.openxmlformats.org/officeDocument/2006/relationships/image" Target="../media/image226.png"/><Relationship Id="rId184" Type="http://schemas.openxmlformats.org/officeDocument/2006/relationships/customXml" Target="../ink/ink237.xml"/><Relationship Id="rId219" Type="http://schemas.openxmlformats.org/officeDocument/2006/relationships/customXml" Target="../ink/ink255.xml"/><Relationship Id="rId3" Type="http://schemas.openxmlformats.org/officeDocument/2006/relationships/image" Target="../media/image146.png"/><Relationship Id="rId214" Type="http://schemas.openxmlformats.org/officeDocument/2006/relationships/image" Target="../media/image251.png"/><Relationship Id="rId25" Type="http://schemas.openxmlformats.org/officeDocument/2006/relationships/image" Target="../media/image157.png"/><Relationship Id="rId46" Type="http://schemas.openxmlformats.org/officeDocument/2006/relationships/customXml" Target="../ink/ink168.xml"/><Relationship Id="rId67" Type="http://schemas.openxmlformats.org/officeDocument/2006/relationships/image" Target="../media/image178.png"/><Relationship Id="rId116" Type="http://schemas.openxmlformats.org/officeDocument/2006/relationships/customXml" Target="../ink/ink203.xml"/><Relationship Id="rId137" Type="http://schemas.openxmlformats.org/officeDocument/2006/relationships/image" Target="../media/image213.png"/><Relationship Id="rId158" Type="http://schemas.openxmlformats.org/officeDocument/2006/relationships/customXml" Target="../ink/ink224.xml"/><Relationship Id="rId20" Type="http://schemas.openxmlformats.org/officeDocument/2006/relationships/customXml" Target="../ink/ink155.xml"/><Relationship Id="rId41" Type="http://schemas.openxmlformats.org/officeDocument/2006/relationships/image" Target="../media/image165.png"/><Relationship Id="rId62" Type="http://schemas.openxmlformats.org/officeDocument/2006/relationships/customXml" Target="../ink/ink176.xml"/><Relationship Id="rId83" Type="http://schemas.openxmlformats.org/officeDocument/2006/relationships/image" Target="../media/image186.png"/><Relationship Id="rId88" Type="http://schemas.openxmlformats.org/officeDocument/2006/relationships/customXml" Target="../ink/ink189.xml"/><Relationship Id="rId111" Type="http://schemas.openxmlformats.org/officeDocument/2006/relationships/image" Target="../media/image200.png"/><Relationship Id="rId132" Type="http://schemas.openxmlformats.org/officeDocument/2006/relationships/customXml" Target="../ink/ink211.xml"/><Relationship Id="rId153" Type="http://schemas.openxmlformats.org/officeDocument/2006/relationships/image" Target="../media/image221.png"/><Relationship Id="rId174" Type="http://schemas.openxmlformats.org/officeDocument/2006/relationships/customXml" Target="../ink/ink232.xml"/><Relationship Id="rId179" Type="http://schemas.openxmlformats.org/officeDocument/2006/relationships/image" Target="../media/image234.png"/><Relationship Id="rId195" Type="http://schemas.openxmlformats.org/officeDocument/2006/relationships/image" Target="../media/image242.png"/><Relationship Id="rId209" Type="http://schemas.openxmlformats.org/officeDocument/2006/relationships/customXml" Target="../ink/ink250.xml"/><Relationship Id="rId190" Type="http://schemas.openxmlformats.org/officeDocument/2006/relationships/customXml" Target="../ink/ink240.xml"/><Relationship Id="rId204" Type="http://schemas.openxmlformats.org/officeDocument/2006/relationships/image" Target="../media/image246.png"/><Relationship Id="rId220" Type="http://schemas.openxmlformats.org/officeDocument/2006/relationships/image" Target="../media/image254.png"/><Relationship Id="rId225" Type="http://schemas.openxmlformats.org/officeDocument/2006/relationships/customXml" Target="../ink/ink258.xml"/><Relationship Id="rId15" Type="http://schemas.openxmlformats.org/officeDocument/2006/relationships/image" Target="../media/image152.png"/><Relationship Id="rId36" Type="http://schemas.openxmlformats.org/officeDocument/2006/relationships/customXml" Target="../ink/ink163.xml"/><Relationship Id="rId57" Type="http://schemas.openxmlformats.org/officeDocument/2006/relationships/image" Target="../media/image173.png"/><Relationship Id="rId106" Type="http://schemas.openxmlformats.org/officeDocument/2006/relationships/customXml" Target="../ink/ink198.xml"/><Relationship Id="rId127" Type="http://schemas.openxmlformats.org/officeDocument/2006/relationships/image" Target="../media/image208.png"/><Relationship Id="rId10" Type="http://schemas.openxmlformats.org/officeDocument/2006/relationships/customXml" Target="../ink/ink150.xml"/><Relationship Id="rId31" Type="http://schemas.openxmlformats.org/officeDocument/2006/relationships/image" Target="../media/image160.png"/><Relationship Id="rId52" Type="http://schemas.openxmlformats.org/officeDocument/2006/relationships/customXml" Target="../ink/ink171.xml"/><Relationship Id="rId73" Type="http://schemas.openxmlformats.org/officeDocument/2006/relationships/image" Target="../media/image181.png"/><Relationship Id="rId78" Type="http://schemas.openxmlformats.org/officeDocument/2006/relationships/customXml" Target="../ink/ink184.xml"/><Relationship Id="rId94" Type="http://schemas.openxmlformats.org/officeDocument/2006/relationships/customXml" Target="../ink/ink192.xml"/><Relationship Id="rId99" Type="http://schemas.openxmlformats.org/officeDocument/2006/relationships/image" Target="../media/image194.png"/><Relationship Id="rId101" Type="http://schemas.openxmlformats.org/officeDocument/2006/relationships/image" Target="../media/image195.png"/><Relationship Id="rId122" Type="http://schemas.openxmlformats.org/officeDocument/2006/relationships/customXml" Target="../ink/ink206.xml"/><Relationship Id="rId143" Type="http://schemas.openxmlformats.org/officeDocument/2006/relationships/image" Target="../media/image216.png"/><Relationship Id="rId148" Type="http://schemas.openxmlformats.org/officeDocument/2006/relationships/customXml" Target="../ink/ink219.xml"/><Relationship Id="rId164" Type="http://schemas.openxmlformats.org/officeDocument/2006/relationships/customXml" Target="../ink/ink227.xml"/><Relationship Id="rId169" Type="http://schemas.openxmlformats.org/officeDocument/2006/relationships/image" Target="../media/image229.png"/><Relationship Id="rId185" Type="http://schemas.openxmlformats.org/officeDocument/2006/relationships/image" Target="../media/image237.png"/><Relationship Id="rId4" Type="http://schemas.openxmlformats.org/officeDocument/2006/relationships/customXml" Target="../ink/ink147.xml"/><Relationship Id="rId9" Type="http://schemas.openxmlformats.org/officeDocument/2006/relationships/image" Target="../media/image149.png"/><Relationship Id="rId180" Type="http://schemas.openxmlformats.org/officeDocument/2006/relationships/customXml" Target="../ink/ink235.xml"/><Relationship Id="rId210" Type="http://schemas.openxmlformats.org/officeDocument/2006/relationships/image" Target="../media/image249.png"/><Relationship Id="rId215" Type="http://schemas.openxmlformats.org/officeDocument/2006/relationships/customXml" Target="../ink/ink253.xml"/><Relationship Id="rId26" Type="http://schemas.openxmlformats.org/officeDocument/2006/relationships/customXml" Target="../ink/ink158.xml"/><Relationship Id="rId47" Type="http://schemas.openxmlformats.org/officeDocument/2006/relationships/image" Target="../media/image168.png"/><Relationship Id="rId68" Type="http://schemas.openxmlformats.org/officeDocument/2006/relationships/customXml" Target="../ink/ink179.xml"/><Relationship Id="rId89" Type="http://schemas.openxmlformats.org/officeDocument/2006/relationships/image" Target="../media/image189.png"/><Relationship Id="rId112" Type="http://schemas.openxmlformats.org/officeDocument/2006/relationships/customXml" Target="../ink/ink201.xml"/><Relationship Id="rId133" Type="http://schemas.openxmlformats.org/officeDocument/2006/relationships/image" Target="../media/image211.png"/><Relationship Id="rId154" Type="http://schemas.openxmlformats.org/officeDocument/2006/relationships/customXml" Target="../ink/ink222.xml"/><Relationship Id="rId175" Type="http://schemas.openxmlformats.org/officeDocument/2006/relationships/image" Target="../media/image232.png"/><Relationship Id="rId196" Type="http://schemas.openxmlformats.org/officeDocument/2006/relationships/customXml" Target="../ink/ink243.xml"/><Relationship Id="rId200" Type="http://schemas.openxmlformats.org/officeDocument/2006/relationships/image" Target="../media/image244.png"/><Relationship Id="rId16" Type="http://schemas.openxmlformats.org/officeDocument/2006/relationships/customXml" Target="../ink/ink153.xml"/><Relationship Id="rId221" Type="http://schemas.openxmlformats.org/officeDocument/2006/relationships/customXml" Target="../ink/ink256.xml"/><Relationship Id="rId37" Type="http://schemas.openxmlformats.org/officeDocument/2006/relationships/image" Target="../media/image163.png"/><Relationship Id="rId58" Type="http://schemas.openxmlformats.org/officeDocument/2006/relationships/customXml" Target="../ink/ink174.xml"/><Relationship Id="rId79" Type="http://schemas.openxmlformats.org/officeDocument/2006/relationships/image" Target="../media/image184.png"/><Relationship Id="rId102" Type="http://schemas.openxmlformats.org/officeDocument/2006/relationships/customXml" Target="../ink/ink196.xml"/><Relationship Id="rId123" Type="http://schemas.openxmlformats.org/officeDocument/2006/relationships/image" Target="../media/image206.png"/><Relationship Id="rId144" Type="http://schemas.openxmlformats.org/officeDocument/2006/relationships/customXml" Target="../ink/ink217.xml"/><Relationship Id="rId90" Type="http://schemas.openxmlformats.org/officeDocument/2006/relationships/customXml" Target="../ink/ink190.xml"/><Relationship Id="rId165" Type="http://schemas.openxmlformats.org/officeDocument/2006/relationships/image" Target="../media/image227.png"/><Relationship Id="rId186" Type="http://schemas.openxmlformats.org/officeDocument/2006/relationships/customXml" Target="../ink/ink238.xml"/><Relationship Id="rId211" Type="http://schemas.openxmlformats.org/officeDocument/2006/relationships/customXml" Target="../ink/ink251.xml"/><Relationship Id="rId27" Type="http://schemas.openxmlformats.org/officeDocument/2006/relationships/image" Target="../media/image158.png"/><Relationship Id="rId48" Type="http://schemas.openxmlformats.org/officeDocument/2006/relationships/customXml" Target="../ink/ink169.xml"/><Relationship Id="rId69" Type="http://schemas.openxmlformats.org/officeDocument/2006/relationships/image" Target="../media/image179.png"/><Relationship Id="rId113" Type="http://schemas.openxmlformats.org/officeDocument/2006/relationships/image" Target="../media/image201.png"/><Relationship Id="rId134" Type="http://schemas.openxmlformats.org/officeDocument/2006/relationships/customXml" Target="../ink/ink212.xml"/><Relationship Id="rId80" Type="http://schemas.openxmlformats.org/officeDocument/2006/relationships/customXml" Target="../ink/ink185.xml"/><Relationship Id="rId155" Type="http://schemas.openxmlformats.org/officeDocument/2006/relationships/image" Target="../media/image222.png"/><Relationship Id="rId176" Type="http://schemas.openxmlformats.org/officeDocument/2006/relationships/customXml" Target="../ink/ink233.xml"/><Relationship Id="rId197" Type="http://schemas.openxmlformats.org/officeDocument/2006/relationships/customXml" Target="../ink/ink244.xml"/><Relationship Id="rId201" Type="http://schemas.openxmlformats.org/officeDocument/2006/relationships/customXml" Target="../ink/ink246.xml"/><Relationship Id="rId222" Type="http://schemas.openxmlformats.org/officeDocument/2006/relationships/image" Target="../media/image255.png"/><Relationship Id="rId17" Type="http://schemas.openxmlformats.org/officeDocument/2006/relationships/image" Target="../media/image153.png"/><Relationship Id="rId38" Type="http://schemas.openxmlformats.org/officeDocument/2006/relationships/customXml" Target="../ink/ink164.xml"/><Relationship Id="rId59" Type="http://schemas.openxmlformats.org/officeDocument/2006/relationships/image" Target="../media/image174.png"/><Relationship Id="rId103" Type="http://schemas.openxmlformats.org/officeDocument/2006/relationships/image" Target="../media/image196.png"/><Relationship Id="rId124" Type="http://schemas.openxmlformats.org/officeDocument/2006/relationships/customXml" Target="../ink/ink207.xml"/><Relationship Id="rId70" Type="http://schemas.openxmlformats.org/officeDocument/2006/relationships/customXml" Target="../ink/ink180.xml"/><Relationship Id="rId91" Type="http://schemas.openxmlformats.org/officeDocument/2006/relationships/image" Target="../media/image190.png"/><Relationship Id="rId145" Type="http://schemas.openxmlformats.org/officeDocument/2006/relationships/image" Target="../media/image217.png"/><Relationship Id="rId166" Type="http://schemas.openxmlformats.org/officeDocument/2006/relationships/customXml" Target="../ink/ink228.xml"/><Relationship Id="rId187" Type="http://schemas.openxmlformats.org/officeDocument/2006/relationships/image" Target="../media/image23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50.png"/><Relationship Id="rId28" Type="http://schemas.openxmlformats.org/officeDocument/2006/relationships/customXml" Target="../ink/ink159.xml"/><Relationship Id="rId49" Type="http://schemas.openxmlformats.org/officeDocument/2006/relationships/image" Target="../media/image169.png"/><Relationship Id="rId114" Type="http://schemas.openxmlformats.org/officeDocument/2006/relationships/customXml" Target="../ink/ink202.xml"/><Relationship Id="rId60" Type="http://schemas.openxmlformats.org/officeDocument/2006/relationships/customXml" Target="../ink/ink175.xml"/><Relationship Id="rId81" Type="http://schemas.openxmlformats.org/officeDocument/2006/relationships/image" Target="../media/image185.png"/><Relationship Id="rId135" Type="http://schemas.openxmlformats.org/officeDocument/2006/relationships/image" Target="../media/image212.png"/><Relationship Id="rId156" Type="http://schemas.openxmlformats.org/officeDocument/2006/relationships/customXml" Target="../ink/ink223.xml"/><Relationship Id="rId177" Type="http://schemas.openxmlformats.org/officeDocument/2006/relationships/image" Target="../media/image233.png"/><Relationship Id="rId198" Type="http://schemas.openxmlformats.org/officeDocument/2006/relationships/image" Target="../media/image243.png"/><Relationship Id="rId202" Type="http://schemas.openxmlformats.org/officeDocument/2006/relationships/image" Target="../media/image245.png"/><Relationship Id="rId223" Type="http://schemas.openxmlformats.org/officeDocument/2006/relationships/customXml" Target="../ink/ink257.xml"/><Relationship Id="rId18" Type="http://schemas.openxmlformats.org/officeDocument/2006/relationships/customXml" Target="../ink/ink154.xml"/><Relationship Id="rId39" Type="http://schemas.openxmlformats.org/officeDocument/2006/relationships/image" Target="../media/image164.png"/><Relationship Id="rId50" Type="http://schemas.openxmlformats.org/officeDocument/2006/relationships/customXml" Target="../ink/ink170.xml"/><Relationship Id="rId104" Type="http://schemas.openxmlformats.org/officeDocument/2006/relationships/customXml" Target="../ink/ink197.xml"/><Relationship Id="rId125" Type="http://schemas.openxmlformats.org/officeDocument/2006/relationships/image" Target="../media/image207.png"/><Relationship Id="rId146" Type="http://schemas.openxmlformats.org/officeDocument/2006/relationships/customXml" Target="../ink/ink218.xml"/><Relationship Id="rId167" Type="http://schemas.openxmlformats.org/officeDocument/2006/relationships/image" Target="../media/image228.png"/><Relationship Id="rId188" Type="http://schemas.openxmlformats.org/officeDocument/2006/relationships/customXml" Target="../ink/ink239.xml"/><Relationship Id="rId71" Type="http://schemas.openxmlformats.org/officeDocument/2006/relationships/image" Target="../media/image180.png"/><Relationship Id="rId92" Type="http://schemas.openxmlformats.org/officeDocument/2006/relationships/customXml" Target="../ink/ink191.xml"/><Relationship Id="rId213" Type="http://schemas.openxmlformats.org/officeDocument/2006/relationships/customXml" Target="../ink/ink252.xml"/><Relationship Id="rId2" Type="http://schemas.openxmlformats.org/officeDocument/2006/relationships/customXml" Target="../ink/ink146.xml"/><Relationship Id="rId29" Type="http://schemas.openxmlformats.org/officeDocument/2006/relationships/image" Target="../media/image159.png"/><Relationship Id="rId40" Type="http://schemas.openxmlformats.org/officeDocument/2006/relationships/customXml" Target="../ink/ink165.xml"/><Relationship Id="rId115" Type="http://schemas.openxmlformats.org/officeDocument/2006/relationships/image" Target="../media/image202.png"/><Relationship Id="rId136" Type="http://schemas.openxmlformats.org/officeDocument/2006/relationships/customXml" Target="../ink/ink213.xml"/><Relationship Id="rId157" Type="http://schemas.openxmlformats.org/officeDocument/2006/relationships/image" Target="../media/image223.png"/><Relationship Id="rId178" Type="http://schemas.openxmlformats.org/officeDocument/2006/relationships/customXml" Target="../ink/ink234.xml"/><Relationship Id="rId61" Type="http://schemas.openxmlformats.org/officeDocument/2006/relationships/image" Target="../media/image175.png"/><Relationship Id="rId82" Type="http://schemas.openxmlformats.org/officeDocument/2006/relationships/customXml" Target="../ink/ink186.xml"/><Relationship Id="rId199" Type="http://schemas.openxmlformats.org/officeDocument/2006/relationships/customXml" Target="../ink/ink245.xml"/><Relationship Id="rId203" Type="http://schemas.openxmlformats.org/officeDocument/2006/relationships/customXml" Target="../ink/ink247.xml"/><Relationship Id="rId19" Type="http://schemas.openxmlformats.org/officeDocument/2006/relationships/image" Target="../media/image154.png"/><Relationship Id="rId224" Type="http://schemas.openxmlformats.org/officeDocument/2006/relationships/image" Target="../media/image256.png"/><Relationship Id="rId30" Type="http://schemas.openxmlformats.org/officeDocument/2006/relationships/customXml" Target="../ink/ink160.xml"/><Relationship Id="rId105" Type="http://schemas.openxmlformats.org/officeDocument/2006/relationships/image" Target="../media/image197.png"/><Relationship Id="rId126" Type="http://schemas.openxmlformats.org/officeDocument/2006/relationships/customXml" Target="../ink/ink208.xml"/><Relationship Id="rId147" Type="http://schemas.openxmlformats.org/officeDocument/2006/relationships/image" Target="../media/image218.png"/><Relationship Id="rId168" Type="http://schemas.openxmlformats.org/officeDocument/2006/relationships/customXml" Target="../ink/ink229.xml"/><Relationship Id="rId51" Type="http://schemas.openxmlformats.org/officeDocument/2006/relationships/image" Target="../media/image170.png"/><Relationship Id="rId72" Type="http://schemas.openxmlformats.org/officeDocument/2006/relationships/customXml" Target="../ink/ink181.xml"/><Relationship Id="rId93" Type="http://schemas.openxmlformats.org/officeDocument/2006/relationships/image" Target="../media/image191.png"/><Relationship Id="rId189" Type="http://schemas.openxmlformats.org/officeDocument/2006/relationships/image" Target="../media/image2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5.png"/><Relationship Id="rId21" Type="http://schemas.openxmlformats.org/officeDocument/2006/relationships/image" Target="../media/image268.png"/><Relationship Id="rId42" Type="http://schemas.openxmlformats.org/officeDocument/2006/relationships/customXml" Target="../ink/ink280.xml"/><Relationship Id="rId63" Type="http://schemas.openxmlformats.org/officeDocument/2006/relationships/image" Target="../media/image289.png"/><Relationship Id="rId84" Type="http://schemas.openxmlformats.org/officeDocument/2006/relationships/customXml" Target="../ink/ink301.xml"/><Relationship Id="rId138" Type="http://schemas.openxmlformats.org/officeDocument/2006/relationships/customXml" Target="../ink/ink328.xml"/><Relationship Id="rId16" Type="http://schemas.openxmlformats.org/officeDocument/2006/relationships/customXml" Target="../ink/ink267.xml"/><Relationship Id="rId107" Type="http://schemas.openxmlformats.org/officeDocument/2006/relationships/image" Target="../media/image310.png"/><Relationship Id="rId11" Type="http://schemas.openxmlformats.org/officeDocument/2006/relationships/image" Target="../media/image263.png"/><Relationship Id="rId32" Type="http://schemas.openxmlformats.org/officeDocument/2006/relationships/customXml" Target="../ink/ink275.xml"/><Relationship Id="rId37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customXml" Target="../ink/ink288.xml"/><Relationship Id="rId74" Type="http://schemas.openxmlformats.org/officeDocument/2006/relationships/customXml" Target="../ink/ink296.xml"/><Relationship Id="rId79" Type="http://schemas.openxmlformats.org/officeDocument/2006/relationships/image" Target="../media/image297.png"/><Relationship Id="rId102" Type="http://schemas.openxmlformats.org/officeDocument/2006/relationships/customXml" Target="../ink/ink310.xml"/><Relationship Id="rId123" Type="http://schemas.openxmlformats.org/officeDocument/2006/relationships/image" Target="../media/image318.png"/><Relationship Id="rId128" Type="http://schemas.openxmlformats.org/officeDocument/2006/relationships/customXml" Target="../ink/ink323.xml"/><Relationship Id="rId5" Type="http://schemas.openxmlformats.org/officeDocument/2006/relationships/image" Target="../media/image260.png"/><Relationship Id="rId90" Type="http://schemas.openxmlformats.org/officeDocument/2006/relationships/customXml" Target="../ink/ink304.xml"/><Relationship Id="rId95" Type="http://schemas.openxmlformats.org/officeDocument/2006/relationships/image" Target="../media/image210.png"/><Relationship Id="rId22" Type="http://schemas.openxmlformats.org/officeDocument/2006/relationships/customXml" Target="../ink/ink270.xml"/><Relationship Id="rId27" Type="http://schemas.openxmlformats.org/officeDocument/2006/relationships/image" Target="../media/image271.png"/><Relationship Id="rId43" Type="http://schemas.openxmlformats.org/officeDocument/2006/relationships/image" Target="../media/image279.png"/><Relationship Id="rId48" Type="http://schemas.openxmlformats.org/officeDocument/2006/relationships/customXml" Target="../ink/ink283.xml"/><Relationship Id="rId64" Type="http://schemas.openxmlformats.org/officeDocument/2006/relationships/customXml" Target="../ink/ink291.xml"/><Relationship Id="rId69" Type="http://schemas.openxmlformats.org/officeDocument/2006/relationships/image" Target="../media/image292.png"/><Relationship Id="rId113" Type="http://schemas.openxmlformats.org/officeDocument/2006/relationships/image" Target="../media/image313.png"/><Relationship Id="rId118" Type="http://schemas.openxmlformats.org/officeDocument/2006/relationships/customXml" Target="../ink/ink318.xml"/><Relationship Id="rId134" Type="http://schemas.openxmlformats.org/officeDocument/2006/relationships/customXml" Target="../ink/ink326.xml"/><Relationship Id="rId139" Type="http://schemas.openxmlformats.org/officeDocument/2006/relationships/image" Target="../media/image326.png"/><Relationship Id="rId80" Type="http://schemas.openxmlformats.org/officeDocument/2006/relationships/customXml" Target="../ink/ink299.xml"/><Relationship Id="rId85" Type="http://schemas.openxmlformats.org/officeDocument/2006/relationships/image" Target="../media/image300.png"/><Relationship Id="rId12" Type="http://schemas.openxmlformats.org/officeDocument/2006/relationships/customXml" Target="../ink/ink265.xml"/><Relationship Id="rId17" Type="http://schemas.openxmlformats.org/officeDocument/2006/relationships/image" Target="../media/image266.png"/><Relationship Id="rId33" Type="http://schemas.openxmlformats.org/officeDocument/2006/relationships/image" Target="../media/image274.png"/><Relationship Id="rId38" Type="http://schemas.openxmlformats.org/officeDocument/2006/relationships/customXml" Target="../ink/ink278.xml"/><Relationship Id="rId59" Type="http://schemas.openxmlformats.org/officeDocument/2006/relationships/image" Target="../media/image287.png"/><Relationship Id="rId103" Type="http://schemas.openxmlformats.org/officeDocument/2006/relationships/image" Target="../media/image308.png"/><Relationship Id="rId108" Type="http://schemas.openxmlformats.org/officeDocument/2006/relationships/customXml" Target="../ink/ink313.xml"/><Relationship Id="rId124" Type="http://schemas.openxmlformats.org/officeDocument/2006/relationships/customXml" Target="../ink/ink321.xml"/><Relationship Id="rId129" Type="http://schemas.openxmlformats.org/officeDocument/2006/relationships/image" Target="../media/image321.png"/><Relationship Id="rId54" Type="http://schemas.openxmlformats.org/officeDocument/2006/relationships/customXml" Target="../ink/ink286.xml"/><Relationship Id="rId70" Type="http://schemas.openxmlformats.org/officeDocument/2006/relationships/customXml" Target="../ink/ink294.xml"/><Relationship Id="rId75" Type="http://schemas.openxmlformats.org/officeDocument/2006/relationships/image" Target="../media/image295.png"/><Relationship Id="rId91" Type="http://schemas.openxmlformats.org/officeDocument/2006/relationships/image" Target="../media/image303.png"/><Relationship Id="rId96" Type="http://schemas.openxmlformats.org/officeDocument/2006/relationships/customXml" Target="../ink/ink3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2.xml"/><Relationship Id="rId23" Type="http://schemas.openxmlformats.org/officeDocument/2006/relationships/image" Target="../media/image269.png"/><Relationship Id="rId28" Type="http://schemas.openxmlformats.org/officeDocument/2006/relationships/customXml" Target="../ink/ink273.xml"/><Relationship Id="rId49" Type="http://schemas.openxmlformats.org/officeDocument/2006/relationships/image" Target="../media/image282.png"/><Relationship Id="rId114" Type="http://schemas.openxmlformats.org/officeDocument/2006/relationships/customXml" Target="../ink/ink316.xml"/><Relationship Id="rId119" Type="http://schemas.openxmlformats.org/officeDocument/2006/relationships/image" Target="../media/image316.png"/><Relationship Id="rId44" Type="http://schemas.openxmlformats.org/officeDocument/2006/relationships/customXml" Target="../ink/ink281.xml"/><Relationship Id="rId60" Type="http://schemas.openxmlformats.org/officeDocument/2006/relationships/customXml" Target="../ink/ink289.xml"/><Relationship Id="rId65" Type="http://schemas.openxmlformats.org/officeDocument/2006/relationships/image" Target="../media/image290.png"/><Relationship Id="rId81" Type="http://schemas.openxmlformats.org/officeDocument/2006/relationships/image" Target="../media/image298.png"/><Relationship Id="rId86" Type="http://schemas.openxmlformats.org/officeDocument/2006/relationships/customXml" Target="../ink/ink302.xml"/><Relationship Id="rId130" Type="http://schemas.openxmlformats.org/officeDocument/2006/relationships/customXml" Target="../ink/ink324.xml"/><Relationship Id="rId135" Type="http://schemas.openxmlformats.org/officeDocument/2006/relationships/image" Target="../media/image324.png"/><Relationship Id="rId13" Type="http://schemas.openxmlformats.org/officeDocument/2006/relationships/image" Target="../media/image264.png"/><Relationship Id="rId18" Type="http://schemas.openxmlformats.org/officeDocument/2006/relationships/customXml" Target="../ink/ink268.xml"/><Relationship Id="rId39" Type="http://schemas.openxmlformats.org/officeDocument/2006/relationships/image" Target="../media/image277.png"/><Relationship Id="rId109" Type="http://schemas.openxmlformats.org/officeDocument/2006/relationships/image" Target="../media/image311.png"/><Relationship Id="rId34" Type="http://schemas.openxmlformats.org/officeDocument/2006/relationships/customXml" Target="../ink/ink276.xml"/><Relationship Id="rId50" Type="http://schemas.openxmlformats.org/officeDocument/2006/relationships/customXml" Target="../ink/ink284.xml"/><Relationship Id="rId55" Type="http://schemas.openxmlformats.org/officeDocument/2006/relationships/image" Target="../media/image285.png"/><Relationship Id="rId76" Type="http://schemas.openxmlformats.org/officeDocument/2006/relationships/customXml" Target="../ink/ink297.xml"/><Relationship Id="rId97" Type="http://schemas.openxmlformats.org/officeDocument/2006/relationships/image" Target="../media/image305.png"/><Relationship Id="rId104" Type="http://schemas.openxmlformats.org/officeDocument/2006/relationships/customXml" Target="../ink/ink311.xml"/><Relationship Id="rId120" Type="http://schemas.openxmlformats.org/officeDocument/2006/relationships/customXml" Target="../ink/ink319.xml"/><Relationship Id="rId125" Type="http://schemas.openxmlformats.org/officeDocument/2006/relationships/image" Target="../media/image319.png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92" Type="http://schemas.openxmlformats.org/officeDocument/2006/relationships/customXml" Target="../ink/ink305.xml"/><Relationship Id="rId2" Type="http://schemas.openxmlformats.org/officeDocument/2006/relationships/customXml" Target="../ink/ink260.xml"/><Relationship Id="rId29" Type="http://schemas.openxmlformats.org/officeDocument/2006/relationships/image" Target="../media/image272.png"/><Relationship Id="rId24" Type="http://schemas.openxmlformats.org/officeDocument/2006/relationships/customXml" Target="../ink/ink271.xml"/><Relationship Id="rId40" Type="http://schemas.openxmlformats.org/officeDocument/2006/relationships/customXml" Target="../ink/ink279.xml"/><Relationship Id="rId45" Type="http://schemas.openxmlformats.org/officeDocument/2006/relationships/image" Target="../media/image280.png"/><Relationship Id="rId66" Type="http://schemas.openxmlformats.org/officeDocument/2006/relationships/customXml" Target="../ink/ink292.xml"/><Relationship Id="rId87" Type="http://schemas.openxmlformats.org/officeDocument/2006/relationships/image" Target="../media/image301.png"/><Relationship Id="rId110" Type="http://schemas.openxmlformats.org/officeDocument/2006/relationships/customXml" Target="../ink/ink314.xml"/><Relationship Id="rId115" Type="http://schemas.openxmlformats.org/officeDocument/2006/relationships/image" Target="../media/image314.png"/><Relationship Id="rId131" Type="http://schemas.openxmlformats.org/officeDocument/2006/relationships/image" Target="../media/image322.png"/><Relationship Id="rId136" Type="http://schemas.openxmlformats.org/officeDocument/2006/relationships/customXml" Target="../ink/ink327.xml"/><Relationship Id="rId61" Type="http://schemas.openxmlformats.org/officeDocument/2006/relationships/image" Target="../media/image288.png"/><Relationship Id="rId82" Type="http://schemas.openxmlformats.org/officeDocument/2006/relationships/customXml" Target="../ink/ink300.xml"/><Relationship Id="rId19" Type="http://schemas.openxmlformats.org/officeDocument/2006/relationships/image" Target="../media/image267.png"/><Relationship Id="rId14" Type="http://schemas.openxmlformats.org/officeDocument/2006/relationships/customXml" Target="../ink/ink266.xml"/><Relationship Id="rId30" Type="http://schemas.openxmlformats.org/officeDocument/2006/relationships/customXml" Target="../ink/ink274.xml"/><Relationship Id="rId35" Type="http://schemas.openxmlformats.org/officeDocument/2006/relationships/image" Target="../media/image275.png"/><Relationship Id="rId56" Type="http://schemas.openxmlformats.org/officeDocument/2006/relationships/customXml" Target="../ink/ink287.xml"/><Relationship Id="rId77" Type="http://schemas.openxmlformats.org/officeDocument/2006/relationships/image" Target="../media/image296.png"/><Relationship Id="rId100" Type="http://schemas.openxmlformats.org/officeDocument/2006/relationships/customXml" Target="../ink/ink309.xml"/><Relationship Id="rId105" Type="http://schemas.openxmlformats.org/officeDocument/2006/relationships/image" Target="../media/image309.png"/><Relationship Id="rId126" Type="http://schemas.openxmlformats.org/officeDocument/2006/relationships/customXml" Target="../ink/ink322.xml"/><Relationship Id="rId8" Type="http://schemas.openxmlformats.org/officeDocument/2006/relationships/customXml" Target="../ink/ink263.xml"/><Relationship Id="rId51" Type="http://schemas.openxmlformats.org/officeDocument/2006/relationships/image" Target="../media/image283.png"/><Relationship Id="rId72" Type="http://schemas.openxmlformats.org/officeDocument/2006/relationships/customXml" Target="../ink/ink295.xml"/><Relationship Id="rId93" Type="http://schemas.openxmlformats.org/officeDocument/2006/relationships/image" Target="../media/image304.png"/><Relationship Id="rId98" Type="http://schemas.openxmlformats.org/officeDocument/2006/relationships/customXml" Target="../ink/ink308.xml"/><Relationship Id="rId121" Type="http://schemas.openxmlformats.org/officeDocument/2006/relationships/image" Target="../media/image317.png"/><Relationship Id="rId3" Type="http://schemas.openxmlformats.org/officeDocument/2006/relationships/image" Target="../media/image259.png"/><Relationship Id="rId25" Type="http://schemas.openxmlformats.org/officeDocument/2006/relationships/image" Target="../media/image270.png"/><Relationship Id="rId46" Type="http://schemas.openxmlformats.org/officeDocument/2006/relationships/customXml" Target="../ink/ink282.xml"/><Relationship Id="rId67" Type="http://schemas.openxmlformats.org/officeDocument/2006/relationships/image" Target="../media/image291.png"/><Relationship Id="rId116" Type="http://schemas.openxmlformats.org/officeDocument/2006/relationships/customXml" Target="../ink/ink317.xml"/><Relationship Id="rId137" Type="http://schemas.openxmlformats.org/officeDocument/2006/relationships/image" Target="../media/image325.png"/><Relationship Id="rId20" Type="http://schemas.openxmlformats.org/officeDocument/2006/relationships/customXml" Target="../ink/ink269.xml"/><Relationship Id="rId41" Type="http://schemas.openxmlformats.org/officeDocument/2006/relationships/image" Target="../media/image278.png"/><Relationship Id="rId62" Type="http://schemas.openxmlformats.org/officeDocument/2006/relationships/customXml" Target="../ink/ink290.xml"/><Relationship Id="rId83" Type="http://schemas.openxmlformats.org/officeDocument/2006/relationships/image" Target="../media/image299.png"/><Relationship Id="rId88" Type="http://schemas.openxmlformats.org/officeDocument/2006/relationships/customXml" Target="../ink/ink303.xml"/><Relationship Id="rId111" Type="http://schemas.openxmlformats.org/officeDocument/2006/relationships/image" Target="../media/image312.png"/><Relationship Id="rId132" Type="http://schemas.openxmlformats.org/officeDocument/2006/relationships/customXml" Target="../ink/ink325.xml"/><Relationship Id="rId15" Type="http://schemas.openxmlformats.org/officeDocument/2006/relationships/image" Target="../media/image265.png"/><Relationship Id="rId36" Type="http://schemas.openxmlformats.org/officeDocument/2006/relationships/customXml" Target="../ink/ink277.xml"/><Relationship Id="rId57" Type="http://schemas.openxmlformats.org/officeDocument/2006/relationships/image" Target="../media/image286.png"/><Relationship Id="rId106" Type="http://schemas.openxmlformats.org/officeDocument/2006/relationships/customXml" Target="../ink/ink312.xml"/><Relationship Id="rId127" Type="http://schemas.openxmlformats.org/officeDocument/2006/relationships/image" Target="../media/image320.png"/><Relationship Id="rId10" Type="http://schemas.openxmlformats.org/officeDocument/2006/relationships/customXml" Target="../ink/ink264.xml"/><Relationship Id="rId31" Type="http://schemas.openxmlformats.org/officeDocument/2006/relationships/image" Target="../media/image273.png"/><Relationship Id="rId52" Type="http://schemas.openxmlformats.org/officeDocument/2006/relationships/customXml" Target="../ink/ink285.xml"/><Relationship Id="rId73" Type="http://schemas.openxmlformats.org/officeDocument/2006/relationships/image" Target="../media/image294.png"/><Relationship Id="rId78" Type="http://schemas.openxmlformats.org/officeDocument/2006/relationships/customXml" Target="../ink/ink298.xml"/><Relationship Id="rId94" Type="http://schemas.openxmlformats.org/officeDocument/2006/relationships/customXml" Target="../ink/ink306.xml"/><Relationship Id="rId99" Type="http://schemas.openxmlformats.org/officeDocument/2006/relationships/image" Target="../media/image306.png"/><Relationship Id="rId101" Type="http://schemas.openxmlformats.org/officeDocument/2006/relationships/image" Target="../media/image307.png"/><Relationship Id="rId122" Type="http://schemas.openxmlformats.org/officeDocument/2006/relationships/customXml" Target="../ink/ink320.xml"/><Relationship Id="rId4" Type="http://schemas.openxmlformats.org/officeDocument/2006/relationships/customXml" Target="../ink/ink261.xml"/><Relationship Id="rId9" Type="http://schemas.openxmlformats.org/officeDocument/2006/relationships/image" Target="../media/image262.png"/><Relationship Id="rId26" Type="http://schemas.openxmlformats.org/officeDocument/2006/relationships/customXml" Target="../ink/ink272.xml"/><Relationship Id="rId47" Type="http://schemas.openxmlformats.org/officeDocument/2006/relationships/image" Target="../media/image281.png"/><Relationship Id="rId68" Type="http://schemas.openxmlformats.org/officeDocument/2006/relationships/customXml" Target="../ink/ink293.xml"/><Relationship Id="rId89" Type="http://schemas.openxmlformats.org/officeDocument/2006/relationships/image" Target="../media/image302.png"/><Relationship Id="rId112" Type="http://schemas.openxmlformats.org/officeDocument/2006/relationships/customXml" Target="../ink/ink315.xml"/><Relationship Id="rId133" Type="http://schemas.openxmlformats.org/officeDocument/2006/relationships/image" Target="../media/image32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4.png"/><Relationship Id="rId21" Type="http://schemas.openxmlformats.org/officeDocument/2006/relationships/image" Target="../media/image336.png"/><Relationship Id="rId42" Type="http://schemas.openxmlformats.org/officeDocument/2006/relationships/customXml" Target="../ink/ink349.xml"/><Relationship Id="rId63" Type="http://schemas.openxmlformats.org/officeDocument/2006/relationships/image" Target="../media/image357.png"/><Relationship Id="rId84" Type="http://schemas.openxmlformats.org/officeDocument/2006/relationships/customXml" Target="../ink/ink370.xml"/><Relationship Id="rId138" Type="http://schemas.openxmlformats.org/officeDocument/2006/relationships/customXml" Target="../ink/ink397.xml"/><Relationship Id="rId159" Type="http://schemas.openxmlformats.org/officeDocument/2006/relationships/image" Target="../media/image405.png"/><Relationship Id="rId170" Type="http://schemas.openxmlformats.org/officeDocument/2006/relationships/customXml" Target="../ink/ink413.xml"/><Relationship Id="rId191" Type="http://schemas.openxmlformats.org/officeDocument/2006/relationships/image" Target="../media/image420.png"/><Relationship Id="rId205" Type="http://schemas.openxmlformats.org/officeDocument/2006/relationships/image" Target="../media/image427.png"/><Relationship Id="rId226" Type="http://schemas.openxmlformats.org/officeDocument/2006/relationships/customXml" Target="../ink/ink441.xml"/><Relationship Id="rId107" Type="http://schemas.openxmlformats.org/officeDocument/2006/relationships/image" Target="../media/image379.png"/><Relationship Id="rId11" Type="http://schemas.openxmlformats.org/officeDocument/2006/relationships/image" Target="../media/image331.png"/><Relationship Id="rId32" Type="http://schemas.openxmlformats.org/officeDocument/2006/relationships/customXml" Target="../ink/ink344.xml"/><Relationship Id="rId53" Type="http://schemas.openxmlformats.org/officeDocument/2006/relationships/image" Target="../media/image352.png"/><Relationship Id="rId74" Type="http://schemas.openxmlformats.org/officeDocument/2006/relationships/customXml" Target="../ink/ink365.xml"/><Relationship Id="rId128" Type="http://schemas.openxmlformats.org/officeDocument/2006/relationships/customXml" Target="../ink/ink392.xml"/><Relationship Id="rId149" Type="http://schemas.openxmlformats.org/officeDocument/2006/relationships/image" Target="../media/image400.png"/><Relationship Id="rId5" Type="http://schemas.openxmlformats.org/officeDocument/2006/relationships/image" Target="../media/image328.png"/><Relationship Id="rId95" Type="http://schemas.openxmlformats.org/officeDocument/2006/relationships/image" Target="../media/image373.png"/><Relationship Id="rId160" Type="http://schemas.openxmlformats.org/officeDocument/2006/relationships/customXml" Target="../ink/ink408.xml"/><Relationship Id="rId181" Type="http://schemas.openxmlformats.org/officeDocument/2006/relationships/image" Target="../media/image416.png"/><Relationship Id="rId216" Type="http://schemas.openxmlformats.org/officeDocument/2006/relationships/customXml" Target="../ink/ink436.xml"/><Relationship Id="rId22" Type="http://schemas.openxmlformats.org/officeDocument/2006/relationships/customXml" Target="../ink/ink339.xml"/><Relationship Id="rId43" Type="http://schemas.openxmlformats.org/officeDocument/2006/relationships/image" Target="../media/image347.png"/><Relationship Id="rId64" Type="http://schemas.openxmlformats.org/officeDocument/2006/relationships/customXml" Target="../ink/ink360.xml"/><Relationship Id="rId118" Type="http://schemas.openxmlformats.org/officeDocument/2006/relationships/customXml" Target="../ink/ink387.xml"/><Relationship Id="rId139" Type="http://schemas.openxmlformats.org/officeDocument/2006/relationships/image" Target="../media/image395.png"/><Relationship Id="rId85" Type="http://schemas.openxmlformats.org/officeDocument/2006/relationships/image" Target="../media/image368.png"/><Relationship Id="rId150" Type="http://schemas.openxmlformats.org/officeDocument/2006/relationships/customXml" Target="../ink/ink403.xml"/><Relationship Id="rId171" Type="http://schemas.openxmlformats.org/officeDocument/2006/relationships/image" Target="../media/image411.png"/><Relationship Id="rId192" Type="http://schemas.openxmlformats.org/officeDocument/2006/relationships/customXml" Target="../ink/ink424.xml"/><Relationship Id="rId206" Type="http://schemas.openxmlformats.org/officeDocument/2006/relationships/customXml" Target="../ink/ink431.xml"/><Relationship Id="rId227" Type="http://schemas.openxmlformats.org/officeDocument/2006/relationships/image" Target="../media/image438.png"/><Relationship Id="rId12" Type="http://schemas.openxmlformats.org/officeDocument/2006/relationships/customXml" Target="../ink/ink334.xml"/><Relationship Id="rId33" Type="http://schemas.openxmlformats.org/officeDocument/2006/relationships/image" Target="../media/image342.png"/><Relationship Id="rId108" Type="http://schemas.openxmlformats.org/officeDocument/2006/relationships/customXml" Target="../ink/ink382.xml"/><Relationship Id="rId129" Type="http://schemas.openxmlformats.org/officeDocument/2006/relationships/image" Target="../media/image390.png"/><Relationship Id="rId54" Type="http://schemas.openxmlformats.org/officeDocument/2006/relationships/customXml" Target="../ink/ink355.xml"/><Relationship Id="rId75" Type="http://schemas.openxmlformats.org/officeDocument/2006/relationships/image" Target="../media/image363.png"/><Relationship Id="rId96" Type="http://schemas.openxmlformats.org/officeDocument/2006/relationships/customXml" Target="../ink/ink376.xml"/><Relationship Id="rId140" Type="http://schemas.openxmlformats.org/officeDocument/2006/relationships/customXml" Target="../ink/ink398.xml"/><Relationship Id="rId161" Type="http://schemas.openxmlformats.org/officeDocument/2006/relationships/image" Target="../media/image406.png"/><Relationship Id="rId182" Type="http://schemas.openxmlformats.org/officeDocument/2006/relationships/customXml" Target="../ink/ink419.xml"/><Relationship Id="rId217" Type="http://schemas.openxmlformats.org/officeDocument/2006/relationships/image" Target="../media/image433.png"/><Relationship Id="rId6" Type="http://schemas.openxmlformats.org/officeDocument/2006/relationships/customXml" Target="../ink/ink331.xml"/><Relationship Id="rId23" Type="http://schemas.openxmlformats.org/officeDocument/2006/relationships/image" Target="../media/image337.png"/><Relationship Id="rId119" Type="http://schemas.openxmlformats.org/officeDocument/2006/relationships/image" Target="../media/image385.png"/><Relationship Id="rId44" Type="http://schemas.openxmlformats.org/officeDocument/2006/relationships/customXml" Target="../ink/ink350.xml"/><Relationship Id="rId65" Type="http://schemas.openxmlformats.org/officeDocument/2006/relationships/image" Target="../media/image358.png"/><Relationship Id="rId86" Type="http://schemas.openxmlformats.org/officeDocument/2006/relationships/customXml" Target="../ink/ink371.xml"/><Relationship Id="rId130" Type="http://schemas.openxmlformats.org/officeDocument/2006/relationships/customXml" Target="../ink/ink393.xml"/><Relationship Id="rId151" Type="http://schemas.openxmlformats.org/officeDocument/2006/relationships/image" Target="../media/image401.png"/><Relationship Id="rId172" Type="http://schemas.openxmlformats.org/officeDocument/2006/relationships/customXml" Target="../ink/ink414.xml"/><Relationship Id="rId193" Type="http://schemas.openxmlformats.org/officeDocument/2006/relationships/image" Target="../media/image421.png"/><Relationship Id="rId207" Type="http://schemas.openxmlformats.org/officeDocument/2006/relationships/image" Target="../media/image428.png"/><Relationship Id="rId228" Type="http://schemas.openxmlformats.org/officeDocument/2006/relationships/customXml" Target="../ink/ink442.xml"/><Relationship Id="rId13" Type="http://schemas.openxmlformats.org/officeDocument/2006/relationships/image" Target="../media/image332.png"/><Relationship Id="rId109" Type="http://schemas.openxmlformats.org/officeDocument/2006/relationships/image" Target="../media/image380.png"/><Relationship Id="rId34" Type="http://schemas.openxmlformats.org/officeDocument/2006/relationships/customXml" Target="../ink/ink345.xml"/><Relationship Id="rId55" Type="http://schemas.openxmlformats.org/officeDocument/2006/relationships/image" Target="../media/image353.png"/><Relationship Id="rId76" Type="http://schemas.openxmlformats.org/officeDocument/2006/relationships/customXml" Target="../ink/ink366.xml"/><Relationship Id="rId97" Type="http://schemas.openxmlformats.org/officeDocument/2006/relationships/image" Target="../media/image374.png"/><Relationship Id="rId120" Type="http://schemas.openxmlformats.org/officeDocument/2006/relationships/customXml" Target="../ink/ink388.xml"/><Relationship Id="rId141" Type="http://schemas.openxmlformats.org/officeDocument/2006/relationships/image" Target="../media/image396.png"/><Relationship Id="rId7" Type="http://schemas.openxmlformats.org/officeDocument/2006/relationships/image" Target="../media/image329.png"/><Relationship Id="rId162" Type="http://schemas.openxmlformats.org/officeDocument/2006/relationships/customXml" Target="../ink/ink409.xml"/><Relationship Id="rId183" Type="http://schemas.openxmlformats.org/officeDocument/2006/relationships/image" Target="../media/image210.png"/><Relationship Id="rId218" Type="http://schemas.openxmlformats.org/officeDocument/2006/relationships/customXml" Target="../ink/ink437.xml"/><Relationship Id="rId24" Type="http://schemas.openxmlformats.org/officeDocument/2006/relationships/customXml" Target="../ink/ink340.xml"/><Relationship Id="rId45" Type="http://schemas.openxmlformats.org/officeDocument/2006/relationships/image" Target="../media/image348.png"/><Relationship Id="rId66" Type="http://schemas.openxmlformats.org/officeDocument/2006/relationships/customXml" Target="../ink/ink361.xml"/><Relationship Id="rId87" Type="http://schemas.openxmlformats.org/officeDocument/2006/relationships/image" Target="../media/image369.png"/><Relationship Id="rId110" Type="http://schemas.openxmlformats.org/officeDocument/2006/relationships/customXml" Target="../ink/ink383.xml"/><Relationship Id="rId131" Type="http://schemas.openxmlformats.org/officeDocument/2006/relationships/image" Target="../media/image391.png"/><Relationship Id="rId152" Type="http://schemas.openxmlformats.org/officeDocument/2006/relationships/customXml" Target="../ink/ink404.xml"/><Relationship Id="rId173" Type="http://schemas.openxmlformats.org/officeDocument/2006/relationships/image" Target="../media/image412.png"/><Relationship Id="rId194" Type="http://schemas.openxmlformats.org/officeDocument/2006/relationships/customXml" Target="../ink/ink425.xml"/><Relationship Id="rId208" Type="http://schemas.openxmlformats.org/officeDocument/2006/relationships/customXml" Target="../ink/ink432.xml"/><Relationship Id="rId229" Type="http://schemas.openxmlformats.org/officeDocument/2006/relationships/image" Target="../media/image439.png"/><Relationship Id="rId14" Type="http://schemas.openxmlformats.org/officeDocument/2006/relationships/customXml" Target="../ink/ink335.xml"/><Relationship Id="rId35" Type="http://schemas.openxmlformats.org/officeDocument/2006/relationships/image" Target="../media/image343.png"/><Relationship Id="rId56" Type="http://schemas.openxmlformats.org/officeDocument/2006/relationships/customXml" Target="../ink/ink356.xml"/><Relationship Id="rId77" Type="http://schemas.openxmlformats.org/officeDocument/2006/relationships/image" Target="../media/image364.png"/><Relationship Id="rId100" Type="http://schemas.openxmlformats.org/officeDocument/2006/relationships/customXml" Target="../ink/ink378.xml"/><Relationship Id="rId8" Type="http://schemas.openxmlformats.org/officeDocument/2006/relationships/customXml" Target="../ink/ink332.xml"/><Relationship Id="rId98" Type="http://schemas.openxmlformats.org/officeDocument/2006/relationships/customXml" Target="../ink/ink377.xml"/><Relationship Id="rId121" Type="http://schemas.openxmlformats.org/officeDocument/2006/relationships/image" Target="../media/image386.png"/><Relationship Id="rId142" Type="http://schemas.openxmlformats.org/officeDocument/2006/relationships/customXml" Target="../ink/ink399.xml"/><Relationship Id="rId163" Type="http://schemas.openxmlformats.org/officeDocument/2006/relationships/image" Target="../media/image407.png"/><Relationship Id="rId184" Type="http://schemas.openxmlformats.org/officeDocument/2006/relationships/customXml" Target="../ink/ink420.xml"/><Relationship Id="rId219" Type="http://schemas.openxmlformats.org/officeDocument/2006/relationships/image" Target="../media/image434.png"/><Relationship Id="rId25" Type="http://schemas.openxmlformats.org/officeDocument/2006/relationships/image" Target="../media/image338.png"/><Relationship Id="rId46" Type="http://schemas.openxmlformats.org/officeDocument/2006/relationships/customXml" Target="../ink/ink351.xml"/><Relationship Id="rId67" Type="http://schemas.openxmlformats.org/officeDocument/2006/relationships/image" Target="../media/image359.png"/><Relationship Id="rId116" Type="http://schemas.openxmlformats.org/officeDocument/2006/relationships/customXml" Target="../ink/ink386.xml"/><Relationship Id="rId137" Type="http://schemas.openxmlformats.org/officeDocument/2006/relationships/image" Target="../media/image394.png"/><Relationship Id="rId158" Type="http://schemas.openxmlformats.org/officeDocument/2006/relationships/customXml" Target="../ink/ink407.xml"/><Relationship Id="rId20" Type="http://schemas.openxmlformats.org/officeDocument/2006/relationships/customXml" Target="../ink/ink338.xml"/><Relationship Id="rId41" Type="http://schemas.openxmlformats.org/officeDocument/2006/relationships/image" Target="../media/image346.png"/><Relationship Id="rId62" Type="http://schemas.openxmlformats.org/officeDocument/2006/relationships/customXml" Target="../ink/ink359.xml"/><Relationship Id="rId83" Type="http://schemas.openxmlformats.org/officeDocument/2006/relationships/image" Target="../media/image367.png"/><Relationship Id="rId88" Type="http://schemas.openxmlformats.org/officeDocument/2006/relationships/customXml" Target="../ink/ink372.xml"/><Relationship Id="rId111" Type="http://schemas.openxmlformats.org/officeDocument/2006/relationships/image" Target="../media/image381.png"/><Relationship Id="rId132" Type="http://schemas.openxmlformats.org/officeDocument/2006/relationships/customXml" Target="../ink/ink394.xml"/><Relationship Id="rId153" Type="http://schemas.openxmlformats.org/officeDocument/2006/relationships/image" Target="../media/image402.png"/><Relationship Id="rId174" Type="http://schemas.openxmlformats.org/officeDocument/2006/relationships/customXml" Target="../ink/ink415.xml"/><Relationship Id="rId179" Type="http://schemas.openxmlformats.org/officeDocument/2006/relationships/image" Target="../media/image415.png"/><Relationship Id="rId195" Type="http://schemas.openxmlformats.org/officeDocument/2006/relationships/image" Target="../media/image422.png"/><Relationship Id="rId209" Type="http://schemas.openxmlformats.org/officeDocument/2006/relationships/image" Target="../media/image429.png"/><Relationship Id="rId190" Type="http://schemas.openxmlformats.org/officeDocument/2006/relationships/customXml" Target="../ink/ink423.xml"/><Relationship Id="rId204" Type="http://schemas.openxmlformats.org/officeDocument/2006/relationships/customXml" Target="../ink/ink430.xml"/><Relationship Id="rId220" Type="http://schemas.openxmlformats.org/officeDocument/2006/relationships/customXml" Target="../ink/ink438.xml"/><Relationship Id="rId225" Type="http://schemas.openxmlformats.org/officeDocument/2006/relationships/image" Target="../media/image437.png"/><Relationship Id="rId15" Type="http://schemas.openxmlformats.org/officeDocument/2006/relationships/image" Target="../media/image333.png"/><Relationship Id="rId36" Type="http://schemas.openxmlformats.org/officeDocument/2006/relationships/customXml" Target="../ink/ink346.xml"/><Relationship Id="rId57" Type="http://schemas.openxmlformats.org/officeDocument/2006/relationships/image" Target="../media/image354.png"/><Relationship Id="rId106" Type="http://schemas.openxmlformats.org/officeDocument/2006/relationships/customXml" Target="../ink/ink381.xml"/><Relationship Id="rId127" Type="http://schemas.openxmlformats.org/officeDocument/2006/relationships/image" Target="../media/image389.png"/><Relationship Id="rId10" Type="http://schemas.openxmlformats.org/officeDocument/2006/relationships/customXml" Target="../ink/ink333.xml"/><Relationship Id="rId31" Type="http://schemas.openxmlformats.org/officeDocument/2006/relationships/image" Target="../media/image341.png"/><Relationship Id="rId52" Type="http://schemas.openxmlformats.org/officeDocument/2006/relationships/customXml" Target="../ink/ink354.xml"/><Relationship Id="rId73" Type="http://schemas.openxmlformats.org/officeDocument/2006/relationships/image" Target="../media/image362.png"/><Relationship Id="rId78" Type="http://schemas.openxmlformats.org/officeDocument/2006/relationships/customXml" Target="../ink/ink367.xml"/><Relationship Id="rId94" Type="http://schemas.openxmlformats.org/officeDocument/2006/relationships/customXml" Target="../ink/ink375.xml"/><Relationship Id="rId99" Type="http://schemas.openxmlformats.org/officeDocument/2006/relationships/image" Target="../media/image375.png"/><Relationship Id="rId101" Type="http://schemas.openxmlformats.org/officeDocument/2006/relationships/image" Target="../media/image376.png"/><Relationship Id="rId122" Type="http://schemas.openxmlformats.org/officeDocument/2006/relationships/customXml" Target="../ink/ink389.xml"/><Relationship Id="rId143" Type="http://schemas.openxmlformats.org/officeDocument/2006/relationships/image" Target="../media/image397.png"/><Relationship Id="rId148" Type="http://schemas.openxmlformats.org/officeDocument/2006/relationships/customXml" Target="../ink/ink402.xml"/><Relationship Id="rId164" Type="http://schemas.openxmlformats.org/officeDocument/2006/relationships/customXml" Target="../ink/ink410.xml"/><Relationship Id="rId169" Type="http://schemas.openxmlformats.org/officeDocument/2006/relationships/image" Target="../media/image410.png"/><Relationship Id="rId185" Type="http://schemas.openxmlformats.org/officeDocument/2006/relationships/image" Target="../media/image417.png"/><Relationship Id="rId4" Type="http://schemas.openxmlformats.org/officeDocument/2006/relationships/customXml" Target="../ink/ink330.xml"/><Relationship Id="rId9" Type="http://schemas.openxmlformats.org/officeDocument/2006/relationships/image" Target="../media/image330.png"/><Relationship Id="rId180" Type="http://schemas.openxmlformats.org/officeDocument/2006/relationships/customXml" Target="../ink/ink418.xml"/><Relationship Id="rId210" Type="http://schemas.openxmlformats.org/officeDocument/2006/relationships/customXml" Target="../ink/ink433.xml"/><Relationship Id="rId215" Type="http://schemas.openxmlformats.org/officeDocument/2006/relationships/image" Target="../media/image432.png"/><Relationship Id="rId26" Type="http://schemas.openxmlformats.org/officeDocument/2006/relationships/customXml" Target="../ink/ink341.xml"/><Relationship Id="rId47" Type="http://schemas.openxmlformats.org/officeDocument/2006/relationships/image" Target="../media/image349.png"/><Relationship Id="rId68" Type="http://schemas.openxmlformats.org/officeDocument/2006/relationships/customXml" Target="../ink/ink362.xml"/><Relationship Id="rId89" Type="http://schemas.openxmlformats.org/officeDocument/2006/relationships/image" Target="../media/image370.png"/><Relationship Id="rId112" Type="http://schemas.openxmlformats.org/officeDocument/2006/relationships/customXml" Target="../ink/ink384.xml"/><Relationship Id="rId133" Type="http://schemas.openxmlformats.org/officeDocument/2006/relationships/image" Target="../media/image392.png"/><Relationship Id="rId154" Type="http://schemas.openxmlformats.org/officeDocument/2006/relationships/customXml" Target="../ink/ink405.xml"/><Relationship Id="rId175" Type="http://schemas.openxmlformats.org/officeDocument/2006/relationships/image" Target="../media/image413.png"/><Relationship Id="rId196" Type="http://schemas.openxmlformats.org/officeDocument/2006/relationships/customXml" Target="../ink/ink426.xml"/><Relationship Id="rId200" Type="http://schemas.openxmlformats.org/officeDocument/2006/relationships/customXml" Target="../ink/ink428.xml"/><Relationship Id="rId16" Type="http://schemas.openxmlformats.org/officeDocument/2006/relationships/customXml" Target="../ink/ink336.xml"/><Relationship Id="rId221" Type="http://schemas.openxmlformats.org/officeDocument/2006/relationships/image" Target="../media/image435.png"/><Relationship Id="rId37" Type="http://schemas.openxmlformats.org/officeDocument/2006/relationships/image" Target="../media/image344.png"/><Relationship Id="rId58" Type="http://schemas.openxmlformats.org/officeDocument/2006/relationships/customXml" Target="../ink/ink357.xml"/><Relationship Id="rId79" Type="http://schemas.openxmlformats.org/officeDocument/2006/relationships/image" Target="../media/image365.png"/><Relationship Id="rId102" Type="http://schemas.openxmlformats.org/officeDocument/2006/relationships/customXml" Target="../ink/ink379.xml"/><Relationship Id="rId123" Type="http://schemas.openxmlformats.org/officeDocument/2006/relationships/image" Target="../media/image387.png"/><Relationship Id="rId144" Type="http://schemas.openxmlformats.org/officeDocument/2006/relationships/customXml" Target="../ink/ink400.xml"/><Relationship Id="rId90" Type="http://schemas.openxmlformats.org/officeDocument/2006/relationships/customXml" Target="../ink/ink373.xml"/><Relationship Id="rId165" Type="http://schemas.openxmlformats.org/officeDocument/2006/relationships/image" Target="../media/image408.png"/><Relationship Id="rId186" Type="http://schemas.openxmlformats.org/officeDocument/2006/relationships/customXml" Target="../ink/ink421.xml"/><Relationship Id="rId211" Type="http://schemas.openxmlformats.org/officeDocument/2006/relationships/image" Target="../media/image430.png"/><Relationship Id="rId27" Type="http://schemas.openxmlformats.org/officeDocument/2006/relationships/image" Target="../media/image339.png"/><Relationship Id="rId48" Type="http://schemas.openxmlformats.org/officeDocument/2006/relationships/customXml" Target="../ink/ink352.xml"/><Relationship Id="rId69" Type="http://schemas.openxmlformats.org/officeDocument/2006/relationships/image" Target="../media/image360.png"/><Relationship Id="rId113" Type="http://schemas.openxmlformats.org/officeDocument/2006/relationships/image" Target="../media/image382.png"/><Relationship Id="rId134" Type="http://schemas.openxmlformats.org/officeDocument/2006/relationships/customXml" Target="../ink/ink395.xml"/><Relationship Id="rId80" Type="http://schemas.openxmlformats.org/officeDocument/2006/relationships/customXml" Target="../ink/ink368.xml"/><Relationship Id="rId155" Type="http://schemas.openxmlformats.org/officeDocument/2006/relationships/image" Target="../media/image403.png"/><Relationship Id="rId176" Type="http://schemas.openxmlformats.org/officeDocument/2006/relationships/customXml" Target="../ink/ink416.xml"/><Relationship Id="rId197" Type="http://schemas.openxmlformats.org/officeDocument/2006/relationships/image" Target="../media/image423.png"/><Relationship Id="rId201" Type="http://schemas.openxmlformats.org/officeDocument/2006/relationships/image" Target="../media/image425.png"/><Relationship Id="rId222" Type="http://schemas.openxmlformats.org/officeDocument/2006/relationships/customXml" Target="../ink/ink439.xml"/><Relationship Id="rId17" Type="http://schemas.openxmlformats.org/officeDocument/2006/relationships/image" Target="../media/image334.png"/><Relationship Id="rId38" Type="http://schemas.openxmlformats.org/officeDocument/2006/relationships/customXml" Target="../ink/ink347.xml"/><Relationship Id="rId59" Type="http://schemas.openxmlformats.org/officeDocument/2006/relationships/image" Target="../media/image355.png"/><Relationship Id="rId103" Type="http://schemas.openxmlformats.org/officeDocument/2006/relationships/image" Target="../media/image377.png"/><Relationship Id="rId124" Type="http://schemas.openxmlformats.org/officeDocument/2006/relationships/customXml" Target="../ink/ink390.xml"/><Relationship Id="rId70" Type="http://schemas.openxmlformats.org/officeDocument/2006/relationships/customXml" Target="../ink/ink363.xml"/><Relationship Id="rId91" Type="http://schemas.openxmlformats.org/officeDocument/2006/relationships/image" Target="../media/image371.png"/><Relationship Id="rId145" Type="http://schemas.openxmlformats.org/officeDocument/2006/relationships/image" Target="../media/image398.png"/><Relationship Id="rId166" Type="http://schemas.openxmlformats.org/officeDocument/2006/relationships/customXml" Target="../ink/ink411.xml"/><Relationship Id="rId187" Type="http://schemas.openxmlformats.org/officeDocument/2006/relationships/image" Target="../media/image41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4.xml"/><Relationship Id="rId28" Type="http://schemas.openxmlformats.org/officeDocument/2006/relationships/customXml" Target="../ink/ink342.xml"/><Relationship Id="rId49" Type="http://schemas.openxmlformats.org/officeDocument/2006/relationships/image" Target="../media/image350.png"/><Relationship Id="rId114" Type="http://schemas.openxmlformats.org/officeDocument/2006/relationships/customXml" Target="../ink/ink385.xml"/><Relationship Id="rId60" Type="http://schemas.openxmlformats.org/officeDocument/2006/relationships/customXml" Target="../ink/ink358.xml"/><Relationship Id="rId81" Type="http://schemas.openxmlformats.org/officeDocument/2006/relationships/image" Target="../media/image366.png"/><Relationship Id="rId135" Type="http://schemas.openxmlformats.org/officeDocument/2006/relationships/image" Target="../media/image393.png"/><Relationship Id="rId156" Type="http://schemas.openxmlformats.org/officeDocument/2006/relationships/customXml" Target="../ink/ink406.xml"/><Relationship Id="rId177" Type="http://schemas.openxmlformats.org/officeDocument/2006/relationships/image" Target="../media/image414.png"/><Relationship Id="rId198" Type="http://schemas.openxmlformats.org/officeDocument/2006/relationships/customXml" Target="../ink/ink427.xml"/><Relationship Id="rId202" Type="http://schemas.openxmlformats.org/officeDocument/2006/relationships/customXml" Target="../ink/ink429.xml"/><Relationship Id="rId223" Type="http://schemas.openxmlformats.org/officeDocument/2006/relationships/image" Target="../media/image436.png"/><Relationship Id="rId18" Type="http://schemas.openxmlformats.org/officeDocument/2006/relationships/customXml" Target="../ink/ink337.xml"/><Relationship Id="rId39" Type="http://schemas.openxmlformats.org/officeDocument/2006/relationships/image" Target="../media/image345.png"/><Relationship Id="rId50" Type="http://schemas.openxmlformats.org/officeDocument/2006/relationships/customXml" Target="../ink/ink353.xml"/><Relationship Id="rId104" Type="http://schemas.openxmlformats.org/officeDocument/2006/relationships/customXml" Target="../ink/ink380.xml"/><Relationship Id="rId125" Type="http://schemas.openxmlformats.org/officeDocument/2006/relationships/image" Target="../media/image388.png"/><Relationship Id="rId146" Type="http://schemas.openxmlformats.org/officeDocument/2006/relationships/customXml" Target="../ink/ink401.xml"/><Relationship Id="rId167" Type="http://schemas.openxmlformats.org/officeDocument/2006/relationships/image" Target="../media/image409.png"/><Relationship Id="rId188" Type="http://schemas.openxmlformats.org/officeDocument/2006/relationships/customXml" Target="../ink/ink422.xml"/><Relationship Id="rId71" Type="http://schemas.openxmlformats.org/officeDocument/2006/relationships/image" Target="../media/image361.png"/><Relationship Id="rId92" Type="http://schemas.openxmlformats.org/officeDocument/2006/relationships/customXml" Target="../ink/ink374.xml"/><Relationship Id="rId213" Type="http://schemas.openxmlformats.org/officeDocument/2006/relationships/image" Target="../media/image431.png"/><Relationship Id="rId2" Type="http://schemas.openxmlformats.org/officeDocument/2006/relationships/customXml" Target="../ink/ink329.xml"/><Relationship Id="rId29" Type="http://schemas.openxmlformats.org/officeDocument/2006/relationships/image" Target="../media/image340.png"/><Relationship Id="rId40" Type="http://schemas.openxmlformats.org/officeDocument/2006/relationships/customXml" Target="../ink/ink348.xml"/><Relationship Id="rId115" Type="http://schemas.openxmlformats.org/officeDocument/2006/relationships/image" Target="../media/image383.png"/><Relationship Id="rId136" Type="http://schemas.openxmlformats.org/officeDocument/2006/relationships/customXml" Target="../ink/ink396.xml"/><Relationship Id="rId157" Type="http://schemas.openxmlformats.org/officeDocument/2006/relationships/image" Target="../media/image404.png"/><Relationship Id="rId178" Type="http://schemas.openxmlformats.org/officeDocument/2006/relationships/customXml" Target="../ink/ink417.xml"/><Relationship Id="rId61" Type="http://schemas.openxmlformats.org/officeDocument/2006/relationships/image" Target="../media/image356.png"/><Relationship Id="rId82" Type="http://schemas.openxmlformats.org/officeDocument/2006/relationships/customXml" Target="../ink/ink369.xml"/><Relationship Id="rId199" Type="http://schemas.openxmlformats.org/officeDocument/2006/relationships/image" Target="../media/image424.png"/><Relationship Id="rId203" Type="http://schemas.openxmlformats.org/officeDocument/2006/relationships/image" Target="../media/image426.png"/><Relationship Id="rId19" Type="http://schemas.openxmlformats.org/officeDocument/2006/relationships/image" Target="../media/image335.png"/><Relationship Id="rId224" Type="http://schemas.openxmlformats.org/officeDocument/2006/relationships/customXml" Target="../ink/ink440.xml"/><Relationship Id="rId30" Type="http://schemas.openxmlformats.org/officeDocument/2006/relationships/customXml" Target="../ink/ink343.xml"/><Relationship Id="rId105" Type="http://schemas.openxmlformats.org/officeDocument/2006/relationships/image" Target="../media/image378.png"/><Relationship Id="rId126" Type="http://schemas.openxmlformats.org/officeDocument/2006/relationships/customXml" Target="../ink/ink391.xml"/><Relationship Id="rId147" Type="http://schemas.openxmlformats.org/officeDocument/2006/relationships/image" Target="../media/image399.png"/><Relationship Id="rId168" Type="http://schemas.openxmlformats.org/officeDocument/2006/relationships/customXml" Target="../ink/ink412.xml"/><Relationship Id="rId51" Type="http://schemas.openxmlformats.org/officeDocument/2006/relationships/image" Target="../media/image351.png"/><Relationship Id="rId72" Type="http://schemas.openxmlformats.org/officeDocument/2006/relationships/customXml" Target="../ink/ink364.xml"/><Relationship Id="rId93" Type="http://schemas.openxmlformats.org/officeDocument/2006/relationships/image" Target="../media/image372.png"/><Relationship Id="rId189" Type="http://schemas.openxmlformats.org/officeDocument/2006/relationships/image" Target="../media/image419.png"/><Relationship Id="rId3" Type="http://schemas.openxmlformats.org/officeDocument/2006/relationships/image" Target="../media/image327.png"/><Relationship Id="rId214" Type="http://schemas.openxmlformats.org/officeDocument/2006/relationships/customXml" Target="../ink/ink4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D67-3527-D147-C62E-8D1B23F47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9F5-0463-0603-036F-AE7B6E8C1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DD96559-300E-F2A0-1B6C-24910844CD19}"/>
              </a:ext>
            </a:extLst>
          </p:cNvPr>
          <p:cNvGrpSpPr/>
          <p:nvPr/>
        </p:nvGrpSpPr>
        <p:grpSpPr>
          <a:xfrm>
            <a:off x="698175" y="904725"/>
            <a:ext cx="10823400" cy="5258520"/>
            <a:chOff x="698175" y="904725"/>
            <a:chExt cx="10823400" cy="52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7D1013-B9F8-237B-0D79-C8EAF0992C52}"/>
                    </a:ext>
                  </a:extLst>
                </p14:cNvPr>
                <p14:cNvContentPartPr/>
                <p14:nvPr/>
              </p14:nvContentPartPr>
              <p14:xfrm>
                <a:off x="962055" y="1406925"/>
                <a:ext cx="847080" cy="555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7D1013-B9F8-237B-0D79-C8EAF0992C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3055" y="1397925"/>
                  <a:ext cx="864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1DD381-2ED2-0ABA-16F6-13D553F61385}"/>
                    </a:ext>
                  </a:extLst>
                </p14:cNvPr>
                <p14:cNvContentPartPr/>
                <p14:nvPr/>
              </p14:nvContentPartPr>
              <p14:xfrm>
                <a:off x="1961775" y="1609245"/>
                <a:ext cx="304200" cy="2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1DD381-2ED2-0ABA-16F6-13D553F613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3135" y="1600245"/>
                  <a:ext cx="321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4C857B-6949-FB9E-4B48-9094BE0072EB}"/>
                    </a:ext>
                  </a:extLst>
                </p14:cNvPr>
                <p14:cNvContentPartPr/>
                <p14:nvPr/>
              </p14:nvContentPartPr>
              <p14:xfrm>
                <a:off x="2095335" y="1837845"/>
                <a:ext cx="866160" cy="1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4C857B-6949-FB9E-4B48-9094BE0072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6695" y="1829205"/>
                  <a:ext cx="883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64A3AA-940E-2B7A-1374-2B519AD4FB89}"/>
                    </a:ext>
                  </a:extLst>
                </p14:cNvPr>
                <p14:cNvContentPartPr/>
                <p14:nvPr/>
              </p14:nvContentPartPr>
              <p14:xfrm>
                <a:off x="3554055" y="1594485"/>
                <a:ext cx="4956840" cy="13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64A3AA-940E-2B7A-1374-2B519AD4FB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5055" y="1585485"/>
                  <a:ext cx="4974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913AAD-FFBD-2154-D414-75B46BD770FB}"/>
                    </a:ext>
                  </a:extLst>
                </p14:cNvPr>
                <p14:cNvContentPartPr/>
                <p14:nvPr/>
              </p14:nvContentPartPr>
              <p14:xfrm>
                <a:off x="8276895" y="961965"/>
                <a:ext cx="277200" cy="77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913AAD-FFBD-2154-D414-75B46BD770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68255" y="952965"/>
                  <a:ext cx="2948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4F9CFE-2F3C-F4F4-F892-6A2C1618CFAF}"/>
                    </a:ext>
                  </a:extLst>
                </p14:cNvPr>
                <p14:cNvContentPartPr/>
                <p14:nvPr/>
              </p14:nvContentPartPr>
              <p14:xfrm>
                <a:off x="3380895" y="1180845"/>
                <a:ext cx="29160" cy="66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4F9CFE-2F3C-F4F4-F892-6A2C1618CF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2255" y="1171845"/>
                  <a:ext cx="4680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9FA81A-EEB5-6A75-F0AD-FDD5FEBA4811}"/>
                    </a:ext>
                  </a:extLst>
                </p14:cNvPr>
                <p14:cNvContentPartPr/>
                <p14:nvPr/>
              </p14:nvContentPartPr>
              <p14:xfrm>
                <a:off x="7514055" y="1590525"/>
                <a:ext cx="11520" cy="36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9FA81A-EEB5-6A75-F0AD-FDD5FEBA48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05055" y="1581525"/>
                  <a:ext cx="291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F80695-E7FF-C6D1-433C-AE6BC7921DCA}"/>
                    </a:ext>
                  </a:extLst>
                </p14:cNvPr>
                <p14:cNvContentPartPr/>
                <p14:nvPr/>
              </p14:nvContentPartPr>
              <p14:xfrm>
                <a:off x="5147775" y="904725"/>
                <a:ext cx="3340080" cy="85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F80695-E7FF-C6D1-433C-AE6BC7921D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8775" y="895725"/>
                  <a:ext cx="335772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B9F8EC-D39C-3AAD-BEB8-F2352C198012}"/>
                    </a:ext>
                  </a:extLst>
                </p14:cNvPr>
                <p14:cNvContentPartPr/>
                <p14:nvPr/>
              </p14:nvContentPartPr>
              <p14:xfrm>
                <a:off x="6708015" y="2021085"/>
                <a:ext cx="770040" cy="85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B9F8EC-D39C-3AAD-BEB8-F2352C1980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99015" y="2012085"/>
                  <a:ext cx="78768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EFB787-E46D-6C85-ADB8-3E212873DE97}"/>
                    </a:ext>
                  </a:extLst>
                </p14:cNvPr>
                <p14:cNvContentPartPr/>
                <p14:nvPr/>
              </p14:nvContentPartPr>
              <p14:xfrm>
                <a:off x="3474135" y="1145565"/>
                <a:ext cx="1642320" cy="65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EFB787-E46D-6C85-ADB8-3E212873DE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5495" y="1136925"/>
                  <a:ext cx="165996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DACDD3-6A26-6785-7A4A-443A859D04CE}"/>
                    </a:ext>
                  </a:extLst>
                </p14:cNvPr>
                <p14:cNvContentPartPr/>
                <p14:nvPr/>
              </p14:nvContentPartPr>
              <p14:xfrm>
                <a:off x="3699855" y="1895085"/>
                <a:ext cx="606600" cy="51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DACDD3-6A26-6785-7A4A-443A859D04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1215" y="1886085"/>
                  <a:ext cx="6242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36BF35F-E1EB-330B-47FF-DDDB2BD1ACF2}"/>
                    </a:ext>
                  </a:extLst>
                </p14:cNvPr>
                <p14:cNvContentPartPr/>
                <p14:nvPr/>
              </p14:nvContentPartPr>
              <p14:xfrm>
                <a:off x="3647655" y="2019285"/>
                <a:ext cx="1578240" cy="1089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36BF35F-E1EB-330B-47FF-DDDB2BD1AC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9015" y="2010285"/>
                  <a:ext cx="159588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842800-936F-CB2B-1190-10D4F655A2AA}"/>
                    </a:ext>
                  </a:extLst>
                </p14:cNvPr>
                <p14:cNvContentPartPr/>
                <p14:nvPr/>
              </p14:nvContentPartPr>
              <p14:xfrm>
                <a:off x="5180175" y="1378485"/>
                <a:ext cx="3525840" cy="55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842800-936F-CB2B-1190-10D4F655A2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1535" y="1369845"/>
                  <a:ext cx="35434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D4C5AF-45EA-FBF7-D4DF-C4314E7E6EF1}"/>
                    </a:ext>
                  </a:extLst>
                </p14:cNvPr>
                <p14:cNvContentPartPr/>
                <p14:nvPr/>
              </p14:nvContentPartPr>
              <p14:xfrm>
                <a:off x="6588495" y="2014965"/>
                <a:ext cx="974880" cy="94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D4C5AF-45EA-FBF7-D4DF-C4314E7E6E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9855" y="2005965"/>
                  <a:ext cx="99252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0AB497-D37D-0067-0EB4-AA8BD80329B1}"/>
                    </a:ext>
                  </a:extLst>
                </p14:cNvPr>
                <p14:cNvContentPartPr/>
                <p14:nvPr/>
              </p14:nvContentPartPr>
              <p14:xfrm>
                <a:off x="3428415" y="1419885"/>
                <a:ext cx="1297080" cy="41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0AB497-D37D-0067-0EB4-AA8BD80329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19415" y="1411245"/>
                  <a:ext cx="13147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994665-E90C-B61A-A6DB-110355D66A1B}"/>
                    </a:ext>
                  </a:extLst>
                </p14:cNvPr>
                <p14:cNvContentPartPr/>
                <p14:nvPr/>
              </p14:nvContentPartPr>
              <p14:xfrm>
                <a:off x="3683655" y="2095245"/>
                <a:ext cx="861840" cy="354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994665-E90C-B61A-A6DB-110355D66A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4655" y="2086245"/>
                  <a:ext cx="879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523E57-7696-0F1E-293C-9F976976BD0A}"/>
                    </a:ext>
                  </a:extLst>
                </p14:cNvPr>
                <p14:cNvContentPartPr/>
                <p14:nvPr/>
              </p14:nvContentPartPr>
              <p14:xfrm>
                <a:off x="3876255" y="2057445"/>
                <a:ext cx="814320" cy="74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523E57-7696-0F1E-293C-9F976976BD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67615" y="2048445"/>
                  <a:ext cx="83196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F8E05B-2589-D011-3A0D-94F5A1D7285E}"/>
                    </a:ext>
                  </a:extLst>
                </p14:cNvPr>
                <p14:cNvContentPartPr/>
                <p14:nvPr/>
              </p14:nvContentPartPr>
              <p14:xfrm>
                <a:off x="3713535" y="1895445"/>
                <a:ext cx="1041120" cy="131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F8E05B-2589-D011-3A0D-94F5A1D728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4535" y="1886445"/>
                  <a:ext cx="1058760" cy="13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92C0E2-6452-20BC-9CCA-64F76EE67A95}"/>
                    </a:ext>
                  </a:extLst>
                </p14:cNvPr>
                <p14:cNvContentPartPr/>
                <p14:nvPr/>
              </p14:nvContentPartPr>
              <p14:xfrm>
                <a:off x="698175" y="3798765"/>
                <a:ext cx="340560" cy="86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92C0E2-6452-20BC-9CCA-64F76EE67A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9535" y="3789765"/>
                  <a:ext cx="35820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970797-D633-E2FD-A202-0C8B0AD1BE7F}"/>
                    </a:ext>
                  </a:extLst>
                </p14:cNvPr>
                <p14:cNvContentPartPr/>
                <p14:nvPr/>
              </p14:nvContentPartPr>
              <p14:xfrm>
                <a:off x="1837935" y="4352805"/>
                <a:ext cx="57960" cy="665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970797-D633-E2FD-A202-0C8B0AD1BE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29295" y="4343805"/>
                  <a:ext cx="7560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FB306A-96A8-F95F-9F84-9E28690D4FFB}"/>
                    </a:ext>
                  </a:extLst>
                </p14:cNvPr>
                <p14:cNvContentPartPr/>
                <p14:nvPr/>
              </p14:nvContentPartPr>
              <p14:xfrm>
                <a:off x="2208735" y="4362165"/>
                <a:ext cx="102600" cy="69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FB306A-96A8-F95F-9F84-9E28690D4F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0095" y="4353165"/>
                  <a:ext cx="1202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BD9ABE-FFB0-E476-899A-8D673CD47872}"/>
                    </a:ext>
                  </a:extLst>
                </p14:cNvPr>
                <p14:cNvContentPartPr/>
                <p14:nvPr/>
              </p14:nvContentPartPr>
              <p14:xfrm>
                <a:off x="1733175" y="4695525"/>
                <a:ext cx="504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BD9ABE-FFB0-E476-899A-8D673CD478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24535" y="4686525"/>
                  <a:ext cx="522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865581-3D7A-7CC6-AABC-10B220FEAD20}"/>
                    </a:ext>
                  </a:extLst>
                </p14:cNvPr>
                <p14:cNvContentPartPr/>
                <p14:nvPr/>
              </p14:nvContentPartPr>
              <p14:xfrm>
                <a:off x="2561895" y="4666365"/>
                <a:ext cx="189000" cy="2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865581-3D7A-7CC6-AABC-10B220FEAD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3255" y="4657365"/>
                  <a:ext cx="206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24AD0B-907A-7073-90B7-BBAFFBFE46B3}"/>
                    </a:ext>
                  </a:extLst>
                </p14:cNvPr>
                <p14:cNvContentPartPr/>
                <p14:nvPr/>
              </p14:nvContentPartPr>
              <p14:xfrm>
                <a:off x="2209455" y="4905405"/>
                <a:ext cx="723240" cy="10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24AD0B-907A-7073-90B7-BBAFFBFE46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00815" y="4896405"/>
                  <a:ext cx="740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47ACE6-DB35-C172-9DFB-714143E65CA7}"/>
                    </a:ext>
                  </a:extLst>
                </p14:cNvPr>
                <p14:cNvContentPartPr/>
                <p14:nvPr/>
              </p14:nvContentPartPr>
              <p14:xfrm>
                <a:off x="3314295" y="4276485"/>
                <a:ext cx="188280" cy="78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47ACE6-DB35-C172-9DFB-714143E65C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05655" y="4267485"/>
                  <a:ext cx="20592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E25904-1DF0-6776-9212-ECF8A1851A2F}"/>
                    </a:ext>
                  </a:extLst>
                </p14:cNvPr>
                <p14:cNvContentPartPr/>
                <p14:nvPr/>
              </p14:nvContentPartPr>
              <p14:xfrm>
                <a:off x="3057255" y="4304925"/>
                <a:ext cx="379800" cy="1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E25904-1DF0-6776-9212-ECF8A1851A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48615" y="4295925"/>
                  <a:ext cx="397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F7B8DF-09ED-28EB-F1D7-9F5E48706E5B}"/>
                    </a:ext>
                  </a:extLst>
                </p14:cNvPr>
                <p14:cNvContentPartPr/>
                <p14:nvPr/>
              </p14:nvContentPartPr>
              <p14:xfrm>
                <a:off x="3123855" y="5160285"/>
                <a:ext cx="845640" cy="13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F7B8DF-09ED-28EB-F1D7-9F5E48706E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5215" y="5151285"/>
                  <a:ext cx="863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80B34F-304A-39C1-9902-B45E5C212C87}"/>
                    </a:ext>
                  </a:extLst>
                </p14:cNvPr>
                <p14:cNvContentPartPr/>
                <p14:nvPr/>
              </p14:nvContentPartPr>
              <p14:xfrm>
                <a:off x="3789855" y="3875085"/>
                <a:ext cx="1122840" cy="212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80B34F-304A-39C1-9902-B45E5C212C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81215" y="3866445"/>
                  <a:ext cx="114048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A61924-72AC-4741-1F0D-7B42B8E29D55}"/>
                    </a:ext>
                  </a:extLst>
                </p14:cNvPr>
                <p14:cNvContentPartPr/>
                <p14:nvPr/>
              </p14:nvContentPartPr>
              <p14:xfrm>
                <a:off x="5028255" y="4248045"/>
                <a:ext cx="227880" cy="70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A61924-72AC-4741-1F0D-7B42B8E29D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9615" y="4239045"/>
                  <a:ext cx="24552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1CEDBC-1208-F20B-1CB3-8195ECFEAB3C}"/>
                    </a:ext>
                  </a:extLst>
                </p14:cNvPr>
                <p14:cNvContentPartPr/>
                <p14:nvPr/>
              </p14:nvContentPartPr>
              <p14:xfrm>
                <a:off x="4962375" y="4590765"/>
                <a:ext cx="351720" cy="20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1CEDBC-1208-F20B-1CB3-8195ECFEAB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53735" y="4581765"/>
                  <a:ext cx="369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69B1D5-2F53-5A1C-B798-97B03D927AB9}"/>
                    </a:ext>
                  </a:extLst>
                </p14:cNvPr>
                <p14:cNvContentPartPr/>
                <p14:nvPr/>
              </p14:nvContentPartPr>
              <p14:xfrm>
                <a:off x="5431815" y="4485285"/>
                <a:ext cx="264240" cy="259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69B1D5-2F53-5A1C-B798-97B03D927A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23175" y="4476285"/>
                  <a:ext cx="281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A38D8B-4A52-74E2-17DB-0D2157FCA555}"/>
                    </a:ext>
                  </a:extLst>
                </p14:cNvPr>
                <p14:cNvContentPartPr/>
                <p14:nvPr/>
              </p14:nvContentPartPr>
              <p14:xfrm>
                <a:off x="5229135" y="4466925"/>
                <a:ext cx="324720" cy="25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A38D8B-4A52-74E2-17DB-0D2157FCA5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0495" y="4457925"/>
                  <a:ext cx="342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BA7274-FCDD-FC2E-A4C0-EB46B2885241}"/>
                    </a:ext>
                  </a:extLst>
                </p14:cNvPr>
                <p14:cNvContentPartPr/>
                <p14:nvPr/>
              </p14:nvContentPartPr>
              <p14:xfrm>
                <a:off x="5962095" y="4398885"/>
                <a:ext cx="557280" cy="65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BA7274-FCDD-FC2E-A4C0-EB46B28852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3455" y="4389885"/>
                  <a:ext cx="5749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44446C-76B6-A420-9D95-3F5BD272F476}"/>
                    </a:ext>
                  </a:extLst>
                </p14:cNvPr>
                <p14:cNvContentPartPr/>
                <p14:nvPr/>
              </p14:nvContentPartPr>
              <p14:xfrm>
                <a:off x="4971735" y="3381165"/>
                <a:ext cx="288360" cy="40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44446C-76B6-A420-9D95-3F5BD272F4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63095" y="3372165"/>
                  <a:ext cx="30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7D16A7-22A9-67E5-0441-EA80C267228C}"/>
                    </a:ext>
                  </a:extLst>
                </p14:cNvPr>
                <p14:cNvContentPartPr/>
                <p14:nvPr/>
              </p14:nvContentPartPr>
              <p14:xfrm>
                <a:off x="5257575" y="3333645"/>
                <a:ext cx="36720" cy="439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7D16A7-22A9-67E5-0441-EA80C26722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8935" y="3324645"/>
                  <a:ext cx="543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6843B4-07C0-C26D-FF1C-1A8DE5E934E3}"/>
                    </a:ext>
                  </a:extLst>
                </p14:cNvPr>
                <p14:cNvContentPartPr/>
                <p14:nvPr/>
              </p14:nvContentPartPr>
              <p14:xfrm>
                <a:off x="4161375" y="3245805"/>
                <a:ext cx="2486520" cy="19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6843B4-07C0-C26D-FF1C-1A8DE5E934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2735" y="3237165"/>
                  <a:ext cx="2504160" cy="19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FAB029-367C-2E76-153F-1FD22CDAC253}"/>
                    </a:ext>
                  </a:extLst>
                </p14:cNvPr>
                <p14:cNvContentPartPr/>
                <p14:nvPr/>
              </p14:nvContentPartPr>
              <p14:xfrm>
                <a:off x="6444135" y="3733245"/>
                <a:ext cx="1452960" cy="239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FAB029-367C-2E76-153F-1FD22CDAC2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5495" y="3724245"/>
                  <a:ext cx="147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3B629B-155C-B829-6DC4-9C5A2BDFF635}"/>
                    </a:ext>
                  </a:extLst>
                </p14:cNvPr>
                <p14:cNvContentPartPr/>
                <p14:nvPr/>
              </p14:nvContentPartPr>
              <p14:xfrm>
                <a:off x="7743735" y="3657645"/>
                <a:ext cx="392760" cy="420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3B629B-155C-B829-6DC4-9C5A2BDFF6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35095" y="3648645"/>
                  <a:ext cx="4104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A7C684-E4F3-A633-A2C1-8B2F277BA7EB}"/>
                    </a:ext>
                  </a:extLst>
                </p14:cNvPr>
                <p14:cNvContentPartPr/>
                <p14:nvPr/>
              </p14:nvContentPartPr>
              <p14:xfrm>
                <a:off x="3055815" y="4123845"/>
                <a:ext cx="1204560" cy="108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A7C684-E4F3-A633-A2C1-8B2F277BA7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46815" y="4114845"/>
                  <a:ext cx="122220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954296-38BC-D7CE-34D9-D00B9DF5FE0D}"/>
                    </a:ext>
                  </a:extLst>
                </p14:cNvPr>
                <p14:cNvContentPartPr/>
                <p14:nvPr/>
              </p14:nvContentPartPr>
              <p14:xfrm>
                <a:off x="3704895" y="2628765"/>
                <a:ext cx="666360" cy="19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954296-38BC-D7CE-34D9-D00B9DF5FE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96255" y="2620125"/>
                  <a:ext cx="684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08D32C-89FF-E846-CA09-85AA049708A3}"/>
                    </a:ext>
                  </a:extLst>
                </p14:cNvPr>
                <p14:cNvContentPartPr/>
                <p14:nvPr/>
              </p14:nvContentPartPr>
              <p14:xfrm>
                <a:off x="3733695" y="1444005"/>
                <a:ext cx="468000" cy="1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08D32C-89FF-E846-CA09-85AA049708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5055" y="1435005"/>
                  <a:ext cx="48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2EAFFB-0CE6-6611-DA2A-F20BE2B5EAE2}"/>
                    </a:ext>
                  </a:extLst>
                </p14:cNvPr>
                <p14:cNvContentPartPr/>
                <p14:nvPr/>
              </p14:nvContentPartPr>
              <p14:xfrm>
                <a:off x="4009815" y="1190925"/>
                <a:ext cx="774000" cy="34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2EAFFB-0CE6-6611-DA2A-F20BE2B5EA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01175" y="1182285"/>
                  <a:ext cx="791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F831F2-751F-FB05-A9D3-02F6ECB99E70}"/>
                    </a:ext>
                  </a:extLst>
                </p14:cNvPr>
                <p14:cNvContentPartPr/>
                <p14:nvPr/>
              </p14:nvContentPartPr>
              <p14:xfrm>
                <a:off x="3933495" y="5255685"/>
                <a:ext cx="360" cy="1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F831F2-751F-FB05-A9D3-02F6ECB99E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24855" y="5246685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618B43-1680-8752-114F-298222DC8A6C}"/>
                    </a:ext>
                  </a:extLst>
                </p14:cNvPr>
                <p14:cNvContentPartPr/>
                <p14:nvPr/>
              </p14:nvContentPartPr>
              <p14:xfrm>
                <a:off x="3094695" y="5038605"/>
                <a:ext cx="612720" cy="947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618B43-1680-8752-114F-298222DC8A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86055" y="5029605"/>
                  <a:ext cx="63036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28B114B-005C-D6D7-9AB4-72743F4F688C}"/>
                    </a:ext>
                  </a:extLst>
                </p14:cNvPr>
                <p14:cNvContentPartPr/>
                <p14:nvPr/>
              </p14:nvContentPartPr>
              <p14:xfrm>
                <a:off x="1590255" y="3085965"/>
                <a:ext cx="69840" cy="57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28B114B-005C-D6D7-9AB4-72743F4F68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81255" y="3076965"/>
                  <a:ext cx="874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AAE081-C653-2334-B2A3-74CDD45C7D5C}"/>
                    </a:ext>
                  </a:extLst>
                </p14:cNvPr>
                <p14:cNvContentPartPr/>
                <p14:nvPr/>
              </p14:nvContentPartPr>
              <p14:xfrm>
                <a:off x="2066535" y="2848005"/>
                <a:ext cx="61560" cy="642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AAE081-C653-2334-B2A3-74CDD45C7D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7895" y="2839005"/>
                  <a:ext cx="792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FF1845-081F-BDD1-4357-82FF4C575A26}"/>
                    </a:ext>
                  </a:extLst>
                </p14:cNvPr>
                <p14:cNvContentPartPr/>
                <p14:nvPr/>
              </p14:nvContentPartPr>
              <p14:xfrm>
                <a:off x="1676295" y="3247245"/>
                <a:ext cx="570240" cy="105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FF1845-081F-BDD1-4357-82FF4C575A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7655" y="3238605"/>
                  <a:ext cx="587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440FF1-D9A1-4669-0D15-A538CE39133F}"/>
                    </a:ext>
                  </a:extLst>
                </p14:cNvPr>
                <p14:cNvContentPartPr/>
                <p14:nvPr/>
              </p14:nvContentPartPr>
              <p14:xfrm>
                <a:off x="2640015" y="3305205"/>
                <a:ext cx="46440" cy="41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440FF1-D9A1-4669-0D15-A538CE3913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31015" y="3296205"/>
                  <a:ext cx="64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433601-FC56-E60A-19E6-20B4B0C08E5F}"/>
                    </a:ext>
                  </a:extLst>
                </p14:cNvPr>
                <p14:cNvContentPartPr/>
                <p14:nvPr/>
              </p14:nvContentPartPr>
              <p14:xfrm>
                <a:off x="8476695" y="2352645"/>
                <a:ext cx="507960" cy="78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433601-FC56-E60A-19E6-20B4B0C08E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68055" y="2344005"/>
                  <a:ext cx="5256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610891-293F-448C-A0C2-79B837640B20}"/>
                    </a:ext>
                  </a:extLst>
                </p14:cNvPr>
                <p14:cNvContentPartPr/>
                <p14:nvPr/>
              </p14:nvContentPartPr>
              <p14:xfrm>
                <a:off x="9267615" y="2714445"/>
                <a:ext cx="51408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610891-293F-448C-A0C2-79B837640B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58975" y="2705445"/>
                  <a:ext cx="53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D4F924-91BB-4A3F-161C-2B2C14760798}"/>
                    </a:ext>
                  </a:extLst>
                </p14:cNvPr>
                <p14:cNvContentPartPr/>
                <p14:nvPr/>
              </p14:nvContentPartPr>
              <p14:xfrm>
                <a:off x="9248535" y="2904525"/>
                <a:ext cx="494640" cy="2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D4F924-91BB-4A3F-161C-2B2C147607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39895" y="2895885"/>
                  <a:ext cx="512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40C654-BFD0-54AC-F7C9-FB96100CD8C2}"/>
                    </a:ext>
                  </a:extLst>
                </p14:cNvPr>
                <p14:cNvContentPartPr/>
                <p14:nvPr/>
              </p14:nvContentPartPr>
              <p14:xfrm>
                <a:off x="9886815" y="2438325"/>
                <a:ext cx="743760" cy="593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40C654-BFD0-54AC-F7C9-FB96100CD8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8175" y="2429325"/>
                  <a:ext cx="7614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87E14B-A968-A102-D4FD-59C67C045B62}"/>
                    </a:ext>
                  </a:extLst>
                </p14:cNvPr>
                <p14:cNvContentPartPr/>
                <p14:nvPr/>
              </p14:nvContentPartPr>
              <p14:xfrm>
                <a:off x="10743975" y="2342925"/>
                <a:ext cx="166680" cy="721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87E14B-A968-A102-D4FD-59C67C045B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35335" y="2333925"/>
                  <a:ext cx="1843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24BE842-FC31-0E30-70DA-92D4DCB182C0}"/>
                    </a:ext>
                  </a:extLst>
                </p14:cNvPr>
                <p14:cNvContentPartPr/>
                <p14:nvPr/>
              </p14:nvContentPartPr>
              <p14:xfrm>
                <a:off x="11124855" y="2390805"/>
                <a:ext cx="191520" cy="669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24BE842-FC31-0E30-70DA-92D4DCB182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16215" y="2381805"/>
                  <a:ext cx="2091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4BBA3D-32F6-A283-C067-EC059DB585A2}"/>
                    </a:ext>
                  </a:extLst>
                </p14:cNvPr>
                <p14:cNvContentPartPr/>
                <p14:nvPr/>
              </p14:nvContentPartPr>
              <p14:xfrm>
                <a:off x="10981935" y="2647125"/>
                <a:ext cx="539640" cy="68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4BBA3D-32F6-A283-C067-EC059DB585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73295" y="2638125"/>
                  <a:ext cx="557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423F34-4D26-86C8-4F1D-51DDD52AAA1F}"/>
                    </a:ext>
                  </a:extLst>
                </p14:cNvPr>
                <p14:cNvContentPartPr/>
                <p14:nvPr/>
              </p14:nvContentPartPr>
              <p14:xfrm>
                <a:off x="10925055" y="1854045"/>
                <a:ext cx="567360" cy="5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423F34-4D26-86C8-4F1D-51DDD52AAA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16415" y="1845045"/>
                  <a:ext cx="585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A2E0212-8D79-9573-ECC9-90A8BA48FD9B}"/>
                    </a:ext>
                  </a:extLst>
                </p14:cNvPr>
                <p14:cNvContentPartPr/>
                <p14:nvPr/>
              </p14:nvContentPartPr>
              <p14:xfrm>
                <a:off x="11305935" y="1847565"/>
                <a:ext cx="125640" cy="48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A2E0212-8D79-9573-ECC9-90A8BA48FD9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97295" y="1838565"/>
                  <a:ext cx="1432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EA6C25-B908-8A85-400A-F5C33E410C78}"/>
                    </a:ext>
                  </a:extLst>
                </p14:cNvPr>
                <p14:cNvContentPartPr/>
                <p14:nvPr/>
              </p14:nvContentPartPr>
              <p14:xfrm>
                <a:off x="9733815" y="2197845"/>
                <a:ext cx="1203480" cy="1517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EA6C25-B908-8A85-400A-F5C33E410C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24815" y="2189205"/>
                  <a:ext cx="1221120" cy="15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FCD610-6E4A-37C5-ABA5-02478B0CF8BF}"/>
                    </a:ext>
                  </a:extLst>
                </p14:cNvPr>
                <p14:cNvContentPartPr/>
                <p14:nvPr/>
              </p14:nvContentPartPr>
              <p14:xfrm>
                <a:off x="9526095" y="3209805"/>
                <a:ext cx="627840" cy="714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FCD610-6E4A-37C5-ABA5-02478B0CF8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17455" y="3200805"/>
                  <a:ext cx="64548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6CCD1B-0B90-559D-F56F-F5D1FE8848BD}"/>
                    </a:ext>
                  </a:extLst>
                </p14:cNvPr>
                <p14:cNvContentPartPr/>
                <p14:nvPr/>
              </p14:nvContentPartPr>
              <p14:xfrm>
                <a:off x="9572175" y="3724245"/>
                <a:ext cx="397440" cy="546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6CCD1B-0B90-559D-F56F-F5D1FE8848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63175" y="3715245"/>
                  <a:ext cx="4150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A21199-D5FC-B4C4-6B22-288AB01D5ACA}"/>
                    </a:ext>
                  </a:extLst>
                </p14:cNvPr>
                <p14:cNvContentPartPr/>
                <p14:nvPr/>
              </p14:nvContentPartPr>
              <p14:xfrm>
                <a:off x="8181855" y="4530645"/>
                <a:ext cx="358200" cy="47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A21199-D5FC-B4C4-6B22-288AB01D5AC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73215" y="4522005"/>
                  <a:ext cx="3758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3000067-A45C-E642-ECDA-9B878EF2FA03}"/>
                    </a:ext>
                  </a:extLst>
                </p14:cNvPr>
                <p14:cNvContentPartPr/>
                <p14:nvPr/>
              </p14:nvContentPartPr>
              <p14:xfrm>
                <a:off x="8715015" y="4420485"/>
                <a:ext cx="458280" cy="41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3000067-A45C-E642-ECDA-9B878EF2FA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06375" y="4411485"/>
                  <a:ext cx="475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3B0CC4-1881-26A1-C655-5F81D0482067}"/>
                    </a:ext>
                  </a:extLst>
                </p14:cNvPr>
                <p14:cNvContentPartPr/>
                <p14:nvPr/>
              </p14:nvContentPartPr>
              <p14:xfrm>
                <a:off x="9077175" y="4228965"/>
                <a:ext cx="10080" cy="84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3B0CC4-1881-26A1-C655-5F81D04820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68535" y="4219965"/>
                  <a:ext cx="27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E2EE5B-7550-4EEA-1B11-97E04B2AD269}"/>
                    </a:ext>
                  </a:extLst>
                </p14:cNvPr>
                <p14:cNvContentPartPr/>
                <p14:nvPr/>
              </p14:nvContentPartPr>
              <p14:xfrm>
                <a:off x="9410535" y="4352445"/>
                <a:ext cx="255960" cy="33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E2EE5B-7550-4EEA-1B11-97E04B2AD2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01895" y="4343445"/>
                  <a:ext cx="273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316AFB-89A1-F2EC-5E59-1B597EF2951D}"/>
                    </a:ext>
                  </a:extLst>
                </p14:cNvPr>
                <p14:cNvContentPartPr/>
                <p14:nvPr/>
              </p14:nvContentPartPr>
              <p14:xfrm>
                <a:off x="9742815" y="4268565"/>
                <a:ext cx="246240" cy="34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316AFB-89A1-F2EC-5E59-1B597EF295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34175" y="4259925"/>
                  <a:ext cx="263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35DC95-0A30-FD06-99BA-75D02DC2B73B}"/>
                    </a:ext>
                  </a:extLst>
                </p14:cNvPr>
                <p14:cNvContentPartPr/>
                <p14:nvPr/>
              </p14:nvContentPartPr>
              <p14:xfrm>
                <a:off x="10267695" y="4636845"/>
                <a:ext cx="360" cy="2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35DC95-0A30-FD06-99BA-75D02DC2B7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59055" y="4628205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BBA6DC-8268-BAB6-D5A4-AC15EB159C8B}"/>
                    </a:ext>
                  </a:extLst>
                </p14:cNvPr>
                <p14:cNvContentPartPr/>
                <p14:nvPr/>
              </p14:nvContentPartPr>
              <p14:xfrm>
                <a:off x="4428855" y="5673645"/>
                <a:ext cx="520200" cy="489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BBA6DC-8268-BAB6-D5A4-AC15EB159C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20215" y="5664645"/>
                  <a:ext cx="5378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FE441E-2BBB-5429-260D-AA046B74E3C3}"/>
                    </a:ext>
                  </a:extLst>
                </p14:cNvPr>
                <p14:cNvContentPartPr/>
                <p14:nvPr/>
              </p14:nvContentPartPr>
              <p14:xfrm>
                <a:off x="5065695" y="5420565"/>
                <a:ext cx="1345320" cy="561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FE441E-2BBB-5429-260D-AA046B74E3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57055" y="5411925"/>
                  <a:ext cx="13629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C011CB-57F9-C165-33D0-3E812908DBAD}"/>
                    </a:ext>
                  </a:extLst>
                </p14:cNvPr>
                <p14:cNvContentPartPr/>
                <p14:nvPr/>
              </p14:nvContentPartPr>
              <p14:xfrm>
                <a:off x="5705055" y="5248125"/>
                <a:ext cx="29880" cy="4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C011CB-57F9-C165-33D0-3E812908DB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96415" y="5239125"/>
                  <a:ext cx="47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278E2-9193-DB3D-50A5-04A9E2A10E8B}"/>
                    </a:ext>
                  </a:extLst>
                </p14:cNvPr>
                <p14:cNvContentPartPr/>
                <p14:nvPr/>
              </p14:nvContentPartPr>
              <p14:xfrm>
                <a:off x="6476895" y="5600565"/>
                <a:ext cx="183600" cy="388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278E2-9193-DB3D-50A5-04A9E2A10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68255" y="5591565"/>
                  <a:ext cx="201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4E72A7F-A718-DC02-CF8B-3A5F398E6E8F}"/>
                    </a:ext>
                  </a:extLst>
                </p14:cNvPr>
                <p14:cNvContentPartPr/>
                <p14:nvPr/>
              </p14:nvContentPartPr>
              <p14:xfrm>
                <a:off x="6591375" y="5588685"/>
                <a:ext cx="482760" cy="318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4E72A7F-A718-DC02-CF8B-3A5F398E6E8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82735" y="5580045"/>
                  <a:ext cx="500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B68BD9-77B9-D5B2-8F73-C898EF40AC27}"/>
                    </a:ext>
                  </a:extLst>
                </p14:cNvPr>
                <p14:cNvContentPartPr/>
                <p14:nvPr/>
              </p14:nvContentPartPr>
              <p14:xfrm>
                <a:off x="7095735" y="5553045"/>
                <a:ext cx="49680" cy="424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4B68BD9-77B9-D5B2-8F73-C898EF40AC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87095" y="5544045"/>
                  <a:ext cx="673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36A5EC-D5F1-D2CB-59F5-958227775A1D}"/>
                    </a:ext>
                  </a:extLst>
                </p14:cNvPr>
                <p14:cNvContentPartPr/>
                <p14:nvPr/>
              </p14:nvContentPartPr>
              <p14:xfrm>
                <a:off x="4104495" y="3504645"/>
                <a:ext cx="2602440" cy="163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36A5EC-D5F1-D2CB-59F5-958227775A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95495" y="3495645"/>
                  <a:ext cx="2620080" cy="164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454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7C1BEE0-223A-B5D7-722E-352E1158D4C8}"/>
                  </a:ext>
                </a:extLst>
              </p14:cNvPr>
              <p14:cNvContentPartPr/>
              <p14:nvPr/>
            </p14:nvContentPartPr>
            <p14:xfrm>
              <a:off x="1390455" y="1393245"/>
              <a:ext cx="1002240" cy="542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7C1BEE0-223A-B5D7-722E-352E1158D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815" y="1384605"/>
                <a:ext cx="10198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7AB4590-BDF1-8CBF-48CD-B4D9B9F39D73}"/>
                  </a:ext>
                </a:extLst>
              </p14:cNvPr>
              <p14:cNvContentPartPr/>
              <p14:nvPr/>
            </p14:nvContentPartPr>
            <p14:xfrm>
              <a:off x="-414225" y="1514235"/>
              <a:ext cx="233280" cy="244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7AB4590-BDF1-8CBF-48CD-B4D9B9F3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23225" y="1505235"/>
                <a:ext cx="2509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0F8FDAC-FF4E-C1BA-64E6-532C1C127B35}"/>
                  </a:ext>
                </a:extLst>
              </p14:cNvPr>
              <p14:cNvContentPartPr/>
              <p14:nvPr/>
            </p14:nvContentPartPr>
            <p14:xfrm>
              <a:off x="970335" y="285555"/>
              <a:ext cx="10800" cy="334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0F8FDAC-FF4E-C1BA-64E6-532C1C127B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695" y="276555"/>
                <a:ext cx="284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3E18E2B-60A4-EE35-28C1-EDD421CB3C53}"/>
                  </a:ext>
                </a:extLst>
              </p14:cNvPr>
              <p14:cNvContentPartPr/>
              <p14:nvPr/>
            </p14:nvContentPartPr>
            <p14:xfrm>
              <a:off x="1983375" y="5278035"/>
              <a:ext cx="1589400" cy="8949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3E18E2B-60A4-EE35-28C1-EDD421CB3C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4375" y="5269395"/>
                <a:ext cx="1607040" cy="9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E2E990A-A5D5-B868-A8E8-353200FEB983}"/>
              </a:ext>
            </a:extLst>
          </p:cNvPr>
          <p:cNvGrpSpPr/>
          <p:nvPr/>
        </p:nvGrpSpPr>
        <p:grpSpPr>
          <a:xfrm>
            <a:off x="-85905" y="-4275"/>
            <a:ext cx="12075480" cy="6590550"/>
            <a:chOff x="-85905" y="-4275"/>
            <a:chExt cx="12075480" cy="65905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6F70ED-CD7E-CADA-7349-21E6A133B9E8}"/>
                    </a:ext>
                  </a:extLst>
                </p14:cNvPr>
                <p14:cNvContentPartPr/>
                <p14:nvPr/>
              </p14:nvContentPartPr>
              <p14:xfrm>
                <a:off x="4457295" y="4238325"/>
                <a:ext cx="117360" cy="3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6F70ED-CD7E-CADA-7349-21E6A133B9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8655" y="4229325"/>
                  <a:ext cx="135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D7C81A-A960-DC8B-BB1C-614B6F8F4A06}"/>
                    </a:ext>
                  </a:extLst>
                </p14:cNvPr>
                <p14:cNvContentPartPr/>
                <p14:nvPr/>
              </p14:nvContentPartPr>
              <p14:xfrm>
                <a:off x="4371615" y="4542165"/>
                <a:ext cx="241200" cy="20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D7C81A-A960-DC8B-BB1C-614B6F8F4A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62975" y="4533525"/>
                  <a:ext cx="258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512657-0B0E-A3E3-5D12-E0155D6FCBD4}"/>
                    </a:ext>
                  </a:extLst>
                </p14:cNvPr>
                <p14:cNvContentPartPr/>
                <p14:nvPr/>
              </p14:nvContentPartPr>
              <p14:xfrm>
                <a:off x="4847895" y="4109085"/>
                <a:ext cx="3299760" cy="158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512657-0B0E-A3E3-5D12-E0155D6FCB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9255" y="4100085"/>
                  <a:ext cx="3317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15826C-31F8-9327-D3B1-867C489E599B}"/>
                    </a:ext>
                  </a:extLst>
                </p14:cNvPr>
                <p14:cNvContentPartPr/>
                <p14:nvPr/>
              </p14:nvContentPartPr>
              <p14:xfrm>
                <a:off x="4847895" y="3952845"/>
                <a:ext cx="223560" cy="671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15826C-31F8-9327-D3B1-867C489E59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9255" y="3943845"/>
                  <a:ext cx="24120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F9516E-4A57-B7D9-9FB4-1736F7E32BB5}"/>
                    </a:ext>
                  </a:extLst>
                </p14:cNvPr>
                <p14:cNvContentPartPr/>
                <p14:nvPr/>
              </p14:nvContentPartPr>
              <p14:xfrm>
                <a:off x="4800375" y="3847725"/>
                <a:ext cx="104400" cy="19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F9516E-4A57-B7D9-9FB4-1736F7E32B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91735" y="3839085"/>
                  <a:ext cx="122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5933FB-8A8B-3BDF-E5D1-60D0C3A06DCC}"/>
                    </a:ext>
                  </a:extLst>
                </p14:cNvPr>
                <p14:cNvContentPartPr/>
                <p14:nvPr/>
              </p14:nvContentPartPr>
              <p14:xfrm>
                <a:off x="7127775" y="3706245"/>
                <a:ext cx="1216800" cy="1217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5933FB-8A8B-3BDF-E5D1-60D0C3A06D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18775" y="3697245"/>
                  <a:ext cx="1234440" cy="12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037EB8-9B82-9798-5101-60E399EF42F2}"/>
                    </a:ext>
                  </a:extLst>
                </p14:cNvPr>
                <p14:cNvContentPartPr/>
                <p14:nvPr/>
              </p14:nvContentPartPr>
              <p14:xfrm>
                <a:off x="5427855" y="3916125"/>
                <a:ext cx="402480" cy="447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037EB8-9B82-9798-5101-60E399EF4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8855" y="3907125"/>
                  <a:ext cx="4201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09226D-7FFD-25D8-9350-B207682424B0}"/>
                    </a:ext>
                  </a:extLst>
                </p14:cNvPr>
                <p14:cNvContentPartPr/>
                <p14:nvPr/>
              </p14:nvContentPartPr>
              <p14:xfrm>
                <a:off x="6293655" y="3835485"/>
                <a:ext cx="394200" cy="51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09226D-7FFD-25D8-9350-B207682424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85015" y="3826845"/>
                  <a:ext cx="4118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0E26A4-36DB-F6CD-BEF9-13421EF7DF5A}"/>
                    </a:ext>
                  </a:extLst>
                </p14:cNvPr>
                <p14:cNvContentPartPr/>
                <p14:nvPr/>
              </p14:nvContentPartPr>
              <p14:xfrm>
                <a:off x="6985215" y="3932325"/>
                <a:ext cx="359640" cy="383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0E26A4-36DB-F6CD-BEF9-13421EF7DF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6575" y="3923325"/>
                  <a:ext cx="377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D1ED7C-2F26-E2A1-A1DE-F6C1C998D6BD}"/>
                    </a:ext>
                  </a:extLst>
                </p14:cNvPr>
                <p14:cNvContentPartPr/>
                <p14:nvPr/>
              </p14:nvContentPartPr>
              <p14:xfrm>
                <a:off x="4706415" y="5010165"/>
                <a:ext cx="1430640" cy="73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D1ED7C-2F26-E2A1-A1DE-F6C1C998D6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7775" y="5001165"/>
                  <a:ext cx="144828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099F8D-F5FB-BE0F-B827-4F49084C8988}"/>
                    </a:ext>
                  </a:extLst>
                </p14:cNvPr>
                <p14:cNvContentPartPr/>
                <p14:nvPr/>
              </p14:nvContentPartPr>
              <p14:xfrm>
                <a:off x="5905215" y="5286285"/>
                <a:ext cx="523080" cy="446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099F8D-F5FB-BE0F-B827-4F49084C89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6575" y="5277285"/>
                  <a:ext cx="5407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4E1A38-8599-7B2D-A89A-CD609FF5E7E8}"/>
                    </a:ext>
                  </a:extLst>
                </p14:cNvPr>
                <p14:cNvContentPartPr/>
                <p14:nvPr/>
              </p14:nvContentPartPr>
              <p14:xfrm>
                <a:off x="6381495" y="3971925"/>
                <a:ext cx="73800" cy="36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4E1A38-8599-7B2D-A89A-CD609FF5E7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2855" y="3962925"/>
                  <a:ext cx="91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B7F2D5-1EA3-6D30-AF2C-BED257878C17}"/>
                    </a:ext>
                  </a:extLst>
                </p14:cNvPr>
                <p14:cNvContentPartPr/>
                <p14:nvPr/>
              </p14:nvContentPartPr>
              <p14:xfrm>
                <a:off x="6353055" y="4280445"/>
                <a:ext cx="279000" cy="8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B7F2D5-1EA3-6D30-AF2C-BED257878C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4415" y="4271445"/>
                  <a:ext cx="296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B6499F-A4F5-0EF6-45A9-69A152ABD76E}"/>
                    </a:ext>
                  </a:extLst>
                </p14:cNvPr>
                <p14:cNvContentPartPr/>
                <p14:nvPr/>
              </p14:nvContentPartPr>
              <p14:xfrm>
                <a:off x="6343335" y="3952845"/>
                <a:ext cx="190080" cy="56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B6499F-A4F5-0EF6-45A9-69A152ABD7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4695" y="3943845"/>
                  <a:ext cx="2077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86A7A5-1F31-8FA5-EA4D-D3DC1391603B}"/>
                    </a:ext>
                  </a:extLst>
                </p14:cNvPr>
                <p14:cNvContentPartPr/>
                <p14:nvPr/>
              </p14:nvContentPartPr>
              <p14:xfrm>
                <a:off x="6372135" y="4281525"/>
                <a:ext cx="453240" cy="19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86A7A5-1F31-8FA5-EA4D-D3DC139160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63495" y="4272525"/>
                  <a:ext cx="470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B91292-082B-0B84-EABD-B51A01664656}"/>
                    </a:ext>
                  </a:extLst>
                </p14:cNvPr>
                <p14:cNvContentPartPr/>
                <p14:nvPr/>
              </p14:nvContentPartPr>
              <p14:xfrm>
                <a:off x="5333895" y="4447845"/>
                <a:ext cx="2004480" cy="10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B91292-082B-0B84-EABD-B51A016646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5255" y="4438845"/>
                  <a:ext cx="2022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934C70C-49F0-0E26-EDEA-51059D38A996}"/>
                    </a:ext>
                  </a:extLst>
                </p14:cNvPr>
                <p14:cNvContentPartPr/>
                <p14:nvPr/>
              </p14:nvContentPartPr>
              <p14:xfrm>
                <a:off x="1761615" y="989325"/>
                <a:ext cx="338400" cy="346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934C70C-49F0-0E26-EDEA-51059D38A9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2615" y="980325"/>
                  <a:ext cx="3560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3597711-577F-CC60-4346-AF401A190F81}"/>
                    </a:ext>
                  </a:extLst>
                </p14:cNvPr>
                <p14:cNvContentPartPr/>
                <p14:nvPr/>
              </p14:nvContentPartPr>
              <p14:xfrm>
                <a:off x="2247615" y="1114245"/>
                <a:ext cx="224280" cy="42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3597711-577F-CC60-4346-AF401A190F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38975" y="1105245"/>
                  <a:ext cx="241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BBFF32-DC5B-E411-6E42-1829573251E0}"/>
                    </a:ext>
                  </a:extLst>
                </p14:cNvPr>
                <p14:cNvContentPartPr/>
                <p14:nvPr/>
              </p14:nvContentPartPr>
              <p14:xfrm>
                <a:off x="2200095" y="1320165"/>
                <a:ext cx="435600" cy="13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BBFF32-DC5B-E411-6E42-1829573251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91455" y="1311165"/>
                  <a:ext cx="45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615BCF-5B86-00C9-4B20-3F9B0EB579F9}"/>
                    </a:ext>
                  </a:extLst>
                </p14:cNvPr>
                <p14:cNvContentPartPr/>
                <p14:nvPr/>
              </p14:nvContentPartPr>
              <p14:xfrm>
                <a:off x="2742975" y="1037925"/>
                <a:ext cx="476640" cy="43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615BCF-5B86-00C9-4B20-3F9B0EB579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4335" y="1028925"/>
                  <a:ext cx="4942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E44884-DDD0-F6CC-EB4D-A6CBF882E5D5}"/>
                    </a:ext>
                  </a:extLst>
                </p14:cNvPr>
                <p14:cNvContentPartPr/>
                <p14:nvPr/>
              </p14:nvContentPartPr>
              <p14:xfrm>
                <a:off x="1533375" y="1885365"/>
                <a:ext cx="618120" cy="47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E44884-DDD0-F6CC-EB4D-A6CBF882E5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4735" y="1876365"/>
                  <a:ext cx="6357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8F38AC-E392-5D27-2A49-729F2FFA3F2A}"/>
                    </a:ext>
                  </a:extLst>
                </p14:cNvPr>
                <p14:cNvContentPartPr/>
                <p14:nvPr/>
              </p14:nvContentPartPr>
              <p14:xfrm>
                <a:off x="1837935" y="2333205"/>
                <a:ext cx="370440" cy="8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8F38AC-E392-5D27-2A49-729F2FFA3F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9295" y="2324205"/>
                  <a:ext cx="388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5C650E-259E-E652-6483-6CEBCC719848}"/>
                    </a:ext>
                  </a:extLst>
                </p14:cNvPr>
                <p14:cNvContentPartPr/>
                <p14:nvPr/>
              </p14:nvContentPartPr>
              <p14:xfrm>
                <a:off x="1999935" y="2514285"/>
                <a:ext cx="303840" cy="7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5C650E-259E-E652-6483-6CEBCC7198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1295" y="2505285"/>
                  <a:ext cx="321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A39997-8E35-29AF-D28B-E116505A502B}"/>
                    </a:ext>
                  </a:extLst>
                </p14:cNvPr>
                <p14:cNvContentPartPr/>
                <p14:nvPr/>
              </p14:nvContentPartPr>
              <p14:xfrm>
                <a:off x="2407815" y="2065725"/>
                <a:ext cx="393480" cy="48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A39997-8E35-29AF-D28B-E116505A50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99175" y="2056725"/>
                  <a:ext cx="411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558C56-9BA3-77C2-9209-21993370561D}"/>
                    </a:ext>
                  </a:extLst>
                </p14:cNvPr>
                <p14:cNvContentPartPr/>
                <p14:nvPr/>
              </p14:nvContentPartPr>
              <p14:xfrm>
                <a:off x="1207575" y="1714005"/>
                <a:ext cx="1792800" cy="128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558C56-9BA3-77C2-9209-2199337056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98575" y="1705005"/>
                  <a:ext cx="181044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4C4846-6945-95AE-B2B0-19D0332595A6}"/>
                    </a:ext>
                  </a:extLst>
                </p14:cNvPr>
                <p14:cNvContentPartPr/>
                <p14:nvPr/>
              </p14:nvContentPartPr>
              <p14:xfrm>
                <a:off x="2655135" y="894645"/>
                <a:ext cx="804240" cy="65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4C4846-6945-95AE-B2B0-19D0332595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46135" y="885645"/>
                  <a:ext cx="82188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A1E631-42B0-7718-ACCF-E27EE8218EA2}"/>
                    </a:ext>
                  </a:extLst>
                </p14:cNvPr>
                <p14:cNvContentPartPr/>
                <p14:nvPr/>
              </p14:nvContentPartPr>
              <p14:xfrm>
                <a:off x="3115575" y="1533285"/>
                <a:ext cx="124560" cy="75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A1E631-42B0-7718-ACCF-E27EE8218E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06935" y="1524285"/>
                  <a:ext cx="1422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E2026-8EAB-5D07-0D28-F1BA43E1CA84}"/>
                    </a:ext>
                  </a:extLst>
                </p14:cNvPr>
                <p14:cNvContentPartPr/>
                <p14:nvPr/>
              </p14:nvContentPartPr>
              <p14:xfrm>
                <a:off x="3047895" y="1990485"/>
                <a:ext cx="319680" cy="33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E2026-8EAB-5D07-0D28-F1BA43E1CA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39255" y="1981485"/>
                  <a:ext cx="337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65289B-F2D6-898D-A4A8-FFB74F6592E9}"/>
                    </a:ext>
                  </a:extLst>
                </p14:cNvPr>
                <p14:cNvContentPartPr/>
                <p14:nvPr/>
              </p14:nvContentPartPr>
              <p14:xfrm>
                <a:off x="3000015" y="1838205"/>
                <a:ext cx="561600" cy="28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65289B-F2D6-898D-A4A8-FFB74F6592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1375" y="1829205"/>
                  <a:ext cx="579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BE4EDF-F4ED-1738-E169-B3F27DD2455E}"/>
                    </a:ext>
                  </a:extLst>
                </p14:cNvPr>
                <p14:cNvContentPartPr/>
                <p14:nvPr/>
              </p14:nvContentPartPr>
              <p14:xfrm>
                <a:off x="3514455" y="1699965"/>
                <a:ext cx="794880" cy="51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BE4EDF-F4ED-1738-E169-B3F27DD245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05815" y="1691325"/>
                  <a:ext cx="8125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E4236D-537E-0AAA-2EFF-C19638E71127}"/>
                    </a:ext>
                  </a:extLst>
                </p14:cNvPr>
                <p14:cNvContentPartPr/>
                <p14:nvPr/>
              </p14:nvContentPartPr>
              <p14:xfrm>
                <a:off x="4067055" y="1800045"/>
                <a:ext cx="514800" cy="48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E4236D-537E-0AAA-2EFF-C19638E711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58415" y="1791045"/>
                  <a:ext cx="5324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372B14-DECB-C581-8B1C-B9F0159B4919}"/>
                    </a:ext>
                  </a:extLst>
                </p14:cNvPr>
                <p14:cNvContentPartPr/>
                <p14:nvPr/>
              </p14:nvContentPartPr>
              <p14:xfrm>
                <a:off x="3398175" y="2789685"/>
                <a:ext cx="519120" cy="56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372B14-DECB-C581-8B1C-B9F0159B49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89175" y="2781045"/>
                  <a:ext cx="5367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9F657D-D18A-8425-13BA-2F27C0B4584D}"/>
                    </a:ext>
                  </a:extLst>
                </p14:cNvPr>
                <p14:cNvContentPartPr/>
                <p14:nvPr/>
              </p14:nvContentPartPr>
              <p14:xfrm>
                <a:off x="4181175" y="2914605"/>
                <a:ext cx="155160" cy="3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9F657D-D18A-8425-13BA-2F27C0B458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72535" y="2905605"/>
                  <a:ext cx="172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3BF691-8B19-6295-02FC-A5FCFE998095}"/>
                    </a:ext>
                  </a:extLst>
                </p14:cNvPr>
                <p14:cNvContentPartPr/>
                <p14:nvPr/>
              </p14:nvContentPartPr>
              <p14:xfrm>
                <a:off x="4390695" y="3103245"/>
                <a:ext cx="186120" cy="2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3BF691-8B19-6295-02FC-A5FCFE9980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82055" y="3094605"/>
                  <a:ext cx="203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276619-549A-28B0-1D7E-4536BD280DD6}"/>
                    </a:ext>
                  </a:extLst>
                </p14:cNvPr>
                <p14:cNvContentPartPr/>
                <p14:nvPr/>
              </p14:nvContentPartPr>
              <p14:xfrm>
                <a:off x="4866975" y="2734245"/>
                <a:ext cx="551880" cy="46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276619-549A-28B0-1D7E-4536BD280D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58335" y="2725605"/>
                  <a:ext cx="5695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4140C3-9961-91A5-D4E6-703780C9EDE4}"/>
                    </a:ext>
                  </a:extLst>
                </p14:cNvPr>
                <p14:cNvContentPartPr/>
                <p14:nvPr/>
              </p14:nvContentPartPr>
              <p14:xfrm>
                <a:off x="5514615" y="2695365"/>
                <a:ext cx="68400" cy="63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4140C3-9961-91A5-D4E6-703780C9ED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05975" y="2686365"/>
                  <a:ext cx="860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15FDBE-E05B-4443-A509-CA09BF5BECB2}"/>
                    </a:ext>
                  </a:extLst>
                </p14:cNvPr>
                <p14:cNvContentPartPr/>
                <p14:nvPr/>
              </p14:nvContentPartPr>
              <p14:xfrm>
                <a:off x="5648175" y="2695365"/>
                <a:ext cx="133920" cy="49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15FDBE-E05B-4443-A509-CA09BF5BEC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39535" y="2686365"/>
                  <a:ext cx="1515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29C84D-A440-9FB6-6C5C-40AB7EACA8A5}"/>
                    </a:ext>
                  </a:extLst>
                </p14:cNvPr>
                <p14:cNvContentPartPr/>
                <p14:nvPr/>
              </p14:nvContentPartPr>
              <p14:xfrm>
                <a:off x="5514615" y="2895165"/>
                <a:ext cx="344160" cy="2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29C84D-A440-9FB6-6C5C-40AB7EACA8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05975" y="2886525"/>
                  <a:ext cx="361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2AA5DD-3525-FFEF-4221-B1714AC3335B}"/>
                    </a:ext>
                  </a:extLst>
                </p14:cNvPr>
                <p14:cNvContentPartPr/>
                <p14:nvPr/>
              </p14:nvContentPartPr>
              <p14:xfrm>
                <a:off x="5838615" y="2484045"/>
                <a:ext cx="273600" cy="1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2AA5DD-3525-FFEF-4221-B1714AC333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29975" y="2475405"/>
                  <a:ext cx="29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514760-CE4B-5087-32EF-0E2389B4F32C}"/>
                    </a:ext>
                  </a:extLst>
                </p14:cNvPr>
                <p14:cNvContentPartPr/>
                <p14:nvPr/>
              </p14:nvContentPartPr>
              <p14:xfrm>
                <a:off x="6019695" y="2438325"/>
                <a:ext cx="29160" cy="39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514760-CE4B-5087-32EF-0E2389B4F3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11055" y="2429325"/>
                  <a:ext cx="46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E5C186-F6BB-E936-EEAE-23F40062E70B}"/>
                    </a:ext>
                  </a:extLst>
                </p14:cNvPr>
                <p14:cNvContentPartPr/>
                <p14:nvPr/>
              </p14:nvContentPartPr>
              <p14:xfrm>
                <a:off x="4687335" y="2542365"/>
                <a:ext cx="810360" cy="75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E5C186-F6BB-E936-EEAE-23F40062E7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78335" y="2533365"/>
                  <a:ext cx="8280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46B3E9-A1DB-3082-3E9B-DDEB838A8BBE}"/>
                    </a:ext>
                  </a:extLst>
                </p14:cNvPr>
                <p14:cNvContentPartPr/>
                <p14:nvPr/>
              </p14:nvContentPartPr>
              <p14:xfrm>
                <a:off x="3716055" y="1456605"/>
                <a:ext cx="1400040" cy="110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46B3E9-A1DB-3082-3E9B-DDEB838A8B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07055" y="1447965"/>
                  <a:ext cx="1417680" cy="11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B1729A-D058-8CDD-5D68-365B501A4D70}"/>
                    </a:ext>
                  </a:extLst>
                </p14:cNvPr>
                <p14:cNvContentPartPr/>
                <p14:nvPr/>
              </p14:nvContentPartPr>
              <p14:xfrm>
                <a:off x="3498255" y="1361925"/>
                <a:ext cx="450720" cy="35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B1729A-D058-8CDD-5D68-365B501A4D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89615" y="1352925"/>
                  <a:ext cx="468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8019B8-17CC-8FE5-7C5C-52D1120DE895}"/>
                    </a:ext>
                  </a:extLst>
                </p14:cNvPr>
                <p14:cNvContentPartPr/>
                <p14:nvPr/>
              </p14:nvContentPartPr>
              <p14:xfrm>
                <a:off x="4990095" y="2169405"/>
                <a:ext cx="1258560" cy="122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8019B8-17CC-8FE5-7C5C-52D1120DE8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81095" y="2160765"/>
                  <a:ext cx="1276200" cy="12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DA41D2-4DBA-19E9-B7C5-F36CD50A4595}"/>
                    </a:ext>
                  </a:extLst>
                </p14:cNvPr>
                <p14:cNvContentPartPr/>
                <p14:nvPr/>
              </p14:nvContentPartPr>
              <p14:xfrm>
                <a:off x="3238335" y="874125"/>
                <a:ext cx="630000" cy="23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DA41D2-4DBA-19E9-B7C5-F36CD50A45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29695" y="865485"/>
                  <a:ext cx="647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A55BC9-9C70-28E0-234D-027159AF6C84}"/>
                    </a:ext>
                  </a:extLst>
                </p14:cNvPr>
                <p14:cNvContentPartPr/>
                <p14:nvPr/>
              </p14:nvContentPartPr>
              <p14:xfrm>
                <a:off x="3714615" y="677205"/>
                <a:ext cx="393120" cy="33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A55BC9-9C70-28E0-234D-027159AF6C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05975" y="668565"/>
                  <a:ext cx="4107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46CF94-66A0-76BA-F965-2EF9AEE1D628}"/>
                    </a:ext>
                  </a:extLst>
                </p14:cNvPr>
                <p14:cNvContentPartPr/>
                <p14:nvPr/>
              </p14:nvContentPartPr>
              <p14:xfrm>
                <a:off x="4295655" y="619245"/>
                <a:ext cx="518760" cy="38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46CF94-66A0-76BA-F965-2EF9AEE1D6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87015" y="610605"/>
                  <a:ext cx="536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02811A-8DBD-8823-A20F-3B0DD679E320}"/>
                    </a:ext>
                  </a:extLst>
                </p14:cNvPr>
                <p14:cNvContentPartPr/>
                <p14:nvPr/>
              </p14:nvContentPartPr>
              <p14:xfrm>
                <a:off x="4924215" y="761805"/>
                <a:ext cx="23724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02811A-8DBD-8823-A20F-3B0DD679E3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15575" y="752805"/>
                  <a:ext cx="25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7A62B5-3969-14EE-B501-4205D79C1B4C}"/>
                    </a:ext>
                  </a:extLst>
                </p14:cNvPr>
                <p14:cNvContentPartPr/>
                <p14:nvPr/>
              </p14:nvContentPartPr>
              <p14:xfrm>
                <a:off x="4704975" y="895365"/>
                <a:ext cx="628560" cy="2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7A62B5-3969-14EE-B501-4205D79C1B4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96335" y="886365"/>
                  <a:ext cx="646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A9B5D8-024B-E685-C26E-AC5A830137E3}"/>
                    </a:ext>
                  </a:extLst>
                </p14:cNvPr>
                <p14:cNvContentPartPr/>
                <p14:nvPr/>
              </p14:nvContentPartPr>
              <p14:xfrm>
                <a:off x="5581575" y="485685"/>
                <a:ext cx="844200" cy="64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A9B5D8-024B-E685-C26E-AC5A830137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2935" y="476685"/>
                  <a:ext cx="8618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20A621-C41A-0F3D-430A-04837277FE55}"/>
                    </a:ext>
                  </a:extLst>
                </p14:cNvPr>
                <p14:cNvContentPartPr/>
                <p14:nvPr/>
              </p14:nvContentPartPr>
              <p14:xfrm>
                <a:off x="5409855" y="485685"/>
                <a:ext cx="13284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20A621-C41A-0F3D-430A-04837277FE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01215" y="476685"/>
                  <a:ext cx="15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CB0E03-70B3-65C1-69CD-91EDBF58E44B}"/>
                    </a:ext>
                  </a:extLst>
                </p14:cNvPr>
                <p14:cNvContentPartPr/>
                <p14:nvPr/>
              </p14:nvContentPartPr>
              <p14:xfrm>
                <a:off x="7044975" y="370845"/>
                <a:ext cx="1546560" cy="990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CB0E03-70B3-65C1-69CD-91EDBF58E4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36335" y="361845"/>
                  <a:ext cx="156420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2778EA-7D7D-7007-EF26-9B3B0A4901D5}"/>
                    </a:ext>
                  </a:extLst>
                </p14:cNvPr>
                <p14:cNvContentPartPr/>
                <p14:nvPr/>
              </p14:nvContentPartPr>
              <p14:xfrm>
                <a:off x="6076575" y="713565"/>
                <a:ext cx="1037520" cy="20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2778EA-7D7D-7007-EF26-9B3B0A4901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67935" y="704565"/>
                  <a:ext cx="1055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EFA2B3-6AE6-5029-F503-6287536145F5}"/>
                    </a:ext>
                  </a:extLst>
                </p14:cNvPr>
                <p14:cNvContentPartPr/>
                <p14:nvPr/>
              </p14:nvContentPartPr>
              <p14:xfrm>
                <a:off x="7238295" y="1751805"/>
                <a:ext cx="488880" cy="44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EFA2B3-6AE6-5029-F503-628753614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29295" y="1743165"/>
                  <a:ext cx="5065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427242-8BA2-DAEC-A0A9-C3116B33D7A5}"/>
                    </a:ext>
                  </a:extLst>
                </p14:cNvPr>
                <p14:cNvContentPartPr/>
                <p14:nvPr/>
              </p14:nvContentPartPr>
              <p14:xfrm>
                <a:off x="8229375" y="1676205"/>
                <a:ext cx="108720" cy="42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427242-8BA2-DAEC-A0A9-C3116B33D7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20735" y="1667205"/>
                  <a:ext cx="12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63F4F7-256D-B132-0B39-EB25D77E7635}"/>
                    </a:ext>
                  </a:extLst>
                </p14:cNvPr>
                <p14:cNvContentPartPr/>
                <p14:nvPr/>
              </p14:nvContentPartPr>
              <p14:xfrm>
                <a:off x="8657775" y="1695285"/>
                <a:ext cx="354240" cy="38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63F4F7-256D-B132-0B39-EB25D77E76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48775" y="1686285"/>
                  <a:ext cx="3718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CBF34B-0C19-01C1-E704-A66E00B3AE34}"/>
                    </a:ext>
                  </a:extLst>
                </p14:cNvPr>
                <p14:cNvContentPartPr/>
                <p14:nvPr/>
              </p14:nvContentPartPr>
              <p14:xfrm>
                <a:off x="6627375" y="1445805"/>
                <a:ext cx="3091680" cy="121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CBF34B-0C19-01C1-E704-A66E00B3AE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8375" y="1436805"/>
                  <a:ext cx="3109320" cy="12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0E63EA-4BE0-9632-1A63-790675B0E541}"/>
                    </a:ext>
                  </a:extLst>
                </p14:cNvPr>
                <p14:cNvContentPartPr/>
                <p14:nvPr/>
              </p14:nvContentPartPr>
              <p14:xfrm>
                <a:off x="7857855" y="2571165"/>
                <a:ext cx="211320" cy="516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0E63EA-4BE0-9632-1A63-790675B0E5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9215" y="2562525"/>
                  <a:ext cx="228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1060BF-D4A8-010B-9309-2A18BEED4F70}"/>
                    </a:ext>
                  </a:extLst>
                </p14:cNvPr>
                <p14:cNvContentPartPr/>
                <p14:nvPr/>
              </p14:nvContentPartPr>
              <p14:xfrm>
                <a:off x="8114895" y="2562165"/>
                <a:ext cx="206640" cy="72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1060BF-D4A8-010B-9309-2A18BEED4F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06255" y="2553165"/>
                  <a:ext cx="22428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C62E1A-4FEA-84C4-A7E1-2B6B0CF1B369}"/>
                    </a:ext>
                  </a:extLst>
                </p14:cNvPr>
                <p14:cNvContentPartPr/>
                <p14:nvPr/>
              </p14:nvContentPartPr>
              <p14:xfrm>
                <a:off x="7819695" y="2847285"/>
                <a:ext cx="734040" cy="51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C62E1A-4FEA-84C4-A7E1-2B6B0CF1B3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11055" y="2838645"/>
                  <a:ext cx="7516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73AFE67-87DB-6822-BEA1-49F6385A2E23}"/>
                    </a:ext>
                  </a:extLst>
                </p14:cNvPr>
                <p14:cNvContentPartPr/>
                <p14:nvPr/>
              </p14:nvContentPartPr>
              <p14:xfrm>
                <a:off x="6047775" y="1468125"/>
                <a:ext cx="591120" cy="37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73AFE67-87DB-6822-BEA1-49F6385A2E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39135" y="1459485"/>
                  <a:ext cx="6087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70EB59-6F53-C012-F4F3-CAE569FA6C8E}"/>
                    </a:ext>
                  </a:extLst>
                </p14:cNvPr>
                <p14:cNvContentPartPr/>
                <p14:nvPr/>
              </p14:nvContentPartPr>
              <p14:xfrm>
                <a:off x="5915295" y="1390725"/>
                <a:ext cx="460080" cy="307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70EB59-6F53-C012-F4F3-CAE569FA6C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06295" y="1382085"/>
                  <a:ext cx="477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2121357-ADCE-4A34-08E8-EE4781199A3B}"/>
                    </a:ext>
                  </a:extLst>
                </p14:cNvPr>
                <p14:cNvContentPartPr/>
                <p14:nvPr/>
              </p14:nvContentPartPr>
              <p14:xfrm>
                <a:off x="5973975" y="1599165"/>
                <a:ext cx="513000" cy="144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2121357-ADCE-4A34-08E8-EE4781199A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4975" y="1590525"/>
                  <a:ext cx="530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0F17CA-087F-FBA3-B87E-ACE2D881C950}"/>
                    </a:ext>
                  </a:extLst>
                </p14:cNvPr>
                <p14:cNvContentPartPr/>
                <p14:nvPr/>
              </p14:nvContentPartPr>
              <p14:xfrm>
                <a:off x="6448095" y="1370925"/>
                <a:ext cx="951840" cy="134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0F17CA-087F-FBA3-B87E-ACE2D881C9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39455" y="1362285"/>
                  <a:ext cx="969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62AE1D-969D-5D6B-18E8-727E5493A01A}"/>
                    </a:ext>
                  </a:extLst>
                </p14:cNvPr>
                <p14:cNvContentPartPr/>
                <p14:nvPr/>
              </p14:nvContentPartPr>
              <p14:xfrm>
                <a:off x="7133895" y="1218645"/>
                <a:ext cx="707760" cy="32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62AE1D-969D-5D6B-18E8-727E5493A0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25255" y="1209645"/>
                  <a:ext cx="725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2F4904-F985-F80B-9704-2CE423E47D90}"/>
                    </a:ext>
                  </a:extLst>
                </p14:cNvPr>
                <p14:cNvContentPartPr/>
                <p14:nvPr/>
              </p14:nvContentPartPr>
              <p14:xfrm>
                <a:off x="7819695" y="1004085"/>
                <a:ext cx="622440" cy="383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2F4904-F985-F80B-9704-2CE423E47D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11055" y="995085"/>
                  <a:ext cx="640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F324DC-6BCF-3FA2-D605-4114B2366401}"/>
                    </a:ext>
                  </a:extLst>
                </p14:cNvPr>
                <p14:cNvContentPartPr/>
                <p14:nvPr/>
              </p14:nvContentPartPr>
              <p14:xfrm>
                <a:off x="8153055" y="1054125"/>
                <a:ext cx="511200" cy="32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F324DC-6BCF-3FA2-D605-4114B23664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44415" y="1045485"/>
                  <a:ext cx="528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50FE72-FEAA-CFA1-BD4A-85C93A1194B3}"/>
                    </a:ext>
                  </a:extLst>
                </p14:cNvPr>
                <p14:cNvContentPartPr/>
                <p14:nvPr/>
              </p14:nvContentPartPr>
              <p14:xfrm>
                <a:off x="9522855" y="418365"/>
                <a:ext cx="515520" cy="497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50FE72-FEAA-CFA1-BD4A-85C93A1194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13855" y="409725"/>
                  <a:ext cx="533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65310C-C9E5-7DB8-071A-DADEC3A622F4}"/>
                    </a:ext>
                  </a:extLst>
                </p14:cNvPr>
                <p14:cNvContentPartPr/>
                <p14:nvPr/>
              </p14:nvContentPartPr>
              <p14:xfrm>
                <a:off x="9924975" y="599805"/>
                <a:ext cx="22788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65310C-C9E5-7DB8-071A-DADEC3A622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16335" y="590805"/>
                  <a:ext cx="24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487558-CCDE-F2C5-69C5-5423CB711B63}"/>
                    </a:ext>
                  </a:extLst>
                </p14:cNvPr>
                <p14:cNvContentPartPr/>
                <p14:nvPr/>
              </p14:nvContentPartPr>
              <p14:xfrm>
                <a:off x="10039095" y="714285"/>
                <a:ext cx="218520" cy="1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487558-CCDE-F2C5-69C5-5423CB711B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30455" y="705285"/>
                  <a:ext cx="236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7BB0D4-3A76-F33A-5E12-F122D535FB42}"/>
                    </a:ext>
                  </a:extLst>
                </p14:cNvPr>
                <p14:cNvContentPartPr/>
                <p14:nvPr/>
              </p14:nvContentPartPr>
              <p14:xfrm>
                <a:off x="10305855" y="408645"/>
                <a:ext cx="475200" cy="392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7BB0D4-3A76-F33A-5E12-F122D535FB4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97215" y="399645"/>
                  <a:ext cx="4928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2B62342-2949-810E-252D-8375F2D7588E}"/>
                    </a:ext>
                  </a:extLst>
                </p14:cNvPr>
                <p14:cNvContentPartPr/>
                <p14:nvPr/>
              </p14:nvContentPartPr>
              <p14:xfrm>
                <a:off x="10858095" y="390285"/>
                <a:ext cx="113400" cy="446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2B62342-2949-810E-252D-8375F2D758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49455" y="381285"/>
                  <a:ext cx="131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04EAFF-37F3-07AE-2574-CE96745F4436}"/>
                    </a:ext>
                  </a:extLst>
                </p14:cNvPr>
                <p14:cNvContentPartPr/>
                <p14:nvPr/>
              </p14:nvContentPartPr>
              <p14:xfrm>
                <a:off x="11029815" y="409365"/>
                <a:ext cx="122400" cy="339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04EAFF-37F3-07AE-2574-CE96745F44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21175" y="400365"/>
                  <a:ext cx="140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67D2F3-DB13-BC31-13F5-5468E1E19D5D}"/>
                    </a:ext>
                  </a:extLst>
                </p14:cNvPr>
                <p14:cNvContentPartPr/>
                <p14:nvPr/>
              </p14:nvContentPartPr>
              <p14:xfrm>
                <a:off x="10877175" y="523845"/>
                <a:ext cx="205200" cy="11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67D2F3-DB13-BC31-13F5-5468E1E19D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68535" y="514845"/>
                  <a:ext cx="222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C5AEEE9-66C2-31EA-8B8A-78FCBCB97C9C}"/>
                    </a:ext>
                  </a:extLst>
                </p14:cNvPr>
                <p14:cNvContentPartPr/>
                <p14:nvPr/>
              </p14:nvContentPartPr>
              <p14:xfrm>
                <a:off x="11220255" y="281925"/>
                <a:ext cx="203040" cy="4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C5AEEE9-66C2-31EA-8B8A-78FCBCB97C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11615" y="272925"/>
                  <a:ext cx="220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E48757-5226-D32E-8FFE-B5862D1D2550}"/>
                    </a:ext>
                  </a:extLst>
                </p14:cNvPr>
                <p14:cNvContentPartPr/>
                <p14:nvPr/>
              </p14:nvContentPartPr>
              <p14:xfrm>
                <a:off x="11334375" y="276165"/>
                <a:ext cx="360" cy="210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E48757-5226-D32E-8FFE-B5862D1D25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25735" y="267165"/>
                  <a:ext cx="18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E871D7D-F90B-BDEB-4666-B9705287F915}"/>
                    </a:ext>
                  </a:extLst>
                </p14:cNvPr>
                <p14:cNvContentPartPr/>
                <p14:nvPr/>
              </p14:nvContentPartPr>
              <p14:xfrm>
                <a:off x="10362375" y="169965"/>
                <a:ext cx="1181520" cy="754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E871D7D-F90B-BDEB-4666-B9705287F9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53375" y="160965"/>
                  <a:ext cx="119916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A43D454-5B05-3E49-9806-119F378AF3C0}"/>
                    </a:ext>
                  </a:extLst>
                </p14:cNvPr>
                <p14:cNvContentPartPr/>
                <p14:nvPr/>
              </p14:nvContentPartPr>
              <p14:xfrm>
                <a:off x="6449175" y="1384245"/>
                <a:ext cx="2981520" cy="1199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A43D454-5B05-3E49-9806-119F378AF3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40535" y="1375245"/>
                  <a:ext cx="299916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D9742D-9FFD-03EE-06D6-F5B4B1574885}"/>
                    </a:ext>
                  </a:extLst>
                </p14:cNvPr>
                <p14:cNvContentPartPr/>
                <p14:nvPr/>
              </p14:nvContentPartPr>
              <p14:xfrm>
                <a:off x="10780695" y="150165"/>
                <a:ext cx="822960" cy="785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D9742D-9FFD-03EE-06D6-F5B4B15748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72055" y="141165"/>
                  <a:ext cx="84060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7CAACF9-F3D6-79C8-7EDF-0AF755788373}"/>
                    </a:ext>
                  </a:extLst>
                </p14:cNvPr>
                <p14:cNvContentPartPr/>
                <p14:nvPr/>
              </p14:nvContentPartPr>
              <p14:xfrm>
                <a:off x="10877175" y="964485"/>
                <a:ext cx="256320" cy="513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7CAACF9-F3D6-79C8-7EDF-0AF7557883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68535" y="955485"/>
                  <a:ext cx="2739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186D24B-3BAC-1908-CC36-CDE6E7ABA9C4}"/>
                    </a:ext>
                  </a:extLst>
                </p14:cNvPr>
                <p14:cNvContentPartPr/>
                <p14:nvPr/>
              </p14:nvContentPartPr>
              <p14:xfrm>
                <a:off x="10763055" y="1247805"/>
                <a:ext cx="513360" cy="296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86D24B-3BAC-1908-CC36-CDE6E7ABA9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54415" y="1238805"/>
                  <a:ext cx="531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1DA36F6-4E68-065B-0D4A-921ABDB651D2}"/>
                    </a:ext>
                  </a:extLst>
                </p14:cNvPr>
                <p14:cNvContentPartPr/>
                <p14:nvPr/>
              </p14:nvContentPartPr>
              <p14:xfrm>
                <a:off x="10772415" y="1322685"/>
                <a:ext cx="523080" cy="100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1DA36F6-4E68-065B-0D4A-921ABDB651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63775" y="1314045"/>
                  <a:ext cx="540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9D7B12-A6FF-F8A7-A7E6-0AD8E4252141}"/>
                    </a:ext>
                  </a:extLst>
                </p14:cNvPr>
                <p14:cNvContentPartPr/>
                <p14:nvPr/>
              </p14:nvContentPartPr>
              <p14:xfrm>
                <a:off x="10543815" y="1789605"/>
                <a:ext cx="376920" cy="655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9D7B12-A6FF-F8A7-A7E6-0AD8E42521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35175" y="1780605"/>
                  <a:ext cx="39456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EA4429-411C-26BA-5CF4-81364AD33EC1}"/>
                    </a:ext>
                  </a:extLst>
                </p14:cNvPr>
                <p14:cNvContentPartPr/>
                <p14:nvPr/>
              </p14:nvContentPartPr>
              <p14:xfrm>
                <a:off x="11096415" y="1676565"/>
                <a:ext cx="368280" cy="526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EA4429-411C-26BA-5CF4-81364AD33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87775" y="1667925"/>
                  <a:ext cx="3859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89304C-30D3-C40F-6ED5-534F7C1849AE}"/>
                    </a:ext>
                  </a:extLst>
                </p14:cNvPr>
                <p14:cNvContentPartPr/>
                <p14:nvPr/>
              </p14:nvContentPartPr>
              <p14:xfrm>
                <a:off x="11753775" y="1381005"/>
                <a:ext cx="235800" cy="496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89304C-30D3-C40F-6ED5-534F7C1849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45135" y="1372005"/>
                  <a:ext cx="2534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FBAAC8-43FD-54B3-0B64-3383B52CAEC1}"/>
                    </a:ext>
                  </a:extLst>
                </p14:cNvPr>
                <p14:cNvContentPartPr/>
                <p14:nvPr/>
              </p14:nvContentPartPr>
              <p14:xfrm>
                <a:off x="10887615" y="1981125"/>
                <a:ext cx="1000080" cy="462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FBAAC8-43FD-54B3-0B64-3383B52CAEC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78615" y="1972125"/>
                  <a:ext cx="10177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9F220E-6C8D-1506-A259-2DD5CFD72966}"/>
                    </a:ext>
                  </a:extLst>
                </p14:cNvPr>
                <p14:cNvContentPartPr/>
                <p14:nvPr/>
              </p14:nvContentPartPr>
              <p14:xfrm>
                <a:off x="10190655" y="419445"/>
                <a:ext cx="574200" cy="438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9F220E-6C8D-1506-A259-2DD5CFD7296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81655" y="410445"/>
                  <a:ext cx="5918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370EE7-EBAF-C67E-4FF7-61B2A2AE03C1}"/>
                    </a:ext>
                  </a:extLst>
                </p14:cNvPr>
                <p14:cNvContentPartPr/>
                <p14:nvPr/>
              </p14:nvContentPartPr>
              <p14:xfrm>
                <a:off x="9790695" y="809325"/>
                <a:ext cx="592200" cy="2769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370EE7-EBAF-C67E-4FF7-61B2A2AE03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81695" y="800325"/>
                  <a:ext cx="609840" cy="27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8662801-6739-2F77-D1B4-E5CDA23C4653}"/>
                    </a:ext>
                  </a:extLst>
                </p14:cNvPr>
                <p14:cNvContentPartPr/>
                <p14:nvPr/>
              </p14:nvContentPartPr>
              <p14:xfrm>
                <a:off x="9705735" y="3079485"/>
                <a:ext cx="322920" cy="477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8662801-6739-2F77-D1B4-E5CDA23C46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97095" y="3070485"/>
                  <a:ext cx="3405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A38E7A-9B09-851A-C781-88262F3BB241}"/>
                    </a:ext>
                  </a:extLst>
                </p14:cNvPr>
                <p14:cNvContentPartPr/>
                <p14:nvPr/>
              </p14:nvContentPartPr>
              <p14:xfrm>
                <a:off x="10324935" y="2300805"/>
                <a:ext cx="525240" cy="18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A38E7A-9B09-851A-C781-88262F3BB2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16295" y="2292165"/>
                  <a:ext cx="542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69AC2D2-BD3B-BDF9-0525-C26C9766D34C}"/>
                    </a:ext>
                  </a:extLst>
                </p14:cNvPr>
                <p14:cNvContentPartPr/>
                <p14:nvPr/>
              </p14:nvContentPartPr>
              <p14:xfrm>
                <a:off x="10581975" y="2971845"/>
                <a:ext cx="327240" cy="375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69AC2D2-BD3B-BDF9-0525-C26C9766D3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73335" y="2962845"/>
                  <a:ext cx="344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9189689-6BC3-52AF-EFE3-5C9F624B8D58}"/>
                    </a:ext>
                  </a:extLst>
                </p14:cNvPr>
                <p14:cNvContentPartPr/>
                <p14:nvPr/>
              </p14:nvContentPartPr>
              <p14:xfrm>
                <a:off x="10210095" y="2637765"/>
                <a:ext cx="707400" cy="73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9189689-6BC3-52AF-EFE3-5C9F624B8D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01455" y="2629125"/>
                  <a:ext cx="7250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A520F2-AE34-EF73-9494-041DDDE3C66A}"/>
                    </a:ext>
                  </a:extLst>
                </p14:cNvPr>
                <p14:cNvContentPartPr/>
                <p14:nvPr/>
              </p14:nvContentPartPr>
              <p14:xfrm>
                <a:off x="10697175" y="3276405"/>
                <a:ext cx="95400" cy="293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A520F2-AE34-EF73-9494-041DDDE3C66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88175" y="3267405"/>
                  <a:ext cx="113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BD7C37F-4D82-986B-C69D-E62D86BC8C92}"/>
                    </a:ext>
                  </a:extLst>
                </p14:cNvPr>
                <p14:cNvContentPartPr/>
                <p14:nvPr/>
              </p14:nvContentPartPr>
              <p14:xfrm>
                <a:off x="10715535" y="3424365"/>
                <a:ext cx="240480" cy="297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BD7C37F-4D82-986B-C69D-E62D86BC8C9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06895" y="3415725"/>
                  <a:ext cx="258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FD339AB-8959-C82C-BAA4-9F8B88DD1316}"/>
                    </a:ext>
                  </a:extLst>
                </p14:cNvPr>
                <p14:cNvContentPartPr/>
                <p14:nvPr/>
              </p14:nvContentPartPr>
              <p14:xfrm>
                <a:off x="11056815" y="3495645"/>
                <a:ext cx="88920" cy="326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FD339AB-8959-C82C-BAA4-9F8B88DD13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48175" y="3486645"/>
                  <a:ext cx="106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667B19-2812-52E8-31E7-74C635863750}"/>
                    </a:ext>
                  </a:extLst>
                </p14:cNvPr>
                <p14:cNvContentPartPr/>
                <p14:nvPr/>
              </p14:nvContentPartPr>
              <p14:xfrm>
                <a:off x="11134575" y="2895165"/>
                <a:ext cx="151560" cy="326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667B19-2812-52E8-31E7-74C63586375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125935" y="2886525"/>
                  <a:ext cx="169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51A37B-8E32-B280-702F-C67417EF47A6}"/>
                    </a:ext>
                  </a:extLst>
                </p14:cNvPr>
                <p14:cNvContentPartPr/>
                <p14:nvPr/>
              </p14:nvContentPartPr>
              <p14:xfrm>
                <a:off x="10486215" y="2779245"/>
                <a:ext cx="963360" cy="1289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51A37B-8E32-B280-702F-C67417EF47A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77575" y="2770245"/>
                  <a:ext cx="981000" cy="13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5E63FBB-4297-595F-F562-B11F281F39EB}"/>
                    </a:ext>
                  </a:extLst>
                </p14:cNvPr>
                <p14:cNvContentPartPr/>
                <p14:nvPr/>
              </p14:nvContentPartPr>
              <p14:xfrm>
                <a:off x="7381575" y="1832445"/>
                <a:ext cx="28080" cy="6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5E63FBB-4297-595F-F562-B11F281F39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72935" y="1823445"/>
                  <a:ext cx="45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E54C1D1-89D7-7CF8-CDFD-6DBCA4E15C9C}"/>
                    </a:ext>
                  </a:extLst>
                </p14:cNvPr>
                <p14:cNvContentPartPr/>
                <p14:nvPr/>
              </p14:nvContentPartPr>
              <p14:xfrm>
                <a:off x="1533375" y="3991005"/>
                <a:ext cx="116280" cy="782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E54C1D1-89D7-7CF8-CDFD-6DBCA4E15C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24735" y="3982005"/>
                  <a:ext cx="13392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917BA80-FFE1-5BDA-9436-BDD334CAEE20}"/>
                    </a:ext>
                  </a:extLst>
                </p14:cNvPr>
                <p14:cNvContentPartPr/>
                <p14:nvPr/>
              </p14:nvContentPartPr>
              <p14:xfrm>
                <a:off x="1941975" y="4066965"/>
                <a:ext cx="58680" cy="867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917BA80-FFE1-5BDA-9436-BDD334CAEE2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32975" y="4057965"/>
                  <a:ext cx="7632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7C1018F-A3F0-83F7-B255-4E3DDEB07E01}"/>
                    </a:ext>
                  </a:extLst>
                </p14:cNvPr>
                <p14:cNvContentPartPr/>
                <p14:nvPr/>
              </p14:nvContentPartPr>
              <p14:xfrm>
                <a:off x="2360295" y="3952845"/>
                <a:ext cx="127440" cy="703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7C1018F-A3F0-83F7-B255-4E3DDEB07E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51295" y="3943845"/>
                  <a:ext cx="14508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CF1D33-12B0-CA2D-E580-68D5E2615A7D}"/>
                    </a:ext>
                  </a:extLst>
                </p14:cNvPr>
                <p14:cNvContentPartPr/>
                <p14:nvPr/>
              </p14:nvContentPartPr>
              <p14:xfrm>
                <a:off x="1437615" y="3028725"/>
                <a:ext cx="1715760" cy="1982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CF1D33-12B0-CA2D-E580-68D5E2615A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28615" y="3019725"/>
                  <a:ext cx="1733400" cy="20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4007A6-ECD6-AF7F-3AF1-1AD079E860BA}"/>
                    </a:ext>
                  </a:extLst>
                </p14:cNvPr>
                <p14:cNvContentPartPr/>
                <p14:nvPr/>
              </p14:nvContentPartPr>
              <p14:xfrm>
                <a:off x="3200175" y="3923685"/>
                <a:ext cx="380160" cy="30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4007A6-ECD6-AF7F-3AF1-1AD079E860B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91535" y="3914685"/>
                  <a:ext cx="397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9846CB-EAAF-28F3-DFA8-A7B1838D89A1}"/>
                    </a:ext>
                  </a:extLst>
                </p14:cNvPr>
                <p14:cNvContentPartPr/>
                <p14:nvPr/>
              </p14:nvContentPartPr>
              <p14:xfrm>
                <a:off x="3114495" y="4150485"/>
                <a:ext cx="313560" cy="12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9846CB-EAAF-28F3-DFA8-A7B1838D89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05855" y="4141485"/>
                  <a:ext cx="331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87F877-0BE0-0533-88D2-2BE6AA85B314}"/>
                    </a:ext>
                  </a:extLst>
                </p14:cNvPr>
                <p14:cNvContentPartPr/>
                <p14:nvPr/>
              </p14:nvContentPartPr>
              <p14:xfrm>
                <a:off x="3237615" y="3811725"/>
                <a:ext cx="919440" cy="457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87F877-0BE0-0533-88D2-2BE6AA85B3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28615" y="3802725"/>
                  <a:ext cx="9370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F406F36-95E3-8F45-8613-8B8A6AA0AEB6}"/>
                    </a:ext>
                  </a:extLst>
                </p14:cNvPr>
                <p14:cNvContentPartPr/>
                <p14:nvPr/>
              </p14:nvContentPartPr>
              <p14:xfrm>
                <a:off x="84015" y="362925"/>
                <a:ext cx="307080" cy="333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F406F36-95E3-8F45-8613-8B8A6AA0AEB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015" y="354285"/>
                  <a:ext cx="3247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7484A2-F12A-AFC0-1EB4-3F527A1CC908}"/>
                    </a:ext>
                  </a:extLst>
                </p14:cNvPr>
                <p14:cNvContentPartPr/>
                <p14:nvPr/>
              </p14:nvContentPartPr>
              <p14:xfrm>
                <a:off x="638055" y="333405"/>
                <a:ext cx="41760" cy="309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7484A2-F12A-AFC0-1EB4-3F527A1CC90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9415" y="324405"/>
                  <a:ext cx="59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412B6BC-C10F-1B58-CCC3-DC6765265373}"/>
                    </a:ext>
                  </a:extLst>
                </p14:cNvPr>
                <p14:cNvContentPartPr/>
                <p14:nvPr/>
              </p14:nvContentPartPr>
              <p14:xfrm>
                <a:off x="873855" y="247365"/>
                <a:ext cx="261360" cy="456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412B6BC-C10F-1B58-CCC3-DC676526537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4855" y="238365"/>
                  <a:ext cx="2790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497244-BB36-D280-096E-9A5ACBC27B11}"/>
                    </a:ext>
                  </a:extLst>
                </p14:cNvPr>
                <p14:cNvContentPartPr/>
                <p14:nvPr/>
              </p14:nvContentPartPr>
              <p14:xfrm>
                <a:off x="218655" y="799965"/>
                <a:ext cx="39960" cy="418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497244-BB36-D280-096E-9A5ACBC27B1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9655" y="790965"/>
                  <a:ext cx="576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8E30C72-8646-AD12-D93A-C32468E5A78E}"/>
                    </a:ext>
                  </a:extLst>
                </p14:cNvPr>
                <p14:cNvContentPartPr/>
                <p14:nvPr/>
              </p14:nvContentPartPr>
              <p14:xfrm>
                <a:off x="552015" y="838125"/>
                <a:ext cx="10080" cy="370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8E30C72-8646-AD12-D93A-C32468E5A78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375" y="829125"/>
                  <a:ext cx="277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6E3C0A-5E8F-BBB8-627E-26F384B3BE68}"/>
                    </a:ext>
                  </a:extLst>
                </p14:cNvPr>
                <p14:cNvContentPartPr/>
                <p14:nvPr/>
              </p14:nvContentPartPr>
              <p14:xfrm>
                <a:off x="818055" y="847485"/>
                <a:ext cx="153720" cy="453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6E3C0A-5E8F-BBB8-627E-26F384B3BE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9415" y="838485"/>
                  <a:ext cx="1713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CAB9FFA-F8F9-870B-57D0-5225D92EE13A}"/>
                    </a:ext>
                  </a:extLst>
                </p14:cNvPr>
                <p14:cNvContentPartPr/>
                <p14:nvPr/>
              </p14:nvContentPartPr>
              <p14:xfrm>
                <a:off x="227655" y="1600245"/>
                <a:ext cx="97200" cy="291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CAB9FFA-F8F9-870B-57D0-5225D92EE13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8655" y="1591245"/>
                  <a:ext cx="114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0E3E26-8F38-728E-DB48-696484A1DB03}"/>
                    </a:ext>
                  </a:extLst>
                </p14:cNvPr>
                <p14:cNvContentPartPr/>
                <p14:nvPr/>
              </p14:nvContentPartPr>
              <p14:xfrm>
                <a:off x="580815" y="1581165"/>
                <a:ext cx="105840" cy="400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0E3E26-8F38-728E-DB48-696484A1DB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2175" y="1572165"/>
                  <a:ext cx="1234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36ED757-4C4C-A38C-6E6D-80B7F1B3ED95}"/>
                    </a:ext>
                  </a:extLst>
                </p14:cNvPr>
                <p14:cNvContentPartPr/>
                <p14:nvPr/>
              </p14:nvContentPartPr>
              <p14:xfrm>
                <a:off x="913455" y="1433925"/>
                <a:ext cx="118080" cy="456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36ED757-4C4C-A38C-6E6D-80B7F1B3ED9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4455" y="1425285"/>
                  <a:ext cx="1357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C74539-B193-71D5-98BE-66F44A8B09C7}"/>
                    </a:ext>
                  </a:extLst>
                </p14:cNvPr>
                <p14:cNvContentPartPr/>
                <p14:nvPr/>
              </p14:nvContentPartPr>
              <p14:xfrm>
                <a:off x="76095" y="695205"/>
                <a:ext cx="965160" cy="145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C74539-B193-71D5-98BE-66F44A8B09C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455" y="686205"/>
                  <a:ext cx="982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1EF901-7BFF-758E-FD8C-03664654D815}"/>
                    </a:ext>
                  </a:extLst>
                </p14:cNvPr>
                <p14:cNvContentPartPr/>
                <p14:nvPr/>
              </p14:nvContentPartPr>
              <p14:xfrm>
                <a:off x="228375" y="213165"/>
                <a:ext cx="203040" cy="206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1EF901-7BFF-758E-FD8C-03664654D8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19735" y="204165"/>
                  <a:ext cx="220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2A06F71-706F-E062-D8A1-2076A5000B79}"/>
                    </a:ext>
                  </a:extLst>
                </p14:cNvPr>
                <p14:cNvContentPartPr/>
                <p14:nvPr/>
              </p14:nvContentPartPr>
              <p14:xfrm>
                <a:off x="1018935" y="203445"/>
                <a:ext cx="60120" cy="111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A06F71-706F-E062-D8A1-2076A5000B7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0295" y="194805"/>
                  <a:ext cx="77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9C4206-72FF-51CA-4F67-11992F352626}"/>
                    </a:ext>
                  </a:extLst>
                </p14:cNvPr>
                <p14:cNvContentPartPr/>
                <p14:nvPr/>
              </p14:nvContentPartPr>
              <p14:xfrm>
                <a:off x="502695" y="209565"/>
                <a:ext cx="326880" cy="495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9C4206-72FF-51CA-4F67-11992F3526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3695" y="200565"/>
                  <a:ext cx="3445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BF6B85A-38E7-8179-0AC9-3EC0E090F979}"/>
                    </a:ext>
                  </a:extLst>
                </p14:cNvPr>
                <p14:cNvContentPartPr/>
                <p14:nvPr/>
              </p14:nvContentPartPr>
              <p14:xfrm>
                <a:off x="599895" y="-4275"/>
                <a:ext cx="339840" cy="271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BF6B85A-38E7-8179-0AC9-3EC0E090F97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255" y="-12915"/>
                  <a:ext cx="357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F874C30-10DD-7132-1344-7DCD17C77E8E}"/>
                    </a:ext>
                  </a:extLst>
                </p14:cNvPr>
                <p14:cNvContentPartPr/>
                <p14:nvPr/>
              </p14:nvContentPartPr>
              <p14:xfrm>
                <a:off x="113535" y="656355"/>
                <a:ext cx="991800" cy="811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F874C30-10DD-7132-1344-7DCD17C77E8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895" y="647355"/>
                  <a:ext cx="100944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94576A-660D-ED49-BA63-F803BC567530}"/>
                    </a:ext>
                  </a:extLst>
                </p14:cNvPr>
                <p14:cNvContentPartPr/>
                <p14:nvPr/>
              </p14:nvContentPartPr>
              <p14:xfrm>
                <a:off x="-59265" y="1057035"/>
                <a:ext cx="307440" cy="309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94576A-660D-ED49-BA63-F803BC56753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-68265" y="1048035"/>
                  <a:ext cx="325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3EBA8E0-4F9D-BE64-3B20-2BED9E76BB9C}"/>
                    </a:ext>
                  </a:extLst>
                </p14:cNvPr>
                <p14:cNvContentPartPr/>
                <p14:nvPr/>
              </p14:nvContentPartPr>
              <p14:xfrm>
                <a:off x="278055" y="1152435"/>
                <a:ext cx="312480" cy="374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3EBA8E0-4F9D-BE64-3B20-2BED9E76BB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9415" y="1143435"/>
                  <a:ext cx="3301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B75BC2-3886-24C2-E526-F7805415C030}"/>
                    </a:ext>
                  </a:extLst>
                </p14:cNvPr>
                <p14:cNvContentPartPr/>
                <p14:nvPr/>
              </p14:nvContentPartPr>
              <p14:xfrm>
                <a:off x="904455" y="1104555"/>
                <a:ext cx="285120" cy="29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B75BC2-3886-24C2-E526-F7805415C03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5815" y="1095915"/>
                  <a:ext cx="302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F7C26B8-90F6-BBF6-826C-B71989822F7A}"/>
                    </a:ext>
                  </a:extLst>
                </p14:cNvPr>
                <p14:cNvContentPartPr/>
                <p14:nvPr/>
              </p14:nvContentPartPr>
              <p14:xfrm>
                <a:off x="7067295" y="1532955"/>
                <a:ext cx="2000160" cy="858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F7C26B8-90F6-BBF6-826C-B71989822F7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58295" y="1523955"/>
                  <a:ext cx="20178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A0D5155-ADF1-E706-21A4-C00984012347}"/>
                    </a:ext>
                  </a:extLst>
                </p14:cNvPr>
                <p14:cNvContentPartPr/>
                <p14:nvPr/>
              </p14:nvContentPartPr>
              <p14:xfrm>
                <a:off x="431415" y="3131355"/>
                <a:ext cx="560160" cy="375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A0D5155-ADF1-E706-21A4-C0098401234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2775" y="3122355"/>
                  <a:ext cx="57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7D9C9E-4C1C-CA65-DD3B-409F801AD09F}"/>
                    </a:ext>
                  </a:extLst>
                </p14:cNvPr>
                <p14:cNvContentPartPr/>
                <p14:nvPr/>
              </p14:nvContentPartPr>
              <p14:xfrm>
                <a:off x="959895" y="3083475"/>
                <a:ext cx="622080" cy="423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7D9C9E-4C1C-CA65-DD3B-409F801AD09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1255" y="3074835"/>
                  <a:ext cx="6397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6538E63-6EE7-1B86-C11B-1AFCBE945666}"/>
                    </a:ext>
                  </a:extLst>
                </p14:cNvPr>
                <p14:cNvContentPartPr/>
                <p14:nvPr/>
              </p14:nvContentPartPr>
              <p14:xfrm>
                <a:off x="1360935" y="3104355"/>
                <a:ext cx="631080" cy="315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6538E63-6EE7-1B86-C11B-1AFCBE9456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52295" y="3095355"/>
                  <a:ext cx="648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F65D51D-9E83-EEB1-A455-CB69349E1999}"/>
                    </a:ext>
                  </a:extLst>
                </p14:cNvPr>
                <p14:cNvContentPartPr/>
                <p14:nvPr/>
              </p14:nvContentPartPr>
              <p14:xfrm>
                <a:off x="1864575" y="3076275"/>
                <a:ext cx="308880" cy="316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F65D51D-9E83-EEB1-A455-CB69349E199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55575" y="3067275"/>
                  <a:ext cx="326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69AB93C-E93B-1F97-4A3D-2308162D140F}"/>
                    </a:ext>
                  </a:extLst>
                </p14:cNvPr>
                <p14:cNvContentPartPr/>
                <p14:nvPr/>
              </p14:nvContentPartPr>
              <p14:xfrm>
                <a:off x="3028815" y="5756475"/>
                <a:ext cx="260640" cy="244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69AB93C-E93B-1F97-4A3D-2308162D140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20175" y="5747475"/>
                  <a:ext cx="278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23063BA-4AC9-3D65-4E81-8172FBCBCA20}"/>
                    </a:ext>
                  </a:extLst>
                </p14:cNvPr>
                <p14:cNvContentPartPr/>
                <p14:nvPr/>
              </p14:nvContentPartPr>
              <p14:xfrm>
                <a:off x="7725735" y="2904195"/>
                <a:ext cx="913680" cy="258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23063BA-4AC9-3D65-4E81-8172FBCBCA2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716735" y="2895555"/>
                  <a:ext cx="931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CBCB998-939A-9906-795F-AF50B9552A13}"/>
                    </a:ext>
                  </a:extLst>
                </p14:cNvPr>
                <p14:cNvContentPartPr/>
                <p14:nvPr/>
              </p14:nvContentPartPr>
              <p14:xfrm>
                <a:off x="7705575" y="3181395"/>
                <a:ext cx="61560" cy="166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CBCB998-939A-9906-795F-AF50B9552A1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96575" y="3172395"/>
                  <a:ext cx="79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B18F981-8A89-92A6-CA80-790C1289B419}"/>
                    </a:ext>
                  </a:extLst>
                </p14:cNvPr>
                <p14:cNvContentPartPr/>
                <p14:nvPr/>
              </p14:nvContentPartPr>
              <p14:xfrm>
                <a:off x="7896015" y="2695035"/>
                <a:ext cx="802800" cy="546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B18F981-8A89-92A6-CA80-790C1289B41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887375" y="2686035"/>
                  <a:ext cx="8204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FE677F-F422-8E76-BFFE-45E5C54A252B}"/>
                    </a:ext>
                  </a:extLst>
                </p14:cNvPr>
                <p14:cNvContentPartPr/>
                <p14:nvPr/>
              </p14:nvContentPartPr>
              <p14:xfrm>
                <a:off x="760095" y="5532195"/>
                <a:ext cx="651960" cy="546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FE677F-F422-8E76-BFFE-45E5C54A252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1455" y="5523555"/>
                  <a:ext cx="6696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DB27AF-F6AF-7335-251A-616AA94ADB09}"/>
                    </a:ext>
                  </a:extLst>
                </p14:cNvPr>
                <p14:cNvContentPartPr/>
                <p14:nvPr/>
              </p14:nvContentPartPr>
              <p14:xfrm>
                <a:off x="1561815" y="5724435"/>
                <a:ext cx="461880" cy="80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DB27AF-F6AF-7335-251A-616AA94ADB0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553175" y="5715435"/>
                  <a:ext cx="47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287EA1E-AE03-3222-EB47-D60F302C73CF}"/>
                    </a:ext>
                  </a:extLst>
                </p14:cNvPr>
                <p14:cNvContentPartPr/>
                <p14:nvPr/>
              </p14:nvContentPartPr>
              <p14:xfrm>
                <a:off x="1476135" y="5905515"/>
                <a:ext cx="370440" cy="10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287EA1E-AE03-3222-EB47-D60F302C73C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467495" y="5896515"/>
                  <a:ext cx="38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8BF5EF2-815E-26ED-D87A-BCFC7B1EB652}"/>
                    </a:ext>
                  </a:extLst>
                </p14:cNvPr>
                <p14:cNvContentPartPr/>
                <p14:nvPr/>
              </p14:nvContentPartPr>
              <p14:xfrm>
                <a:off x="2181015" y="5505195"/>
                <a:ext cx="47520" cy="428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8BF5EF2-815E-26ED-D87A-BCFC7B1EB6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72015" y="5496195"/>
                  <a:ext cx="651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AA4C9DF-8726-D330-637A-85E5777A72C6}"/>
                    </a:ext>
                  </a:extLst>
                </p14:cNvPr>
                <p14:cNvContentPartPr/>
                <p14:nvPr/>
              </p14:nvContentPartPr>
              <p14:xfrm>
                <a:off x="2609775" y="5448315"/>
                <a:ext cx="19440" cy="532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AA4C9DF-8726-D330-637A-85E5777A72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01135" y="5439315"/>
                  <a:ext cx="370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21229F8-76B7-AC4B-47CC-11BD1658EC8C}"/>
                    </a:ext>
                  </a:extLst>
                </p14:cNvPr>
                <p14:cNvContentPartPr/>
                <p14:nvPr/>
              </p14:nvContentPartPr>
              <p14:xfrm>
                <a:off x="2968695" y="5428875"/>
                <a:ext cx="384840" cy="497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21229F8-76B7-AC4B-47CC-11BD1658EC8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60055" y="5420235"/>
                  <a:ext cx="4024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665B094-C2F9-D991-D172-90941318B315}"/>
                    </a:ext>
                  </a:extLst>
                </p14:cNvPr>
                <p14:cNvContentPartPr/>
                <p14:nvPr/>
              </p14:nvContentPartPr>
              <p14:xfrm>
                <a:off x="1952415" y="5391075"/>
                <a:ext cx="393480" cy="906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65B094-C2F9-D991-D172-90941318B31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943775" y="5382075"/>
                  <a:ext cx="41112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1EEDE7B-5613-C659-8A96-C2F72CF73A58}"/>
                    </a:ext>
                  </a:extLst>
                </p14:cNvPr>
                <p14:cNvContentPartPr/>
                <p14:nvPr/>
              </p14:nvContentPartPr>
              <p14:xfrm>
                <a:off x="1952415" y="5495835"/>
                <a:ext cx="598320" cy="2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1EEDE7B-5613-C659-8A96-C2F72CF73A5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43775" y="5487195"/>
                  <a:ext cx="615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DCEA39-FDAF-F8B7-20B7-A769D84E19A8}"/>
                    </a:ext>
                  </a:extLst>
                </p14:cNvPr>
                <p14:cNvContentPartPr/>
                <p14:nvPr/>
              </p14:nvContentPartPr>
              <p14:xfrm>
                <a:off x="3327975" y="5334915"/>
                <a:ext cx="407160" cy="847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DCEA39-FDAF-F8B7-20B7-A769D84E19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19335" y="5325915"/>
                  <a:ext cx="42480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7BFF339-55B5-33E8-CCD3-D34E9C58A563}"/>
                    </a:ext>
                  </a:extLst>
                </p14:cNvPr>
                <p14:cNvContentPartPr/>
                <p14:nvPr/>
              </p14:nvContentPartPr>
              <p14:xfrm>
                <a:off x="1691415" y="5188755"/>
                <a:ext cx="1910160" cy="110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7BFF339-55B5-33E8-CCD3-D34E9C58A56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682775" y="5179755"/>
                  <a:ext cx="1927800" cy="11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60124C-3DA1-1BA4-2ADA-E30FB4D4A287}"/>
                    </a:ext>
                  </a:extLst>
                </p14:cNvPr>
                <p14:cNvContentPartPr/>
                <p14:nvPr/>
              </p14:nvContentPartPr>
              <p14:xfrm>
                <a:off x="3409695" y="6124035"/>
                <a:ext cx="1330200" cy="462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60124C-3DA1-1BA4-2ADA-E30FB4D4A28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01055" y="6115395"/>
                  <a:ext cx="13478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C22ECB7-9FB9-0FA0-F9A4-06CB967BF983}"/>
                    </a:ext>
                  </a:extLst>
                </p14:cNvPr>
                <p14:cNvContentPartPr/>
                <p14:nvPr/>
              </p14:nvContentPartPr>
              <p14:xfrm>
                <a:off x="1837575" y="5400435"/>
                <a:ext cx="184680" cy="735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C22ECB7-9FB9-0FA0-F9A4-06CB967BF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8935" y="5391435"/>
                  <a:ext cx="20232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B0A076E-028D-104A-4B9F-3221B1747DB2}"/>
                    </a:ext>
                  </a:extLst>
                </p14:cNvPr>
                <p14:cNvContentPartPr/>
                <p14:nvPr/>
              </p14:nvContentPartPr>
              <p14:xfrm>
                <a:off x="3181095" y="5238435"/>
                <a:ext cx="255960" cy="38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B0A076E-028D-104A-4B9F-3221B1747DB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72455" y="5229795"/>
                  <a:ext cx="273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2700EA8-B249-EC80-55E3-E76926C5A020}"/>
                    </a:ext>
                  </a:extLst>
                </p14:cNvPr>
                <p14:cNvContentPartPr/>
                <p14:nvPr/>
              </p14:nvContentPartPr>
              <p14:xfrm>
                <a:off x="2076255" y="5249955"/>
                <a:ext cx="286920" cy="217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2700EA8-B249-EC80-55E3-E76926C5A02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67615" y="5240955"/>
                  <a:ext cx="304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79479DE-DBDA-1A1A-85F3-0A0A45FB5CEA}"/>
                    </a:ext>
                  </a:extLst>
                </p14:cNvPr>
                <p14:cNvContentPartPr/>
                <p14:nvPr/>
              </p14:nvContentPartPr>
              <p14:xfrm>
                <a:off x="2752335" y="5218635"/>
                <a:ext cx="45720" cy="39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79479DE-DBDA-1A1A-85F3-0A0A45FB5C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43695" y="5209635"/>
                  <a:ext cx="63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FD2FB1B-6258-886A-92E3-26096A0D939D}"/>
                    </a:ext>
                  </a:extLst>
                </p14:cNvPr>
                <p14:cNvContentPartPr/>
                <p14:nvPr/>
              </p14:nvContentPartPr>
              <p14:xfrm>
                <a:off x="2789775" y="5398635"/>
                <a:ext cx="621360" cy="575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FD2FB1B-6258-886A-92E3-26096A0D939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780775" y="5389635"/>
                  <a:ext cx="6390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FA778C4-FB7A-1E7B-5390-0FC5606C2FBC}"/>
                    </a:ext>
                  </a:extLst>
                </p14:cNvPr>
                <p14:cNvContentPartPr/>
                <p14:nvPr/>
              </p14:nvContentPartPr>
              <p14:xfrm>
                <a:off x="-85905" y="1360515"/>
                <a:ext cx="1487880" cy="820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FA778C4-FB7A-1E7B-5390-0FC5606C2F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-94545" y="1351875"/>
                  <a:ext cx="1505520" cy="83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9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013062-9AE8-38EE-D91B-BE31DB6BC459}"/>
                  </a:ext>
                </a:extLst>
              </p14:cNvPr>
              <p14:cNvContentPartPr/>
              <p14:nvPr/>
            </p14:nvContentPartPr>
            <p14:xfrm>
              <a:off x="4771215" y="1552005"/>
              <a:ext cx="1744200" cy="1211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013062-9AE8-38EE-D91B-BE31DB6BC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575" y="1543005"/>
                <a:ext cx="1761840" cy="12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F012F77-64D9-5F9E-8E96-E6AD962595C8}"/>
              </a:ext>
            </a:extLst>
          </p:cNvPr>
          <p:cNvGrpSpPr/>
          <p:nvPr/>
        </p:nvGrpSpPr>
        <p:grpSpPr>
          <a:xfrm>
            <a:off x="790335" y="323685"/>
            <a:ext cx="8611920" cy="2334240"/>
            <a:chOff x="790335" y="323685"/>
            <a:chExt cx="8611920" cy="23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35712C-F40E-B4F5-AB57-96776F8E6BB3}"/>
                    </a:ext>
                  </a:extLst>
                </p14:cNvPr>
                <p14:cNvContentPartPr/>
                <p14:nvPr/>
              </p14:nvContentPartPr>
              <p14:xfrm>
                <a:off x="3733335" y="618885"/>
                <a:ext cx="48960" cy="38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35712C-F40E-B4F5-AB57-96776F8E6B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335" y="609885"/>
                  <a:ext cx="66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6C7CF9-EF11-30EF-708C-88E4419AE057}"/>
                    </a:ext>
                  </a:extLst>
                </p14:cNvPr>
                <p14:cNvContentPartPr/>
                <p14:nvPr/>
              </p14:nvContentPartPr>
              <p14:xfrm>
                <a:off x="4143015" y="590445"/>
                <a:ext cx="781200" cy="47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6C7CF9-EF11-30EF-708C-88E4419AE0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4375" y="581445"/>
                  <a:ext cx="7988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964402-740A-C17B-14B2-C0B4DF5FF1D6}"/>
                    </a:ext>
                  </a:extLst>
                </p14:cNvPr>
                <p14:cNvContentPartPr/>
                <p14:nvPr/>
              </p14:nvContentPartPr>
              <p14:xfrm>
                <a:off x="4686975" y="626805"/>
                <a:ext cx="869040" cy="57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964402-740A-C17B-14B2-C0B4DF5FF1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7975" y="618165"/>
                  <a:ext cx="8866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D71543E-F8A0-1198-5392-5C13293B3DBC}"/>
                    </a:ext>
                  </a:extLst>
                </p14:cNvPr>
                <p14:cNvContentPartPr/>
                <p14:nvPr/>
              </p14:nvContentPartPr>
              <p14:xfrm>
                <a:off x="1104255" y="580725"/>
                <a:ext cx="29880" cy="322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D71543E-F8A0-1198-5392-5C13293B3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255" y="571725"/>
                  <a:ext cx="47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24D02B-87E5-11F6-B889-831BEBE02A52}"/>
                    </a:ext>
                  </a:extLst>
                </p14:cNvPr>
                <p14:cNvContentPartPr/>
                <p14:nvPr/>
              </p14:nvContentPartPr>
              <p14:xfrm>
                <a:off x="1009575" y="400005"/>
                <a:ext cx="227880" cy="2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24D02B-87E5-11F6-B889-831BEBE02A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0935" y="391005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7FC434-F55F-BC1B-1E5E-4F512DA33A04}"/>
                    </a:ext>
                  </a:extLst>
                </p14:cNvPr>
                <p14:cNvContentPartPr/>
                <p14:nvPr/>
              </p14:nvContentPartPr>
              <p14:xfrm>
                <a:off x="790335" y="914085"/>
                <a:ext cx="475920" cy="85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7FC434-F55F-BC1B-1E5E-4F512DA33A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1695" y="905445"/>
                  <a:ext cx="493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BA0BF4-DCCE-8687-3C4C-8E95A77C61D5}"/>
                    </a:ext>
                  </a:extLst>
                </p14:cNvPr>
                <p14:cNvContentPartPr/>
                <p14:nvPr/>
              </p14:nvContentPartPr>
              <p14:xfrm>
                <a:off x="1504575" y="422685"/>
                <a:ext cx="155160" cy="65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BA0BF4-DCCE-8687-3C4C-8E95A77C61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5935" y="413685"/>
                  <a:ext cx="17280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DFFF56-C44E-A82A-1B3E-BCA368634E9E}"/>
                    </a:ext>
                  </a:extLst>
                </p14:cNvPr>
                <p14:cNvContentPartPr/>
                <p14:nvPr/>
              </p14:nvContentPartPr>
              <p14:xfrm>
                <a:off x="1866735" y="570285"/>
                <a:ext cx="407520" cy="36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DFFF56-C44E-A82A-1B3E-BCA368634E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58095" y="561645"/>
                  <a:ext cx="4251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046A15-BBC0-DB31-C39D-B53429D73624}"/>
                    </a:ext>
                  </a:extLst>
                </p14:cNvPr>
                <p14:cNvContentPartPr/>
                <p14:nvPr/>
              </p14:nvContentPartPr>
              <p14:xfrm>
                <a:off x="2473695" y="419085"/>
                <a:ext cx="224280" cy="66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046A15-BBC0-DB31-C39D-B53429D736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4695" y="410085"/>
                  <a:ext cx="24192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F971B3-EC61-08B7-91F2-9903FC0369FA}"/>
                    </a:ext>
                  </a:extLst>
                </p14:cNvPr>
                <p14:cNvContentPartPr/>
                <p14:nvPr/>
              </p14:nvContentPartPr>
              <p14:xfrm>
                <a:off x="2895255" y="485685"/>
                <a:ext cx="9360" cy="6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F971B3-EC61-08B7-91F2-9903FC0369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86615" y="476685"/>
                  <a:ext cx="27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453050-C268-C0E8-8926-49067DC340DE}"/>
                    </a:ext>
                  </a:extLst>
                </p14:cNvPr>
                <p14:cNvContentPartPr/>
                <p14:nvPr/>
              </p14:nvContentPartPr>
              <p14:xfrm>
                <a:off x="2885895" y="58072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453050-C268-C0E8-8926-49067DC340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77255" y="5717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DFDBC8-FF38-2AF4-FFBF-0D3BA8D4C76B}"/>
                    </a:ext>
                  </a:extLst>
                </p14:cNvPr>
                <p14:cNvContentPartPr/>
                <p14:nvPr/>
              </p14:nvContentPartPr>
              <p14:xfrm>
                <a:off x="900135" y="1506645"/>
                <a:ext cx="1854360" cy="85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DFDBC8-FF38-2AF4-FFBF-0D3BA8D4C7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1135" y="1498005"/>
                  <a:ext cx="1872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367FC3-BCAA-7003-621A-23625FAFD76D}"/>
                    </a:ext>
                  </a:extLst>
                </p14:cNvPr>
                <p14:cNvContentPartPr/>
                <p14:nvPr/>
              </p14:nvContentPartPr>
              <p14:xfrm>
                <a:off x="2971575" y="1459125"/>
                <a:ext cx="26640" cy="2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367FC3-BCAA-7003-621A-23625FAFD7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35" y="1450125"/>
                  <a:ext cx="4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87F7CB-9748-FE76-BA2E-E8DDE4CE95F2}"/>
                    </a:ext>
                  </a:extLst>
                </p14:cNvPr>
                <p14:cNvContentPartPr/>
                <p14:nvPr/>
              </p14:nvContentPartPr>
              <p14:xfrm>
                <a:off x="3085695" y="1361925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87F7CB-9748-FE76-BA2E-E8DDE4CE95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7055" y="13529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0F13E2-0550-B8D8-4B41-6D0DB4C66B59}"/>
                    </a:ext>
                  </a:extLst>
                </p14:cNvPr>
                <p14:cNvContentPartPr/>
                <p14:nvPr/>
              </p14:nvContentPartPr>
              <p14:xfrm>
                <a:off x="5817015" y="380925"/>
                <a:ext cx="672480" cy="91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0F13E2-0550-B8D8-4B41-6D0DB4C66B5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08015" y="371925"/>
                  <a:ext cx="69012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DFA052-64A2-81DA-D501-531B7D2F7AC2}"/>
                    </a:ext>
                  </a:extLst>
                </p14:cNvPr>
                <p14:cNvContentPartPr/>
                <p14:nvPr/>
              </p14:nvContentPartPr>
              <p14:xfrm>
                <a:off x="6648255" y="628605"/>
                <a:ext cx="85680" cy="51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DFA052-64A2-81DA-D501-531B7D2F7A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39615" y="619605"/>
                  <a:ext cx="1033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AE57B0-4C9B-65C3-8B7E-35A9F5267AE8}"/>
                    </a:ext>
                  </a:extLst>
                </p14:cNvPr>
                <p14:cNvContentPartPr/>
                <p14:nvPr/>
              </p14:nvContentPartPr>
              <p14:xfrm>
                <a:off x="6655815" y="323685"/>
                <a:ext cx="96120" cy="11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AE57B0-4C9B-65C3-8B7E-35A9F5267AE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7175" y="314685"/>
                  <a:ext cx="113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2FF76E-3686-5BD7-6920-2391CED35B9E}"/>
                    </a:ext>
                  </a:extLst>
                </p14:cNvPr>
                <p14:cNvContentPartPr/>
                <p14:nvPr/>
              </p14:nvContentPartPr>
              <p14:xfrm>
                <a:off x="7038855" y="400005"/>
                <a:ext cx="124920" cy="68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2FF76E-3686-5BD7-6920-2391CED35B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29855" y="391005"/>
                  <a:ext cx="14256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22BD7C-77ED-2182-68E0-3CCB1E60E9D5}"/>
                    </a:ext>
                  </a:extLst>
                </p14:cNvPr>
                <p14:cNvContentPartPr/>
                <p14:nvPr/>
              </p14:nvContentPartPr>
              <p14:xfrm>
                <a:off x="6867135" y="780525"/>
                <a:ext cx="437400" cy="2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22BD7C-77ED-2182-68E0-3CCB1E60E9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58495" y="771885"/>
                  <a:ext cx="455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E7DA10-ACB4-592E-C921-CD6114311D5A}"/>
                    </a:ext>
                  </a:extLst>
                </p14:cNvPr>
                <p14:cNvContentPartPr/>
                <p14:nvPr/>
              </p14:nvContentPartPr>
              <p14:xfrm>
                <a:off x="3331215" y="1609605"/>
                <a:ext cx="642240" cy="781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E7DA10-ACB4-592E-C921-CD6114311D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22575" y="1600605"/>
                  <a:ext cx="65988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5E93A4-2320-2670-0C91-B3918C6E3FBB}"/>
                    </a:ext>
                  </a:extLst>
                </p14:cNvPr>
                <p14:cNvContentPartPr/>
                <p14:nvPr/>
              </p14:nvContentPartPr>
              <p14:xfrm>
                <a:off x="3933855" y="2133405"/>
                <a:ext cx="104760" cy="12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5E93A4-2320-2670-0C91-B3918C6E3F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24855" y="2124405"/>
                  <a:ext cx="122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8991D1-16DB-D7F3-4ACE-D3D4F2CEEB4E}"/>
                    </a:ext>
                  </a:extLst>
                </p14:cNvPr>
                <p14:cNvContentPartPr/>
                <p14:nvPr/>
              </p14:nvContentPartPr>
              <p14:xfrm>
                <a:off x="4009815" y="1828845"/>
                <a:ext cx="799200" cy="7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8991D1-16DB-D7F3-4ACE-D3D4F2CEEB4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01175" y="1819845"/>
                  <a:ext cx="816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FF1AAB-43C1-2FBE-46FF-340F00F9D760}"/>
                    </a:ext>
                  </a:extLst>
                </p14:cNvPr>
                <p14:cNvContentPartPr/>
                <p14:nvPr/>
              </p14:nvContentPartPr>
              <p14:xfrm>
                <a:off x="4457295" y="1828845"/>
                <a:ext cx="732960" cy="61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FF1AAB-43C1-2FBE-46FF-340F00F9D7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48655" y="1819845"/>
                  <a:ext cx="7506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5C44B6-3BF5-2A87-9D1E-B97269DF4482}"/>
                    </a:ext>
                  </a:extLst>
                </p14:cNvPr>
                <p14:cNvContentPartPr/>
                <p14:nvPr/>
              </p14:nvContentPartPr>
              <p14:xfrm>
                <a:off x="5466375" y="1714365"/>
                <a:ext cx="116280" cy="84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5C44B6-3BF5-2A87-9D1E-B97269DF44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57375" y="1705365"/>
                  <a:ext cx="13392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99626C-8375-3F27-E009-F6184755C31D}"/>
                    </a:ext>
                  </a:extLst>
                </p14:cNvPr>
                <p14:cNvContentPartPr/>
                <p14:nvPr/>
              </p14:nvContentPartPr>
              <p14:xfrm>
                <a:off x="5705775" y="1618965"/>
                <a:ext cx="473760" cy="59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99626C-8375-3F27-E009-F6184755C3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97135" y="1609965"/>
                  <a:ext cx="4914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635909-9EF3-4A3F-B2EA-5C02542074CA}"/>
                    </a:ext>
                  </a:extLst>
                </p14:cNvPr>
                <p14:cNvContentPartPr/>
                <p14:nvPr/>
              </p14:nvContentPartPr>
              <p14:xfrm>
                <a:off x="6761655" y="1599165"/>
                <a:ext cx="622080" cy="764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635909-9EF3-4A3F-B2EA-5C02542074C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53015" y="1590525"/>
                  <a:ext cx="63972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4A24D0-488E-03A3-BA4F-E07911499089}"/>
                    </a:ext>
                  </a:extLst>
                </p14:cNvPr>
                <p14:cNvContentPartPr/>
                <p14:nvPr/>
              </p14:nvContentPartPr>
              <p14:xfrm>
                <a:off x="7587495" y="1705005"/>
                <a:ext cx="72720" cy="48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4A24D0-488E-03A3-BA4F-E079114990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78495" y="1696005"/>
                  <a:ext cx="903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2A667C-0C32-ED6C-A2D1-274BEA754629}"/>
                    </a:ext>
                  </a:extLst>
                </p14:cNvPr>
                <p14:cNvContentPartPr/>
                <p14:nvPr/>
              </p14:nvContentPartPr>
              <p14:xfrm>
                <a:off x="7334055" y="1219005"/>
                <a:ext cx="23040" cy="22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2A667C-0C32-ED6C-A2D1-274BEA7546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25415" y="1210005"/>
                  <a:ext cx="40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5C7F00-EA11-6B4C-21B5-FC9342F19F86}"/>
                    </a:ext>
                  </a:extLst>
                </p14:cNvPr>
                <p14:cNvContentPartPr/>
                <p14:nvPr/>
              </p14:nvContentPartPr>
              <p14:xfrm>
                <a:off x="7791255" y="1247805"/>
                <a:ext cx="278640" cy="88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5C7F00-EA11-6B4C-21B5-FC9342F19F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82615" y="1238805"/>
                  <a:ext cx="29628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2AA54F-89E7-2537-9732-DE19F0775670}"/>
                    </a:ext>
                  </a:extLst>
                </p14:cNvPr>
                <p14:cNvContentPartPr/>
                <p14:nvPr/>
              </p14:nvContentPartPr>
              <p14:xfrm>
                <a:off x="5534775" y="2166165"/>
                <a:ext cx="2837880" cy="491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2AA54F-89E7-2537-9732-DE19F07756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5775" y="2157525"/>
                  <a:ext cx="28555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550D41-3465-7145-471C-3EE091A1493A}"/>
                    </a:ext>
                  </a:extLst>
                </p14:cNvPr>
                <p14:cNvContentPartPr/>
                <p14:nvPr/>
              </p14:nvContentPartPr>
              <p14:xfrm>
                <a:off x="1428615" y="1300005"/>
                <a:ext cx="772920" cy="730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550D41-3465-7145-471C-3EE091A149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19975" y="1291365"/>
                  <a:ext cx="79056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7AE580-EBC6-2A68-5630-618F2C0ECA17}"/>
                    </a:ext>
                  </a:extLst>
                </p14:cNvPr>
                <p14:cNvContentPartPr/>
                <p14:nvPr/>
              </p14:nvContentPartPr>
              <p14:xfrm>
                <a:off x="1990575" y="1705005"/>
                <a:ext cx="173160" cy="19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7AE580-EBC6-2A68-5630-618F2C0ECA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81935" y="1696005"/>
                  <a:ext cx="190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51E2F3-BA6A-2FD7-AEEB-4E41851B215F}"/>
                    </a:ext>
                  </a:extLst>
                </p14:cNvPr>
                <p14:cNvContentPartPr/>
                <p14:nvPr/>
              </p14:nvContentPartPr>
              <p14:xfrm>
                <a:off x="8322975" y="857205"/>
                <a:ext cx="279720" cy="41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51E2F3-BA6A-2FD7-AEEB-4E41851B215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13975" y="848205"/>
                  <a:ext cx="2973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BE22EC-FBA1-5012-896B-DA7C57F754E4}"/>
                    </a:ext>
                  </a:extLst>
                </p14:cNvPr>
                <p14:cNvContentPartPr/>
                <p14:nvPr/>
              </p14:nvContentPartPr>
              <p14:xfrm>
                <a:off x="8762895" y="857205"/>
                <a:ext cx="20160" cy="93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BE22EC-FBA1-5012-896B-DA7C57F754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54255" y="848205"/>
                  <a:ext cx="37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D3A29D-FD25-2D06-82EA-3894C53947B9}"/>
                    </a:ext>
                  </a:extLst>
                </p14:cNvPr>
                <p14:cNvContentPartPr/>
                <p14:nvPr/>
              </p14:nvContentPartPr>
              <p14:xfrm>
                <a:off x="8753175" y="1271925"/>
                <a:ext cx="61560" cy="13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D3A29D-FD25-2D06-82EA-3894C53947B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44535" y="1263285"/>
                  <a:ext cx="79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A485C2-1CD0-28AD-C164-C3C4AB585BDC}"/>
                    </a:ext>
                  </a:extLst>
                </p14:cNvPr>
                <p14:cNvContentPartPr/>
                <p14:nvPr/>
              </p14:nvContentPartPr>
              <p14:xfrm>
                <a:off x="9085455" y="818685"/>
                <a:ext cx="316800" cy="344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A485C2-1CD0-28AD-C164-C3C4AB585BD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76455" y="810045"/>
                  <a:ext cx="334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07B826-A33A-7955-2503-93DA0FB63D3D}"/>
                    </a:ext>
                  </a:extLst>
                </p14:cNvPr>
                <p14:cNvContentPartPr/>
                <p14:nvPr/>
              </p14:nvContentPartPr>
              <p14:xfrm>
                <a:off x="8343495" y="1389645"/>
                <a:ext cx="1038960" cy="134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07B826-A33A-7955-2503-93DA0FB63D3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34855" y="1381005"/>
                  <a:ext cx="10566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E366B0C-C44C-B709-D23B-7DB90C3A6401}"/>
              </a:ext>
            </a:extLst>
          </p:cNvPr>
          <p:cNvGrpSpPr/>
          <p:nvPr/>
        </p:nvGrpSpPr>
        <p:grpSpPr>
          <a:xfrm>
            <a:off x="1474335" y="2915325"/>
            <a:ext cx="10605240" cy="3592800"/>
            <a:chOff x="1474335" y="2915325"/>
            <a:chExt cx="10605240" cy="359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4AFD9C-501D-78DB-2EC6-EC3B3D5DAACB}"/>
                    </a:ext>
                  </a:extLst>
                </p14:cNvPr>
                <p14:cNvContentPartPr/>
                <p14:nvPr/>
              </p14:nvContentPartPr>
              <p14:xfrm>
                <a:off x="1723455" y="3317805"/>
                <a:ext cx="208800" cy="715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4AFD9C-501D-78DB-2EC6-EC3B3D5DAA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14815" y="3308805"/>
                  <a:ext cx="22644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4ACBAC-CD6D-1B43-DD16-1CCA419C5DA4}"/>
                    </a:ext>
                  </a:extLst>
                </p14:cNvPr>
                <p14:cNvContentPartPr/>
                <p14:nvPr/>
              </p14:nvContentPartPr>
              <p14:xfrm>
                <a:off x="1561815" y="3809205"/>
                <a:ext cx="541440" cy="18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4ACBAC-CD6D-1B43-DD16-1CCA419C5D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53175" y="3800565"/>
                  <a:ext cx="559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5CA2EA-8D4A-217B-23CA-91A7C03B973E}"/>
                    </a:ext>
                  </a:extLst>
                </p14:cNvPr>
                <p14:cNvContentPartPr/>
                <p14:nvPr/>
              </p14:nvContentPartPr>
              <p14:xfrm>
                <a:off x="1474335" y="3028725"/>
                <a:ext cx="746640" cy="1269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5CA2EA-8D4A-217B-23CA-91A7C03B973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65695" y="3019725"/>
                  <a:ext cx="7642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9C9638-66DE-12DB-DBFE-52815F4F2BD9}"/>
                    </a:ext>
                  </a:extLst>
                </p14:cNvPr>
                <p14:cNvContentPartPr/>
                <p14:nvPr/>
              </p14:nvContentPartPr>
              <p14:xfrm>
                <a:off x="2371455" y="3589605"/>
                <a:ext cx="753480" cy="1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9C9638-66DE-12DB-DBFE-52815F4F2BD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62815" y="3580965"/>
                  <a:ext cx="771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CDB283-0D46-A886-8381-59FBB5D640EB}"/>
                    </a:ext>
                  </a:extLst>
                </p14:cNvPr>
                <p14:cNvContentPartPr/>
                <p14:nvPr/>
              </p14:nvContentPartPr>
              <p14:xfrm>
                <a:off x="3505095" y="3332205"/>
                <a:ext cx="620640" cy="34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CDB283-0D46-A886-8381-59FBB5D640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96455" y="3323565"/>
                  <a:ext cx="638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9A173B-9812-DA22-17BA-597D31F3102A}"/>
                    </a:ext>
                  </a:extLst>
                </p14:cNvPr>
                <p14:cNvContentPartPr/>
                <p14:nvPr/>
              </p14:nvContentPartPr>
              <p14:xfrm>
                <a:off x="5023215" y="3266325"/>
                <a:ext cx="1645200" cy="479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9A173B-9812-DA22-17BA-597D31F3102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14215" y="3257685"/>
                  <a:ext cx="1662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886EB8-DAE7-10E4-AB29-C0CC18BB8E49}"/>
                    </a:ext>
                  </a:extLst>
                </p14:cNvPr>
                <p14:cNvContentPartPr/>
                <p14:nvPr/>
              </p14:nvContentPartPr>
              <p14:xfrm>
                <a:off x="6581655" y="2915325"/>
                <a:ext cx="57600" cy="9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886EB8-DAE7-10E4-AB29-C0CC18BB8E4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73015" y="2906685"/>
                  <a:ext cx="75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CAC4D0-3897-A13A-FB54-477BD98108EA}"/>
                    </a:ext>
                  </a:extLst>
                </p14:cNvPr>
                <p14:cNvContentPartPr/>
                <p14:nvPr/>
              </p14:nvContentPartPr>
              <p14:xfrm>
                <a:off x="6836895" y="3009645"/>
                <a:ext cx="275400" cy="660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CAC4D0-3897-A13A-FB54-477BD98108E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28255" y="3000645"/>
                  <a:ext cx="2930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EBDC97-C6FA-9D87-9BFC-33A72507C0CB}"/>
                    </a:ext>
                  </a:extLst>
                </p14:cNvPr>
                <p14:cNvContentPartPr/>
                <p14:nvPr/>
              </p14:nvContentPartPr>
              <p14:xfrm>
                <a:off x="10715535" y="4219605"/>
                <a:ext cx="360" cy="142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EBDC97-C6FA-9D87-9BFC-33A72507C0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06895" y="4210605"/>
                  <a:ext cx="18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B95ACA-A2DC-6932-0BD9-CA6380527CA6}"/>
                    </a:ext>
                  </a:extLst>
                </p14:cNvPr>
                <p14:cNvContentPartPr/>
                <p14:nvPr/>
              </p14:nvContentPartPr>
              <p14:xfrm>
                <a:off x="10696455" y="4794165"/>
                <a:ext cx="26640" cy="35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B95ACA-A2DC-6932-0BD9-CA6380527CA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87815" y="4785165"/>
                  <a:ext cx="44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142FF31-868C-61B6-68EC-FA5EF9BEF170}"/>
                    </a:ext>
                  </a:extLst>
                </p14:cNvPr>
                <p14:cNvContentPartPr/>
                <p14:nvPr/>
              </p14:nvContentPartPr>
              <p14:xfrm>
                <a:off x="10925055" y="4159485"/>
                <a:ext cx="707760" cy="660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142FF31-868C-61B6-68EC-FA5EF9BEF17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16415" y="4150845"/>
                  <a:ext cx="7254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F26C342-E282-F1EE-1701-999180FA1141}"/>
                    </a:ext>
                  </a:extLst>
                </p14:cNvPr>
                <p14:cNvContentPartPr/>
                <p14:nvPr/>
              </p14:nvContentPartPr>
              <p14:xfrm>
                <a:off x="11667375" y="3979845"/>
                <a:ext cx="412200" cy="441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F26C342-E282-F1EE-1701-999180FA11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58735" y="3971205"/>
                  <a:ext cx="429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28B1D0-8645-E164-AC0E-3FCA96BC3AC1}"/>
                    </a:ext>
                  </a:extLst>
                </p14:cNvPr>
                <p14:cNvContentPartPr/>
                <p14:nvPr/>
              </p14:nvContentPartPr>
              <p14:xfrm>
                <a:off x="1914255" y="4390965"/>
                <a:ext cx="803160" cy="53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28B1D0-8645-E164-AC0E-3FCA96BC3AC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05615" y="4381965"/>
                  <a:ext cx="8208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0368C2-0D7A-D1A5-4C14-41E9A8F48634}"/>
                    </a:ext>
                  </a:extLst>
                </p14:cNvPr>
                <p14:cNvContentPartPr/>
                <p14:nvPr/>
              </p14:nvContentPartPr>
              <p14:xfrm>
                <a:off x="1751895" y="4398885"/>
                <a:ext cx="1031760" cy="95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0368C2-0D7A-D1A5-4C14-41E9A8F4863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42895" y="4389885"/>
                  <a:ext cx="104940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C7D955-DE1D-2F09-D8B3-B9442BD2F2FB}"/>
                    </a:ext>
                  </a:extLst>
                </p14:cNvPr>
                <p14:cNvContentPartPr/>
                <p14:nvPr/>
              </p14:nvContentPartPr>
              <p14:xfrm>
                <a:off x="2971575" y="4685805"/>
                <a:ext cx="1563480" cy="7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C7D955-DE1D-2F09-D8B3-B9442BD2F2F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62935" y="4676805"/>
                  <a:ext cx="1581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62D43D-79CC-4D11-DEE8-9722CD238BA3}"/>
                    </a:ext>
                  </a:extLst>
                </p14:cNvPr>
                <p14:cNvContentPartPr/>
                <p14:nvPr/>
              </p14:nvContentPartPr>
              <p14:xfrm>
                <a:off x="4228695" y="4505085"/>
                <a:ext cx="393120" cy="399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62D43D-79CC-4D11-DEE8-9722CD238BA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20055" y="4496085"/>
                  <a:ext cx="410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5A3295-B92B-C3D9-0DFB-255C2833EAA9}"/>
                    </a:ext>
                  </a:extLst>
                </p14:cNvPr>
                <p14:cNvContentPartPr/>
                <p14:nvPr/>
              </p14:nvContentPartPr>
              <p14:xfrm>
                <a:off x="5847975" y="4359285"/>
                <a:ext cx="212040" cy="186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5A3295-B92B-C3D9-0DFB-255C2833EA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39335" y="4350645"/>
                  <a:ext cx="229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D5D05-14D4-BE74-2D21-72DD94595112}"/>
                    </a:ext>
                  </a:extLst>
                </p14:cNvPr>
                <p14:cNvContentPartPr/>
                <p14:nvPr/>
              </p14:nvContentPartPr>
              <p14:xfrm>
                <a:off x="5996655" y="4762485"/>
                <a:ext cx="156600" cy="159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D5D05-14D4-BE74-2D21-72DD945951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88015" y="4753485"/>
                  <a:ext cx="174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F8E07DE-D742-0518-1AAD-7F3BC544443B}"/>
                    </a:ext>
                  </a:extLst>
                </p14:cNvPr>
                <p14:cNvContentPartPr/>
                <p14:nvPr/>
              </p14:nvContentPartPr>
              <p14:xfrm>
                <a:off x="6437295" y="4276485"/>
                <a:ext cx="68400" cy="4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F8E07DE-D742-0518-1AAD-7F3BC544443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28655" y="4267485"/>
                  <a:ext cx="86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67A458-3191-A09A-926F-8C16AE1E5CC0}"/>
                    </a:ext>
                  </a:extLst>
                </p14:cNvPr>
                <p14:cNvContentPartPr/>
                <p14:nvPr/>
              </p14:nvContentPartPr>
              <p14:xfrm>
                <a:off x="6511455" y="4712445"/>
                <a:ext cx="28800" cy="15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67A458-3191-A09A-926F-8C16AE1E5CC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02455" y="4703445"/>
                  <a:ext cx="46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200C41-AAFE-727E-7BF3-2B04FC456983}"/>
                    </a:ext>
                  </a:extLst>
                </p14:cNvPr>
                <p14:cNvContentPartPr/>
                <p14:nvPr/>
              </p14:nvContentPartPr>
              <p14:xfrm>
                <a:off x="3495375" y="5229045"/>
                <a:ext cx="86400" cy="620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200C41-AAFE-727E-7BF3-2B04FC45698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486375" y="5220045"/>
                  <a:ext cx="1040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A52912-4DF0-DBD3-5029-3B840589911F}"/>
                    </a:ext>
                  </a:extLst>
                </p14:cNvPr>
                <p14:cNvContentPartPr/>
                <p14:nvPr/>
              </p14:nvContentPartPr>
              <p14:xfrm>
                <a:off x="3213135" y="5515245"/>
                <a:ext cx="178560" cy="248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A52912-4DF0-DBD3-5029-3B84058991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04495" y="5506605"/>
                  <a:ext cx="196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186A5F-BAFC-B524-39FC-00DD04A2AFB2}"/>
                    </a:ext>
                  </a:extLst>
                </p14:cNvPr>
                <p14:cNvContentPartPr/>
                <p14:nvPr/>
              </p14:nvContentPartPr>
              <p14:xfrm>
                <a:off x="4695255" y="5046525"/>
                <a:ext cx="714240" cy="802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186A5F-BAFC-B524-39FC-00DD04A2AFB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86615" y="5037525"/>
                  <a:ext cx="73188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688FFA-883B-E35D-76C9-7532541239C7}"/>
                    </a:ext>
                  </a:extLst>
                </p14:cNvPr>
                <p14:cNvContentPartPr/>
                <p14:nvPr/>
              </p14:nvContentPartPr>
              <p14:xfrm>
                <a:off x="5397975" y="5333805"/>
                <a:ext cx="773640" cy="608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688FFA-883B-E35D-76C9-7532541239C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88975" y="5324805"/>
                  <a:ext cx="79128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568917-48C5-C636-FDA5-AF40C52BDF3C}"/>
                    </a:ext>
                  </a:extLst>
                </p14:cNvPr>
                <p14:cNvContentPartPr/>
                <p14:nvPr/>
              </p14:nvContentPartPr>
              <p14:xfrm>
                <a:off x="6229215" y="5243805"/>
                <a:ext cx="410400" cy="584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568917-48C5-C636-FDA5-AF40C52BDF3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20575" y="5234805"/>
                  <a:ext cx="4280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E01637-5FEB-0C76-A593-6FE9CCD4989A}"/>
                    </a:ext>
                  </a:extLst>
                </p14:cNvPr>
                <p14:cNvContentPartPr/>
                <p14:nvPr/>
              </p14:nvContentPartPr>
              <p14:xfrm>
                <a:off x="6324255" y="5540445"/>
                <a:ext cx="205920" cy="32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E01637-5FEB-0C76-A593-6FE9CCD498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15615" y="5531445"/>
                  <a:ext cx="223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E9CD41-0E7D-94EF-79F6-9590190BEC2B}"/>
                    </a:ext>
                  </a:extLst>
                </p14:cNvPr>
                <p14:cNvContentPartPr/>
                <p14:nvPr/>
              </p14:nvContentPartPr>
              <p14:xfrm>
                <a:off x="6694335" y="5105205"/>
                <a:ext cx="451440" cy="68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E9CD41-0E7D-94EF-79F6-9590190BEC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85335" y="5096205"/>
                  <a:ext cx="46908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AF8C07-E195-0440-B8FD-58C93D51FE27}"/>
                    </a:ext>
                  </a:extLst>
                </p14:cNvPr>
                <p14:cNvContentPartPr/>
                <p14:nvPr/>
              </p14:nvContentPartPr>
              <p14:xfrm>
                <a:off x="7457895" y="5095845"/>
                <a:ext cx="10080" cy="45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AF8C07-E195-0440-B8FD-58C93D51FE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48895" y="5086845"/>
                  <a:ext cx="27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3002C8-C204-96FA-3159-D9A5C03AA7DF}"/>
                    </a:ext>
                  </a:extLst>
                </p14:cNvPr>
                <p14:cNvContentPartPr/>
                <p14:nvPr/>
              </p14:nvContentPartPr>
              <p14:xfrm>
                <a:off x="7467255" y="5648085"/>
                <a:ext cx="12960" cy="11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3002C8-C204-96FA-3159-D9A5C03AA7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58615" y="5639085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4E1FEE-902A-3201-9725-D964364DFDCD}"/>
                    </a:ext>
                  </a:extLst>
                </p14:cNvPr>
                <p14:cNvContentPartPr/>
                <p14:nvPr/>
              </p14:nvContentPartPr>
              <p14:xfrm>
                <a:off x="7674615" y="5019525"/>
                <a:ext cx="299160" cy="458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4E1FEE-902A-3201-9725-D964364DFDC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665615" y="5010525"/>
                  <a:ext cx="3168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208E6A-0178-C090-4996-3EFA2E8C43A4}"/>
                    </a:ext>
                  </a:extLst>
                </p14:cNvPr>
                <p14:cNvContentPartPr/>
                <p14:nvPr/>
              </p14:nvContentPartPr>
              <p14:xfrm>
                <a:off x="8515215" y="5402205"/>
                <a:ext cx="36720" cy="46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208E6A-0178-C090-4996-3EFA2E8C43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06575" y="5393565"/>
                  <a:ext cx="54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44DF28-84DE-A3FC-FE26-355830C4697C}"/>
                    </a:ext>
                  </a:extLst>
                </p14:cNvPr>
                <p14:cNvContentPartPr/>
                <p14:nvPr/>
              </p14:nvContentPartPr>
              <p14:xfrm>
                <a:off x="8457975" y="4810005"/>
                <a:ext cx="19440" cy="2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44DF28-84DE-A3FC-FE26-355830C4697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49335" y="4801005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7D65B30-424A-8C5B-DFB1-398BDDCD365E}"/>
                    </a:ext>
                  </a:extLst>
                </p14:cNvPr>
                <p14:cNvContentPartPr/>
                <p14:nvPr/>
              </p14:nvContentPartPr>
              <p14:xfrm>
                <a:off x="8826975" y="4732605"/>
                <a:ext cx="261000" cy="440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7D65B30-424A-8C5B-DFB1-398BDDCD365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17975" y="4723605"/>
                  <a:ext cx="278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83C81A-BB20-B58B-FE21-8C38C2C34EF2}"/>
                    </a:ext>
                  </a:extLst>
                </p14:cNvPr>
                <p14:cNvContentPartPr/>
                <p14:nvPr/>
              </p14:nvContentPartPr>
              <p14:xfrm>
                <a:off x="9620055" y="4619565"/>
                <a:ext cx="10080" cy="142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83C81A-BB20-B58B-FE21-8C38C2C34EF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11415" y="4610565"/>
                  <a:ext cx="27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B8757A-ED81-C861-1A77-01C0B24FB5CE}"/>
                    </a:ext>
                  </a:extLst>
                </p14:cNvPr>
                <p14:cNvContentPartPr/>
                <p14:nvPr/>
              </p14:nvContentPartPr>
              <p14:xfrm>
                <a:off x="9639135" y="5239485"/>
                <a:ext cx="25200" cy="9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B8757A-ED81-C861-1A77-01C0B24FB5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30495" y="5230845"/>
                  <a:ext cx="42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1712C63-517C-E70F-F49F-5AC288856ED0}"/>
                    </a:ext>
                  </a:extLst>
                </p14:cNvPr>
                <p14:cNvContentPartPr/>
                <p14:nvPr/>
              </p14:nvContentPartPr>
              <p14:xfrm>
                <a:off x="10067175" y="4475205"/>
                <a:ext cx="259200" cy="534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712C63-517C-E70F-F49F-5AC288856ED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058535" y="4466205"/>
                  <a:ext cx="2768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178070-08E5-AD31-29DC-376A6F637082}"/>
                    </a:ext>
                  </a:extLst>
                </p14:cNvPr>
                <p14:cNvContentPartPr/>
                <p14:nvPr/>
              </p14:nvContentPartPr>
              <p14:xfrm>
                <a:off x="6457815" y="6161445"/>
                <a:ext cx="676080" cy="34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4178070-08E5-AD31-29DC-376A6F6370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49175" y="6152805"/>
                  <a:ext cx="693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272CCC-9086-771C-ECB5-33FB16F78CAA}"/>
                    </a:ext>
                  </a:extLst>
                </p14:cNvPr>
                <p14:cNvContentPartPr/>
                <p14:nvPr/>
              </p14:nvContentPartPr>
              <p14:xfrm>
                <a:off x="7000695" y="5981445"/>
                <a:ext cx="104760" cy="478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272CCC-9086-771C-ECB5-33FB16F78CA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92055" y="5972445"/>
                  <a:ext cx="122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8047822-0471-1640-CFE4-4795AAE1D1A1}"/>
                    </a:ext>
                  </a:extLst>
                </p14:cNvPr>
                <p14:cNvContentPartPr/>
                <p14:nvPr/>
              </p14:nvContentPartPr>
              <p14:xfrm>
                <a:off x="7076655" y="6000525"/>
                <a:ext cx="273960" cy="32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8047822-0471-1640-CFE4-4795AAE1D1A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68015" y="5991525"/>
                  <a:ext cx="291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8DDF8F-DADA-B962-8954-0F795BC7B25D}"/>
                    </a:ext>
                  </a:extLst>
                </p14:cNvPr>
                <p14:cNvContentPartPr/>
                <p14:nvPr/>
              </p14:nvContentPartPr>
              <p14:xfrm>
                <a:off x="6819615" y="6284205"/>
                <a:ext cx="484560" cy="59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8DDF8F-DADA-B962-8954-0F795BC7B25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10975" y="6275205"/>
                  <a:ext cx="502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80720D-EB73-C5AF-9140-D046EC5B4ED5}"/>
                    </a:ext>
                  </a:extLst>
                </p14:cNvPr>
                <p14:cNvContentPartPr/>
                <p14:nvPr/>
              </p14:nvContentPartPr>
              <p14:xfrm>
                <a:off x="7360335" y="6000525"/>
                <a:ext cx="322920" cy="459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80720D-EB73-C5AF-9140-D046EC5B4ED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51335" y="5991525"/>
                  <a:ext cx="3405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C4141E-8575-5858-758C-B1C163B8276E}"/>
                    </a:ext>
                  </a:extLst>
                </p14:cNvPr>
                <p14:cNvContentPartPr/>
                <p14:nvPr/>
              </p14:nvContentPartPr>
              <p14:xfrm>
                <a:off x="7886295" y="5895765"/>
                <a:ext cx="48960" cy="85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C4141E-8575-5858-758C-B1C163B827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77655" y="5886765"/>
                  <a:ext cx="66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879815-0E14-DC70-4D80-B6F0B085D919}"/>
                    </a:ext>
                  </a:extLst>
                </p14:cNvPr>
                <p14:cNvContentPartPr/>
                <p14:nvPr/>
              </p14:nvContentPartPr>
              <p14:xfrm>
                <a:off x="7838775" y="6273045"/>
                <a:ext cx="51480" cy="4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879815-0E14-DC70-4D80-B6F0B085D91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30135" y="6264405"/>
                  <a:ext cx="69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31031C-729A-102B-64EA-EBB8DB449F80}"/>
                    </a:ext>
                  </a:extLst>
                </p14:cNvPr>
                <p14:cNvContentPartPr/>
                <p14:nvPr/>
              </p14:nvContentPartPr>
              <p14:xfrm>
                <a:off x="8191215" y="5876685"/>
                <a:ext cx="18360" cy="17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31031C-729A-102B-64EA-EBB8DB449F8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82575" y="5867685"/>
                  <a:ext cx="36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0F5F96-7200-4B73-350C-1E66DBD059D3}"/>
                    </a:ext>
                  </a:extLst>
                </p14:cNvPr>
                <p14:cNvContentPartPr/>
                <p14:nvPr/>
              </p14:nvContentPartPr>
              <p14:xfrm>
                <a:off x="8153055" y="6213645"/>
                <a:ext cx="20520" cy="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0F5F96-7200-4B73-350C-1E66DBD059D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44415" y="6205005"/>
                  <a:ext cx="38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23D09A2-B8C2-62F3-8204-6093C56F2F8A}"/>
                    </a:ext>
                  </a:extLst>
                </p14:cNvPr>
                <p14:cNvContentPartPr/>
                <p14:nvPr/>
              </p14:nvContentPartPr>
              <p14:xfrm>
                <a:off x="8546535" y="5780205"/>
                <a:ext cx="578880" cy="459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23D09A2-B8C2-62F3-8204-6093C56F2F8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37895" y="5771565"/>
                  <a:ext cx="5965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90CE72-2319-E0B4-C22D-3FC8DC8FCA92}"/>
                    </a:ext>
                  </a:extLst>
                </p14:cNvPr>
                <p14:cNvContentPartPr/>
                <p14:nvPr/>
              </p14:nvContentPartPr>
              <p14:xfrm>
                <a:off x="8990415" y="5562405"/>
                <a:ext cx="384480" cy="49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90CE72-2319-E0B4-C22D-3FC8DC8FCA9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81415" y="5553405"/>
                  <a:ext cx="4021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4B5A9B-858F-3C7F-F150-FAAC8A37F6EB}"/>
                    </a:ext>
                  </a:extLst>
                </p14:cNvPr>
                <p14:cNvContentPartPr/>
                <p14:nvPr/>
              </p14:nvContentPartPr>
              <p14:xfrm>
                <a:off x="9608535" y="5399325"/>
                <a:ext cx="356760" cy="392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4B5A9B-858F-3C7F-F150-FAAC8A37F6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99895" y="5390685"/>
                  <a:ext cx="374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5FAA1B-887F-22A6-8115-9AD6674B5534}"/>
                    </a:ext>
                  </a:extLst>
                </p14:cNvPr>
                <p14:cNvContentPartPr/>
                <p14:nvPr/>
              </p14:nvContentPartPr>
              <p14:xfrm>
                <a:off x="7505055" y="5352885"/>
                <a:ext cx="69840" cy="216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5FAA1B-887F-22A6-8115-9AD6674B55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96415" y="5343885"/>
                  <a:ext cx="87480" cy="23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33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52B5ED3-CEDD-05DC-DE34-F2BEA08058E9}"/>
              </a:ext>
            </a:extLst>
          </p:cNvPr>
          <p:cNvGrpSpPr/>
          <p:nvPr/>
        </p:nvGrpSpPr>
        <p:grpSpPr>
          <a:xfrm>
            <a:off x="833175" y="8685"/>
            <a:ext cx="9505800" cy="4432320"/>
            <a:chOff x="833175" y="8685"/>
            <a:chExt cx="9505800" cy="443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3C41C1-73EA-2FA4-8140-1ED83143A651}"/>
                    </a:ext>
                  </a:extLst>
                </p14:cNvPr>
                <p14:cNvContentPartPr/>
                <p14:nvPr/>
              </p14:nvContentPartPr>
              <p14:xfrm>
                <a:off x="1199295" y="790605"/>
                <a:ext cx="411120" cy="468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3C41C1-73EA-2FA4-8140-1ED83143A6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0295" y="781605"/>
                  <a:ext cx="428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AFA871-2D13-3025-53B4-F35EEA7A7F76}"/>
                    </a:ext>
                  </a:extLst>
                </p14:cNvPr>
                <p14:cNvContentPartPr/>
                <p14:nvPr/>
              </p14:nvContentPartPr>
              <p14:xfrm>
                <a:off x="1837935" y="809325"/>
                <a:ext cx="21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AFA871-2D13-3025-53B4-F35EEA7A7F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9295" y="800325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1788A3-8458-846B-3C5E-C97A7880BF4E}"/>
                    </a:ext>
                  </a:extLst>
                </p14:cNvPr>
                <p14:cNvContentPartPr/>
                <p14:nvPr/>
              </p14:nvContentPartPr>
              <p14:xfrm>
                <a:off x="1847655" y="1085805"/>
                <a:ext cx="1008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1788A3-8458-846B-3C5E-C97A7880BF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9015" y="1076805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A6574C-6C75-2F74-361D-4384FD3BE6E8}"/>
                    </a:ext>
                  </a:extLst>
                </p14:cNvPr>
                <p14:cNvContentPartPr/>
                <p14:nvPr/>
              </p14:nvContentPartPr>
              <p14:xfrm>
                <a:off x="2013255" y="771885"/>
                <a:ext cx="492480" cy="55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A6574C-6C75-2F74-361D-4384FD3BE6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4615" y="762885"/>
                  <a:ext cx="5101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DFE64D-24C3-0C25-09C2-49506977AD85}"/>
                    </a:ext>
                  </a:extLst>
                </p14:cNvPr>
                <p14:cNvContentPartPr/>
                <p14:nvPr/>
              </p14:nvContentPartPr>
              <p14:xfrm>
                <a:off x="2723895" y="904725"/>
                <a:ext cx="16920" cy="2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DFE64D-24C3-0C25-09C2-49506977AD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5255" y="895725"/>
                  <a:ext cx="34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BD7C73-93A1-A62F-E003-C0ACD51E4377}"/>
                    </a:ext>
                  </a:extLst>
                </p14:cNvPr>
                <p14:cNvContentPartPr/>
                <p14:nvPr/>
              </p14:nvContentPartPr>
              <p14:xfrm>
                <a:off x="2762055" y="1405125"/>
                <a:ext cx="1800" cy="1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BD7C73-93A1-A62F-E003-C0ACD51E43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3415" y="1396125"/>
                  <a:ext cx="19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DBE679-EEEA-8FD0-8FE0-08AE708BBEF8}"/>
                    </a:ext>
                  </a:extLst>
                </p14:cNvPr>
                <p14:cNvContentPartPr/>
                <p14:nvPr/>
              </p14:nvContentPartPr>
              <p14:xfrm>
                <a:off x="2970855" y="923805"/>
                <a:ext cx="306360" cy="48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DBE679-EEEA-8FD0-8FE0-08AE708BBE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2215" y="914805"/>
                  <a:ext cx="3240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B7D353-3A7C-8E06-37F4-A6CF79C7F112}"/>
                    </a:ext>
                  </a:extLst>
                </p14:cNvPr>
                <p14:cNvContentPartPr/>
                <p14:nvPr/>
              </p14:nvContentPartPr>
              <p14:xfrm>
                <a:off x="3039255" y="895365"/>
                <a:ext cx="65880" cy="3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B7D353-3A7C-8E06-37F4-A6CF79C7F1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0255" y="886365"/>
                  <a:ext cx="83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348189-6174-40CE-865D-3100F511EFBA}"/>
                    </a:ext>
                  </a:extLst>
                </p14:cNvPr>
                <p14:cNvContentPartPr/>
                <p14:nvPr/>
              </p14:nvContentPartPr>
              <p14:xfrm>
                <a:off x="3181095" y="990405"/>
                <a:ext cx="201240" cy="75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348189-6174-40CE-865D-3100F511EF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2455" y="981405"/>
                  <a:ext cx="21888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9B57E4-6F6A-0D56-3F15-06CFE64005DF}"/>
                    </a:ext>
                  </a:extLst>
                </p14:cNvPr>
                <p14:cNvContentPartPr/>
                <p14:nvPr/>
              </p14:nvContentPartPr>
              <p14:xfrm>
                <a:off x="3657375" y="961965"/>
                <a:ext cx="39960" cy="7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9B57E4-6F6A-0D56-3F15-06CFE6400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8735" y="952965"/>
                  <a:ext cx="57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8D347-CE2F-D563-CE55-F861EF6D56E7}"/>
                    </a:ext>
                  </a:extLst>
                </p14:cNvPr>
                <p14:cNvContentPartPr/>
                <p14:nvPr/>
              </p14:nvContentPartPr>
              <p14:xfrm>
                <a:off x="3600135" y="1324485"/>
                <a:ext cx="25200" cy="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8D347-CE2F-D563-CE55-F861EF6D56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1495" y="1315845"/>
                  <a:ext cx="42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FFAC10-0C59-5DE9-22FE-DCE6B1DF2C0E}"/>
                    </a:ext>
                  </a:extLst>
                </p14:cNvPr>
                <p14:cNvContentPartPr/>
                <p14:nvPr/>
              </p14:nvContentPartPr>
              <p14:xfrm>
                <a:off x="4028895" y="2362005"/>
                <a:ext cx="59400" cy="41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FFAC10-0C59-5DE9-22FE-DCE6B1DF2C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0255" y="2353005"/>
                  <a:ext cx="770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14247B-EEC1-BA9A-EA6A-529F854C6B67}"/>
                    </a:ext>
                  </a:extLst>
                </p14:cNvPr>
                <p14:cNvContentPartPr/>
                <p14:nvPr/>
              </p14:nvContentPartPr>
              <p14:xfrm>
                <a:off x="3981375" y="2294325"/>
                <a:ext cx="181800" cy="104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14247B-EEC1-BA9A-EA6A-529F854C6B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2735" y="2285325"/>
                  <a:ext cx="199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871E4-7E1B-7862-3B9B-C51D85C7557C}"/>
                    </a:ext>
                  </a:extLst>
                </p14:cNvPr>
                <p14:cNvContentPartPr/>
                <p14:nvPr/>
              </p14:nvContentPartPr>
              <p14:xfrm>
                <a:off x="3943215" y="2801565"/>
                <a:ext cx="313200" cy="11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871E4-7E1B-7862-3B9B-C51D85C755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4575" y="2792925"/>
                  <a:ext cx="330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50385A-25B5-879A-CDE6-2B680312B4D9}"/>
                    </a:ext>
                  </a:extLst>
                </p14:cNvPr>
                <p14:cNvContentPartPr/>
                <p14:nvPr/>
              </p14:nvContentPartPr>
              <p14:xfrm>
                <a:off x="4417695" y="2248605"/>
                <a:ext cx="107280" cy="504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50385A-25B5-879A-CDE6-2B680312B4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09055" y="2239965"/>
                  <a:ext cx="1249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45668E-0C08-4C66-EF74-A20733B7A05F}"/>
                    </a:ext>
                  </a:extLst>
                </p14:cNvPr>
                <p14:cNvContentPartPr/>
                <p14:nvPr/>
              </p14:nvContentPartPr>
              <p14:xfrm>
                <a:off x="4685895" y="2206845"/>
                <a:ext cx="120960" cy="33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45668E-0C08-4C66-EF74-A20733B7A0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7255" y="2197845"/>
                  <a:ext cx="1386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5965ED-D10A-9E43-2214-8EC734B7F767}"/>
                    </a:ext>
                  </a:extLst>
                </p14:cNvPr>
                <p14:cNvContentPartPr/>
                <p14:nvPr/>
              </p14:nvContentPartPr>
              <p14:xfrm>
                <a:off x="4552335" y="2171565"/>
                <a:ext cx="764280" cy="500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5965ED-D10A-9E43-2214-8EC734B7F7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43695" y="2162565"/>
                  <a:ext cx="7819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2F4CE3-A803-C93C-30E3-BF0C2994DD65}"/>
                    </a:ext>
                  </a:extLst>
                </p14:cNvPr>
                <p14:cNvContentPartPr/>
                <p14:nvPr/>
              </p14:nvContentPartPr>
              <p14:xfrm>
                <a:off x="1151775" y="2457405"/>
                <a:ext cx="11160" cy="437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2F4CE3-A803-C93C-30E3-BF0C2994DD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2775" y="2448405"/>
                  <a:ext cx="28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7DF7CA-7C7C-C806-C8B0-917C1C6EFB4C}"/>
                    </a:ext>
                  </a:extLst>
                </p14:cNvPr>
                <p14:cNvContentPartPr/>
                <p14:nvPr/>
              </p14:nvContentPartPr>
              <p14:xfrm>
                <a:off x="1027575" y="2383605"/>
                <a:ext cx="434520" cy="23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7DF7CA-7C7C-C806-C8B0-917C1C6EFB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8935" y="2374605"/>
                  <a:ext cx="45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EE3D5D-2C17-007D-E339-4A91B162246A}"/>
                    </a:ext>
                  </a:extLst>
                </p14:cNvPr>
                <p14:cNvContentPartPr/>
                <p14:nvPr/>
              </p14:nvContentPartPr>
              <p14:xfrm>
                <a:off x="895095" y="3108285"/>
                <a:ext cx="507600" cy="14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EE3D5D-2C17-007D-E339-4A91B16224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455" y="3099645"/>
                  <a:ext cx="525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027340-782F-15D5-1BA1-77581B2BAD67}"/>
                    </a:ext>
                  </a:extLst>
                </p14:cNvPr>
                <p14:cNvContentPartPr/>
                <p14:nvPr/>
              </p14:nvContentPartPr>
              <p14:xfrm>
                <a:off x="1594575" y="2304405"/>
                <a:ext cx="313200" cy="674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027340-782F-15D5-1BA1-77581B2BAD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85575" y="2295765"/>
                  <a:ext cx="33084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83733B-FA82-2174-B886-C06913AF4994}"/>
                    </a:ext>
                  </a:extLst>
                </p14:cNvPr>
                <p14:cNvContentPartPr/>
                <p14:nvPr/>
              </p14:nvContentPartPr>
              <p14:xfrm>
                <a:off x="2066535" y="2421765"/>
                <a:ext cx="254160" cy="33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83733B-FA82-2174-B886-C06913AF49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57895" y="2412765"/>
                  <a:ext cx="271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4CF4C0-6530-7794-4F2D-BC3CC43B8846}"/>
                    </a:ext>
                  </a:extLst>
                </p14:cNvPr>
                <p14:cNvContentPartPr/>
                <p14:nvPr/>
              </p14:nvContentPartPr>
              <p14:xfrm>
                <a:off x="2542815" y="2419245"/>
                <a:ext cx="143280" cy="39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4CF4C0-6530-7794-4F2D-BC3CC43B88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34175" y="2410245"/>
                  <a:ext cx="1609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6F59CA-944F-B819-EDD0-CFBE4D6756D7}"/>
                    </a:ext>
                  </a:extLst>
                </p14:cNvPr>
                <p14:cNvContentPartPr/>
                <p14:nvPr/>
              </p14:nvContentPartPr>
              <p14:xfrm>
                <a:off x="2914335" y="2531565"/>
                <a:ext cx="429840" cy="2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6F59CA-944F-B819-EDD0-CFBE4D6756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05695" y="2522925"/>
                  <a:ext cx="447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0692FD-39D7-149A-9D35-CB3735CB2C98}"/>
                    </a:ext>
                  </a:extLst>
                </p14:cNvPr>
                <p14:cNvContentPartPr/>
                <p14:nvPr/>
              </p14:nvContentPartPr>
              <p14:xfrm>
                <a:off x="3295575" y="2378925"/>
                <a:ext cx="274320" cy="444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0692FD-39D7-149A-9D35-CB3735CB2C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86935" y="2369925"/>
                  <a:ext cx="2919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772842-020A-41E6-2DD2-BD3E1171724C}"/>
                    </a:ext>
                  </a:extLst>
                </p14:cNvPr>
                <p14:cNvContentPartPr/>
                <p14:nvPr/>
              </p14:nvContentPartPr>
              <p14:xfrm>
                <a:off x="833175" y="2857365"/>
                <a:ext cx="2062440" cy="328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772842-020A-41E6-2DD2-BD3E117172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4535" y="2848365"/>
                  <a:ext cx="2080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58F174-1E2C-E3E2-E9A5-DFE25133CDAB}"/>
                    </a:ext>
                  </a:extLst>
                </p14:cNvPr>
                <p14:cNvContentPartPr/>
                <p14:nvPr/>
              </p14:nvContentPartPr>
              <p14:xfrm>
                <a:off x="952335" y="2342925"/>
                <a:ext cx="47880" cy="769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58F174-1E2C-E3E2-E9A5-DFE25133CD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3695" y="2333925"/>
                  <a:ext cx="6552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1161DB-5E20-5AA4-FD57-14E6A780AC3C}"/>
                    </a:ext>
                  </a:extLst>
                </p14:cNvPr>
                <p14:cNvContentPartPr/>
                <p14:nvPr/>
              </p14:nvContentPartPr>
              <p14:xfrm>
                <a:off x="1589895" y="3200445"/>
                <a:ext cx="264600" cy="433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1161DB-5E20-5AA4-FD57-14E6A780AC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81255" y="3191445"/>
                  <a:ext cx="2822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6C91AD-9F86-7829-B6DB-D04F847BE4F1}"/>
                    </a:ext>
                  </a:extLst>
                </p14:cNvPr>
                <p14:cNvContentPartPr/>
                <p14:nvPr/>
              </p14:nvContentPartPr>
              <p14:xfrm>
                <a:off x="1226295" y="2988045"/>
                <a:ext cx="985320" cy="67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6C91AD-9F86-7829-B6DB-D04F847BE4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17295" y="2979045"/>
                  <a:ext cx="10029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68A11E-CDF6-2BD8-4591-67260C0F5C2F}"/>
                    </a:ext>
                  </a:extLst>
                </p14:cNvPr>
                <p14:cNvContentPartPr/>
                <p14:nvPr/>
              </p14:nvContentPartPr>
              <p14:xfrm>
                <a:off x="998775" y="3257325"/>
                <a:ext cx="404640" cy="50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68A11E-CDF6-2BD8-4591-67260C0F5C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9775" y="3248325"/>
                  <a:ext cx="4222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66935B-FD88-790E-A400-2CCE2D0D0C64}"/>
                    </a:ext>
                  </a:extLst>
                </p14:cNvPr>
                <p14:cNvContentPartPr/>
                <p14:nvPr/>
              </p14:nvContentPartPr>
              <p14:xfrm>
                <a:off x="1152135" y="3628845"/>
                <a:ext cx="354240" cy="37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66935B-FD88-790E-A400-2CCE2D0D0C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3495" y="3619845"/>
                  <a:ext cx="3718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33CCEB-1B5C-79AA-91A1-43D8405291F6}"/>
                    </a:ext>
                  </a:extLst>
                </p14:cNvPr>
                <p14:cNvContentPartPr/>
                <p14:nvPr/>
              </p14:nvContentPartPr>
              <p14:xfrm>
                <a:off x="2056095" y="3633525"/>
                <a:ext cx="336240" cy="497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33CCEB-1B5C-79AA-91A1-43D8405291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47455" y="3624885"/>
                  <a:ext cx="3538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453BD0-E449-28AB-A9FA-58C1CEA96AAA}"/>
                    </a:ext>
                  </a:extLst>
                </p14:cNvPr>
                <p14:cNvContentPartPr/>
                <p14:nvPr/>
              </p14:nvContentPartPr>
              <p14:xfrm>
                <a:off x="1817775" y="3543165"/>
                <a:ext cx="708480" cy="89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453BD0-E449-28AB-A9FA-58C1CEA96A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09135" y="3534165"/>
                  <a:ext cx="72612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84AD79-7CDA-1E92-2D04-C578109EA27A}"/>
                    </a:ext>
                  </a:extLst>
                </p14:cNvPr>
                <p14:cNvContentPartPr/>
                <p14:nvPr/>
              </p14:nvContentPartPr>
              <p14:xfrm>
                <a:off x="2609055" y="1860885"/>
                <a:ext cx="889560" cy="606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84AD79-7CDA-1E92-2D04-C578109EA2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0415" y="1851885"/>
                  <a:ext cx="9072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CEF9CC-78FA-9F04-016F-61DF4B66236A}"/>
                    </a:ext>
                  </a:extLst>
                </p14:cNvPr>
                <p14:cNvContentPartPr/>
                <p14:nvPr/>
              </p14:nvContentPartPr>
              <p14:xfrm>
                <a:off x="3389895" y="1570725"/>
                <a:ext cx="250200" cy="425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CEF9CC-78FA-9F04-016F-61DF4B6623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81255" y="1561725"/>
                  <a:ext cx="267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5308B0-DB54-73D0-60BA-35C539763EF7}"/>
                    </a:ext>
                  </a:extLst>
                </p14:cNvPr>
                <p14:cNvContentPartPr/>
                <p14:nvPr/>
              </p14:nvContentPartPr>
              <p14:xfrm>
                <a:off x="4895775" y="1000125"/>
                <a:ext cx="32400" cy="33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5308B0-DB54-73D0-60BA-35C539763E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87135" y="991125"/>
                  <a:ext cx="50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D645D2-949F-676E-1EBC-657C333FF393}"/>
                    </a:ext>
                  </a:extLst>
                </p14:cNvPr>
                <p14:cNvContentPartPr/>
                <p14:nvPr/>
              </p14:nvContentPartPr>
              <p14:xfrm>
                <a:off x="5122935" y="933165"/>
                <a:ext cx="182520" cy="25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D645D2-949F-676E-1EBC-657C333FF3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13935" y="924165"/>
                  <a:ext cx="200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8051D0-40DC-E561-7912-617EC13A4326}"/>
                    </a:ext>
                  </a:extLst>
                </p14:cNvPr>
                <p14:cNvContentPartPr/>
                <p14:nvPr/>
              </p14:nvContentPartPr>
              <p14:xfrm>
                <a:off x="5238495" y="942885"/>
                <a:ext cx="68040" cy="355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8051D0-40DC-E561-7912-617EC13A43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29855" y="933885"/>
                  <a:ext cx="856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F26D73-0387-870B-FA84-02082BFDDCA0}"/>
                    </a:ext>
                  </a:extLst>
                </p14:cNvPr>
                <p14:cNvContentPartPr/>
                <p14:nvPr/>
              </p14:nvContentPartPr>
              <p14:xfrm>
                <a:off x="5356215" y="885645"/>
                <a:ext cx="376920" cy="37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F26D73-0387-870B-FA84-02082BFDDC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7575" y="876645"/>
                  <a:ext cx="394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C62A56-BA05-421A-8166-B2D44FF2B6BF}"/>
                    </a:ext>
                  </a:extLst>
                </p14:cNvPr>
                <p14:cNvContentPartPr/>
                <p14:nvPr/>
              </p14:nvContentPartPr>
              <p14:xfrm>
                <a:off x="5762295" y="1143045"/>
                <a:ext cx="4680" cy="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C62A56-BA05-421A-8166-B2D44FF2B6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3655" y="1134045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667A96-37C5-EF36-B19A-4B33D44FE1C7}"/>
                    </a:ext>
                  </a:extLst>
                </p14:cNvPr>
                <p14:cNvContentPartPr/>
                <p14:nvPr/>
              </p14:nvContentPartPr>
              <p14:xfrm>
                <a:off x="6067215" y="828405"/>
                <a:ext cx="38880" cy="294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667A96-37C5-EF36-B19A-4B33D44FE1C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58575" y="819405"/>
                  <a:ext cx="56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C8C977-A4B2-3C8C-A27C-B6BC38DC50DB}"/>
                    </a:ext>
                  </a:extLst>
                </p14:cNvPr>
                <p14:cNvContentPartPr/>
                <p14:nvPr/>
              </p14:nvContentPartPr>
              <p14:xfrm>
                <a:off x="6285735" y="704565"/>
                <a:ext cx="124560" cy="40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C8C977-A4B2-3C8C-A27C-B6BC38DC50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77095" y="695565"/>
                  <a:ext cx="142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5BD039-371F-C447-9216-278D7EF5C21D}"/>
                    </a:ext>
                  </a:extLst>
                </p14:cNvPr>
                <p14:cNvContentPartPr/>
                <p14:nvPr/>
              </p14:nvContentPartPr>
              <p14:xfrm>
                <a:off x="6598575" y="666765"/>
                <a:ext cx="432360" cy="50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5BD039-371F-C447-9216-278D7EF5C21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89575" y="657765"/>
                  <a:ext cx="4500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A2AE4E-D613-0B7F-38B1-A2C352EDD93F}"/>
                    </a:ext>
                  </a:extLst>
                </p14:cNvPr>
                <p14:cNvContentPartPr/>
                <p14:nvPr/>
              </p14:nvContentPartPr>
              <p14:xfrm>
                <a:off x="7249095" y="819765"/>
                <a:ext cx="47160" cy="2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A2AE4E-D613-0B7F-38B1-A2C352EDD93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40095" y="811125"/>
                  <a:ext cx="64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812EAE-3207-C9A1-A294-0F6005AE3707}"/>
                    </a:ext>
                  </a:extLst>
                </p14:cNvPr>
                <p14:cNvContentPartPr/>
                <p14:nvPr/>
              </p14:nvContentPartPr>
              <p14:xfrm>
                <a:off x="7467255" y="542925"/>
                <a:ext cx="44280" cy="31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812EAE-3207-C9A1-A294-0F6005AE37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58615" y="533925"/>
                  <a:ext cx="61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3AAA59-B306-C4C2-895F-FB1A4CE6D19C}"/>
                    </a:ext>
                  </a:extLst>
                </p14:cNvPr>
                <p14:cNvContentPartPr/>
                <p14:nvPr/>
              </p14:nvContentPartPr>
              <p14:xfrm>
                <a:off x="7831215" y="483165"/>
                <a:ext cx="356040" cy="50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3AAA59-B306-C4C2-895F-FB1A4CE6D19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22215" y="474525"/>
                  <a:ext cx="3736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2F7AD5-1341-FB2B-76FC-1578AD81F0A6}"/>
                    </a:ext>
                  </a:extLst>
                </p14:cNvPr>
                <p14:cNvContentPartPr/>
                <p14:nvPr/>
              </p14:nvContentPartPr>
              <p14:xfrm>
                <a:off x="8238735" y="628605"/>
                <a:ext cx="360" cy="35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2F7AD5-1341-FB2B-76FC-1578AD81F0A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30095" y="619605"/>
                  <a:ext cx="18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6BADDD-D9E9-D0A7-C085-A4750280375B}"/>
                    </a:ext>
                  </a:extLst>
                </p14:cNvPr>
                <p14:cNvContentPartPr/>
                <p14:nvPr/>
              </p14:nvContentPartPr>
              <p14:xfrm>
                <a:off x="8477415" y="314325"/>
                <a:ext cx="346320" cy="446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6BADDD-D9E9-D0A7-C085-A4750280375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68415" y="305325"/>
                  <a:ext cx="3639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113FB7-A5EF-5937-9BAD-2B1071F44E76}"/>
                    </a:ext>
                  </a:extLst>
                </p14:cNvPr>
                <p14:cNvContentPartPr/>
                <p14:nvPr/>
              </p14:nvContentPartPr>
              <p14:xfrm>
                <a:off x="8591175" y="315765"/>
                <a:ext cx="162720" cy="84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113FB7-A5EF-5937-9BAD-2B1071F44E7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82535" y="306765"/>
                  <a:ext cx="180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FE64EB-F4FE-12F7-E690-2F0847AF2F0F}"/>
                    </a:ext>
                  </a:extLst>
                </p14:cNvPr>
                <p14:cNvContentPartPr/>
                <p14:nvPr/>
              </p14:nvContentPartPr>
              <p14:xfrm>
                <a:off x="4733775" y="934965"/>
                <a:ext cx="990360" cy="65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FE64EB-F4FE-12F7-E690-2F0847AF2F0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25135" y="925965"/>
                  <a:ext cx="100800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ADDB46-5452-B139-7604-4A8E13569146}"/>
                    </a:ext>
                  </a:extLst>
                </p14:cNvPr>
                <p14:cNvContentPartPr/>
                <p14:nvPr/>
              </p14:nvContentPartPr>
              <p14:xfrm>
                <a:off x="4695615" y="1276245"/>
                <a:ext cx="113760" cy="32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ADDB46-5452-B139-7604-4A8E1356914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86975" y="1267245"/>
                  <a:ext cx="131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89D424-6E8E-513F-8321-E704CF1807F5}"/>
                    </a:ext>
                  </a:extLst>
                </p14:cNvPr>
                <p14:cNvContentPartPr/>
                <p14:nvPr/>
              </p14:nvContentPartPr>
              <p14:xfrm>
                <a:off x="5227695" y="1542645"/>
                <a:ext cx="175320" cy="255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89D424-6E8E-513F-8321-E704CF1807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18695" y="1534005"/>
                  <a:ext cx="192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5F6EA3-DC08-AD58-BF6A-1ED1F627A104}"/>
                    </a:ext>
                  </a:extLst>
                </p14:cNvPr>
                <p14:cNvContentPartPr/>
                <p14:nvPr/>
              </p14:nvContentPartPr>
              <p14:xfrm>
                <a:off x="6227415" y="1049445"/>
                <a:ext cx="1051200" cy="27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5F6EA3-DC08-AD58-BF6A-1ED1F627A1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18775" y="1040445"/>
                  <a:ext cx="1068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515F83-62B5-DE47-A2C5-C364F4625F88}"/>
                    </a:ext>
                  </a:extLst>
                </p14:cNvPr>
                <p14:cNvContentPartPr/>
                <p14:nvPr/>
              </p14:nvContentPartPr>
              <p14:xfrm>
                <a:off x="6861375" y="1186245"/>
                <a:ext cx="216720" cy="34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515F83-62B5-DE47-A2C5-C364F4625F8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52375" y="1177245"/>
                  <a:ext cx="234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50AA8E-F1AC-7D61-5A0B-49A612838A7A}"/>
                    </a:ext>
                  </a:extLst>
                </p14:cNvPr>
                <p14:cNvContentPartPr/>
                <p14:nvPr/>
              </p14:nvContentPartPr>
              <p14:xfrm>
                <a:off x="7600095" y="960165"/>
                <a:ext cx="746640" cy="10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50AA8E-F1AC-7D61-5A0B-49A612838A7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91455" y="951165"/>
                  <a:ext cx="764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1AC5D7-6491-FBBB-A8DC-FC68722E53FD}"/>
                    </a:ext>
                  </a:extLst>
                </p14:cNvPr>
                <p14:cNvContentPartPr/>
                <p14:nvPr/>
              </p14:nvContentPartPr>
              <p14:xfrm>
                <a:off x="8018775" y="968805"/>
                <a:ext cx="323640" cy="412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1AC5D7-6491-FBBB-A8DC-FC68722E53F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10135" y="959805"/>
                  <a:ext cx="341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3F9A455-8F11-834D-2158-440076593FC5}"/>
                    </a:ext>
                  </a:extLst>
                </p14:cNvPr>
                <p14:cNvContentPartPr/>
                <p14:nvPr/>
              </p14:nvContentPartPr>
              <p14:xfrm>
                <a:off x="8735175" y="786285"/>
                <a:ext cx="405720" cy="186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3F9A455-8F11-834D-2158-440076593FC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26535" y="777645"/>
                  <a:ext cx="423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516C51-D17E-590D-F306-9F7A7D1A5ACA}"/>
                    </a:ext>
                  </a:extLst>
                </p14:cNvPr>
                <p14:cNvContentPartPr/>
                <p14:nvPr/>
              </p14:nvContentPartPr>
              <p14:xfrm>
                <a:off x="8848575" y="1000125"/>
                <a:ext cx="402120" cy="334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516C51-D17E-590D-F306-9F7A7D1A5AC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39575" y="991125"/>
                  <a:ext cx="4197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AF7B4D-E4A6-090E-18FA-A0909103863D}"/>
                    </a:ext>
                  </a:extLst>
                </p14:cNvPr>
                <p14:cNvContentPartPr/>
                <p14:nvPr/>
              </p14:nvContentPartPr>
              <p14:xfrm>
                <a:off x="5343255" y="1761885"/>
                <a:ext cx="649440" cy="27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AF7B4D-E4A6-090E-18FA-A090910386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34615" y="1752885"/>
                  <a:ext cx="667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577AA5-E187-1147-1A52-84BA81460532}"/>
                    </a:ext>
                  </a:extLst>
                </p14:cNvPr>
                <p14:cNvContentPartPr/>
                <p14:nvPr/>
              </p14:nvContentPartPr>
              <p14:xfrm>
                <a:off x="5667255" y="1763325"/>
                <a:ext cx="420120" cy="27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577AA5-E187-1147-1A52-84BA814605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58615" y="1754685"/>
                  <a:ext cx="437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8FFB5A-5DBC-E088-C7D3-75D3D19725C7}"/>
                    </a:ext>
                  </a:extLst>
                </p14:cNvPr>
                <p14:cNvContentPartPr/>
                <p14:nvPr/>
              </p14:nvContentPartPr>
              <p14:xfrm>
                <a:off x="6524415" y="2038365"/>
                <a:ext cx="48960" cy="344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8FFB5A-5DBC-E088-C7D3-75D3D19725C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15775" y="2029365"/>
                  <a:ext cx="66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7D109F-F56A-B44B-2555-87F8F483328B}"/>
                    </a:ext>
                  </a:extLst>
                </p14:cNvPr>
                <p14:cNvContentPartPr/>
                <p14:nvPr/>
              </p14:nvContentPartPr>
              <p14:xfrm>
                <a:off x="6772095" y="1864125"/>
                <a:ext cx="1286280" cy="41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7D109F-F56A-B44B-2555-87F8F483328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63095" y="1855485"/>
                  <a:ext cx="1303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29D5F49-7427-E715-6748-C58F667E980F}"/>
                    </a:ext>
                  </a:extLst>
                </p14:cNvPr>
                <p14:cNvContentPartPr/>
                <p14:nvPr/>
              </p14:nvContentPartPr>
              <p14:xfrm>
                <a:off x="6943455" y="1466685"/>
                <a:ext cx="2277720" cy="583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29D5F49-7427-E715-6748-C58F667E98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34815" y="1457685"/>
                  <a:ext cx="22953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341933-76E2-59E6-33C4-4EEA0D8D06CC}"/>
                    </a:ext>
                  </a:extLst>
                </p14:cNvPr>
                <p14:cNvContentPartPr/>
                <p14:nvPr/>
              </p14:nvContentPartPr>
              <p14:xfrm>
                <a:off x="8705655" y="1495125"/>
                <a:ext cx="1177560" cy="336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341933-76E2-59E6-33C4-4EEA0D8D06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697015" y="1486125"/>
                  <a:ext cx="1195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8EB3BD-1A33-2874-D7C9-B251BF3787DD}"/>
                    </a:ext>
                  </a:extLst>
                </p14:cNvPr>
                <p14:cNvContentPartPr/>
                <p14:nvPr/>
              </p14:nvContentPartPr>
              <p14:xfrm>
                <a:off x="10172295" y="1827765"/>
                <a:ext cx="166680" cy="9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8EB3BD-1A33-2874-D7C9-B251BF3787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63655" y="1819125"/>
                  <a:ext cx="184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05CEB0-B8D4-0DBB-E2D9-C8C98A8E4E76}"/>
                    </a:ext>
                  </a:extLst>
                </p14:cNvPr>
                <p14:cNvContentPartPr/>
                <p14:nvPr/>
              </p14:nvContentPartPr>
              <p14:xfrm>
                <a:off x="6236775" y="1999845"/>
                <a:ext cx="1995120" cy="506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05CEB0-B8D4-0DBB-E2D9-C8C98A8E4E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27775" y="1991205"/>
                  <a:ext cx="20127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763EBD-7ABE-AA63-71EA-F4E6572FD4DF}"/>
                    </a:ext>
                  </a:extLst>
                </p14:cNvPr>
                <p14:cNvContentPartPr/>
                <p14:nvPr/>
              </p14:nvContentPartPr>
              <p14:xfrm>
                <a:off x="8484975" y="1876365"/>
                <a:ext cx="344160" cy="55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763EBD-7ABE-AA63-71EA-F4E6572FD4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76335" y="1867365"/>
                  <a:ext cx="3618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8145D46-40F3-0AFC-B202-CFA1AA106BAA}"/>
                    </a:ext>
                  </a:extLst>
                </p14:cNvPr>
                <p14:cNvContentPartPr/>
                <p14:nvPr/>
              </p14:nvContentPartPr>
              <p14:xfrm>
                <a:off x="6785775" y="2619405"/>
                <a:ext cx="335160" cy="288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8145D46-40F3-0AFC-B202-CFA1AA106BA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76775" y="2610405"/>
                  <a:ext cx="352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2E3BC9-9ACD-6FE1-8B30-6C725BBB1A54}"/>
                    </a:ext>
                  </a:extLst>
                </p14:cNvPr>
                <p14:cNvContentPartPr/>
                <p14:nvPr/>
              </p14:nvContentPartPr>
              <p14:xfrm>
                <a:off x="7300935" y="2476485"/>
                <a:ext cx="352080" cy="43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2E3BC9-9ACD-6FE1-8B30-6C725BBB1A5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92295" y="2467485"/>
                  <a:ext cx="3697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C11511-1C2D-FD12-5FDC-DFC71DA81384}"/>
                    </a:ext>
                  </a:extLst>
                </p14:cNvPr>
                <p14:cNvContentPartPr/>
                <p14:nvPr/>
              </p14:nvContentPartPr>
              <p14:xfrm>
                <a:off x="4542615" y="943965"/>
                <a:ext cx="153360" cy="783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C11511-1C2D-FD12-5FDC-DFC71DA813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33615" y="934965"/>
                  <a:ext cx="17100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5F9648-0D40-127C-E612-EDC175464656}"/>
                    </a:ext>
                  </a:extLst>
                </p14:cNvPr>
                <p14:cNvContentPartPr/>
                <p14:nvPr/>
              </p14:nvContentPartPr>
              <p14:xfrm>
                <a:off x="4533615" y="401805"/>
                <a:ext cx="2755080" cy="1314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5F9648-0D40-127C-E612-EDC17546465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24975" y="393165"/>
                  <a:ext cx="2772720" cy="13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2D7360-3327-921C-F533-EB40B788A15F}"/>
                    </a:ext>
                  </a:extLst>
                </p14:cNvPr>
                <p14:cNvContentPartPr/>
                <p14:nvPr/>
              </p14:nvContentPartPr>
              <p14:xfrm>
                <a:off x="5266575" y="382725"/>
                <a:ext cx="618840" cy="209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2D7360-3327-921C-F533-EB40B788A15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57935" y="373725"/>
                  <a:ext cx="636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460EC35-A220-F837-60B7-898E3168A990}"/>
                    </a:ext>
                  </a:extLst>
                </p14:cNvPr>
                <p14:cNvContentPartPr/>
                <p14:nvPr/>
              </p14:nvContentPartPr>
              <p14:xfrm>
                <a:off x="7267455" y="333405"/>
                <a:ext cx="94320" cy="781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460EC35-A220-F837-60B7-898E3168A99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58815" y="324405"/>
                  <a:ext cx="11196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B4EA13-26EA-AFF8-A7F1-8B9D63181BBC}"/>
                    </a:ext>
                  </a:extLst>
                </p14:cNvPr>
                <p14:cNvContentPartPr/>
                <p14:nvPr/>
              </p14:nvContentPartPr>
              <p14:xfrm>
                <a:off x="7103655" y="8685"/>
                <a:ext cx="2240640" cy="106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B4EA13-26EA-AFF8-A7F1-8B9D63181BB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95015" y="45"/>
                  <a:ext cx="2258280" cy="10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F53E9F-256C-6D5C-2295-B9629C22BF93}"/>
                    </a:ext>
                  </a:extLst>
                </p14:cNvPr>
                <p14:cNvContentPartPr/>
                <p14:nvPr/>
              </p14:nvContentPartPr>
              <p14:xfrm>
                <a:off x="6744735" y="733200"/>
                <a:ext cx="295560" cy="24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F53E9F-256C-6D5C-2295-B9629C22BF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35735" y="724200"/>
                  <a:ext cx="313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DCA7A1-B4EE-655C-A7D5-1159F930483D}"/>
                    </a:ext>
                  </a:extLst>
                </p14:cNvPr>
                <p14:cNvContentPartPr/>
                <p14:nvPr/>
              </p14:nvContentPartPr>
              <p14:xfrm>
                <a:off x="7356375" y="685680"/>
                <a:ext cx="27720" cy="96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DCA7A1-B4EE-655C-A7D5-1159F93048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47375" y="676680"/>
                  <a:ext cx="45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6AE6248-2E0E-6A4F-C6FC-6032D6C31F2A}"/>
                    </a:ext>
                  </a:extLst>
                </p14:cNvPr>
                <p14:cNvContentPartPr/>
                <p14:nvPr/>
              </p14:nvContentPartPr>
              <p14:xfrm>
                <a:off x="5847975" y="183120"/>
                <a:ext cx="124560" cy="244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6AE6248-2E0E-6A4F-C6FC-6032D6C31F2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39335" y="174120"/>
                  <a:ext cx="142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41EAEA-C4AC-B5C5-D593-AACA33E10D70}"/>
                    </a:ext>
                  </a:extLst>
                </p14:cNvPr>
                <p14:cNvContentPartPr/>
                <p14:nvPr/>
              </p14:nvContentPartPr>
              <p14:xfrm>
                <a:off x="5857695" y="302280"/>
                <a:ext cx="330480" cy="10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41EAEA-C4AC-B5C5-D593-AACA33E10D7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49055" y="293280"/>
                  <a:ext cx="348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B16839-E4D1-2442-9BDD-BBDA85DA9C3F}"/>
                    </a:ext>
                  </a:extLst>
                </p14:cNvPr>
                <p14:cNvContentPartPr/>
                <p14:nvPr/>
              </p14:nvContentPartPr>
              <p14:xfrm>
                <a:off x="5684535" y="85560"/>
                <a:ext cx="516960" cy="381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B16839-E4D1-2442-9BDD-BBDA85DA9C3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75535" y="76560"/>
                  <a:ext cx="534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FD55C1-8145-3762-FA68-9C54E27CB3B6}"/>
                    </a:ext>
                  </a:extLst>
                </p14:cNvPr>
                <p14:cNvContentPartPr/>
                <p14:nvPr/>
              </p14:nvContentPartPr>
              <p14:xfrm>
                <a:off x="7292655" y="76200"/>
                <a:ext cx="400320" cy="181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FD55C1-8145-3762-FA68-9C54E27CB3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83655" y="67200"/>
                  <a:ext cx="417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F87E80-3115-E4C9-9718-95AD0BF6B8AF}"/>
                    </a:ext>
                  </a:extLst>
                </p14:cNvPr>
                <p14:cNvContentPartPr/>
                <p14:nvPr/>
              </p14:nvContentPartPr>
              <p14:xfrm>
                <a:off x="7012575" y="57120"/>
                <a:ext cx="651600" cy="335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F87E80-3115-E4C9-9718-95AD0BF6B8A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03935" y="48120"/>
                  <a:ext cx="66924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95FF21-5B05-1DFC-87E3-FE0205E935D6}"/>
              </a:ext>
            </a:extLst>
          </p:cNvPr>
          <p:cNvGrpSpPr/>
          <p:nvPr/>
        </p:nvGrpSpPr>
        <p:grpSpPr>
          <a:xfrm>
            <a:off x="4773015" y="3438240"/>
            <a:ext cx="3473280" cy="1465560"/>
            <a:chOff x="4773015" y="3438240"/>
            <a:chExt cx="3473280" cy="14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50F67B-241F-B065-4CD8-6FFF8245B13D}"/>
                    </a:ext>
                  </a:extLst>
                </p14:cNvPr>
                <p14:cNvContentPartPr/>
                <p14:nvPr/>
              </p14:nvContentPartPr>
              <p14:xfrm>
                <a:off x="5045895" y="3493680"/>
                <a:ext cx="461880" cy="440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50F67B-241F-B065-4CD8-6FFF8245B1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36895" y="3485040"/>
                  <a:ext cx="479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832B5E-D3D7-6BC4-A585-8E22A4041E5E}"/>
                    </a:ext>
                  </a:extLst>
                </p14:cNvPr>
                <p14:cNvContentPartPr/>
                <p14:nvPr/>
              </p14:nvContentPartPr>
              <p14:xfrm>
                <a:off x="5724135" y="3676560"/>
                <a:ext cx="59040" cy="157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832B5E-D3D7-6BC4-A585-8E22A4041E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15495" y="3667560"/>
                  <a:ext cx="76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DD57B18-2456-C486-FEAD-FB861BF629C3}"/>
                    </a:ext>
                  </a:extLst>
                </p14:cNvPr>
                <p14:cNvContentPartPr/>
                <p14:nvPr/>
              </p14:nvContentPartPr>
              <p14:xfrm>
                <a:off x="5781375" y="3797160"/>
                <a:ext cx="188640" cy="165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DD57B18-2456-C486-FEAD-FB861BF629C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72735" y="3788160"/>
                  <a:ext cx="206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717AE36-2C50-BFBA-AF63-89D5F550CD81}"/>
                    </a:ext>
                  </a:extLst>
                </p14:cNvPr>
                <p14:cNvContentPartPr/>
                <p14:nvPr/>
              </p14:nvContentPartPr>
              <p14:xfrm>
                <a:off x="6019335" y="3438240"/>
                <a:ext cx="317160" cy="44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717AE36-2C50-BFBA-AF63-89D5F550CD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10335" y="3429240"/>
                  <a:ext cx="3348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7D0626-3CA4-123F-C184-4AB29E63C11A}"/>
                    </a:ext>
                  </a:extLst>
                </p14:cNvPr>
                <p14:cNvContentPartPr/>
                <p14:nvPr/>
              </p14:nvContentPartPr>
              <p14:xfrm>
                <a:off x="6505335" y="3495480"/>
                <a:ext cx="378360" cy="45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7D0626-3CA4-123F-C184-4AB29E63C11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96695" y="3486480"/>
                  <a:ext cx="3960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30D176-D16A-810B-1B59-88A6AE9886F6}"/>
                    </a:ext>
                  </a:extLst>
                </p14:cNvPr>
                <p14:cNvContentPartPr/>
                <p14:nvPr/>
              </p14:nvContentPartPr>
              <p14:xfrm>
                <a:off x="7439895" y="3457320"/>
                <a:ext cx="295200" cy="86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30D176-D16A-810B-1B59-88A6AE9886F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30895" y="3448320"/>
                  <a:ext cx="31284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0F44ADD-C225-13BD-B993-E90C5D4BDCB0}"/>
                    </a:ext>
                  </a:extLst>
                </p14:cNvPr>
                <p14:cNvContentPartPr/>
                <p14:nvPr/>
              </p14:nvContentPartPr>
              <p14:xfrm>
                <a:off x="4773015" y="3761520"/>
                <a:ext cx="3473280" cy="541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0F44ADD-C225-13BD-B993-E90C5D4BDCB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4375" y="3752880"/>
                  <a:ext cx="34909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B76E87-85B2-3EC1-0C44-7D2206703167}"/>
                    </a:ext>
                  </a:extLst>
                </p14:cNvPr>
                <p14:cNvContentPartPr/>
                <p14:nvPr/>
              </p14:nvContentPartPr>
              <p14:xfrm>
                <a:off x="5253975" y="4427160"/>
                <a:ext cx="241920" cy="74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B76E87-85B2-3EC1-0C44-7D22067031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245335" y="4418160"/>
                  <a:ext cx="259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196077B-0F49-D836-72B7-864E7491B676}"/>
                    </a:ext>
                  </a:extLst>
                </p14:cNvPr>
                <p14:cNvContentPartPr/>
                <p14:nvPr/>
              </p14:nvContentPartPr>
              <p14:xfrm>
                <a:off x="5268015" y="4667280"/>
                <a:ext cx="123480" cy="17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196077B-0F49-D836-72B7-864E7491B67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59015" y="4658280"/>
                  <a:ext cx="141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C25556-13FB-C41C-7B19-18370BDF17DE}"/>
                    </a:ext>
                  </a:extLst>
                </p14:cNvPr>
                <p14:cNvContentPartPr/>
                <p14:nvPr/>
              </p14:nvContentPartPr>
              <p14:xfrm>
                <a:off x="5678415" y="4400520"/>
                <a:ext cx="28800" cy="191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C25556-13FB-C41C-7B19-18370BDF17D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69775" y="4391520"/>
                  <a:ext cx="46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46B470-BF4A-356B-94C1-E61762373ACE}"/>
                    </a:ext>
                  </a:extLst>
                </p14:cNvPr>
                <p14:cNvContentPartPr/>
                <p14:nvPr/>
              </p14:nvContentPartPr>
              <p14:xfrm>
                <a:off x="5734575" y="4708680"/>
                <a:ext cx="36720" cy="61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46B470-BF4A-356B-94C1-E61762373A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25935" y="4700040"/>
                  <a:ext cx="54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7E65602-9622-B0C4-E3FB-725FFDF0BF26}"/>
                    </a:ext>
                  </a:extLst>
                </p14:cNvPr>
                <p14:cNvContentPartPr/>
                <p14:nvPr/>
              </p14:nvContentPartPr>
              <p14:xfrm>
                <a:off x="5706135" y="4486200"/>
                <a:ext cx="28080" cy="7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7E65602-9622-B0C4-E3FB-725FFDF0BF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97495" y="4477200"/>
                  <a:ext cx="45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2629CCE-2A73-F7EA-5675-0DDB150DE562}"/>
                    </a:ext>
                  </a:extLst>
                </p14:cNvPr>
                <p14:cNvContentPartPr/>
                <p14:nvPr/>
              </p14:nvContentPartPr>
              <p14:xfrm>
                <a:off x="6210135" y="4647480"/>
                <a:ext cx="525240" cy="256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2629CCE-2A73-F7EA-5675-0DDB150DE56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01495" y="4638840"/>
                  <a:ext cx="54288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943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26810A6-F819-AD09-F961-E44970FACB3F}"/>
              </a:ext>
            </a:extLst>
          </p:cNvPr>
          <p:cNvGrpSpPr/>
          <p:nvPr/>
        </p:nvGrpSpPr>
        <p:grpSpPr>
          <a:xfrm>
            <a:off x="-1402425" y="178965"/>
            <a:ext cx="11043000" cy="2565720"/>
            <a:chOff x="-1402425" y="178965"/>
            <a:chExt cx="11043000" cy="25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D79FA0-AFAB-715B-AC3E-D643967249F2}"/>
                    </a:ext>
                  </a:extLst>
                </p14:cNvPr>
                <p14:cNvContentPartPr/>
                <p14:nvPr/>
              </p14:nvContentPartPr>
              <p14:xfrm>
                <a:off x="3104775" y="390285"/>
                <a:ext cx="821520" cy="610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D79FA0-AFAB-715B-AC3E-D643967249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96135" y="381285"/>
                  <a:ext cx="8391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5F40BD-8972-F98D-FFB6-F10644D086B9}"/>
                    </a:ext>
                  </a:extLst>
                </p14:cNvPr>
                <p14:cNvContentPartPr/>
                <p14:nvPr/>
              </p14:nvContentPartPr>
              <p14:xfrm>
                <a:off x="3638295" y="276165"/>
                <a:ext cx="78480" cy="14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5F40BD-8972-F98D-FFB6-F10644D086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9655" y="267165"/>
                  <a:ext cx="96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D9DA2F-54D4-DE2D-B99D-6D8E36028B44}"/>
                    </a:ext>
                  </a:extLst>
                </p14:cNvPr>
                <p14:cNvContentPartPr/>
                <p14:nvPr/>
              </p14:nvContentPartPr>
              <p14:xfrm>
                <a:off x="4067055" y="466605"/>
                <a:ext cx="1010160" cy="52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D9DA2F-54D4-DE2D-B99D-6D8E36028B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8415" y="457965"/>
                  <a:ext cx="10278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A24E53-8E20-B409-F01C-8E2A23E90505}"/>
                    </a:ext>
                  </a:extLst>
                </p14:cNvPr>
                <p14:cNvContentPartPr/>
                <p14:nvPr/>
              </p14:nvContentPartPr>
              <p14:xfrm>
                <a:off x="4838535" y="780165"/>
                <a:ext cx="1143360" cy="355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A24E53-8E20-B409-F01C-8E2A23E905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9895" y="771525"/>
                  <a:ext cx="1161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D656FE-D130-253A-75E3-6D5E51853D38}"/>
                    </a:ext>
                  </a:extLst>
                </p14:cNvPr>
                <p14:cNvContentPartPr/>
                <p14:nvPr/>
              </p14:nvContentPartPr>
              <p14:xfrm>
                <a:off x="6780375" y="332325"/>
                <a:ext cx="1879920" cy="62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D656FE-D130-253A-75E3-6D5E51853D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1375" y="323325"/>
                  <a:ext cx="18975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6E684E-110E-45E6-52BE-CFA434F002EC}"/>
                    </a:ext>
                  </a:extLst>
                </p14:cNvPr>
                <p14:cNvContentPartPr/>
                <p14:nvPr/>
              </p14:nvContentPartPr>
              <p14:xfrm>
                <a:off x="-1402425" y="710325"/>
                <a:ext cx="11043000" cy="65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6E684E-110E-45E6-52BE-CFA434F002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1411065" y="701325"/>
                  <a:ext cx="110606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C96BC1-48BE-96AC-38EF-693C78092CF0}"/>
                    </a:ext>
                  </a:extLst>
                </p14:cNvPr>
                <p14:cNvContentPartPr/>
                <p14:nvPr/>
              </p14:nvContentPartPr>
              <p14:xfrm>
                <a:off x="3028815" y="1266525"/>
                <a:ext cx="10080" cy="12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C96BC1-48BE-96AC-38EF-693C78092C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0175" y="1257525"/>
                  <a:ext cx="27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C7711B-062E-F363-545B-FEBDF2F25D48}"/>
                    </a:ext>
                  </a:extLst>
                </p14:cNvPr>
                <p14:cNvContentPartPr/>
                <p14:nvPr/>
              </p14:nvContentPartPr>
              <p14:xfrm>
                <a:off x="2818935" y="1504845"/>
                <a:ext cx="340200" cy="782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C7711B-062E-F363-545B-FEBDF2F25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9935" y="1495845"/>
                  <a:ext cx="35784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CB0ABE-784A-D83C-BE75-4279231B7945}"/>
                    </a:ext>
                  </a:extLst>
                </p14:cNvPr>
                <p14:cNvContentPartPr/>
                <p14:nvPr/>
              </p14:nvContentPartPr>
              <p14:xfrm>
                <a:off x="2590695" y="1922085"/>
                <a:ext cx="684720" cy="4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CB0ABE-784A-D83C-BE75-4279231B79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2055" y="1913085"/>
                  <a:ext cx="702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534770-ED29-3904-038D-4B94D10F88CE}"/>
                    </a:ext>
                  </a:extLst>
                </p14:cNvPr>
                <p14:cNvContentPartPr/>
                <p14:nvPr/>
              </p14:nvContentPartPr>
              <p14:xfrm>
                <a:off x="3636135" y="1627245"/>
                <a:ext cx="326520" cy="61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534770-ED29-3904-038D-4B94D10F88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7495" y="1618245"/>
                  <a:ext cx="344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B4A35F-05B9-52DA-D289-FD1D33FC74C9}"/>
                    </a:ext>
                  </a:extLst>
                </p14:cNvPr>
                <p14:cNvContentPartPr/>
                <p14:nvPr/>
              </p14:nvContentPartPr>
              <p14:xfrm>
                <a:off x="3657375" y="1837485"/>
                <a:ext cx="514080" cy="410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B4A35F-05B9-52DA-D289-FD1D33FC74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8735" y="1828845"/>
                  <a:ext cx="5317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E31487-DD69-1FEB-2E3E-8184D47976C5}"/>
                    </a:ext>
                  </a:extLst>
                </p14:cNvPr>
                <p14:cNvContentPartPr/>
                <p14:nvPr/>
              </p14:nvContentPartPr>
              <p14:xfrm>
                <a:off x="4503375" y="1513485"/>
                <a:ext cx="528480" cy="62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E31487-DD69-1FEB-2E3E-8184D47976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94375" y="1504485"/>
                  <a:ext cx="5461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23AA71-2CB5-D50F-BBA4-9805681C5713}"/>
                    </a:ext>
                  </a:extLst>
                </p14:cNvPr>
                <p14:cNvContentPartPr/>
                <p14:nvPr/>
              </p14:nvContentPartPr>
              <p14:xfrm>
                <a:off x="5295375" y="1485765"/>
                <a:ext cx="258840" cy="50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23AA71-2CB5-D50F-BBA4-9805681C57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86375" y="1476765"/>
                  <a:ext cx="276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644450-9CF7-D8C9-CC78-AB93DDECDD70}"/>
                    </a:ext>
                  </a:extLst>
                </p14:cNvPr>
                <p14:cNvContentPartPr/>
                <p14:nvPr/>
              </p14:nvContentPartPr>
              <p14:xfrm>
                <a:off x="5800455" y="1557765"/>
                <a:ext cx="20160" cy="2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644450-9CF7-D8C9-CC78-AB93DDECDD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91815" y="1548765"/>
                  <a:ext cx="37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2AEDAE-E6C8-4488-83DB-10B73C20545F}"/>
                    </a:ext>
                  </a:extLst>
                </p14:cNvPr>
                <p14:cNvContentPartPr/>
                <p14:nvPr/>
              </p14:nvContentPartPr>
              <p14:xfrm>
                <a:off x="5895855" y="1914525"/>
                <a:ext cx="15840" cy="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2AEDAE-E6C8-4488-83DB-10B73C2054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7215" y="1905525"/>
                  <a:ext cx="33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CE0062-21F7-B48C-88ED-A93B3766EF63}"/>
                    </a:ext>
                  </a:extLst>
                </p14:cNvPr>
                <p14:cNvContentPartPr/>
                <p14:nvPr/>
              </p14:nvContentPartPr>
              <p14:xfrm>
                <a:off x="5733855" y="1618245"/>
                <a:ext cx="6120" cy="2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CE0062-21F7-B48C-88ED-A93B3766EF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25215" y="1609245"/>
                  <a:ext cx="23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657CD3-BEC4-B6D8-B3DB-EDEC52CD5B38}"/>
                    </a:ext>
                  </a:extLst>
                </p14:cNvPr>
                <p14:cNvContentPartPr/>
                <p14:nvPr/>
              </p14:nvContentPartPr>
              <p14:xfrm>
                <a:off x="5695695" y="1942965"/>
                <a:ext cx="1728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657CD3-BEC4-B6D8-B3DB-EDEC52CD5B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87055" y="1933965"/>
                  <a:ext cx="3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91BA6E-CDCD-5560-3635-89D217302ECF}"/>
                    </a:ext>
                  </a:extLst>
                </p14:cNvPr>
                <p14:cNvContentPartPr/>
                <p14:nvPr/>
              </p14:nvContentPartPr>
              <p14:xfrm>
                <a:off x="6057495" y="1543005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91BA6E-CDCD-5560-3635-89D217302E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48855" y="15340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712EC3-6420-D421-C3BF-DBF3FCD470A2}"/>
                    </a:ext>
                  </a:extLst>
                </p14:cNvPr>
                <p14:cNvContentPartPr/>
                <p14:nvPr/>
              </p14:nvContentPartPr>
              <p14:xfrm>
                <a:off x="6095655" y="1864845"/>
                <a:ext cx="360" cy="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712EC3-6420-D421-C3BF-DBF3FCD470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87015" y="185620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DD95D6-A558-BF0B-58E2-DE2A76759D57}"/>
                    </a:ext>
                  </a:extLst>
                </p14:cNvPr>
                <p14:cNvContentPartPr/>
                <p14:nvPr/>
              </p14:nvContentPartPr>
              <p14:xfrm>
                <a:off x="6486255" y="1589805"/>
                <a:ext cx="579960" cy="48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DD95D6-A558-BF0B-58E2-DE2A76759D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77615" y="1581165"/>
                  <a:ext cx="59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981846-A349-8AA8-BC68-828F56057AD9}"/>
                    </a:ext>
                  </a:extLst>
                </p14:cNvPr>
                <p14:cNvContentPartPr/>
                <p14:nvPr/>
              </p14:nvContentPartPr>
              <p14:xfrm>
                <a:off x="7572015" y="1424925"/>
                <a:ext cx="815400" cy="5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981846-A349-8AA8-BC68-828F56057A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63375" y="1415925"/>
                  <a:ext cx="833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9B5D7F-8019-BC06-BF74-53E3865F69EA}"/>
                    </a:ext>
                  </a:extLst>
                </p14:cNvPr>
                <p14:cNvContentPartPr/>
                <p14:nvPr/>
              </p14:nvContentPartPr>
              <p14:xfrm>
                <a:off x="8038935" y="1708605"/>
                <a:ext cx="831600" cy="4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9B5D7F-8019-BC06-BF74-53E3865F69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30295" y="1699605"/>
                  <a:ext cx="849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BF9E73-4B07-0296-25A2-F0B82DED105F}"/>
                    </a:ext>
                  </a:extLst>
                </p14:cNvPr>
                <p14:cNvContentPartPr/>
                <p14:nvPr/>
              </p14:nvContentPartPr>
              <p14:xfrm>
                <a:off x="1140975" y="178965"/>
                <a:ext cx="771840" cy="650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BF9E73-4B07-0296-25A2-F0B82DED10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2335" y="170325"/>
                  <a:ext cx="78948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9D4DC7-5FB9-3806-1914-BEF5A54B65A3}"/>
                    </a:ext>
                  </a:extLst>
                </p14:cNvPr>
                <p14:cNvContentPartPr/>
                <p14:nvPr/>
              </p14:nvContentPartPr>
              <p14:xfrm>
                <a:off x="2247255" y="1371645"/>
                <a:ext cx="135720" cy="885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9D4DC7-5FB9-3806-1914-BEF5A54B65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38615" y="1362645"/>
                  <a:ext cx="15336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41AE85-06E8-BC40-3283-EF925B3919B0}"/>
                    </a:ext>
                  </a:extLst>
                </p14:cNvPr>
                <p14:cNvContentPartPr/>
                <p14:nvPr/>
              </p14:nvContentPartPr>
              <p14:xfrm>
                <a:off x="2114415" y="1275165"/>
                <a:ext cx="5011560" cy="146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41AE85-06E8-BC40-3283-EF925B3919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05775" y="1266525"/>
                  <a:ext cx="5029200" cy="14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BBD773-AD0B-CE85-88F3-9C13114B15E0}"/>
                    </a:ext>
                  </a:extLst>
                </p14:cNvPr>
                <p14:cNvContentPartPr/>
                <p14:nvPr/>
              </p14:nvContentPartPr>
              <p14:xfrm>
                <a:off x="855855" y="1097325"/>
                <a:ext cx="2137320" cy="11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BBD773-AD0B-CE85-88F3-9C13114B15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7215" y="1088685"/>
                  <a:ext cx="2154960" cy="11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AEB590-D4BF-2A97-504F-10D790664034}"/>
              </a:ext>
            </a:extLst>
          </p:cNvPr>
          <p:cNvGrpSpPr/>
          <p:nvPr/>
        </p:nvGrpSpPr>
        <p:grpSpPr>
          <a:xfrm>
            <a:off x="2723895" y="3103605"/>
            <a:ext cx="7192080" cy="2516400"/>
            <a:chOff x="2723895" y="3103605"/>
            <a:chExt cx="7192080" cy="25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81764B-57FE-0FD2-E67E-32808F9A24E2}"/>
                    </a:ext>
                  </a:extLst>
                </p14:cNvPr>
                <p14:cNvContentPartPr/>
                <p14:nvPr/>
              </p14:nvContentPartPr>
              <p14:xfrm>
                <a:off x="7619895" y="3446685"/>
                <a:ext cx="494640" cy="3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81764B-57FE-0FD2-E67E-32808F9A24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10895" y="3438045"/>
                  <a:ext cx="512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6BA836-9093-AC95-E88F-C434273CB61A}"/>
                    </a:ext>
                  </a:extLst>
                </p14:cNvPr>
                <p14:cNvContentPartPr/>
                <p14:nvPr/>
              </p14:nvContentPartPr>
              <p14:xfrm>
                <a:off x="8753175" y="3141765"/>
                <a:ext cx="494640" cy="7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6BA836-9093-AC95-E88F-C434273CB6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44535" y="3132765"/>
                  <a:ext cx="512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3F79F4-0849-E5C0-6DDF-08CBDA775163}"/>
                    </a:ext>
                  </a:extLst>
                </p14:cNvPr>
                <p14:cNvContentPartPr/>
                <p14:nvPr/>
              </p14:nvContentPartPr>
              <p14:xfrm>
                <a:off x="9144855" y="3143205"/>
                <a:ext cx="267120" cy="43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3F79F4-0849-E5C0-6DDF-08CBDA7751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35855" y="3134205"/>
                  <a:ext cx="2847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E6F8C4-495F-029E-F2F6-B46F89E5BA95}"/>
                    </a:ext>
                  </a:extLst>
                </p14:cNvPr>
                <p14:cNvContentPartPr/>
                <p14:nvPr/>
              </p14:nvContentPartPr>
              <p14:xfrm>
                <a:off x="7703415" y="3543165"/>
                <a:ext cx="731160" cy="10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E6F8C4-495F-029E-F2F6-B46F89E5BA9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94415" y="3534165"/>
                  <a:ext cx="748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1D97D4-3820-7D47-A56C-3FCD7BB6B9CB}"/>
                    </a:ext>
                  </a:extLst>
                </p14:cNvPr>
                <p14:cNvContentPartPr/>
                <p14:nvPr/>
              </p14:nvContentPartPr>
              <p14:xfrm>
                <a:off x="7991055" y="3839085"/>
                <a:ext cx="353520" cy="435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1D97D4-3820-7D47-A56C-3FCD7BB6B9C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82415" y="3830085"/>
                  <a:ext cx="3711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20AA09-5254-941A-9772-F2B6A9EFAAEE}"/>
                    </a:ext>
                  </a:extLst>
                </p14:cNvPr>
                <p14:cNvContentPartPr/>
                <p14:nvPr/>
              </p14:nvContentPartPr>
              <p14:xfrm>
                <a:off x="8010135" y="4057605"/>
                <a:ext cx="609120" cy="3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20AA09-5254-941A-9772-F2B6A9EFAAE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01495" y="4048605"/>
                  <a:ext cx="626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73F6BF-685A-8FA9-3329-E36840B606DE}"/>
                    </a:ext>
                  </a:extLst>
                </p14:cNvPr>
                <p14:cNvContentPartPr/>
                <p14:nvPr/>
              </p14:nvContentPartPr>
              <p14:xfrm>
                <a:off x="8943615" y="3532005"/>
                <a:ext cx="878040" cy="126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73F6BF-685A-8FA9-3329-E36840B606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34975" y="3523005"/>
                  <a:ext cx="89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8348C7-FADA-3AD7-59DA-69457B5CD2AF}"/>
                    </a:ext>
                  </a:extLst>
                </p14:cNvPr>
                <p14:cNvContentPartPr/>
                <p14:nvPr/>
              </p14:nvContentPartPr>
              <p14:xfrm>
                <a:off x="9238095" y="3769965"/>
                <a:ext cx="677880" cy="573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8348C7-FADA-3AD7-59DA-69457B5CD2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29455" y="3761325"/>
                  <a:ext cx="6955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16AF4B-D299-F143-7AA5-83C1AEEC5D42}"/>
                    </a:ext>
                  </a:extLst>
                </p14:cNvPr>
                <p14:cNvContentPartPr/>
                <p14:nvPr/>
              </p14:nvContentPartPr>
              <p14:xfrm>
                <a:off x="3722175" y="3371805"/>
                <a:ext cx="296640" cy="43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16AF4B-D299-F143-7AA5-83C1AEEC5D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13175" y="3362805"/>
                  <a:ext cx="3142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2C405E-5CF2-0DB5-EFFE-2C16AA9DA407}"/>
                    </a:ext>
                  </a:extLst>
                </p14:cNvPr>
                <p14:cNvContentPartPr/>
                <p14:nvPr/>
              </p14:nvContentPartPr>
              <p14:xfrm>
                <a:off x="3695535" y="3409965"/>
                <a:ext cx="378360" cy="84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2C405E-5CF2-0DB5-EFFE-2C16AA9DA4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86895" y="3400965"/>
                  <a:ext cx="39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A0DAA5-8EED-9131-1138-AB94E706CF4B}"/>
                    </a:ext>
                  </a:extLst>
                </p14:cNvPr>
                <p14:cNvContentPartPr/>
                <p14:nvPr/>
              </p14:nvContentPartPr>
              <p14:xfrm>
                <a:off x="4295655" y="3398805"/>
                <a:ext cx="304920" cy="38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A0DAA5-8EED-9131-1138-AB94E706CF4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287015" y="3389805"/>
                  <a:ext cx="322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5F875F-5CAB-0819-E5C5-B310172A2BD4}"/>
                    </a:ext>
                  </a:extLst>
                </p14:cNvPr>
                <p14:cNvContentPartPr/>
                <p14:nvPr/>
              </p14:nvContentPartPr>
              <p14:xfrm>
                <a:off x="4687335" y="3398085"/>
                <a:ext cx="313560" cy="450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5F875F-5CAB-0819-E5C5-B310172A2BD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78335" y="3389085"/>
                  <a:ext cx="3312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DE8C73-FB0D-EAE5-0F90-ED80F1B35872}"/>
                    </a:ext>
                  </a:extLst>
                </p14:cNvPr>
                <p14:cNvContentPartPr/>
                <p14:nvPr/>
              </p14:nvContentPartPr>
              <p14:xfrm>
                <a:off x="5141655" y="3399525"/>
                <a:ext cx="279000" cy="504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DE8C73-FB0D-EAE5-0F90-ED80F1B358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32655" y="3390525"/>
                  <a:ext cx="2966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A47C7B-57E4-E2D0-0BDC-FF9756FB607B}"/>
                    </a:ext>
                  </a:extLst>
                </p14:cNvPr>
                <p14:cNvContentPartPr/>
                <p14:nvPr/>
              </p14:nvContentPartPr>
              <p14:xfrm>
                <a:off x="5705055" y="3381165"/>
                <a:ext cx="360" cy="12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A47C7B-57E4-E2D0-0BDC-FF9756FB607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96415" y="3372165"/>
                  <a:ext cx="18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D28273-E41E-00ED-E49D-D669A082F80F}"/>
                    </a:ext>
                  </a:extLst>
                </p14:cNvPr>
                <p14:cNvContentPartPr/>
                <p14:nvPr/>
              </p14:nvContentPartPr>
              <p14:xfrm>
                <a:off x="5705055" y="3705165"/>
                <a:ext cx="360" cy="2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D28273-E41E-00ED-E49D-D669A082F8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96415" y="3696165"/>
                  <a:ext cx="18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B62710-973F-4278-6D52-812B3D188C97}"/>
                    </a:ext>
                  </a:extLst>
                </p14:cNvPr>
                <p14:cNvContentPartPr/>
                <p14:nvPr/>
              </p14:nvContentPartPr>
              <p14:xfrm>
                <a:off x="6114735" y="3303045"/>
                <a:ext cx="231480" cy="32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B62710-973F-4278-6D52-812B3D188C9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06095" y="3294405"/>
                  <a:ext cx="249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196FD5-E54C-BB84-DD0F-CC470C70893A}"/>
                    </a:ext>
                  </a:extLst>
                </p14:cNvPr>
                <p14:cNvContentPartPr/>
                <p14:nvPr/>
              </p14:nvContentPartPr>
              <p14:xfrm>
                <a:off x="6076575" y="3502845"/>
                <a:ext cx="241560" cy="4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196FD5-E54C-BB84-DD0F-CC470C7089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67935" y="3493845"/>
                  <a:ext cx="259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3068B9-CF59-ED77-6200-C2C27731ABFC}"/>
                    </a:ext>
                  </a:extLst>
                </p14:cNvPr>
                <p14:cNvContentPartPr/>
                <p14:nvPr/>
              </p14:nvContentPartPr>
              <p14:xfrm>
                <a:off x="6667335" y="3238245"/>
                <a:ext cx="420840" cy="34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3068B9-CF59-ED77-6200-C2C27731ABF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58695" y="3229245"/>
                  <a:ext cx="438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5BDA1A-C9C4-9E7F-B430-5256AB28572A}"/>
                    </a:ext>
                  </a:extLst>
                </p14:cNvPr>
                <p14:cNvContentPartPr/>
                <p14:nvPr/>
              </p14:nvContentPartPr>
              <p14:xfrm>
                <a:off x="3756735" y="3990285"/>
                <a:ext cx="1353600" cy="4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5BDA1A-C9C4-9E7F-B430-5256AB2857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48095" y="3981645"/>
                  <a:ext cx="137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6241F0-FCFE-8C30-E36B-53AE3610BA29}"/>
                    </a:ext>
                  </a:extLst>
                </p14:cNvPr>
                <p14:cNvContentPartPr/>
                <p14:nvPr/>
              </p14:nvContentPartPr>
              <p14:xfrm>
                <a:off x="4943295" y="3990285"/>
                <a:ext cx="413280" cy="3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6241F0-FCFE-8C30-E36B-53AE3610BA2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34655" y="3981285"/>
                  <a:ext cx="430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84E74E-643D-5584-9AC4-B7CAD2621715}"/>
                    </a:ext>
                  </a:extLst>
                </p14:cNvPr>
                <p14:cNvContentPartPr/>
                <p14:nvPr/>
              </p14:nvContentPartPr>
              <p14:xfrm>
                <a:off x="6165135" y="3686085"/>
                <a:ext cx="749520" cy="12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84E74E-643D-5584-9AC4-B7CAD262171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56135" y="3677085"/>
                  <a:ext cx="767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ADDEE5-AC5B-6F12-2400-2299E96D0BE5}"/>
                    </a:ext>
                  </a:extLst>
                </p14:cNvPr>
                <p14:cNvContentPartPr/>
                <p14:nvPr/>
              </p14:nvContentPartPr>
              <p14:xfrm>
                <a:off x="6429015" y="4076685"/>
                <a:ext cx="355680" cy="440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ADDEE5-AC5B-6F12-2400-2299E96D0BE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20375" y="4067685"/>
                  <a:ext cx="373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13BDBE-E9FE-5C37-698F-7B9777FEE1B9}"/>
                    </a:ext>
                  </a:extLst>
                </p14:cNvPr>
                <p14:cNvContentPartPr/>
                <p14:nvPr/>
              </p14:nvContentPartPr>
              <p14:xfrm>
                <a:off x="4397535" y="4257405"/>
                <a:ext cx="301320" cy="411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13BDBE-E9FE-5C37-698F-7B9777FEE1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88895" y="4248405"/>
                  <a:ext cx="3189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62DD4A-1533-50EF-81EC-A57B6B071F2A}"/>
                    </a:ext>
                  </a:extLst>
                </p14:cNvPr>
                <p14:cNvContentPartPr/>
                <p14:nvPr/>
              </p14:nvContentPartPr>
              <p14:xfrm>
                <a:off x="4419495" y="4295565"/>
                <a:ext cx="461160" cy="39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62DD4A-1533-50EF-81EC-A57B6B071F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10855" y="4286565"/>
                  <a:ext cx="478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902ECD-53DE-F5F8-7AAF-054308762DA2}"/>
                    </a:ext>
                  </a:extLst>
                </p14:cNvPr>
                <p14:cNvContentPartPr/>
                <p14:nvPr/>
              </p14:nvContentPartPr>
              <p14:xfrm>
                <a:off x="4123215" y="4247325"/>
                <a:ext cx="897120" cy="57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902ECD-53DE-F5F8-7AAF-054308762DA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14215" y="4238325"/>
                  <a:ext cx="9147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36FDBA-39D5-7446-BEBA-2403033CC808}"/>
                    </a:ext>
                  </a:extLst>
                </p14:cNvPr>
                <p14:cNvContentPartPr/>
                <p14:nvPr/>
              </p14:nvContentPartPr>
              <p14:xfrm>
                <a:off x="2937015" y="4781565"/>
                <a:ext cx="968400" cy="461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36FDBA-39D5-7446-BEBA-2403033CC8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28015" y="4772565"/>
                  <a:ext cx="9860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7ED7F5-8AD3-C50C-DDC7-D280A77EB5E6}"/>
                    </a:ext>
                  </a:extLst>
                </p14:cNvPr>
                <p14:cNvContentPartPr/>
                <p14:nvPr/>
              </p14:nvContentPartPr>
              <p14:xfrm>
                <a:off x="2723895" y="5124285"/>
                <a:ext cx="387360" cy="317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7ED7F5-8AD3-C50C-DDC7-D280A77EB5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5255" y="5115285"/>
                  <a:ext cx="405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CC7F7D-9CD2-E56F-66B9-7E4359858E19}"/>
                    </a:ext>
                  </a:extLst>
                </p14:cNvPr>
                <p14:cNvContentPartPr/>
                <p14:nvPr/>
              </p14:nvContentPartPr>
              <p14:xfrm>
                <a:off x="3238335" y="5209965"/>
                <a:ext cx="307440" cy="35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CC7F7D-9CD2-E56F-66B9-7E4359858E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29695" y="5200965"/>
                  <a:ext cx="325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2DE2EE-D285-D846-E722-87B22D092B58}"/>
                    </a:ext>
                  </a:extLst>
                </p14:cNvPr>
                <p14:cNvContentPartPr/>
                <p14:nvPr/>
              </p14:nvContentPartPr>
              <p14:xfrm>
                <a:off x="3362175" y="5341365"/>
                <a:ext cx="257400" cy="21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2DE2EE-D285-D846-E722-87B22D092B5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53535" y="5332725"/>
                  <a:ext cx="275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780AD4-AEB2-3AA2-A55D-507009C49CF4}"/>
                    </a:ext>
                  </a:extLst>
                </p14:cNvPr>
                <p14:cNvContentPartPr/>
                <p14:nvPr/>
              </p14:nvContentPartPr>
              <p14:xfrm>
                <a:off x="3745215" y="5000445"/>
                <a:ext cx="57600" cy="439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780AD4-AEB2-3AA2-A55D-507009C49C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36215" y="4991445"/>
                  <a:ext cx="752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758417-6938-4E25-C5DF-A9FCC28F91DB}"/>
                    </a:ext>
                  </a:extLst>
                </p14:cNvPr>
                <p14:cNvContentPartPr/>
                <p14:nvPr/>
              </p14:nvContentPartPr>
              <p14:xfrm>
                <a:off x="3695535" y="5144805"/>
                <a:ext cx="478800" cy="405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758417-6938-4E25-C5DF-A9FCC28F91D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86895" y="5136165"/>
                  <a:ext cx="496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A24CA7-8C9C-D5B9-FE9D-377E79072CF6}"/>
                    </a:ext>
                  </a:extLst>
                </p14:cNvPr>
                <p14:cNvContentPartPr/>
                <p14:nvPr/>
              </p14:nvContentPartPr>
              <p14:xfrm>
                <a:off x="4428855" y="5019525"/>
                <a:ext cx="268200" cy="600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A24CA7-8C9C-D5B9-FE9D-377E79072CF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20215" y="5010525"/>
                  <a:ext cx="28584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9938F5-5122-F6A4-45F6-A3BB6C859D31}"/>
                    </a:ext>
                  </a:extLst>
                </p14:cNvPr>
                <p14:cNvContentPartPr/>
                <p14:nvPr/>
              </p14:nvContentPartPr>
              <p14:xfrm>
                <a:off x="4840335" y="5219685"/>
                <a:ext cx="70920" cy="19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9938F5-5122-F6A4-45F6-A3BB6C859D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31335" y="5210685"/>
                  <a:ext cx="88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6CD6EC6-773C-6058-BFF5-7EA9FDA1266E}"/>
                    </a:ext>
                  </a:extLst>
                </p14:cNvPr>
                <p14:cNvContentPartPr/>
                <p14:nvPr/>
              </p14:nvContentPartPr>
              <p14:xfrm>
                <a:off x="4828815" y="5038605"/>
                <a:ext cx="45360" cy="3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6CD6EC6-773C-6058-BFF5-7EA9FDA1266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20175" y="5029605"/>
                  <a:ext cx="63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B7B171-92B0-A204-13CD-74E6E509A4C9}"/>
                    </a:ext>
                  </a:extLst>
                </p14:cNvPr>
                <p14:cNvContentPartPr/>
                <p14:nvPr/>
              </p14:nvContentPartPr>
              <p14:xfrm>
                <a:off x="5181255" y="4895685"/>
                <a:ext cx="60120" cy="540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B7B171-92B0-A204-13CD-74E6E509A4C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72615" y="4886685"/>
                  <a:ext cx="777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CC2F01-B357-A057-D3A6-48DFD2286C12}"/>
                    </a:ext>
                  </a:extLst>
                </p14:cNvPr>
                <p14:cNvContentPartPr/>
                <p14:nvPr/>
              </p14:nvContentPartPr>
              <p14:xfrm>
                <a:off x="5105295" y="5162445"/>
                <a:ext cx="266040" cy="39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CC2F01-B357-A057-D3A6-48DFD2286C1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96655" y="5153805"/>
                  <a:ext cx="283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93C968-8D9D-220E-DA15-91604F5E662C}"/>
                    </a:ext>
                  </a:extLst>
                </p14:cNvPr>
                <p14:cNvContentPartPr/>
                <p14:nvPr/>
              </p14:nvContentPartPr>
              <p14:xfrm>
                <a:off x="4485735" y="3177045"/>
                <a:ext cx="71640" cy="22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93C968-8D9D-220E-DA15-91604F5E662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76735" y="3168045"/>
                  <a:ext cx="89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6EACB3-F650-9233-0CE8-7450F67AD49C}"/>
                    </a:ext>
                  </a:extLst>
                </p14:cNvPr>
                <p14:cNvContentPartPr/>
                <p14:nvPr/>
              </p14:nvContentPartPr>
              <p14:xfrm>
                <a:off x="4438575" y="3104325"/>
                <a:ext cx="197280" cy="117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6EACB3-F650-9233-0CE8-7450F67AD49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29935" y="3095325"/>
                  <a:ext cx="214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814B28-714F-1692-DE09-6720BB50929A}"/>
                    </a:ext>
                  </a:extLst>
                </p14:cNvPr>
                <p14:cNvContentPartPr/>
                <p14:nvPr/>
              </p14:nvContentPartPr>
              <p14:xfrm>
                <a:off x="6876855" y="3981285"/>
                <a:ext cx="77040" cy="29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814B28-714F-1692-DE09-6720BB50929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68215" y="3972285"/>
                  <a:ext cx="94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D552F0-6382-20A7-689A-EF5788F9262C}"/>
                    </a:ext>
                  </a:extLst>
                </p14:cNvPr>
                <p14:cNvContentPartPr/>
                <p14:nvPr/>
              </p14:nvContentPartPr>
              <p14:xfrm>
                <a:off x="7124535" y="4047885"/>
                <a:ext cx="152280" cy="295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D552F0-6382-20A7-689A-EF5788F9262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15895" y="4038885"/>
                  <a:ext cx="169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211D752-AAB0-6457-964F-715CD1EE42D6}"/>
                    </a:ext>
                  </a:extLst>
                </p14:cNvPr>
                <p14:cNvContentPartPr/>
                <p14:nvPr/>
              </p14:nvContentPartPr>
              <p14:xfrm>
                <a:off x="7074855" y="4667085"/>
                <a:ext cx="342000" cy="855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211D752-AAB0-6457-964F-715CD1EE42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66215" y="4658085"/>
                  <a:ext cx="35964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CF0AD9B-3DB0-D1A1-4819-385FC8635893}"/>
                    </a:ext>
                  </a:extLst>
                </p14:cNvPr>
                <p14:cNvContentPartPr/>
                <p14:nvPr/>
              </p14:nvContentPartPr>
              <p14:xfrm>
                <a:off x="7248375" y="4829085"/>
                <a:ext cx="363960" cy="321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CF0AD9B-3DB0-D1A1-4819-385FC863589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39735" y="4820085"/>
                  <a:ext cx="381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3994DF-AF54-ACA0-8054-CCC157924F36}"/>
                    </a:ext>
                  </a:extLst>
                </p14:cNvPr>
                <p14:cNvContentPartPr/>
                <p14:nvPr/>
              </p14:nvContentPartPr>
              <p14:xfrm>
                <a:off x="6075855" y="3333645"/>
                <a:ext cx="95040" cy="49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3994DF-AF54-ACA0-8054-CCC157924F3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67215" y="3324645"/>
                  <a:ext cx="1126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6EB054-EA9F-9068-FCAD-6DDA8FCE4A75}"/>
                    </a:ext>
                  </a:extLst>
                </p14:cNvPr>
                <p14:cNvContentPartPr/>
                <p14:nvPr/>
              </p14:nvContentPartPr>
              <p14:xfrm>
                <a:off x="6048135" y="3103605"/>
                <a:ext cx="1077120" cy="1190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6EB054-EA9F-9068-FCAD-6DDA8FCE4A7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39495" y="3094965"/>
                  <a:ext cx="1094760" cy="12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7921A61-6D5D-57E9-1A8C-F9E2FFD16E0C}"/>
              </a:ext>
            </a:extLst>
          </p:cNvPr>
          <p:cNvGrpSpPr/>
          <p:nvPr/>
        </p:nvGrpSpPr>
        <p:grpSpPr>
          <a:xfrm>
            <a:off x="6514335" y="2476485"/>
            <a:ext cx="1059120" cy="469080"/>
            <a:chOff x="6514335" y="2476485"/>
            <a:chExt cx="105912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80171C-D004-59A6-34CD-9BDCA0DBD62C}"/>
                    </a:ext>
                  </a:extLst>
                </p14:cNvPr>
                <p14:cNvContentPartPr/>
                <p14:nvPr/>
              </p14:nvContentPartPr>
              <p14:xfrm>
                <a:off x="6514335" y="2621205"/>
                <a:ext cx="533880" cy="324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80171C-D004-59A6-34CD-9BDCA0DBD62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05695" y="2612205"/>
                  <a:ext cx="551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4E1227D-5283-3647-5196-C2CB32DB178C}"/>
                    </a:ext>
                  </a:extLst>
                </p14:cNvPr>
                <p14:cNvContentPartPr/>
                <p14:nvPr/>
              </p14:nvContentPartPr>
              <p14:xfrm>
                <a:off x="6971895" y="2651805"/>
                <a:ext cx="194760" cy="21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4E1227D-5283-3647-5196-C2CB32DB178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63255" y="2643165"/>
                  <a:ext cx="212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01D180-C2C4-7AF6-4CAB-AF573DC07B89}"/>
                    </a:ext>
                  </a:extLst>
                </p14:cNvPr>
                <p14:cNvContentPartPr/>
                <p14:nvPr/>
              </p14:nvContentPartPr>
              <p14:xfrm>
                <a:off x="7294815" y="2476485"/>
                <a:ext cx="278640" cy="401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01D180-C2C4-7AF6-4CAB-AF573DC07B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85815" y="2467485"/>
                  <a:ext cx="296280" cy="41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49F76F-8F7E-819C-965C-C9C6F76F8CBE}"/>
                  </a:ext>
                </a:extLst>
              </p14:cNvPr>
              <p14:cNvContentPartPr/>
              <p14:nvPr/>
            </p14:nvContentPartPr>
            <p14:xfrm>
              <a:off x="9715095" y="2706525"/>
              <a:ext cx="1211400" cy="551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49F76F-8F7E-819C-965C-C9C6F76F8CB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706455" y="2697525"/>
                <a:ext cx="1229040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5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0E6F37A-BC1F-3980-238E-0C87CF798758}"/>
              </a:ext>
            </a:extLst>
          </p:cNvPr>
          <p:cNvGrpSpPr/>
          <p:nvPr/>
        </p:nvGrpSpPr>
        <p:grpSpPr>
          <a:xfrm>
            <a:off x="971415" y="318285"/>
            <a:ext cx="11412000" cy="4006800"/>
            <a:chOff x="971415" y="318285"/>
            <a:chExt cx="11412000" cy="40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FF532D2-DE19-CE71-3F01-B0437F06AF6F}"/>
                    </a:ext>
                  </a:extLst>
                </p14:cNvPr>
                <p14:cNvContentPartPr/>
                <p14:nvPr/>
              </p14:nvContentPartPr>
              <p14:xfrm>
                <a:off x="1618695" y="494325"/>
                <a:ext cx="619560" cy="607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FF532D2-DE19-CE71-3F01-B0437F06AF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09695" y="485325"/>
                  <a:ext cx="63720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8BCA8BA-DC4E-2079-54AA-25FE31F0C501}"/>
                    </a:ext>
                  </a:extLst>
                </p14:cNvPr>
                <p14:cNvContentPartPr/>
                <p14:nvPr/>
              </p14:nvContentPartPr>
              <p14:xfrm>
                <a:off x="2712375" y="320445"/>
                <a:ext cx="1307160" cy="755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8BCA8BA-DC4E-2079-54AA-25FE31F0C5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03735" y="311805"/>
                  <a:ext cx="13248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874050-E03D-60FF-CBAD-DC09E44C417A}"/>
                    </a:ext>
                  </a:extLst>
                </p14:cNvPr>
                <p14:cNvContentPartPr/>
                <p14:nvPr/>
              </p14:nvContentPartPr>
              <p14:xfrm>
                <a:off x="4354695" y="333405"/>
                <a:ext cx="837360" cy="82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874050-E03D-60FF-CBAD-DC09E44C41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5695" y="324405"/>
                  <a:ext cx="85500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937BA4-00CB-BFD0-A76B-F248C1BD8A04}"/>
                    </a:ext>
                  </a:extLst>
                </p14:cNvPr>
                <p14:cNvContentPartPr/>
                <p14:nvPr/>
              </p14:nvContentPartPr>
              <p14:xfrm>
                <a:off x="5647815" y="318285"/>
                <a:ext cx="887040" cy="588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937BA4-00CB-BFD0-A76B-F248C1BD8A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38815" y="309285"/>
                  <a:ext cx="9046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EED5DA-9BD8-0BB7-5803-1E1CEE20CAF5}"/>
                    </a:ext>
                  </a:extLst>
                </p14:cNvPr>
                <p14:cNvContentPartPr/>
                <p14:nvPr/>
              </p14:nvContentPartPr>
              <p14:xfrm>
                <a:off x="1190295" y="3000285"/>
                <a:ext cx="216720" cy="5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EED5DA-9BD8-0BB7-5803-1E1CEE20CA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1655" y="2991285"/>
                  <a:ext cx="234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AA66AA-041F-10F8-0643-F2F7DD1B76D5}"/>
                    </a:ext>
                  </a:extLst>
                </p14:cNvPr>
                <p14:cNvContentPartPr/>
                <p14:nvPr/>
              </p14:nvContentPartPr>
              <p14:xfrm>
                <a:off x="971415" y="3505365"/>
                <a:ext cx="403560" cy="5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AA66AA-041F-10F8-0643-F2F7DD1B76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2775" y="3496725"/>
                  <a:ext cx="421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ADB76A-F1E6-256F-AF8D-804535A3D34F}"/>
                    </a:ext>
                  </a:extLst>
                </p14:cNvPr>
                <p14:cNvContentPartPr/>
                <p14:nvPr/>
              </p14:nvContentPartPr>
              <p14:xfrm>
                <a:off x="1370295" y="2933685"/>
                <a:ext cx="297720" cy="73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ADB76A-F1E6-256F-AF8D-804535A3D3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1655" y="2924685"/>
                  <a:ext cx="31536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F94113-AC9C-B527-7842-80741D4F6E08}"/>
                    </a:ext>
                  </a:extLst>
                </p14:cNvPr>
                <p14:cNvContentPartPr/>
                <p14:nvPr/>
              </p14:nvContentPartPr>
              <p14:xfrm>
                <a:off x="2685735" y="1688445"/>
                <a:ext cx="307800" cy="33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F94113-AC9C-B527-7842-80741D4F6E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7095" y="1679445"/>
                  <a:ext cx="3254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A2C56E-8AAC-98EC-8B06-EE2887313994}"/>
                    </a:ext>
                  </a:extLst>
                </p14:cNvPr>
                <p14:cNvContentPartPr/>
                <p14:nvPr/>
              </p14:nvContentPartPr>
              <p14:xfrm>
                <a:off x="2695455" y="1704285"/>
                <a:ext cx="477360" cy="1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A2C56E-8AAC-98EC-8B06-EE28873139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6815" y="1695645"/>
                  <a:ext cx="495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4F1382-70B4-EBFE-01E8-3C92F76AD3BD}"/>
                    </a:ext>
                  </a:extLst>
                </p14:cNvPr>
                <p14:cNvContentPartPr/>
                <p14:nvPr/>
              </p14:nvContentPartPr>
              <p14:xfrm>
                <a:off x="3438135" y="1590525"/>
                <a:ext cx="401400" cy="65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4F1382-70B4-EBFE-01E8-3C92F76AD3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29495" y="1581525"/>
                  <a:ext cx="41904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956441-7A63-A0E6-9F54-2499C8656517}"/>
                    </a:ext>
                  </a:extLst>
                </p14:cNvPr>
                <p14:cNvContentPartPr/>
                <p14:nvPr/>
              </p14:nvContentPartPr>
              <p14:xfrm>
                <a:off x="4038255" y="1697445"/>
                <a:ext cx="361440" cy="47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956441-7A63-A0E6-9F54-2499C86565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29615" y="1688445"/>
                  <a:ext cx="3790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606439-14C4-053C-CE46-D5DE1E946A1B}"/>
                    </a:ext>
                  </a:extLst>
                </p14:cNvPr>
                <p14:cNvContentPartPr/>
                <p14:nvPr/>
              </p14:nvContentPartPr>
              <p14:xfrm>
                <a:off x="4283415" y="1476405"/>
                <a:ext cx="329400" cy="84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606439-14C4-053C-CE46-D5DE1E946A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4415" y="1467405"/>
                  <a:ext cx="34704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349952-9A3D-1614-14B9-EF8351BE74A7}"/>
                    </a:ext>
                  </a:extLst>
                </p14:cNvPr>
                <p14:cNvContentPartPr/>
                <p14:nvPr/>
              </p14:nvContentPartPr>
              <p14:xfrm>
                <a:off x="5182695" y="1514205"/>
                <a:ext cx="56520" cy="19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349952-9A3D-1614-14B9-EF8351BE74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3695" y="1505205"/>
                  <a:ext cx="74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2A5509-2CE7-A7E9-A5B0-F5ED546FEE24}"/>
                    </a:ext>
                  </a:extLst>
                </p14:cNvPr>
                <p14:cNvContentPartPr/>
                <p14:nvPr/>
              </p14:nvContentPartPr>
              <p14:xfrm>
                <a:off x="5192055" y="2216205"/>
                <a:ext cx="9000" cy="31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2A5509-2CE7-A7E9-A5B0-F5ED546FEE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83055" y="2207565"/>
                  <a:ext cx="2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C76CBF-5786-A171-9759-B7E2648C661F}"/>
                    </a:ext>
                  </a:extLst>
                </p14:cNvPr>
                <p14:cNvContentPartPr/>
                <p14:nvPr/>
              </p14:nvContentPartPr>
              <p14:xfrm>
                <a:off x="5687055" y="1617885"/>
                <a:ext cx="381960" cy="59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C76CBF-5786-A171-9759-B7E2648C66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8055" y="1609245"/>
                  <a:ext cx="3996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D53E6C-2574-1043-3D21-95C3923BA7DE}"/>
                    </a:ext>
                  </a:extLst>
                </p14:cNvPr>
                <p14:cNvContentPartPr/>
                <p14:nvPr/>
              </p14:nvContentPartPr>
              <p14:xfrm>
                <a:off x="5924295" y="1590165"/>
                <a:ext cx="666360" cy="4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D53E6C-2574-1043-3D21-95C3923BA7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5655" y="1581525"/>
                  <a:ext cx="684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EFFCDD-7038-BF9A-DF68-E46E8C9B4B88}"/>
                    </a:ext>
                  </a:extLst>
                </p14:cNvPr>
                <p14:cNvContentPartPr/>
                <p14:nvPr/>
              </p14:nvContentPartPr>
              <p14:xfrm>
                <a:off x="6438735" y="1592325"/>
                <a:ext cx="383400" cy="519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EFFCDD-7038-BF9A-DF68-E46E8C9B4B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0095" y="1583685"/>
                  <a:ext cx="4010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1E3CAB-9F05-218B-BD83-492A805D03BF}"/>
                    </a:ext>
                  </a:extLst>
                </p14:cNvPr>
                <p14:cNvContentPartPr/>
                <p14:nvPr/>
              </p14:nvContentPartPr>
              <p14:xfrm>
                <a:off x="6314895" y="1951965"/>
                <a:ext cx="579960" cy="11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1E3CAB-9F05-218B-BD83-492A805D03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06255" y="1942965"/>
                  <a:ext cx="597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ABD756-437A-DF98-B8AC-40415BF31211}"/>
                    </a:ext>
                  </a:extLst>
                </p14:cNvPr>
                <p14:cNvContentPartPr/>
                <p14:nvPr/>
              </p14:nvContentPartPr>
              <p14:xfrm>
                <a:off x="7152975" y="1563165"/>
                <a:ext cx="286200" cy="45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ABD756-437A-DF98-B8AC-40415BF312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44335" y="1554525"/>
                  <a:ext cx="3038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1D6262-52CB-B24D-586F-C938CBEBFC6B}"/>
                    </a:ext>
                  </a:extLst>
                </p14:cNvPr>
                <p14:cNvContentPartPr/>
                <p14:nvPr/>
              </p14:nvContentPartPr>
              <p14:xfrm>
                <a:off x="7038855" y="1856205"/>
                <a:ext cx="496080" cy="36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1D6262-52CB-B24D-586F-C938CBEBFC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0215" y="1847205"/>
                  <a:ext cx="513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74628F-9FE4-DAE7-B9CD-854D955A96D9}"/>
                    </a:ext>
                  </a:extLst>
                </p14:cNvPr>
                <p14:cNvContentPartPr/>
                <p14:nvPr/>
              </p14:nvContentPartPr>
              <p14:xfrm>
                <a:off x="7772175" y="1637325"/>
                <a:ext cx="344880" cy="404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74628F-9FE4-DAE7-B9CD-854D955A96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63535" y="1628685"/>
                  <a:ext cx="362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C6565E-8CB3-B77E-324C-6C0711CF95F6}"/>
                    </a:ext>
                  </a:extLst>
                </p14:cNvPr>
                <p14:cNvContentPartPr/>
                <p14:nvPr/>
              </p14:nvContentPartPr>
              <p14:xfrm>
                <a:off x="7695855" y="1933965"/>
                <a:ext cx="466200" cy="1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C6565E-8CB3-B77E-324C-6C0711CF95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87215" y="1924965"/>
                  <a:ext cx="483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84EFD4-E6A9-789A-DAFC-8ED822613797}"/>
                    </a:ext>
                  </a:extLst>
                </p14:cNvPr>
                <p14:cNvContentPartPr/>
                <p14:nvPr/>
              </p14:nvContentPartPr>
              <p14:xfrm>
                <a:off x="8324775" y="1628685"/>
                <a:ext cx="58680" cy="14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84EFD4-E6A9-789A-DAFC-8ED8226137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6135" y="1619685"/>
                  <a:ext cx="76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A81F0D-F771-5897-7747-27FFFAFFDB21}"/>
                    </a:ext>
                  </a:extLst>
                </p14:cNvPr>
                <p14:cNvContentPartPr/>
                <p14:nvPr/>
              </p14:nvContentPartPr>
              <p14:xfrm>
                <a:off x="8417655" y="2104965"/>
                <a:ext cx="57240" cy="2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A81F0D-F771-5897-7747-27FFFAFFDB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09015" y="2095965"/>
                  <a:ext cx="74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81ED0A-5795-EDAE-905E-807BBD74BD36}"/>
                    </a:ext>
                  </a:extLst>
                </p14:cNvPr>
                <p14:cNvContentPartPr/>
                <p14:nvPr/>
              </p14:nvContentPartPr>
              <p14:xfrm>
                <a:off x="8800695" y="1671165"/>
                <a:ext cx="501840" cy="46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81ED0A-5795-EDAE-905E-807BBD74BD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92055" y="1662165"/>
                  <a:ext cx="519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5220C2-AAFA-7794-57D7-6901AD88CE6C}"/>
                    </a:ext>
                  </a:extLst>
                </p14:cNvPr>
                <p14:cNvContentPartPr/>
                <p14:nvPr/>
              </p14:nvContentPartPr>
              <p14:xfrm>
                <a:off x="9296055" y="1618605"/>
                <a:ext cx="476640" cy="51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5220C2-AAFA-7794-57D7-6901AD88CE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415" y="1609605"/>
                  <a:ext cx="4942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4FA44B-4199-39E1-9CFB-1C46AD19166A}"/>
                    </a:ext>
                  </a:extLst>
                </p14:cNvPr>
                <p14:cNvContentPartPr/>
                <p14:nvPr/>
              </p14:nvContentPartPr>
              <p14:xfrm>
                <a:off x="9886815" y="1503405"/>
                <a:ext cx="543960" cy="73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4FA44B-4199-39E1-9CFB-1C46AD1916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78175" y="1494765"/>
                  <a:ext cx="56160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129251-B233-D09F-CD81-03AA79FC6F5A}"/>
                    </a:ext>
                  </a:extLst>
                </p14:cNvPr>
                <p14:cNvContentPartPr/>
                <p14:nvPr/>
              </p14:nvContentPartPr>
              <p14:xfrm>
                <a:off x="10380375" y="1383165"/>
                <a:ext cx="421560" cy="78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129251-B233-D09F-CD81-03AA79FC6F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71735" y="1374165"/>
                  <a:ext cx="4392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F7EAA4-79AE-E90D-963B-5CF98CA08B4F}"/>
                    </a:ext>
                  </a:extLst>
                </p14:cNvPr>
                <p14:cNvContentPartPr/>
                <p14:nvPr/>
              </p14:nvContentPartPr>
              <p14:xfrm>
                <a:off x="2588535" y="2923965"/>
                <a:ext cx="384840" cy="506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F7EAA4-79AE-E90D-963B-5CF98CA08B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79895" y="2914965"/>
                  <a:ext cx="4024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E1E6BB-E6E3-7E34-A87C-658C114BF917}"/>
                    </a:ext>
                  </a:extLst>
                </p14:cNvPr>
                <p14:cNvContentPartPr/>
                <p14:nvPr/>
              </p14:nvContentPartPr>
              <p14:xfrm>
                <a:off x="2561895" y="2951685"/>
                <a:ext cx="675720" cy="66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E1E6BB-E6E3-7E34-A87C-658C114BF9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53255" y="2943045"/>
                  <a:ext cx="693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A4F4CB-4C66-173D-B27F-5B4C7FE203E4}"/>
                    </a:ext>
                  </a:extLst>
                </p14:cNvPr>
                <p14:cNvContentPartPr/>
                <p14:nvPr/>
              </p14:nvContentPartPr>
              <p14:xfrm>
                <a:off x="3257415" y="3008205"/>
                <a:ext cx="372240" cy="55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A4F4CB-4C66-173D-B27F-5B4C7FE203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48775" y="2999205"/>
                  <a:ext cx="3898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BB206F-8A1E-262F-FE24-36FCA9EA4E7C}"/>
                    </a:ext>
                  </a:extLst>
                </p14:cNvPr>
                <p14:cNvContentPartPr/>
                <p14:nvPr/>
              </p14:nvContentPartPr>
              <p14:xfrm>
                <a:off x="3695535" y="3218805"/>
                <a:ext cx="447480" cy="3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BB206F-8A1E-262F-FE24-36FCA9EA4E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6895" y="3209805"/>
                  <a:ext cx="465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AE92E8-1D1A-AE6A-8077-5BF53FD91C35}"/>
                    </a:ext>
                  </a:extLst>
                </p14:cNvPr>
                <p14:cNvContentPartPr/>
                <p14:nvPr/>
              </p14:nvContentPartPr>
              <p14:xfrm>
                <a:off x="4200255" y="2907045"/>
                <a:ext cx="640080" cy="68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AE92E8-1D1A-AE6A-8077-5BF53FD91C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91615" y="2898045"/>
                  <a:ext cx="65772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839C89-79EF-E3EC-B97A-2FB82CD34CF6}"/>
                    </a:ext>
                  </a:extLst>
                </p14:cNvPr>
                <p14:cNvContentPartPr/>
                <p14:nvPr/>
              </p14:nvContentPartPr>
              <p14:xfrm>
                <a:off x="4655655" y="2857005"/>
                <a:ext cx="546840" cy="55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839C89-79EF-E3EC-B97A-2FB82CD34C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46655" y="2848005"/>
                  <a:ext cx="5644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3825B4-1E63-C6AB-ACBC-7D5EE1F8F195}"/>
                    </a:ext>
                  </a:extLst>
                </p14:cNvPr>
                <p14:cNvContentPartPr/>
                <p14:nvPr/>
              </p14:nvContentPartPr>
              <p14:xfrm>
                <a:off x="5457735" y="3114045"/>
                <a:ext cx="426240" cy="2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3825B4-1E63-C6AB-ACBC-7D5EE1F8F1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49095" y="3105045"/>
                  <a:ext cx="443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983173-C947-FAE7-708F-9D2D44D5CBE4}"/>
                    </a:ext>
                  </a:extLst>
                </p14:cNvPr>
                <p14:cNvContentPartPr/>
                <p14:nvPr/>
              </p14:nvContentPartPr>
              <p14:xfrm>
                <a:off x="6503175" y="2609685"/>
                <a:ext cx="203040" cy="55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983173-C947-FAE7-708F-9D2D44D5CB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94175" y="2600685"/>
                  <a:ext cx="2206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415F50-DC9A-3935-0395-EF6E33CCADA6}"/>
                    </a:ext>
                  </a:extLst>
                </p14:cNvPr>
                <p14:cNvContentPartPr/>
                <p14:nvPr/>
              </p14:nvContentPartPr>
              <p14:xfrm>
                <a:off x="6629175" y="2619405"/>
                <a:ext cx="437400" cy="4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415F50-DC9A-3935-0395-EF6E33CCAD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20535" y="2610405"/>
                  <a:ext cx="455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CBCFF2-B464-E1F5-443B-F65CC09CCBD1}"/>
                    </a:ext>
                  </a:extLst>
                </p14:cNvPr>
                <p14:cNvContentPartPr/>
                <p14:nvPr/>
              </p14:nvContentPartPr>
              <p14:xfrm>
                <a:off x="7010055" y="2684925"/>
                <a:ext cx="316440" cy="29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CBCFF2-B464-E1F5-443B-F65CC09CCB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01415" y="2676285"/>
                  <a:ext cx="334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5F1E07-2551-A2D6-F8E4-21525A44885C}"/>
                    </a:ext>
                  </a:extLst>
                </p14:cNvPr>
                <p14:cNvContentPartPr/>
                <p14:nvPr/>
              </p14:nvContentPartPr>
              <p14:xfrm>
                <a:off x="7029135" y="2903805"/>
                <a:ext cx="505800" cy="76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5F1E07-2551-A2D6-F8E4-21525A4488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0495" y="2894805"/>
                  <a:ext cx="523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29C6C-5192-C274-8742-1DBC10370A3A}"/>
                    </a:ext>
                  </a:extLst>
                </p14:cNvPr>
                <p14:cNvContentPartPr/>
                <p14:nvPr/>
              </p14:nvContentPartPr>
              <p14:xfrm>
                <a:off x="7400655" y="2981205"/>
                <a:ext cx="3135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29C6C-5192-C274-8742-1DBC10370A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92015" y="2972205"/>
                  <a:ext cx="331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768F31-BA53-3709-BBAA-805C71F0184E}"/>
                    </a:ext>
                  </a:extLst>
                </p14:cNvPr>
                <p14:cNvContentPartPr/>
                <p14:nvPr/>
              </p14:nvContentPartPr>
              <p14:xfrm>
                <a:off x="7848495" y="2731005"/>
                <a:ext cx="235080" cy="39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768F31-BA53-3709-BBAA-805C71F018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39855" y="2722365"/>
                  <a:ext cx="2527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D34DB0-0E88-C3FF-6EB4-35C888FDF573}"/>
                    </a:ext>
                  </a:extLst>
                </p14:cNvPr>
                <p14:cNvContentPartPr/>
                <p14:nvPr/>
              </p14:nvContentPartPr>
              <p14:xfrm>
                <a:off x="7876935" y="2896245"/>
                <a:ext cx="278640" cy="56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D34DB0-0E88-C3FF-6EB4-35C888FDF5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68295" y="2887605"/>
                  <a:ext cx="296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1E406C-25C9-EA54-0092-53942C61F215}"/>
                    </a:ext>
                  </a:extLst>
                </p14:cNvPr>
                <p14:cNvContentPartPr/>
                <p14:nvPr/>
              </p14:nvContentPartPr>
              <p14:xfrm>
                <a:off x="8429535" y="2646405"/>
                <a:ext cx="208440" cy="445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1E406C-25C9-EA54-0092-53942C61F2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20895" y="2637765"/>
                  <a:ext cx="226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0A71FB-5967-8E50-FACC-6ED4F64D17F8}"/>
                    </a:ext>
                  </a:extLst>
                </p14:cNvPr>
                <p14:cNvContentPartPr/>
                <p14:nvPr/>
              </p14:nvContentPartPr>
              <p14:xfrm>
                <a:off x="8305695" y="2885445"/>
                <a:ext cx="521280" cy="6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0A71FB-5967-8E50-FACC-6ED4F64D17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97055" y="2876805"/>
                  <a:ext cx="53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FBF18E-2160-22EF-1293-2080C95D4052}"/>
                    </a:ext>
                  </a:extLst>
                </p14:cNvPr>
                <p14:cNvContentPartPr/>
                <p14:nvPr/>
              </p14:nvContentPartPr>
              <p14:xfrm>
                <a:off x="9153135" y="2817765"/>
                <a:ext cx="323640" cy="2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FBF18E-2160-22EF-1293-2080C95D40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44495" y="2809125"/>
                  <a:ext cx="341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6D7C08-3BBA-7462-786C-26DCBE700393}"/>
                    </a:ext>
                  </a:extLst>
                </p14:cNvPr>
                <p14:cNvContentPartPr/>
                <p14:nvPr/>
              </p14:nvContentPartPr>
              <p14:xfrm>
                <a:off x="9958455" y="2548485"/>
                <a:ext cx="346320" cy="35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6D7C08-3BBA-7462-786C-26DCBE7003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49815" y="2539845"/>
                  <a:ext cx="3639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E39A66C-07A4-C360-DBD9-A3279002E9DA}"/>
                    </a:ext>
                  </a:extLst>
                </p14:cNvPr>
                <p14:cNvContentPartPr/>
                <p14:nvPr/>
              </p14:nvContentPartPr>
              <p14:xfrm>
                <a:off x="10191375" y="2505285"/>
                <a:ext cx="391680" cy="597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E39A66C-07A4-C360-DBD9-A3279002E9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2735" y="2496645"/>
                  <a:ext cx="4093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FCFD0D-43E0-7FAB-1856-29776A429BCA}"/>
                    </a:ext>
                  </a:extLst>
                </p14:cNvPr>
                <p14:cNvContentPartPr/>
                <p14:nvPr/>
              </p14:nvContentPartPr>
              <p14:xfrm>
                <a:off x="10772415" y="2704365"/>
                <a:ext cx="389520" cy="4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FCFD0D-43E0-7FAB-1856-29776A429B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63775" y="2695725"/>
                  <a:ext cx="407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306462-8FE6-7C3F-E1E4-9537D439329E}"/>
                    </a:ext>
                  </a:extLst>
                </p14:cNvPr>
                <p14:cNvContentPartPr/>
                <p14:nvPr/>
              </p14:nvContentPartPr>
              <p14:xfrm>
                <a:off x="11143935" y="2550645"/>
                <a:ext cx="373680" cy="507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306462-8FE6-7C3F-E1E4-9537D43932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35295" y="2542005"/>
                  <a:ext cx="3913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876113-F067-879B-5E0F-1BD772C02DB6}"/>
                    </a:ext>
                  </a:extLst>
                </p14:cNvPr>
                <p14:cNvContentPartPr/>
                <p14:nvPr/>
              </p14:nvContentPartPr>
              <p14:xfrm>
                <a:off x="11409255" y="2392245"/>
                <a:ext cx="437760" cy="58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876113-F067-879B-5E0F-1BD772C02D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00615" y="2383605"/>
                  <a:ext cx="4554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DE4E9A-40B8-6B7E-DA3B-C8057F05AE18}"/>
                    </a:ext>
                  </a:extLst>
                </p14:cNvPr>
                <p14:cNvContentPartPr/>
                <p14:nvPr/>
              </p14:nvContentPartPr>
              <p14:xfrm>
                <a:off x="2360655" y="2506005"/>
                <a:ext cx="5002920" cy="1439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DE4E9A-40B8-6B7E-DA3B-C8057F05AE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51655" y="2497005"/>
                  <a:ext cx="5020560" cy="14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085D99-9180-70D1-9B55-ABAD51CBD532}"/>
                    </a:ext>
                  </a:extLst>
                </p14:cNvPr>
                <p14:cNvContentPartPr/>
                <p14:nvPr/>
              </p14:nvContentPartPr>
              <p14:xfrm>
                <a:off x="4227615" y="4007565"/>
                <a:ext cx="325440" cy="252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085D99-9180-70D1-9B55-ABAD51CBD5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18615" y="3998925"/>
                  <a:ext cx="343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E15856-3E77-4309-79AD-40638AA567B1}"/>
                    </a:ext>
                  </a:extLst>
                </p14:cNvPr>
                <p14:cNvContentPartPr/>
                <p14:nvPr/>
              </p14:nvContentPartPr>
              <p14:xfrm>
                <a:off x="4741695" y="3962205"/>
                <a:ext cx="296280" cy="276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E15856-3E77-4309-79AD-40638AA567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32695" y="3953205"/>
                  <a:ext cx="313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FDBE49-51A7-93BB-729D-84113E9417E6}"/>
                    </a:ext>
                  </a:extLst>
                </p14:cNvPr>
                <p14:cNvContentPartPr/>
                <p14:nvPr/>
              </p14:nvContentPartPr>
              <p14:xfrm>
                <a:off x="7810335" y="2422125"/>
                <a:ext cx="4431240" cy="1251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FDBE49-51A7-93BB-729D-84113E9417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01695" y="2413485"/>
                  <a:ext cx="4448880" cy="12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497692-924F-7478-6F7C-48E0804006CE}"/>
                    </a:ext>
                  </a:extLst>
                </p14:cNvPr>
                <p14:cNvContentPartPr/>
                <p14:nvPr/>
              </p14:nvContentPartPr>
              <p14:xfrm>
                <a:off x="9943335" y="3721725"/>
                <a:ext cx="435600" cy="28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497692-924F-7478-6F7C-48E0804006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34335" y="3712725"/>
                  <a:ext cx="453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8830598-E3F8-064B-04E3-FEEF9F4B4348}"/>
                    </a:ext>
                  </a:extLst>
                </p14:cNvPr>
                <p14:cNvContentPartPr/>
                <p14:nvPr/>
              </p14:nvContentPartPr>
              <p14:xfrm>
                <a:off x="10620135" y="3647925"/>
                <a:ext cx="229320" cy="287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8830598-E3F8-064B-04E3-FEEF9F4B43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11495" y="3638925"/>
                  <a:ext cx="246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85423A-ABB7-D9E7-2635-788E498E8BF7}"/>
                    </a:ext>
                  </a:extLst>
                </p14:cNvPr>
                <p14:cNvContentPartPr/>
                <p14:nvPr/>
              </p14:nvContentPartPr>
              <p14:xfrm>
                <a:off x="3027735" y="4132125"/>
                <a:ext cx="383040" cy="18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85423A-ABB7-D9E7-2635-788E498E8B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18735" y="4123125"/>
                  <a:ext cx="400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695567-0F07-53ED-82D7-ABE80C910F76}"/>
                    </a:ext>
                  </a:extLst>
                </p14:cNvPr>
                <p14:cNvContentPartPr/>
                <p14:nvPr/>
              </p14:nvContentPartPr>
              <p14:xfrm>
                <a:off x="3322935" y="4076685"/>
                <a:ext cx="578880" cy="248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695567-0F07-53ED-82D7-ABE80C910F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13935" y="4067685"/>
                  <a:ext cx="596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708F42-402E-4BA6-117B-2BA8EDB65708}"/>
                    </a:ext>
                  </a:extLst>
                </p14:cNvPr>
                <p14:cNvContentPartPr/>
                <p14:nvPr/>
              </p14:nvContentPartPr>
              <p14:xfrm>
                <a:off x="6455655" y="3821085"/>
                <a:ext cx="469440" cy="30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708F42-402E-4BA6-117B-2BA8EDB657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47015" y="3812445"/>
                  <a:ext cx="487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00AC92-7C45-23B2-D9D6-9EF5A2776D77}"/>
                    </a:ext>
                  </a:extLst>
                </p14:cNvPr>
                <p14:cNvContentPartPr/>
                <p14:nvPr/>
              </p14:nvContentPartPr>
              <p14:xfrm>
                <a:off x="7028055" y="3781125"/>
                <a:ext cx="681480" cy="38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00AC92-7C45-23B2-D9D6-9EF5A2776D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19055" y="3772125"/>
                  <a:ext cx="699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437A94-CFAF-7EB4-CC71-73FF7639F51E}"/>
                    </a:ext>
                  </a:extLst>
                </p14:cNvPr>
                <p14:cNvContentPartPr/>
                <p14:nvPr/>
              </p14:nvContentPartPr>
              <p14:xfrm>
                <a:off x="8431695" y="3750165"/>
                <a:ext cx="398160" cy="315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437A94-CFAF-7EB4-CC71-73FF7639F5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22695" y="3741165"/>
                  <a:ext cx="415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756137-C31E-8FDA-BCF8-25CF1CEE1697}"/>
                    </a:ext>
                  </a:extLst>
                </p14:cNvPr>
                <p14:cNvContentPartPr/>
                <p14:nvPr/>
              </p14:nvContentPartPr>
              <p14:xfrm>
                <a:off x="8430615" y="3856725"/>
                <a:ext cx="666360" cy="449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756137-C31E-8FDA-BCF8-25CF1CEE16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21975" y="3847725"/>
                  <a:ext cx="6840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2645AA-9A0D-5CAD-4659-C1F90E4ADECD}"/>
                    </a:ext>
                  </a:extLst>
                </p14:cNvPr>
                <p14:cNvContentPartPr/>
                <p14:nvPr/>
              </p14:nvContentPartPr>
              <p14:xfrm>
                <a:off x="9171855" y="3819285"/>
                <a:ext cx="515520" cy="34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2645AA-9A0D-5CAD-4659-C1F90E4ADEC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62855" y="3810285"/>
                  <a:ext cx="533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CF3227-B718-BC40-7CB5-A492766D459B}"/>
                    </a:ext>
                  </a:extLst>
                </p14:cNvPr>
                <p14:cNvContentPartPr/>
                <p14:nvPr/>
              </p14:nvContentPartPr>
              <p14:xfrm>
                <a:off x="11258055" y="3648645"/>
                <a:ext cx="419400" cy="249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CF3227-B718-BC40-7CB5-A492766D45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49055" y="3639645"/>
                  <a:ext cx="437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564AE1-D4B3-E5C3-70CA-E661B3C9591F}"/>
                    </a:ext>
                  </a:extLst>
                </p14:cNvPr>
                <p14:cNvContentPartPr/>
                <p14:nvPr/>
              </p14:nvContentPartPr>
              <p14:xfrm>
                <a:off x="11933775" y="3382605"/>
                <a:ext cx="449640" cy="409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564AE1-D4B3-E5C3-70CA-E661B3C959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25135" y="3373965"/>
                  <a:ext cx="46728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E326DED-3BD1-B0E8-ADB1-AB9195A4EA21}"/>
              </a:ext>
            </a:extLst>
          </p:cNvPr>
          <p:cNvGrpSpPr/>
          <p:nvPr/>
        </p:nvGrpSpPr>
        <p:grpSpPr>
          <a:xfrm>
            <a:off x="1038015" y="5152725"/>
            <a:ext cx="1229760" cy="593640"/>
            <a:chOff x="1038015" y="5152725"/>
            <a:chExt cx="122976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4E8E48-6445-8E25-0A79-1EBF290FE8F6}"/>
                    </a:ext>
                  </a:extLst>
                </p14:cNvPr>
                <p14:cNvContentPartPr/>
                <p14:nvPr/>
              </p14:nvContentPartPr>
              <p14:xfrm>
                <a:off x="1066455" y="5343165"/>
                <a:ext cx="456840" cy="3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4E8E48-6445-8E25-0A79-1EBF290FE8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7815" y="5334165"/>
                  <a:ext cx="47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E6A07C-6BF7-5650-4BBC-4A98112F041B}"/>
                    </a:ext>
                  </a:extLst>
                </p14:cNvPr>
                <p14:cNvContentPartPr/>
                <p14:nvPr/>
              </p14:nvContentPartPr>
              <p14:xfrm>
                <a:off x="1038015" y="5661405"/>
                <a:ext cx="507960" cy="8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E6A07C-6BF7-5650-4BBC-4A98112F04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9375" y="5652405"/>
                  <a:ext cx="525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220D282-A2A5-EF35-A433-3DF914E39DFE}"/>
                    </a:ext>
                  </a:extLst>
                </p14:cNvPr>
                <p14:cNvContentPartPr/>
                <p14:nvPr/>
              </p14:nvContentPartPr>
              <p14:xfrm>
                <a:off x="1608615" y="5152725"/>
                <a:ext cx="659160" cy="487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220D282-A2A5-EF35-A433-3DF914E39D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99615" y="5143725"/>
                  <a:ext cx="676800" cy="50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EA92A20-64F4-BE09-65E0-966233AA4B41}"/>
              </a:ext>
            </a:extLst>
          </p:cNvPr>
          <p:cNvGrpSpPr/>
          <p:nvPr/>
        </p:nvGrpSpPr>
        <p:grpSpPr>
          <a:xfrm>
            <a:off x="2733255" y="4838445"/>
            <a:ext cx="11085480" cy="1525320"/>
            <a:chOff x="2733255" y="4838445"/>
            <a:chExt cx="11085480" cy="15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93C854-BC0A-F2CF-1830-195783CBB1EA}"/>
                    </a:ext>
                  </a:extLst>
                </p14:cNvPr>
                <p14:cNvContentPartPr/>
                <p14:nvPr/>
              </p14:nvContentPartPr>
              <p14:xfrm>
                <a:off x="2903175" y="5171805"/>
                <a:ext cx="616680" cy="488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93C854-BC0A-F2CF-1830-195783CBB1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94175" y="5162805"/>
                  <a:ext cx="6343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50AA470-2308-F3BF-C199-2A493040D4EE}"/>
                    </a:ext>
                  </a:extLst>
                </p14:cNvPr>
                <p14:cNvContentPartPr/>
                <p14:nvPr/>
              </p14:nvContentPartPr>
              <p14:xfrm>
                <a:off x="3095415" y="5085405"/>
                <a:ext cx="685440" cy="77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50AA470-2308-F3BF-C199-2A493040D4E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86775" y="5076765"/>
                  <a:ext cx="703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3F52ED-94B5-B0A4-1F55-CB3E3B41D792}"/>
                    </a:ext>
                  </a:extLst>
                </p14:cNvPr>
                <p14:cNvContentPartPr/>
                <p14:nvPr/>
              </p14:nvContentPartPr>
              <p14:xfrm>
                <a:off x="3933495" y="5046885"/>
                <a:ext cx="582480" cy="882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3F52ED-94B5-B0A4-1F55-CB3E3B41D79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24855" y="5037885"/>
                  <a:ext cx="60012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696935-D71D-D512-AFF5-3B81BA4ADBE0}"/>
                    </a:ext>
                  </a:extLst>
                </p14:cNvPr>
                <p14:cNvContentPartPr/>
                <p14:nvPr/>
              </p14:nvContentPartPr>
              <p14:xfrm>
                <a:off x="4784535" y="5571765"/>
                <a:ext cx="138960" cy="10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696935-D71D-D512-AFF5-3B81BA4ADB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5895" y="5563125"/>
                  <a:ext cx="156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157522-5DCE-4B59-F036-9B0775130E3E}"/>
                    </a:ext>
                  </a:extLst>
                </p14:cNvPr>
                <p14:cNvContentPartPr/>
                <p14:nvPr/>
              </p14:nvContentPartPr>
              <p14:xfrm>
                <a:off x="5238495" y="5142285"/>
                <a:ext cx="572760" cy="806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157522-5DCE-4B59-F036-9B0775130E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29855" y="5133645"/>
                  <a:ext cx="59040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B0291D-E63E-5529-2870-1EEFC4F4F7BE}"/>
                    </a:ext>
                  </a:extLst>
                </p14:cNvPr>
                <p14:cNvContentPartPr/>
                <p14:nvPr/>
              </p14:nvContentPartPr>
              <p14:xfrm>
                <a:off x="5943375" y="5161005"/>
                <a:ext cx="554400" cy="1077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B0291D-E63E-5529-2870-1EEFC4F4F7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34735" y="5152365"/>
                  <a:ext cx="572040" cy="10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709E95-9231-6E74-8630-3C2DF22D02CB}"/>
                    </a:ext>
                  </a:extLst>
                </p14:cNvPr>
                <p14:cNvContentPartPr/>
                <p14:nvPr/>
              </p14:nvContentPartPr>
              <p14:xfrm>
                <a:off x="7057935" y="5619645"/>
                <a:ext cx="218520" cy="114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709E95-9231-6E74-8630-3C2DF22D02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49295" y="5610645"/>
                  <a:ext cx="236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A88C23-FDD5-B1F0-FE75-80F761F53CDA}"/>
                    </a:ext>
                  </a:extLst>
                </p14:cNvPr>
                <p14:cNvContentPartPr/>
                <p14:nvPr/>
              </p14:nvContentPartPr>
              <p14:xfrm>
                <a:off x="7419375" y="5238765"/>
                <a:ext cx="297360" cy="631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A88C23-FDD5-B1F0-FE75-80F761F53CD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10375" y="5229765"/>
                  <a:ext cx="31500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0FC5AE-EA01-101F-8CF2-CCDBF86C689C}"/>
                    </a:ext>
                  </a:extLst>
                </p14:cNvPr>
                <p14:cNvContentPartPr/>
                <p14:nvPr/>
              </p14:nvContentPartPr>
              <p14:xfrm>
                <a:off x="7524495" y="5285205"/>
                <a:ext cx="304200" cy="10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0FC5AE-EA01-101F-8CF2-CCDBF86C689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15855" y="5276565"/>
                  <a:ext cx="32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20D78C-1755-30B1-2CFB-6AB9654867F8}"/>
                    </a:ext>
                  </a:extLst>
                </p14:cNvPr>
                <p14:cNvContentPartPr/>
                <p14:nvPr/>
              </p14:nvContentPartPr>
              <p14:xfrm>
                <a:off x="7934175" y="5314725"/>
                <a:ext cx="158760" cy="457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20D78C-1755-30B1-2CFB-6AB9654867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25535" y="5305725"/>
                  <a:ext cx="1764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9AAC62-E434-783E-4A96-6F9FDDD30440}"/>
                    </a:ext>
                  </a:extLst>
                </p14:cNvPr>
                <p14:cNvContentPartPr/>
                <p14:nvPr/>
              </p14:nvContentPartPr>
              <p14:xfrm>
                <a:off x="8038935" y="5570685"/>
                <a:ext cx="170640" cy="58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9AAC62-E434-783E-4A96-6F9FDDD304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30295" y="5561685"/>
                  <a:ext cx="188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E1A54BC-E3D8-43F5-A7E7-0FE1AE70F6B7}"/>
                    </a:ext>
                  </a:extLst>
                </p14:cNvPr>
                <p14:cNvContentPartPr/>
                <p14:nvPr/>
              </p14:nvContentPartPr>
              <p14:xfrm>
                <a:off x="8410455" y="5455485"/>
                <a:ext cx="246960" cy="50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E1A54BC-E3D8-43F5-A7E7-0FE1AE70F6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01815" y="5446845"/>
                  <a:ext cx="264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3D8D5B-6EBE-A7B5-B7D3-18B3C420E1B7}"/>
                    </a:ext>
                  </a:extLst>
                </p14:cNvPr>
                <p14:cNvContentPartPr/>
                <p14:nvPr/>
              </p14:nvContentPartPr>
              <p14:xfrm>
                <a:off x="8753175" y="5353965"/>
                <a:ext cx="144360" cy="504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3D8D5B-6EBE-A7B5-B7D3-18B3C420E1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44535" y="5344965"/>
                  <a:ext cx="1620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448C0D-5570-259F-B204-1BF47BAFA82A}"/>
                    </a:ext>
                  </a:extLst>
                </p14:cNvPr>
                <p14:cNvContentPartPr/>
                <p14:nvPr/>
              </p14:nvContentPartPr>
              <p14:xfrm>
                <a:off x="8829495" y="5676525"/>
                <a:ext cx="408960" cy="29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448C0D-5570-259F-B204-1BF47BAFA8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20855" y="5667885"/>
                  <a:ext cx="426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CC122B4-8560-43FE-EFB4-8AC0F14608E1}"/>
                    </a:ext>
                  </a:extLst>
                </p14:cNvPr>
                <p14:cNvContentPartPr/>
                <p14:nvPr/>
              </p14:nvContentPartPr>
              <p14:xfrm>
                <a:off x="9172215" y="5337405"/>
                <a:ext cx="193320" cy="516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CC122B4-8560-43FE-EFB4-8AC0F14608E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63575" y="5328765"/>
                  <a:ext cx="210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4EAC4F-0CD6-E0AD-B150-ABE8A00219BA}"/>
                    </a:ext>
                  </a:extLst>
                </p14:cNvPr>
                <p14:cNvContentPartPr/>
                <p14:nvPr/>
              </p14:nvContentPartPr>
              <p14:xfrm>
                <a:off x="9039015" y="5733405"/>
                <a:ext cx="454680" cy="29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4EAC4F-0CD6-E0AD-B150-ABE8A00219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30375" y="5724405"/>
                  <a:ext cx="472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727976-6A66-88B7-C101-C469E0E4DEDE}"/>
                    </a:ext>
                  </a:extLst>
                </p14:cNvPr>
                <p14:cNvContentPartPr/>
                <p14:nvPr/>
              </p14:nvContentPartPr>
              <p14:xfrm>
                <a:off x="9725895" y="5553045"/>
                <a:ext cx="123120" cy="76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727976-6A66-88B7-C101-C469E0E4DED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17255" y="5544045"/>
                  <a:ext cx="140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04C3C54-BC0D-BF8E-2C1E-3955C8B35C9A}"/>
                    </a:ext>
                  </a:extLst>
                </p14:cNvPr>
                <p14:cNvContentPartPr/>
                <p14:nvPr/>
              </p14:nvContentPartPr>
              <p14:xfrm>
                <a:off x="10020015" y="5416605"/>
                <a:ext cx="207360" cy="531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04C3C54-BC0D-BF8E-2C1E-3955C8B35C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11375" y="5407965"/>
                  <a:ext cx="2250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4DF0AE-4CCB-3A70-E9DD-391794DEC282}"/>
                    </a:ext>
                  </a:extLst>
                </p14:cNvPr>
                <p14:cNvContentPartPr/>
                <p14:nvPr/>
              </p14:nvContentPartPr>
              <p14:xfrm>
                <a:off x="10086615" y="5704965"/>
                <a:ext cx="322920" cy="48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4DF0AE-4CCB-3A70-E9DD-391794DEC28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77975" y="5695965"/>
                  <a:ext cx="340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ACEE4E8-11B7-50D6-5C42-341CCC45E296}"/>
                    </a:ext>
                  </a:extLst>
                </p14:cNvPr>
                <p14:cNvContentPartPr/>
                <p14:nvPr/>
              </p14:nvContentPartPr>
              <p14:xfrm>
                <a:off x="10477215" y="5428125"/>
                <a:ext cx="150480" cy="489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ACEE4E8-11B7-50D6-5C42-341CCC45E2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68575" y="5419125"/>
                  <a:ext cx="168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CB9579-BDB6-C059-99D1-304B6F99AEDC}"/>
                    </a:ext>
                  </a:extLst>
                </p14:cNvPr>
                <p14:cNvContentPartPr/>
                <p14:nvPr/>
              </p14:nvContentPartPr>
              <p14:xfrm>
                <a:off x="10524735" y="5742765"/>
                <a:ext cx="313920" cy="10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CB9579-BDB6-C059-99D1-304B6F99AE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16095" y="5734125"/>
                  <a:ext cx="331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9EFE72D-9ACF-756D-DB97-03DD1EC21697}"/>
                    </a:ext>
                  </a:extLst>
                </p14:cNvPr>
                <p14:cNvContentPartPr/>
                <p14:nvPr/>
              </p14:nvContentPartPr>
              <p14:xfrm>
                <a:off x="11153655" y="5667165"/>
                <a:ext cx="19908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9EFE72D-9ACF-756D-DB97-03DD1EC216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45015" y="5658165"/>
                  <a:ext cx="21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427105-5F58-B2E0-C281-B21711838830}"/>
                    </a:ext>
                  </a:extLst>
                </p14:cNvPr>
                <p14:cNvContentPartPr/>
                <p14:nvPr/>
              </p14:nvContentPartPr>
              <p14:xfrm>
                <a:off x="11496375" y="5326605"/>
                <a:ext cx="134280" cy="470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427105-5F58-B2E0-C281-B217118388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487735" y="5317965"/>
                  <a:ext cx="151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C5CD5E-3D41-54CE-662A-CF9BAE794700}"/>
                    </a:ext>
                  </a:extLst>
                </p14:cNvPr>
                <p14:cNvContentPartPr/>
                <p14:nvPr/>
              </p14:nvContentPartPr>
              <p14:xfrm>
                <a:off x="11601135" y="5533965"/>
                <a:ext cx="352440" cy="66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C5CD5E-3D41-54CE-662A-CF9BAE7947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92495" y="5525325"/>
                  <a:ext cx="370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E66A199-AD82-CA46-3793-88106FC15D0E}"/>
                    </a:ext>
                  </a:extLst>
                </p14:cNvPr>
                <p14:cNvContentPartPr/>
                <p14:nvPr/>
              </p14:nvContentPartPr>
              <p14:xfrm>
                <a:off x="11991735" y="5257485"/>
                <a:ext cx="313560" cy="611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E66A199-AD82-CA46-3793-88106FC15D0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983095" y="5248485"/>
                  <a:ext cx="3312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5250129-615F-BF28-49BD-6C6D8A65E28D}"/>
                    </a:ext>
                  </a:extLst>
                </p14:cNvPr>
                <p14:cNvContentPartPr/>
                <p14:nvPr/>
              </p14:nvContentPartPr>
              <p14:xfrm>
                <a:off x="11982375" y="5590845"/>
                <a:ext cx="294120" cy="1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5250129-615F-BF28-49BD-6C6D8A65E2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73735" y="5581845"/>
                  <a:ext cx="311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58547F-F5A3-3A2C-E2A8-7AF89E6DB11B}"/>
                    </a:ext>
                  </a:extLst>
                </p14:cNvPr>
                <p14:cNvContentPartPr/>
                <p14:nvPr/>
              </p14:nvContentPartPr>
              <p14:xfrm>
                <a:off x="2733255" y="4838445"/>
                <a:ext cx="4040280" cy="1145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58547F-F5A3-3A2C-E2A8-7AF89E6DB1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24615" y="4829445"/>
                  <a:ext cx="405792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7C9974-171A-8F37-7C93-D576A2833FB6}"/>
                    </a:ext>
                  </a:extLst>
                </p14:cNvPr>
                <p14:cNvContentPartPr/>
                <p14:nvPr/>
              </p14:nvContentPartPr>
              <p14:xfrm>
                <a:off x="7191135" y="5029245"/>
                <a:ext cx="2163600" cy="1334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7C9974-171A-8F37-7C93-D576A2833FB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82495" y="5020245"/>
                  <a:ext cx="2181240" cy="13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D6D296-9956-D4F9-552F-4A71090D6D5F}"/>
                    </a:ext>
                  </a:extLst>
                </p14:cNvPr>
                <p14:cNvContentPartPr/>
                <p14:nvPr/>
              </p14:nvContentPartPr>
              <p14:xfrm>
                <a:off x="9782055" y="5276565"/>
                <a:ext cx="2304720" cy="1031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D6D296-9956-D4F9-552F-4A71090D6D5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73415" y="5267565"/>
                  <a:ext cx="2322360" cy="10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61D9A1-0312-7A95-D3D7-F6D51F968FD0}"/>
                    </a:ext>
                  </a:extLst>
                </p14:cNvPr>
                <p14:cNvContentPartPr/>
                <p14:nvPr/>
              </p14:nvContentPartPr>
              <p14:xfrm>
                <a:off x="12666375" y="5413725"/>
                <a:ext cx="1152360" cy="832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61D9A1-0312-7A95-D3D7-F6D51F968FD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657375" y="5405085"/>
                  <a:ext cx="1170000" cy="85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226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A35259-CB75-A3B1-A132-ED15EAA1EFFD}"/>
                  </a:ext>
                </a:extLst>
              </p14:cNvPr>
              <p14:cNvContentPartPr/>
              <p14:nvPr/>
            </p14:nvContentPartPr>
            <p14:xfrm>
              <a:off x="3264255" y="1638765"/>
              <a:ext cx="329040" cy="79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A35259-CB75-A3B1-A132-ED15EAA1E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5615" y="1630125"/>
                <a:ext cx="3466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05C899-570A-79CC-B2C4-2157D0CADA57}"/>
                  </a:ext>
                </a:extLst>
              </p14:cNvPr>
              <p14:cNvContentPartPr/>
              <p14:nvPr/>
            </p14:nvContentPartPr>
            <p14:xfrm>
              <a:off x="3836655" y="1618245"/>
              <a:ext cx="479520" cy="93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05C899-570A-79CC-B2C4-2157D0CADA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7655" y="1609245"/>
                <a:ext cx="49716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7E63F3-2DEF-17BA-9C2E-03C5E3D1D39F}"/>
                  </a:ext>
                </a:extLst>
              </p14:cNvPr>
              <p14:cNvContentPartPr/>
              <p14:nvPr/>
            </p14:nvContentPartPr>
            <p14:xfrm>
              <a:off x="4905135" y="1666845"/>
              <a:ext cx="10080" cy="74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7E63F3-2DEF-17BA-9C2E-03C5E3D1D3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6495" y="1657845"/>
                <a:ext cx="277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3A4491-6ECF-AC1E-5A18-47F58DDE5156}"/>
                  </a:ext>
                </a:extLst>
              </p14:cNvPr>
              <p14:cNvContentPartPr/>
              <p14:nvPr/>
            </p14:nvContentPartPr>
            <p14:xfrm>
              <a:off x="4731975" y="2245725"/>
              <a:ext cx="32400" cy="164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3A4491-6ECF-AC1E-5A18-47F58DDE5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3335" y="2237085"/>
                <a:ext cx="50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1C447-7536-B190-386F-93EA35BBACC2}"/>
                  </a:ext>
                </a:extLst>
              </p14:cNvPr>
              <p14:cNvContentPartPr/>
              <p14:nvPr/>
            </p14:nvContentPartPr>
            <p14:xfrm>
              <a:off x="5695695" y="1827765"/>
              <a:ext cx="3625200" cy="172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1C447-7536-B190-386F-93EA35BBA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7055" y="1819125"/>
                <a:ext cx="3642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9196229-DCE8-6D08-9C46-87494688E093}"/>
                  </a:ext>
                </a:extLst>
              </p14:cNvPr>
              <p14:cNvContentPartPr/>
              <p14:nvPr/>
            </p14:nvContentPartPr>
            <p14:xfrm>
              <a:off x="10334295" y="1742805"/>
              <a:ext cx="37440" cy="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9196229-DCE8-6D08-9C46-87494688E0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5655" y="1733805"/>
                <a:ext cx="55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AA24DB-F1AB-AFF6-DEE4-388659ADC823}"/>
                  </a:ext>
                </a:extLst>
              </p14:cNvPr>
              <p14:cNvContentPartPr/>
              <p14:nvPr/>
            </p14:nvContentPartPr>
            <p14:xfrm>
              <a:off x="5457735" y="797085"/>
              <a:ext cx="4795560" cy="109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AA24DB-F1AB-AFF6-DEE4-388659ADC8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49095" y="788085"/>
                <a:ext cx="481320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3E5E94-608D-E5A5-7F8C-EA04276886A9}"/>
                  </a:ext>
                </a:extLst>
              </p14:cNvPr>
              <p14:cNvContentPartPr/>
              <p14:nvPr/>
            </p14:nvContentPartPr>
            <p14:xfrm>
              <a:off x="11068335" y="1466685"/>
              <a:ext cx="75960" cy="94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3E5E94-608D-E5A5-7F8C-EA04276886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59335" y="1457685"/>
                <a:ext cx="9360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6F259F0-5BA8-F806-2555-8600C69D2AEC}"/>
              </a:ext>
            </a:extLst>
          </p:cNvPr>
          <p:cNvGrpSpPr/>
          <p:nvPr/>
        </p:nvGrpSpPr>
        <p:grpSpPr>
          <a:xfrm>
            <a:off x="1133055" y="1647765"/>
            <a:ext cx="1640880" cy="865800"/>
            <a:chOff x="1133055" y="1647765"/>
            <a:chExt cx="1640880" cy="86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87948D9-0980-0D38-9475-208AFE479468}"/>
                    </a:ext>
                  </a:extLst>
                </p14:cNvPr>
                <p14:cNvContentPartPr/>
                <p14:nvPr/>
              </p14:nvContentPartPr>
              <p14:xfrm>
                <a:off x="1351575" y="1647765"/>
                <a:ext cx="447480" cy="659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87948D9-0980-0D38-9475-208AFE4794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2575" y="1638765"/>
                  <a:ext cx="4651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BBA92CA-D577-70D9-69C3-A7926BBD7EF5}"/>
                    </a:ext>
                  </a:extLst>
                </p14:cNvPr>
                <p14:cNvContentPartPr/>
                <p14:nvPr/>
              </p14:nvContentPartPr>
              <p14:xfrm>
                <a:off x="1133055" y="1998045"/>
                <a:ext cx="6480" cy="2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BBA92CA-D577-70D9-69C3-A7926BBD7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415" y="1989045"/>
                  <a:ext cx="24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4F806F-C6D0-50BF-C709-EE9666AAADA9}"/>
                    </a:ext>
                  </a:extLst>
                </p14:cNvPr>
                <p14:cNvContentPartPr/>
                <p14:nvPr/>
              </p14:nvContentPartPr>
              <p14:xfrm>
                <a:off x="1514295" y="1809765"/>
                <a:ext cx="392400" cy="59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4F806F-C6D0-50BF-C709-EE9666AAAD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5655" y="1800765"/>
                  <a:ext cx="4100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3C3130-261F-8436-6079-0D1CA525EDD5}"/>
                    </a:ext>
                  </a:extLst>
                </p14:cNvPr>
                <p14:cNvContentPartPr/>
                <p14:nvPr/>
              </p14:nvContentPartPr>
              <p14:xfrm>
                <a:off x="1418895" y="1828485"/>
                <a:ext cx="723600" cy="3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3C3130-261F-8436-6079-0D1CA525ED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0255" y="1819485"/>
                  <a:ext cx="741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D92165-1490-88D9-0FAE-69B42A668090}"/>
                    </a:ext>
                  </a:extLst>
                </p14:cNvPr>
                <p14:cNvContentPartPr/>
                <p14:nvPr/>
              </p14:nvContentPartPr>
              <p14:xfrm>
                <a:off x="2171295" y="1819125"/>
                <a:ext cx="602640" cy="69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D92165-1490-88D9-0FAE-69B42A6680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2655" y="1810125"/>
                  <a:ext cx="6202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CDAF35-E157-A485-5B82-9CF7A4DDC90C}"/>
                    </a:ext>
                  </a:extLst>
                </p14:cNvPr>
                <p14:cNvContentPartPr/>
                <p14:nvPr/>
              </p14:nvContentPartPr>
              <p14:xfrm>
                <a:off x="1180935" y="1698885"/>
                <a:ext cx="11520" cy="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CDAF35-E157-A485-5B82-9CF7A4DDC9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2295" y="1690245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398AD8-2ADA-4F9A-1AC2-EDD5A0F7BF80}"/>
                    </a:ext>
                  </a:extLst>
                </p14:cNvPr>
                <p14:cNvContentPartPr/>
                <p14:nvPr/>
              </p14:nvContentPartPr>
              <p14:xfrm>
                <a:off x="1304055" y="2428605"/>
                <a:ext cx="29520" cy="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398AD8-2ADA-4F9A-1AC2-EDD5A0F7BF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5055" y="2419605"/>
                  <a:ext cx="4716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FD65216-D018-FF13-EB15-9BD170DFB300}"/>
                  </a:ext>
                </a:extLst>
              </p14:cNvPr>
              <p14:cNvContentPartPr/>
              <p14:nvPr/>
            </p14:nvContentPartPr>
            <p14:xfrm>
              <a:off x="790335" y="1809765"/>
              <a:ext cx="9720" cy="25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FD65216-D018-FF13-EB15-9BD170DFB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1695" y="1800765"/>
                <a:ext cx="2736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21178B09-85E2-2A75-75D3-3B731A9E58D7}"/>
              </a:ext>
            </a:extLst>
          </p:cNvPr>
          <p:cNvGrpSpPr/>
          <p:nvPr/>
        </p:nvGrpSpPr>
        <p:grpSpPr>
          <a:xfrm>
            <a:off x="-238545" y="3562245"/>
            <a:ext cx="9919800" cy="1171800"/>
            <a:chOff x="-238545" y="3562245"/>
            <a:chExt cx="9919800" cy="11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D65B91-A9D0-DA29-AEF1-1751DCE9B826}"/>
                    </a:ext>
                  </a:extLst>
                </p14:cNvPr>
                <p14:cNvContentPartPr/>
                <p14:nvPr/>
              </p14:nvContentPartPr>
              <p14:xfrm>
                <a:off x="684855" y="3790845"/>
                <a:ext cx="77400" cy="82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D65B91-A9D0-DA29-AEF1-1751DCE9B8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215" y="3781845"/>
                  <a:ext cx="9504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50F31D-CD17-8E33-6445-9C17B06D82F9}"/>
                    </a:ext>
                  </a:extLst>
                </p14:cNvPr>
                <p14:cNvContentPartPr/>
                <p14:nvPr/>
              </p14:nvContentPartPr>
              <p14:xfrm>
                <a:off x="733095" y="3732165"/>
                <a:ext cx="277560" cy="4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50F31D-CD17-8E33-6445-9C17B06D82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4455" y="3723165"/>
                  <a:ext cx="295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237CD9-BC93-F60A-4427-F50B52757986}"/>
                    </a:ext>
                  </a:extLst>
                </p14:cNvPr>
                <p14:cNvContentPartPr/>
                <p14:nvPr/>
              </p14:nvContentPartPr>
              <p14:xfrm>
                <a:off x="675855" y="4132125"/>
                <a:ext cx="343080" cy="3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237CD9-BC93-F60A-4427-F50B527579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7215" y="4123125"/>
                  <a:ext cx="360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FE0C20-54D5-EF51-EAE7-43BFE353FCF9}"/>
                    </a:ext>
                  </a:extLst>
                </p14:cNvPr>
                <p14:cNvContentPartPr/>
                <p14:nvPr/>
              </p14:nvContentPartPr>
              <p14:xfrm>
                <a:off x="1275975" y="3988125"/>
                <a:ext cx="48960" cy="42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FE0C20-54D5-EF51-EAE7-43BFE353FC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67335" y="3979125"/>
                  <a:ext cx="666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72D73A-7C44-C089-F5CE-BFEBD9E42562}"/>
                    </a:ext>
                  </a:extLst>
                </p14:cNvPr>
                <p14:cNvContentPartPr/>
                <p14:nvPr/>
              </p14:nvContentPartPr>
              <p14:xfrm>
                <a:off x="1209015" y="3685365"/>
                <a:ext cx="393120" cy="38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72D73A-7C44-C089-F5CE-BFEBD9E425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00015" y="3676365"/>
                  <a:ext cx="410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078281-F8E8-21F3-E2BE-0C3E60A8CA2C}"/>
                    </a:ext>
                  </a:extLst>
                </p14:cNvPr>
                <p14:cNvContentPartPr/>
                <p14:nvPr/>
              </p14:nvContentPartPr>
              <p14:xfrm>
                <a:off x="1361655" y="4038165"/>
                <a:ext cx="364320" cy="8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078281-F8E8-21F3-E2BE-0C3E60A8CA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53015" y="4029525"/>
                  <a:ext cx="381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1A56A1-5549-2924-9C15-0D7F3809EDF0}"/>
                    </a:ext>
                  </a:extLst>
                </p14:cNvPr>
                <p14:cNvContentPartPr/>
                <p14:nvPr/>
              </p14:nvContentPartPr>
              <p14:xfrm>
                <a:off x="1142775" y="4438485"/>
                <a:ext cx="68544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1A56A1-5549-2924-9C15-0D7F3809ED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135" y="4429485"/>
                  <a:ext cx="703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B9B2FB-265F-06F7-F3ED-6935571920DC}"/>
                    </a:ext>
                  </a:extLst>
                </p14:cNvPr>
                <p14:cNvContentPartPr/>
                <p14:nvPr/>
              </p14:nvContentPartPr>
              <p14:xfrm>
                <a:off x="2087055" y="3609765"/>
                <a:ext cx="772560" cy="9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B9B2FB-265F-06F7-F3ED-6935571920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78055" y="3600765"/>
                  <a:ext cx="7902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40660B-7A34-6316-D64F-22BD01C1F715}"/>
                    </a:ext>
                  </a:extLst>
                </p14:cNvPr>
                <p14:cNvContentPartPr/>
                <p14:nvPr/>
              </p14:nvContentPartPr>
              <p14:xfrm>
                <a:off x="2764935" y="3647925"/>
                <a:ext cx="617760" cy="57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40660B-7A34-6316-D64F-22BD01C1F7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5935" y="3638925"/>
                  <a:ext cx="6354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9F6C27-6B95-1456-AEEA-C672551C8991}"/>
                    </a:ext>
                  </a:extLst>
                </p14:cNvPr>
                <p14:cNvContentPartPr/>
                <p14:nvPr/>
              </p14:nvContentPartPr>
              <p14:xfrm>
                <a:off x="3628935" y="3638565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9F6C27-6B95-1456-AEEA-C672551C89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0295" y="36295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B58FC6-6023-0F70-1C64-618A70E9A8ED}"/>
                    </a:ext>
                  </a:extLst>
                </p14:cNvPr>
                <p14:cNvContentPartPr/>
                <p14:nvPr/>
              </p14:nvContentPartPr>
              <p14:xfrm>
                <a:off x="3505095" y="3752685"/>
                <a:ext cx="5544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B58FC6-6023-0F70-1C64-618A70E9A8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96455" y="3743685"/>
                  <a:ext cx="73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5E13D1-D652-62D6-3CCA-7E80B761CC7A}"/>
                    </a:ext>
                  </a:extLst>
                </p14:cNvPr>
                <p14:cNvContentPartPr/>
                <p14:nvPr/>
              </p14:nvContentPartPr>
              <p14:xfrm>
                <a:off x="3619575" y="3724245"/>
                <a:ext cx="10080" cy="9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5E13D1-D652-62D6-3CCA-7E80B761CC7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10575" y="3715245"/>
                  <a:ext cx="27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0BA0C2-CA23-23E9-47F0-E6CEA10F2A4F}"/>
                    </a:ext>
                  </a:extLst>
                </p14:cNvPr>
                <p14:cNvContentPartPr/>
                <p14:nvPr/>
              </p14:nvContentPartPr>
              <p14:xfrm>
                <a:off x="3484215" y="4226805"/>
                <a:ext cx="11520" cy="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0BA0C2-CA23-23E9-47F0-E6CEA10F2A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75575" y="4217805"/>
                  <a:ext cx="29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FDCE8C-BC0B-5B8E-A0BE-D4D3A1896F97}"/>
                    </a:ext>
                  </a:extLst>
                </p14:cNvPr>
                <p14:cNvContentPartPr/>
                <p14:nvPr/>
              </p14:nvContentPartPr>
              <p14:xfrm>
                <a:off x="4014495" y="3562245"/>
                <a:ext cx="85320" cy="64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FDCE8C-BC0B-5B8E-A0BE-D4D3A1896F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5495" y="3553245"/>
                  <a:ext cx="1029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3D5F10-833C-4041-FBB0-7B3991F795AE}"/>
                    </a:ext>
                  </a:extLst>
                </p14:cNvPr>
                <p14:cNvContentPartPr/>
                <p14:nvPr/>
              </p14:nvContentPartPr>
              <p14:xfrm>
                <a:off x="847575" y="4628565"/>
                <a:ext cx="3809880" cy="1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3D5F10-833C-4041-FBB0-7B3991F795A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8935" y="4619565"/>
                  <a:ext cx="3827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270756-52ED-A004-FDFD-9D96BFCB65F7}"/>
                    </a:ext>
                  </a:extLst>
                </p14:cNvPr>
                <p14:cNvContentPartPr/>
                <p14:nvPr/>
              </p14:nvContentPartPr>
              <p14:xfrm>
                <a:off x="3714615" y="3724245"/>
                <a:ext cx="33120" cy="70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270756-52ED-A004-FDFD-9D96BFCB65F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5975" y="3715245"/>
                  <a:ext cx="50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35B901-B43F-CC6C-4AFC-9D8641E1074A}"/>
                    </a:ext>
                  </a:extLst>
                </p14:cNvPr>
                <p14:cNvContentPartPr/>
                <p14:nvPr/>
              </p14:nvContentPartPr>
              <p14:xfrm>
                <a:off x="3557295" y="4150485"/>
                <a:ext cx="24120" cy="33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35B901-B43F-CC6C-4AFC-9D8641E107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548655" y="4141485"/>
                  <a:ext cx="41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AC390E-E642-5730-4CC4-9FEDB8BF0371}"/>
                    </a:ext>
                  </a:extLst>
                </p14:cNvPr>
                <p14:cNvContentPartPr/>
                <p14:nvPr/>
              </p14:nvContentPartPr>
              <p14:xfrm>
                <a:off x="4009815" y="3619485"/>
                <a:ext cx="25200" cy="98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AC390E-E642-5730-4CC4-9FEDB8BF037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01175" y="3610485"/>
                  <a:ext cx="42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C91F6B-3AC3-E482-6C13-FFA8F301EECE}"/>
                    </a:ext>
                  </a:extLst>
                </p14:cNvPr>
                <p14:cNvContentPartPr/>
                <p14:nvPr/>
              </p14:nvContentPartPr>
              <p14:xfrm>
                <a:off x="4072815" y="4355325"/>
                <a:ext cx="3960" cy="1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C91F6B-3AC3-E482-6C13-FFA8F301EEC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63815" y="4346325"/>
                  <a:ext cx="21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E74076-2626-5314-28CB-093AF934E5E9}"/>
                    </a:ext>
                  </a:extLst>
                </p14:cNvPr>
                <p14:cNvContentPartPr/>
                <p14:nvPr/>
              </p14:nvContentPartPr>
              <p14:xfrm>
                <a:off x="3647655" y="3699765"/>
                <a:ext cx="134280" cy="244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E74076-2626-5314-28CB-093AF934E5E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39015" y="3690765"/>
                  <a:ext cx="151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F512B1-DCAD-C151-BF5B-D0D217DF7751}"/>
                    </a:ext>
                  </a:extLst>
                </p14:cNvPr>
                <p14:cNvContentPartPr/>
                <p14:nvPr/>
              </p14:nvContentPartPr>
              <p14:xfrm>
                <a:off x="3474135" y="4103325"/>
                <a:ext cx="156960" cy="27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F512B1-DCAD-C151-BF5B-D0D217DF77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65495" y="4094325"/>
                  <a:ext cx="174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5C84CD-6836-CC84-7AFB-E50E0E6850F1}"/>
                    </a:ext>
                  </a:extLst>
                </p14:cNvPr>
                <p14:cNvContentPartPr/>
                <p14:nvPr/>
              </p14:nvContentPartPr>
              <p14:xfrm>
                <a:off x="3927015" y="3714525"/>
                <a:ext cx="45360" cy="11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5C84CD-6836-CC84-7AFB-E50E0E6850F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18015" y="3705525"/>
                  <a:ext cx="63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1F673E-D922-2CE0-7DA1-FF61C00218F0}"/>
                    </a:ext>
                  </a:extLst>
                </p14:cNvPr>
                <p14:cNvContentPartPr/>
                <p14:nvPr/>
              </p14:nvContentPartPr>
              <p14:xfrm>
                <a:off x="4078215" y="4400325"/>
                <a:ext cx="17640" cy="10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1F673E-D922-2CE0-7DA1-FF61C00218F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69215" y="4391325"/>
                  <a:ext cx="35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AFA827-AE11-02C9-8890-1B048FDB15B0}"/>
                    </a:ext>
                  </a:extLst>
                </p14:cNvPr>
                <p14:cNvContentPartPr/>
                <p14:nvPr/>
              </p14:nvContentPartPr>
              <p14:xfrm>
                <a:off x="4724055" y="3790845"/>
                <a:ext cx="799560" cy="696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AFA827-AE11-02C9-8890-1B048FDB15B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15415" y="3781845"/>
                  <a:ext cx="8172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1365EA-FE5C-5961-1118-EA30A6A3E8E1}"/>
                    </a:ext>
                  </a:extLst>
                </p14:cNvPr>
                <p14:cNvContentPartPr/>
                <p14:nvPr/>
              </p14:nvContentPartPr>
              <p14:xfrm>
                <a:off x="4629015" y="3771045"/>
                <a:ext cx="772200" cy="5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1365EA-FE5C-5961-1118-EA30A6A3E8E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20375" y="3762045"/>
                  <a:ext cx="789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0F874B-832A-ABBC-578D-CD0AE85642CD}"/>
                    </a:ext>
                  </a:extLst>
                </p14:cNvPr>
                <p14:cNvContentPartPr/>
                <p14:nvPr/>
              </p14:nvContentPartPr>
              <p14:xfrm>
                <a:off x="5849055" y="3797325"/>
                <a:ext cx="362520" cy="83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0F874B-832A-ABBC-578D-CD0AE85642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40055" y="3788325"/>
                  <a:ext cx="38016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FD10EA-AC3B-C00E-7971-19466DD829A9}"/>
                    </a:ext>
                  </a:extLst>
                </p14:cNvPr>
                <p14:cNvContentPartPr/>
                <p14:nvPr/>
              </p14:nvContentPartPr>
              <p14:xfrm>
                <a:off x="6829335" y="3783645"/>
                <a:ext cx="248400" cy="694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FD10EA-AC3B-C00E-7971-19466DD829A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20335" y="3774645"/>
                  <a:ext cx="2660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E04CDE-693A-5DDB-CE06-140853B17CB4}"/>
                    </a:ext>
                  </a:extLst>
                </p14:cNvPr>
                <p14:cNvContentPartPr/>
                <p14:nvPr/>
              </p14:nvContentPartPr>
              <p14:xfrm>
                <a:off x="7418295" y="3655125"/>
                <a:ext cx="536400" cy="90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E04CDE-693A-5DDB-CE06-140853B17CB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09295" y="3646485"/>
                  <a:ext cx="55404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91C10A-C18D-668C-19EA-9FB043DE2104}"/>
                    </a:ext>
                  </a:extLst>
                </p14:cNvPr>
                <p14:cNvContentPartPr/>
                <p14:nvPr/>
              </p14:nvContentPartPr>
              <p14:xfrm>
                <a:off x="8553375" y="3904965"/>
                <a:ext cx="29880" cy="6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91C10A-C18D-668C-19EA-9FB043DE210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44735" y="3895965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C7899D-7F41-22EB-1534-4231F662D01E}"/>
                    </a:ext>
                  </a:extLst>
                </p14:cNvPr>
                <p14:cNvContentPartPr/>
                <p14:nvPr/>
              </p14:nvContentPartPr>
              <p14:xfrm>
                <a:off x="8334135" y="4419405"/>
                <a:ext cx="180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C7899D-7F41-22EB-1534-4231F662D0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25495" y="441040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EF3486-777C-7DE5-B956-89A3557D3479}"/>
                    </a:ext>
                  </a:extLst>
                </p14:cNvPr>
                <p14:cNvContentPartPr/>
                <p14:nvPr/>
              </p14:nvContentPartPr>
              <p14:xfrm>
                <a:off x="9096255" y="3876525"/>
                <a:ext cx="18360" cy="63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EF3486-777C-7DE5-B956-89A3557D34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87615" y="3867525"/>
                  <a:ext cx="360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962C8A-073F-EEE4-6229-135F88F8D0EC}"/>
                    </a:ext>
                  </a:extLst>
                </p14:cNvPr>
                <p14:cNvContentPartPr/>
                <p14:nvPr/>
              </p14:nvContentPartPr>
              <p14:xfrm>
                <a:off x="4060935" y="4285845"/>
                <a:ext cx="5620320" cy="448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962C8A-073F-EEE4-6229-135F88F8D0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52295" y="4277205"/>
                  <a:ext cx="5637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E73ADD-BD3D-93D3-7F63-657B35E4BD2F}"/>
                    </a:ext>
                  </a:extLst>
                </p14:cNvPr>
                <p14:cNvContentPartPr/>
                <p14:nvPr/>
              </p14:nvContentPartPr>
              <p14:xfrm>
                <a:off x="-238545" y="4041765"/>
                <a:ext cx="9871200" cy="579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E73ADD-BD3D-93D3-7F63-657B35E4BD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-247185" y="4032765"/>
                  <a:ext cx="9888840" cy="59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033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FE7610C-27D9-A690-DE21-0D9205709DB2}"/>
              </a:ext>
            </a:extLst>
          </p:cNvPr>
          <p:cNvGrpSpPr/>
          <p:nvPr/>
        </p:nvGrpSpPr>
        <p:grpSpPr>
          <a:xfrm>
            <a:off x="1142415" y="339525"/>
            <a:ext cx="3934800" cy="1126440"/>
            <a:chOff x="1142415" y="339525"/>
            <a:chExt cx="3934800" cy="11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124E18-7D0B-D9F8-2316-C97718363A1A}"/>
                    </a:ext>
                  </a:extLst>
                </p14:cNvPr>
                <p14:cNvContentPartPr/>
                <p14:nvPr/>
              </p14:nvContentPartPr>
              <p14:xfrm>
                <a:off x="1990575" y="433125"/>
                <a:ext cx="950760" cy="884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124E18-7D0B-D9F8-2316-C97718363A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1935" y="424125"/>
                  <a:ext cx="96840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07B7F5-7D7F-6245-B4A4-35810D90D07D}"/>
                    </a:ext>
                  </a:extLst>
                </p14:cNvPr>
                <p14:cNvContentPartPr/>
                <p14:nvPr/>
              </p14:nvContentPartPr>
              <p14:xfrm>
                <a:off x="3055815" y="560925"/>
                <a:ext cx="289080" cy="345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07B7F5-7D7F-6245-B4A4-35810D90D0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7175" y="551925"/>
                  <a:ext cx="306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046D44-0C5C-60FA-2A9F-D5B74D63EF01}"/>
                    </a:ext>
                  </a:extLst>
                </p14:cNvPr>
                <p14:cNvContentPartPr/>
                <p14:nvPr/>
              </p14:nvContentPartPr>
              <p14:xfrm>
                <a:off x="3732255" y="371205"/>
                <a:ext cx="562320" cy="604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046D44-0C5C-60FA-2A9F-D5B74D63EF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3255" y="362205"/>
                  <a:ext cx="57996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6CF498-8489-FABC-FDC1-544689DD21AD}"/>
                    </a:ext>
                  </a:extLst>
                </p14:cNvPr>
                <p14:cNvContentPartPr/>
                <p14:nvPr/>
              </p14:nvContentPartPr>
              <p14:xfrm>
                <a:off x="1331055" y="339525"/>
                <a:ext cx="3746160" cy="1080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6CF498-8489-FABC-FDC1-544689DD21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2415" y="330885"/>
                  <a:ext cx="376380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EF3012-CDA1-E686-37E0-504F0E746AAE}"/>
                    </a:ext>
                  </a:extLst>
                </p14:cNvPr>
                <p14:cNvContentPartPr/>
                <p14:nvPr/>
              </p14:nvContentPartPr>
              <p14:xfrm>
                <a:off x="1142415" y="428085"/>
                <a:ext cx="1961640" cy="85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EF3012-CDA1-E686-37E0-504F0E746A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3775" y="419085"/>
                  <a:ext cx="197928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0153EC-E2B8-4114-1E81-7AC13436E05F}"/>
                    </a:ext>
                  </a:extLst>
                </p14:cNvPr>
                <p14:cNvContentPartPr/>
                <p14:nvPr/>
              </p14:nvContentPartPr>
              <p14:xfrm>
                <a:off x="1552455" y="893565"/>
                <a:ext cx="1392480" cy="572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0153EC-E2B8-4114-1E81-7AC13436E0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3815" y="884565"/>
                  <a:ext cx="141012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CAB2EC-1484-67C2-17F0-3A5D8ECE22D5}"/>
              </a:ext>
            </a:extLst>
          </p:cNvPr>
          <p:cNvGrpSpPr/>
          <p:nvPr/>
        </p:nvGrpSpPr>
        <p:grpSpPr>
          <a:xfrm>
            <a:off x="4104855" y="1285605"/>
            <a:ext cx="1960200" cy="704160"/>
            <a:chOff x="4104855" y="1285605"/>
            <a:chExt cx="1960200" cy="7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55E4F4-122C-6425-184B-D2092DA9A672}"/>
                    </a:ext>
                  </a:extLst>
                </p14:cNvPr>
                <p14:cNvContentPartPr/>
                <p14:nvPr/>
              </p14:nvContentPartPr>
              <p14:xfrm>
                <a:off x="4104855" y="1581165"/>
                <a:ext cx="29160" cy="40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55E4F4-122C-6425-184B-D2092DA9A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6215" y="1572165"/>
                  <a:ext cx="468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8E81D8-47DE-5565-8E36-F566539C824D}"/>
                    </a:ext>
                  </a:extLst>
                </p14:cNvPr>
                <p14:cNvContentPartPr/>
                <p14:nvPr/>
              </p14:nvContentPartPr>
              <p14:xfrm>
                <a:off x="4636215" y="1399365"/>
                <a:ext cx="354960" cy="44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8E81D8-47DE-5565-8E36-F566539C82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7215" y="1390365"/>
                  <a:ext cx="3726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A0E9B1-BF49-B2F1-2D26-0917F0F8A6DC}"/>
                    </a:ext>
                  </a:extLst>
                </p14:cNvPr>
                <p14:cNvContentPartPr/>
                <p14:nvPr/>
              </p14:nvContentPartPr>
              <p14:xfrm>
                <a:off x="4981455" y="1607085"/>
                <a:ext cx="246960" cy="2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A0E9B1-BF49-B2F1-2D26-0917F0F8A6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72815" y="1598085"/>
                  <a:ext cx="264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0C8D3A-9852-C58D-0BC4-56EF789E6759}"/>
                    </a:ext>
                  </a:extLst>
                </p14:cNvPr>
                <p14:cNvContentPartPr/>
                <p14:nvPr/>
              </p14:nvContentPartPr>
              <p14:xfrm>
                <a:off x="4981455" y="1761525"/>
                <a:ext cx="475560" cy="6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0C8D3A-9852-C58D-0BC4-56EF789E67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2815" y="1752525"/>
                  <a:ext cx="493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0CA448-2106-AAF4-9C4F-E14C1DEBE1BC}"/>
                    </a:ext>
                  </a:extLst>
                </p14:cNvPr>
                <p14:cNvContentPartPr/>
                <p14:nvPr/>
              </p14:nvContentPartPr>
              <p14:xfrm>
                <a:off x="6009975" y="1285605"/>
                <a:ext cx="55080" cy="581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0CA448-2106-AAF4-9C4F-E14C1DEBE1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1335" y="1276605"/>
                  <a:ext cx="72720" cy="59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2666C3-DA5F-9CDA-3B82-AEE7D8C59657}"/>
              </a:ext>
            </a:extLst>
          </p:cNvPr>
          <p:cNvGrpSpPr/>
          <p:nvPr/>
        </p:nvGrpSpPr>
        <p:grpSpPr>
          <a:xfrm>
            <a:off x="1911015" y="2162205"/>
            <a:ext cx="5261400" cy="943560"/>
            <a:chOff x="1911015" y="2162205"/>
            <a:chExt cx="5261400" cy="94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2B180C-D253-0775-979B-6CDAC007FE81}"/>
                    </a:ext>
                  </a:extLst>
                </p14:cNvPr>
                <p14:cNvContentPartPr/>
                <p14:nvPr/>
              </p14:nvContentPartPr>
              <p14:xfrm>
                <a:off x="3898935" y="2381085"/>
                <a:ext cx="370440" cy="43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2B180C-D253-0775-979B-6CDAC007FE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89935" y="2372085"/>
                  <a:ext cx="388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3ABC2F-9B24-CEFA-DEFD-9B7E994ECE9E}"/>
                    </a:ext>
                  </a:extLst>
                </p14:cNvPr>
                <p14:cNvContentPartPr/>
                <p14:nvPr/>
              </p14:nvContentPartPr>
              <p14:xfrm>
                <a:off x="4771935" y="2285325"/>
                <a:ext cx="391320" cy="534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3ABC2F-9B24-CEFA-DEFD-9B7E994ECE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62935" y="2276325"/>
                  <a:ext cx="4089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DE9DE5-0435-D22C-BA4D-947F54446303}"/>
                    </a:ext>
                  </a:extLst>
                </p14:cNvPr>
                <p14:cNvContentPartPr/>
                <p14:nvPr/>
              </p14:nvContentPartPr>
              <p14:xfrm>
                <a:off x="5619375" y="2314485"/>
                <a:ext cx="1425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DE9DE5-0435-D22C-BA4D-947F544463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0735" y="2305485"/>
                  <a:ext cx="16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8061E0-DD88-8A83-9586-B58D1627A890}"/>
                    </a:ext>
                  </a:extLst>
                </p14:cNvPr>
                <p14:cNvContentPartPr/>
                <p14:nvPr/>
              </p14:nvContentPartPr>
              <p14:xfrm>
                <a:off x="5791095" y="2436165"/>
                <a:ext cx="397440" cy="2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8061E0-DD88-8A83-9586-B58D1627A8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82455" y="2427525"/>
                  <a:ext cx="41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F175E0-4816-F292-44F6-AA9947B77C67}"/>
                    </a:ext>
                  </a:extLst>
                </p14:cNvPr>
                <p14:cNvContentPartPr/>
                <p14:nvPr/>
              </p14:nvContentPartPr>
              <p14:xfrm>
                <a:off x="6121575" y="2162205"/>
                <a:ext cx="546120" cy="60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F175E0-4816-F292-44F6-AA9947B77C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12935" y="2153205"/>
                  <a:ext cx="5637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88F811-ADE5-5CA3-207C-E1DB103D203C}"/>
                    </a:ext>
                  </a:extLst>
                </p14:cNvPr>
                <p14:cNvContentPartPr/>
                <p14:nvPr/>
              </p14:nvContentPartPr>
              <p14:xfrm>
                <a:off x="1911015" y="2964285"/>
                <a:ext cx="5261400" cy="14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88F811-ADE5-5CA3-207C-E1DB103D20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2375" y="2955285"/>
                  <a:ext cx="52790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355EBD-598A-34C9-7918-55E6AFF8E684}"/>
              </a:ext>
            </a:extLst>
          </p:cNvPr>
          <p:cNvGrpSpPr/>
          <p:nvPr/>
        </p:nvGrpSpPr>
        <p:grpSpPr>
          <a:xfrm>
            <a:off x="1266255" y="3857445"/>
            <a:ext cx="7404840" cy="2972520"/>
            <a:chOff x="1266255" y="3857445"/>
            <a:chExt cx="7404840" cy="29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3A8CA5-B81B-5CE3-3901-A6E098C1CBC1}"/>
                    </a:ext>
                  </a:extLst>
                </p14:cNvPr>
                <p14:cNvContentPartPr/>
                <p14:nvPr/>
              </p14:nvContentPartPr>
              <p14:xfrm>
                <a:off x="1332135" y="3857445"/>
                <a:ext cx="135720" cy="128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3A8CA5-B81B-5CE3-3901-A6E098C1CB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23495" y="3848445"/>
                  <a:ext cx="153360" cy="13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FBA53F-0C98-999C-D8CE-56049650EFFA}"/>
                    </a:ext>
                  </a:extLst>
                </p14:cNvPr>
                <p14:cNvContentPartPr/>
                <p14:nvPr/>
              </p14:nvContentPartPr>
              <p14:xfrm>
                <a:off x="1790415" y="4513725"/>
                <a:ext cx="826560" cy="7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FBA53F-0C98-999C-D8CE-56049650EF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1775" y="4505085"/>
                  <a:ext cx="844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F17A7D-8ECD-FA5D-2C1A-236E997E4E18}"/>
                    </a:ext>
                  </a:extLst>
                </p14:cNvPr>
                <p14:cNvContentPartPr/>
                <p14:nvPr/>
              </p14:nvContentPartPr>
              <p14:xfrm>
                <a:off x="2056095" y="4276485"/>
                <a:ext cx="191880" cy="965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F17A7D-8ECD-FA5D-2C1A-236E997E4E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47455" y="4267485"/>
                  <a:ext cx="20952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165C1C-DB44-C53E-A3B3-9AD112168812}"/>
                    </a:ext>
                  </a:extLst>
                </p14:cNvPr>
                <p14:cNvContentPartPr/>
                <p14:nvPr/>
              </p14:nvContentPartPr>
              <p14:xfrm>
                <a:off x="1569015" y="4133565"/>
                <a:ext cx="1280520" cy="115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165C1C-DB44-C53E-A3B3-9AD1121688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60015" y="4124565"/>
                  <a:ext cx="1298160" cy="11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B77811-6D9C-57C7-4C6E-1D642167B4F4}"/>
                    </a:ext>
                  </a:extLst>
                </p14:cNvPr>
                <p14:cNvContentPartPr/>
                <p14:nvPr/>
              </p14:nvContentPartPr>
              <p14:xfrm>
                <a:off x="3275775" y="4131765"/>
                <a:ext cx="696600" cy="81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B77811-6D9C-57C7-4C6E-1D642167B4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66775" y="4122765"/>
                  <a:ext cx="71424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8D0E23-6950-588E-07FE-5D1A89E6086D}"/>
                    </a:ext>
                  </a:extLst>
                </p14:cNvPr>
                <p14:cNvContentPartPr/>
                <p14:nvPr/>
              </p14:nvContentPartPr>
              <p14:xfrm>
                <a:off x="4457295" y="4447845"/>
                <a:ext cx="673920" cy="49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8D0E23-6950-588E-07FE-5D1A89E608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48655" y="4438845"/>
                  <a:ext cx="691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C571F6-B964-AA24-4AAA-5431A911B86E}"/>
                    </a:ext>
                  </a:extLst>
                </p14:cNvPr>
                <p14:cNvContentPartPr/>
                <p14:nvPr/>
              </p14:nvContentPartPr>
              <p14:xfrm>
                <a:off x="4704975" y="4314645"/>
                <a:ext cx="142200" cy="77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C571F6-B964-AA24-4AAA-5431A911B8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6335" y="4305645"/>
                  <a:ext cx="1598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9AC21C-3885-CEA6-AAED-19969A553C73}"/>
                    </a:ext>
                  </a:extLst>
                </p14:cNvPr>
                <p14:cNvContentPartPr/>
                <p14:nvPr/>
              </p14:nvContentPartPr>
              <p14:xfrm>
                <a:off x="4294935" y="4046445"/>
                <a:ext cx="1363320" cy="117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9AC21C-3885-CEA6-AAED-19969A553C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6295" y="4037445"/>
                  <a:ext cx="13809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E29EC9-6C12-EBD9-8C61-E0283802A11A}"/>
                    </a:ext>
                  </a:extLst>
                </p14:cNvPr>
                <p14:cNvContentPartPr/>
                <p14:nvPr/>
              </p14:nvContentPartPr>
              <p14:xfrm>
                <a:off x="5676615" y="4330485"/>
                <a:ext cx="649080" cy="72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E29EC9-6C12-EBD9-8C61-E0283802A1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67615" y="4321845"/>
                  <a:ext cx="66672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1EBF77-9A5E-53EB-0A01-5B04DEAD1541}"/>
                    </a:ext>
                  </a:extLst>
                </p14:cNvPr>
                <p14:cNvContentPartPr/>
                <p14:nvPr/>
              </p14:nvContentPartPr>
              <p14:xfrm>
                <a:off x="6686415" y="4609845"/>
                <a:ext cx="634680" cy="1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1EBF77-9A5E-53EB-0A01-5B04DEAD15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77775" y="4600845"/>
                  <a:ext cx="652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ABB6DA-F953-A9B6-C681-CD62793A2FC5}"/>
                    </a:ext>
                  </a:extLst>
                </p14:cNvPr>
                <p14:cNvContentPartPr/>
                <p14:nvPr/>
              </p14:nvContentPartPr>
              <p14:xfrm>
                <a:off x="6514695" y="4400325"/>
                <a:ext cx="219960" cy="67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ABB6DA-F953-A9B6-C681-CD62793A2F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06055" y="4391325"/>
                  <a:ext cx="23760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92E802-77D7-BB83-FF9F-C43EC40B7233}"/>
                    </a:ext>
                  </a:extLst>
                </p14:cNvPr>
                <p14:cNvContentPartPr/>
                <p14:nvPr/>
              </p14:nvContentPartPr>
              <p14:xfrm>
                <a:off x="6332535" y="4179645"/>
                <a:ext cx="1126440" cy="105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92E802-77D7-BB83-FF9F-C43EC40B72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23535" y="4171005"/>
                  <a:ext cx="114408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EF9A0A-6B66-4769-8B59-EA9574172D3C}"/>
                    </a:ext>
                  </a:extLst>
                </p14:cNvPr>
                <p14:cNvContentPartPr/>
                <p14:nvPr/>
              </p14:nvContentPartPr>
              <p14:xfrm>
                <a:off x="7938135" y="4209885"/>
                <a:ext cx="235080" cy="91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EF9A0A-6B66-4769-8B59-EA9574172D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29495" y="4200885"/>
                  <a:ext cx="25272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850CAA-35F4-DEA8-A3B5-7C74F172CECC}"/>
                    </a:ext>
                  </a:extLst>
                </p14:cNvPr>
                <p14:cNvContentPartPr/>
                <p14:nvPr/>
              </p14:nvContentPartPr>
              <p14:xfrm>
                <a:off x="7876935" y="4933485"/>
                <a:ext cx="794160" cy="20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850CAA-35F4-DEA8-A3B5-7C74F172CE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68295" y="4924845"/>
                  <a:ext cx="811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21FBA2-A8B9-9971-1705-C51FF98F93C7}"/>
                    </a:ext>
                  </a:extLst>
                </p14:cNvPr>
                <p14:cNvContentPartPr/>
                <p14:nvPr/>
              </p14:nvContentPartPr>
              <p14:xfrm>
                <a:off x="6390855" y="4561605"/>
                <a:ext cx="650880" cy="68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21FBA2-A8B9-9971-1705-C51FF98F93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82215" y="4552965"/>
                  <a:ext cx="66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58C5043-E04F-644B-7B6C-023C4A2681E1}"/>
                    </a:ext>
                  </a:extLst>
                </p14:cNvPr>
                <p14:cNvContentPartPr/>
                <p14:nvPr/>
              </p14:nvContentPartPr>
              <p14:xfrm>
                <a:off x="1266255" y="5143725"/>
                <a:ext cx="2250720" cy="84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58C5043-E04F-644B-7B6C-023C4A2681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57615" y="5134725"/>
                  <a:ext cx="226836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2701CD-D4A9-EF36-4F3B-27F9CFB37330}"/>
                    </a:ext>
                  </a:extLst>
                </p14:cNvPr>
                <p14:cNvContentPartPr/>
                <p14:nvPr/>
              </p14:nvContentPartPr>
              <p14:xfrm>
                <a:off x="3356055" y="5091165"/>
                <a:ext cx="402480" cy="27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2701CD-D4A9-EF36-4F3B-27F9CFB373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7415" y="5082525"/>
                  <a:ext cx="4201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724849-2FA5-50E3-243C-10CC8705559E}"/>
                    </a:ext>
                  </a:extLst>
                </p14:cNvPr>
                <p14:cNvContentPartPr/>
                <p14:nvPr/>
              </p14:nvContentPartPr>
              <p14:xfrm>
                <a:off x="2685735" y="6153165"/>
                <a:ext cx="96480" cy="339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724849-2FA5-50E3-243C-10CC870555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77095" y="6144165"/>
                  <a:ext cx="114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A46668-C71D-6251-A0A5-524AD748B960}"/>
                    </a:ext>
                  </a:extLst>
                </p14:cNvPr>
                <p14:cNvContentPartPr/>
                <p14:nvPr/>
              </p14:nvContentPartPr>
              <p14:xfrm>
                <a:off x="2590335" y="6067125"/>
                <a:ext cx="124920" cy="29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A46668-C71D-6251-A0A5-524AD748B9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81335" y="6058125"/>
                  <a:ext cx="142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D894D0-FCBD-A9C2-1212-C0A6904C79FE}"/>
                    </a:ext>
                  </a:extLst>
                </p14:cNvPr>
                <p14:cNvContentPartPr/>
                <p14:nvPr/>
              </p14:nvContentPartPr>
              <p14:xfrm>
                <a:off x="2657295" y="6553125"/>
                <a:ext cx="362880" cy="7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D894D0-FCBD-A9C2-1212-C0A6904C79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48655" y="6544125"/>
                  <a:ext cx="380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1110C1-2301-2DAB-0743-4CF35FFEC885}"/>
                    </a:ext>
                  </a:extLst>
                </p14:cNvPr>
                <p14:cNvContentPartPr/>
                <p14:nvPr/>
              </p14:nvContentPartPr>
              <p14:xfrm>
                <a:off x="2466495" y="5943645"/>
                <a:ext cx="564480" cy="658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1110C1-2301-2DAB-0743-4CF35FFEC8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57855" y="5934645"/>
                  <a:ext cx="5821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E29B23-8150-C478-4437-6D0B783D291E}"/>
                    </a:ext>
                  </a:extLst>
                </p14:cNvPr>
                <p14:cNvContentPartPr/>
                <p14:nvPr/>
              </p14:nvContentPartPr>
              <p14:xfrm>
                <a:off x="2933415" y="5213565"/>
                <a:ext cx="3029760" cy="139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E29B23-8150-C478-4437-6D0B783D29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4775" y="5204925"/>
                  <a:ext cx="3047400" cy="14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C6D0D9-C187-C254-F3B1-70C393365694}"/>
                    </a:ext>
                  </a:extLst>
                </p14:cNvPr>
                <p14:cNvContentPartPr/>
                <p14:nvPr/>
              </p14:nvContentPartPr>
              <p14:xfrm>
                <a:off x="5200335" y="6181605"/>
                <a:ext cx="172080" cy="381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C6D0D9-C187-C254-F3B1-70C3933656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91695" y="6172605"/>
                  <a:ext cx="1897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F0D83F-6E9D-354E-FD3F-082A7CC95CD0}"/>
                    </a:ext>
                  </a:extLst>
                </p14:cNvPr>
                <p14:cNvContentPartPr/>
                <p14:nvPr/>
              </p14:nvContentPartPr>
              <p14:xfrm>
                <a:off x="5219415" y="6590925"/>
                <a:ext cx="275400" cy="10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F0D83F-6E9D-354E-FD3F-082A7CC95C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0775" y="6582285"/>
                  <a:ext cx="293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F79CEF-E562-B70C-EF27-328D98DD9E49}"/>
                    </a:ext>
                  </a:extLst>
                </p14:cNvPr>
                <p14:cNvContentPartPr/>
                <p14:nvPr/>
              </p14:nvContentPartPr>
              <p14:xfrm>
                <a:off x="4885695" y="6085485"/>
                <a:ext cx="554760" cy="69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F79CEF-E562-B70C-EF27-328D98DD9E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7055" y="6076485"/>
                  <a:ext cx="5724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42A72C-0DB6-3216-FABA-F3D8774CA937}"/>
                    </a:ext>
                  </a:extLst>
                </p14:cNvPr>
                <p14:cNvContentPartPr/>
                <p14:nvPr/>
              </p14:nvContentPartPr>
              <p14:xfrm>
                <a:off x="5476455" y="5419125"/>
                <a:ext cx="2247480" cy="119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42A72C-0DB6-3216-FABA-F3D8774CA9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67815" y="5410485"/>
                  <a:ext cx="226512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137264-37C3-5885-C2BC-3CBE7D9F196D}"/>
                    </a:ext>
                  </a:extLst>
                </p14:cNvPr>
                <p14:cNvContentPartPr/>
                <p14:nvPr/>
              </p14:nvContentPartPr>
              <p14:xfrm>
                <a:off x="7533855" y="5419485"/>
                <a:ext cx="289080" cy="81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137264-37C3-5885-C2BC-3CBE7D9F19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25215" y="5410485"/>
                  <a:ext cx="30672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60360A-C23F-B130-882D-71AEC7AB3B78}"/>
                    </a:ext>
                  </a:extLst>
                </p14:cNvPr>
                <p14:cNvContentPartPr/>
                <p14:nvPr/>
              </p14:nvContentPartPr>
              <p14:xfrm>
                <a:off x="7400655" y="6120045"/>
                <a:ext cx="149040" cy="20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60360A-C23F-B130-882D-71AEC7AB3B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92015" y="6111045"/>
                  <a:ext cx="166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A46D9B-A780-4CC3-8213-08E47CFC15A8}"/>
                    </a:ext>
                  </a:extLst>
                </p14:cNvPr>
                <p14:cNvContentPartPr/>
                <p14:nvPr/>
              </p14:nvContentPartPr>
              <p14:xfrm>
                <a:off x="7129575" y="6354045"/>
                <a:ext cx="252720" cy="475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A46D9B-A780-4CC3-8213-08E47CFC15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20935" y="6345405"/>
                  <a:ext cx="270360" cy="49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BF5B7C9-6356-4061-DAB1-74345D0C6F78}"/>
                  </a:ext>
                </a:extLst>
              </p14:cNvPr>
              <p14:cNvContentPartPr/>
              <p14:nvPr/>
            </p14:nvContentPartPr>
            <p14:xfrm>
              <a:off x="9000855" y="1198845"/>
              <a:ext cx="1953360" cy="813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BF5B7C9-6356-4061-DAB1-74345D0C6F7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92215" y="1190205"/>
                <a:ext cx="1971000" cy="83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5A598027-67EF-94A2-4389-9E6FA0A1B03D}"/>
              </a:ext>
            </a:extLst>
          </p:cNvPr>
          <p:cNvGrpSpPr/>
          <p:nvPr/>
        </p:nvGrpSpPr>
        <p:grpSpPr>
          <a:xfrm>
            <a:off x="7756335" y="511245"/>
            <a:ext cx="4741200" cy="3319560"/>
            <a:chOff x="7756335" y="511245"/>
            <a:chExt cx="4741200" cy="33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0F6576-C067-55D5-DF84-1DCED55BC9B5}"/>
                    </a:ext>
                  </a:extLst>
                </p14:cNvPr>
                <p14:cNvContentPartPr/>
                <p14:nvPr/>
              </p14:nvContentPartPr>
              <p14:xfrm>
                <a:off x="7799895" y="1028565"/>
                <a:ext cx="68040" cy="570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0F6576-C067-55D5-DF84-1DCED55BC9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91255" y="1019565"/>
                  <a:ext cx="856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6BE4F42-8D24-014A-4B43-097218ACB5C9}"/>
                    </a:ext>
                  </a:extLst>
                </p14:cNvPr>
                <p14:cNvContentPartPr/>
                <p14:nvPr/>
              </p14:nvContentPartPr>
              <p14:xfrm>
                <a:off x="8105535" y="1296765"/>
                <a:ext cx="162720" cy="3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BE4F42-8D24-014A-4B43-097218ACB5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96895" y="1287765"/>
                  <a:ext cx="180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D9A615-CE4A-EBCD-CBB2-BB75069633BB}"/>
                    </a:ext>
                  </a:extLst>
                </p14:cNvPr>
                <p14:cNvContentPartPr/>
                <p14:nvPr/>
              </p14:nvContentPartPr>
              <p14:xfrm>
                <a:off x="8217495" y="1123965"/>
                <a:ext cx="70200" cy="42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D9A615-CE4A-EBCD-CBB2-BB75069633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08855" y="1114965"/>
                  <a:ext cx="87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A563C5-355C-07A5-F60A-7005E7DC85B6}"/>
                    </a:ext>
                  </a:extLst>
                </p14:cNvPr>
                <p14:cNvContentPartPr/>
                <p14:nvPr/>
              </p14:nvContentPartPr>
              <p14:xfrm>
                <a:off x="7756335" y="1112085"/>
                <a:ext cx="713160" cy="489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A563C5-355C-07A5-F60A-7005E7DC85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47695" y="1103085"/>
                  <a:ext cx="7308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86FAE8-1400-95D7-3969-6A4690FB4403}"/>
                    </a:ext>
                  </a:extLst>
                </p14:cNvPr>
                <p14:cNvContentPartPr/>
                <p14:nvPr/>
              </p14:nvContentPartPr>
              <p14:xfrm>
                <a:off x="8810415" y="999765"/>
                <a:ext cx="343440" cy="45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86FAE8-1400-95D7-3969-6A4690FB44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01775" y="991125"/>
                  <a:ext cx="3610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4904B1-2FDD-B014-E7D0-6BBCF57B717C}"/>
                    </a:ext>
                  </a:extLst>
                </p14:cNvPr>
                <p14:cNvContentPartPr/>
                <p14:nvPr/>
              </p14:nvContentPartPr>
              <p14:xfrm>
                <a:off x="9696375" y="1089045"/>
                <a:ext cx="354960" cy="1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4904B1-2FDD-B014-E7D0-6BBCF57B717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87735" y="1080045"/>
                  <a:ext cx="372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17E50A-5EC0-35E9-30CA-5286653AA989}"/>
                    </a:ext>
                  </a:extLst>
                </p14:cNvPr>
                <p14:cNvContentPartPr/>
                <p14:nvPr/>
              </p14:nvContentPartPr>
              <p14:xfrm>
                <a:off x="9953415" y="1000125"/>
                <a:ext cx="93600" cy="488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17E50A-5EC0-35E9-30CA-5286653AA9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44775" y="991125"/>
                  <a:ext cx="1112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F369B6-7E63-D146-230F-FC4F9BF0374A}"/>
                    </a:ext>
                  </a:extLst>
                </p14:cNvPr>
                <p14:cNvContentPartPr/>
                <p14:nvPr/>
              </p14:nvContentPartPr>
              <p14:xfrm>
                <a:off x="9697815" y="799605"/>
                <a:ext cx="580320" cy="64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F369B6-7E63-D146-230F-FC4F9BF037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9175" y="790605"/>
                  <a:ext cx="5979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630270-3FB1-DEF8-EA16-A4708B452D73}"/>
                    </a:ext>
                  </a:extLst>
                </p14:cNvPr>
                <p14:cNvContentPartPr/>
                <p14:nvPr/>
              </p14:nvContentPartPr>
              <p14:xfrm>
                <a:off x="10819215" y="761805"/>
                <a:ext cx="183240" cy="42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630270-3FB1-DEF8-EA16-A4708B452D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10575" y="752805"/>
                  <a:ext cx="2008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66EC359-EEF6-965D-EE2B-73FC4B7373E8}"/>
                    </a:ext>
                  </a:extLst>
                </p14:cNvPr>
                <p14:cNvContentPartPr/>
                <p14:nvPr/>
              </p14:nvContentPartPr>
              <p14:xfrm>
                <a:off x="11182095" y="942165"/>
                <a:ext cx="313200" cy="153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66EC359-EEF6-965D-EE2B-73FC4B7373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73455" y="933165"/>
                  <a:ext cx="330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ED1AF3-3F92-DFAD-015E-999A7C68AF29}"/>
                    </a:ext>
                  </a:extLst>
                </p14:cNvPr>
                <p14:cNvContentPartPr/>
                <p14:nvPr/>
              </p14:nvContentPartPr>
              <p14:xfrm>
                <a:off x="11420055" y="952245"/>
                <a:ext cx="137520" cy="433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ED1AF3-3F92-DFAD-015E-999A7C68AF2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11415" y="943245"/>
                  <a:ext cx="155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E2B5E8-422D-EEA9-2C3F-C9EB7C98B7BF}"/>
                    </a:ext>
                  </a:extLst>
                </p14:cNvPr>
                <p14:cNvContentPartPr/>
                <p14:nvPr/>
              </p14:nvContentPartPr>
              <p14:xfrm>
                <a:off x="11782215" y="838125"/>
                <a:ext cx="147600" cy="245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E2B5E8-422D-EEA9-2C3F-C9EB7C98B7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73575" y="829125"/>
                  <a:ext cx="165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D934B7-E1D8-8711-A732-44848E36ADF5}"/>
                    </a:ext>
                  </a:extLst>
                </p14:cNvPr>
                <p14:cNvContentPartPr/>
                <p14:nvPr/>
              </p14:nvContentPartPr>
              <p14:xfrm>
                <a:off x="11678175" y="690165"/>
                <a:ext cx="581400" cy="605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D934B7-E1D8-8711-A732-44848E36AD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69535" y="681525"/>
                  <a:ext cx="5990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7018B5-5A51-ADA2-F83B-F822289AA7A8}"/>
                    </a:ext>
                  </a:extLst>
                </p14:cNvPr>
                <p14:cNvContentPartPr/>
                <p14:nvPr/>
              </p14:nvContentPartPr>
              <p14:xfrm>
                <a:off x="9828495" y="2132685"/>
                <a:ext cx="593280" cy="45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7018B5-5A51-ADA2-F83B-F822289AA7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19495" y="2123685"/>
                  <a:ext cx="6109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A654B9-029B-7C5D-F428-751BA25CFAD0}"/>
                    </a:ext>
                  </a:extLst>
                </p14:cNvPr>
                <p14:cNvContentPartPr/>
                <p14:nvPr/>
              </p14:nvContentPartPr>
              <p14:xfrm>
                <a:off x="7970895" y="511245"/>
                <a:ext cx="4526640" cy="2680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A654B9-029B-7C5D-F428-751BA25CFA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62255" y="502605"/>
                  <a:ext cx="4544280" cy="26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841F40-2887-0EFB-CCAE-C77A4B9F6307}"/>
                    </a:ext>
                  </a:extLst>
                </p14:cNvPr>
                <p14:cNvContentPartPr/>
                <p14:nvPr/>
              </p14:nvContentPartPr>
              <p14:xfrm>
                <a:off x="11541735" y="2552445"/>
                <a:ext cx="328680" cy="64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841F40-2887-0EFB-CCAE-C77A4B9F63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33095" y="2543445"/>
                  <a:ext cx="34632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9BC946-8175-81D0-2417-AA7E2F5849F3}"/>
                    </a:ext>
                  </a:extLst>
                </p14:cNvPr>
                <p14:cNvContentPartPr/>
                <p14:nvPr/>
              </p14:nvContentPartPr>
              <p14:xfrm>
                <a:off x="10054575" y="3380085"/>
                <a:ext cx="719280" cy="45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9BC946-8175-81D0-2417-AA7E2F5849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45575" y="3371085"/>
                  <a:ext cx="736920" cy="46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28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CC0D56-86DC-85A8-629C-7216D962C3E7}"/>
              </a:ext>
            </a:extLst>
          </p:cNvPr>
          <p:cNvGrpSpPr/>
          <p:nvPr/>
        </p:nvGrpSpPr>
        <p:grpSpPr>
          <a:xfrm>
            <a:off x="1247535" y="724725"/>
            <a:ext cx="9411840" cy="2305440"/>
            <a:chOff x="1247535" y="724725"/>
            <a:chExt cx="9411840" cy="23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43D82C8-84FB-245B-818B-467D13050F1C}"/>
                    </a:ext>
                  </a:extLst>
                </p14:cNvPr>
                <p14:cNvContentPartPr/>
                <p14:nvPr/>
              </p14:nvContentPartPr>
              <p14:xfrm>
                <a:off x="1569735" y="1190565"/>
                <a:ext cx="21240" cy="523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43D82C8-84FB-245B-818B-467D13050F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0735" y="1181565"/>
                  <a:ext cx="38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8441F7A-511D-3B0A-C9BE-C55094465307}"/>
                    </a:ext>
                  </a:extLst>
                </p14:cNvPr>
                <p14:cNvContentPartPr/>
                <p14:nvPr/>
              </p14:nvContentPartPr>
              <p14:xfrm>
                <a:off x="2181015" y="1238085"/>
                <a:ext cx="715320" cy="72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8441F7A-511D-3B0A-C9BE-C550944653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72375" y="1229085"/>
                  <a:ext cx="732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606745-6392-D849-1A4F-AC0CFBEECA81}"/>
                    </a:ext>
                  </a:extLst>
                </p14:cNvPr>
                <p14:cNvContentPartPr/>
                <p14:nvPr/>
              </p14:nvContentPartPr>
              <p14:xfrm>
                <a:off x="2609415" y="1057005"/>
                <a:ext cx="19800" cy="66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606745-6392-D849-1A4F-AC0CFBEECA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0775" y="1048005"/>
                  <a:ext cx="374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0B00D0-235E-AC31-18B3-13DD0D42BDA4}"/>
                    </a:ext>
                  </a:extLst>
                </p14:cNvPr>
                <p14:cNvContentPartPr/>
                <p14:nvPr/>
              </p14:nvContentPartPr>
              <p14:xfrm>
                <a:off x="2456415" y="961245"/>
                <a:ext cx="534960" cy="49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0B00D0-235E-AC31-18B3-13DD0D42BD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7775" y="952245"/>
                  <a:ext cx="5526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8B1E26-F92F-9DF7-AD34-F241C2CB1654}"/>
                    </a:ext>
                  </a:extLst>
                </p14:cNvPr>
                <p14:cNvContentPartPr/>
                <p14:nvPr/>
              </p14:nvContentPartPr>
              <p14:xfrm>
                <a:off x="3551895" y="971325"/>
                <a:ext cx="86760" cy="94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8B1E26-F92F-9DF7-AD34-F241C2CB16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3255" y="962325"/>
                  <a:ext cx="10440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2A1A94-E6B0-0DEA-169D-04F39D116837}"/>
                    </a:ext>
                  </a:extLst>
                </p14:cNvPr>
                <p14:cNvContentPartPr/>
                <p14:nvPr/>
              </p14:nvContentPartPr>
              <p14:xfrm>
                <a:off x="4143015" y="1373445"/>
                <a:ext cx="601920" cy="3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2A1A94-E6B0-0DEA-169D-04F39D1168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34375" y="1364445"/>
                  <a:ext cx="619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E1F570-5C4E-54C7-8232-65A8930FDBFC}"/>
                    </a:ext>
                  </a:extLst>
                </p14:cNvPr>
                <p14:cNvContentPartPr/>
                <p14:nvPr/>
              </p14:nvContentPartPr>
              <p14:xfrm>
                <a:off x="4562055" y="1171485"/>
                <a:ext cx="42840" cy="62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E1F570-5C4E-54C7-8232-65A8930FDB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53055" y="1162485"/>
                  <a:ext cx="6048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91A4BC-A265-F476-90E3-7A9132C90F3E}"/>
                    </a:ext>
                  </a:extLst>
                </p14:cNvPr>
                <p14:cNvContentPartPr/>
                <p14:nvPr/>
              </p14:nvContentPartPr>
              <p14:xfrm>
                <a:off x="4247055" y="780885"/>
                <a:ext cx="718200" cy="129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91A4BC-A265-F476-90E3-7A9132C90F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8055" y="771885"/>
                  <a:ext cx="73584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28CF45-F845-8755-72C2-C1D8F9B8F058}"/>
                    </a:ext>
                  </a:extLst>
                </p14:cNvPr>
                <p14:cNvContentPartPr/>
                <p14:nvPr/>
              </p14:nvContentPartPr>
              <p14:xfrm>
                <a:off x="5543415" y="1047645"/>
                <a:ext cx="48240" cy="73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28CF45-F845-8755-72C2-C1D8F9B8F0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4775" y="1038645"/>
                  <a:ext cx="658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37EC55-9BC7-DAEE-B688-EF825B773768}"/>
                    </a:ext>
                  </a:extLst>
                </p14:cNvPr>
                <p14:cNvContentPartPr/>
                <p14:nvPr/>
              </p14:nvContentPartPr>
              <p14:xfrm>
                <a:off x="8133975" y="1276245"/>
                <a:ext cx="380520" cy="2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37EC55-9BC7-DAEE-B688-EF825B7737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25335" y="1267245"/>
                  <a:ext cx="398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E87D46-809B-DDDC-FF31-B0B0FAFDA666}"/>
                    </a:ext>
                  </a:extLst>
                </p14:cNvPr>
                <p14:cNvContentPartPr/>
                <p14:nvPr/>
              </p14:nvContentPartPr>
              <p14:xfrm>
                <a:off x="8352855" y="1143045"/>
                <a:ext cx="65880" cy="69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E87D46-809B-DDDC-FF31-B0B0FAFDA6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44215" y="1134045"/>
                  <a:ext cx="8352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A2039F-8F89-A19C-70CC-5A159FF1088B}"/>
                    </a:ext>
                  </a:extLst>
                </p14:cNvPr>
                <p14:cNvContentPartPr/>
                <p14:nvPr/>
              </p14:nvContentPartPr>
              <p14:xfrm>
                <a:off x="8171415" y="876285"/>
                <a:ext cx="516600" cy="99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A2039F-8F89-A19C-70CC-5A159FF108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2415" y="867285"/>
                  <a:ext cx="53424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56BFA5-A7B6-ED55-D8DC-379471F39406}"/>
                    </a:ext>
                  </a:extLst>
                </p14:cNvPr>
                <p14:cNvContentPartPr/>
                <p14:nvPr/>
              </p14:nvContentPartPr>
              <p14:xfrm>
                <a:off x="9066735" y="724725"/>
                <a:ext cx="459720" cy="100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56BFA5-A7B6-ED55-D8DC-379471F394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58095" y="716085"/>
                  <a:ext cx="47736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34CFF4-90AD-31D1-15BD-AD0E909E21D0}"/>
                    </a:ext>
                  </a:extLst>
                </p14:cNvPr>
                <p14:cNvContentPartPr/>
                <p14:nvPr/>
              </p14:nvContentPartPr>
              <p14:xfrm>
                <a:off x="6276735" y="1422405"/>
                <a:ext cx="16452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34CFF4-90AD-31D1-15BD-AD0E909E21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8095" y="1413405"/>
                  <a:ext cx="182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FF2C15-551F-46EB-2330-F41DBBD70DDF}"/>
                    </a:ext>
                  </a:extLst>
                </p14:cNvPr>
                <p14:cNvContentPartPr/>
                <p14:nvPr/>
              </p14:nvContentPartPr>
              <p14:xfrm>
                <a:off x="6353055" y="1219005"/>
                <a:ext cx="113760" cy="59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FF2C15-551F-46EB-2330-F41DBBD70D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4415" y="1210005"/>
                  <a:ext cx="1314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F73973-9D47-0713-2E4B-9FE91B38EF70}"/>
                    </a:ext>
                  </a:extLst>
                </p14:cNvPr>
                <p14:cNvContentPartPr/>
                <p14:nvPr/>
              </p14:nvContentPartPr>
              <p14:xfrm>
                <a:off x="6226695" y="1066725"/>
                <a:ext cx="279720" cy="94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F73973-9D47-0713-2E4B-9FE91B38EF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18055" y="1057725"/>
                  <a:ext cx="297360" cy="9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2CD5BD-B3B0-8477-5838-311CF182ABE9}"/>
                    </a:ext>
                  </a:extLst>
                </p14:cNvPr>
                <p14:cNvContentPartPr/>
                <p14:nvPr/>
              </p14:nvContentPartPr>
              <p14:xfrm>
                <a:off x="7227135" y="1045845"/>
                <a:ext cx="441720" cy="77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2CD5BD-B3B0-8477-5838-311CF182AB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8135" y="1036845"/>
                  <a:ext cx="45936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FBDB9D-08F1-304C-8F6F-B0D621DE14E8}"/>
                    </a:ext>
                  </a:extLst>
                </p14:cNvPr>
                <p14:cNvContentPartPr/>
                <p14:nvPr/>
              </p14:nvContentPartPr>
              <p14:xfrm>
                <a:off x="6400575" y="1104885"/>
                <a:ext cx="479160" cy="1154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FBDB9D-08F1-304C-8F6F-B0D621DE14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91935" y="1095885"/>
                  <a:ext cx="49680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B02E7E-FA75-88BE-0CE2-6DE0E76F88BA}"/>
                    </a:ext>
                  </a:extLst>
                </p14:cNvPr>
                <p14:cNvContentPartPr/>
                <p14:nvPr/>
              </p14:nvContentPartPr>
              <p14:xfrm>
                <a:off x="6467175" y="1779885"/>
                <a:ext cx="259560" cy="393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B02E7E-FA75-88BE-0CE2-6DE0E76F8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8535" y="1771245"/>
                  <a:ext cx="277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AAA833-AB67-4806-A1ED-0E7DE2AB851A}"/>
                    </a:ext>
                  </a:extLst>
                </p14:cNvPr>
                <p14:cNvContentPartPr/>
                <p14:nvPr/>
              </p14:nvContentPartPr>
              <p14:xfrm>
                <a:off x="1247535" y="2031165"/>
                <a:ext cx="4514760" cy="15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AAA833-AB67-4806-A1ED-0E7DE2AB85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38895" y="2022165"/>
                  <a:ext cx="4532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49049C-856F-85BC-F458-3479184D0612}"/>
                    </a:ext>
                  </a:extLst>
                </p14:cNvPr>
                <p14:cNvContentPartPr/>
                <p14:nvPr/>
              </p14:nvContentPartPr>
              <p14:xfrm>
                <a:off x="3371535" y="2391165"/>
                <a:ext cx="600840" cy="63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49049C-856F-85BC-F458-3479184D06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62535" y="2382525"/>
                  <a:ext cx="61848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375F1F-1F0E-BFCB-087A-C992B9CC9A21}"/>
                    </a:ext>
                  </a:extLst>
                </p14:cNvPr>
                <p14:cNvContentPartPr/>
                <p14:nvPr/>
              </p14:nvContentPartPr>
              <p14:xfrm>
                <a:off x="7295895" y="1914525"/>
                <a:ext cx="3363480" cy="23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375F1F-1F0E-BFCB-087A-C992B9CC9A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87255" y="1905525"/>
                  <a:ext cx="3381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6443AD-63EB-8435-69FE-09DB34B18695}"/>
                    </a:ext>
                  </a:extLst>
                </p14:cNvPr>
                <p14:cNvContentPartPr/>
                <p14:nvPr/>
              </p14:nvContentPartPr>
              <p14:xfrm>
                <a:off x="8567055" y="2294685"/>
                <a:ext cx="703080" cy="555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6443AD-63EB-8435-69FE-09DB34B186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58415" y="2286045"/>
                  <a:ext cx="720720" cy="57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3043427-CA56-C0D3-79E5-8E70AEB9A814}"/>
                  </a:ext>
                </a:extLst>
              </p14:cNvPr>
              <p14:cNvContentPartPr/>
              <p14:nvPr/>
            </p14:nvContentPartPr>
            <p14:xfrm>
              <a:off x="5164695" y="2845845"/>
              <a:ext cx="1630440" cy="1079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3043427-CA56-C0D3-79E5-8E70AEB9A8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56055" y="2837205"/>
                <a:ext cx="1648080" cy="10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02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A2C2C0-9CF2-4D00-9CBC-1ADC35A5D91C}"/>
                  </a:ext>
                </a:extLst>
              </p14:cNvPr>
              <p14:cNvContentPartPr/>
              <p14:nvPr/>
            </p14:nvContentPartPr>
            <p14:xfrm>
              <a:off x="1322775" y="1123965"/>
              <a:ext cx="382320" cy="124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A2C2C0-9CF2-4D00-9CBC-1ADC35A5D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775" y="1114965"/>
                <a:ext cx="399960" cy="12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96B30-4F8B-ECA7-B16C-516FCF7A5742}"/>
              </a:ext>
            </a:extLst>
          </p:cNvPr>
          <p:cNvGrpSpPr/>
          <p:nvPr/>
        </p:nvGrpSpPr>
        <p:grpSpPr>
          <a:xfrm>
            <a:off x="2570535" y="761805"/>
            <a:ext cx="7687800" cy="3811680"/>
            <a:chOff x="2570535" y="761805"/>
            <a:chExt cx="7687800" cy="38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EF4871-6B32-7CE9-1D58-B9850D55A1E9}"/>
                    </a:ext>
                  </a:extLst>
                </p14:cNvPr>
                <p14:cNvContentPartPr/>
                <p14:nvPr/>
              </p14:nvContentPartPr>
              <p14:xfrm>
                <a:off x="2657295" y="1104885"/>
                <a:ext cx="963720" cy="181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EF4871-6B32-7CE9-1D58-B9850D55A1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8295" y="1095885"/>
                  <a:ext cx="981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A5387-7DB1-B548-8019-137A534C614D}"/>
                    </a:ext>
                  </a:extLst>
                </p14:cNvPr>
                <p14:cNvContentPartPr/>
                <p14:nvPr/>
              </p14:nvContentPartPr>
              <p14:xfrm>
                <a:off x="3066975" y="1114245"/>
                <a:ext cx="153720" cy="74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A5387-7DB1-B548-8019-137A534C61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8335" y="1105245"/>
                  <a:ext cx="17136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F59132-5049-3D0B-D0A5-396DEC80C103}"/>
                    </a:ext>
                  </a:extLst>
                </p14:cNvPr>
                <p14:cNvContentPartPr/>
                <p14:nvPr/>
              </p14:nvContentPartPr>
              <p14:xfrm>
                <a:off x="2570535" y="761805"/>
                <a:ext cx="1736280" cy="149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F59132-5049-3D0B-D0A5-396DEC80C1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1535" y="752805"/>
                  <a:ext cx="1753920" cy="15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28695F-3D83-C2BD-B03B-61E2116710A9}"/>
                    </a:ext>
                  </a:extLst>
                </p14:cNvPr>
                <p14:cNvContentPartPr/>
                <p14:nvPr/>
              </p14:nvContentPartPr>
              <p14:xfrm>
                <a:off x="5569695" y="932805"/>
                <a:ext cx="40680" cy="119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28695F-3D83-C2BD-B03B-61E2116710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1055" y="924165"/>
                  <a:ext cx="5832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33C706-3596-E8B6-24B4-DEA85512B9A5}"/>
                    </a:ext>
                  </a:extLst>
                </p14:cNvPr>
                <p14:cNvContentPartPr/>
                <p14:nvPr/>
              </p14:nvContentPartPr>
              <p14:xfrm>
                <a:off x="6286095" y="1588365"/>
                <a:ext cx="564480" cy="14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33C706-3596-E8B6-24B4-DEA85512B9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7455" y="1579365"/>
                  <a:ext cx="58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761CCD-0144-B574-9EE4-3AE67FD0FBCF}"/>
                    </a:ext>
                  </a:extLst>
                </p14:cNvPr>
                <p14:cNvContentPartPr/>
                <p14:nvPr/>
              </p14:nvContentPartPr>
              <p14:xfrm>
                <a:off x="6305175" y="1418805"/>
                <a:ext cx="286560" cy="86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761CCD-0144-B574-9EE4-3AE67FD0FB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96535" y="1409805"/>
                  <a:ext cx="3042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1008CF-CF19-B42C-6843-A1120DD35783}"/>
                    </a:ext>
                  </a:extLst>
                </p14:cNvPr>
                <p14:cNvContentPartPr/>
                <p14:nvPr/>
              </p14:nvContentPartPr>
              <p14:xfrm>
                <a:off x="6256935" y="1000125"/>
                <a:ext cx="858600" cy="136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1008CF-CF19-B42C-6843-A1120DD357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8295" y="991125"/>
                  <a:ext cx="87624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467832-C23F-66E2-737D-FC386BB17A57}"/>
                    </a:ext>
                  </a:extLst>
                </p14:cNvPr>
                <p14:cNvContentPartPr/>
                <p14:nvPr/>
              </p14:nvContentPartPr>
              <p14:xfrm>
                <a:off x="7561935" y="1246725"/>
                <a:ext cx="525960" cy="92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467832-C23F-66E2-737D-FC386BB17A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52935" y="1237725"/>
                  <a:ext cx="54360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945564-DBE7-9781-BA0E-4A6924295E72}"/>
                    </a:ext>
                  </a:extLst>
                </p14:cNvPr>
                <p14:cNvContentPartPr/>
                <p14:nvPr/>
              </p14:nvContentPartPr>
              <p14:xfrm>
                <a:off x="8772255" y="1597005"/>
                <a:ext cx="489960" cy="44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945564-DBE7-9781-BA0E-4A6924295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63615" y="1588005"/>
                  <a:ext cx="507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8662BD-5537-637B-808C-9B682AE2D527}"/>
                    </a:ext>
                  </a:extLst>
                </p14:cNvPr>
                <p14:cNvContentPartPr/>
                <p14:nvPr/>
              </p14:nvContentPartPr>
              <p14:xfrm>
                <a:off x="8743815" y="1428525"/>
                <a:ext cx="267480" cy="90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8662BD-5537-637B-808C-9B682AE2D5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5175" y="1419525"/>
                  <a:ext cx="28512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38CE9F-8264-3A01-A242-771274D491E6}"/>
                    </a:ext>
                  </a:extLst>
                </p14:cNvPr>
                <p14:cNvContentPartPr/>
                <p14:nvPr/>
              </p14:nvContentPartPr>
              <p14:xfrm>
                <a:off x="8856855" y="1159605"/>
                <a:ext cx="687960" cy="96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38CE9F-8264-3A01-A242-771274D491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48215" y="1150965"/>
                  <a:ext cx="70560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8517E2-F7EA-05DE-2E19-1E466A7A5AD0}"/>
                    </a:ext>
                  </a:extLst>
                </p14:cNvPr>
                <p14:cNvContentPartPr/>
                <p14:nvPr/>
              </p14:nvContentPartPr>
              <p14:xfrm>
                <a:off x="10007775" y="980685"/>
                <a:ext cx="250560" cy="144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8517E2-F7EA-05DE-2E19-1E466A7A5A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99135" y="972045"/>
                  <a:ext cx="268200" cy="14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BDC160-A72B-B716-EDB3-F9CEAD3AAE96}"/>
                    </a:ext>
                  </a:extLst>
                </p14:cNvPr>
                <p14:cNvContentPartPr/>
                <p14:nvPr/>
              </p14:nvContentPartPr>
              <p14:xfrm>
                <a:off x="3181095" y="3419325"/>
                <a:ext cx="1555920" cy="8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BDC160-A72B-B716-EDB3-F9CEAD3AAE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2455" y="3410325"/>
                  <a:ext cx="1573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22176D-7030-735B-F7BB-4B9B339F0D73}"/>
                    </a:ext>
                  </a:extLst>
                </p14:cNvPr>
                <p14:cNvContentPartPr/>
                <p14:nvPr/>
              </p14:nvContentPartPr>
              <p14:xfrm>
                <a:off x="4119975" y="3152565"/>
                <a:ext cx="54360" cy="113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22176D-7030-735B-F7BB-4B9B339F0D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1335" y="3143565"/>
                  <a:ext cx="72000" cy="11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2F7130-58F5-A7D6-95A7-0A718379719B}"/>
                    </a:ext>
                  </a:extLst>
                </p14:cNvPr>
                <p14:cNvContentPartPr/>
                <p14:nvPr/>
              </p14:nvContentPartPr>
              <p14:xfrm>
                <a:off x="5009175" y="3197565"/>
                <a:ext cx="591840" cy="1060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2F7130-58F5-A7D6-95A7-0A71837971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00535" y="3188925"/>
                  <a:ext cx="609480" cy="10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5E1BF1-72A3-D698-C432-2F1DA71F49C5}"/>
                    </a:ext>
                  </a:extLst>
                </p14:cNvPr>
                <p14:cNvContentPartPr/>
                <p14:nvPr/>
              </p14:nvContentPartPr>
              <p14:xfrm>
                <a:off x="6353055" y="3543165"/>
                <a:ext cx="820440" cy="6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5E1BF1-72A3-D698-C432-2F1DA71F49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4415" y="3534165"/>
                  <a:ext cx="838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FF17E3-CFE1-C40C-D1F5-D0913C7A969B}"/>
                    </a:ext>
                  </a:extLst>
                </p14:cNvPr>
                <p14:cNvContentPartPr/>
                <p14:nvPr/>
              </p14:nvContentPartPr>
              <p14:xfrm>
                <a:off x="6809535" y="3381165"/>
                <a:ext cx="25200" cy="932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FF17E3-CFE1-C40C-D1F5-D0913C7A96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00895" y="3372165"/>
                  <a:ext cx="4284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4345A2-C969-5C30-72BE-BF7BEC53847C}"/>
                    </a:ext>
                  </a:extLst>
                </p14:cNvPr>
                <p14:cNvContentPartPr/>
                <p14:nvPr/>
              </p14:nvContentPartPr>
              <p14:xfrm>
                <a:off x="5828175" y="2848005"/>
                <a:ext cx="1649520" cy="153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4345A2-C969-5C30-72BE-BF7BEC5384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9535" y="2839005"/>
                  <a:ext cx="166716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8BD756-E436-4EFA-D83B-822B386EBDD8}"/>
                    </a:ext>
                  </a:extLst>
                </p14:cNvPr>
                <p14:cNvContentPartPr/>
                <p14:nvPr/>
              </p14:nvContentPartPr>
              <p14:xfrm>
                <a:off x="3601215" y="2742885"/>
                <a:ext cx="1038600" cy="183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8BD756-E436-4EFA-D83B-822B386EBD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2215" y="2734245"/>
                  <a:ext cx="105624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7CE5B6-AB40-D27F-997B-1A773E234745}"/>
                    </a:ext>
                  </a:extLst>
                </p14:cNvPr>
                <p14:cNvContentPartPr/>
                <p14:nvPr/>
              </p14:nvContentPartPr>
              <p14:xfrm>
                <a:off x="8457975" y="3009645"/>
                <a:ext cx="265680" cy="152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7CE5B6-AB40-D27F-997B-1A773E2347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49335" y="3000645"/>
                  <a:ext cx="283320" cy="15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CAB61-B459-41E6-6AF1-87C3E56B1D52}"/>
              </a:ext>
            </a:extLst>
          </p:cNvPr>
          <p:cNvGrpSpPr/>
          <p:nvPr/>
        </p:nvGrpSpPr>
        <p:grpSpPr>
          <a:xfrm>
            <a:off x="3876255" y="5676660"/>
            <a:ext cx="2725200" cy="1420425"/>
            <a:chOff x="3876255" y="5676660"/>
            <a:chExt cx="2725200" cy="14204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DC8F5D-34C8-EBBE-561D-DDCB2180F058}"/>
                    </a:ext>
                  </a:extLst>
                </p14:cNvPr>
                <p14:cNvContentPartPr/>
                <p14:nvPr/>
              </p14:nvContentPartPr>
              <p14:xfrm>
                <a:off x="3876255" y="6219045"/>
                <a:ext cx="992160" cy="87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DC8F5D-34C8-EBBE-561D-DDCB2180F0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67615" y="6210045"/>
                  <a:ext cx="100980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817D55-9A2B-3485-3FA1-08C6EA89CE57}"/>
                    </a:ext>
                  </a:extLst>
                </p14:cNvPr>
                <p14:cNvContentPartPr/>
                <p14:nvPr/>
              </p14:nvContentPartPr>
              <p14:xfrm>
                <a:off x="5543415" y="6277500"/>
                <a:ext cx="1058040" cy="24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817D55-9A2B-3485-3FA1-08C6EA89CE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4775" y="6268860"/>
                  <a:ext cx="1075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CE25D4-A5CD-2650-D489-CCEFE20B0484}"/>
                    </a:ext>
                  </a:extLst>
                </p14:cNvPr>
                <p14:cNvContentPartPr/>
                <p14:nvPr/>
              </p14:nvContentPartPr>
              <p14:xfrm>
                <a:off x="6104655" y="6076980"/>
                <a:ext cx="10800" cy="860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CE25D4-A5CD-2650-D489-CCEFE20B04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95655" y="6067980"/>
                  <a:ext cx="2844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FFA079-BB63-ADB9-41DD-7399C0BAB014}"/>
                    </a:ext>
                  </a:extLst>
                </p14:cNvPr>
                <p14:cNvContentPartPr/>
                <p14:nvPr/>
              </p14:nvContentPartPr>
              <p14:xfrm>
                <a:off x="5436495" y="5676660"/>
                <a:ext cx="1069920" cy="111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FFA079-BB63-ADB9-41DD-7399C0BAB0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27855" y="5667660"/>
                  <a:ext cx="1087560" cy="11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132139-DCE6-BFEF-7651-D1D3EBC465DE}"/>
                  </a:ext>
                </a:extLst>
              </p14:cNvPr>
              <p14:cNvContentPartPr/>
              <p14:nvPr/>
            </p14:nvContentPartPr>
            <p14:xfrm>
              <a:off x="7640415" y="5067180"/>
              <a:ext cx="1180440" cy="136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132139-DCE6-BFEF-7651-D1D3EBC465D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31415" y="5058180"/>
                <a:ext cx="1198080" cy="13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6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4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65F2E5B-B228-57BC-7539-20AC49FA00BF}"/>
                  </a:ext>
                </a:extLst>
              </p14:cNvPr>
              <p14:cNvContentPartPr/>
              <p14:nvPr/>
            </p14:nvContentPartPr>
            <p14:xfrm>
              <a:off x="7542855" y="1123965"/>
              <a:ext cx="353880" cy="486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65F2E5B-B228-57BC-7539-20AC49FA0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3855" y="1114965"/>
                <a:ext cx="3715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1BF937-FEE9-20F2-81E1-519888D3D104}"/>
                  </a:ext>
                </a:extLst>
              </p14:cNvPr>
              <p14:cNvContentPartPr/>
              <p14:nvPr/>
            </p14:nvContentPartPr>
            <p14:xfrm>
              <a:off x="2672055" y="3022605"/>
              <a:ext cx="614880" cy="636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1BF937-FEE9-20F2-81E1-519888D3D1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055" y="3013605"/>
                <a:ext cx="632520" cy="65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B69AF7F-EA42-F934-0CCA-79A2C7DA167A}"/>
              </a:ext>
            </a:extLst>
          </p:cNvPr>
          <p:cNvGrpSpPr/>
          <p:nvPr/>
        </p:nvGrpSpPr>
        <p:grpSpPr>
          <a:xfrm>
            <a:off x="8400375" y="857205"/>
            <a:ext cx="2840760" cy="915840"/>
            <a:chOff x="8400375" y="857205"/>
            <a:chExt cx="284076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FAF77A-B1A2-76B9-4F6A-18A5DECDA3F2}"/>
                    </a:ext>
                  </a:extLst>
                </p14:cNvPr>
                <p14:cNvContentPartPr/>
                <p14:nvPr/>
              </p14:nvContentPartPr>
              <p14:xfrm>
                <a:off x="8524575" y="1161405"/>
                <a:ext cx="528480" cy="4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FAF77A-B1A2-76B9-4F6A-18A5DECDA3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5935" y="1152765"/>
                  <a:ext cx="546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DC42F6-13F0-54AC-2BE6-3A7B546C2C68}"/>
                    </a:ext>
                  </a:extLst>
                </p14:cNvPr>
                <p14:cNvContentPartPr/>
                <p14:nvPr/>
              </p14:nvContentPartPr>
              <p14:xfrm>
                <a:off x="8724735" y="971325"/>
                <a:ext cx="49320" cy="414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DC42F6-13F0-54AC-2BE6-3A7B546C2C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16095" y="962325"/>
                  <a:ext cx="669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C017CD-973E-1B4F-91C3-DAE73026BD4F}"/>
                    </a:ext>
                  </a:extLst>
                </p14:cNvPr>
                <p14:cNvContentPartPr/>
                <p14:nvPr/>
              </p14:nvContentPartPr>
              <p14:xfrm>
                <a:off x="8400375" y="857205"/>
                <a:ext cx="734760" cy="91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C017CD-973E-1B4F-91C3-DAE73026BD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91735" y="848205"/>
                  <a:ext cx="75240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C9A409-F305-28DA-7ABA-D0C8CE2F0147}"/>
                    </a:ext>
                  </a:extLst>
                </p14:cNvPr>
                <p14:cNvContentPartPr/>
                <p14:nvPr/>
              </p14:nvContentPartPr>
              <p14:xfrm>
                <a:off x="9391455" y="971325"/>
                <a:ext cx="105120" cy="49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C9A409-F305-28DA-7ABA-D0C8CE2F01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82815" y="962325"/>
                  <a:ext cx="1227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7D7CBD-2A06-6DA9-1CA9-06BBF750E744}"/>
                    </a:ext>
                  </a:extLst>
                </p14:cNvPr>
                <p14:cNvContentPartPr/>
                <p14:nvPr/>
              </p14:nvContentPartPr>
              <p14:xfrm>
                <a:off x="9905895" y="1171485"/>
                <a:ext cx="545400" cy="5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7D7CBD-2A06-6DA9-1CA9-06BBF750E7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97255" y="1162485"/>
                  <a:ext cx="563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7CD2C0-5142-AEDF-EA50-88E8E155B474}"/>
                    </a:ext>
                  </a:extLst>
                </p14:cNvPr>
                <p14:cNvContentPartPr/>
                <p14:nvPr/>
              </p14:nvContentPartPr>
              <p14:xfrm>
                <a:off x="10115415" y="1085805"/>
                <a:ext cx="58320" cy="402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7CD2C0-5142-AEDF-EA50-88E8E155B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06775" y="1076805"/>
                  <a:ext cx="759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477761-8516-66C7-8E15-AFAC7088E2FB}"/>
                    </a:ext>
                  </a:extLst>
                </p14:cNvPr>
                <p14:cNvContentPartPr/>
                <p14:nvPr/>
              </p14:nvContentPartPr>
              <p14:xfrm>
                <a:off x="9836415" y="990405"/>
                <a:ext cx="565200" cy="78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477761-8516-66C7-8E15-AFAC7088E2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27415" y="981405"/>
                  <a:ext cx="58284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C5FDF2-303B-519F-D07C-E59297C1C5AC}"/>
                    </a:ext>
                  </a:extLst>
                </p14:cNvPr>
                <p14:cNvContentPartPr/>
                <p14:nvPr/>
              </p14:nvContentPartPr>
              <p14:xfrm>
                <a:off x="10800135" y="951885"/>
                <a:ext cx="441000" cy="54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C5FDF2-303B-519F-D07C-E59297C1C5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91495" y="943245"/>
                  <a:ext cx="4586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B5E782-6D26-78B6-29A9-B7B6867B288A}"/>
                    </a:ext>
                  </a:extLst>
                </p14:cNvPr>
                <p14:cNvContentPartPr/>
                <p14:nvPr/>
              </p14:nvContentPartPr>
              <p14:xfrm>
                <a:off x="9658215" y="1143045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B5E782-6D26-78B6-29A9-B7B6867B28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49575" y="11340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9A4782-5556-FD25-6657-AA1533A7BC1D}"/>
              </a:ext>
            </a:extLst>
          </p:cNvPr>
          <p:cNvGrpSpPr/>
          <p:nvPr/>
        </p:nvGrpSpPr>
        <p:grpSpPr>
          <a:xfrm>
            <a:off x="4342455" y="4743045"/>
            <a:ext cx="1733040" cy="764280"/>
            <a:chOff x="4342455" y="4743045"/>
            <a:chExt cx="173304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B8F33E-1332-EFFB-8DEB-A33DD2097F92}"/>
                    </a:ext>
                  </a:extLst>
                </p14:cNvPr>
                <p14:cNvContentPartPr/>
                <p14:nvPr/>
              </p14:nvContentPartPr>
              <p14:xfrm>
                <a:off x="4342455" y="4743045"/>
                <a:ext cx="535680" cy="76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B8F33E-1332-EFFB-8DEB-A33DD2097F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3455" y="4734045"/>
                  <a:ext cx="55332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CD7272-52D1-6146-45F5-383036E40593}"/>
                    </a:ext>
                  </a:extLst>
                </p14:cNvPr>
                <p14:cNvContentPartPr/>
                <p14:nvPr/>
              </p14:nvContentPartPr>
              <p14:xfrm>
                <a:off x="5333895" y="5213565"/>
                <a:ext cx="503640" cy="63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CD7272-52D1-6146-45F5-383036E405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5255" y="5204565"/>
                  <a:ext cx="52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78F468-5B21-22BF-774E-81CD3D0CE82D}"/>
                    </a:ext>
                  </a:extLst>
                </p14:cNvPr>
                <p14:cNvContentPartPr/>
                <p14:nvPr/>
              </p14:nvContentPartPr>
              <p14:xfrm>
                <a:off x="5666535" y="5095845"/>
                <a:ext cx="19440" cy="249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78F468-5B21-22BF-774E-81CD3D0CE8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57535" y="5086845"/>
                  <a:ext cx="37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0068EF-0006-6B41-C12B-2FA23B2B9B3D}"/>
                    </a:ext>
                  </a:extLst>
                </p14:cNvPr>
                <p14:cNvContentPartPr/>
                <p14:nvPr/>
              </p14:nvContentPartPr>
              <p14:xfrm>
                <a:off x="5285655" y="4887765"/>
                <a:ext cx="789840" cy="60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0068EF-0006-6B41-C12B-2FA23B2B9B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76655" y="4879125"/>
                  <a:ext cx="807480" cy="62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C21206-0679-6169-D1A8-27EE4FC3AA7C}"/>
                  </a:ext>
                </a:extLst>
              </p14:cNvPr>
              <p14:cNvContentPartPr/>
              <p14:nvPr/>
            </p14:nvContentPartPr>
            <p14:xfrm>
              <a:off x="6617295" y="4895685"/>
              <a:ext cx="205200" cy="383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C21206-0679-6169-D1A8-27EE4FC3AA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08655" y="4886685"/>
                <a:ext cx="22284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00C59-C3C1-2309-F528-AB5336B07290}"/>
              </a:ext>
            </a:extLst>
          </p:cNvPr>
          <p:cNvGrpSpPr/>
          <p:nvPr/>
        </p:nvGrpSpPr>
        <p:grpSpPr>
          <a:xfrm>
            <a:off x="1247535" y="1036845"/>
            <a:ext cx="5783040" cy="1793160"/>
            <a:chOff x="1247535" y="1036845"/>
            <a:chExt cx="5783040" cy="179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0E4CD0-3FCC-1B1D-56CC-FC5707E75791}"/>
                    </a:ext>
                  </a:extLst>
                </p14:cNvPr>
                <p14:cNvContentPartPr/>
                <p14:nvPr/>
              </p14:nvContentPartPr>
              <p14:xfrm>
                <a:off x="1285335" y="1285605"/>
                <a:ext cx="10800" cy="428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0E4CD0-3FCC-1B1D-56CC-FC5707E757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76335" y="1276605"/>
                  <a:ext cx="284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FF40C9-D84B-2C23-7807-E076534CE716}"/>
                    </a:ext>
                  </a:extLst>
                </p14:cNvPr>
                <p14:cNvContentPartPr/>
                <p14:nvPr/>
              </p14:nvContentPartPr>
              <p14:xfrm>
                <a:off x="1714095" y="1317645"/>
                <a:ext cx="475920" cy="84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FF40C9-D84B-2C23-7807-E076534CE7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05455" y="1308645"/>
                  <a:ext cx="493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BF37A5-2B41-4B0F-B846-6142FE66F128}"/>
                    </a:ext>
                  </a:extLst>
                </p14:cNvPr>
                <p14:cNvContentPartPr/>
                <p14:nvPr/>
              </p14:nvContentPartPr>
              <p14:xfrm>
                <a:off x="1961775" y="1285605"/>
                <a:ext cx="21600" cy="619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BF37A5-2B41-4B0F-B846-6142FE66F1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52775" y="1276605"/>
                  <a:ext cx="392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57DC90-B6D3-548A-55E1-EFB3E16EA687}"/>
                    </a:ext>
                  </a:extLst>
                </p14:cNvPr>
                <p14:cNvContentPartPr/>
                <p14:nvPr/>
              </p14:nvContentPartPr>
              <p14:xfrm>
                <a:off x="1695375" y="1179045"/>
                <a:ext cx="658440" cy="68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57DC90-B6D3-548A-55E1-EFB3E16EA6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86375" y="1170045"/>
                  <a:ext cx="676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383F34-114F-C8AE-0B54-CB2E53139EA2}"/>
                    </a:ext>
                  </a:extLst>
                </p14:cNvPr>
                <p14:cNvContentPartPr/>
                <p14:nvPr/>
              </p14:nvContentPartPr>
              <p14:xfrm>
                <a:off x="2704095" y="1295325"/>
                <a:ext cx="304560" cy="45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383F34-114F-C8AE-0B54-CB2E53139E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5455" y="1286325"/>
                  <a:ext cx="3222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9B30A8-0434-6181-1296-7EB88490D029}"/>
                    </a:ext>
                  </a:extLst>
                </p14:cNvPr>
                <p14:cNvContentPartPr/>
                <p14:nvPr/>
              </p14:nvContentPartPr>
              <p14:xfrm>
                <a:off x="3542895" y="1447605"/>
                <a:ext cx="378000" cy="7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9B30A8-0434-6181-1296-7EB88490D0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4255" y="1438605"/>
                  <a:ext cx="395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395006-3594-7D01-3693-0A042437DC1E}"/>
                    </a:ext>
                  </a:extLst>
                </p14:cNvPr>
                <p14:cNvContentPartPr/>
                <p14:nvPr/>
              </p14:nvContentPartPr>
              <p14:xfrm>
                <a:off x="3733695" y="1371645"/>
                <a:ext cx="17280" cy="45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395006-3594-7D01-3693-0A042437DC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25055" y="1362645"/>
                  <a:ext cx="349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48CA8-A69D-6410-2E45-966BE56FA66B}"/>
                    </a:ext>
                  </a:extLst>
                </p14:cNvPr>
                <p14:cNvContentPartPr/>
                <p14:nvPr/>
              </p14:nvContentPartPr>
              <p14:xfrm>
                <a:off x="3485295" y="1235205"/>
                <a:ext cx="603000" cy="63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48CA8-A69D-6410-2E45-966BE56FA6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76295" y="1226565"/>
                  <a:ext cx="62064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2044A3-8EF4-B28A-C354-049AF6D7736E}"/>
                    </a:ext>
                  </a:extLst>
                </p14:cNvPr>
                <p14:cNvContentPartPr/>
                <p14:nvPr/>
              </p14:nvContentPartPr>
              <p14:xfrm>
                <a:off x="4352535" y="1314405"/>
                <a:ext cx="48960" cy="42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2044A3-8EF4-B28A-C354-049AF6D773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43895" y="1305405"/>
                  <a:ext cx="666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5B7657-B56C-B97D-AFD8-C7FDE5571437}"/>
                    </a:ext>
                  </a:extLst>
                </p14:cNvPr>
                <p14:cNvContentPartPr/>
                <p14:nvPr/>
              </p14:nvContentPartPr>
              <p14:xfrm>
                <a:off x="4828815" y="1408725"/>
                <a:ext cx="434880" cy="77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5B7657-B56C-B97D-AFD8-C7FDE55714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0175" y="1400085"/>
                  <a:ext cx="452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FF8813-3681-931B-AFFD-B43300A8C9D0}"/>
                    </a:ext>
                  </a:extLst>
                </p14:cNvPr>
                <p14:cNvContentPartPr/>
                <p14:nvPr/>
              </p14:nvContentPartPr>
              <p14:xfrm>
                <a:off x="5104935" y="1266525"/>
                <a:ext cx="51120" cy="47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FF8813-3681-931B-AFFD-B43300A8C9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5935" y="1257525"/>
                  <a:ext cx="687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E0B2C7-9F32-99F3-32FC-A2620DE6B407}"/>
                    </a:ext>
                  </a:extLst>
                </p14:cNvPr>
                <p14:cNvContentPartPr/>
                <p14:nvPr/>
              </p14:nvContentPartPr>
              <p14:xfrm>
                <a:off x="4867695" y="1170405"/>
                <a:ext cx="685800" cy="69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E0B2C7-9F32-99F3-32FC-A2620DE6B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58695" y="1161405"/>
                  <a:ext cx="70344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F9E002-9EE5-FAD0-17BC-A25C713696BF}"/>
                    </a:ext>
                  </a:extLst>
                </p14:cNvPr>
                <p14:cNvContentPartPr/>
                <p14:nvPr/>
              </p14:nvContentPartPr>
              <p14:xfrm>
                <a:off x="5847975" y="1276245"/>
                <a:ext cx="119520" cy="45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F9E002-9EE5-FAD0-17BC-A25C713696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39335" y="1267245"/>
                  <a:ext cx="1371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9E54D2-5C68-1B5B-8FB1-2913285FB20F}"/>
                    </a:ext>
                  </a:extLst>
                </p14:cNvPr>
                <p14:cNvContentPartPr/>
                <p14:nvPr/>
              </p14:nvContentPartPr>
              <p14:xfrm>
                <a:off x="6469335" y="1323765"/>
                <a:ext cx="425520" cy="7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9E54D2-5C68-1B5B-8FB1-2913285FB2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60335" y="1314765"/>
                  <a:ext cx="443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BF816D-AC33-4133-6C8A-5E6CB4001B4B}"/>
                    </a:ext>
                  </a:extLst>
                </p14:cNvPr>
                <p14:cNvContentPartPr/>
                <p14:nvPr/>
              </p14:nvContentPartPr>
              <p14:xfrm>
                <a:off x="6685695" y="1247805"/>
                <a:ext cx="49320" cy="416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BF816D-AC33-4133-6C8A-5E6CB4001B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77055" y="1238805"/>
                  <a:ext cx="66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21AB7E-5A37-A268-1724-28DB6EFEFF31}"/>
                    </a:ext>
                  </a:extLst>
                </p14:cNvPr>
                <p14:cNvContentPartPr/>
                <p14:nvPr/>
              </p14:nvContentPartPr>
              <p14:xfrm>
                <a:off x="6361695" y="1036845"/>
                <a:ext cx="668880" cy="69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21AB7E-5A37-A268-1724-28DB6EFEFF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2695" y="1028205"/>
                  <a:ext cx="68652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A94CC3-3084-A4A0-6861-51ECEC9EA45C}"/>
                    </a:ext>
                  </a:extLst>
                </p14:cNvPr>
                <p14:cNvContentPartPr/>
                <p14:nvPr/>
              </p14:nvContentPartPr>
              <p14:xfrm>
                <a:off x="1247535" y="1897965"/>
                <a:ext cx="1937160" cy="179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A94CC3-3084-A4A0-6861-51ECEC9EA4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38895" y="1888965"/>
                  <a:ext cx="1954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C70719-12A4-0AC6-B6E9-D80796B0EED7}"/>
                    </a:ext>
                  </a:extLst>
                </p14:cNvPr>
                <p14:cNvContentPartPr/>
                <p14:nvPr/>
              </p14:nvContentPartPr>
              <p14:xfrm>
                <a:off x="2571615" y="2152485"/>
                <a:ext cx="124560" cy="677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C70719-12A4-0AC6-B6E9-D80796B0EE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62975" y="2143485"/>
                  <a:ext cx="142200" cy="69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5C96C2-6975-EBF8-F035-72562838D687}"/>
                  </a:ext>
                </a:extLst>
              </p14:cNvPr>
              <p14:cNvContentPartPr/>
              <p14:nvPr/>
            </p14:nvContentPartPr>
            <p14:xfrm>
              <a:off x="3676455" y="2362005"/>
              <a:ext cx="23400" cy="459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5C96C2-6975-EBF8-F035-72562838D6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7815" y="2353005"/>
                <a:ext cx="41040" cy="47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DA8DD2D-7378-F8A0-4A94-DDC25621A533}"/>
              </a:ext>
            </a:extLst>
          </p:cNvPr>
          <p:cNvGrpSpPr/>
          <p:nvPr/>
        </p:nvGrpSpPr>
        <p:grpSpPr>
          <a:xfrm>
            <a:off x="3935655" y="2190645"/>
            <a:ext cx="1913400" cy="1735560"/>
            <a:chOff x="3935655" y="2190645"/>
            <a:chExt cx="1913400" cy="17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421E2E-C373-C0DF-4FEB-B027FFAA19D6}"/>
                    </a:ext>
                  </a:extLst>
                </p14:cNvPr>
                <p14:cNvContentPartPr/>
                <p14:nvPr/>
              </p14:nvContentPartPr>
              <p14:xfrm>
                <a:off x="4162095" y="3456765"/>
                <a:ext cx="637920" cy="3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421E2E-C373-C0DF-4FEB-B027FFAA19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3455" y="3447765"/>
                  <a:ext cx="655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54C872-528F-0EE0-E1D7-F4A79608FF90}"/>
                    </a:ext>
                  </a:extLst>
                </p14:cNvPr>
                <p14:cNvContentPartPr/>
                <p14:nvPr/>
              </p14:nvContentPartPr>
              <p14:xfrm>
                <a:off x="4457295" y="3286125"/>
                <a:ext cx="48600" cy="494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54C872-528F-0EE0-E1D7-F4A79608FF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48655" y="3277125"/>
                  <a:ext cx="662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0C5AE5-A53D-0BFF-E62F-060537C52002}"/>
                    </a:ext>
                  </a:extLst>
                </p14:cNvPr>
                <p14:cNvContentPartPr/>
                <p14:nvPr/>
              </p14:nvContentPartPr>
              <p14:xfrm>
                <a:off x="3980295" y="3260565"/>
                <a:ext cx="975240" cy="66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0C5AE5-A53D-0BFF-E62F-060537C520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71295" y="3251565"/>
                  <a:ext cx="9928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F5AFC1-0E52-0438-03E6-28B3FAEEB3FA}"/>
                    </a:ext>
                  </a:extLst>
                </p14:cNvPr>
                <p14:cNvContentPartPr/>
                <p14:nvPr/>
              </p14:nvContentPartPr>
              <p14:xfrm>
                <a:off x="5276295" y="3190005"/>
                <a:ext cx="448200" cy="525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F5AFC1-0E52-0438-03E6-28B3FAEEB3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7655" y="3181365"/>
                  <a:ext cx="465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F1566-092F-F0F8-F9B9-C3860B3216C2}"/>
                    </a:ext>
                  </a:extLst>
                </p14:cNvPr>
                <p14:cNvContentPartPr/>
                <p14:nvPr/>
              </p14:nvContentPartPr>
              <p14:xfrm>
                <a:off x="3999375" y="2361645"/>
                <a:ext cx="487800" cy="55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F1566-092F-F0F8-F9B9-C3860B321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0375" y="2352645"/>
                  <a:ext cx="5054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C665E1-4FE8-01F7-5AD9-CF1FB84FBE2A}"/>
                    </a:ext>
                  </a:extLst>
                </p14:cNvPr>
                <p14:cNvContentPartPr/>
                <p14:nvPr/>
              </p14:nvContentPartPr>
              <p14:xfrm>
                <a:off x="3935655" y="2571525"/>
                <a:ext cx="684000" cy="55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C665E1-4FE8-01F7-5AD9-CF1FB84FBE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26655" y="2562525"/>
                  <a:ext cx="7016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B13FF5-1EBD-A3AF-94D6-D5B893B18BE5}"/>
                    </a:ext>
                  </a:extLst>
                </p14:cNvPr>
                <p14:cNvContentPartPr/>
                <p14:nvPr/>
              </p14:nvContentPartPr>
              <p14:xfrm>
                <a:off x="5790735" y="2190645"/>
                <a:ext cx="58320" cy="76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B13FF5-1EBD-A3AF-94D6-D5B893B18B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1735" y="2181645"/>
                  <a:ext cx="75960" cy="77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ABAF252-2E61-78BA-B58F-46C0BFD8CBFE}"/>
                  </a:ext>
                </a:extLst>
              </p14:cNvPr>
              <p14:cNvContentPartPr/>
              <p14:nvPr/>
            </p14:nvContentPartPr>
            <p14:xfrm>
              <a:off x="6914655" y="2495565"/>
              <a:ext cx="39960" cy="583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ABAF252-2E61-78BA-B58F-46C0BFD8CBF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06015" y="2486565"/>
                <a:ext cx="5760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56F4C9-E047-01B5-C995-8DF32BCCF948}"/>
                  </a:ext>
                </a:extLst>
              </p14:cNvPr>
              <p14:cNvContentPartPr/>
              <p14:nvPr/>
            </p14:nvContentPartPr>
            <p14:xfrm>
              <a:off x="7724295" y="2783925"/>
              <a:ext cx="363240" cy="482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56F4C9-E047-01B5-C995-8DF32BCCF94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15655" y="2775285"/>
                <a:ext cx="38088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15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87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10B767-CAEE-E20B-E546-B216799E270B}"/>
                  </a:ext>
                </a:extLst>
              </p14:cNvPr>
              <p14:cNvContentPartPr/>
              <p14:nvPr/>
            </p14:nvContentPartPr>
            <p14:xfrm>
              <a:off x="6000615" y="3476595"/>
              <a:ext cx="1496160" cy="1739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10B767-CAEE-E20B-E546-B216799E2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975" y="3467595"/>
                <a:ext cx="1513800" cy="175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3B89D8D-DF71-AB7E-F55A-8340CF41B29F}"/>
              </a:ext>
            </a:extLst>
          </p:cNvPr>
          <p:cNvGrpSpPr/>
          <p:nvPr/>
        </p:nvGrpSpPr>
        <p:grpSpPr>
          <a:xfrm>
            <a:off x="1102455" y="-47835"/>
            <a:ext cx="11035080" cy="6573270"/>
            <a:chOff x="1102455" y="-47835"/>
            <a:chExt cx="11035080" cy="65732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37A2EF-8378-94F0-DEF5-7A2A91052A81}"/>
                    </a:ext>
                  </a:extLst>
                </p14:cNvPr>
                <p14:cNvContentPartPr/>
                <p14:nvPr/>
              </p14:nvContentPartPr>
              <p14:xfrm>
                <a:off x="5256135" y="611325"/>
                <a:ext cx="4805640" cy="665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37A2EF-8378-94F0-DEF5-7A2A91052A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7495" y="602685"/>
                  <a:ext cx="482328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E122959-2305-5653-23D3-23B41ADDF999}"/>
                    </a:ext>
                  </a:extLst>
                </p14:cNvPr>
                <p14:cNvContentPartPr/>
                <p14:nvPr/>
              </p14:nvContentPartPr>
              <p14:xfrm>
                <a:off x="1550655" y="1257165"/>
                <a:ext cx="21960" cy="509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E122959-2305-5653-23D3-23B41ADDF9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1655" y="1248165"/>
                  <a:ext cx="396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2BC888-7066-C36A-2DA5-6355C6D111DC}"/>
                    </a:ext>
                  </a:extLst>
                </p14:cNvPr>
                <p14:cNvContentPartPr/>
                <p14:nvPr/>
              </p14:nvContentPartPr>
              <p14:xfrm>
                <a:off x="1542735" y="1276245"/>
                <a:ext cx="340200" cy="5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2BC888-7066-C36A-2DA5-6355C6D111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4095" y="1267245"/>
                  <a:ext cx="357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6615C0-9EF0-0F30-F1B2-9D8DFB8A3F68}"/>
                    </a:ext>
                  </a:extLst>
                </p14:cNvPr>
                <p14:cNvContentPartPr/>
                <p14:nvPr/>
              </p14:nvContentPartPr>
              <p14:xfrm>
                <a:off x="1333215" y="1586565"/>
                <a:ext cx="552240" cy="90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6615C0-9EF0-0F30-F1B2-9D8DFB8A3F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4575" y="1577565"/>
                  <a:ext cx="569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9CC39F-FB3B-A7F5-A222-7F4C91298A3C}"/>
                    </a:ext>
                  </a:extLst>
                </p14:cNvPr>
                <p14:cNvContentPartPr/>
                <p14:nvPr/>
              </p14:nvContentPartPr>
              <p14:xfrm>
                <a:off x="1931535" y="1161765"/>
                <a:ext cx="247680" cy="83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9CC39F-FB3B-A7F5-A222-7F4C91298A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2535" y="1152765"/>
                  <a:ext cx="26532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69440E-AA31-8B7D-A1FC-42488A78470F}"/>
                    </a:ext>
                  </a:extLst>
                </p14:cNvPr>
                <p14:cNvContentPartPr/>
                <p14:nvPr/>
              </p14:nvContentPartPr>
              <p14:xfrm>
                <a:off x="2438055" y="1346085"/>
                <a:ext cx="540000" cy="53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69440E-AA31-8B7D-A1FC-42488A7847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9415" y="1337445"/>
                  <a:ext cx="5576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CC2E00-92D0-9B94-3248-EF3060B27C83}"/>
                    </a:ext>
                  </a:extLst>
                </p14:cNvPr>
                <p14:cNvContentPartPr/>
                <p14:nvPr/>
              </p14:nvContentPartPr>
              <p14:xfrm>
                <a:off x="2572695" y="1076085"/>
                <a:ext cx="619200" cy="129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CC2E00-92D0-9B94-3248-EF3060B27C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695" y="1067085"/>
                  <a:ext cx="636840" cy="13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8C6F96-F375-4CEB-FBBB-9752B9C9A969}"/>
                    </a:ext>
                  </a:extLst>
                </p14:cNvPr>
                <p14:cNvContentPartPr/>
                <p14:nvPr/>
              </p14:nvContentPartPr>
              <p14:xfrm>
                <a:off x="3809655" y="1027485"/>
                <a:ext cx="833760" cy="30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8C6F96-F375-4CEB-FBBB-9752B9C9A9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1015" y="1018845"/>
                  <a:ext cx="851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630D88-6541-E54F-7887-34EBDE33B900}"/>
                    </a:ext>
                  </a:extLst>
                </p14:cNvPr>
                <p14:cNvContentPartPr/>
                <p14:nvPr/>
              </p14:nvContentPartPr>
              <p14:xfrm>
                <a:off x="3486015" y="1551285"/>
                <a:ext cx="926280" cy="2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630D88-6541-E54F-7887-34EBDE33B9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7375" y="1542645"/>
                  <a:ext cx="943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C0BCA3-C093-0F22-623C-D5B848EAED3B}"/>
                    </a:ext>
                  </a:extLst>
                </p14:cNvPr>
                <p14:cNvContentPartPr/>
                <p14:nvPr/>
              </p14:nvContentPartPr>
              <p14:xfrm>
                <a:off x="1485495" y="2719485"/>
                <a:ext cx="93240" cy="504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C0BCA3-C093-0F22-623C-D5B848EAED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76855" y="2710845"/>
                  <a:ext cx="1108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813D26-3E7D-816D-8E17-5261541BC66F}"/>
                    </a:ext>
                  </a:extLst>
                </p14:cNvPr>
                <p14:cNvContentPartPr/>
                <p14:nvPr/>
              </p14:nvContentPartPr>
              <p14:xfrm>
                <a:off x="1247535" y="3179565"/>
                <a:ext cx="266040" cy="1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813D26-3E7D-816D-8E17-5261541BC6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38895" y="3170925"/>
                  <a:ext cx="283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111F87-FBE7-6FBE-AA7F-6A58FE277F66}"/>
                    </a:ext>
                  </a:extLst>
                </p14:cNvPr>
                <p14:cNvContentPartPr/>
                <p14:nvPr/>
              </p14:nvContentPartPr>
              <p14:xfrm>
                <a:off x="1102455" y="2445525"/>
                <a:ext cx="736200" cy="1079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111F87-FBE7-6FBE-AA7F-6A58FE277F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3815" y="2436525"/>
                  <a:ext cx="75384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57EFCD-3D01-EB90-8E83-353EF059D948}"/>
                    </a:ext>
                  </a:extLst>
                </p14:cNvPr>
                <p14:cNvContentPartPr/>
                <p14:nvPr/>
              </p14:nvContentPartPr>
              <p14:xfrm>
                <a:off x="2828295" y="1866645"/>
                <a:ext cx="859680" cy="137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57EFCD-3D01-EB90-8E83-353EF059D9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9295" y="1857645"/>
                  <a:ext cx="877320" cy="13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0DF12F-A002-4B37-0496-CFCE085D229F}"/>
                    </a:ext>
                  </a:extLst>
                </p14:cNvPr>
                <p14:cNvContentPartPr/>
                <p14:nvPr/>
              </p14:nvContentPartPr>
              <p14:xfrm>
                <a:off x="3849255" y="2209005"/>
                <a:ext cx="349920" cy="80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0DF12F-A002-4B37-0496-CFCE085D2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40255" y="2200365"/>
                  <a:ext cx="36756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00AD2C-FC32-830D-8A57-F2C1AAB0E938}"/>
                    </a:ext>
                  </a:extLst>
                </p14:cNvPr>
                <p14:cNvContentPartPr/>
                <p14:nvPr/>
              </p14:nvContentPartPr>
              <p14:xfrm>
                <a:off x="3638295" y="2544165"/>
                <a:ext cx="610200" cy="4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00AD2C-FC32-830D-8A57-F2C1AAB0E9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29655" y="2535525"/>
                  <a:ext cx="627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BF9A50-1445-2945-30DE-23F22B40B577}"/>
                    </a:ext>
                  </a:extLst>
                </p14:cNvPr>
                <p14:cNvContentPartPr/>
                <p14:nvPr/>
              </p14:nvContentPartPr>
              <p14:xfrm>
                <a:off x="3350655" y="1923885"/>
                <a:ext cx="1155600" cy="151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BF9A50-1445-2945-30DE-23F22B40B5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2015" y="1914885"/>
                  <a:ext cx="1173240" cy="15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CF0822-6773-AEF1-8254-AF3BE1FFD57D}"/>
                    </a:ext>
                  </a:extLst>
                </p14:cNvPr>
                <p14:cNvContentPartPr/>
                <p14:nvPr/>
              </p14:nvContentPartPr>
              <p14:xfrm>
                <a:off x="4619295" y="2381805"/>
                <a:ext cx="915840" cy="27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CF0822-6773-AEF1-8254-AF3BE1FFD5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0655" y="2372805"/>
                  <a:ext cx="933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094122-C943-A568-1395-C06C34C83742}"/>
                    </a:ext>
                  </a:extLst>
                </p14:cNvPr>
                <p14:cNvContentPartPr/>
                <p14:nvPr/>
              </p14:nvContentPartPr>
              <p14:xfrm>
                <a:off x="5181255" y="2207205"/>
                <a:ext cx="592920" cy="604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094122-C943-A568-1395-C06C34C837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2615" y="2198205"/>
                  <a:ext cx="6105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D98BCA-4132-B5A4-1506-9EAC4404C8F1}"/>
                    </a:ext>
                  </a:extLst>
                </p14:cNvPr>
                <p14:cNvContentPartPr/>
                <p14:nvPr/>
              </p14:nvContentPartPr>
              <p14:xfrm>
                <a:off x="5886135" y="1485765"/>
                <a:ext cx="724680" cy="69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D98BCA-4132-B5A4-1506-9EAC4404C8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77495" y="1477125"/>
                  <a:ext cx="7423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D1A0FA-30AD-310B-21B2-B13DFF7D11DB}"/>
                    </a:ext>
                  </a:extLst>
                </p14:cNvPr>
                <p14:cNvContentPartPr/>
                <p14:nvPr/>
              </p14:nvContentPartPr>
              <p14:xfrm>
                <a:off x="6372135" y="1390365"/>
                <a:ext cx="336240" cy="38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D1A0FA-30AD-310B-21B2-B13DFF7D11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3495" y="1381365"/>
                  <a:ext cx="3538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38B8A9-2459-5E03-852B-C0A6667A659F}"/>
                    </a:ext>
                  </a:extLst>
                </p14:cNvPr>
                <p14:cNvContentPartPr/>
                <p14:nvPr/>
              </p14:nvContentPartPr>
              <p14:xfrm>
                <a:off x="7210215" y="1180845"/>
                <a:ext cx="77040" cy="34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38B8A9-2459-5E03-852B-C0A6667A65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1575" y="1171845"/>
                  <a:ext cx="94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5092E9-85C5-45EC-5277-B2704476EDF1}"/>
                    </a:ext>
                  </a:extLst>
                </p14:cNvPr>
                <p14:cNvContentPartPr/>
                <p14:nvPr/>
              </p14:nvContentPartPr>
              <p14:xfrm>
                <a:off x="7181775" y="1085805"/>
                <a:ext cx="19800" cy="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5092E9-85C5-45EC-5277-B2704476ED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73135" y="1076805"/>
                  <a:ext cx="37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70EF50-4B32-089E-BE6C-9144CEFF8DEE}"/>
                    </a:ext>
                  </a:extLst>
                </p14:cNvPr>
                <p14:cNvContentPartPr/>
                <p14:nvPr/>
              </p14:nvContentPartPr>
              <p14:xfrm>
                <a:off x="7427655" y="1276245"/>
                <a:ext cx="11880" cy="1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70EF50-4B32-089E-BE6C-9144CEFF8D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18655" y="1267245"/>
                  <a:ext cx="29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E020F5-5562-0B13-FE90-DE65827BA475}"/>
                    </a:ext>
                  </a:extLst>
                </p14:cNvPr>
                <p14:cNvContentPartPr/>
                <p14:nvPr/>
              </p14:nvContentPartPr>
              <p14:xfrm>
                <a:off x="6922935" y="961965"/>
                <a:ext cx="411480" cy="407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E020F5-5562-0B13-FE90-DE65827BA4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13935" y="952965"/>
                  <a:ext cx="4291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92F372C-687A-2A54-D6E6-751425447B9E}"/>
                    </a:ext>
                  </a:extLst>
                </p14:cNvPr>
                <p14:cNvContentPartPr/>
                <p14:nvPr/>
              </p14:nvContentPartPr>
              <p14:xfrm>
                <a:off x="5543415" y="255285"/>
                <a:ext cx="648360" cy="55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92F372C-687A-2A54-D6E6-751425447B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34775" y="246285"/>
                  <a:ext cx="66600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E1609E-1640-BF70-950A-DD260D7D425F}"/>
                    </a:ext>
                  </a:extLst>
                </p14:cNvPr>
                <p14:cNvContentPartPr/>
                <p14:nvPr/>
              </p14:nvContentPartPr>
              <p14:xfrm>
                <a:off x="6086295" y="438525"/>
                <a:ext cx="509040" cy="114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E1609E-1640-BF70-950A-DD260D7D42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77655" y="429885"/>
                  <a:ext cx="526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5F8F51-F2FD-EC7C-836B-92D4F3A6082C}"/>
                    </a:ext>
                  </a:extLst>
                </p14:cNvPr>
                <p14:cNvContentPartPr/>
                <p14:nvPr/>
              </p14:nvContentPartPr>
              <p14:xfrm>
                <a:off x="6851655" y="271125"/>
                <a:ext cx="344520" cy="46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5F8F51-F2FD-EC7C-836B-92D4F3A608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2655" y="262485"/>
                  <a:ext cx="362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98E693-E980-F20D-71C1-8835E077F3C0}"/>
                    </a:ext>
                  </a:extLst>
                </p14:cNvPr>
                <p14:cNvContentPartPr/>
                <p14:nvPr/>
              </p14:nvContentPartPr>
              <p14:xfrm>
                <a:off x="5334255" y="161685"/>
                <a:ext cx="2190600" cy="1621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98E693-E980-F20D-71C1-8835E077F3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5255" y="152685"/>
                  <a:ext cx="2208240" cy="16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FC114C-E8D4-C351-F251-B9021C462F5F}"/>
                    </a:ext>
                  </a:extLst>
                </p14:cNvPr>
                <p14:cNvContentPartPr/>
                <p14:nvPr/>
              </p14:nvContentPartPr>
              <p14:xfrm>
                <a:off x="9020655" y="276165"/>
                <a:ext cx="230040" cy="27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FC114C-E8D4-C351-F251-B9021C462F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12015" y="267165"/>
                  <a:ext cx="247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786E5E-41B1-1475-FFEE-D8D491061CEB}"/>
                    </a:ext>
                  </a:extLst>
                </p14:cNvPr>
                <p14:cNvContentPartPr/>
                <p14:nvPr/>
              </p14:nvContentPartPr>
              <p14:xfrm>
                <a:off x="9553455" y="333405"/>
                <a:ext cx="255960" cy="10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786E5E-41B1-1475-FFEE-D8D491061C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44815" y="324405"/>
                  <a:ext cx="273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B9A9FE-376B-5469-CC08-57F7B2D07F1B}"/>
                    </a:ext>
                  </a:extLst>
                </p14:cNvPr>
                <p14:cNvContentPartPr/>
                <p14:nvPr/>
              </p14:nvContentPartPr>
              <p14:xfrm>
                <a:off x="9943695" y="218925"/>
                <a:ext cx="85680" cy="21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B9A9FE-376B-5469-CC08-57F7B2D07F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35055" y="209925"/>
                  <a:ext cx="10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77A40E-1E11-9C16-1583-344ACF36CC09}"/>
                    </a:ext>
                  </a:extLst>
                </p14:cNvPr>
                <p14:cNvContentPartPr/>
                <p14:nvPr/>
              </p14:nvContentPartPr>
              <p14:xfrm>
                <a:off x="10343295" y="85725"/>
                <a:ext cx="250560" cy="598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77A40E-1E11-9C16-1583-344ACF36CC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34655" y="76725"/>
                  <a:ext cx="2682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1595D7-FB94-7619-0F65-DDF60ECE6A46}"/>
                    </a:ext>
                  </a:extLst>
                </p14:cNvPr>
                <p14:cNvContentPartPr/>
                <p14:nvPr/>
              </p14:nvContentPartPr>
              <p14:xfrm>
                <a:off x="10524735" y="152325"/>
                <a:ext cx="271800" cy="2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1595D7-FB94-7619-0F65-DDF60ECE6A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16095" y="143325"/>
                  <a:ext cx="289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7F8695-53FB-0CB1-A969-CD8CF46A1E9B}"/>
                    </a:ext>
                  </a:extLst>
                </p14:cNvPr>
                <p14:cNvContentPartPr/>
                <p14:nvPr/>
              </p14:nvContentPartPr>
              <p14:xfrm>
                <a:off x="9857655" y="-47835"/>
                <a:ext cx="1097640" cy="114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7F8695-53FB-0CB1-A969-CD8CF46A1E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48655" y="-56835"/>
                  <a:ext cx="111528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F1EC2A-F168-6FFE-8B2D-9C85C3D01715}"/>
                    </a:ext>
                  </a:extLst>
                </p14:cNvPr>
                <p14:cNvContentPartPr/>
                <p14:nvPr/>
              </p14:nvContentPartPr>
              <p14:xfrm>
                <a:off x="10962855" y="484995"/>
                <a:ext cx="597240" cy="5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F1EC2A-F168-6FFE-8B2D-9C85C3D017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54215" y="476355"/>
                  <a:ext cx="614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5D8C77-4198-B0C6-A11D-55389FAF67B9}"/>
                    </a:ext>
                  </a:extLst>
                </p14:cNvPr>
                <p14:cNvContentPartPr/>
                <p14:nvPr/>
              </p14:nvContentPartPr>
              <p14:xfrm>
                <a:off x="11382255" y="285555"/>
                <a:ext cx="248760" cy="41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5D8C77-4198-B0C6-A11D-55389FAF67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73615" y="276555"/>
                  <a:ext cx="2664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70E4B4-EB13-0EF8-21A0-3640D887E72E}"/>
                    </a:ext>
                  </a:extLst>
                </p14:cNvPr>
                <p14:cNvContentPartPr/>
                <p14:nvPr/>
              </p14:nvContentPartPr>
              <p14:xfrm>
                <a:off x="9896175" y="693435"/>
                <a:ext cx="853200" cy="145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70E4B4-EB13-0EF8-21A0-3640D887E7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87535" y="684435"/>
                  <a:ext cx="87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784525-7079-BAC3-9A60-E7073535304B}"/>
                    </a:ext>
                  </a:extLst>
                </p14:cNvPr>
                <p14:cNvContentPartPr/>
                <p14:nvPr/>
              </p14:nvContentPartPr>
              <p14:xfrm>
                <a:off x="10905975" y="771555"/>
                <a:ext cx="356400" cy="28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784525-7079-BAC3-9A60-E707353530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97335" y="762555"/>
                  <a:ext cx="37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3A06E4-02F4-11CA-CF04-F1537E6E2FFD}"/>
                    </a:ext>
                  </a:extLst>
                </p14:cNvPr>
                <p14:cNvContentPartPr/>
                <p14:nvPr/>
              </p14:nvContentPartPr>
              <p14:xfrm>
                <a:off x="11057535" y="876315"/>
                <a:ext cx="401400" cy="526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3A06E4-02F4-11CA-CF04-F1537E6E2F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48535" y="867315"/>
                  <a:ext cx="4190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50C5DD-BE7B-1F71-CA61-9AA6C567EF6C}"/>
                    </a:ext>
                  </a:extLst>
                </p14:cNvPr>
                <p14:cNvContentPartPr/>
                <p14:nvPr/>
              </p14:nvContentPartPr>
              <p14:xfrm>
                <a:off x="11686815" y="1051275"/>
                <a:ext cx="450720" cy="54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50C5DD-BE7B-1F71-CA61-9AA6C567EF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78175" y="1042275"/>
                  <a:ext cx="468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17E503-4EA9-5DA2-1469-FA9F8FE045D4}"/>
                    </a:ext>
                  </a:extLst>
                </p14:cNvPr>
                <p14:cNvContentPartPr/>
                <p14:nvPr/>
              </p14:nvContentPartPr>
              <p14:xfrm>
                <a:off x="12048975" y="1285635"/>
                <a:ext cx="18720" cy="27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17E503-4EA9-5DA2-1469-FA9F8FE045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040335" y="1276635"/>
                  <a:ext cx="36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355C6B-57C3-3AF4-2238-12371F913CE8}"/>
                    </a:ext>
                  </a:extLst>
                </p14:cNvPr>
                <p14:cNvContentPartPr/>
                <p14:nvPr/>
              </p14:nvContentPartPr>
              <p14:xfrm>
                <a:off x="11093535" y="1590555"/>
                <a:ext cx="1029960" cy="448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355C6B-57C3-3AF4-2238-12371F913C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84895" y="1581555"/>
                  <a:ext cx="10476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F17F8A-B0EE-4B83-9769-257F77B1B948}"/>
                    </a:ext>
                  </a:extLst>
                </p14:cNvPr>
                <p14:cNvContentPartPr/>
                <p14:nvPr/>
              </p14:nvContentPartPr>
              <p14:xfrm>
                <a:off x="11007135" y="1714395"/>
                <a:ext cx="461160" cy="439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F17F8A-B0EE-4B83-9769-257F77B1B9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98495" y="1705395"/>
                  <a:ext cx="4788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5E85AC-AF00-4AA9-DDA6-5F455503B544}"/>
                    </a:ext>
                  </a:extLst>
                </p14:cNvPr>
                <p14:cNvContentPartPr/>
                <p14:nvPr/>
              </p14:nvContentPartPr>
              <p14:xfrm>
                <a:off x="7007895" y="1800075"/>
                <a:ext cx="611280" cy="780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5E85AC-AF00-4AA9-DDA6-5F455503B5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99255" y="1791075"/>
                  <a:ext cx="6289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4B46F7-C58D-BEC3-8E5E-57AAFC23ECFB}"/>
                    </a:ext>
                  </a:extLst>
                </p14:cNvPr>
                <p14:cNvContentPartPr/>
                <p14:nvPr/>
              </p14:nvContentPartPr>
              <p14:xfrm>
                <a:off x="6638175" y="1800075"/>
                <a:ext cx="1288440" cy="1172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4B46F7-C58D-BEC3-8E5E-57AAFC23EC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29175" y="1791075"/>
                  <a:ext cx="1306080" cy="11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2D39960-1FDA-871A-8438-6CC0A42866C5}"/>
                    </a:ext>
                  </a:extLst>
                </p14:cNvPr>
                <p14:cNvContentPartPr/>
                <p14:nvPr/>
              </p14:nvContentPartPr>
              <p14:xfrm>
                <a:off x="7953255" y="2015715"/>
                <a:ext cx="1960920" cy="19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2D39960-1FDA-871A-8438-6CC0A42866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4615" y="2007075"/>
                  <a:ext cx="1978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A0A738-5782-F438-3AD3-DC0D885FB2C3}"/>
                    </a:ext>
                  </a:extLst>
                </p14:cNvPr>
                <p14:cNvContentPartPr/>
                <p14:nvPr/>
              </p14:nvContentPartPr>
              <p14:xfrm>
                <a:off x="9685935" y="1771635"/>
                <a:ext cx="906480" cy="54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A0A738-5782-F438-3AD3-DC0D885FB2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77295" y="1762635"/>
                  <a:ext cx="9241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8DC461-2CD8-CF4A-D90B-E3F36444E940}"/>
                    </a:ext>
                  </a:extLst>
                </p14:cNvPr>
                <p14:cNvContentPartPr/>
                <p14:nvPr/>
              </p14:nvContentPartPr>
              <p14:xfrm>
                <a:off x="6877935" y="2628795"/>
                <a:ext cx="495360" cy="248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8DC461-2CD8-CF4A-D90B-E3F36444E9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68935" y="2619795"/>
                  <a:ext cx="513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124718-BCCD-AC36-1178-98EB70145E88}"/>
                    </a:ext>
                  </a:extLst>
                </p14:cNvPr>
                <p14:cNvContentPartPr/>
                <p14:nvPr/>
              </p14:nvContentPartPr>
              <p14:xfrm>
                <a:off x="6915375" y="2600355"/>
                <a:ext cx="448200" cy="45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124718-BCCD-AC36-1178-98EB70145E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6375" y="2591355"/>
                  <a:ext cx="4658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CB2298-1427-67CD-6D06-840FBB90B4FE}"/>
                    </a:ext>
                  </a:extLst>
                </p14:cNvPr>
                <p14:cNvContentPartPr/>
                <p14:nvPr/>
              </p14:nvContentPartPr>
              <p14:xfrm>
                <a:off x="5543415" y="2600355"/>
                <a:ext cx="807840" cy="727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CB2298-1427-67CD-6D06-840FBB90B4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4775" y="2591355"/>
                  <a:ext cx="82548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04E496-53CE-5CC9-0036-61532F79F12F}"/>
                    </a:ext>
                  </a:extLst>
                </p14:cNvPr>
                <p14:cNvContentPartPr/>
                <p14:nvPr/>
              </p14:nvContentPartPr>
              <p14:xfrm>
                <a:off x="7015815" y="3184995"/>
                <a:ext cx="452160" cy="29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04E496-53CE-5CC9-0036-61532F79F1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07175" y="3175995"/>
                  <a:ext cx="469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05DD6C-BED6-1106-7AEE-271A42E071CD}"/>
                    </a:ext>
                  </a:extLst>
                </p14:cNvPr>
                <p14:cNvContentPartPr/>
                <p14:nvPr/>
              </p14:nvContentPartPr>
              <p14:xfrm>
                <a:off x="7467255" y="3171675"/>
                <a:ext cx="634320" cy="345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05DD6C-BED6-1106-7AEE-271A42E071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8615" y="3162675"/>
                  <a:ext cx="651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7453F2-05B0-5092-3954-41EC3DDB98AD}"/>
                    </a:ext>
                  </a:extLst>
                </p14:cNvPr>
                <p14:cNvContentPartPr/>
                <p14:nvPr/>
              </p14:nvContentPartPr>
              <p14:xfrm>
                <a:off x="8200935" y="3157995"/>
                <a:ext cx="383400" cy="91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7453F2-05B0-5092-3954-41EC3DDB98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92295" y="3148995"/>
                  <a:ext cx="401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46470B-5647-FDA2-F5A4-815B9FA6F0BA}"/>
                    </a:ext>
                  </a:extLst>
                </p14:cNvPr>
                <p14:cNvContentPartPr/>
                <p14:nvPr/>
              </p14:nvContentPartPr>
              <p14:xfrm>
                <a:off x="8715015" y="3023355"/>
                <a:ext cx="513720" cy="439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46470B-5647-FDA2-F5A4-815B9FA6F0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06375" y="3014715"/>
                  <a:ext cx="5313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67DE70-E472-6B2F-39CD-F66B1307319B}"/>
                    </a:ext>
                  </a:extLst>
                </p14:cNvPr>
                <p14:cNvContentPartPr/>
                <p14:nvPr/>
              </p14:nvContentPartPr>
              <p14:xfrm>
                <a:off x="9229095" y="3038115"/>
                <a:ext cx="208080" cy="315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67DE70-E472-6B2F-39CD-F66B130731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20455" y="3029115"/>
                  <a:ext cx="225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46AA2D9-93D4-86FF-66AB-CD39B4FA1676}"/>
                    </a:ext>
                  </a:extLst>
                </p14:cNvPr>
                <p14:cNvContentPartPr/>
                <p14:nvPr/>
              </p14:nvContentPartPr>
              <p14:xfrm>
                <a:off x="9609255" y="2959635"/>
                <a:ext cx="259560" cy="407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46AA2D9-93D4-86FF-66AB-CD39B4FA167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00615" y="2950995"/>
                  <a:ext cx="2772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D834096-9706-D45C-50EF-BE5D4C128134}"/>
                    </a:ext>
                  </a:extLst>
                </p14:cNvPr>
                <p14:cNvContentPartPr/>
                <p14:nvPr/>
              </p14:nvContentPartPr>
              <p14:xfrm>
                <a:off x="10048455" y="2981235"/>
                <a:ext cx="78480" cy="31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D834096-9706-D45C-50EF-BE5D4C1281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39815" y="2972235"/>
                  <a:ext cx="96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D9DCD2-421A-523D-0B97-D1B98969C2AE}"/>
                    </a:ext>
                  </a:extLst>
                </p14:cNvPr>
                <p14:cNvContentPartPr/>
                <p14:nvPr/>
              </p14:nvContentPartPr>
              <p14:xfrm>
                <a:off x="9867735" y="2848035"/>
                <a:ext cx="98640" cy="147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D9DCD2-421A-523D-0B97-D1B98969C2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59095" y="2839395"/>
                  <a:ext cx="116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B6F1FF-35E4-9435-2F53-86616C0F49B5}"/>
                    </a:ext>
                  </a:extLst>
                </p14:cNvPr>
                <p14:cNvContentPartPr/>
                <p14:nvPr/>
              </p14:nvContentPartPr>
              <p14:xfrm>
                <a:off x="10324935" y="2737155"/>
                <a:ext cx="372240" cy="431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B6F1FF-35E4-9435-2F53-86616C0F49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16295" y="2728155"/>
                  <a:ext cx="389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D4E8C4-1391-32BC-3384-F2791920F432}"/>
                    </a:ext>
                  </a:extLst>
                </p14:cNvPr>
                <p14:cNvContentPartPr/>
                <p14:nvPr/>
              </p14:nvContentPartPr>
              <p14:xfrm>
                <a:off x="10448775" y="2887635"/>
                <a:ext cx="162720" cy="74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D4E8C4-1391-32BC-3384-F2791920F4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40135" y="2878635"/>
                  <a:ext cx="180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B348C7-5219-D423-A0BA-BD82A4EA0F97}"/>
                    </a:ext>
                  </a:extLst>
                </p14:cNvPr>
                <p14:cNvContentPartPr/>
                <p14:nvPr/>
              </p14:nvContentPartPr>
              <p14:xfrm>
                <a:off x="8705655" y="3572715"/>
                <a:ext cx="1474560" cy="21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B348C7-5219-D423-A0BA-BD82A4EA0F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97015" y="3564075"/>
                  <a:ext cx="1492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89A0DF-3437-AEE1-BE0E-6BF114622169}"/>
                    </a:ext>
                  </a:extLst>
                </p14:cNvPr>
                <p14:cNvContentPartPr/>
                <p14:nvPr/>
              </p14:nvContentPartPr>
              <p14:xfrm>
                <a:off x="6912855" y="3049995"/>
                <a:ext cx="1240920" cy="72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89A0DF-3437-AEE1-BE0E-6BF1146221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3855" y="3040995"/>
                  <a:ext cx="125856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5574928-077F-C3D4-727B-29E4E8B23935}"/>
                    </a:ext>
                  </a:extLst>
                </p14:cNvPr>
                <p14:cNvContentPartPr/>
                <p14:nvPr/>
              </p14:nvContentPartPr>
              <p14:xfrm>
                <a:off x="7922655" y="3600435"/>
                <a:ext cx="499320" cy="318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5574928-077F-C3D4-727B-29E4E8B239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13655" y="3591435"/>
                  <a:ext cx="516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478F4A-5983-27A9-7B1D-41188E0D9357}"/>
                    </a:ext>
                  </a:extLst>
                </p14:cNvPr>
                <p14:cNvContentPartPr/>
                <p14:nvPr/>
              </p14:nvContentPartPr>
              <p14:xfrm>
                <a:off x="8256375" y="3612675"/>
                <a:ext cx="221040" cy="332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478F4A-5983-27A9-7B1D-41188E0D935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7735" y="3603675"/>
                  <a:ext cx="238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53B852-B954-6617-464F-B1D09D054D68}"/>
                    </a:ext>
                  </a:extLst>
                </p14:cNvPr>
                <p14:cNvContentPartPr/>
                <p14:nvPr/>
              </p14:nvContentPartPr>
              <p14:xfrm>
                <a:off x="2409615" y="4324395"/>
                <a:ext cx="82800" cy="61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53B852-B954-6617-464F-B1D09D054D6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00975" y="4315395"/>
                  <a:ext cx="1004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BC062C9-3065-E6C1-3D47-DA8C46D02580}"/>
                    </a:ext>
                  </a:extLst>
                </p14:cNvPr>
                <p14:cNvContentPartPr/>
                <p14:nvPr/>
              </p14:nvContentPartPr>
              <p14:xfrm>
                <a:off x="2899215" y="4248075"/>
                <a:ext cx="397440" cy="602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BC062C9-3065-E6C1-3D47-DA8C46D025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90575" y="4239075"/>
                  <a:ext cx="4150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2A00C1-976B-48EA-A3E4-2797ADEE1B42}"/>
                    </a:ext>
                  </a:extLst>
                </p14:cNvPr>
                <p14:cNvContentPartPr/>
                <p14:nvPr/>
              </p14:nvContentPartPr>
              <p14:xfrm>
                <a:off x="3638295" y="4219275"/>
                <a:ext cx="63720" cy="766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2A00C1-976B-48EA-A3E4-2797ADEE1B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29655" y="4210275"/>
                  <a:ext cx="813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CB7505-CE9F-50EB-D094-F992297B7B73}"/>
                    </a:ext>
                  </a:extLst>
                </p14:cNvPr>
                <p14:cNvContentPartPr/>
                <p14:nvPr/>
              </p14:nvContentPartPr>
              <p14:xfrm>
                <a:off x="3866175" y="4218195"/>
                <a:ext cx="516960" cy="603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CB7505-CE9F-50EB-D094-F992297B7B7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57535" y="4209555"/>
                  <a:ext cx="5346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F5FC24-7423-656C-E2D3-4B5CA4B1C9AD}"/>
                    </a:ext>
                  </a:extLst>
                </p14:cNvPr>
                <p14:cNvContentPartPr/>
                <p14:nvPr/>
              </p14:nvContentPartPr>
              <p14:xfrm>
                <a:off x="4704975" y="4286235"/>
                <a:ext cx="114840" cy="51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F5FC24-7423-656C-E2D3-4B5CA4B1C9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96335" y="4277235"/>
                  <a:ext cx="1324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44DFAD-5C42-3690-10DB-0728650EED88}"/>
                    </a:ext>
                  </a:extLst>
                </p14:cNvPr>
                <p14:cNvContentPartPr/>
                <p14:nvPr/>
              </p14:nvContentPartPr>
              <p14:xfrm>
                <a:off x="5162535" y="4085355"/>
                <a:ext cx="402120" cy="647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44DFAD-5C42-3690-10DB-0728650EED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53895" y="4076355"/>
                  <a:ext cx="4197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B16A0B-2EB3-DA3C-0AFE-BAE5F29B2361}"/>
                    </a:ext>
                  </a:extLst>
                </p14:cNvPr>
                <p14:cNvContentPartPr/>
                <p14:nvPr/>
              </p14:nvContentPartPr>
              <p14:xfrm>
                <a:off x="2781135" y="5410155"/>
                <a:ext cx="76320" cy="447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B16A0B-2EB3-DA3C-0AFE-BAE5F29B23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72495" y="5401155"/>
                  <a:ext cx="93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0D5AA0-1BC3-3397-8A9B-E7ADBD79FCF7}"/>
                    </a:ext>
                  </a:extLst>
                </p14:cNvPr>
                <p14:cNvContentPartPr/>
                <p14:nvPr/>
              </p14:nvContentPartPr>
              <p14:xfrm>
                <a:off x="3218895" y="5419515"/>
                <a:ext cx="248760" cy="535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0D5AA0-1BC3-3397-8A9B-E7ADBD79FC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0255" y="5410515"/>
                  <a:ext cx="2664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FEA9F82-496A-295F-E248-713A12601E77}"/>
                    </a:ext>
                  </a:extLst>
                </p14:cNvPr>
                <p14:cNvContentPartPr/>
                <p14:nvPr/>
              </p14:nvContentPartPr>
              <p14:xfrm>
                <a:off x="3838455" y="5324475"/>
                <a:ext cx="44280" cy="478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FEA9F82-496A-295F-E248-713A12601E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29815" y="5315475"/>
                  <a:ext cx="61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E256BB2-8F03-4263-6882-BD3F40947457}"/>
                    </a:ext>
                  </a:extLst>
                </p14:cNvPr>
                <p14:cNvContentPartPr/>
                <p14:nvPr/>
              </p14:nvContentPartPr>
              <p14:xfrm>
                <a:off x="4228695" y="5429235"/>
                <a:ext cx="86400" cy="342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E256BB2-8F03-4263-6882-BD3F4094745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20055" y="5420235"/>
                  <a:ext cx="104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0AAC3FE-B4F6-64A1-173D-964A8B83994F}"/>
                    </a:ext>
                  </a:extLst>
                </p14:cNvPr>
                <p14:cNvContentPartPr/>
                <p14:nvPr/>
              </p14:nvContentPartPr>
              <p14:xfrm>
                <a:off x="4807575" y="5352915"/>
                <a:ext cx="336960" cy="381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0AAC3FE-B4F6-64A1-173D-964A8B8399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98935" y="5343915"/>
                  <a:ext cx="354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ED195DA-4DFA-053A-FFCA-E0100A63A440}"/>
                    </a:ext>
                  </a:extLst>
                </p14:cNvPr>
                <p14:cNvContentPartPr/>
                <p14:nvPr/>
              </p14:nvContentPartPr>
              <p14:xfrm>
                <a:off x="5439735" y="5086155"/>
                <a:ext cx="151560" cy="46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ED195DA-4DFA-053A-FFCA-E0100A63A4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31095" y="5077155"/>
                  <a:ext cx="169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D10E8E-365F-DCBF-A475-C3A0B0BC202E}"/>
                    </a:ext>
                  </a:extLst>
                </p14:cNvPr>
                <p14:cNvContentPartPr/>
                <p14:nvPr/>
              </p14:nvContentPartPr>
              <p14:xfrm>
                <a:off x="3381255" y="4171755"/>
                <a:ext cx="359280" cy="197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D10E8E-365F-DCBF-A475-C3A0B0BC20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72615" y="4162755"/>
                  <a:ext cx="376920" cy="19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F8209F-1030-F427-50B8-E775DBE96308}"/>
                    </a:ext>
                  </a:extLst>
                </p14:cNvPr>
                <p14:cNvContentPartPr/>
                <p14:nvPr/>
              </p14:nvContentPartPr>
              <p14:xfrm>
                <a:off x="4438575" y="3800235"/>
                <a:ext cx="373320" cy="2394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F8209F-1030-F427-50B8-E775DBE963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29935" y="3791235"/>
                  <a:ext cx="390960" cy="24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BF8440-D17D-FC14-F77C-8C9A7F94FFD1}"/>
                    </a:ext>
                  </a:extLst>
                </p14:cNvPr>
                <p14:cNvContentPartPr/>
                <p14:nvPr/>
              </p14:nvContentPartPr>
              <p14:xfrm>
                <a:off x="2401695" y="4866195"/>
                <a:ext cx="1104120" cy="258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BF8440-D17D-FC14-F77C-8C9A7F94FF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92695" y="4857555"/>
                  <a:ext cx="1121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C115336-04C6-3E7E-E910-90F80E0B35E8}"/>
                    </a:ext>
                  </a:extLst>
                </p14:cNvPr>
                <p14:cNvContentPartPr/>
                <p14:nvPr/>
              </p14:nvContentPartPr>
              <p14:xfrm>
                <a:off x="4700295" y="4716435"/>
                <a:ext cx="1013400" cy="256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C115336-04C6-3E7E-E910-90F80E0B35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91295" y="4707795"/>
                  <a:ext cx="1031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27157A-6A85-79BF-D0E4-488B16A933FD}"/>
                    </a:ext>
                  </a:extLst>
                </p14:cNvPr>
                <p14:cNvContentPartPr/>
                <p14:nvPr/>
              </p14:nvContentPartPr>
              <p14:xfrm>
                <a:off x="2523015" y="6018915"/>
                <a:ext cx="925200" cy="210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27157A-6A85-79BF-D0E4-488B16A933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14015" y="6010275"/>
                  <a:ext cx="942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5FA56BE-E8D8-62CB-4376-79AC5A754993}"/>
                    </a:ext>
                  </a:extLst>
                </p14:cNvPr>
                <p14:cNvContentPartPr/>
                <p14:nvPr/>
              </p14:nvContentPartPr>
              <p14:xfrm>
                <a:off x="5028975" y="5741355"/>
                <a:ext cx="1117800" cy="326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5FA56BE-E8D8-62CB-4376-79AC5A7549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20335" y="5732715"/>
                  <a:ext cx="11354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DA4D14-AB4B-38F7-D42B-A8F76D7475D8}"/>
                    </a:ext>
                  </a:extLst>
                </p14:cNvPr>
                <p14:cNvContentPartPr/>
                <p14:nvPr/>
              </p14:nvContentPartPr>
              <p14:xfrm>
                <a:off x="1179495" y="3699435"/>
                <a:ext cx="1068480" cy="510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DA4D14-AB4B-38F7-D42B-A8F76D7475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0855" y="3690435"/>
                  <a:ext cx="10861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D14E6C-9751-6842-8AED-F0E775BC50C4}"/>
                    </a:ext>
                  </a:extLst>
                </p14:cNvPr>
                <p14:cNvContentPartPr/>
                <p14:nvPr/>
              </p14:nvContentPartPr>
              <p14:xfrm>
                <a:off x="3208815" y="3751995"/>
                <a:ext cx="132840" cy="486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D14E6C-9751-6842-8AED-F0E775BC50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00175" y="3742995"/>
                  <a:ext cx="1504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D46B784-B369-85DA-215D-9078AB638C1B}"/>
                    </a:ext>
                  </a:extLst>
                </p14:cNvPr>
                <p14:cNvContentPartPr/>
                <p14:nvPr/>
              </p14:nvContentPartPr>
              <p14:xfrm>
                <a:off x="3676455" y="3854235"/>
                <a:ext cx="215640" cy="413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D46B784-B369-85DA-215D-9078AB638C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67815" y="3845235"/>
                  <a:ext cx="2332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8623F89-0967-CA16-4D9E-4CCE178EDAA5}"/>
                    </a:ext>
                  </a:extLst>
                </p14:cNvPr>
                <p14:cNvContentPartPr/>
                <p14:nvPr/>
              </p14:nvContentPartPr>
              <p14:xfrm>
                <a:off x="4314735" y="3832275"/>
                <a:ext cx="354960" cy="511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8623F89-0967-CA16-4D9E-4CCE178EDA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06095" y="3823635"/>
                  <a:ext cx="372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F6A1B23-1BD0-96E0-66A6-22BB3FB7D47C}"/>
                    </a:ext>
                  </a:extLst>
                </p14:cNvPr>
                <p14:cNvContentPartPr/>
                <p14:nvPr/>
              </p14:nvContentPartPr>
              <p14:xfrm>
                <a:off x="3333375" y="4009755"/>
                <a:ext cx="495360" cy="226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F6A1B23-1BD0-96E0-66A6-22BB3FB7D4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24735" y="4000755"/>
                  <a:ext cx="513000" cy="22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201D9CC-8A4A-7C5A-F869-9B2B8C5E38BE}"/>
                    </a:ext>
                  </a:extLst>
                </p14:cNvPr>
                <p14:cNvContentPartPr/>
                <p14:nvPr/>
              </p14:nvContentPartPr>
              <p14:xfrm>
                <a:off x="3933495" y="3771795"/>
                <a:ext cx="207360" cy="2315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201D9CC-8A4A-7C5A-F869-9B2B8C5E38B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4855" y="3762795"/>
                  <a:ext cx="225000" cy="23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6A68FF-E11F-5899-BA5A-AE0833A5999B}"/>
                    </a:ext>
                  </a:extLst>
                </p14:cNvPr>
                <p14:cNvContentPartPr/>
                <p14:nvPr/>
              </p14:nvContentPartPr>
              <p14:xfrm>
                <a:off x="8819775" y="3971595"/>
                <a:ext cx="1852920" cy="1011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6A68FF-E11F-5899-BA5A-AE0833A5999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10775" y="3962595"/>
                  <a:ext cx="187056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8C5420-E096-7F3E-044D-251DC66E8FFF}"/>
                    </a:ext>
                  </a:extLst>
                </p14:cNvPr>
                <p14:cNvContentPartPr/>
                <p14:nvPr/>
              </p14:nvContentPartPr>
              <p14:xfrm>
                <a:off x="9316215" y="4848195"/>
                <a:ext cx="1266120" cy="437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8C5420-E096-7F3E-044D-251DC66E8FF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07575" y="4839195"/>
                  <a:ext cx="12837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AAFC0BD-D26C-D3B3-EFAB-423FBC92F959}"/>
                    </a:ext>
                  </a:extLst>
                </p14:cNvPr>
                <p14:cNvContentPartPr/>
                <p14:nvPr/>
              </p14:nvContentPartPr>
              <p14:xfrm>
                <a:off x="2284695" y="4226835"/>
                <a:ext cx="707400" cy="822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AAFC0BD-D26C-D3B3-EFAB-423FBC92F9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76055" y="4217835"/>
                  <a:ext cx="7250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980E6C0-31C4-4566-7EB9-FE673EBCD484}"/>
                    </a:ext>
                  </a:extLst>
                </p14:cNvPr>
                <p14:cNvContentPartPr/>
                <p14:nvPr/>
              </p14:nvContentPartPr>
              <p14:xfrm>
                <a:off x="2274975" y="5133675"/>
                <a:ext cx="935280" cy="1268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980E6C0-31C4-4566-7EB9-FE673EBCD4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66335" y="5124675"/>
                  <a:ext cx="95292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E0AE5EF-7EB5-8394-FB83-ECF3EAB79430}"/>
                    </a:ext>
                  </a:extLst>
                </p14:cNvPr>
                <p14:cNvContentPartPr/>
                <p14:nvPr/>
              </p14:nvContentPartPr>
              <p14:xfrm>
                <a:off x="2560095" y="5914875"/>
                <a:ext cx="316800" cy="610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E0AE5EF-7EB5-8394-FB83-ECF3EAB794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51095" y="5905875"/>
                  <a:ext cx="334440" cy="62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21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CB1AB-6686-4499-9723-A1D89DFF9E33}"/>
              </a:ext>
            </a:extLst>
          </p:cNvPr>
          <p:cNvGrpSpPr/>
          <p:nvPr/>
        </p:nvGrpSpPr>
        <p:grpSpPr>
          <a:xfrm>
            <a:off x="-305145" y="18765"/>
            <a:ext cx="14244120" cy="6493320"/>
            <a:chOff x="-305145" y="18765"/>
            <a:chExt cx="14244120" cy="64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14B6A3-4A8F-BEFD-6808-69B9F4965866}"/>
                    </a:ext>
                  </a:extLst>
                </p14:cNvPr>
                <p14:cNvContentPartPr/>
                <p14:nvPr/>
              </p14:nvContentPartPr>
              <p14:xfrm>
                <a:off x="837855" y="361485"/>
                <a:ext cx="10657440" cy="706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14B6A3-4A8F-BEFD-6808-69B9F49658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9215" y="352845"/>
                  <a:ext cx="1067508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23B7E3-319C-021B-7901-215F43ECD230}"/>
                    </a:ext>
                  </a:extLst>
                </p14:cNvPr>
                <p14:cNvContentPartPr/>
                <p14:nvPr/>
              </p14:nvContentPartPr>
              <p14:xfrm>
                <a:off x="37935" y="1635885"/>
                <a:ext cx="13005360" cy="774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23B7E3-319C-021B-7901-215F43ECD2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95" y="1626885"/>
                  <a:ext cx="1302300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DD9044-7123-DF8F-1A1D-DD4A32986484}"/>
                    </a:ext>
                  </a:extLst>
                </p14:cNvPr>
                <p14:cNvContentPartPr/>
                <p14:nvPr/>
              </p14:nvContentPartPr>
              <p14:xfrm>
                <a:off x="1713375" y="1143045"/>
                <a:ext cx="156600" cy="5369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DD9044-7123-DF8F-1A1D-DD4A329864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4375" y="1134045"/>
                  <a:ext cx="174240" cy="53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C3C5A4-48AB-1C48-51A5-3F2E3E1E0EAB}"/>
                    </a:ext>
                  </a:extLst>
                </p14:cNvPr>
                <p14:cNvContentPartPr/>
                <p14:nvPr/>
              </p14:nvContentPartPr>
              <p14:xfrm>
                <a:off x="3695175" y="1066725"/>
                <a:ext cx="344520" cy="461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C3C5A4-48AB-1C48-51A5-3F2E3E1E0E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6175" y="1057725"/>
                  <a:ext cx="362160" cy="46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B37FE1-D26C-7817-8D12-CBDF1A1E0074}"/>
                    </a:ext>
                  </a:extLst>
                </p14:cNvPr>
                <p14:cNvContentPartPr/>
                <p14:nvPr/>
              </p14:nvContentPartPr>
              <p14:xfrm>
                <a:off x="7600815" y="18765"/>
                <a:ext cx="153720" cy="5221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B37FE1-D26C-7817-8D12-CBDF1A1E00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2175" y="9765"/>
                  <a:ext cx="171360" cy="52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59BC79-7CF8-986B-A4B7-60C0BA9E991C}"/>
                    </a:ext>
                  </a:extLst>
                </p14:cNvPr>
                <p14:cNvContentPartPr/>
                <p14:nvPr/>
              </p14:nvContentPartPr>
              <p14:xfrm>
                <a:off x="9887535" y="514125"/>
                <a:ext cx="248400" cy="5832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59BC79-7CF8-986B-A4B7-60C0BA9E99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895" y="505125"/>
                  <a:ext cx="266040" cy="58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F6BFD1-A954-250B-0140-5F31017CC655}"/>
                    </a:ext>
                  </a:extLst>
                </p14:cNvPr>
                <p14:cNvContentPartPr/>
                <p14:nvPr/>
              </p14:nvContentPartPr>
              <p14:xfrm>
                <a:off x="123615" y="1295325"/>
                <a:ext cx="126000" cy="50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F6BFD1-A954-250B-0140-5F31017CC6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975" y="1286325"/>
                  <a:ext cx="1436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6D571F-DD2D-12BA-34DF-8C08BA32F27E}"/>
                    </a:ext>
                  </a:extLst>
                </p14:cNvPr>
                <p14:cNvContentPartPr/>
                <p14:nvPr/>
              </p14:nvContentPartPr>
              <p14:xfrm>
                <a:off x="-47745" y="1276245"/>
                <a:ext cx="458280" cy="2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6D571F-DD2D-12BA-34DF-8C08BA32F2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-56385" y="1267245"/>
                  <a:ext cx="475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86A555-D245-0E72-1BBE-26DE1D4F8083}"/>
                    </a:ext>
                  </a:extLst>
                </p14:cNvPr>
                <p14:cNvContentPartPr/>
                <p14:nvPr/>
              </p14:nvContentPartPr>
              <p14:xfrm>
                <a:off x="-171585" y="1819125"/>
                <a:ext cx="723240" cy="15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86A555-D245-0E72-1BBE-26DE1D4F80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180225" y="1810485"/>
                  <a:ext cx="740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485FA0-31CD-E9E3-DD15-875E7807ADE5}"/>
                    </a:ext>
                  </a:extLst>
                </p14:cNvPr>
                <p14:cNvContentPartPr/>
                <p14:nvPr/>
              </p14:nvContentPartPr>
              <p14:xfrm>
                <a:off x="590175" y="1323405"/>
                <a:ext cx="592200" cy="55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485FA0-31CD-E9E3-DD15-875E7807AD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535" y="1314405"/>
                  <a:ext cx="6098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260F64-2C7B-8089-5B59-4FB99CB144A9}"/>
                    </a:ext>
                  </a:extLst>
                </p14:cNvPr>
                <p14:cNvContentPartPr/>
                <p14:nvPr/>
              </p14:nvContentPartPr>
              <p14:xfrm>
                <a:off x="-305145" y="2484765"/>
                <a:ext cx="14244120" cy="105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260F64-2C7B-8089-5B59-4FB99CB144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-313785" y="2475765"/>
                  <a:ext cx="142617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D00A52-7694-0B5B-60D1-E158CF5FCFE2}"/>
                    </a:ext>
                  </a:extLst>
                </p14:cNvPr>
                <p14:cNvContentPartPr/>
                <p14:nvPr/>
              </p14:nvContentPartPr>
              <p14:xfrm>
                <a:off x="447270" y="4247325"/>
                <a:ext cx="12705120" cy="85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D00A52-7694-0B5B-60D1-E158CF5FCF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630" y="4238325"/>
                  <a:ext cx="127227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58F3E2-6A11-EBBE-0186-1C1D6C2E72FD}"/>
                    </a:ext>
                  </a:extLst>
                </p14:cNvPr>
                <p14:cNvContentPartPr/>
                <p14:nvPr/>
              </p14:nvContentPartPr>
              <p14:xfrm>
                <a:off x="2114430" y="1163565"/>
                <a:ext cx="1001520" cy="81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58F3E2-6A11-EBBE-0186-1C1D6C2E7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5790" y="1154565"/>
                  <a:ext cx="101916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0F2EEF-E047-82DA-74A9-2C8F64C1024E}"/>
                    </a:ext>
                  </a:extLst>
                </p14:cNvPr>
                <p14:cNvContentPartPr/>
                <p14:nvPr/>
              </p14:nvContentPartPr>
              <p14:xfrm>
                <a:off x="361590" y="2800485"/>
                <a:ext cx="393480" cy="3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0F2EEF-E047-82DA-74A9-2C8F64C102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950" y="2791845"/>
                  <a:ext cx="411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80F140-D22C-90FF-85F6-E0873C8CAF6F}"/>
                    </a:ext>
                  </a:extLst>
                </p14:cNvPr>
                <p14:cNvContentPartPr/>
                <p14:nvPr/>
              </p14:nvContentPartPr>
              <p14:xfrm>
                <a:off x="1857030" y="2809485"/>
                <a:ext cx="609120" cy="4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80F140-D22C-90FF-85F6-E0873C8CAF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48390" y="2800845"/>
                  <a:ext cx="626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CF62A2-D645-DA43-C6A0-462C84564E76}"/>
                    </a:ext>
                  </a:extLst>
                </p14:cNvPr>
                <p14:cNvContentPartPr/>
                <p14:nvPr/>
              </p14:nvContentPartPr>
              <p14:xfrm>
                <a:off x="4837470" y="1000125"/>
                <a:ext cx="336240" cy="95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CF62A2-D645-DA43-C6A0-462C84564E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28470" y="991125"/>
                  <a:ext cx="35388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71A414-11D1-BF27-AF35-7F76CEF8868E}"/>
                    </a:ext>
                  </a:extLst>
                </p14:cNvPr>
                <p14:cNvContentPartPr/>
                <p14:nvPr/>
              </p14:nvContentPartPr>
              <p14:xfrm>
                <a:off x="4381350" y="1562085"/>
                <a:ext cx="1047600" cy="7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71A414-11D1-BF27-AF35-7F76CEF886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2710" y="1553085"/>
                  <a:ext cx="1065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0C78E4-DFD9-2D45-A9C3-A2E42767A574}"/>
                    </a:ext>
                  </a:extLst>
                </p14:cNvPr>
                <p14:cNvContentPartPr/>
                <p14:nvPr/>
              </p14:nvContentPartPr>
              <p14:xfrm>
                <a:off x="5151750" y="1257165"/>
                <a:ext cx="257400" cy="70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0C78E4-DFD9-2D45-A9C3-A2E42767A5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2750" y="1248165"/>
                  <a:ext cx="27504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53C89F-1F79-5B05-2BAB-8FDD4AD07F58}"/>
                    </a:ext>
                  </a:extLst>
                </p14:cNvPr>
                <p14:cNvContentPartPr/>
                <p14:nvPr/>
              </p14:nvContentPartPr>
              <p14:xfrm>
                <a:off x="5514630" y="1593765"/>
                <a:ext cx="516960" cy="34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53C89F-1F79-5B05-2BAB-8FDD4AD07F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5990" y="1585125"/>
                  <a:ext cx="5346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D97C82-1229-5CD5-DA96-145BD35E4A4F}"/>
                    </a:ext>
                  </a:extLst>
                </p14:cNvPr>
                <p14:cNvContentPartPr/>
                <p14:nvPr/>
              </p14:nvContentPartPr>
              <p14:xfrm>
                <a:off x="6036990" y="1066725"/>
                <a:ext cx="279000" cy="108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D97C82-1229-5CD5-DA96-145BD35E4A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27990" y="1057725"/>
                  <a:ext cx="296640" cy="11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E8FDB6-1981-1A4C-2AD0-19856B608748}"/>
                    </a:ext>
                  </a:extLst>
                </p14:cNvPr>
                <p14:cNvContentPartPr/>
                <p14:nvPr/>
              </p14:nvContentPartPr>
              <p14:xfrm>
                <a:off x="5343270" y="2514285"/>
                <a:ext cx="459000" cy="14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E8FDB6-1981-1A4C-2AD0-19856B6087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4630" y="2505285"/>
                  <a:ext cx="476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B9E2D1-E648-4AD1-F1F8-1F81E77E926C}"/>
                    </a:ext>
                  </a:extLst>
                </p14:cNvPr>
                <p14:cNvContentPartPr/>
                <p14:nvPr/>
              </p14:nvContentPartPr>
              <p14:xfrm>
                <a:off x="5448030" y="3047445"/>
                <a:ext cx="592560" cy="14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B9E2D1-E648-4AD1-F1F8-1F81E77E92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9390" y="3038445"/>
                  <a:ext cx="610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7C0B59-FCCB-5F4F-85EA-C7DEDAF4046D}"/>
                    </a:ext>
                  </a:extLst>
                </p14:cNvPr>
                <p14:cNvContentPartPr/>
                <p14:nvPr/>
              </p14:nvContentPartPr>
              <p14:xfrm>
                <a:off x="5514630" y="3846285"/>
                <a:ext cx="411120" cy="9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7C0B59-FCCB-5F4F-85EA-C7DEDAF404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5990" y="3837645"/>
                  <a:ext cx="428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9C70D2-CD1E-2E15-5A1F-FF250358D5CB}"/>
                    </a:ext>
                  </a:extLst>
                </p14:cNvPr>
                <p14:cNvContentPartPr/>
                <p14:nvPr/>
              </p14:nvContentPartPr>
              <p14:xfrm>
                <a:off x="5200350" y="5119965"/>
                <a:ext cx="633240" cy="22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9C70D2-CD1E-2E15-5A1F-FF250358D5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91350" y="5111325"/>
                  <a:ext cx="650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6911DD-1B8F-4F60-9F16-935B8F28BE45}"/>
                    </a:ext>
                  </a:extLst>
                </p14:cNvPr>
                <p14:cNvContentPartPr/>
                <p14:nvPr/>
              </p14:nvContentPartPr>
              <p14:xfrm>
                <a:off x="5486190" y="5257485"/>
                <a:ext cx="92520" cy="336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6911DD-1B8F-4F60-9F16-935B8F28BE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77550" y="5248845"/>
                  <a:ext cx="1101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17DEFA-67D2-05DB-A2DD-8246500DDF5D}"/>
                    </a:ext>
                  </a:extLst>
                </p14:cNvPr>
                <p14:cNvContentPartPr/>
                <p14:nvPr/>
              </p14:nvContentPartPr>
              <p14:xfrm>
                <a:off x="5701470" y="5184045"/>
                <a:ext cx="271800" cy="42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17DEFA-67D2-05DB-A2DD-8246500DDF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92830" y="5175045"/>
                  <a:ext cx="2894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EDE9AC-0A52-33BA-A91C-5E9FFF8B90A8}"/>
                    </a:ext>
                  </a:extLst>
                </p14:cNvPr>
                <p14:cNvContentPartPr/>
                <p14:nvPr/>
              </p14:nvContentPartPr>
              <p14:xfrm>
                <a:off x="8219670" y="1095165"/>
                <a:ext cx="233640" cy="55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EDE9AC-0A52-33BA-A91C-5E9FFF8B90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11030" y="1086165"/>
                  <a:ext cx="2512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01E932-902B-533A-E8DD-1E8721DA5299}"/>
                    </a:ext>
                  </a:extLst>
                </p14:cNvPr>
                <p14:cNvContentPartPr/>
                <p14:nvPr/>
              </p14:nvContentPartPr>
              <p14:xfrm>
                <a:off x="8379150" y="1428525"/>
                <a:ext cx="136440" cy="11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01E932-902B-533A-E8DD-1E8721DA52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70150" y="1419525"/>
                  <a:ext cx="15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3CD8AA-B729-47E0-CB4F-FFACEF3FE8AB}"/>
                    </a:ext>
                  </a:extLst>
                </p14:cNvPr>
                <p14:cNvContentPartPr/>
                <p14:nvPr/>
              </p14:nvContentPartPr>
              <p14:xfrm>
                <a:off x="8842110" y="1166805"/>
                <a:ext cx="70200" cy="446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3CD8AA-B729-47E0-CB4F-FFACEF3FE8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33110" y="1158165"/>
                  <a:ext cx="878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CD6BCD-3D24-7588-5B5D-CFC89B93CFE6}"/>
                    </a:ext>
                  </a:extLst>
                </p14:cNvPr>
                <p14:cNvContentPartPr/>
                <p14:nvPr/>
              </p14:nvContentPartPr>
              <p14:xfrm>
                <a:off x="8996190" y="1199925"/>
                <a:ext cx="150480" cy="41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CD6BCD-3D24-7588-5B5D-CFC89B93CF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87550" y="1190925"/>
                  <a:ext cx="168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C37CC6-D100-2B27-F7B9-415C3B9E95EC}"/>
                    </a:ext>
                  </a:extLst>
                </p14:cNvPr>
                <p14:cNvContentPartPr/>
                <p14:nvPr/>
              </p14:nvContentPartPr>
              <p14:xfrm>
                <a:off x="5084430" y="2391525"/>
                <a:ext cx="1328040" cy="99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C37CC6-D100-2B27-F7B9-415C3B9E95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5790" y="2382885"/>
                  <a:ext cx="134568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8903AE-AE5A-C586-D9E1-2F3186F2F81D}"/>
                    </a:ext>
                  </a:extLst>
                </p14:cNvPr>
                <p14:cNvContentPartPr/>
                <p14:nvPr/>
              </p14:nvContentPartPr>
              <p14:xfrm>
                <a:off x="5418870" y="5419485"/>
                <a:ext cx="144000" cy="349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8903AE-AE5A-C586-D9E1-2F3186F2F8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230" y="5410485"/>
                  <a:ext cx="1616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136344-1086-07FB-7EE4-5347B16A0B3A}"/>
                    </a:ext>
                  </a:extLst>
                </p14:cNvPr>
                <p14:cNvContentPartPr/>
                <p14:nvPr/>
              </p14:nvContentPartPr>
              <p14:xfrm>
                <a:off x="10838670" y="465525"/>
                <a:ext cx="344880" cy="118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136344-1086-07FB-7EE4-5347B16A0B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29670" y="456885"/>
                  <a:ext cx="362520" cy="11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0EEDD9-3ABC-C7B7-6310-7D83212906EE}"/>
                    </a:ext>
                  </a:extLst>
                </p14:cNvPr>
                <p14:cNvContentPartPr/>
                <p14:nvPr/>
              </p14:nvContentPartPr>
              <p14:xfrm>
                <a:off x="11400630" y="838125"/>
                <a:ext cx="85320" cy="295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0EEDD9-3ABC-C7B7-6310-7D83212906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91630" y="829125"/>
                  <a:ext cx="102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6E60E8-2626-2311-EAD6-431E4EE598E9}"/>
                    </a:ext>
                  </a:extLst>
                </p14:cNvPr>
                <p14:cNvContentPartPr/>
                <p14:nvPr/>
              </p14:nvContentPartPr>
              <p14:xfrm>
                <a:off x="11425830" y="387045"/>
                <a:ext cx="73440" cy="25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6E60E8-2626-2311-EAD6-431E4EE598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17190" y="378045"/>
                  <a:ext cx="91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B96766-440C-F208-CA09-C3B2E49CEC32}"/>
                    </a:ext>
                  </a:extLst>
                </p14:cNvPr>
                <p14:cNvContentPartPr/>
                <p14:nvPr/>
              </p14:nvContentPartPr>
              <p14:xfrm>
                <a:off x="10074390" y="2280285"/>
                <a:ext cx="252720" cy="29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B96766-440C-F208-CA09-C3B2E49CEC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65750" y="2271285"/>
                  <a:ext cx="270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E8305A-C1E3-86D8-B2E1-BDF2089EB89D}"/>
                    </a:ext>
                  </a:extLst>
                </p14:cNvPr>
                <p14:cNvContentPartPr/>
                <p14:nvPr/>
              </p14:nvContentPartPr>
              <p14:xfrm>
                <a:off x="10452390" y="2560005"/>
                <a:ext cx="39240" cy="3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E8305A-C1E3-86D8-B2E1-BDF2089EB8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43750" y="2551005"/>
                  <a:ext cx="56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6F06BD-1DDF-C13B-0854-D17B815B14EE}"/>
                    </a:ext>
                  </a:extLst>
                </p14:cNvPr>
                <p14:cNvContentPartPr/>
                <p14:nvPr/>
              </p14:nvContentPartPr>
              <p14:xfrm>
                <a:off x="10657230" y="2162205"/>
                <a:ext cx="231120" cy="40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6F06BD-1DDF-C13B-0854-D17B815B14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48230" y="2153205"/>
                  <a:ext cx="2487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D9981E-6EBE-6F72-2CE9-7CF73EA5743B}"/>
                    </a:ext>
                  </a:extLst>
                </p14:cNvPr>
                <p14:cNvContentPartPr/>
                <p14:nvPr/>
              </p14:nvContentPartPr>
              <p14:xfrm>
                <a:off x="11086710" y="2143125"/>
                <a:ext cx="85680" cy="45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D9981E-6EBE-6F72-2CE9-7CF73EA574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78070" y="2134125"/>
                  <a:ext cx="1033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AA6816-A6D3-5E8B-5FA2-17869F68F0B0}"/>
                    </a:ext>
                  </a:extLst>
                </p14:cNvPr>
                <p14:cNvContentPartPr/>
                <p14:nvPr/>
              </p14:nvContentPartPr>
              <p14:xfrm>
                <a:off x="11353470" y="2195685"/>
                <a:ext cx="370080" cy="12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AA6816-A6D3-5E8B-5FA2-17869F68F0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44830" y="2187045"/>
                  <a:ext cx="38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F40266-2FA1-AFFB-19A4-A112475A740C}"/>
                    </a:ext>
                  </a:extLst>
                </p14:cNvPr>
                <p14:cNvContentPartPr/>
                <p14:nvPr/>
              </p14:nvContentPartPr>
              <p14:xfrm>
                <a:off x="8158830" y="2352645"/>
                <a:ext cx="279360" cy="136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F40266-2FA1-AFFB-19A4-A112475A74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50190" y="2343645"/>
                  <a:ext cx="297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21A5B5-3467-17B6-9A4A-A78AAFB39C17}"/>
                    </a:ext>
                  </a:extLst>
                </p14:cNvPr>
                <p14:cNvContentPartPr/>
                <p14:nvPr/>
              </p14:nvContentPartPr>
              <p14:xfrm>
                <a:off x="8133990" y="2656485"/>
                <a:ext cx="405000" cy="2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21A5B5-3467-17B6-9A4A-A78AAFB39C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25350" y="2647485"/>
                  <a:ext cx="422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E73F79-6033-6CB2-A8EF-451EBF5DDC65}"/>
                    </a:ext>
                  </a:extLst>
                </p14:cNvPr>
                <p14:cNvContentPartPr/>
                <p14:nvPr/>
              </p14:nvContentPartPr>
              <p14:xfrm>
                <a:off x="9063150" y="2228805"/>
                <a:ext cx="36000" cy="160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E73F79-6033-6CB2-A8EF-451EBF5DDC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54510" y="2219805"/>
                  <a:ext cx="53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B63A18-7E2A-016B-CB6B-B393405A6AF6}"/>
                    </a:ext>
                  </a:extLst>
                </p14:cNvPr>
                <p14:cNvContentPartPr/>
                <p14:nvPr/>
              </p14:nvContentPartPr>
              <p14:xfrm>
                <a:off x="8732670" y="2295405"/>
                <a:ext cx="316080" cy="306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B63A18-7E2A-016B-CB6B-B393405A6A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23670" y="2286405"/>
                  <a:ext cx="33372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6BF8C72-0735-AA1D-ED88-EFFBC7196D81}"/>
                  </a:ext>
                </a:extLst>
              </p14:cNvPr>
              <p14:cNvContentPartPr/>
              <p14:nvPr/>
            </p14:nvContentPartPr>
            <p14:xfrm>
              <a:off x="12145830" y="2035845"/>
              <a:ext cx="343440" cy="99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6BF8C72-0735-AA1D-ED88-EFFBC7196D8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136830" y="2027205"/>
                <a:ext cx="3610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4CB37EC-FA8F-52E8-9717-2D520E889DE4}"/>
                  </a:ext>
                </a:extLst>
              </p14:cNvPr>
              <p14:cNvContentPartPr/>
              <p14:nvPr/>
            </p14:nvContentPartPr>
            <p14:xfrm>
              <a:off x="11906070" y="3076605"/>
              <a:ext cx="198720" cy="57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4CB37EC-FA8F-52E8-9717-2D520E889DE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897430" y="3067605"/>
                <a:ext cx="21636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67DC53E-DA5D-B6FA-C0D2-23B78BBB5251}"/>
              </a:ext>
            </a:extLst>
          </p:cNvPr>
          <p:cNvGrpSpPr/>
          <p:nvPr/>
        </p:nvGrpSpPr>
        <p:grpSpPr>
          <a:xfrm>
            <a:off x="8724390" y="4917285"/>
            <a:ext cx="912600" cy="574560"/>
            <a:chOff x="8724390" y="4917285"/>
            <a:chExt cx="91260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DA058C-0A77-AD91-5BAD-DE1769818A6B}"/>
                    </a:ext>
                  </a:extLst>
                </p14:cNvPr>
                <p14:cNvContentPartPr/>
                <p14:nvPr/>
              </p14:nvContentPartPr>
              <p14:xfrm>
                <a:off x="8724390" y="4917285"/>
                <a:ext cx="59400" cy="56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DA058C-0A77-AD91-5BAD-DE1769818A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15390" y="4908285"/>
                  <a:ext cx="770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C9B339-EB27-129C-EC0B-199988133449}"/>
                    </a:ext>
                  </a:extLst>
                </p14:cNvPr>
                <p14:cNvContentPartPr/>
                <p14:nvPr/>
              </p14:nvContentPartPr>
              <p14:xfrm>
                <a:off x="9083310" y="5305365"/>
                <a:ext cx="70200" cy="18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C9B339-EB27-129C-EC0B-1999881334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74310" y="5296365"/>
                  <a:ext cx="87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14F0D1-3384-1665-9606-EA94A8584CBC}"/>
                    </a:ext>
                  </a:extLst>
                </p14:cNvPr>
                <p14:cNvContentPartPr/>
                <p14:nvPr/>
              </p14:nvContentPartPr>
              <p14:xfrm>
                <a:off x="9265110" y="4923765"/>
                <a:ext cx="371880" cy="50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14F0D1-3384-1665-9606-EA94A8584C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56470" y="4915125"/>
                  <a:ext cx="389520" cy="52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A52FB35-2D5B-DE12-66A3-942326FF1B99}"/>
                  </a:ext>
                </a:extLst>
              </p14:cNvPr>
              <p14:cNvContentPartPr/>
              <p14:nvPr/>
            </p14:nvContentPartPr>
            <p14:xfrm>
              <a:off x="11095350" y="4792005"/>
              <a:ext cx="737640" cy="35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A52FB35-2D5B-DE12-66A3-942326FF1B9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086350" y="4783365"/>
                <a:ext cx="755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3A9979-BE27-5F82-2076-22F9E72686A0}"/>
                  </a:ext>
                </a:extLst>
              </p14:cNvPr>
              <p14:cNvContentPartPr/>
              <p14:nvPr/>
            </p14:nvContentPartPr>
            <p14:xfrm>
              <a:off x="411990" y="4009725"/>
              <a:ext cx="92880" cy="3231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3A9979-BE27-5F82-2076-22F9E72686A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3350" y="4000725"/>
                <a:ext cx="110520" cy="32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60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7F1339C-7917-C6CF-91FB-2E3862CE8228}"/>
                  </a:ext>
                </a:extLst>
              </p14:cNvPr>
              <p14:cNvContentPartPr/>
              <p14:nvPr/>
            </p14:nvContentPartPr>
            <p14:xfrm>
              <a:off x="9819495" y="3952650"/>
              <a:ext cx="3145320" cy="2847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7F1339C-7917-C6CF-91FB-2E3862CE82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0855" y="3943650"/>
                <a:ext cx="3162960" cy="28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8346AF-B1E1-1735-7E8A-746F866546F7}"/>
                  </a:ext>
                </a:extLst>
              </p14:cNvPr>
              <p14:cNvContentPartPr/>
              <p14:nvPr/>
            </p14:nvContentPartPr>
            <p14:xfrm>
              <a:off x="417375" y="571365"/>
              <a:ext cx="602640" cy="301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8346AF-B1E1-1735-7E8A-746F86654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735" y="562365"/>
                <a:ext cx="620280" cy="30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042D75-B93C-1C73-A715-9F197B06C1F0}"/>
                  </a:ext>
                </a:extLst>
              </p14:cNvPr>
              <p14:cNvContentPartPr/>
              <p14:nvPr/>
            </p14:nvContentPartPr>
            <p14:xfrm>
              <a:off x="256455" y="475965"/>
              <a:ext cx="6927840" cy="366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042D75-B93C-1C73-A715-9F197B06C1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815" y="466965"/>
                <a:ext cx="6945480" cy="36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D1EF37-9598-4626-DF3C-52E8E450F8D4}"/>
                  </a:ext>
                </a:extLst>
              </p14:cNvPr>
              <p14:cNvContentPartPr/>
              <p14:nvPr/>
            </p14:nvContentPartPr>
            <p14:xfrm>
              <a:off x="1209735" y="904725"/>
              <a:ext cx="219960" cy="44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D1EF37-9598-4626-DF3C-52E8E450F8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0735" y="895725"/>
                <a:ext cx="237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3BCD68-BD9D-E3A0-2BA8-F04939711B8D}"/>
                  </a:ext>
                </a:extLst>
              </p14:cNvPr>
              <p14:cNvContentPartPr/>
              <p14:nvPr/>
            </p14:nvContentPartPr>
            <p14:xfrm>
              <a:off x="1371375" y="856485"/>
              <a:ext cx="1067400" cy="45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3BCD68-BD9D-E3A0-2BA8-F04939711B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2735" y="847845"/>
                <a:ext cx="10850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7F0F4F-440E-9FC5-ABB4-71A6A8DF411E}"/>
                  </a:ext>
                </a:extLst>
              </p14:cNvPr>
              <p14:cNvContentPartPr/>
              <p14:nvPr/>
            </p14:nvContentPartPr>
            <p14:xfrm>
              <a:off x="2638215" y="809325"/>
              <a:ext cx="110520" cy="51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7F0F4F-440E-9FC5-ABB4-71A6A8DF41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9575" y="800325"/>
                <a:ext cx="1281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66DC4F-D023-C9CE-AED5-4FDD8A106CBC}"/>
                  </a:ext>
                </a:extLst>
              </p14:cNvPr>
              <p14:cNvContentPartPr/>
              <p14:nvPr/>
            </p14:nvContentPartPr>
            <p14:xfrm>
              <a:off x="2631015" y="847485"/>
              <a:ext cx="55800" cy="259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66DC4F-D023-C9CE-AED5-4FDD8A106C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2015" y="838485"/>
                <a:ext cx="734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16A3CF-ECF7-B84B-4C67-E462766F1832}"/>
                  </a:ext>
                </a:extLst>
              </p14:cNvPr>
              <p14:cNvContentPartPr/>
              <p14:nvPr/>
            </p14:nvContentPartPr>
            <p14:xfrm>
              <a:off x="2561895" y="1245285"/>
              <a:ext cx="425520" cy="13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16A3CF-ECF7-B84B-4C67-E462766F18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3255" y="1236645"/>
                <a:ext cx="443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04F470-B78D-FDB2-E241-61065A13540C}"/>
                  </a:ext>
                </a:extLst>
              </p14:cNvPr>
              <p14:cNvContentPartPr/>
              <p14:nvPr/>
            </p14:nvContentPartPr>
            <p14:xfrm>
              <a:off x="3187920" y="1024275"/>
              <a:ext cx="196200" cy="46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04F470-B78D-FDB2-E241-61065A1354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9280" y="1015635"/>
                <a:ext cx="2138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2A70C9-340D-083C-9C50-9D273EE25BBF}"/>
                  </a:ext>
                </a:extLst>
              </p14:cNvPr>
              <p14:cNvContentPartPr/>
              <p14:nvPr/>
            </p14:nvContentPartPr>
            <p14:xfrm>
              <a:off x="3171735" y="847485"/>
              <a:ext cx="95400" cy="511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2A70C9-340D-083C-9C50-9D273EE25B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3095" y="838485"/>
                <a:ext cx="1130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9F6CEE-A331-3E4F-933D-616C389D3D79}"/>
                  </a:ext>
                </a:extLst>
              </p14:cNvPr>
              <p14:cNvContentPartPr/>
              <p14:nvPr/>
            </p14:nvContentPartPr>
            <p14:xfrm>
              <a:off x="3028815" y="1123605"/>
              <a:ext cx="328680" cy="2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9F6CEE-A331-3E4F-933D-616C389D3D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20175" y="1114965"/>
                <a:ext cx="346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969896-8F60-35A6-8058-7079127AB546}"/>
                  </a:ext>
                </a:extLst>
              </p14:cNvPr>
              <p14:cNvContentPartPr/>
              <p14:nvPr/>
            </p14:nvContentPartPr>
            <p14:xfrm>
              <a:off x="3928815" y="731205"/>
              <a:ext cx="263160" cy="75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969896-8F60-35A6-8058-7079127AB5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9815" y="722565"/>
                <a:ext cx="2808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BBF168-EC03-06BD-0097-12055C94A8A2}"/>
                  </a:ext>
                </a:extLst>
              </p14:cNvPr>
              <p14:cNvContentPartPr/>
              <p14:nvPr/>
            </p14:nvContentPartPr>
            <p14:xfrm>
              <a:off x="1428615" y="2286045"/>
              <a:ext cx="807120" cy="47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BBF168-EC03-06BD-0097-12055C94A8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19975" y="2277045"/>
                <a:ext cx="8247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A3BD14-329F-6EFF-3EB6-5FB0B534F48E}"/>
                  </a:ext>
                </a:extLst>
              </p14:cNvPr>
              <p14:cNvContentPartPr/>
              <p14:nvPr/>
            </p14:nvContentPartPr>
            <p14:xfrm>
              <a:off x="2552895" y="1904805"/>
              <a:ext cx="267480" cy="660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A3BD14-329F-6EFF-3EB6-5FB0B534F4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43895" y="1895805"/>
                <a:ext cx="2851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46056A-89B7-B9B7-91F5-8447FD8DE538}"/>
                  </a:ext>
                </a:extLst>
              </p14:cNvPr>
              <p14:cNvContentPartPr/>
              <p14:nvPr/>
            </p14:nvContentPartPr>
            <p14:xfrm>
              <a:off x="1085535" y="3247605"/>
              <a:ext cx="676800" cy="544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46056A-89B7-B9B7-91F5-8447FD8DE5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6895" y="3238605"/>
                <a:ext cx="6944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A766EB-423E-4639-5485-3131D9B1698C}"/>
                  </a:ext>
                </a:extLst>
              </p14:cNvPr>
              <p14:cNvContentPartPr/>
              <p14:nvPr/>
            </p14:nvContentPartPr>
            <p14:xfrm>
              <a:off x="2019015" y="3314565"/>
              <a:ext cx="344160" cy="397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A766EB-423E-4639-5485-3131D9B169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10015" y="3305565"/>
                <a:ext cx="36180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17FD65-AE22-84B1-4050-1DD123E71572}"/>
                  </a:ext>
                </a:extLst>
              </p14:cNvPr>
              <p14:cNvContentPartPr/>
              <p14:nvPr/>
            </p14:nvContentPartPr>
            <p14:xfrm>
              <a:off x="1676295" y="1495125"/>
              <a:ext cx="581400" cy="66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17FD65-AE22-84B1-4050-1DD123E715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67655" y="1486125"/>
                <a:ext cx="599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040DE7-998B-FCFA-A184-82E70EB0B363}"/>
                  </a:ext>
                </a:extLst>
              </p14:cNvPr>
              <p14:cNvContentPartPr/>
              <p14:nvPr/>
            </p14:nvContentPartPr>
            <p14:xfrm>
              <a:off x="2285055" y="1428165"/>
              <a:ext cx="354960" cy="35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040DE7-998B-FCFA-A184-82E70EB0B3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6415" y="1419525"/>
                <a:ext cx="3726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D8F365-84C4-3D35-861F-FC9FF7C500AD}"/>
                  </a:ext>
                </a:extLst>
              </p14:cNvPr>
              <p14:cNvContentPartPr/>
              <p14:nvPr/>
            </p14:nvContentPartPr>
            <p14:xfrm>
              <a:off x="3007935" y="1368045"/>
              <a:ext cx="147240" cy="429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D8F365-84C4-3D35-861F-FC9FF7C500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98935" y="1359405"/>
                <a:ext cx="1648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A08375-8D0C-4C38-860D-047D31B6F497}"/>
                  </a:ext>
                </a:extLst>
              </p14:cNvPr>
              <p14:cNvContentPartPr/>
              <p14:nvPr/>
            </p14:nvContentPartPr>
            <p14:xfrm>
              <a:off x="3609135" y="1438245"/>
              <a:ext cx="79560" cy="198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A08375-8D0C-4C38-860D-047D31B6F4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00135" y="1429245"/>
                <a:ext cx="97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E844446-E47D-20FA-A787-809A6600C14D}"/>
                  </a:ext>
                </a:extLst>
              </p14:cNvPr>
              <p14:cNvContentPartPr/>
              <p14:nvPr/>
            </p14:nvContentPartPr>
            <p14:xfrm>
              <a:off x="2133495" y="2533365"/>
              <a:ext cx="57600" cy="37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E844446-E47D-20FA-A787-809A6600C1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24855" y="2524365"/>
                <a:ext cx="752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FBE361-A1C5-70B5-2B23-8DAAEA484150}"/>
                  </a:ext>
                </a:extLst>
              </p14:cNvPr>
              <p14:cNvContentPartPr/>
              <p14:nvPr/>
            </p14:nvContentPartPr>
            <p14:xfrm>
              <a:off x="2214495" y="2818845"/>
              <a:ext cx="387360" cy="260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FBE361-A1C5-70B5-2B23-8DAAEA4841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05855" y="2809845"/>
                <a:ext cx="405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FCEF79-ED70-221C-1F66-4F775DAE6F03}"/>
                  </a:ext>
                </a:extLst>
              </p14:cNvPr>
              <p14:cNvContentPartPr/>
              <p14:nvPr/>
            </p14:nvContentPartPr>
            <p14:xfrm>
              <a:off x="523575" y="5999445"/>
              <a:ext cx="2042280" cy="18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FCEF79-ED70-221C-1F66-4F775DAE6F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4935" y="5990805"/>
                <a:ext cx="2059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38D468-E43B-9EC8-AE74-B43FC8D7DABA}"/>
                  </a:ext>
                </a:extLst>
              </p14:cNvPr>
              <p14:cNvContentPartPr/>
              <p14:nvPr/>
            </p14:nvContentPartPr>
            <p14:xfrm>
              <a:off x="1088775" y="6238845"/>
              <a:ext cx="93960" cy="475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38D468-E43B-9EC8-AE74-B43FC8D7DA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9775" y="6229845"/>
                <a:ext cx="1116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A93DCE-344A-C915-4375-C41A857A1D6F}"/>
                  </a:ext>
                </a:extLst>
              </p14:cNvPr>
              <p14:cNvContentPartPr/>
              <p14:nvPr/>
            </p14:nvContentPartPr>
            <p14:xfrm>
              <a:off x="999855" y="6286365"/>
              <a:ext cx="201960" cy="224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A93DCE-344A-C915-4375-C41A857A1D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1215" y="6277365"/>
                <a:ext cx="219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39D6FD-9ECF-925E-524C-B6BFCD6936FB}"/>
                  </a:ext>
                </a:extLst>
              </p14:cNvPr>
              <p14:cNvContentPartPr/>
              <p14:nvPr/>
            </p14:nvContentPartPr>
            <p14:xfrm>
              <a:off x="761895" y="6720885"/>
              <a:ext cx="605520" cy="108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39D6FD-9ECF-925E-524C-B6BFCD6936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3255" y="6712245"/>
                <a:ext cx="6231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7F34351-E3E9-F01F-00D2-B25E5B774246}"/>
                  </a:ext>
                </a:extLst>
              </p14:cNvPr>
              <p14:cNvContentPartPr/>
              <p14:nvPr/>
            </p14:nvContentPartPr>
            <p14:xfrm>
              <a:off x="1599975" y="6237765"/>
              <a:ext cx="549360" cy="509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7F34351-E3E9-F01F-00D2-B25E5B7742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1335" y="6229125"/>
                <a:ext cx="5670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DB17B7D-4B16-A9A0-A5DA-21183AE5E223}"/>
                  </a:ext>
                </a:extLst>
              </p14:cNvPr>
              <p14:cNvContentPartPr/>
              <p14:nvPr/>
            </p14:nvContentPartPr>
            <p14:xfrm>
              <a:off x="3190455" y="6010605"/>
              <a:ext cx="2335320" cy="104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DB17B7D-4B16-A9A0-A5DA-21183AE5E2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81815" y="6001965"/>
                <a:ext cx="2352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3F1E051-571D-7823-24F2-9A7707868EAB}"/>
                  </a:ext>
                </a:extLst>
              </p14:cNvPr>
              <p14:cNvContentPartPr/>
              <p14:nvPr/>
            </p14:nvContentPartPr>
            <p14:xfrm>
              <a:off x="3620295" y="6200325"/>
              <a:ext cx="582120" cy="572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3F1E051-571D-7823-24F2-9A7707868E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11655" y="6191325"/>
                <a:ext cx="59976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3BC060-92BA-002E-4594-08A06E4742EF}"/>
                  </a:ext>
                </a:extLst>
              </p14:cNvPr>
              <p14:cNvContentPartPr/>
              <p14:nvPr/>
            </p14:nvContentPartPr>
            <p14:xfrm>
              <a:off x="4247775" y="6318045"/>
              <a:ext cx="1066320" cy="527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3BC060-92BA-002E-4594-08A06E4742E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39135" y="6309045"/>
                <a:ext cx="10839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AF83E10-EEBC-D7BE-CF0A-5F8EBFBAEE89}"/>
                  </a:ext>
                </a:extLst>
              </p14:cNvPr>
              <p14:cNvContentPartPr/>
              <p14:nvPr/>
            </p14:nvContentPartPr>
            <p14:xfrm>
              <a:off x="3390615" y="4229130"/>
              <a:ext cx="953640" cy="57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AF83E10-EEBC-D7BE-CF0A-5F8EBFBAEE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81975" y="4220130"/>
                <a:ext cx="971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B8EB37A-CEC5-C561-74C8-989794E0AC15}"/>
                  </a:ext>
                </a:extLst>
              </p14:cNvPr>
              <p14:cNvContentPartPr/>
              <p14:nvPr/>
            </p14:nvContentPartPr>
            <p14:xfrm>
              <a:off x="3676455" y="4657170"/>
              <a:ext cx="1046880" cy="2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B8EB37A-CEC5-C561-74C8-989794E0AC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67815" y="4648170"/>
                <a:ext cx="1064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8B7F3F-0BE6-9D14-9EEB-E71AE3D9A966}"/>
                  </a:ext>
                </a:extLst>
              </p14:cNvPr>
              <p14:cNvContentPartPr/>
              <p14:nvPr/>
            </p14:nvContentPartPr>
            <p14:xfrm>
              <a:off x="3723975" y="4981530"/>
              <a:ext cx="746280" cy="44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8B7F3F-0BE6-9D14-9EEB-E71AE3D9A9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15335" y="4972530"/>
                <a:ext cx="763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645E76-7B43-546B-8E89-5ABFFC724AB2}"/>
                  </a:ext>
                </a:extLst>
              </p14:cNvPr>
              <p14:cNvContentPartPr/>
              <p14:nvPr/>
            </p14:nvContentPartPr>
            <p14:xfrm>
              <a:off x="3962295" y="5448090"/>
              <a:ext cx="866160" cy="68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645E76-7B43-546B-8E89-5ABFFC724A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53655" y="5439090"/>
                <a:ext cx="88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7A42A01-DFB4-3402-0C0E-3876D50289FF}"/>
                  </a:ext>
                </a:extLst>
              </p14:cNvPr>
              <p14:cNvContentPartPr/>
              <p14:nvPr/>
            </p14:nvContentPartPr>
            <p14:xfrm>
              <a:off x="3885975" y="3943290"/>
              <a:ext cx="335520" cy="2153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7A42A01-DFB4-3402-0C0E-3876D50289F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77335" y="3934290"/>
                <a:ext cx="353160" cy="21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9B637C3-20AB-A145-6736-D78AD2D05271}"/>
                  </a:ext>
                </a:extLst>
              </p14:cNvPr>
              <p14:cNvContentPartPr/>
              <p14:nvPr/>
            </p14:nvContentPartPr>
            <p14:xfrm>
              <a:off x="3970935" y="4219410"/>
              <a:ext cx="78840" cy="846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9B637C3-20AB-A145-6736-D78AD2D052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295" y="4210410"/>
                <a:ext cx="964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C3F22C6-FADE-EE1F-9EC6-DC8814B2A50D}"/>
                  </a:ext>
                </a:extLst>
              </p14:cNvPr>
              <p14:cNvContentPartPr/>
              <p14:nvPr/>
            </p14:nvContentPartPr>
            <p14:xfrm>
              <a:off x="4038255" y="4886130"/>
              <a:ext cx="4320" cy="41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C3F22C6-FADE-EE1F-9EC6-DC8814B2A50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29615" y="4877130"/>
                <a:ext cx="21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3821DB-413F-0E36-A1C4-84E05674EA1D}"/>
                  </a:ext>
                </a:extLst>
              </p14:cNvPr>
              <p14:cNvContentPartPr/>
              <p14:nvPr/>
            </p14:nvContentPartPr>
            <p14:xfrm>
              <a:off x="4733775" y="4314810"/>
              <a:ext cx="715680" cy="11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3821DB-413F-0E36-A1C4-84E05674EA1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25135" y="4305810"/>
                <a:ext cx="7333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58C8D5-FF35-A38F-68FB-5DCCDC0E2431}"/>
                  </a:ext>
                </a:extLst>
              </p14:cNvPr>
              <p14:cNvContentPartPr/>
              <p14:nvPr/>
            </p14:nvContentPartPr>
            <p14:xfrm>
              <a:off x="4857615" y="4838250"/>
              <a:ext cx="618480" cy="29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58C8D5-FF35-A38F-68FB-5DCCDC0E243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48975" y="4829610"/>
                <a:ext cx="636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6A0B269-BE6C-3BFC-80BC-16A7C6CA3561}"/>
                  </a:ext>
                </a:extLst>
              </p14:cNvPr>
              <p14:cNvContentPartPr/>
              <p14:nvPr/>
            </p14:nvContentPartPr>
            <p14:xfrm>
              <a:off x="5333895" y="4390050"/>
              <a:ext cx="356760" cy="374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6A0B269-BE6C-3BFC-80BC-16A7C6CA35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25255" y="4381050"/>
                <a:ext cx="374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CB1B50B-5D35-2908-AE10-FF1C77B550B7}"/>
                  </a:ext>
                </a:extLst>
              </p14:cNvPr>
              <p14:cNvContentPartPr/>
              <p14:nvPr/>
            </p14:nvContentPartPr>
            <p14:xfrm>
              <a:off x="5247855" y="4856970"/>
              <a:ext cx="468000" cy="67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CB1B50B-5D35-2908-AE10-FF1C77B550B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39215" y="4848330"/>
                <a:ext cx="485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6DB027-42C8-6AD7-FD0D-74C99C2821B4}"/>
                  </a:ext>
                </a:extLst>
              </p14:cNvPr>
              <p14:cNvContentPartPr/>
              <p14:nvPr/>
            </p14:nvContentPartPr>
            <p14:xfrm>
              <a:off x="5752935" y="4053090"/>
              <a:ext cx="353880" cy="652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6DB027-42C8-6AD7-FD0D-74C99C2821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44295" y="4044090"/>
                <a:ext cx="37152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5E350B-5E03-5C2E-CA7C-6360418D47CA}"/>
                  </a:ext>
                </a:extLst>
              </p14:cNvPr>
              <p14:cNvContentPartPr/>
              <p14:nvPr/>
            </p14:nvContentPartPr>
            <p14:xfrm>
              <a:off x="5733855" y="4695690"/>
              <a:ext cx="531000" cy="72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5E350B-5E03-5C2E-CA7C-6360418D47C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25215" y="4686690"/>
                <a:ext cx="5486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A4FE092-0747-C9AA-7F99-76569D19B49B}"/>
                  </a:ext>
                </a:extLst>
              </p14:cNvPr>
              <p14:cNvContentPartPr/>
              <p14:nvPr/>
            </p14:nvContentPartPr>
            <p14:xfrm>
              <a:off x="6038775" y="4238490"/>
              <a:ext cx="338760" cy="338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A4FE092-0747-C9AA-7F99-76569D19B4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30135" y="4229490"/>
                <a:ext cx="3564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D14C18-FEBC-49E9-76D7-69C6F4669EB0}"/>
                  </a:ext>
                </a:extLst>
              </p14:cNvPr>
              <p14:cNvContentPartPr/>
              <p14:nvPr/>
            </p14:nvContentPartPr>
            <p14:xfrm>
              <a:off x="7334055" y="4552770"/>
              <a:ext cx="3801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D14C18-FEBC-49E9-76D7-69C6F4669E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25415" y="4543770"/>
                <a:ext cx="39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5D39204-4176-CFC5-7C65-E735F766207E}"/>
                  </a:ext>
                </a:extLst>
              </p14:cNvPr>
              <p14:cNvContentPartPr/>
              <p14:nvPr/>
            </p14:nvContentPartPr>
            <p14:xfrm>
              <a:off x="7210215" y="5000250"/>
              <a:ext cx="618480" cy="38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5D39204-4176-CFC5-7C65-E735F766207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1575" y="4991250"/>
                <a:ext cx="636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45FD3B-59ED-D71F-D780-514E90E71699}"/>
                  </a:ext>
                </a:extLst>
              </p14:cNvPr>
              <p14:cNvContentPartPr/>
              <p14:nvPr/>
            </p14:nvContentPartPr>
            <p14:xfrm>
              <a:off x="8381655" y="4448010"/>
              <a:ext cx="799560" cy="66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45FD3B-59ED-D71F-D780-514E90E716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73015" y="4439010"/>
                <a:ext cx="817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0F89D1B-9675-0596-319F-F25788C331C9}"/>
                  </a:ext>
                </a:extLst>
              </p14:cNvPr>
              <p14:cNvContentPartPr/>
              <p14:nvPr/>
            </p14:nvContentPartPr>
            <p14:xfrm>
              <a:off x="9077175" y="4266930"/>
              <a:ext cx="304920" cy="362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0F89D1B-9675-0596-319F-F25788C331C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68535" y="4257930"/>
                <a:ext cx="3225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14CD33A-8F15-FFF8-8CB0-77C6F06BA70B}"/>
                  </a:ext>
                </a:extLst>
              </p14:cNvPr>
              <p14:cNvContentPartPr/>
              <p14:nvPr/>
            </p14:nvContentPartPr>
            <p14:xfrm>
              <a:off x="8676855" y="4876770"/>
              <a:ext cx="794160" cy="67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14CD33A-8F15-FFF8-8CB0-77C6F06BA7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68215" y="4867770"/>
                <a:ext cx="8118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E80BEDB-B6F2-B96C-6E59-6750134598BB}"/>
                  </a:ext>
                </a:extLst>
              </p14:cNvPr>
              <p14:cNvContentPartPr/>
              <p14:nvPr/>
            </p14:nvContentPartPr>
            <p14:xfrm>
              <a:off x="9234855" y="4761930"/>
              <a:ext cx="309600" cy="417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E80BEDB-B6F2-B96C-6E59-6750134598B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26215" y="4753290"/>
                <a:ext cx="3272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52B92B8-1556-BD70-A5BF-3363F5FDA9B6}"/>
                  </a:ext>
                </a:extLst>
              </p14:cNvPr>
              <p14:cNvContentPartPr/>
              <p14:nvPr/>
            </p14:nvContentPartPr>
            <p14:xfrm>
              <a:off x="6638535" y="6154770"/>
              <a:ext cx="2817000" cy="84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2B92B8-1556-BD70-A5BF-3363F5FDA9B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29895" y="6146130"/>
                <a:ext cx="2834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904189-20DD-3BAF-C749-9CFB81A306BE}"/>
                  </a:ext>
                </a:extLst>
              </p14:cNvPr>
              <p14:cNvContentPartPr/>
              <p14:nvPr/>
            </p14:nvContentPartPr>
            <p14:xfrm>
              <a:off x="7515135" y="6229290"/>
              <a:ext cx="220320" cy="420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904189-20DD-3BAF-C749-9CFB81A306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06495" y="6220290"/>
                <a:ext cx="2379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EE2C5E7-4735-ED52-D5FA-3C8E9EDF51BB}"/>
                  </a:ext>
                </a:extLst>
              </p14:cNvPr>
              <p14:cNvContentPartPr/>
              <p14:nvPr/>
            </p14:nvContentPartPr>
            <p14:xfrm>
              <a:off x="7743735" y="6210570"/>
              <a:ext cx="312480" cy="370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EE2C5E7-4735-ED52-D5FA-3C8E9EDF51B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35095" y="6201570"/>
                <a:ext cx="3301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58F0F31-B0F4-022B-A3D1-8DFD040BCD16}"/>
                  </a:ext>
                </a:extLst>
              </p14:cNvPr>
              <p14:cNvContentPartPr/>
              <p14:nvPr/>
            </p14:nvContentPartPr>
            <p14:xfrm>
              <a:off x="8122815" y="6362490"/>
              <a:ext cx="212400" cy="307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58F0F31-B0F4-022B-A3D1-8DFD040BCD1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14175" y="6353490"/>
                <a:ext cx="2300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693144C-D6C0-00F2-E261-06A1A4FBD975}"/>
                  </a:ext>
                </a:extLst>
              </p14:cNvPr>
              <p14:cNvContentPartPr/>
              <p14:nvPr/>
            </p14:nvContentPartPr>
            <p14:xfrm>
              <a:off x="8310735" y="6324330"/>
              <a:ext cx="264240" cy="500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693144C-D6C0-00F2-E261-06A1A4FBD9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01735" y="6315330"/>
                <a:ext cx="2818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A687E72-83F1-7477-C4CF-58DAF93815D6}"/>
                  </a:ext>
                </a:extLst>
              </p14:cNvPr>
              <p14:cNvContentPartPr/>
              <p14:nvPr/>
            </p14:nvContentPartPr>
            <p14:xfrm>
              <a:off x="8711055" y="6324330"/>
              <a:ext cx="52200" cy="414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A687E72-83F1-7477-C4CF-58DAF93815D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02415" y="6315330"/>
                <a:ext cx="698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BBA072C-B547-F38C-288B-A03451767036}"/>
                  </a:ext>
                </a:extLst>
              </p14:cNvPr>
              <p14:cNvContentPartPr/>
              <p14:nvPr/>
            </p14:nvContentPartPr>
            <p14:xfrm>
              <a:off x="8943615" y="6532770"/>
              <a:ext cx="248760" cy="268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BBA072C-B547-F38C-288B-A034517670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34975" y="6523770"/>
                <a:ext cx="2664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150042E-741E-20D8-E0E3-56229EB62E02}"/>
                  </a:ext>
                </a:extLst>
              </p14:cNvPr>
              <p14:cNvContentPartPr/>
              <p14:nvPr/>
            </p14:nvContentPartPr>
            <p14:xfrm>
              <a:off x="9239175" y="6388410"/>
              <a:ext cx="288360" cy="359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150042E-741E-20D8-E0E3-56229EB62E0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30535" y="6379770"/>
                <a:ext cx="3060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B796FE-C929-4D7A-796A-48491A2C5DF4}"/>
                  </a:ext>
                </a:extLst>
              </p14:cNvPr>
              <p14:cNvContentPartPr/>
              <p14:nvPr/>
            </p14:nvContentPartPr>
            <p14:xfrm>
              <a:off x="9676935" y="6472290"/>
              <a:ext cx="544320" cy="306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B796FE-C929-4D7A-796A-48491A2C5DF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68295" y="6463650"/>
                <a:ext cx="5619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9B8169-E88F-6376-B8A4-14DB319B8F88}"/>
                  </a:ext>
                </a:extLst>
              </p14:cNvPr>
              <p14:cNvContentPartPr/>
              <p14:nvPr/>
            </p14:nvContentPartPr>
            <p14:xfrm>
              <a:off x="7438815" y="5475090"/>
              <a:ext cx="694800" cy="449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9B8169-E88F-6376-B8A4-14DB319B8F8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30175" y="5466450"/>
                <a:ext cx="7124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8002AE2-1F84-32D7-B912-BB049B945DC0}"/>
                  </a:ext>
                </a:extLst>
              </p14:cNvPr>
              <p14:cNvContentPartPr/>
              <p14:nvPr/>
            </p14:nvContentPartPr>
            <p14:xfrm>
              <a:off x="8810415" y="5647170"/>
              <a:ext cx="786240" cy="54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8002AE2-1F84-32D7-B912-BB049B945DC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01775" y="5638170"/>
                <a:ext cx="8038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8C4A263-981D-E67E-9114-90A4AD88EDCC}"/>
                  </a:ext>
                </a:extLst>
              </p14:cNvPr>
              <p14:cNvContentPartPr/>
              <p14:nvPr/>
            </p14:nvContentPartPr>
            <p14:xfrm>
              <a:off x="9322335" y="5504610"/>
              <a:ext cx="338040" cy="391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8C4A263-981D-E67E-9114-90A4AD88EDC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13695" y="5495610"/>
                <a:ext cx="355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3EB95AD-D75B-C0FA-16B3-35AB34276CBD}"/>
                  </a:ext>
                </a:extLst>
              </p14:cNvPr>
              <p14:cNvContentPartPr/>
              <p14:nvPr/>
            </p14:nvContentPartPr>
            <p14:xfrm>
              <a:off x="9067455" y="5867130"/>
              <a:ext cx="759240" cy="129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3EB95AD-D75B-C0FA-16B3-35AB34276CB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58815" y="5858130"/>
                <a:ext cx="7768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941FD78-7736-A5E8-6EBF-B7A9BF3CA9CB}"/>
                  </a:ext>
                </a:extLst>
              </p14:cNvPr>
              <p14:cNvContentPartPr/>
              <p14:nvPr/>
            </p14:nvContentPartPr>
            <p14:xfrm>
              <a:off x="9639135" y="5990970"/>
              <a:ext cx="48600" cy="235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41FD78-7736-A5E8-6EBF-B7A9BF3CA9C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30495" y="5981970"/>
                <a:ext cx="66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8CB5F01-9B18-887E-0F8A-0553B9CD99E7}"/>
                  </a:ext>
                </a:extLst>
              </p14:cNvPr>
              <p14:cNvContentPartPr/>
              <p14:nvPr/>
            </p14:nvContentPartPr>
            <p14:xfrm>
              <a:off x="7295895" y="4772010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8CB5F01-9B18-887E-0F8A-0553B9CD99E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87255" y="47630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E0185CA-E639-5C04-33BB-08F6F760DBA5}"/>
                  </a:ext>
                </a:extLst>
              </p14:cNvPr>
              <p14:cNvContentPartPr/>
              <p14:nvPr/>
            </p14:nvContentPartPr>
            <p14:xfrm>
              <a:off x="10277055" y="4505970"/>
              <a:ext cx="524160" cy="37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E0185CA-E639-5C04-33BB-08F6F760DBA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68415" y="4497330"/>
                <a:ext cx="5418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5056524-D800-0004-677D-BB18EDBF151A}"/>
                  </a:ext>
                </a:extLst>
              </p14:cNvPr>
              <p14:cNvContentPartPr/>
              <p14:nvPr/>
            </p14:nvContentPartPr>
            <p14:xfrm>
              <a:off x="10296135" y="4543410"/>
              <a:ext cx="314640" cy="37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5056524-D800-0004-677D-BB18EDBF151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87495" y="4534410"/>
                <a:ext cx="332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09B44E-08ED-8DCE-B590-8B18CC06022B}"/>
                  </a:ext>
                </a:extLst>
              </p14:cNvPr>
              <p14:cNvContentPartPr/>
              <p14:nvPr/>
            </p14:nvContentPartPr>
            <p14:xfrm>
              <a:off x="10677375" y="5009610"/>
              <a:ext cx="256320" cy="38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09B44E-08ED-8DCE-B590-8B18CC06022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668735" y="5000610"/>
                <a:ext cx="273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58F568F-69D1-0366-5078-24D85FCE8B75}"/>
                  </a:ext>
                </a:extLst>
              </p14:cNvPr>
              <p14:cNvContentPartPr/>
              <p14:nvPr/>
            </p14:nvContentPartPr>
            <p14:xfrm>
              <a:off x="10772415" y="5418570"/>
              <a:ext cx="412920" cy="19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58F568F-69D1-0366-5078-24D85FCE8B7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763775" y="5409930"/>
                <a:ext cx="430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4766EF-B7EB-2F82-9C1F-78CA4F79C485}"/>
                  </a:ext>
                </a:extLst>
              </p14:cNvPr>
              <p14:cNvContentPartPr/>
              <p14:nvPr/>
            </p14:nvContentPartPr>
            <p14:xfrm>
              <a:off x="10581975" y="5933370"/>
              <a:ext cx="1735560" cy="87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4766EF-B7EB-2F82-9C1F-78CA4F79C48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73335" y="5924730"/>
                <a:ext cx="17532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9CF1105-0D87-EC8F-9502-2D7AFA7CDDDB}"/>
                  </a:ext>
                </a:extLst>
              </p14:cNvPr>
              <p14:cNvContentPartPr/>
              <p14:nvPr/>
            </p14:nvContentPartPr>
            <p14:xfrm>
              <a:off x="10915335" y="6280410"/>
              <a:ext cx="629640" cy="396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9CF1105-0D87-EC8F-9502-2D7AFA7CDDD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906695" y="6271410"/>
                <a:ext cx="6472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1B2172-C695-E7C8-13A6-C41E7053A378}"/>
                  </a:ext>
                </a:extLst>
              </p14:cNvPr>
              <p14:cNvContentPartPr/>
              <p14:nvPr/>
            </p14:nvContentPartPr>
            <p14:xfrm>
              <a:off x="11753775" y="6304890"/>
              <a:ext cx="270360" cy="244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1B2172-C695-E7C8-13A6-C41E7053A37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745135" y="6295890"/>
                <a:ext cx="2880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7AD498-CD57-3C2C-7941-C9BAB31F6547}"/>
                  </a:ext>
                </a:extLst>
              </p14:cNvPr>
              <p14:cNvContentPartPr/>
              <p14:nvPr/>
            </p14:nvContentPartPr>
            <p14:xfrm>
              <a:off x="10953495" y="5989890"/>
              <a:ext cx="494640" cy="135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7AD498-CD57-3C2C-7941-C9BAB31F654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944855" y="5981250"/>
                <a:ext cx="512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E356428-87F2-736E-DAC0-54D579B454A9}"/>
                  </a:ext>
                </a:extLst>
              </p14:cNvPr>
              <p14:cNvContentPartPr/>
              <p14:nvPr/>
            </p14:nvContentPartPr>
            <p14:xfrm>
              <a:off x="10914255" y="3847170"/>
              <a:ext cx="296280" cy="391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E356428-87F2-736E-DAC0-54D579B454A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05615" y="3838170"/>
                <a:ext cx="3139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4E0E3B6-CEC7-CDF4-D943-F4747AE88E24}"/>
                  </a:ext>
                </a:extLst>
              </p14:cNvPr>
              <p14:cNvContentPartPr/>
              <p14:nvPr/>
            </p14:nvContentPartPr>
            <p14:xfrm>
              <a:off x="10981935" y="3619290"/>
              <a:ext cx="639720" cy="401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4E0E3B6-CEC7-CDF4-D943-F4747AE88E2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73295" y="3610290"/>
                <a:ext cx="6573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F7E476B-418A-9C74-B3B2-207F2A0A0BD1}"/>
                  </a:ext>
                </a:extLst>
              </p14:cNvPr>
              <p14:cNvContentPartPr/>
              <p14:nvPr/>
            </p14:nvContentPartPr>
            <p14:xfrm>
              <a:off x="11345175" y="2905050"/>
              <a:ext cx="705600" cy="543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F7E476B-418A-9C74-B3B2-207F2A0A0BD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336535" y="2896050"/>
                <a:ext cx="7232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A608EBF-68CF-3E73-C2BC-104CBF6B365D}"/>
                  </a:ext>
                </a:extLst>
              </p14:cNvPr>
              <p14:cNvContentPartPr/>
              <p14:nvPr/>
            </p14:nvContentPartPr>
            <p14:xfrm>
              <a:off x="10656855" y="3059130"/>
              <a:ext cx="769320" cy="711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A608EBF-68CF-3E73-C2BC-104CBF6B365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648215" y="3050490"/>
                <a:ext cx="78696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B2732D2-CFDF-CC80-0BEF-F43358ED4A8C}"/>
                  </a:ext>
                </a:extLst>
              </p14:cNvPr>
              <p14:cNvContentPartPr/>
              <p14:nvPr/>
            </p14:nvContentPartPr>
            <p14:xfrm>
              <a:off x="11677455" y="2986410"/>
              <a:ext cx="48600" cy="167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B2732D2-CFDF-CC80-0BEF-F43358ED4A8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668815" y="2977770"/>
                <a:ext cx="66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0313F2B-157E-B6F5-AC8C-67A13D3D28D6}"/>
                  </a:ext>
                </a:extLst>
              </p14:cNvPr>
              <p14:cNvContentPartPr/>
              <p14:nvPr/>
            </p14:nvContentPartPr>
            <p14:xfrm>
              <a:off x="9886815" y="4276650"/>
              <a:ext cx="791640" cy="2013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0313F2B-157E-B6F5-AC8C-67A13D3D28D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78175" y="4267650"/>
                <a:ext cx="809280" cy="20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14DF0B7-B03F-ECDD-BE6D-003672AA45C6}"/>
                  </a:ext>
                </a:extLst>
              </p14:cNvPr>
              <p14:cNvContentPartPr/>
              <p14:nvPr/>
            </p14:nvContentPartPr>
            <p14:xfrm>
              <a:off x="9943695" y="3990810"/>
              <a:ext cx="2774160" cy="2735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14DF0B7-B03F-ECDD-BE6D-003672AA45C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935055" y="3981810"/>
                <a:ext cx="2791800" cy="27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21E867F-F64E-B5EE-9955-60EE0AA16C49}"/>
                  </a:ext>
                </a:extLst>
              </p14:cNvPr>
              <p14:cNvContentPartPr/>
              <p14:nvPr/>
            </p14:nvContentPartPr>
            <p14:xfrm>
              <a:off x="9876015" y="3065970"/>
              <a:ext cx="646200" cy="1268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21E867F-F64E-B5EE-9955-60EE0AA16C4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67375" y="3057330"/>
                <a:ext cx="66384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FD3C002-9FBF-044D-4A2E-6A1BFD77B3AF}"/>
                  </a:ext>
                </a:extLst>
              </p14:cNvPr>
              <p14:cNvContentPartPr/>
              <p14:nvPr/>
            </p14:nvContentPartPr>
            <p14:xfrm>
              <a:off x="6838695" y="561450"/>
              <a:ext cx="5538960" cy="145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FD3C002-9FBF-044D-4A2E-6A1BFD77B3A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830055" y="552810"/>
                <a:ext cx="55566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25581EA-3A31-9023-AFC4-73EB39E31F2B}"/>
                  </a:ext>
                </a:extLst>
              </p14:cNvPr>
              <p14:cNvContentPartPr/>
              <p14:nvPr/>
            </p14:nvContentPartPr>
            <p14:xfrm>
              <a:off x="7267455" y="1131330"/>
              <a:ext cx="5267880" cy="5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25581EA-3A31-9023-AFC4-73EB39E31F2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258815" y="1122330"/>
                <a:ext cx="52855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E2C36FB-017E-22DB-A6EC-99BABE6AF98D}"/>
                  </a:ext>
                </a:extLst>
              </p14:cNvPr>
              <p14:cNvContentPartPr/>
              <p14:nvPr/>
            </p14:nvContentPartPr>
            <p14:xfrm>
              <a:off x="8715015" y="542730"/>
              <a:ext cx="563400" cy="2763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E2C36FB-017E-22DB-A6EC-99BABE6AF9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706375" y="533730"/>
                <a:ext cx="581040" cy="27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B0B04AF-D44D-F13A-1D41-BEEABB19ADCB}"/>
                  </a:ext>
                </a:extLst>
              </p14:cNvPr>
              <p14:cNvContentPartPr/>
              <p14:nvPr/>
            </p14:nvContentPartPr>
            <p14:xfrm>
              <a:off x="10362735" y="666570"/>
              <a:ext cx="410040" cy="2254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B0B04AF-D44D-F13A-1D41-BEEABB19ADC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53735" y="657570"/>
                <a:ext cx="427680" cy="22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1BF6F77-4E44-4FF3-33DC-56BB76834451}"/>
                  </a:ext>
                </a:extLst>
              </p14:cNvPr>
              <p14:cNvContentPartPr/>
              <p14:nvPr/>
            </p14:nvContentPartPr>
            <p14:xfrm>
              <a:off x="7015815" y="456690"/>
              <a:ext cx="933480" cy="478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1BF6F77-4E44-4FF3-33DC-56BB768344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07175" y="448050"/>
                <a:ext cx="9511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89C93FE-7EA3-6688-E5F5-AAFE9372E195}"/>
                  </a:ext>
                </a:extLst>
              </p14:cNvPr>
              <p14:cNvContentPartPr/>
              <p14:nvPr/>
            </p14:nvContentPartPr>
            <p14:xfrm>
              <a:off x="7171335" y="790410"/>
              <a:ext cx="535320" cy="475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89C93FE-7EA3-6688-E5F5-AAFE9372E19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62335" y="781410"/>
                <a:ext cx="55296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98DCE61-778C-1891-F000-D56E2FB474AD}"/>
                  </a:ext>
                </a:extLst>
              </p14:cNvPr>
              <p14:cNvContentPartPr/>
              <p14:nvPr/>
            </p14:nvContentPartPr>
            <p14:xfrm>
              <a:off x="6191055" y="1608690"/>
              <a:ext cx="6954120" cy="163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98DCE61-778C-1891-F000-D56E2FB474A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82415" y="1600050"/>
                <a:ext cx="69717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5879387-7C92-FC52-336F-F78EFDE44280}"/>
                  </a:ext>
                </a:extLst>
              </p14:cNvPr>
              <p14:cNvContentPartPr/>
              <p14:nvPr/>
            </p14:nvContentPartPr>
            <p14:xfrm>
              <a:off x="7496055" y="2294850"/>
              <a:ext cx="4399560" cy="239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5879387-7C92-FC52-336F-F78EFDE4428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487415" y="2285850"/>
                <a:ext cx="4417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D9032BC-FFFA-E2C5-129E-4E3B0284D65A}"/>
                  </a:ext>
                </a:extLst>
              </p14:cNvPr>
              <p14:cNvContentPartPr/>
              <p14:nvPr/>
            </p14:nvContentPartPr>
            <p14:xfrm>
              <a:off x="6429015" y="3098730"/>
              <a:ext cx="4356360" cy="340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D9032BC-FFFA-E2C5-129E-4E3B0284D65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420375" y="3090090"/>
                <a:ext cx="43740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146602E-12E6-2189-9ABA-2B2666BB3F21}"/>
                  </a:ext>
                </a:extLst>
              </p14:cNvPr>
              <p14:cNvContentPartPr/>
              <p14:nvPr/>
            </p14:nvContentPartPr>
            <p14:xfrm>
              <a:off x="9581895" y="790410"/>
              <a:ext cx="570600" cy="495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146602E-12E6-2189-9ABA-2B2666BB3F2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73255" y="781410"/>
                <a:ext cx="5882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3A20EA6-CDB6-F619-BCBF-14C70128CFF7}"/>
                  </a:ext>
                </a:extLst>
              </p14:cNvPr>
              <p14:cNvContentPartPr/>
              <p14:nvPr/>
            </p14:nvContentPartPr>
            <p14:xfrm>
              <a:off x="11029815" y="619050"/>
              <a:ext cx="229680" cy="522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3A20EA6-CDB6-F619-BCBF-14C70128CFF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021175" y="610050"/>
                <a:ext cx="24732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A0D1ACA-6C32-E482-370D-17EE9FF15F60}"/>
                  </a:ext>
                </a:extLst>
              </p14:cNvPr>
              <p14:cNvContentPartPr/>
              <p14:nvPr/>
            </p14:nvContentPartPr>
            <p14:xfrm>
              <a:off x="11153655" y="872130"/>
              <a:ext cx="262080" cy="52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A0D1ACA-6C32-E482-370D-17EE9FF15F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45015" y="863130"/>
                <a:ext cx="2797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36C6CBC-4A59-9A08-BB5B-470A66242E28}"/>
                  </a:ext>
                </a:extLst>
              </p14:cNvPr>
              <p14:cNvContentPartPr/>
              <p14:nvPr/>
            </p14:nvContentPartPr>
            <p14:xfrm>
              <a:off x="11448855" y="715890"/>
              <a:ext cx="744120" cy="723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36C6CBC-4A59-9A08-BB5B-470A66242E2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215" y="706890"/>
                <a:ext cx="76176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7E2A0C2-4FD5-BFDB-DF7F-232D717D7EB2}"/>
                  </a:ext>
                </a:extLst>
              </p14:cNvPr>
              <p14:cNvContentPartPr/>
              <p14:nvPr/>
            </p14:nvContentPartPr>
            <p14:xfrm>
              <a:off x="10781415" y="484410"/>
              <a:ext cx="1601640" cy="2144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7E2A0C2-4FD5-BFDB-DF7F-232D717D7EB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772415" y="475770"/>
                <a:ext cx="1619280" cy="21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AF9DBF4-DB63-B248-B132-563AC08B2E28}"/>
                  </a:ext>
                </a:extLst>
              </p14:cNvPr>
              <p14:cNvContentPartPr/>
              <p14:nvPr/>
            </p14:nvContentPartPr>
            <p14:xfrm>
              <a:off x="11744055" y="1516170"/>
              <a:ext cx="239040" cy="2210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AF9DBF4-DB63-B248-B132-563AC08B2E2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735415" y="1507530"/>
                <a:ext cx="256680" cy="22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3C51190-4EDF-0644-5687-BA8DA4D0815B}"/>
                  </a:ext>
                </a:extLst>
              </p14:cNvPr>
              <p14:cNvContentPartPr/>
              <p14:nvPr/>
            </p14:nvContentPartPr>
            <p14:xfrm>
              <a:off x="11267775" y="2381250"/>
              <a:ext cx="957600" cy="1067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3C51190-4EDF-0644-5687-BA8DA4D0815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259135" y="2372250"/>
                <a:ext cx="97524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301FEFD-DB88-BB14-BACD-50464101D259}"/>
                  </a:ext>
                </a:extLst>
              </p14:cNvPr>
              <p14:cNvContentPartPr/>
              <p14:nvPr/>
            </p14:nvContentPartPr>
            <p14:xfrm>
              <a:off x="7714935" y="6438810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301FEFD-DB88-BB14-BACD-50464101D2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06295" y="64298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9002373-A51A-EA88-92F7-1553D39DF921}"/>
                  </a:ext>
                </a:extLst>
              </p14:cNvPr>
              <p14:cNvContentPartPr/>
              <p14:nvPr/>
            </p14:nvContentPartPr>
            <p14:xfrm>
              <a:off x="10715535" y="2667090"/>
              <a:ext cx="2656800" cy="505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9002373-A51A-EA88-92F7-1553D39DF92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706895" y="2658090"/>
                <a:ext cx="26744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ECA771-AA45-8F42-FFC8-AE10A1FBB464}"/>
                  </a:ext>
                </a:extLst>
              </p14:cNvPr>
              <p14:cNvContentPartPr/>
              <p14:nvPr/>
            </p14:nvContentPartPr>
            <p14:xfrm>
              <a:off x="10772775" y="121890"/>
              <a:ext cx="874440" cy="326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ECA771-AA45-8F42-FFC8-AE10A1FBB46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764135" y="113250"/>
                <a:ext cx="892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36740E4-4C93-220C-A32E-9F4C78254E38}"/>
                  </a:ext>
                </a:extLst>
              </p14:cNvPr>
              <p14:cNvContentPartPr/>
              <p14:nvPr/>
            </p14:nvContentPartPr>
            <p14:xfrm>
              <a:off x="285615" y="813450"/>
              <a:ext cx="677160" cy="416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36740E4-4C93-220C-A32E-9F4C78254E3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76975" y="804450"/>
                <a:ext cx="6948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4762CD9-D37F-7110-BF42-6C5F97B6C60B}"/>
                  </a:ext>
                </a:extLst>
              </p14:cNvPr>
              <p14:cNvContentPartPr/>
              <p14:nvPr/>
            </p14:nvContentPartPr>
            <p14:xfrm>
              <a:off x="888255" y="756570"/>
              <a:ext cx="294480" cy="335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4762CD9-D37F-7110-BF42-6C5F97B6C60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79615" y="747570"/>
                <a:ext cx="3121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4B56D9B-9BE0-3876-9FB3-48834C8AB78B}"/>
                  </a:ext>
                </a:extLst>
              </p14:cNvPr>
              <p14:cNvContentPartPr/>
              <p14:nvPr/>
            </p14:nvContentPartPr>
            <p14:xfrm>
              <a:off x="4351815" y="2076330"/>
              <a:ext cx="468000" cy="288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4B56D9B-9BE0-3876-9FB3-48834C8AB78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343175" y="2067330"/>
                <a:ext cx="4856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690468-6089-1ED9-551C-0C7092194D9A}"/>
                  </a:ext>
                </a:extLst>
              </p14:cNvPr>
              <p14:cNvContentPartPr/>
              <p14:nvPr/>
            </p14:nvContentPartPr>
            <p14:xfrm>
              <a:off x="4362255" y="2285850"/>
              <a:ext cx="343800" cy="168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690468-6089-1ED9-551C-0C7092194D9A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353615" y="2276850"/>
                <a:ext cx="361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34CF110-BD8F-736A-CBF9-5B6AD1CB47DA}"/>
                  </a:ext>
                </a:extLst>
              </p14:cNvPr>
              <p14:cNvContentPartPr/>
              <p14:nvPr/>
            </p14:nvContentPartPr>
            <p14:xfrm>
              <a:off x="4581135" y="2133570"/>
              <a:ext cx="153360" cy="383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34CF110-BD8F-736A-CBF9-5B6AD1CB47D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572495" y="2124570"/>
                <a:ext cx="1710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122030A-2ECC-37DA-9945-4FD540553F13}"/>
                  </a:ext>
                </a:extLst>
              </p14:cNvPr>
              <p14:cNvContentPartPr/>
              <p14:nvPr/>
            </p14:nvContentPartPr>
            <p14:xfrm>
              <a:off x="4857255" y="2085690"/>
              <a:ext cx="232200" cy="677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122030A-2ECC-37DA-9945-4FD540553F13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848615" y="2076690"/>
                <a:ext cx="2498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E8EF294-BAD2-FBD3-31C5-5E7283128E57}"/>
                  </a:ext>
                </a:extLst>
              </p14:cNvPr>
              <p14:cNvContentPartPr/>
              <p14:nvPr/>
            </p14:nvContentPartPr>
            <p14:xfrm>
              <a:off x="4199895" y="1646850"/>
              <a:ext cx="1403640" cy="12150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E8EF294-BAD2-FBD3-31C5-5E7283128E5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190895" y="1637850"/>
                <a:ext cx="1421280" cy="123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2E4379C-4DB0-6226-2FD8-D840629907E6}"/>
              </a:ext>
            </a:extLst>
          </p:cNvPr>
          <p:cNvGrpSpPr/>
          <p:nvPr/>
        </p:nvGrpSpPr>
        <p:grpSpPr>
          <a:xfrm>
            <a:off x="580815" y="4781370"/>
            <a:ext cx="1007280" cy="763560"/>
            <a:chOff x="580815" y="4781370"/>
            <a:chExt cx="1007280" cy="76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013C83-3574-9EB6-71D6-B1A3A98939F7}"/>
                    </a:ext>
                  </a:extLst>
                </p14:cNvPr>
                <p14:cNvContentPartPr/>
                <p14:nvPr/>
              </p14:nvContentPartPr>
              <p14:xfrm>
                <a:off x="618975" y="5005650"/>
                <a:ext cx="158760" cy="539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013C83-3574-9EB6-71D6-B1A3A98939F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0335" y="4996650"/>
                  <a:ext cx="1764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E71FBC-18D5-77D6-BD80-BFD3A2499C9F}"/>
                    </a:ext>
                  </a:extLst>
                </p14:cNvPr>
                <p14:cNvContentPartPr/>
                <p14:nvPr/>
              </p14:nvContentPartPr>
              <p14:xfrm>
                <a:off x="580815" y="5217690"/>
                <a:ext cx="369000" cy="174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E71FBC-18D5-77D6-BD80-BFD3A2499C9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2175" y="5209050"/>
                  <a:ext cx="386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9E7594-E0C6-70E9-FE48-3306E5213DAD}"/>
                    </a:ext>
                  </a:extLst>
                </p14:cNvPr>
                <p14:cNvContentPartPr/>
                <p14:nvPr/>
              </p14:nvContentPartPr>
              <p14:xfrm>
                <a:off x="856575" y="4952730"/>
                <a:ext cx="327240" cy="469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9E7594-E0C6-70E9-FE48-3306E5213DA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47575" y="4943730"/>
                  <a:ext cx="3448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CFADDBB-D132-9014-036D-8B65393B5BF1}"/>
                    </a:ext>
                  </a:extLst>
                </p14:cNvPr>
                <p14:cNvContentPartPr/>
                <p14:nvPr/>
              </p14:nvContentPartPr>
              <p14:xfrm>
                <a:off x="1076175" y="4781370"/>
                <a:ext cx="191160" cy="481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CFADDBB-D132-9014-036D-8B65393B5BF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67535" y="4772370"/>
                  <a:ext cx="208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C8399AE-5F18-7496-5065-77F3F243DE71}"/>
                    </a:ext>
                  </a:extLst>
                </p14:cNvPr>
                <p14:cNvContentPartPr/>
                <p14:nvPr/>
              </p14:nvContentPartPr>
              <p14:xfrm>
                <a:off x="990495" y="4891530"/>
                <a:ext cx="430200" cy="128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C8399AE-5F18-7496-5065-77F3F243DE7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81855" y="4882530"/>
                  <a:ext cx="447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0E480BA-5285-6B49-18E4-2C7D15391AD1}"/>
                    </a:ext>
                  </a:extLst>
                </p14:cNvPr>
                <p14:cNvContentPartPr/>
                <p14:nvPr/>
              </p14:nvContentPartPr>
              <p14:xfrm>
                <a:off x="1561815" y="4943370"/>
                <a:ext cx="2628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0E480BA-5285-6B49-18E4-2C7D15391AD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553175" y="4934370"/>
                  <a:ext cx="4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4037716-4E3D-C7E4-430D-21A905E51079}"/>
                    </a:ext>
                  </a:extLst>
                </p14:cNvPr>
                <p14:cNvContentPartPr/>
                <p14:nvPr/>
              </p14:nvContentPartPr>
              <p14:xfrm>
                <a:off x="637695" y="4951650"/>
                <a:ext cx="793800" cy="534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4037716-4E3D-C7E4-430D-21A905E5107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8695" y="4943010"/>
                  <a:ext cx="811440" cy="55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10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51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3A4B56-64D6-2995-E0E6-35F1F5682FEC}"/>
                  </a:ext>
                </a:extLst>
              </p14:cNvPr>
              <p14:cNvContentPartPr/>
              <p14:nvPr/>
            </p14:nvContentPartPr>
            <p14:xfrm>
              <a:off x="1635975" y="1664685"/>
              <a:ext cx="2675880" cy="1064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3A4B56-64D6-2995-E0E6-35F1F5682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6975" y="1656045"/>
                <a:ext cx="2693520" cy="10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EE4C1CC-92A2-4D61-3539-334BE1E7E0FD}"/>
              </a:ext>
            </a:extLst>
          </p:cNvPr>
          <p:cNvGrpSpPr/>
          <p:nvPr/>
        </p:nvGrpSpPr>
        <p:grpSpPr>
          <a:xfrm>
            <a:off x="761175" y="333405"/>
            <a:ext cx="9307080" cy="6086880"/>
            <a:chOff x="761175" y="333405"/>
            <a:chExt cx="9307080" cy="60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34E1D1D-ED7C-B61C-9C3D-795784BA1EC7}"/>
                    </a:ext>
                  </a:extLst>
                </p14:cNvPr>
                <p14:cNvContentPartPr/>
                <p14:nvPr/>
              </p14:nvContentPartPr>
              <p14:xfrm>
                <a:off x="1304775" y="884925"/>
                <a:ext cx="400680" cy="699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34E1D1D-ED7C-B61C-9C3D-795784BA1E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5775" y="876285"/>
                  <a:ext cx="41832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4C19B6-90A2-E4C3-6406-047E50244A33}"/>
                    </a:ext>
                  </a:extLst>
                </p14:cNvPr>
                <p14:cNvContentPartPr/>
                <p14:nvPr/>
              </p14:nvContentPartPr>
              <p14:xfrm>
                <a:off x="1848375" y="732285"/>
                <a:ext cx="619200" cy="592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4C19B6-90A2-E4C3-6406-047E50244A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9735" y="723285"/>
                  <a:ext cx="6368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953BFB-1DAF-4EC4-8390-C8089F4D1B2E}"/>
                    </a:ext>
                  </a:extLst>
                </p14:cNvPr>
                <p14:cNvContentPartPr/>
                <p14:nvPr/>
              </p14:nvContentPartPr>
              <p14:xfrm>
                <a:off x="837855" y="1495485"/>
                <a:ext cx="2462760" cy="37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953BFB-1DAF-4EC4-8390-C8089F4D1B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9215" y="1486845"/>
                  <a:ext cx="24804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184A45-B02F-A8DC-CE78-29C594B7FCA9}"/>
                    </a:ext>
                  </a:extLst>
                </p14:cNvPr>
                <p14:cNvContentPartPr/>
                <p14:nvPr/>
              </p14:nvContentPartPr>
              <p14:xfrm>
                <a:off x="961695" y="2150685"/>
                <a:ext cx="134280" cy="38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184A45-B02F-A8DC-CE78-29C594B7FC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3055" y="2141685"/>
                  <a:ext cx="151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CDD779-947F-2884-56C1-C9B9220F2639}"/>
                    </a:ext>
                  </a:extLst>
                </p14:cNvPr>
                <p14:cNvContentPartPr/>
                <p14:nvPr/>
              </p14:nvContentPartPr>
              <p14:xfrm>
                <a:off x="818775" y="2567565"/>
                <a:ext cx="357480" cy="6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CDD779-947F-2884-56C1-C9B9220F26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0135" y="2558565"/>
                  <a:ext cx="375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8C40DC-402E-1671-3CB9-60CE04766B55}"/>
                    </a:ext>
                  </a:extLst>
                </p14:cNvPr>
                <p14:cNvContentPartPr/>
                <p14:nvPr/>
              </p14:nvContentPartPr>
              <p14:xfrm>
                <a:off x="761175" y="2076165"/>
                <a:ext cx="821520" cy="54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8C40DC-402E-1671-3CB9-60CE04766B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175" y="2067165"/>
                  <a:ext cx="839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30D863-DC5F-B0A2-3D02-37FED092A9FB}"/>
                    </a:ext>
                  </a:extLst>
                </p14:cNvPr>
                <p14:cNvContentPartPr/>
                <p14:nvPr/>
              </p14:nvContentPartPr>
              <p14:xfrm>
                <a:off x="2047095" y="1978965"/>
                <a:ext cx="428760" cy="34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30D863-DC5F-B0A2-3D02-37FED092A9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95" y="1969965"/>
                  <a:ext cx="446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2A7C0F-8C08-A3C4-57AB-49E9CB281860}"/>
                    </a:ext>
                  </a:extLst>
                </p14:cNvPr>
                <p14:cNvContentPartPr/>
                <p14:nvPr/>
              </p14:nvContentPartPr>
              <p14:xfrm>
                <a:off x="2676375" y="2228805"/>
                <a:ext cx="7560" cy="1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2A7C0F-8C08-A3C4-57AB-49E9CB2818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7735" y="2219805"/>
                  <a:ext cx="25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AFF286-17CC-5C49-08B6-3FB23CF56FDD}"/>
                    </a:ext>
                  </a:extLst>
                </p14:cNvPr>
                <p14:cNvContentPartPr/>
                <p14:nvPr/>
              </p14:nvContentPartPr>
              <p14:xfrm>
                <a:off x="2714175" y="1875285"/>
                <a:ext cx="415080" cy="46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AFF286-17CC-5C49-08B6-3FB23CF56F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5535" y="1866645"/>
                  <a:ext cx="4327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FC01CA-7691-C6EE-05D0-D70E2259723D}"/>
                    </a:ext>
                  </a:extLst>
                </p14:cNvPr>
                <p14:cNvContentPartPr/>
                <p14:nvPr/>
              </p14:nvContentPartPr>
              <p14:xfrm>
                <a:off x="3311775" y="2143125"/>
                <a:ext cx="21960" cy="2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FC01CA-7691-C6EE-05D0-D70E225972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2775" y="2134125"/>
                  <a:ext cx="39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7B2956-462E-023F-ABEB-6D610F4F25A9}"/>
                    </a:ext>
                  </a:extLst>
                </p14:cNvPr>
                <p14:cNvContentPartPr/>
                <p14:nvPr/>
              </p14:nvContentPartPr>
              <p14:xfrm>
                <a:off x="3256695" y="1894005"/>
                <a:ext cx="487080" cy="47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7B2956-462E-023F-ABEB-6D610F4F25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47695" y="1885365"/>
                  <a:ext cx="5047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DE37D6-F83F-9924-AF54-5B5DD55977CF}"/>
                    </a:ext>
                  </a:extLst>
                </p14:cNvPr>
                <p14:cNvContentPartPr/>
                <p14:nvPr/>
              </p14:nvContentPartPr>
              <p14:xfrm>
                <a:off x="2695455" y="2247885"/>
                <a:ext cx="33840" cy="1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DE37D6-F83F-9924-AF54-5B5DD55977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6815" y="2238885"/>
                  <a:ext cx="51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941A16-99B3-19D2-7509-92AE42F35D57}"/>
                    </a:ext>
                  </a:extLst>
                </p14:cNvPr>
                <p14:cNvContentPartPr/>
                <p14:nvPr/>
              </p14:nvContentPartPr>
              <p14:xfrm>
                <a:off x="3085695" y="2228445"/>
                <a:ext cx="25920" cy="1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941A16-99B3-19D2-7509-92AE42F35D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7055" y="2219805"/>
                  <a:ext cx="43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70BF48-7B6A-F0E1-2535-227131A142A0}"/>
                    </a:ext>
                  </a:extLst>
                </p14:cNvPr>
                <p14:cNvContentPartPr/>
                <p14:nvPr/>
              </p14:nvContentPartPr>
              <p14:xfrm>
                <a:off x="2074455" y="2800845"/>
                <a:ext cx="835200" cy="100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70BF48-7B6A-F0E1-2535-227131A142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5455" y="2791845"/>
                  <a:ext cx="85284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1231AD-0B99-CF1D-8A4A-61B3D256898F}"/>
                    </a:ext>
                  </a:extLst>
                </p14:cNvPr>
                <p14:cNvContentPartPr/>
                <p14:nvPr/>
              </p14:nvContentPartPr>
              <p14:xfrm>
                <a:off x="3190455" y="3076245"/>
                <a:ext cx="487800" cy="4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1231AD-0B99-CF1D-8A4A-61B3D25689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1815" y="3067245"/>
                  <a:ext cx="505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B990E0-42EB-B182-10F2-4F5F1D1ED7C7}"/>
                    </a:ext>
                  </a:extLst>
                </p14:cNvPr>
                <p14:cNvContentPartPr/>
                <p14:nvPr/>
              </p14:nvContentPartPr>
              <p14:xfrm>
                <a:off x="3228615" y="3308805"/>
                <a:ext cx="336600" cy="72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B990E0-42EB-B182-10F2-4F5F1D1ED7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9975" y="3299805"/>
                  <a:ext cx="354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6E553B-5CFA-CB99-CED4-25071C089737}"/>
                    </a:ext>
                  </a:extLst>
                </p14:cNvPr>
                <p14:cNvContentPartPr/>
                <p14:nvPr/>
              </p14:nvContentPartPr>
              <p14:xfrm>
                <a:off x="2098575" y="3750885"/>
                <a:ext cx="283320" cy="65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6E553B-5CFA-CB99-CED4-25071C0897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9935" y="3741885"/>
                  <a:ext cx="3009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C5F174-74AF-CDC1-AC7E-BAA9E27067A8}"/>
                    </a:ext>
                  </a:extLst>
                </p14:cNvPr>
                <p14:cNvContentPartPr/>
                <p14:nvPr/>
              </p14:nvContentPartPr>
              <p14:xfrm>
                <a:off x="2752335" y="4076325"/>
                <a:ext cx="523440" cy="1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C5F174-74AF-CDC1-AC7E-BAA9E27067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43695" y="4067325"/>
                  <a:ext cx="541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FF7A59-4BEB-AD08-D9C2-245FBA024468}"/>
                    </a:ext>
                  </a:extLst>
                </p14:cNvPr>
                <p14:cNvContentPartPr/>
                <p14:nvPr/>
              </p14:nvContentPartPr>
              <p14:xfrm>
                <a:off x="2933415" y="4190805"/>
                <a:ext cx="266400" cy="66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FF7A59-4BEB-AD08-D9C2-245FBA0244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24775" y="4181805"/>
                  <a:ext cx="284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BC592F-F9FD-6191-A4CA-7ADAB5A8B7CB}"/>
                    </a:ext>
                  </a:extLst>
                </p14:cNvPr>
                <p14:cNvContentPartPr/>
                <p14:nvPr/>
              </p14:nvContentPartPr>
              <p14:xfrm>
                <a:off x="1883655" y="3589245"/>
                <a:ext cx="640800" cy="90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BC592F-F9FD-6191-A4CA-7ADAB5A8B7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75015" y="3580605"/>
                  <a:ext cx="65844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9A0A48-945B-1459-4EBF-43EF741BDA7E}"/>
                    </a:ext>
                  </a:extLst>
                </p14:cNvPr>
                <p14:cNvContentPartPr/>
                <p14:nvPr/>
              </p14:nvContentPartPr>
              <p14:xfrm>
                <a:off x="3705255" y="3743325"/>
                <a:ext cx="57960" cy="46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9A0A48-945B-1459-4EBF-43EF741BDA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6615" y="3734325"/>
                  <a:ext cx="756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A7A7D2-834C-4F28-C455-6202BC9A28E5}"/>
                    </a:ext>
                  </a:extLst>
                </p14:cNvPr>
                <p14:cNvContentPartPr/>
                <p14:nvPr/>
              </p14:nvContentPartPr>
              <p14:xfrm>
                <a:off x="3826575" y="3809925"/>
                <a:ext cx="327960" cy="335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A7A7D2-834C-4F28-C455-6202BC9A28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17575" y="3800925"/>
                  <a:ext cx="345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588CCA-990C-AB39-7883-AD3F079FF760}"/>
                    </a:ext>
                  </a:extLst>
                </p14:cNvPr>
                <p14:cNvContentPartPr/>
                <p14:nvPr/>
              </p14:nvContentPartPr>
              <p14:xfrm>
                <a:off x="4285935" y="3946365"/>
                <a:ext cx="231120" cy="6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588CCA-990C-AB39-7883-AD3F079FF7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7295" y="3937365"/>
                  <a:ext cx="248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E9CDD8-D422-FF3B-7218-D79A6DB1330B}"/>
                    </a:ext>
                  </a:extLst>
                </p14:cNvPr>
                <p14:cNvContentPartPr/>
                <p14:nvPr/>
              </p14:nvContentPartPr>
              <p14:xfrm>
                <a:off x="4809375" y="3838365"/>
                <a:ext cx="77040" cy="332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E9CDD8-D422-FF3B-7218-D79A6DB133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00735" y="3829365"/>
                  <a:ext cx="94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88EF41-B33C-CBA8-4FE3-62ABF23385C3}"/>
                    </a:ext>
                  </a:extLst>
                </p14:cNvPr>
                <p14:cNvContentPartPr/>
                <p14:nvPr/>
              </p14:nvContentPartPr>
              <p14:xfrm>
                <a:off x="5114655" y="3857445"/>
                <a:ext cx="1137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88EF41-B33C-CBA8-4FE3-62ABF23385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6015" y="3848445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5D826A-6A47-1CE8-8A38-15CE598F802F}"/>
                    </a:ext>
                  </a:extLst>
                </p14:cNvPr>
                <p14:cNvContentPartPr/>
                <p14:nvPr/>
              </p14:nvContentPartPr>
              <p14:xfrm>
                <a:off x="4876695" y="4057245"/>
                <a:ext cx="266040" cy="3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5D826A-6A47-1CE8-8A38-15CE598F80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68055" y="4048245"/>
                  <a:ext cx="283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443E1E-ABFD-8400-9DA8-3856CE86BD92}"/>
                    </a:ext>
                  </a:extLst>
                </p14:cNvPr>
                <p14:cNvContentPartPr/>
                <p14:nvPr/>
              </p14:nvContentPartPr>
              <p14:xfrm>
                <a:off x="5504175" y="3723885"/>
                <a:ext cx="213480" cy="38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443E1E-ABFD-8400-9DA8-3856CE86BD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95175" y="3715245"/>
                  <a:ext cx="231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E14235-557E-041D-868E-8A2F1A4CE8BF}"/>
                    </a:ext>
                  </a:extLst>
                </p14:cNvPr>
                <p14:cNvContentPartPr/>
                <p14:nvPr/>
              </p14:nvContentPartPr>
              <p14:xfrm>
                <a:off x="5142735" y="3560445"/>
                <a:ext cx="753480" cy="66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E14235-557E-041D-868E-8A2F1A4CE8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33735" y="3551805"/>
                  <a:ext cx="7711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EF87A8-4196-5204-08B3-A49EC7F55499}"/>
                    </a:ext>
                  </a:extLst>
                </p14:cNvPr>
                <p14:cNvContentPartPr/>
                <p14:nvPr/>
              </p14:nvContentPartPr>
              <p14:xfrm>
                <a:off x="4529295" y="3065085"/>
                <a:ext cx="1167480" cy="707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EF87A8-4196-5204-08B3-A49EC7F554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20655" y="3056085"/>
                  <a:ext cx="118512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D92C67-6ABB-5384-198D-0BDAE567C4D4}"/>
                    </a:ext>
                  </a:extLst>
                </p14:cNvPr>
                <p14:cNvContentPartPr/>
                <p14:nvPr/>
              </p14:nvContentPartPr>
              <p14:xfrm>
                <a:off x="4388535" y="2876445"/>
                <a:ext cx="509040" cy="317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D92C67-6ABB-5384-198D-0BDAE567C4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79895" y="2867445"/>
                  <a:ext cx="526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40039D-BA82-0F7B-C0E3-1DCC09AF7ADA}"/>
                    </a:ext>
                  </a:extLst>
                </p14:cNvPr>
                <p14:cNvContentPartPr/>
                <p14:nvPr/>
              </p14:nvContentPartPr>
              <p14:xfrm>
                <a:off x="5810175" y="2952765"/>
                <a:ext cx="41724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40039D-BA82-0F7B-C0E3-1DCC09AF7A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01535" y="2943765"/>
                  <a:ext cx="43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4EC990-E926-01AA-129D-968886954D17}"/>
                    </a:ext>
                  </a:extLst>
                </p14:cNvPr>
                <p14:cNvContentPartPr/>
                <p14:nvPr/>
              </p14:nvContentPartPr>
              <p14:xfrm>
                <a:off x="5610015" y="3047445"/>
                <a:ext cx="666360" cy="1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4EC990-E926-01AA-129D-968886954D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1375" y="3038445"/>
                  <a:ext cx="684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94AF5E-3B51-69BA-0346-E5605C24D24F}"/>
                    </a:ext>
                  </a:extLst>
                </p14:cNvPr>
                <p14:cNvContentPartPr/>
                <p14:nvPr/>
              </p14:nvContentPartPr>
              <p14:xfrm>
                <a:off x="6285735" y="2590245"/>
                <a:ext cx="516600" cy="755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94AF5E-3B51-69BA-0346-E5605C24D2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77095" y="2581605"/>
                  <a:ext cx="53424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A4CAD6-DF25-2303-00DD-53D34612E107}"/>
                    </a:ext>
                  </a:extLst>
                </p14:cNvPr>
                <p14:cNvContentPartPr/>
                <p14:nvPr/>
              </p14:nvContentPartPr>
              <p14:xfrm>
                <a:off x="5914935" y="811125"/>
                <a:ext cx="429840" cy="79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A4CAD6-DF25-2303-00DD-53D34612E1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06295" y="802125"/>
                  <a:ext cx="44748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4A01B0-5774-483A-51BB-EB629B19C886}"/>
                    </a:ext>
                  </a:extLst>
                </p14:cNvPr>
                <p14:cNvContentPartPr/>
                <p14:nvPr/>
              </p14:nvContentPartPr>
              <p14:xfrm>
                <a:off x="6485895" y="790605"/>
                <a:ext cx="106560" cy="114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4A01B0-5774-483A-51BB-EB629B19C8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7255" y="781605"/>
                  <a:ext cx="124200" cy="11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AF77E8-7094-99CD-C5C7-E8DDDB12D10A}"/>
                    </a:ext>
                  </a:extLst>
                </p14:cNvPr>
                <p14:cNvContentPartPr/>
                <p14:nvPr/>
              </p14:nvContentPartPr>
              <p14:xfrm>
                <a:off x="7343415" y="761805"/>
                <a:ext cx="440640" cy="878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AF77E8-7094-99CD-C5C7-E8DDDB12D1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4415" y="752805"/>
                  <a:ext cx="45828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2B839-4B33-A0C2-5D7F-8ADDAFB40E02}"/>
                    </a:ext>
                  </a:extLst>
                </p14:cNvPr>
                <p14:cNvContentPartPr/>
                <p14:nvPr/>
              </p14:nvContentPartPr>
              <p14:xfrm>
                <a:off x="8495775" y="333405"/>
                <a:ext cx="67320" cy="1614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2B839-4B33-A0C2-5D7F-8ADDAFB40E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87135" y="324405"/>
                  <a:ext cx="8496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9639F1-7413-8633-E370-8C45086F5D9C}"/>
                    </a:ext>
                  </a:extLst>
                </p14:cNvPr>
                <p14:cNvContentPartPr/>
                <p14:nvPr/>
              </p14:nvContentPartPr>
              <p14:xfrm>
                <a:off x="4454775" y="3265965"/>
                <a:ext cx="1318680" cy="934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9639F1-7413-8633-E370-8C45086F5D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45775" y="3257325"/>
                  <a:ext cx="133632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43C489-038D-8CDA-A846-A849AFB11BBA}"/>
                    </a:ext>
                  </a:extLst>
                </p14:cNvPr>
                <p14:cNvContentPartPr/>
                <p14:nvPr/>
              </p14:nvContentPartPr>
              <p14:xfrm>
                <a:off x="3838455" y="2439405"/>
                <a:ext cx="1475280" cy="848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43C489-038D-8CDA-A846-A849AFB11B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29815" y="2430405"/>
                  <a:ext cx="14929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8E2C1A-72B7-7F71-A49C-FFFA445D56DC}"/>
                    </a:ext>
                  </a:extLst>
                </p14:cNvPr>
                <p14:cNvContentPartPr/>
                <p14:nvPr/>
              </p14:nvContentPartPr>
              <p14:xfrm>
                <a:off x="7067295" y="2463885"/>
                <a:ext cx="2230920" cy="29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8E2C1A-72B7-7F71-A49C-FFFA445D56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8655" y="2455245"/>
                  <a:ext cx="2248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94FB5B-99AD-17C8-E64D-01DAD5513A54}"/>
                    </a:ext>
                  </a:extLst>
                </p14:cNvPr>
                <p14:cNvContentPartPr/>
                <p14:nvPr/>
              </p14:nvContentPartPr>
              <p14:xfrm>
                <a:off x="7684695" y="3141045"/>
                <a:ext cx="286920" cy="23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94FB5B-99AD-17C8-E64D-01DAD5513A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76055" y="3132045"/>
                  <a:ext cx="304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544FBE-AEA9-980B-E1B5-FD0706F8E189}"/>
                    </a:ext>
                  </a:extLst>
                </p14:cNvPr>
                <p14:cNvContentPartPr/>
                <p14:nvPr/>
              </p14:nvContentPartPr>
              <p14:xfrm>
                <a:off x="8389215" y="3028725"/>
                <a:ext cx="393120" cy="32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544FBE-AEA9-980B-E1B5-FD0706F8E1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80575" y="3019725"/>
                  <a:ext cx="410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A6A6E5-2486-4C6A-8B2E-D387BCD32731}"/>
                    </a:ext>
                  </a:extLst>
                </p14:cNvPr>
                <p14:cNvContentPartPr/>
                <p14:nvPr/>
              </p14:nvContentPartPr>
              <p14:xfrm>
                <a:off x="8829135" y="2971485"/>
                <a:ext cx="507960" cy="31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A6A6E5-2486-4C6A-8B2E-D387BCD327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20135" y="2962845"/>
                  <a:ext cx="525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0638653-9A0F-C8E3-590F-F13A3089590B}"/>
                    </a:ext>
                  </a:extLst>
                </p14:cNvPr>
                <p14:cNvContentPartPr/>
                <p14:nvPr/>
              </p14:nvContentPartPr>
              <p14:xfrm>
                <a:off x="7411815" y="2561085"/>
                <a:ext cx="2421000" cy="1040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0638653-9A0F-C8E3-590F-F13A308959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2815" y="2552445"/>
                  <a:ext cx="243864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CBC1D7-0A9E-02A3-1550-366E24305317}"/>
                    </a:ext>
                  </a:extLst>
                </p14:cNvPr>
                <p14:cNvContentPartPr/>
                <p14:nvPr/>
              </p14:nvContentPartPr>
              <p14:xfrm>
                <a:off x="7981335" y="1667205"/>
                <a:ext cx="2086920" cy="1878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CBC1D7-0A9E-02A3-1550-366E243053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72335" y="1658205"/>
                  <a:ext cx="2104560" cy="18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D6513-6268-666B-D501-49F71D38A70B}"/>
                    </a:ext>
                  </a:extLst>
                </p14:cNvPr>
                <p14:cNvContentPartPr/>
                <p14:nvPr/>
              </p14:nvContentPartPr>
              <p14:xfrm>
                <a:off x="3314295" y="3228885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D6513-6268-666B-D501-49F71D38A7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05655" y="32198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DD5AFB-4DD7-7F96-78CA-1311D22CE0CD}"/>
                    </a:ext>
                  </a:extLst>
                </p14:cNvPr>
                <p14:cNvContentPartPr/>
                <p14:nvPr/>
              </p14:nvContentPartPr>
              <p14:xfrm>
                <a:off x="3380895" y="4789485"/>
                <a:ext cx="594000" cy="522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DD5AFB-4DD7-7F96-78CA-1311D22CE0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1895" y="4780485"/>
                  <a:ext cx="6116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85D57CA-A4BD-B5F9-2C42-B08D4207568A}"/>
                    </a:ext>
                  </a:extLst>
                </p14:cNvPr>
                <p14:cNvContentPartPr/>
                <p14:nvPr/>
              </p14:nvContentPartPr>
              <p14:xfrm>
                <a:off x="4190895" y="3723165"/>
                <a:ext cx="4151880" cy="1289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85D57CA-A4BD-B5F9-2C42-B08D420756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2255" y="3714525"/>
                  <a:ext cx="4169520" cy="13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D9C274-566F-A413-CC6C-F7C5F5953D39}"/>
                    </a:ext>
                  </a:extLst>
                </p14:cNvPr>
                <p14:cNvContentPartPr/>
                <p14:nvPr/>
              </p14:nvContentPartPr>
              <p14:xfrm>
                <a:off x="4704975" y="5256045"/>
                <a:ext cx="469440" cy="63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D9C274-566F-A413-CC6C-F7C5F5953D3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96335" y="5247045"/>
                  <a:ext cx="48708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310A09-A434-8741-DAFF-7511E0A3BF1F}"/>
                    </a:ext>
                  </a:extLst>
                </p14:cNvPr>
                <p14:cNvContentPartPr/>
                <p14:nvPr/>
              </p14:nvContentPartPr>
              <p14:xfrm>
                <a:off x="5514255" y="5152725"/>
                <a:ext cx="77040" cy="94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310A09-A434-8741-DAFF-7511E0A3BF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05615" y="5143725"/>
                  <a:ext cx="94680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5EC62A-92A6-675E-D5EF-8A85A73C0D80}"/>
                    </a:ext>
                  </a:extLst>
                </p14:cNvPr>
                <p14:cNvContentPartPr/>
                <p14:nvPr/>
              </p14:nvContentPartPr>
              <p14:xfrm>
                <a:off x="5952375" y="5251005"/>
                <a:ext cx="11880" cy="29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5EC62A-92A6-675E-D5EF-8A85A73C0D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43735" y="5242005"/>
                  <a:ext cx="29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4A0EEE-9D95-0A78-E987-AC624C4D6C1A}"/>
                    </a:ext>
                  </a:extLst>
                </p14:cNvPr>
                <p14:cNvContentPartPr/>
                <p14:nvPr/>
              </p14:nvContentPartPr>
              <p14:xfrm>
                <a:off x="5819535" y="5476365"/>
                <a:ext cx="1174680" cy="2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4A0EEE-9D95-0A78-E987-AC624C4D6C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10895" y="5467365"/>
                  <a:ext cx="1192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CF1EAA-2140-1F3C-A9F9-1E0D00464924}"/>
                    </a:ext>
                  </a:extLst>
                </p14:cNvPr>
                <p14:cNvContentPartPr/>
                <p14:nvPr/>
              </p14:nvContentPartPr>
              <p14:xfrm>
                <a:off x="7379415" y="5171805"/>
                <a:ext cx="64440" cy="873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2CF1EAA-2140-1F3C-A9F9-1E0D004649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70415" y="5162805"/>
                  <a:ext cx="8208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D9B9AD-7CF5-6E1B-088B-51BF6C3B52A3}"/>
                    </a:ext>
                  </a:extLst>
                </p14:cNvPr>
                <p14:cNvContentPartPr/>
                <p14:nvPr/>
              </p14:nvContentPartPr>
              <p14:xfrm>
                <a:off x="7753095" y="5448285"/>
                <a:ext cx="1273320" cy="127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D9B9AD-7CF5-6E1B-088B-51BF6C3B52A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44455" y="5439285"/>
                  <a:ext cx="1290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8B594E-EA85-25B3-9174-49ABB302A06E}"/>
                    </a:ext>
                  </a:extLst>
                </p14:cNvPr>
                <p14:cNvContentPartPr/>
                <p14:nvPr/>
              </p14:nvContentPartPr>
              <p14:xfrm>
                <a:off x="5264775" y="5838885"/>
                <a:ext cx="1576800" cy="52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8B594E-EA85-25B3-9174-49ABB302A0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56135" y="5830245"/>
                  <a:ext cx="15944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90CDF0-A32D-3BEE-8481-8D606F0B89A1}"/>
                    </a:ext>
                  </a:extLst>
                </p14:cNvPr>
                <p14:cNvContentPartPr/>
                <p14:nvPr/>
              </p14:nvContentPartPr>
              <p14:xfrm>
                <a:off x="4855815" y="5521365"/>
                <a:ext cx="2324520" cy="89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90CDF0-A32D-3BEE-8481-8D606F0B89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47175" y="5512725"/>
                  <a:ext cx="234216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2639820-5788-A327-9772-B0069CF8D77A}"/>
                    </a:ext>
                  </a:extLst>
                </p14:cNvPr>
                <p14:cNvContentPartPr/>
                <p14:nvPr/>
              </p14:nvContentPartPr>
              <p14:xfrm>
                <a:off x="4209975" y="856125"/>
                <a:ext cx="701640" cy="259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2639820-5788-A327-9772-B0069CF8D7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01335" y="847125"/>
                  <a:ext cx="719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5C6CA22-6600-AFDB-BB98-84E95618284D}"/>
                    </a:ext>
                  </a:extLst>
                </p14:cNvPr>
                <p14:cNvContentPartPr/>
                <p14:nvPr/>
              </p14:nvContentPartPr>
              <p14:xfrm>
                <a:off x="4535415" y="816165"/>
                <a:ext cx="154440" cy="174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5C6CA22-6600-AFDB-BB98-84E9561828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26415" y="807525"/>
                  <a:ext cx="172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45F983-D48A-21B9-BCD1-DE463C99CF7C}"/>
                    </a:ext>
                  </a:extLst>
                </p14:cNvPr>
                <p14:cNvContentPartPr/>
                <p14:nvPr/>
              </p14:nvContentPartPr>
              <p14:xfrm>
                <a:off x="4733775" y="805725"/>
                <a:ext cx="259200" cy="255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45F983-D48A-21B9-BCD1-DE463C99CF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25135" y="797085"/>
                  <a:ext cx="276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F1BD5E5-B1E0-5018-49BB-C4A38B8A68F1}"/>
                    </a:ext>
                  </a:extLst>
                </p14:cNvPr>
                <p14:cNvContentPartPr/>
                <p14:nvPr/>
              </p14:nvContentPartPr>
              <p14:xfrm>
                <a:off x="5086215" y="772605"/>
                <a:ext cx="180720" cy="178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F1BD5E5-B1E0-5018-49BB-C4A38B8A68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77575" y="763965"/>
                  <a:ext cx="198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201A347-848D-0D70-4805-28A32475BF4D}"/>
                    </a:ext>
                  </a:extLst>
                </p14:cNvPr>
                <p14:cNvContentPartPr/>
                <p14:nvPr/>
              </p14:nvContentPartPr>
              <p14:xfrm>
                <a:off x="4332015" y="492885"/>
                <a:ext cx="1079640" cy="736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201A347-848D-0D70-4805-28A32475BF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23375" y="484245"/>
                  <a:ext cx="10972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03389C-4548-87CE-5D3A-17F31CA8F548}"/>
                    </a:ext>
                  </a:extLst>
                </p14:cNvPr>
                <p14:cNvContentPartPr/>
                <p14:nvPr/>
              </p14:nvContentPartPr>
              <p14:xfrm>
                <a:off x="5828895" y="5056965"/>
                <a:ext cx="1942560" cy="1085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03389C-4548-87CE-5D3A-17F31CA8F54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20255" y="5048325"/>
                  <a:ext cx="196020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DF6E4EF-F8B7-FA92-D340-7B3DF6B87FAE}"/>
                    </a:ext>
                  </a:extLst>
                </p14:cNvPr>
                <p14:cNvContentPartPr/>
                <p14:nvPr/>
              </p14:nvContentPartPr>
              <p14:xfrm>
                <a:off x="4809735" y="1446165"/>
                <a:ext cx="528840" cy="470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DF6E4EF-F8B7-FA92-D340-7B3DF6B87F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01095" y="1437165"/>
                  <a:ext cx="5464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22D48F0-ADF3-B08B-51CF-09BD95CE2C0C}"/>
                    </a:ext>
                  </a:extLst>
                </p14:cNvPr>
                <p14:cNvContentPartPr/>
                <p14:nvPr/>
              </p14:nvContentPartPr>
              <p14:xfrm>
                <a:off x="5286015" y="1352565"/>
                <a:ext cx="334080" cy="454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22D48F0-ADF3-B08B-51CF-09BD95CE2C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77375" y="1343565"/>
                  <a:ext cx="3517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75D1229-BCD8-82E2-753F-137C992D6147}"/>
                    </a:ext>
                  </a:extLst>
                </p14:cNvPr>
                <p14:cNvContentPartPr/>
                <p14:nvPr/>
              </p14:nvContentPartPr>
              <p14:xfrm>
                <a:off x="5760495" y="1371645"/>
                <a:ext cx="269280" cy="380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75D1229-BCD8-82E2-753F-137C992D61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51495" y="1362645"/>
                  <a:ext cx="28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78A1F7-EC41-8874-E0A5-528662ACF6A7}"/>
                    </a:ext>
                  </a:extLst>
                </p14:cNvPr>
                <p14:cNvContentPartPr/>
                <p14:nvPr/>
              </p14:nvContentPartPr>
              <p14:xfrm>
                <a:off x="6191055" y="1200285"/>
                <a:ext cx="355680" cy="398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78A1F7-EC41-8874-E0A5-528662ACF6A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82415" y="1191645"/>
                  <a:ext cx="3733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0CAF69-7519-5091-212C-31402E26F838}"/>
                    </a:ext>
                  </a:extLst>
                </p14:cNvPr>
                <p14:cNvContentPartPr/>
                <p14:nvPr/>
              </p14:nvContentPartPr>
              <p14:xfrm>
                <a:off x="5570415" y="1338165"/>
                <a:ext cx="68760" cy="487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0CAF69-7519-5091-212C-31402E26F8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61415" y="1329165"/>
                  <a:ext cx="864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4B0720-15A2-746A-66E4-9A6BA4D89BE4}"/>
                    </a:ext>
                  </a:extLst>
                </p14:cNvPr>
                <p14:cNvContentPartPr/>
                <p14:nvPr/>
              </p14:nvContentPartPr>
              <p14:xfrm>
                <a:off x="3950775" y="894645"/>
                <a:ext cx="3137760" cy="1954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4B0720-15A2-746A-66E4-9A6BA4D89B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41775" y="886005"/>
                  <a:ext cx="3155400" cy="197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132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D2B6423-B7A6-EB48-947F-32B105B341B1}"/>
                  </a:ext>
                </a:extLst>
              </p14:cNvPr>
              <p14:cNvContentPartPr/>
              <p14:nvPr/>
            </p14:nvContentPartPr>
            <p14:xfrm>
              <a:off x="283455" y="532845"/>
              <a:ext cx="262080" cy="492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D2B6423-B7A6-EB48-947F-32B105B34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55" y="523845"/>
                <a:ext cx="2797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957678C-DA0E-9F04-9B0C-8DEEA905C2A0}"/>
                  </a:ext>
                </a:extLst>
              </p14:cNvPr>
              <p14:cNvContentPartPr/>
              <p14:nvPr/>
            </p14:nvContentPartPr>
            <p14:xfrm>
              <a:off x="5506695" y="4590765"/>
              <a:ext cx="151200" cy="124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957678C-DA0E-9F04-9B0C-8DEEA905C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7695" y="4581765"/>
                <a:ext cx="168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0142318-5A73-173A-DED1-F7797E5DE009}"/>
                  </a:ext>
                </a:extLst>
              </p14:cNvPr>
              <p14:cNvContentPartPr/>
              <p14:nvPr/>
            </p14:nvContentPartPr>
            <p14:xfrm>
              <a:off x="4085775" y="2455245"/>
              <a:ext cx="640440" cy="698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0142318-5A73-173A-DED1-F7797E5DE0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7135" y="2446605"/>
                <a:ext cx="658080" cy="71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FC0620-B886-B81C-D053-83D3E9AD41CE}"/>
              </a:ext>
            </a:extLst>
          </p:cNvPr>
          <p:cNvGrpSpPr/>
          <p:nvPr/>
        </p:nvGrpSpPr>
        <p:grpSpPr>
          <a:xfrm>
            <a:off x="414855" y="303885"/>
            <a:ext cx="11472120" cy="5948640"/>
            <a:chOff x="414855" y="303885"/>
            <a:chExt cx="11472120" cy="59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1DE1772-8E8E-F070-F707-370D47BC4CFA}"/>
                    </a:ext>
                  </a:extLst>
                </p14:cNvPr>
                <p14:cNvContentPartPr/>
                <p14:nvPr/>
              </p14:nvContentPartPr>
              <p14:xfrm>
                <a:off x="1094535" y="704565"/>
                <a:ext cx="491040" cy="58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1DE1772-8E8E-F070-F707-370D47BC4C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35" y="695565"/>
                  <a:ext cx="5086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41AC99-86FC-85BB-7A0F-3BD1A495F162}"/>
                    </a:ext>
                  </a:extLst>
                </p14:cNvPr>
                <p14:cNvContentPartPr/>
                <p14:nvPr/>
              </p14:nvContentPartPr>
              <p14:xfrm>
                <a:off x="1542015" y="620325"/>
                <a:ext cx="1485720" cy="618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41AC99-86FC-85BB-7A0F-3BD1A495F1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3015" y="611325"/>
                  <a:ext cx="15033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FF9B5E-B2D8-AFFF-A353-59889C225B5F}"/>
                    </a:ext>
                  </a:extLst>
                </p14:cNvPr>
                <p14:cNvContentPartPr/>
                <p14:nvPr/>
              </p14:nvContentPartPr>
              <p14:xfrm>
                <a:off x="3505095" y="504765"/>
                <a:ext cx="488160" cy="781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FF9B5E-B2D8-AFFF-A353-59889C225B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96095" y="495765"/>
                  <a:ext cx="5058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9A2CEB-FCF6-6D5B-84FB-B4BC8154F16B}"/>
                    </a:ext>
                  </a:extLst>
                </p14:cNvPr>
                <p14:cNvContentPartPr/>
                <p14:nvPr/>
              </p14:nvContentPartPr>
              <p14:xfrm>
                <a:off x="4086135" y="410805"/>
                <a:ext cx="1544760" cy="733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9A2CEB-FCF6-6D5B-84FB-B4BC8154F1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7495" y="401805"/>
                  <a:ext cx="156240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158200-8C80-3C6D-92E8-3E05ACB52B18}"/>
                    </a:ext>
                  </a:extLst>
                </p14:cNvPr>
                <p14:cNvContentPartPr/>
                <p14:nvPr/>
              </p14:nvContentPartPr>
              <p14:xfrm>
                <a:off x="6085935" y="314685"/>
                <a:ext cx="2163600" cy="905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158200-8C80-3C6D-92E8-3E05ACB52B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7295" y="306045"/>
                  <a:ext cx="218124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2D0D02-2309-6FBA-B782-165279B79A3E}"/>
                    </a:ext>
                  </a:extLst>
                </p14:cNvPr>
                <p14:cNvContentPartPr/>
                <p14:nvPr/>
              </p14:nvContentPartPr>
              <p14:xfrm>
                <a:off x="715815" y="868005"/>
                <a:ext cx="7704360" cy="9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2D0D02-2309-6FBA-B782-165279B79A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815" y="859365"/>
                  <a:ext cx="772200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5224D1-D7F2-AFFF-6518-2549EFE7C2AB}"/>
                    </a:ext>
                  </a:extLst>
                </p14:cNvPr>
                <p14:cNvContentPartPr/>
                <p14:nvPr/>
              </p14:nvContentPartPr>
              <p14:xfrm>
                <a:off x="980415" y="2451645"/>
                <a:ext cx="1564200" cy="59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5224D1-D7F2-AFFF-6518-2549EFE7C2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1415" y="2443005"/>
                  <a:ext cx="1581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37AA58-93C1-5B06-82B5-2A8EC4C464F2}"/>
                    </a:ext>
                  </a:extLst>
                </p14:cNvPr>
                <p14:cNvContentPartPr/>
                <p14:nvPr/>
              </p14:nvContentPartPr>
              <p14:xfrm>
                <a:off x="2664495" y="2584485"/>
                <a:ext cx="490680" cy="39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37AA58-93C1-5B06-82B5-2A8EC4C464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5855" y="2575845"/>
                  <a:ext cx="508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296C44-862B-6AB0-55A8-8E7DC9E463E0}"/>
                    </a:ext>
                  </a:extLst>
                </p14:cNvPr>
                <p14:cNvContentPartPr/>
                <p14:nvPr/>
              </p14:nvContentPartPr>
              <p14:xfrm>
                <a:off x="3180735" y="2624085"/>
                <a:ext cx="173520" cy="340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296C44-862B-6AB0-55A8-8E7DC9E463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71735" y="2615445"/>
                  <a:ext cx="191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8EA6B4-1581-2748-DF36-AF7DCC2F5E8D}"/>
                    </a:ext>
                  </a:extLst>
                </p14:cNvPr>
                <p14:cNvContentPartPr/>
                <p14:nvPr/>
              </p14:nvContentPartPr>
              <p14:xfrm>
                <a:off x="3495375" y="2532285"/>
                <a:ext cx="141840" cy="36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8EA6B4-1581-2748-DF36-AF7DCC2F5E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86735" y="2523645"/>
                  <a:ext cx="159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223EB7-890A-9C7A-4442-1A46B371F49D}"/>
                    </a:ext>
                  </a:extLst>
                </p14:cNvPr>
                <p14:cNvContentPartPr/>
                <p14:nvPr/>
              </p14:nvContentPartPr>
              <p14:xfrm>
                <a:off x="3742335" y="2352645"/>
                <a:ext cx="287280" cy="47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223EB7-890A-9C7A-4442-1A46B371F4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3695" y="2343645"/>
                  <a:ext cx="304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ABD340-4A56-0CD8-68F4-1DEE09EBD1EA}"/>
                    </a:ext>
                  </a:extLst>
                </p14:cNvPr>
                <p14:cNvContentPartPr/>
                <p14:nvPr/>
              </p14:nvContentPartPr>
              <p14:xfrm>
                <a:off x="3752055" y="2743245"/>
                <a:ext cx="277200" cy="22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ABD340-4A56-0CD8-68F4-1DEE09EBD1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3415" y="2734245"/>
                  <a:ext cx="294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484F9A-C237-28F8-E09E-04375AD9A8A2}"/>
                    </a:ext>
                  </a:extLst>
                </p14:cNvPr>
                <p14:cNvContentPartPr/>
                <p14:nvPr/>
              </p14:nvContentPartPr>
              <p14:xfrm>
                <a:off x="4198815" y="2564685"/>
                <a:ext cx="381960" cy="340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484F9A-C237-28F8-E09E-04375AD9A8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89815" y="2555685"/>
                  <a:ext cx="399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73C4AE-7B82-7997-8733-2BA98E7EAA47}"/>
                    </a:ext>
                  </a:extLst>
                </p14:cNvPr>
                <p14:cNvContentPartPr/>
                <p14:nvPr/>
              </p14:nvContentPartPr>
              <p14:xfrm>
                <a:off x="5009895" y="2597805"/>
                <a:ext cx="349920" cy="2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73C4AE-7B82-7997-8733-2BA98E7EAA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1255" y="2588805"/>
                  <a:ext cx="367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C74A45-FE6D-CB2D-DC80-96734676FC7E}"/>
                    </a:ext>
                  </a:extLst>
                </p14:cNvPr>
                <p14:cNvContentPartPr/>
                <p14:nvPr/>
              </p14:nvContentPartPr>
              <p14:xfrm>
                <a:off x="4838535" y="2891565"/>
                <a:ext cx="412560" cy="9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C74A45-FE6D-CB2D-DC80-96734676FC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29895" y="2882925"/>
                  <a:ext cx="430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D4FC00-5334-D668-ECC3-35ACA5B2334B}"/>
                    </a:ext>
                  </a:extLst>
                </p14:cNvPr>
                <p14:cNvContentPartPr/>
                <p14:nvPr/>
              </p14:nvContentPartPr>
              <p14:xfrm>
                <a:off x="5771655" y="2322405"/>
                <a:ext cx="553320" cy="61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D4FC00-5334-D668-ECC3-35ACA5B233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63015" y="2313765"/>
                  <a:ext cx="5709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DF75F9-FFBD-341D-CF01-DAA713A78E67}"/>
                    </a:ext>
                  </a:extLst>
                </p14:cNvPr>
                <p14:cNvContentPartPr/>
                <p14:nvPr/>
              </p14:nvContentPartPr>
              <p14:xfrm>
                <a:off x="6482655" y="2419245"/>
                <a:ext cx="233280" cy="399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DF75F9-FFBD-341D-CF01-DAA713A78E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74015" y="2410245"/>
                  <a:ext cx="2509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44AA48-EC1A-1EE0-B7C7-294DEDCD0FA1}"/>
                    </a:ext>
                  </a:extLst>
                </p14:cNvPr>
                <p14:cNvContentPartPr/>
                <p14:nvPr/>
              </p14:nvContentPartPr>
              <p14:xfrm>
                <a:off x="6524415" y="2543085"/>
                <a:ext cx="326880" cy="24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44AA48-EC1A-1EE0-B7C7-294DEDCD0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15775" y="2534085"/>
                  <a:ext cx="344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FCE6D3-DA72-AF3E-79C9-06F4976A22AC}"/>
                    </a:ext>
                  </a:extLst>
                </p14:cNvPr>
                <p14:cNvContentPartPr/>
                <p14:nvPr/>
              </p14:nvContentPartPr>
              <p14:xfrm>
                <a:off x="6933735" y="2247885"/>
                <a:ext cx="468000" cy="58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FCE6D3-DA72-AF3E-79C9-06F4976A22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24735" y="2238885"/>
                  <a:ext cx="48564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43757-CBAF-3737-DF13-70CD875C9566}"/>
                    </a:ext>
                  </a:extLst>
                </p14:cNvPr>
                <p14:cNvContentPartPr/>
                <p14:nvPr/>
              </p14:nvContentPartPr>
              <p14:xfrm>
                <a:off x="5504535" y="2191005"/>
                <a:ext cx="1163160" cy="123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43757-CBAF-3737-DF13-70CD875C95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5895" y="2182365"/>
                  <a:ext cx="118080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BBCAD3-5CE5-BD33-0E54-FF1A4D59C31E}"/>
                    </a:ext>
                  </a:extLst>
                </p14:cNvPr>
                <p14:cNvContentPartPr/>
                <p14:nvPr/>
              </p14:nvContentPartPr>
              <p14:xfrm>
                <a:off x="5523975" y="3381165"/>
                <a:ext cx="334080" cy="68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BBCAD3-5CE5-BD33-0E54-FF1A4D59C3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5335" y="3372165"/>
                  <a:ext cx="3517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B8A685-2EBC-5B67-F658-89970A74B156}"/>
                    </a:ext>
                  </a:extLst>
                </p14:cNvPr>
                <p14:cNvContentPartPr/>
                <p14:nvPr/>
              </p14:nvContentPartPr>
              <p14:xfrm>
                <a:off x="5514615" y="3600405"/>
                <a:ext cx="306720" cy="39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B8A685-2EBC-5B67-F658-89970A74B1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05975" y="3591405"/>
                  <a:ext cx="3243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B3C025-1920-F72E-9ECC-9D20660627EB}"/>
                    </a:ext>
                  </a:extLst>
                </p14:cNvPr>
                <p14:cNvContentPartPr/>
                <p14:nvPr/>
              </p14:nvContentPartPr>
              <p14:xfrm>
                <a:off x="4846095" y="3237525"/>
                <a:ext cx="1166040" cy="102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B3C025-1920-F72E-9ECC-9D20660627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37095" y="3228525"/>
                  <a:ext cx="118368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943E53-CAA7-63BC-4BF3-931E5076857D}"/>
                    </a:ext>
                  </a:extLst>
                </p14:cNvPr>
                <p14:cNvContentPartPr/>
                <p14:nvPr/>
              </p14:nvContentPartPr>
              <p14:xfrm>
                <a:off x="6847695" y="2045925"/>
                <a:ext cx="896760" cy="1023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943E53-CAA7-63BC-4BF3-931E507685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38695" y="2036925"/>
                  <a:ext cx="914400" cy="10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8EF33A-E3ED-81E5-CC16-E655BDA35668}"/>
                    </a:ext>
                  </a:extLst>
                </p14:cNvPr>
                <p14:cNvContentPartPr/>
                <p14:nvPr/>
              </p14:nvContentPartPr>
              <p14:xfrm>
                <a:off x="7152615" y="3019365"/>
                <a:ext cx="503640" cy="628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8EF33A-E3ED-81E5-CC16-E655BDA356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43975" y="3010365"/>
                  <a:ext cx="52128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3B8FA3-98D4-7D64-321A-5D5CEBA0ED38}"/>
                    </a:ext>
                  </a:extLst>
                </p14:cNvPr>
                <p14:cNvContentPartPr/>
                <p14:nvPr/>
              </p14:nvContentPartPr>
              <p14:xfrm>
                <a:off x="7610175" y="3137445"/>
                <a:ext cx="680400" cy="27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3B8FA3-98D4-7D64-321A-5D5CEBA0ED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1535" y="3128805"/>
                  <a:ext cx="698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F2FA37-4B5E-E890-AC7F-2FFD26F8E1BE}"/>
                    </a:ext>
                  </a:extLst>
                </p14:cNvPr>
                <p14:cNvContentPartPr/>
                <p14:nvPr/>
              </p14:nvContentPartPr>
              <p14:xfrm>
                <a:off x="7429095" y="2066445"/>
                <a:ext cx="542160" cy="21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F2FA37-4B5E-E890-AC7F-2FFD26F8E1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20455" y="2057445"/>
                  <a:ext cx="559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B7C8BE-DF96-AB2D-C301-339D5336B7DD}"/>
                    </a:ext>
                  </a:extLst>
                </p14:cNvPr>
                <p14:cNvContentPartPr/>
                <p14:nvPr/>
              </p14:nvContentPartPr>
              <p14:xfrm>
                <a:off x="7848495" y="1742085"/>
                <a:ext cx="532080" cy="36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B7C8BE-DF96-AB2D-C301-339D5336B7D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39855" y="1733085"/>
                  <a:ext cx="549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4CF51C-DA1B-40C7-C698-270B1CEEE142}"/>
                    </a:ext>
                  </a:extLst>
                </p14:cNvPr>
                <p14:cNvContentPartPr/>
                <p14:nvPr/>
              </p14:nvContentPartPr>
              <p14:xfrm>
                <a:off x="1646415" y="4000365"/>
                <a:ext cx="781560" cy="113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4CF51C-DA1B-40C7-C698-270B1CEEE1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37775" y="3991365"/>
                  <a:ext cx="799200" cy="11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B1C8BF-74F2-5805-23AF-4E5D319ED9A7}"/>
                    </a:ext>
                  </a:extLst>
                </p14:cNvPr>
                <p14:cNvContentPartPr/>
                <p14:nvPr/>
              </p14:nvContentPartPr>
              <p14:xfrm>
                <a:off x="2866815" y="4628565"/>
                <a:ext cx="534600" cy="1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B1C8BF-74F2-5805-23AF-4E5D319ED9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8175" y="4619925"/>
                  <a:ext cx="55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77BC6E-A229-8FF7-0A41-3FE6FEAC75BA}"/>
                    </a:ext>
                  </a:extLst>
                </p14:cNvPr>
                <p14:cNvContentPartPr/>
                <p14:nvPr/>
              </p14:nvContentPartPr>
              <p14:xfrm>
                <a:off x="2847735" y="4952565"/>
                <a:ext cx="666360" cy="95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77BC6E-A229-8FF7-0A41-3FE6FEAC75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39095" y="4943565"/>
                  <a:ext cx="684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D174AD-CDD9-0611-8AC1-10FAB34C53DF}"/>
                    </a:ext>
                  </a:extLst>
                </p14:cNvPr>
                <p14:cNvContentPartPr/>
                <p14:nvPr/>
              </p14:nvContentPartPr>
              <p14:xfrm>
                <a:off x="4315815" y="4305285"/>
                <a:ext cx="302040" cy="62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D174AD-CDD9-0611-8AC1-10FAB34C53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07175" y="4296285"/>
                  <a:ext cx="3196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4528C4-0FD2-8109-561C-313DA5C6D1C0}"/>
                    </a:ext>
                  </a:extLst>
                </p14:cNvPr>
                <p14:cNvContentPartPr/>
                <p14:nvPr/>
              </p14:nvContentPartPr>
              <p14:xfrm>
                <a:off x="4752855" y="4609845"/>
                <a:ext cx="453960" cy="398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4528C4-0FD2-8109-561C-313DA5C6D1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44215" y="4600845"/>
                  <a:ext cx="471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6376DC-B802-CA6C-946F-784FD2DA32BB}"/>
                    </a:ext>
                  </a:extLst>
                </p14:cNvPr>
                <p14:cNvContentPartPr/>
                <p14:nvPr/>
              </p14:nvContentPartPr>
              <p14:xfrm>
                <a:off x="4943295" y="4819005"/>
                <a:ext cx="177480" cy="155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6376DC-B802-CA6C-946F-784FD2DA32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34655" y="4810005"/>
                  <a:ext cx="195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FB2DD9-81B7-8E46-7116-6B8E55C7D24E}"/>
                    </a:ext>
                  </a:extLst>
                </p14:cNvPr>
                <p14:cNvContentPartPr/>
                <p14:nvPr/>
              </p14:nvContentPartPr>
              <p14:xfrm>
                <a:off x="5277375" y="4590765"/>
                <a:ext cx="228240" cy="37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FB2DD9-81B7-8E46-7116-6B8E55C7D2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8735" y="4581765"/>
                  <a:ext cx="245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DD0AC4-7383-F5E7-DF37-B2A62A42B42C}"/>
                    </a:ext>
                  </a:extLst>
                </p14:cNvPr>
                <p14:cNvContentPartPr/>
                <p14:nvPr/>
              </p14:nvContentPartPr>
              <p14:xfrm>
                <a:off x="5371695" y="4714605"/>
                <a:ext cx="194040" cy="311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DD0AC4-7383-F5E7-DF37-B2A62A42B4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3055" y="4705605"/>
                  <a:ext cx="211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3EC846-1A68-588E-153B-10A6A24167D0}"/>
                    </a:ext>
                  </a:extLst>
                </p14:cNvPr>
                <p14:cNvContentPartPr/>
                <p14:nvPr/>
              </p14:nvContentPartPr>
              <p14:xfrm>
                <a:off x="5602095" y="4628925"/>
                <a:ext cx="388440" cy="555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3EC846-1A68-588E-153B-10A6A24167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93095" y="4619925"/>
                  <a:ext cx="406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04796F-9C3B-4B29-5EE8-A9EF44E9B7E4}"/>
                    </a:ext>
                  </a:extLst>
                </p14:cNvPr>
                <p14:cNvContentPartPr/>
                <p14:nvPr/>
              </p14:nvContentPartPr>
              <p14:xfrm>
                <a:off x="6522615" y="4238325"/>
                <a:ext cx="40680" cy="47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04796F-9C3B-4B29-5EE8-A9EF44E9B7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3975" y="4229325"/>
                  <a:ext cx="583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001AD7-F87A-7538-8D42-9F271E969DF1}"/>
                    </a:ext>
                  </a:extLst>
                </p14:cNvPr>
                <p14:cNvContentPartPr/>
                <p14:nvPr/>
              </p14:nvContentPartPr>
              <p14:xfrm>
                <a:off x="6457815" y="4257045"/>
                <a:ext cx="342000" cy="1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001AD7-F87A-7538-8D42-9F271E969D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49175" y="4248405"/>
                  <a:ext cx="359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0215D6-FA3B-F810-C937-5B75CC897BE9}"/>
                    </a:ext>
                  </a:extLst>
                </p14:cNvPr>
                <p14:cNvContentPartPr/>
                <p14:nvPr/>
              </p14:nvContentPartPr>
              <p14:xfrm>
                <a:off x="6219495" y="4784085"/>
                <a:ext cx="402120" cy="10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0215D6-FA3B-F810-C937-5B75CC897B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10855" y="4775445"/>
                  <a:ext cx="419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4EC412-90F4-4212-BE6B-8139990E4F89}"/>
                    </a:ext>
                  </a:extLst>
                </p14:cNvPr>
                <p14:cNvContentPartPr/>
                <p14:nvPr/>
              </p14:nvContentPartPr>
              <p14:xfrm>
                <a:off x="6769215" y="4317525"/>
                <a:ext cx="528840" cy="60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4EC412-90F4-4212-BE6B-8139990E4F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60575" y="4308885"/>
                  <a:ext cx="54648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62C4B8-5CC4-DA0D-4A3B-76AE1B348BDF}"/>
                    </a:ext>
                  </a:extLst>
                </p14:cNvPr>
                <p14:cNvContentPartPr/>
                <p14:nvPr/>
              </p14:nvContentPartPr>
              <p14:xfrm>
                <a:off x="4703175" y="4503645"/>
                <a:ext cx="441000" cy="661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62C4B8-5CC4-DA0D-4A3B-76AE1B348B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94175" y="4494645"/>
                  <a:ext cx="4586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91EAF4-E005-EE44-C6F7-BC5D7936BF82}"/>
                    </a:ext>
                  </a:extLst>
                </p14:cNvPr>
                <p14:cNvContentPartPr/>
                <p14:nvPr/>
              </p14:nvContentPartPr>
              <p14:xfrm>
                <a:off x="3775455" y="5257845"/>
                <a:ext cx="1072800" cy="53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91EAF4-E005-EE44-C6F7-BC5D7936BF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6815" y="5248845"/>
                  <a:ext cx="10904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AF1426-4FFD-6859-C733-A024B17BC9B0}"/>
                    </a:ext>
                  </a:extLst>
                </p14:cNvPr>
                <p14:cNvContentPartPr/>
                <p14:nvPr/>
              </p14:nvContentPartPr>
              <p14:xfrm>
                <a:off x="3771495" y="5629005"/>
                <a:ext cx="327600" cy="275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AF1426-4FFD-6859-C733-A024B17BC9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2495" y="5620005"/>
                  <a:ext cx="345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86F3CA-0BBB-E685-8393-C3AB138F8EA8}"/>
                    </a:ext>
                  </a:extLst>
                </p14:cNvPr>
                <p14:cNvContentPartPr/>
                <p14:nvPr/>
              </p14:nvContentPartPr>
              <p14:xfrm>
                <a:off x="4486095" y="5771925"/>
                <a:ext cx="80280" cy="345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86F3CA-0BBB-E685-8393-C3AB138F8E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7455" y="5762925"/>
                  <a:ext cx="97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F4665D-7E62-8859-CED3-F89EAD9F62CE}"/>
                    </a:ext>
                  </a:extLst>
                </p14:cNvPr>
                <p14:cNvContentPartPr/>
                <p14:nvPr/>
              </p14:nvContentPartPr>
              <p14:xfrm>
                <a:off x="6762375" y="4314645"/>
                <a:ext cx="420840" cy="857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F4665D-7E62-8859-CED3-F89EAD9F62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53735" y="4305645"/>
                  <a:ext cx="43848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079564-7DB2-ACFC-94A5-2B0C1E78FB51}"/>
                    </a:ext>
                  </a:extLst>
                </p14:cNvPr>
                <p14:cNvContentPartPr/>
                <p14:nvPr/>
              </p14:nvContentPartPr>
              <p14:xfrm>
                <a:off x="6848055" y="4781565"/>
                <a:ext cx="644760" cy="38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079564-7DB2-ACFC-94A5-2B0C1E78FB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39415" y="4772565"/>
                  <a:ext cx="6624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8D1164-DF9B-33E3-C856-128A2B64C061}"/>
                    </a:ext>
                  </a:extLst>
                </p14:cNvPr>
                <p14:cNvContentPartPr/>
                <p14:nvPr/>
              </p14:nvContentPartPr>
              <p14:xfrm>
                <a:off x="4962375" y="5229045"/>
                <a:ext cx="30240" cy="66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8D1164-DF9B-33E3-C856-128A2B64C0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53735" y="5220045"/>
                  <a:ext cx="478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5C63A0-4CB4-32B9-F68D-72ECF3D83DCA}"/>
                    </a:ext>
                  </a:extLst>
                </p14:cNvPr>
                <p14:cNvContentPartPr/>
                <p14:nvPr/>
              </p14:nvContentPartPr>
              <p14:xfrm>
                <a:off x="4943295" y="5695965"/>
                <a:ext cx="194040" cy="37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5C63A0-4CB4-32B9-F68D-72ECF3D83D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4655" y="5686965"/>
                  <a:ext cx="211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92E5B2-7F17-0F29-4289-92133C3120C6}"/>
                    </a:ext>
                  </a:extLst>
                </p14:cNvPr>
                <p14:cNvContentPartPr/>
                <p14:nvPr/>
              </p14:nvContentPartPr>
              <p14:xfrm>
                <a:off x="5295735" y="5729085"/>
                <a:ext cx="372600" cy="459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92E5B2-7F17-0F29-4289-92133C3120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86735" y="5720445"/>
                  <a:ext cx="3902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E8BBC8-6758-8283-4C2B-B48B91615F29}"/>
                    </a:ext>
                  </a:extLst>
                </p14:cNvPr>
                <p14:cNvContentPartPr/>
                <p14:nvPr/>
              </p14:nvContentPartPr>
              <p14:xfrm>
                <a:off x="5838615" y="5856885"/>
                <a:ext cx="535320" cy="124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E8BBC8-6758-8283-4C2B-B48B91615F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29975" y="5848245"/>
                  <a:ext cx="552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52AA55-4205-217F-FCA6-55155156A900}"/>
                    </a:ext>
                  </a:extLst>
                </p14:cNvPr>
                <p14:cNvContentPartPr/>
                <p14:nvPr/>
              </p14:nvContentPartPr>
              <p14:xfrm>
                <a:off x="6390855" y="5705325"/>
                <a:ext cx="170640" cy="547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52AA55-4205-217F-FCA6-55155156A9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82215" y="5696325"/>
                  <a:ext cx="1882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A04A9C-9F73-20AE-0FBF-EB754FA882F7}"/>
                    </a:ext>
                  </a:extLst>
                </p14:cNvPr>
                <p14:cNvContentPartPr/>
                <p14:nvPr/>
              </p14:nvContentPartPr>
              <p14:xfrm>
                <a:off x="5618295" y="4532085"/>
                <a:ext cx="506880" cy="81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A04A9C-9F73-20AE-0FBF-EB754FA882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09295" y="4523445"/>
                  <a:ext cx="52452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ABA7CC-610B-6324-2C5D-1D31936179B7}"/>
                    </a:ext>
                  </a:extLst>
                </p14:cNvPr>
                <p14:cNvContentPartPr/>
                <p14:nvPr/>
              </p14:nvContentPartPr>
              <p14:xfrm>
                <a:off x="6162255" y="5188725"/>
                <a:ext cx="959400" cy="212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ABA7CC-610B-6324-2C5D-1D31936179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53615" y="5180085"/>
                  <a:ext cx="977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0D3102-3652-0B8E-6FF0-AC0194EF731E}"/>
                    </a:ext>
                  </a:extLst>
                </p14:cNvPr>
                <p14:cNvContentPartPr/>
                <p14:nvPr/>
              </p14:nvContentPartPr>
              <p14:xfrm>
                <a:off x="7057935" y="5181525"/>
                <a:ext cx="182880" cy="40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0D3102-3652-0B8E-6FF0-AC0194EF731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49295" y="5172525"/>
                  <a:ext cx="2005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76F6C3-2A80-3B82-9EF0-2508F4BDFD86}"/>
                    </a:ext>
                  </a:extLst>
                </p14:cNvPr>
                <p14:cNvContentPartPr/>
                <p14:nvPr/>
              </p14:nvContentPartPr>
              <p14:xfrm>
                <a:off x="7810695" y="4696605"/>
                <a:ext cx="1654560" cy="672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76F6C3-2A80-3B82-9EF0-2508F4BDFD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01695" y="4687965"/>
                  <a:ext cx="16722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ACE559-90C8-CD3C-1225-3BC89E7E3E7B}"/>
                    </a:ext>
                  </a:extLst>
                </p14:cNvPr>
                <p14:cNvContentPartPr/>
                <p14:nvPr/>
              </p14:nvContentPartPr>
              <p14:xfrm>
                <a:off x="9542295" y="4648005"/>
                <a:ext cx="324000" cy="479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ACE559-90C8-CD3C-1225-3BC89E7E3E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33655" y="4639005"/>
                  <a:ext cx="3416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46B6AE-DAE8-36D7-3494-770202789E34}"/>
                    </a:ext>
                  </a:extLst>
                </p14:cNvPr>
                <p14:cNvContentPartPr/>
                <p14:nvPr/>
              </p14:nvContentPartPr>
              <p14:xfrm>
                <a:off x="9945495" y="4686165"/>
                <a:ext cx="342000" cy="29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46B6AE-DAE8-36D7-3494-770202789E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36495" y="4677165"/>
                  <a:ext cx="359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F830A3-3A75-7050-8FBE-7C2430C645CA}"/>
                    </a:ext>
                  </a:extLst>
                </p14:cNvPr>
                <p14:cNvContentPartPr/>
                <p14:nvPr/>
              </p14:nvContentPartPr>
              <p14:xfrm>
                <a:off x="1254735" y="4009365"/>
                <a:ext cx="1717920" cy="1688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F830A3-3A75-7050-8FBE-7C2430C645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46095" y="4000365"/>
                  <a:ext cx="1735560" cy="17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448ABF-1C17-BD4F-98A9-AC5104D4909D}"/>
                    </a:ext>
                  </a:extLst>
                </p14:cNvPr>
                <p14:cNvContentPartPr/>
                <p14:nvPr/>
              </p14:nvContentPartPr>
              <p14:xfrm>
                <a:off x="2561175" y="3942405"/>
                <a:ext cx="808920" cy="477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448ABF-1C17-BD4F-98A9-AC5104D490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52535" y="3933405"/>
                  <a:ext cx="8265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7DC50E-3E7F-B576-B924-39814F426ADE}"/>
                    </a:ext>
                  </a:extLst>
                </p14:cNvPr>
                <p14:cNvContentPartPr/>
                <p14:nvPr/>
              </p14:nvContentPartPr>
              <p14:xfrm>
                <a:off x="2971575" y="3678165"/>
                <a:ext cx="421200" cy="581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7DC50E-3E7F-B576-B924-39814F426A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2935" y="3669165"/>
                  <a:ext cx="4388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AB55DC2-63C7-EF34-11B3-973B36C55ED7}"/>
                    </a:ext>
                  </a:extLst>
                </p14:cNvPr>
                <p14:cNvContentPartPr/>
                <p14:nvPr/>
              </p14:nvContentPartPr>
              <p14:xfrm>
                <a:off x="511695" y="3847365"/>
                <a:ext cx="1612800" cy="429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AB55DC2-63C7-EF34-11B3-973B36C55E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2695" y="3838725"/>
                  <a:ext cx="16304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A82ECC-6C99-6C41-B8CB-0B58A5901984}"/>
                    </a:ext>
                  </a:extLst>
                </p14:cNvPr>
                <p14:cNvContentPartPr/>
                <p14:nvPr/>
              </p14:nvContentPartPr>
              <p14:xfrm>
                <a:off x="474975" y="3752685"/>
                <a:ext cx="761400" cy="46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A82ECC-6C99-6C41-B8CB-0B58A59019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6335" y="3743685"/>
                  <a:ext cx="7790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91F861-DCC9-C8BE-00CF-CF2BF20BF732}"/>
                    </a:ext>
                  </a:extLst>
                </p14:cNvPr>
                <p14:cNvContentPartPr/>
                <p14:nvPr/>
              </p14:nvContentPartPr>
              <p14:xfrm>
                <a:off x="3752055" y="4038525"/>
                <a:ext cx="2594160" cy="1306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91F861-DCC9-C8BE-00CF-CF2BF20BF7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43055" y="4029525"/>
                  <a:ext cx="2611800" cy="13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572BC7-6632-77A1-1314-C0B1F27E48A3}"/>
                    </a:ext>
                  </a:extLst>
                </p14:cNvPr>
                <p14:cNvContentPartPr/>
                <p14:nvPr/>
              </p14:nvContentPartPr>
              <p14:xfrm>
                <a:off x="8388495" y="922725"/>
                <a:ext cx="328680" cy="964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572BC7-6632-77A1-1314-C0B1F27E48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79495" y="913725"/>
                  <a:ext cx="34632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B73D6E-768D-1241-C580-8FC1D04AAFE4}"/>
                    </a:ext>
                  </a:extLst>
                </p14:cNvPr>
                <p14:cNvContentPartPr/>
                <p14:nvPr/>
              </p14:nvContentPartPr>
              <p14:xfrm>
                <a:off x="8877015" y="1361205"/>
                <a:ext cx="295200" cy="483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B73D6E-768D-1241-C580-8FC1D04AAF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68375" y="1352565"/>
                  <a:ext cx="312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3BB71E-3F03-ED27-A710-6D4A75C67568}"/>
                    </a:ext>
                  </a:extLst>
                </p14:cNvPr>
                <p14:cNvContentPartPr/>
                <p14:nvPr/>
              </p14:nvContentPartPr>
              <p14:xfrm>
                <a:off x="8896095" y="1609605"/>
                <a:ext cx="277560" cy="417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3BB71E-3F03-ED27-A710-6D4A75C675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87455" y="1600605"/>
                  <a:ext cx="2952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CA3367-DB3B-F15D-6279-1756B97F9FD1}"/>
                    </a:ext>
                  </a:extLst>
                </p14:cNvPr>
                <p14:cNvContentPartPr/>
                <p14:nvPr/>
              </p14:nvContentPartPr>
              <p14:xfrm>
                <a:off x="9307575" y="1419165"/>
                <a:ext cx="198360" cy="46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CA3367-DB3B-F15D-6279-1756B97F9F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98575" y="1410165"/>
                  <a:ext cx="2160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1F594-0EF5-CCF8-1D75-0BECC6A4B4CB}"/>
                    </a:ext>
                  </a:extLst>
                </p14:cNvPr>
                <p14:cNvContentPartPr/>
                <p14:nvPr/>
              </p14:nvContentPartPr>
              <p14:xfrm>
                <a:off x="9286695" y="1543005"/>
                <a:ext cx="427680" cy="305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1F594-0EF5-CCF8-1D75-0BECC6A4B4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78055" y="1534005"/>
                  <a:ext cx="445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77B68E-984E-C1ED-98DB-3C103C446C43}"/>
                    </a:ext>
                  </a:extLst>
                </p14:cNvPr>
                <p14:cNvContentPartPr/>
                <p14:nvPr/>
              </p14:nvContentPartPr>
              <p14:xfrm>
                <a:off x="9599175" y="1409445"/>
                <a:ext cx="586800" cy="781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77B68E-984E-C1ED-98DB-3C103C446C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90175" y="1400445"/>
                  <a:ext cx="604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1C7069-467A-FD67-E586-62D0E3A3F7CE}"/>
                    </a:ext>
                  </a:extLst>
                </p14:cNvPr>
                <p14:cNvContentPartPr/>
                <p14:nvPr/>
              </p14:nvContentPartPr>
              <p14:xfrm>
                <a:off x="7722495" y="694125"/>
                <a:ext cx="3441600" cy="1783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1C7069-467A-FD67-E586-62D0E3A3F7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3855" y="685485"/>
                  <a:ext cx="3459240" cy="18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256FCDF-3352-26A3-6499-E597AAC9FFE7}"/>
                    </a:ext>
                  </a:extLst>
                </p14:cNvPr>
                <p14:cNvContentPartPr/>
                <p14:nvPr/>
              </p14:nvContentPartPr>
              <p14:xfrm>
                <a:off x="8991495" y="789525"/>
                <a:ext cx="777600" cy="296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256FCDF-3352-26A3-6499-E597AAC9FF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82855" y="780885"/>
                  <a:ext cx="795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C34FC19-68B5-C522-93E1-9CEB09793A1D}"/>
                    </a:ext>
                  </a:extLst>
                </p14:cNvPr>
                <p14:cNvContentPartPr/>
                <p14:nvPr/>
              </p14:nvContentPartPr>
              <p14:xfrm>
                <a:off x="9550215" y="553365"/>
                <a:ext cx="347760" cy="483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C34FC19-68B5-C522-93E1-9CEB09793A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41575" y="544365"/>
                  <a:ext cx="365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1C040C-2326-747A-8A93-E0E1673C1A51}"/>
                    </a:ext>
                  </a:extLst>
                </p14:cNvPr>
                <p14:cNvContentPartPr/>
                <p14:nvPr/>
              </p14:nvContentPartPr>
              <p14:xfrm>
                <a:off x="10724895" y="400005"/>
                <a:ext cx="163440" cy="673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1C040C-2326-747A-8A93-E0E1673C1A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16255" y="391005"/>
                  <a:ext cx="18108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2E02AC-E86F-64E9-BA5F-85D2B4253993}"/>
                    </a:ext>
                  </a:extLst>
                </p14:cNvPr>
                <p14:cNvContentPartPr/>
                <p14:nvPr/>
              </p14:nvContentPartPr>
              <p14:xfrm>
                <a:off x="10562895" y="303885"/>
                <a:ext cx="407520" cy="88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2E02AC-E86F-64E9-BA5F-85D2B42539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54255" y="295245"/>
                  <a:ext cx="425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D9C5E-C829-08A0-EFF7-2F548E8C9333}"/>
                    </a:ext>
                  </a:extLst>
                </p14:cNvPr>
                <p14:cNvContentPartPr/>
                <p14:nvPr/>
              </p14:nvContentPartPr>
              <p14:xfrm>
                <a:off x="10639215" y="1130085"/>
                <a:ext cx="396360" cy="51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D9C5E-C829-08A0-EFF7-2F548E8C933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30575" y="1121085"/>
                  <a:ext cx="414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02070D-674F-50B8-5CDD-A5AA3474553A}"/>
                    </a:ext>
                  </a:extLst>
                </p14:cNvPr>
                <p14:cNvContentPartPr/>
                <p14:nvPr/>
              </p14:nvContentPartPr>
              <p14:xfrm>
                <a:off x="11106855" y="400005"/>
                <a:ext cx="780120" cy="850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02070D-674F-50B8-5CDD-A5AA347455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97855" y="391005"/>
                  <a:ext cx="79776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1A60BB-63A1-D8AF-8F8B-E1DB30A1A05B}"/>
                    </a:ext>
                  </a:extLst>
                </p14:cNvPr>
                <p14:cNvContentPartPr/>
                <p14:nvPr/>
              </p14:nvContentPartPr>
              <p14:xfrm>
                <a:off x="9180135" y="2521845"/>
                <a:ext cx="1328040" cy="1250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1A60BB-63A1-D8AF-8F8B-E1DB30A1A0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71135" y="2512845"/>
                  <a:ext cx="1345680" cy="12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6EA5871-2852-BEAA-2F14-BE2C2A8B3FE6}"/>
                    </a:ext>
                  </a:extLst>
                </p14:cNvPr>
                <p14:cNvContentPartPr/>
                <p14:nvPr/>
              </p14:nvContentPartPr>
              <p14:xfrm>
                <a:off x="11010735" y="2114325"/>
                <a:ext cx="168480" cy="336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6EA5871-2852-BEAA-2F14-BE2C2A8B3F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02095" y="2105325"/>
                  <a:ext cx="1861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19310F6-5D25-E51F-B966-ABB335F47DB9}"/>
                    </a:ext>
                  </a:extLst>
                </p14:cNvPr>
                <p14:cNvContentPartPr/>
                <p14:nvPr/>
              </p14:nvContentPartPr>
              <p14:xfrm>
                <a:off x="10991655" y="2135205"/>
                <a:ext cx="77040" cy="17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19310F6-5D25-E51F-B966-ABB335F47D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83015" y="2126205"/>
                  <a:ext cx="94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9412E5-A03C-D805-1B2D-52A7D0DA4C82}"/>
                    </a:ext>
                  </a:extLst>
                </p14:cNvPr>
                <p14:cNvContentPartPr/>
                <p14:nvPr/>
              </p14:nvContentPartPr>
              <p14:xfrm>
                <a:off x="10953495" y="2448045"/>
                <a:ext cx="361800" cy="152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9412E5-A03C-D805-1B2D-52A7D0DA4C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44855" y="2439045"/>
                  <a:ext cx="379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48C85D-7D34-AEB7-0C3C-71725E63F014}"/>
                    </a:ext>
                  </a:extLst>
                </p14:cNvPr>
                <p14:cNvContentPartPr/>
                <p14:nvPr/>
              </p14:nvContentPartPr>
              <p14:xfrm>
                <a:off x="414855" y="618885"/>
                <a:ext cx="23400" cy="42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48C85D-7D34-AEB7-0C3C-71725E63F01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5855" y="609885"/>
                  <a:ext cx="41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73CC89-AD33-58CD-EB0E-9F615FEB32AD}"/>
                    </a:ext>
                  </a:extLst>
                </p14:cNvPr>
                <p14:cNvContentPartPr/>
                <p14:nvPr/>
              </p14:nvContentPartPr>
              <p14:xfrm>
                <a:off x="8939655" y="2656845"/>
                <a:ext cx="159120" cy="645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73CC89-AD33-58CD-EB0E-9F615FEB32A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31015" y="2647845"/>
                  <a:ext cx="1767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F8EC9C-6045-F116-1AD1-D3F11DCD4614}"/>
                    </a:ext>
                  </a:extLst>
                </p14:cNvPr>
                <p14:cNvContentPartPr/>
                <p14:nvPr/>
              </p14:nvContentPartPr>
              <p14:xfrm>
                <a:off x="9210375" y="2878965"/>
                <a:ext cx="336240" cy="745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F8EC9C-6045-F116-1AD1-D3F11DCD46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01375" y="2869965"/>
                  <a:ext cx="35388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235EDC4-9A9D-2399-30BD-71B4A6EEDC25}"/>
                    </a:ext>
                  </a:extLst>
                </p14:cNvPr>
                <p14:cNvContentPartPr/>
                <p14:nvPr/>
              </p14:nvContentPartPr>
              <p14:xfrm>
                <a:off x="9683415" y="3000285"/>
                <a:ext cx="203760" cy="352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235EDC4-9A9D-2399-30BD-71B4A6EEDC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74415" y="2991285"/>
                  <a:ext cx="2214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2BA278-EB29-F111-26CB-E7AF5AA9CB36}"/>
                    </a:ext>
                  </a:extLst>
                </p14:cNvPr>
                <p14:cNvContentPartPr/>
                <p14:nvPr/>
              </p14:nvContentPartPr>
              <p14:xfrm>
                <a:off x="9696375" y="3105045"/>
                <a:ext cx="185400" cy="153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2BA278-EB29-F111-26CB-E7AF5AA9CB3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87735" y="309604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E088AC-05D4-F6E0-0531-1B5F71F4EC06}"/>
                    </a:ext>
                  </a:extLst>
                </p14:cNvPr>
                <p14:cNvContentPartPr/>
                <p14:nvPr/>
              </p14:nvContentPartPr>
              <p14:xfrm>
                <a:off x="9932535" y="2838285"/>
                <a:ext cx="204120" cy="914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E088AC-05D4-F6E0-0531-1B5F71F4EC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23535" y="2829285"/>
                  <a:ext cx="22176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13EE60-37B8-4E91-3046-1AACD7322B1B}"/>
                    </a:ext>
                  </a:extLst>
                </p14:cNvPr>
                <p14:cNvContentPartPr/>
                <p14:nvPr/>
              </p14:nvContentPartPr>
              <p14:xfrm>
                <a:off x="9562815" y="3609765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13EE60-37B8-4E91-3046-1AACD7322B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54175" y="36007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A37C284-9A97-0394-872D-DA8CC170D311}"/>
                    </a:ext>
                  </a:extLst>
                </p14:cNvPr>
                <p14:cNvContentPartPr/>
                <p14:nvPr/>
              </p14:nvContentPartPr>
              <p14:xfrm>
                <a:off x="8658135" y="1485045"/>
                <a:ext cx="524880" cy="563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A37C284-9A97-0394-872D-DA8CC170D31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49135" y="1476405"/>
                  <a:ext cx="5425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4E122F-672F-2438-4974-7C38140A5553}"/>
                    </a:ext>
                  </a:extLst>
                </p14:cNvPr>
                <p14:cNvContentPartPr/>
                <p14:nvPr/>
              </p14:nvContentPartPr>
              <p14:xfrm>
                <a:off x="8789535" y="2019285"/>
                <a:ext cx="145440" cy="521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4E122F-672F-2438-4974-7C38140A55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80895" y="2010285"/>
                  <a:ext cx="1630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C04743-6105-16A7-7468-F48AB6DC3E84}"/>
                    </a:ext>
                  </a:extLst>
                </p14:cNvPr>
                <p14:cNvContentPartPr/>
                <p14:nvPr/>
              </p14:nvContentPartPr>
              <p14:xfrm>
                <a:off x="8667495" y="2390445"/>
                <a:ext cx="332280" cy="314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C04743-6105-16A7-7468-F48AB6DC3E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58855" y="2381805"/>
                  <a:ext cx="349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68B48D-F2A2-6E06-B872-6F59CA06DECD}"/>
                    </a:ext>
                  </a:extLst>
                </p14:cNvPr>
                <p14:cNvContentPartPr/>
                <p14:nvPr/>
              </p14:nvContentPartPr>
              <p14:xfrm>
                <a:off x="8381655" y="2860245"/>
                <a:ext cx="516600" cy="469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68B48D-F2A2-6E06-B872-6F59CA06DEC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73015" y="2851245"/>
                  <a:ext cx="5342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59BC64-7312-9DD3-D547-D9BDB35D1A9E}"/>
                    </a:ext>
                  </a:extLst>
                </p14:cNvPr>
                <p14:cNvContentPartPr/>
                <p14:nvPr/>
              </p14:nvContentPartPr>
              <p14:xfrm>
                <a:off x="1352295" y="3161565"/>
                <a:ext cx="2792160" cy="220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59BC64-7312-9DD3-D547-D9BDB35D1A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43655" y="3152925"/>
                  <a:ext cx="2809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BEBC815-E580-D07E-8006-25450C508030}"/>
                    </a:ext>
                  </a:extLst>
                </p14:cNvPr>
                <p14:cNvContentPartPr/>
                <p14:nvPr/>
              </p14:nvContentPartPr>
              <p14:xfrm>
                <a:off x="1209375" y="3305925"/>
                <a:ext cx="1629000" cy="57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BEBC815-E580-D07E-8006-25450C50803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00735" y="3297285"/>
                  <a:ext cx="1646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9C7143-66FA-361E-DC45-98718D4D08A0}"/>
                    </a:ext>
                  </a:extLst>
                </p14:cNvPr>
                <p14:cNvContentPartPr/>
                <p14:nvPr/>
              </p14:nvContentPartPr>
              <p14:xfrm>
                <a:off x="2340855" y="2215125"/>
                <a:ext cx="425880" cy="414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9C7143-66FA-361E-DC45-98718D4D08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32215" y="2206125"/>
                  <a:ext cx="4435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A84E5C0-E007-AB71-3912-88444441CFE4}"/>
                    </a:ext>
                  </a:extLst>
                </p14:cNvPr>
                <p14:cNvContentPartPr/>
                <p14:nvPr/>
              </p14:nvContentPartPr>
              <p14:xfrm>
                <a:off x="2514375" y="2047725"/>
                <a:ext cx="203040" cy="276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A84E5C0-E007-AB71-3912-88444441CF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05735" y="2038725"/>
                  <a:ext cx="220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8579B29-5117-BFE1-50CC-9F81B83A7C7A}"/>
                    </a:ext>
                  </a:extLst>
                </p14:cNvPr>
                <p14:cNvContentPartPr/>
                <p14:nvPr/>
              </p14:nvContentPartPr>
              <p14:xfrm>
                <a:off x="3076335" y="1856925"/>
                <a:ext cx="406800" cy="1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8579B29-5117-BFE1-50CC-9F81B83A7C7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67695" y="1848285"/>
                  <a:ext cx="424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93684E-E3FA-CC1D-1502-A7D5B513BBC1}"/>
                    </a:ext>
                  </a:extLst>
                </p14:cNvPr>
                <p14:cNvContentPartPr/>
                <p14:nvPr/>
              </p14:nvContentPartPr>
              <p14:xfrm>
                <a:off x="3294855" y="1885725"/>
                <a:ext cx="20520" cy="416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93684E-E3FA-CC1D-1502-A7D5B513BBC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85855" y="1876725"/>
                  <a:ext cx="38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9EF24F9-336D-02C7-8033-9CFA37540A9D}"/>
                    </a:ext>
                  </a:extLst>
                </p14:cNvPr>
                <p14:cNvContentPartPr/>
                <p14:nvPr/>
              </p14:nvContentPartPr>
              <p14:xfrm>
                <a:off x="3400335" y="2019285"/>
                <a:ext cx="360" cy="10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9EF24F9-336D-02C7-8033-9CFA37540A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91695" y="2010285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4A44E3-1AFF-5AA1-0816-C9417B7FCF95}"/>
                    </a:ext>
                  </a:extLst>
                </p14:cNvPr>
                <p14:cNvContentPartPr/>
                <p14:nvPr/>
              </p14:nvContentPartPr>
              <p14:xfrm>
                <a:off x="3515895" y="1819125"/>
                <a:ext cx="241200" cy="325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4A44E3-1AFF-5AA1-0816-C9417B7FCF9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07255" y="1810125"/>
                  <a:ext cx="258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90CC7D-AFD2-B004-D2F5-376BD887DD48}"/>
                    </a:ext>
                  </a:extLst>
                </p14:cNvPr>
                <p14:cNvContentPartPr/>
                <p14:nvPr/>
              </p14:nvContentPartPr>
              <p14:xfrm>
                <a:off x="2998935" y="1628325"/>
                <a:ext cx="878760" cy="896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90CC7D-AFD2-B004-D2F5-376BD887DD4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89935" y="1619685"/>
                  <a:ext cx="89640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415799A-2308-DC0D-BD2E-DF6903BFF943}"/>
                    </a:ext>
                  </a:extLst>
                </p14:cNvPr>
                <p14:cNvContentPartPr/>
                <p14:nvPr/>
              </p14:nvContentPartPr>
              <p14:xfrm>
                <a:off x="3066255" y="1695285"/>
                <a:ext cx="1116000" cy="907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415799A-2308-DC0D-BD2E-DF6903BFF94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57615" y="1686285"/>
                  <a:ext cx="113364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42257C-79FA-6D49-0159-60F49A7D836B}"/>
                    </a:ext>
                  </a:extLst>
                </p14:cNvPr>
                <p14:cNvContentPartPr/>
                <p14:nvPr/>
              </p14:nvContentPartPr>
              <p14:xfrm>
                <a:off x="4000095" y="1855845"/>
                <a:ext cx="571320" cy="30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42257C-79FA-6D49-0159-60F49A7D836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91455" y="1847205"/>
                  <a:ext cx="588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C310C86-8C74-1097-AEFA-E424D0A03472}"/>
                    </a:ext>
                  </a:extLst>
                </p14:cNvPr>
                <p14:cNvContentPartPr/>
                <p14:nvPr/>
              </p14:nvContentPartPr>
              <p14:xfrm>
                <a:off x="4409415" y="1739565"/>
                <a:ext cx="205200" cy="307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C310C86-8C74-1097-AEFA-E424D0A0347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00415" y="1730565"/>
                  <a:ext cx="2228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51CD8E-57CC-99E8-494F-721B15866600}"/>
                    </a:ext>
                  </a:extLst>
                </p14:cNvPr>
                <p14:cNvContentPartPr/>
                <p14:nvPr/>
              </p14:nvContentPartPr>
              <p14:xfrm>
                <a:off x="4952655" y="1599165"/>
                <a:ext cx="780480" cy="124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51CD8E-57CC-99E8-494F-721B1586660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44015" y="1590525"/>
                  <a:ext cx="798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C498DB-EAC5-A6FE-65E3-EA215BD66DC8}"/>
                    </a:ext>
                  </a:extLst>
                </p14:cNvPr>
                <p14:cNvContentPartPr/>
                <p14:nvPr/>
              </p14:nvContentPartPr>
              <p14:xfrm>
                <a:off x="5419575" y="1477485"/>
                <a:ext cx="249840" cy="32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C498DB-EAC5-A6FE-65E3-EA215BD66D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10935" y="1468845"/>
                  <a:ext cx="267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3153E41-D154-7400-84D2-AE4D52167024}"/>
                    </a:ext>
                  </a:extLst>
                </p14:cNvPr>
                <p14:cNvContentPartPr/>
                <p14:nvPr/>
              </p14:nvContentPartPr>
              <p14:xfrm>
                <a:off x="5428935" y="1562085"/>
                <a:ext cx="82800" cy="343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3153E41-D154-7400-84D2-AE4D521670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20295" y="1553085"/>
                  <a:ext cx="100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27C0ED-A7BC-5C2E-0D3A-8D55E6B3BD7E}"/>
                    </a:ext>
                  </a:extLst>
                </p14:cNvPr>
                <p14:cNvContentPartPr/>
                <p14:nvPr/>
              </p14:nvContentPartPr>
              <p14:xfrm>
                <a:off x="5257575" y="1437525"/>
                <a:ext cx="765360" cy="841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27C0ED-A7BC-5C2E-0D3A-8D55E6B3BD7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48935" y="1428885"/>
                  <a:ext cx="78300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1BFA451-D931-F2FC-EC49-51E3C452A363}"/>
                    </a:ext>
                  </a:extLst>
                </p14:cNvPr>
                <p14:cNvContentPartPr/>
                <p14:nvPr/>
              </p14:nvContentPartPr>
              <p14:xfrm>
                <a:off x="2933415" y="1885725"/>
                <a:ext cx="74520" cy="443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1BFA451-D931-F2FC-EC49-51E3C452A3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24775" y="1876725"/>
                  <a:ext cx="92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2956377-8A63-7B51-1781-4FE66C998BFE}"/>
                    </a:ext>
                  </a:extLst>
                </p14:cNvPr>
                <p14:cNvContentPartPr/>
                <p14:nvPr/>
              </p14:nvContentPartPr>
              <p14:xfrm>
                <a:off x="2647575" y="1603845"/>
                <a:ext cx="1552680" cy="825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2956377-8A63-7B51-1781-4FE66C998BF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38935" y="1594845"/>
                  <a:ext cx="1570320" cy="84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5DFE876-52C1-2507-792C-AE1C4303784E}"/>
                  </a:ext>
                </a:extLst>
              </p14:cNvPr>
              <p14:cNvContentPartPr/>
              <p14:nvPr/>
            </p14:nvContentPartPr>
            <p14:xfrm>
              <a:off x="4141935" y="2580165"/>
              <a:ext cx="488160" cy="571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5DFE876-52C1-2507-792C-AE1C4303784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132935" y="2571525"/>
                <a:ext cx="505800" cy="5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01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ABU TOWSIF</dc:creator>
  <cp:lastModifiedBy>MD. ABU TOWSIF</cp:lastModifiedBy>
  <cp:revision>1</cp:revision>
  <dcterms:created xsi:type="dcterms:W3CDTF">2024-09-14T16:34:51Z</dcterms:created>
  <dcterms:modified xsi:type="dcterms:W3CDTF">2024-09-14T17:10:51Z</dcterms:modified>
</cp:coreProperties>
</file>