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2CCF6-7FA2-4027-B53D-4856D1B7C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09FBD8-8436-4642-8AF0-E5821D3B3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8BA937-0745-49D1-8EDA-E3484EB1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942-F2F2-4CE0-82E4-03ECA906F76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B3874-2839-4043-9A14-F353B084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C62A7-3BC0-412C-9A9B-A2C7632B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A99-FE5B-4067-A527-0195764BD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12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0756B-CF46-4EB2-981B-5C30A03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010DD-B08E-4F96-BC47-71F92C1D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B3A88-6A9C-4415-90DB-EA31A8CD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942-F2F2-4CE0-82E4-03ECA906F76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63C1B-5137-4708-9A21-48F78BD6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8E5FAC-2C84-4B84-92D3-ACC2C371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A99-FE5B-4067-A527-0195764BD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22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DC8E4E-8027-43EC-806C-10CA0EEAF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39711F-7D4F-4AF6-B911-2B1D8BC61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401EB-4F17-467E-9848-BF832CE0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942-F2F2-4CE0-82E4-03ECA906F76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34CAE0-6A1A-4A3C-BDE3-38393D02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47FAFD-DE5C-4432-8078-1DBCECA5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A99-FE5B-4067-A527-0195764BD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4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8E81C-4C03-442C-90CB-0ECE3681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E3EFB-9DA0-40F4-9157-15EF697B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C0CAA9-50EC-415E-B0E4-0E855102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942-F2F2-4CE0-82E4-03ECA906F76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AF3D14-3F42-4F5B-AC86-8EB91824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84F41-E307-4D1B-BA4B-3C7C549C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A99-FE5B-4067-A527-0195764BD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0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8A072-55A1-44F9-B2B6-01033767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2FCE1F-E267-461E-90CF-6C13A271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FEF17-4EAA-4420-8C0A-D55E8F3F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942-F2F2-4CE0-82E4-03ECA906F76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E6615F-F7E6-438A-B808-10B96C4F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62554D-EC9B-4208-9588-F30F45BB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A99-FE5B-4067-A527-0195764BD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66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6AD87-1C0E-426D-A175-63A89450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C18560-D875-4B34-B325-535197D43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AF03AF-D573-4F4E-86CB-DF2777A18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98073-C5D6-4105-99E6-F1B9A94D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942-F2F2-4CE0-82E4-03ECA906F76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4CBBC8-F6C2-4606-A2FF-4882111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6CAA93-5E54-43BD-B2F8-8CDF0E5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A99-FE5B-4067-A527-0195764BD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3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5C889-F81C-4FE0-9F1F-D55EF7CB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925290-9ABD-4724-B1B3-0E45E03B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7FB4B1-F9CC-4CC9-BAF7-4B934DAD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5E9446-42EB-412C-82E7-5D8E9E5B2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35AFE5-C385-41DD-8C63-A1A818299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B1208A-BB7E-4676-8A43-DEACB9F4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942-F2F2-4CE0-82E4-03ECA906F76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675B2E-5925-46A1-87F3-F7710895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58CFA4-4FA3-4DB6-956C-BE70FD4E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A99-FE5B-4067-A527-0195764BD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9509B-9B4E-4836-AA9A-80F9ABB0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B82EA-BFAB-46ED-A6E3-E9882A1A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942-F2F2-4CE0-82E4-03ECA906F76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480D61-DA9F-4B28-ABE0-7F061127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AFF8FF-65AD-47DD-AB2D-2E02436E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A99-FE5B-4067-A527-0195764BD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7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009E18-BF82-4047-A86B-91271CBD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942-F2F2-4CE0-82E4-03ECA906F76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62B20B-551A-484E-86D5-AE535BF1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02DBFC-18F4-4133-B902-D27557FD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A99-FE5B-4067-A527-0195764BD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2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FE2B8-B069-4710-A387-A8D45B8C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4875B-9546-4072-82B0-67B29FEB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E9291A-C324-4245-BEEC-0C36AD876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8EBFC8-5BD7-4E17-BD16-8109D743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942-F2F2-4CE0-82E4-03ECA906F76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91AA50-8CE4-4AF0-8C74-898DA751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635047-6B3F-40C5-9D35-BBC421FC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A99-FE5B-4067-A527-0195764BD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9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FAA96-632C-4E0F-A3BE-1560DE4D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C334EA-D904-4DE0-8923-B68EB1721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3DCF9E-F8E2-4E5E-A38A-A0660F33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CD876B-4C25-4FCC-877C-64D84BD0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942-F2F2-4CE0-82E4-03ECA906F76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1B884C-8D71-4F2D-96E6-33EAA641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A934E4-CCD0-4F45-B779-24C95BEE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A99-FE5B-4067-A527-0195764BD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0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28934-99DD-479D-ACDD-394548D6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E67B9-EBCB-4541-83E1-B2A85530E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5C754-7683-4ED1-A0D2-C4F869DD1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A942-F2F2-4CE0-82E4-03ECA906F76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A2510C-7D7A-4124-AC94-1BDF0863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89DA2-6015-41EB-994E-5452589AE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24A99-FE5B-4067-A527-0195764BD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87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4D16D-A4AE-4A55-A2A6-9AEFCA548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dadasdads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52D901-EBB8-4A40-A879-3BA1208D7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783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dadasdads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dadasdads</dc:title>
  <dc:creator>Иван Лютько</dc:creator>
  <cp:lastModifiedBy>Иван Лютько</cp:lastModifiedBy>
  <cp:revision>1</cp:revision>
  <dcterms:created xsi:type="dcterms:W3CDTF">2024-06-24T05:09:32Z</dcterms:created>
  <dcterms:modified xsi:type="dcterms:W3CDTF">2024-06-24T05:09:34Z</dcterms:modified>
</cp:coreProperties>
</file>