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406B6-6153-4AE3-8C8D-54D796200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5B9732-BF5C-4010-A025-3613DBFA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EC788-D0A6-4AFB-915D-6534B330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0BEA-7BEE-475A-B944-4FC35F0043E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7C2B43-9FFF-42FC-841D-C0B2B783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9DFBCE-C6CA-42A5-A332-7B9DE804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19C-9E07-4BC5-AE51-23A9EA4946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63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B2620-AE0F-4D7D-BA50-807DA0D6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9D795E-D6E7-4262-B78F-5039246EF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27BF8B-C4D9-4CFF-9192-663C39FA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0BEA-7BEE-475A-B944-4FC35F0043E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1C742C-ABFE-4BB8-9146-0430DF14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F4408B-0899-4F41-A9B8-044EA598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19C-9E07-4BC5-AE51-23A9EA4946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88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6950CB-D87F-484B-8D26-02C51BC89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888165-3625-4055-9DFD-885933449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0E631A-70E6-4C69-9551-0CC88A82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0BEA-7BEE-475A-B944-4FC35F0043E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AE4FDB-A8D1-4164-802F-B60FF7ED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95DE7A-3F96-441B-AC1A-D93E92F8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19C-9E07-4BC5-AE51-23A9EA4946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95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52B94-0B51-4FDA-9183-4D47913D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6311E-E173-4198-8F0E-577FCDD5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5C416-0CAA-4B9F-896D-703DAB6D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0BEA-7BEE-475A-B944-4FC35F0043E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108130-1C29-4E19-9C80-FFEA120A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51A81E-C6D8-496E-BAA8-57D5A6E2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19C-9E07-4BC5-AE51-23A9EA4946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7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BE946-B852-4372-8FA1-8E8AEC82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E63738-7750-400C-898A-1D868D58B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40C289-1AFF-4E7C-8BF0-3A1D13D4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0BEA-7BEE-475A-B944-4FC35F0043E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B7A07-1FE3-4FC7-8375-36A32F93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6819B6-2BED-4E8F-BE92-82F4826B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19C-9E07-4BC5-AE51-23A9EA4946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89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C99A3-9CC5-4BC0-ACE2-CC394ACF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EEC21-3D9D-4497-8054-F2FDF9FA4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3A1A5C-74AC-4DD4-8271-4E5138994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B05E29-C879-4B25-AC28-5B5E7F20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0BEA-7BEE-475A-B944-4FC35F0043E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63A167-98AC-4146-B6D1-501DEA7B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B6A86D-636F-4277-8829-ABF73468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19C-9E07-4BC5-AE51-23A9EA4946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3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E7F0A-8A45-4441-9B52-B909C0E5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066C7-DA7F-4011-87F9-B31CF945B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370B6-F8EF-403A-BDA2-9E43A7CCE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5D89EF-934E-4CF2-B078-50E06DE75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9423BBF-F461-48A4-81B5-1D5EFAD82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41635D-0813-42A1-9D8F-D6A465B6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0BEA-7BEE-475A-B944-4FC35F0043E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190204-FDE5-4B15-A50C-58794552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C7C95C-AFFA-42B6-857A-6FF4B8EC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19C-9E07-4BC5-AE51-23A9EA4946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83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DB842-B274-46D3-B897-67B690D0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95A8F9-8B42-4068-A150-3B4831F9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0BEA-7BEE-475A-B944-4FC35F0043E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8ADD27-5183-4E91-B762-5C05F899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A6EB02-DC17-477D-9417-F53C218B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19C-9E07-4BC5-AE51-23A9EA4946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93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50B30E-D8B5-4659-B3C4-FD64FB66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0BEA-7BEE-475A-B944-4FC35F0043E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80D2C8-0521-4858-836C-9F5C7FE6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EA5CC9-CCBF-4D23-892E-2DD94C78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19C-9E07-4BC5-AE51-23A9EA4946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57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5176E-088A-44AD-AC91-9A468041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90362-A079-429A-849B-96AF940F7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F53B6C-E12F-4457-8E39-2A3A1CB8C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F2E55D-0C5C-407E-BB7E-B585DA87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0BEA-7BEE-475A-B944-4FC35F0043E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C76917-1ADF-4B72-AB1F-6649A97A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F3853A-1DA9-4658-87D8-599B4271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19C-9E07-4BC5-AE51-23A9EA4946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54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A9A7D-F691-47C0-B6AF-6770E787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FB0119-85EA-4116-A555-12AE5F169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F49409-B324-49B2-98BA-57112E71A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ECCFEC-55E6-4870-A774-39310DD8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0BEA-7BEE-475A-B944-4FC35F0043E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54B262-6E8A-43B8-A0DE-9D4ED738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F9E84-A488-47BA-9CA0-89870E2F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19C-9E07-4BC5-AE51-23A9EA4946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76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533CC-2854-49DF-9CE2-35529596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62D04F-E0CD-4795-8DDC-4A9C7BA13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1A2278-94A6-45B7-94EE-1E04E12E2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0BEA-7BEE-475A-B944-4FC35F0043ED}" type="datetimeFigureOut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79205-FB57-42B3-8B45-7953910B2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A9D49-0FAF-4640-A9B7-F9670B7B4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F19C-9E07-4BC5-AE51-23A9EA4946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1F1D0-7789-4094-A538-A62C999E6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asdsadda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9F6CC9-2367-473A-B8DE-BAD1D6703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Красивые картинки»">
            <a:extLst>
              <a:ext uri="{FF2B5EF4-FFF2-40B4-BE49-F238E27FC236}">
                <a16:creationId xmlns:a16="http://schemas.microsoft.com/office/drawing/2014/main" id="{0CE0F51C-AFD3-481C-8740-203729E49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484" y="4195762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3823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asdsadda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asdsadda</dc:title>
  <dc:creator>Иван Лютько</dc:creator>
  <cp:lastModifiedBy>Иван Лютько</cp:lastModifiedBy>
  <cp:revision>6</cp:revision>
  <dcterms:created xsi:type="dcterms:W3CDTF">2024-06-24T03:46:55Z</dcterms:created>
  <dcterms:modified xsi:type="dcterms:W3CDTF">2024-06-24T04:54:43Z</dcterms:modified>
</cp:coreProperties>
</file>