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27436-441C-4E53-9AE6-F808FD335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14C074-35AB-4FD5-B2D4-68FD40FDD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BE2893-EDD6-4FBE-A537-0F7B0989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5951-9340-454F-8764-7EAAB1EABB6C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96BDE8-C466-485F-87B5-86E07407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63D6C2-CC8C-4D88-B515-54173D53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C2CF-4B42-4170-9070-2DB22A98D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00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A3B17-376D-451F-B715-40C012EF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AAEC6B-739D-4990-81F6-95010B0B7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05D47B-729D-41C2-A14E-AD174B28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5951-9340-454F-8764-7EAAB1EABB6C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59E8E2-F36C-455B-AB47-F6183A13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81659-D0D8-4257-B92F-4E67E92C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C2CF-4B42-4170-9070-2DB22A98D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31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8E8931-2A4D-4449-B61F-E3E96D1F8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E9106-7271-4DE9-A0CA-32C867D26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7108ED-5B69-4826-B327-530AB2B6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5951-9340-454F-8764-7EAAB1EABB6C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147BB5-4BAE-451E-905E-4D6A418C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E942EC-0BB6-43B8-B3FB-F7EF2A35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C2CF-4B42-4170-9070-2DB22A98D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29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FF792-F5E3-4A09-AA7A-94F67756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8D4488-4AC1-4D36-B547-01F3D037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47CE2D-9823-40E5-92C0-F653228D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5951-9340-454F-8764-7EAAB1EABB6C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3F3B49-5DAA-4BDD-B751-10FF42A7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E0110-679A-454F-B30B-DBFC4546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C2CF-4B42-4170-9070-2DB22A98D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79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B0C17-B964-40B5-BE1D-C5F8D9D1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FD8408-5253-4353-A8BE-0F10BBB9A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FADC18-E36A-43FD-9967-C4C5774C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5951-9340-454F-8764-7EAAB1EABB6C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80383-6388-4418-91F3-6F97315C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D4DF4E-1AF0-44F0-A330-F8434CCC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C2CF-4B42-4170-9070-2DB22A98D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66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CB046-63F8-4FFC-9EE8-C9F994F6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D498F-F6D5-4484-BCB5-2EFC1966E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73995A-180C-4956-B6B4-A778A3199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B7E85F-01B3-4EAC-B5FC-C3825075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5951-9340-454F-8764-7EAAB1EABB6C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FD0981-E20C-422A-8402-7F81F079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51FCEA-12CF-4144-89E1-4A58651A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C2CF-4B42-4170-9070-2DB22A98D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1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05A14-5DFF-419A-8645-E856A4A2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D52718-AC9F-42D3-99A7-1CF4256FB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215194-8EB0-45C1-8B9F-346CAE7E5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093B74-25C8-4558-997F-63D46B9AA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86FCA8-8141-49E7-B916-FF1413793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5E927C-9727-4747-8F37-71FE7E15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5951-9340-454F-8764-7EAAB1EABB6C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D8597F-9DBB-4558-877E-605D3F74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970401-CA2C-40C4-9C65-316DF4EA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C2CF-4B42-4170-9070-2DB22A98D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8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8DB4B-65BB-4F91-A1FD-AF4EBE74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792A11-EECA-4DE3-8930-1010D07D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5951-9340-454F-8764-7EAAB1EABB6C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21758DA-7D77-41C5-BD5D-1D34FE09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4C1F36-FFFC-4732-8C28-8AD5EFBA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C2CF-4B42-4170-9070-2DB22A98D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92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C45E85-09D5-45D8-A620-0AE61316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5951-9340-454F-8764-7EAAB1EABB6C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7BC818-BB9E-4D5E-9E3B-AEF70AEF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D03E58-AF23-4B80-A743-4FC4BADB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C2CF-4B42-4170-9070-2DB22A98D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7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EBEF3-6343-48E4-B39A-49CB7267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49F61-7E94-4FA4-9D29-33FCDF06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CF54FE-7938-4316-A377-919E77DF2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676594-D7FC-4C4F-B0C5-E2F1507D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5951-9340-454F-8764-7EAAB1EABB6C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4D50AC-276B-4096-AFF7-31C4F182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0D21F8-12A0-4AF7-88B3-23AAB98D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C2CF-4B42-4170-9070-2DB22A98D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88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1CF83-4CCD-457F-A5FF-99DC9463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73A007-C292-4309-A228-C22A6CDC4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F991A7-0B18-4AAB-AC41-CE997F220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E9FD13-69A1-4ED5-BCFE-5048D91A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5951-9340-454F-8764-7EAAB1EABB6C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ADA779-692E-44CC-A96C-DA064B5E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CB9742-2085-4397-8228-64E27FE6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C2CF-4B42-4170-9070-2DB22A98D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42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7E002-60E6-4F6A-BEE3-988FC74D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DEDB39-1F14-43C6-B410-8843FB94D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752126-517A-4E6C-B65F-5DD82E343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95951-9340-454F-8764-7EAAB1EABB6C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11D55F-B228-4766-8D1C-BF15D8518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537468-63AA-4119-9FCE-C65B1312A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FC2CF-4B42-4170-9070-2DB22A98D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19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C164E-1BE5-4234-9C12-DD38C8263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adasdasd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513551-70F8-45FF-B91D-B247A22E1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491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adasdasd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adasdasd</dc:title>
  <dc:creator>Иван Лютько</dc:creator>
  <cp:lastModifiedBy>Иван Лютько</cp:lastModifiedBy>
  <cp:revision>1</cp:revision>
  <dcterms:created xsi:type="dcterms:W3CDTF">2024-06-24T05:06:51Z</dcterms:created>
  <dcterms:modified xsi:type="dcterms:W3CDTF">2024-06-24T05:06:52Z</dcterms:modified>
</cp:coreProperties>
</file>