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9628B-DCE4-435F-A26F-3AA7A5E6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AA669E-F16C-453C-88F3-43F0E93F5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BCCDE-4987-4D74-BFCE-4C3B88AE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24903-1FB2-462C-9883-AEA53445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539FD-F0B9-42A4-A3DE-2C55BB3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19FB-81E7-4861-8170-1B817DE6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17A39-9656-414C-AD06-36971E3E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19177-F7F2-4D56-BCD4-34EA03AA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609FF-E8B5-4FF4-90FE-2636A914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5F3C0-2136-4414-B082-EE3280AD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2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C77554-B2E4-4498-8FB8-794122B57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CBA04B-5269-4884-BB73-89AF8B71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AA912-0790-47F7-B6C0-7818E8C3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E5807-59E6-47EB-8417-A84C3A95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F8BDB-5A0C-44C2-9CD5-04AB8E6A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9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17BCE-B0A6-4EF3-B055-9C55823A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AECF7-CEE1-41F1-9A43-B2BAA604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E9265-5FF0-4F53-8586-326E441A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434F8-A40F-4FBD-93F9-13BCAC2D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0A199-49E4-437C-9A37-23CBD261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0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FB1B-9BCD-4B51-9E41-9044BE6C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57AAF0-A111-4C90-A36C-4A27FD65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48115-6DF3-4FA8-AA00-15BD92C3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14736-6FDA-414D-B2EA-C69CFA09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79CB80-A729-4B4A-BA87-FFC9456B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11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B186D-D6A7-4867-A141-E7F73C61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5AC97-CCBE-46FA-AF14-53D4D6CE2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1BD6F-072E-420B-915C-43D6BEFC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7D868E-D6D2-45DB-8D73-397BABC4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B65EE-7980-417B-8CDE-07B4C23E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CA6ED-F20D-43B2-91E6-5A0C06C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5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3AECA-4DAC-4E6B-A265-7A7F66AB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B99E0B-78C8-4E8A-A2C8-40E99EEF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AC5B4-BC7C-4D40-964C-FC450496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A3EFBF-3DFA-4675-9684-C666AD4A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1DBCAD-0BB4-4A06-B430-95C80B51A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4A8C74-10C2-4C0C-86E2-42CED88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590D06-1038-4F85-A177-14CAFE68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534D2E-76F5-4A22-B292-9B2047DE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8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2DC6-4F22-4D05-92CB-81BBF30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696532-D5C6-4CF3-B594-BA2188C8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AC264F-D5ED-461D-8AF6-73E983F8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09D4DE-E74A-4B73-9DE0-4BCF22B3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70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8B826C-A8EF-4B23-B5DE-8C4CE2B0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9ECB57-A31D-454A-B56F-9D30074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59E406-40AF-4919-B328-A2C4675F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2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6020B-6C75-497A-BC1E-BED78725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3885A-2950-403F-9854-B13957B2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54C7D3-E446-48E9-A959-05EDC9C79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217BD-9508-49D1-8AFF-FA575BC3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17CD6C-8953-49CD-90A6-05915925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40D8C-0841-4DE6-AC9F-211C092D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271CF-1282-4ED5-B215-8494E281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4AD08E-F925-42B7-8E23-4B701403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751E3-4616-4697-B4DD-4FED6A4C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1E350F-92F4-43AC-9040-947B676B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8D0B4C-4603-4F77-9BFF-4B6DF23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FCC31D-35A5-43F0-B985-58F21D56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7D19-D49C-434F-991F-82CEF003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EA3580-C54A-4B64-9E8A-E7C08F5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EF904-27BE-4116-AF5F-2D456170F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0307-D3B0-48B0-A43A-9B3F1518BAD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BFD55-067A-4E81-855E-A0E26CBFC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C6F9-3CD0-45E0-84F0-2918F1F4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A77D-D196-4035-8651-A45261CB3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D6D4-E6F1-4B59-8076-6A358B801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adasdasd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456D2F-0B78-4F5F-B04F-896CA7C8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76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adasdasd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adasdasd</dc:title>
  <dc:creator>Иван Лютько</dc:creator>
  <cp:lastModifiedBy>Иван Лютько</cp:lastModifiedBy>
  <cp:revision>1</cp:revision>
  <dcterms:created xsi:type="dcterms:W3CDTF">2024-06-24T05:09:57Z</dcterms:created>
  <dcterms:modified xsi:type="dcterms:W3CDTF">2024-06-24T05:09:58Z</dcterms:modified>
</cp:coreProperties>
</file>