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3"/>
  </p:notesMasterIdLst>
  <p:sldIdLst>
    <p:sldId id="33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6" autoAdjust="0"/>
    <p:restoredTop sz="94660"/>
  </p:normalViewPr>
  <p:slideViewPr>
    <p:cSldViewPr>
      <p:cViewPr>
        <p:scale>
          <a:sx n="76" d="100"/>
          <a:sy n="76" d="100"/>
        </p:scale>
        <p:origin x="-123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9C81D-72B0-42C7-BF91-A4119E6021E9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ADCEF-80BF-45D9-A0D8-C9826E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064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81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96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229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402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050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571500" indent="-5143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Write a script that selects all the div nodes that are directly inside other div elements</a:t>
            </a:r>
          </a:p>
          <a:p>
            <a:pPr marL="919163" lvl="1" indent="-514350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Create a function using </a:t>
            </a:r>
            <a:r>
              <a:rPr lang="en-US" sz="2600" dirty="0" err="1" smtClean="0"/>
              <a:t>querySelectorAll</a:t>
            </a:r>
            <a:r>
              <a:rPr lang="en-US" sz="2600" dirty="0" smtClean="0"/>
              <a:t>()</a:t>
            </a:r>
            <a:endParaRPr lang="en-US" sz="2600" dirty="0"/>
          </a:p>
          <a:p>
            <a:pPr marL="919163" lvl="1" indent="-514350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Create a function using </a:t>
            </a:r>
            <a:r>
              <a:rPr lang="en-US" sz="2600" dirty="0" err="1" smtClean="0"/>
              <a:t>getElementsByTagName</a:t>
            </a:r>
            <a:r>
              <a:rPr lang="en-US" sz="2600" dirty="0" smtClean="0"/>
              <a:t>()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Create a function that gets the value of &lt;input type="text"&gt; ands prints its value to the console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Cr</a:t>
            </a:r>
            <a:r>
              <a:rPr lang="bg-BG" sz="2800" dirty="0" smtClean="0"/>
              <a:t>е</a:t>
            </a:r>
            <a:r>
              <a:rPr lang="en-US" sz="2800" dirty="0" smtClean="0"/>
              <a:t>ate a function that gets the value of &lt;input type="color"&gt; and sets the background of the body to this value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*Write a script that shims querySelector and querySelectorAll in older browsers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561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8376</TotalTime>
  <Words>91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Telerik Academy theme</vt:lpstr>
      <vt:lpstr>Homework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and DOM Manipulation</dc:title>
  <dc:creator>Doncho Minkov</dc:creator>
  <cp:lastModifiedBy>Tihomir Arahangelov</cp:lastModifiedBy>
  <cp:revision>1212</cp:revision>
  <dcterms:created xsi:type="dcterms:W3CDTF">2006-08-16T00:00:00Z</dcterms:created>
  <dcterms:modified xsi:type="dcterms:W3CDTF">2014-06-07T17:18:47Z</dcterms:modified>
</cp:coreProperties>
</file>