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0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Tihomir Arahangelov</cp:lastModifiedBy>
  <cp:revision>348</cp:revision>
  <dcterms:created xsi:type="dcterms:W3CDTF">2013-01-17T16:42:26Z</dcterms:created>
  <dcterms:modified xsi:type="dcterms:W3CDTF">2014-02-23T14:56:05Z</dcterms:modified>
</cp:coreProperties>
</file>