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6" r:id="rId2"/>
    <p:sldId id="27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17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E13A9-C70D-4BCE-A3E7-03F47CA3ABB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64067-0CDE-4E0A-8C09-B5089366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0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3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1C35D19-B7E4-45DF-9354-552B8988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1C35D19-B7E4-45DF-9354-552B8988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8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5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2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710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531176"/>
            <a:ext cx="8686800" cy="938719"/>
          </a:xfrm>
        </p:spPr>
        <p:txBody>
          <a:bodyPr>
            <a:spAutoFit/>
          </a:bodyPr>
          <a:lstStyle/>
          <a:p>
            <a:pPr marL="625475" indent="-514350">
              <a:lnSpc>
                <a:spcPct val="95000"/>
              </a:lnSpc>
              <a:spcBef>
                <a:spcPts val="300"/>
              </a:spcBef>
              <a:buFont typeface="+mj-lt"/>
              <a:buAutoNum type="arabicPeriod"/>
              <a:tabLst>
                <a:tab pos="282575" algn="l"/>
                <a:tab pos="346075" algn="l"/>
              </a:tabLst>
            </a:pPr>
            <a:r>
              <a:rPr lang="en-US" sz="2600" dirty="0" smtClean="0"/>
              <a:t>Create a jQuery plugin for creating dropdown list</a:t>
            </a:r>
          </a:p>
          <a:p>
            <a:pPr marL="746125" lvl="1" indent="-287338">
              <a:lnSpc>
                <a:spcPct val="95000"/>
              </a:lnSpc>
              <a:spcBef>
                <a:spcPts val="300"/>
              </a:spcBef>
              <a:tabLst>
                <a:tab pos="282575" algn="l"/>
                <a:tab pos="346075" algn="l"/>
              </a:tabLst>
            </a:pPr>
            <a:r>
              <a:rPr lang="en-US" sz="2400" dirty="0" smtClean="0"/>
              <a:t>By given the following:</a:t>
            </a:r>
          </a:p>
        </p:txBody>
      </p:sp>
      <p:sp>
        <p:nvSpPr>
          <p:cNvPr id="13" name="Text Placeholder 8"/>
          <p:cNvSpPr txBox="1">
            <a:spLocks/>
          </p:cNvSpPr>
          <p:nvPr/>
        </p:nvSpPr>
        <p:spPr>
          <a:xfrm>
            <a:off x="703136" y="1469154"/>
            <a:ext cx="7737729" cy="1189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&lt;select id="dropdown"&gt;</a:t>
            </a:r>
            <a:endParaRPr lang="en-US" sz="1800" dirty="0"/>
          </a:p>
          <a:p>
            <a:r>
              <a:rPr lang="en-US" sz="1800" dirty="0"/>
              <a:t>  &lt;option value="1"&gt;One&lt;/option</a:t>
            </a:r>
            <a:r>
              <a:rPr lang="en-US" sz="1800" dirty="0" smtClean="0"/>
              <a:t>&gt;</a:t>
            </a:r>
            <a:endParaRPr lang="en-US" sz="1800" dirty="0"/>
          </a:p>
          <a:p>
            <a:r>
              <a:rPr lang="en-US" sz="1800" dirty="0"/>
              <a:t>  &lt;option value</a:t>
            </a:r>
            <a:r>
              <a:rPr lang="en-US" sz="1800" dirty="0" smtClean="0"/>
              <a:t>="2"&gt;Two&lt;/</a:t>
            </a:r>
            <a:r>
              <a:rPr lang="en-US" sz="1800" dirty="0"/>
              <a:t>option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&lt;/select&gt;</a:t>
            </a:r>
          </a:p>
        </p:txBody>
      </p:sp>
      <p:sp>
        <p:nvSpPr>
          <p:cNvPr id="14" name="Text Placeholder 8"/>
          <p:cNvSpPr txBox="1">
            <a:spLocks/>
          </p:cNvSpPr>
          <p:nvPr/>
        </p:nvSpPr>
        <p:spPr>
          <a:xfrm>
            <a:off x="4733925" y="2289141"/>
            <a:ext cx="370694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$('#dropdown').dropdown()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228600" y="2700194"/>
            <a:ext cx="8686800" cy="44319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287338">
              <a:lnSpc>
                <a:spcPct val="95000"/>
              </a:lnSpc>
              <a:spcBef>
                <a:spcPts val="300"/>
              </a:spcBef>
              <a:tabLst>
                <a:tab pos="282575" algn="l"/>
                <a:tab pos="346075" algn="l"/>
              </a:tabLst>
            </a:pPr>
            <a:r>
              <a:rPr lang="en-US" sz="2400" dirty="0"/>
              <a:t>Produces the following HTML:</a:t>
            </a:r>
          </a:p>
        </p:txBody>
      </p:sp>
      <p:sp>
        <p:nvSpPr>
          <p:cNvPr id="17" name="Text Placeholder 8"/>
          <p:cNvSpPr txBox="1">
            <a:spLocks/>
          </p:cNvSpPr>
          <p:nvPr/>
        </p:nvSpPr>
        <p:spPr>
          <a:xfrm>
            <a:off x="703136" y="3169357"/>
            <a:ext cx="7737729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&lt;select id="dropdown"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style="display: none"</a:t>
            </a:r>
            <a:r>
              <a:rPr lang="en-US" sz="1800" dirty="0" smtClean="0"/>
              <a:t>&gt;…&lt;/select&gt;</a:t>
            </a:r>
          </a:p>
          <a:p>
            <a:r>
              <a:rPr lang="en-US" sz="1800" dirty="0" smtClean="0"/>
              <a:t>&lt;div class="dropdown-list-container"&gt;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</a:t>
            </a:r>
            <a:r>
              <a:rPr lang="en-US" sz="1800" dirty="0" err="1" smtClean="0"/>
              <a:t>ul</a:t>
            </a:r>
            <a:r>
              <a:rPr lang="en-US" sz="1800" dirty="0"/>
              <a:t> </a:t>
            </a:r>
            <a:r>
              <a:rPr lang="en-US" sz="1800" dirty="0" smtClean="0"/>
              <a:t>class="dropdown-list-options"&gt;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&lt;li class="dropdown-list-option" data-value="0"&gt;One&lt;/li&gt;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…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&lt;/</a:t>
            </a:r>
            <a:r>
              <a:rPr lang="en-US" sz="1800" dirty="0" err="1" smtClean="0"/>
              <a:t>ul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&lt;/div&gt;</a:t>
            </a: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228600" y="5226647"/>
            <a:ext cx="8686800" cy="156196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287338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tabLst>
                <a:tab pos="282575" algn="l"/>
                <a:tab pos="346075" algn="l"/>
              </a:tabLst>
            </a:pPr>
            <a:r>
              <a:rPr lang="en-US" sz="2400" dirty="0" smtClean="0"/>
              <a:t>And make it work as SELECT node</a:t>
            </a:r>
          </a:p>
          <a:p>
            <a:pPr marL="1038225" lvl="2" indent="-287338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tabLst>
                <a:tab pos="282575" algn="l"/>
                <a:tab pos="346075" algn="l"/>
              </a:tabLst>
            </a:pPr>
            <a:r>
              <a:rPr lang="en-US" sz="2200" dirty="0" smtClean="0"/>
              <a:t>Selecting an one of the generated LI nodes, selects the corresponding OPTION node</a:t>
            </a:r>
          </a:p>
          <a:p>
            <a:pPr marL="1303337" lvl="3" indent="-287338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tabLst>
                <a:tab pos="282575" algn="l"/>
                <a:tab pos="346075" algn="l"/>
              </a:tabLst>
            </a:pPr>
            <a:r>
              <a:rPr lang="en-US" sz="2000" dirty="0" smtClean="0"/>
              <a:t>So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dropdown:selected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en-US" sz="2000" dirty="0" smtClean="0"/>
              <a:t> works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11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625475" indent="-5143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346075" algn="l"/>
              </a:tabLst>
            </a:pPr>
            <a:r>
              <a:rPr lang="en-US" sz="2800" dirty="0" smtClean="0"/>
              <a:t>*Create a jQuery plugin for fading in/fading out message box</a:t>
            </a:r>
          </a:p>
          <a:p>
            <a:pPr marL="973138" lvl="1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600" dirty="0" smtClean="0"/>
              <a:t>Creates a message box</a:t>
            </a:r>
          </a:p>
          <a:p>
            <a:pPr marL="973138" lvl="1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endParaRPr lang="en-US" sz="2400" dirty="0"/>
          </a:p>
          <a:p>
            <a:pPr marL="973138" lvl="1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600" dirty="0" smtClean="0"/>
              <a:t>Show a success/error message in the box</a:t>
            </a:r>
          </a:p>
          <a:p>
            <a:pPr marL="1265238" lvl="2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400" dirty="0" smtClean="0"/>
              <a:t>Showing is done by setting the opacity of the message from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/>
              <a:t> to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/>
              <a:t> in an interval of 1 </a:t>
            </a:r>
            <a:r>
              <a:rPr lang="en-US" sz="2400" dirty="0" smtClean="0"/>
              <a:t>second</a:t>
            </a:r>
          </a:p>
          <a:p>
            <a:pPr marL="1265238" lvl="2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400" dirty="0" smtClean="0"/>
              <a:t>The message disappears after 3 seconds</a:t>
            </a:r>
            <a:endParaRPr lang="en-US" sz="2600" dirty="0" smtClean="0"/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908851" y="2391916"/>
            <a:ext cx="732629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msgBox</a:t>
            </a:r>
            <a:r>
              <a:rPr lang="en-US" dirty="0" smtClean="0"/>
              <a:t> = $('#message-box').</a:t>
            </a:r>
            <a:r>
              <a:rPr lang="en-US" dirty="0" err="1" smtClean="0"/>
              <a:t>messageBox</a:t>
            </a:r>
            <a:r>
              <a:rPr lang="en-US" dirty="0" smtClean="0"/>
              <a:t>();</a:t>
            </a:r>
          </a:p>
        </p:txBody>
      </p:sp>
      <p:sp>
        <p:nvSpPr>
          <p:cNvPr id="13" name="Text Placeholder 8"/>
          <p:cNvSpPr txBox="1">
            <a:spLocks/>
          </p:cNvSpPr>
          <p:nvPr/>
        </p:nvSpPr>
        <p:spPr>
          <a:xfrm>
            <a:off x="837829" y="4822051"/>
            <a:ext cx="732629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msgBox.success</a:t>
            </a:r>
            <a:r>
              <a:rPr lang="en-US" dirty="0" smtClean="0"/>
              <a:t>('Success message');</a:t>
            </a:r>
          </a:p>
          <a:p>
            <a:r>
              <a:rPr lang="en-US" dirty="0" err="1" smtClean="0"/>
              <a:t>msgBox.error</a:t>
            </a:r>
            <a:r>
              <a:rPr lang="en-US" dirty="0" smtClean="0"/>
              <a:t>('Error message');</a:t>
            </a:r>
          </a:p>
        </p:txBody>
      </p:sp>
    </p:spTree>
    <p:extLst>
      <p:ext uri="{BB962C8B-B14F-4D97-AF65-F5344CB8AC3E}">
        <p14:creationId xmlns:p14="http://schemas.microsoft.com/office/powerpoint/2010/main" val="32774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628</TotalTime>
  <Words>202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Telerik Academy</vt:lpstr>
      <vt:lpstr>Homework</vt:lpstr>
      <vt:lpstr>Homework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Plugins</dc:title>
  <dc:creator>Doncho Minkov</dc:creator>
  <cp:lastModifiedBy>Tihomir Arahangelov</cp:lastModifiedBy>
  <cp:revision>179</cp:revision>
  <dcterms:created xsi:type="dcterms:W3CDTF">2013-06-06T07:23:34Z</dcterms:created>
  <dcterms:modified xsi:type="dcterms:W3CDTF">2014-06-17T11:13:41Z</dcterms:modified>
</cp:coreProperties>
</file>