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sldIdLst>
    <p:sldId id="312" r:id="rId2"/>
    <p:sldId id="313" r:id="rId3"/>
    <p:sldId id="314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1194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356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721BC009-332D-49A2-BFD3-614596612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14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721BC009-332D-49A2-BFD3-614596612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98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295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786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61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4659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91455"/>
            <a:ext cx="8686800" cy="762000"/>
          </a:xfrm>
        </p:spPr>
        <p:txBody>
          <a:bodyPr/>
          <a:lstStyle/>
          <a:p>
            <a:pPr marL="400050" indent="-400050">
              <a:buFont typeface="+mj-lt"/>
              <a:buAutoNum type="arabicPeriod"/>
            </a:pPr>
            <a:r>
              <a:rPr lang="en-US" dirty="0" smtClean="0"/>
              <a:t>Draw</a:t>
            </a:r>
            <a:r>
              <a:rPr lang="en-US" sz="2800" dirty="0" smtClean="0"/>
              <a:t> </a:t>
            </a:r>
            <a:r>
              <a:rPr lang="en-US" dirty="0" smtClean="0"/>
              <a:t>the following graphics using canvas: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2600" y="2172771"/>
            <a:ext cx="1536700" cy="2163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1600" y="4336534"/>
            <a:ext cx="3303587" cy="207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0" y="1849597"/>
            <a:ext cx="2767824" cy="360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38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(5)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129540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sz="2800" dirty="0"/>
              <a:t>Draw a </a:t>
            </a:r>
            <a:r>
              <a:rPr lang="en-US" sz="2800" dirty="0" smtClean="0"/>
              <a:t>circle that flies inside a box</a:t>
            </a:r>
          </a:p>
          <a:p>
            <a:pPr marL="712788" lvl="1" indent="-357188"/>
            <a:r>
              <a:rPr lang="en-US" sz="2600" dirty="0" smtClean="0"/>
              <a:t>When it reaches an edge, it should bounce that edge</a:t>
            </a:r>
          </a:p>
          <a:p>
            <a:pPr marL="712788" lvl="1" indent="-357188"/>
            <a:endParaRPr lang="bg-BG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060" y="2438400"/>
            <a:ext cx="6181880" cy="381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04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(7)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300"/>
              </a:spcBef>
              <a:buFont typeface="+mj-lt"/>
              <a:buAutoNum type="arabicPeriod" startAt="3"/>
            </a:pPr>
            <a:r>
              <a:rPr lang="en-US" sz="2800" dirty="0" smtClean="0"/>
              <a:t>*Create the famous game "Snake"</a:t>
            </a:r>
          </a:p>
          <a:p>
            <a:pPr marL="712788" lvl="1" indent="-357188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The snake is a sequence of rectangles/ellipses</a:t>
            </a:r>
          </a:p>
          <a:p>
            <a:pPr marL="712788" lvl="1" indent="-357188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The snake can move left, right, up or down</a:t>
            </a:r>
          </a:p>
          <a:p>
            <a:pPr marL="712788" lvl="1" indent="-357188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The snake dies if it reaches any of the edges or when it tries to eat itself</a:t>
            </a:r>
          </a:p>
          <a:p>
            <a:pPr marL="712788" lvl="1" indent="-357188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A food should be generated</a:t>
            </a:r>
          </a:p>
          <a:p>
            <a:pPr marL="1004888" lvl="2" indent="-357188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When the snake eats the food, it grows and new food is generated at random position</a:t>
            </a:r>
            <a:endParaRPr lang="en-US" dirty="0"/>
          </a:p>
          <a:p>
            <a:pPr marL="712788" lvl="1" indent="-357188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Implement a high-score board, kept in </a:t>
            </a:r>
            <a:r>
              <a:rPr lang="en-US" dirty="0" err="1" smtClean="0"/>
              <a:t>localStorage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919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lerik Academy theme" id="{2620D71C-A5FD-46E0-A488-16D4CF22AEE2}" vid="{F028A4D3-6851-4D6D-A82D-72CBFB9A81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10102</TotalTime>
  <Words>108</Words>
  <Application>Microsoft Office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Telerik Academy theme</vt:lpstr>
      <vt:lpstr>Homework</vt:lpstr>
      <vt:lpstr>Homework (5)</vt:lpstr>
      <vt:lpstr>Homework (7)</vt:lpstr>
    </vt:vector>
  </TitlesOfParts>
  <Company>Telerik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Canvas</dc:title>
  <dc:creator>Doncho Minkov</dc:creator>
  <cp:lastModifiedBy>Tihomir Arahangelov</cp:lastModifiedBy>
  <cp:revision>432</cp:revision>
  <dcterms:created xsi:type="dcterms:W3CDTF">2013-11-06T07:04:00Z</dcterms:created>
  <dcterms:modified xsi:type="dcterms:W3CDTF">2014-06-08T17:52:54Z</dcterms:modified>
</cp:coreProperties>
</file>