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67" r:id="rId6"/>
    <p:sldId id="268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bieski" initials="S" lastIdx="1" clrIdx="0">
    <p:extLst>
      <p:ext uri="{19B8F6BF-5375-455C-9EA6-DF929625EA0E}">
        <p15:presenceInfo xmlns:p15="http://schemas.microsoft.com/office/powerpoint/2012/main" userId="Sobie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66" y="23813"/>
            <a:ext cx="1769533" cy="8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3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204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202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53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45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80" y="230188"/>
            <a:ext cx="2400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79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3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40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959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58D5-90D2-46AB-921C-0CB7B41A10B3}" type="datetimeFigureOut">
              <a:rPr lang="bg-BG" smtClean="0"/>
              <a:t>15.6.2014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20C5-98D2-4A44-BD71-7B31C146BA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97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rah-it/Kensh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rah-it/Kensh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KENSHI</a:t>
            </a:r>
            <a:endParaRPr lang="bg-BG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OF PROFESSIONALS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9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7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endParaRPr lang="bg-BG" sz="67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378732" y="2044371"/>
            <a:ext cx="7434533" cy="4092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Lazar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Lazarov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Stefan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Vyrbanov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Tihomir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Arhangelov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Ivailo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Petrov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Emrah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Bekir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Ivailo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Hristov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0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7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Love It</a:t>
            </a:r>
            <a:endParaRPr lang="bg-BG" sz="67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02000" y="5974079"/>
            <a:ext cx="10567600" cy="70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https://github.com/emrah-it/Kenshi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2035833"/>
            <a:ext cx="90232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 all possible moves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pawns can be Queen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Notified when your Queen or King is in danger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4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Inspired By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Kassparov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bg-BG" sz="67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123378" y="1463315"/>
            <a:ext cx="437369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8199" y="58146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57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7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  <a:endParaRPr lang="bg-BG" sz="67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3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86" y="2154205"/>
            <a:ext cx="4551428" cy="45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7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bg-BG" sz="67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02000" y="5974079"/>
            <a:ext cx="10567600" cy="70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us on: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https://github.com/emrah-it/Kenshi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7004" y="2597556"/>
            <a:ext cx="4597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Thank you for</a:t>
            </a:r>
          </a:p>
          <a:p>
            <a:pPr algn="ctr"/>
            <a:r>
              <a:rPr lang="en-US" sz="5400" dirty="0" smtClean="0"/>
              <a:t> your attention!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20892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48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KENSHI</vt:lpstr>
      <vt:lpstr> Team Members</vt:lpstr>
      <vt:lpstr> Why We Love It</vt:lpstr>
      <vt:lpstr>Inspired By Kassparov </vt:lpstr>
      <vt:lpstr> Visual Studio</vt:lpstr>
      <vt:lpstr>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KENSHI</dc:title>
  <dc:creator>Sobieski</dc:creator>
  <cp:lastModifiedBy>Sobieski</cp:lastModifiedBy>
  <cp:revision>3</cp:revision>
  <dcterms:created xsi:type="dcterms:W3CDTF">2014-06-12T22:44:26Z</dcterms:created>
  <dcterms:modified xsi:type="dcterms:W3CDTF">2014-06-15T17:55:39Z</dcterms:modified>
</cp:coreProperties>
</file>