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8" r:id="rId4"/>
    <p:sldId id="264" r:id="rId5"/>
    <p:sldId id="265" r:id="rId6"/>
    <p:sldId id="266" r:id="rId7"/>
    <p:sldId id="257" r:id="rId8"/>
    <p:sldId id="267" r:id="rId9"/>
    <p:sldId id="259" r:id="rId10"/>
    <p:sldId id="261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46310B-4EC8-4D3D-B713-0EF9553144C8}" type="datetimeFigureOut">
              <a:rPr lang="bg-BG" smtClean="0"/>
              <a:t>11.9.2013 г.</a:t>
            </a:fld>
            <a:endParaRPr lang="bg-B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5CA61-25EC-406D-8CFF-81ACEB71B953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rikacademy.visualstudio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Galaxian\GameTeamWork.exe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52ZQU8leKEAxz0P_-GeELhYo09784T4Yv7JJ6-jzw9wmo2S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712879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ово поле 8"/>
          <p:cNvSpPr txBox="1"/>
          <p:nvPr/>
        </p:nvSpPr>
        <p:spPr>
          <a:xfrm>
            <a:off x="251520" y="233621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Тихомир </a:t>
            </a:r>
            <a:r>
              <a:rPr lang="bg-BG" sz="4000" b="1" i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Арахангелов</a:t>
            </a:r>
            <a:endParaRPr lang="bg-BG" sz="4000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331413" y="2484327"/>
            <a:ext cx="5762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Светослав </a:t>
            </a:r>
            <a:r>
              <a:rPr lang="bg-BG" sz="4000" b="1" i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Барутчийски</a:t>
            </a:r>
            <a:endParaRPr lang="bg-BG" sz="4000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4288718" y="3375039"/>
            <a:ext cx="4297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Марин Димитров</a:t>
            </a:r>
            <a:endParaRPr lang="bg-BG" sz="4000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4411256" y="2561271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Avata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61" y="3168147"/>
            <a:ext cx="3508326" cy="35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41" y="3321188"/>
            <a:ext cx="3202244" cy="32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96424"/>
            <a:ext cx="3371770" cy="33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2" y="3296424"/>
            <a:ext cx="1938536" cy="3370175"/>
          </a:xfrm>
          <a:prstGeom prst="rect">
            <a:avLst/>
          </a:prstGeom>
        </p:spPr>
      </p:pic>
      <p:sp>
        <p:nvSpPr>
          <p:cNvPr id="14" name="Текстово поле 13"/>
          <p:cNvSpPr txBox="1"/>
          <p:nvPr/>
        </p:nvSpPr>
        <p:spPr>
          <a:xfrm>
            <a:off x="4219017" y="2520043"/>
            <a:ext cx="484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Цветина Първанова</a:t>
            </a:r>
            <a:endParaRPr lang="bg-BG" sz="4000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191" y="1558387"/>
            <a:ext cx="5378130" cy="5109807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Правоъгълник 14"/>
          <p:cNvSpPr/>
          <p:nvPr/>
        </p:nvSpPr>
        <p:spPr>
          <a:xfrm>
            <a:off x="602553" y="34543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Team jerry mouse</a:t>
            </a:r>
            <a:endParaRPr lang="bg-BG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3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" presetClass="exit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6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1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77" presetID="2" presetClass="exit" presetSubtype="3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6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1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100"/>
                            </p:stCondLst>
                            <p:childTnLst>
                              <p:par>
                                <p:cTn id="9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10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600"/>
                            </p:stCondLst>
                            <p:childTnLst>
                              <p:par>
                                <p:cTn id="102" presetID="2" presetClass="exit" presetSubtype="6" fill="hold" grpId="1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100"/>
                            </p:stCondLst>
                            <p:childTnLst>
                              <p:par>
                                <p:cTn id="107" presetID="26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100"/>
                            </p:stCondLst>
                            <p:childTnLst>
                              <p:par>
                                <p:cTn id="126" presetID="2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600"/>
                            </p:stCondLst>
                            <p:childTnLst>
                              <p:par>
                                <p:cTn id="131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26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3600"/>
                            </p:stCondLst>
                            <p:childTnLst>
                              <p:par>
                                <p:cTn id="1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925" y="1124744"/>
            <a:ext cx="8424936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11000" b="1" i="1" u="sng" cap="none" spc="0" dirty="0" smtClean="0">
                <a:ln w="50800"/>
                <a:solidFill>
                  <a:schemeClr val="accent6">
                    <a:lumMod val="50000"/>
                  </a:schemeClr>
                </a:solidFill>
                <a:effectLst/>
              </a:rPr>
              <a:t>Благодарим</a:t>
            </a:r>
          </a:p>
          <a:p>
            <a:pPr algn="ctr"/>
            <a:r>
              <a:rPr lang="bg-BG" sz="11000" b="1" i="1" u="sng" cap="none" spc="0" dirty="0" smtClean="0">
                <a:ln w="50800"/>
                <a:solidFill>
                  <a:schemeClr val="accent6">
                    <a:lumMod val="50000"/>
                  </a:schemeClr>
                </a:solidFill>
                <a:effectLst/>
              </a:rPr>
              <a:t> за вниманието!</a:t>
            </a:r>
            <a:endParaRPr lang="en-US" sz="11000" b="1" i="1" u="sng" cap="none" spc="0" dirty="0">
              <a:ln w="50800"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2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43" y="1268760"/>
            <a:ext cx="6007570" cy="32502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401" y="469445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2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Идеята </a:t>
            </a:r>
            <a:r>
              <a:rPr lang="bg-BG" sz="22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на играта е да се направи флота от извънземни </a:t>
            </a:r>
            <a:r>
              <a:rPr lang="bg-BG" sz="22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кораби, </a:t>
            </a:r>
            <a:r>
              <a:rPr lang="bg-BG" sz="22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които да се движат и да стрелят по </a:t>
            </a:r>
            <a:r>
              <a:rPr lang="bg-BG" sz="22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друг </a:t>
            </a:r>
            <a:r>
              <a:rPr lang="bg-BG" sz="22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космически кораб. Целта на кораба в долната част на конзолата е да запази периметъра си и да не бъде достигнат или уцелен от приближаващата флота. 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799" y="6281642"/>
            <a:ext cx="8229600" cy="360040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 pitchFamily="34" charset="0"/>
                <a:hlinkClick r:id="rId3"/>
              </a:rPr>
              <a:t>Source code on: </a:t>
            </a:r>
            <a:r>
              <a:rPr lang="en-US" sz="2000" i="1" u="sng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alibri" pitchFamily="34" charset="0"/>
                <a:hlinkClick r:id="rId3"/>
              </a:rPr>
              <a:t>https://telerikacademy.visualstudio.com</a:t>
            </a:r>
            <a:endParaRPr lang="bg-BG" sz="2000" i="1" dirty="0">
              <a:solidFill>
                <a:schemeClr val="accent3">
                  <a:lumMod val="20000"/>
                  <a:lumOff val="8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9219" y="60795"/>
            <a:ext cx="1678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9159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793" y="60795"/>
            <a:ext cx="5143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Основни методи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45808"/>
            <a:ext cx="7848872" cy="52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GenerateFleet()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задава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началните координати на флотата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DrawFleet</a:t>
            </a:r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чертае флотата. Използва се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двумерен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масив.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FleetUpdate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променя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позицията на флотата като я движи право на дясно ,после на долу , след това на ляво и така докато достигне до кораба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GenarateFleetShots()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-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задаваме началните координати на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изстрелите на флотата.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UpdateFleetShots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изчертава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изстрелите и им дава нови стойности. 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ShipToRemove()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изтрива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кораба като го замества с празни символи.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9765" y="116632"/>
            <a:ext cx="4696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Методи - Флота</a:t>
            </a:r>
          </a:p>
        </p:txBody>
      </p:sp>
    </p:spTree>
    <p:extLst>
      <p:ext uri="{BB962C8B-B14F-4D97-AF65-F5344CB8AC3E}">
        <p14:creationId xmlns:p14="http://schemas.microsoft.com/office/powerpoint/2010/main" val="7208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268760"/>
            <a:ext cx="50405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SpaceShipMovement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чете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клавиш от конзолата и в зависимост от натиснатия клавиш мести кораба наляво,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надясно или стреля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GenerateShipShots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генерира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изстрелите на кораба. 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DrawShots</a:t>
            </a:r>
            <a:r>
              <a:rPr lang="bg-BG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чертае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изстрелите на кораба и им задава цвят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RechargeShipShot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задава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начални координати на изстрела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UpdateShipShots</a:t>
            </a:r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променя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координатите на изстрела и ги премества към флотата с кораби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KillMyShip ()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sz="2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определя </a:t>
            </a:r>
            <a:r>
              <a:rPr lang="bg-BG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координатите и проверява дали кораба е бил ударен.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endParaRPr lang="bg-BG" sz="22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7436" y="51939"/>
            <a:ext cx="56062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Методи – </a:t>
            </a:r>
            <a:r>
              <a:rPr lang="en-US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My 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24744"/>
            <a:ext cx="3431212" cy="55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271" y="1484784"/>
            <a:ext cx="8218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YouWin()</a:t>
            </a:r>
          </a:p>
          <a:p>
            <a:pPr algn="r"/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algn="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GameOver()</a:t>
            </a:r>
            <a:r>
              <a:rPr lang="bg-BG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- </a:t>
            </a:r>
            <a:r>
              <a:rPr lang="bg-BG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изписва надписи,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bg-BG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задава </a:t>
            </a:r>
          </a:p>
          <a:p>
            <a:pPr algn="r"/>
            <a:r>
              <a:rPr lang="bg-BG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цветове и чрез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ConsoleClear()</a:t>
            </a:r>
            <a:r>
              <a:rPr lang="bg-BG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изчиства </a:t>
            </a:r>
          </a:p>
          <a:p>
            <a:pPr algn="r"/>
            <a:r>
              <a:rPr lang="bg-BG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конзолата за нова игра.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endParaRPr lang="bg-BG" b="1" i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GameEngine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()</a:t>
            </a:r>
          </a:p>
          <a:p>
            <a:endParaRPr lang="en-US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InitialSettings()</a:t>
            </a:r>
          </a:p>
          <a:p>
            <a:endParaRPr lang="en-US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PlayInitialSound()</a:t>
            </a:r>
          </a:p>
          <a:p>
            <a:endParaRPr lang="en-US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PlayShootSound()</a:t>
            </a:r>
          </a:p>
          <a:p>
            <a:endParaRPr lang="en-US" b="1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ReadHighScore()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CheckForHighScore(int currScore, int currHighScore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5812378" cy="27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0" y="1150998"/>
            <a:ext cx="3977861" cy="188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47436" y="51939"/>
            <a:ext cx="56062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bg-BG" sz="54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Други методи</a:t>
            </a:r>
            <a:endParaRPr lang="en-US" sz="5400" b="1" i="1" dirty="0" smtClean="0">
              <a:ln w="50800"/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2" y="1556792"/>
            <a:ext cx="8434630" cy="4545328"/>
          </a:xfrm>
        </p:spPr>
      </p:pic>
      <p:sp>
        <p:nvSpPr>
          <p:cNvPr id="2" name="Rectangle 1"/>
          <p:cNvSpPr/>
          <p:nvPr/>
        </p:nvSpPr>
        <p:spPr>
          <a:xfrm>
            <a:off x="431032" y="0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Menu()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- </a:t>
            </a:r>
            <a:r>
              <a:rPr lang="bg-BG" sz="3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задава </a:t>
            </a:r>
            <a:r>
              <a:rPr lang="bg-BG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началните </a:t>
            </a:r>
            <a:r>
              <a:rPr lang="bg-BG" sz="3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надписи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</a:t>
            </a:r>
            <a:r>
              <a:rPr lang="bg-BG" sz="32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които се прочитат от </a:t>
            </a:r>
            <a:r>
              <a:rPr lang="bg-BG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текстови файлове.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c-os.org/wp-content/uploads/2013/07/online-g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464496" cy="363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856" y="4868680"/>
            <a:ext cx="5543422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000" b="1" dirty="0" smtClean="0">
                <a:ln w="50800"/>
                <a:solidFill>
                  <a:schemeClr val="accent6">
                    <a:lumMod val="50000"/>
                  </a:schemeClr>
                </a:solidFill>
                <a:hlinkClick r:id="rId3" action="ppaction://program"/>
              </a:rPr>
              <a:t>DEMO</a:t>
            </a:r>
            <a:endParaRPr lang="en-US" sz="11000" b="1" cap="none" spc="0" dirty="0">
              <a:ln w="50800"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16632"/>
            <a:ext cx="849575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5200" b="1" i="1" dirty="0" smtClean="0">
                <a:ln w="50800"/>
                <a:solidFill>
                  <a:schemeClr val="accent6">
                    <a:lumMod val="50000"/>
                  </a:schemeClr>
                </a:solidFill>
              </a:rPr>
              <a:t>Enough of this … Let’s PLAY!!!</a:t>
            </a:r>
            <a:endParaRPr lang="en-US" sz="5200" b="1" i="1" cap="none" spc="0" dirty="0">
              <a:ln w="50800"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1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1281"/>
            <a:ext cx="4608512" cy="34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ccoaching.com/wp-content/uploads/2013/01/Asking-Open-Ended-Questions-300x2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3263676" cy="31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T5qj2us9Gq6lH6ydwhoeWk1X6-lB088MTcxfninfyvU2LV8hv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2" y="2204864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257</TotalTime>
  <Words>255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Cvetina</dc:creator>
  <cp:lastModifiedBy>Tisho</cp:lastModifiedBy>
  <cp:revision>36</cp:revision>
  <dcterms:created xsi:type="dcterms:W3CDTF">2013-09-09T18:36:33Z</dcterms:created>
  <dcterms:modified xsi:type="dcterms:W3CDTF">2013-09-11T16:58:25Z</dcterms:modified>
</cp:coreProperties>
</file>