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491" r:id="rId2"/>
    <p:sldId id="492" r:id="rId3"/>
    <p:sldId id="493" r:id="rId4"/>
    <p:sldId id="494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 autoAdjust="0"/>
    <p:restoredTop sz="94468" autoAdjust="0"/>
  </p:normalViewPr>
  <p:slideViewPr>
    <p:cSldViewPr>
      <p:cViewPr>
        <p:scale>
          <a:sx n="76" d="100"/>
          <a:sy n="76" d="100"/>
        </p:scale>
        <p:origin x="-103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1615</TotalTime>
  <Words>183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Tihomir Arahangelov</cp:lastModifiedBy>
  <cp:revision>384</cp:revision>
  <dcterms:created xsi:type="dcterms:W3CDTF">2007-12-08T16:03:35Z</dcterms:created>
  <dcterms:modified xsi:type="dcterms:W3CDTF">2014-08-23T12:47:19Z</dcterms:modified>
  <cp:category>databases</cp:category>
</cp:coreProperties>
</file>