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388" r:id="rId2"/>
    <p:sldId id="389" r:id="rId3"/>
    <p:sldId id="390" r:id="rId4"/>
    <p:sldId id="391" r:id="rId5"/>
    <p:sldId id="392" r:id="rId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p:scale>
          <a:sx n="76" d="100"/>
          <a:sy n="76" d="100"/>
        </p:scale>
        <p:origin x="-108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8/24/2014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8/24/2014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1</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2</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3</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4</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5</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1351</TotalTime>
  <Words>511</Words>
  <Application>Microsoft Office PowerPoint</Application>
  <PresentationFormat>On-screen Show (4:3)</PresentationFormat>
  <Paragraphs>39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Telerik Academy</vt:lpstr>
      <vt:lpstr>Homework</vt:lpstr>
      <vt:lpstr>Homework (2)</vt:lpstr>
      <vt:lpstr>Homework (3)</vt:lpstr>
      <vt:lpstr>Homework (4)</vt:lpstr>
      <vt:lpstr>Homework (5)</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Tihomir Arahangelov</cp:lastModifiedBy>
  <cp:revision>356</cp:revision>
  <dcterms:created xsi:type="dcterms:W3CDTF">2007-12-08T16:03:35Z</dcterms:created>
  <dcterms:modified xsi:type="dcterms:W3CDTF">2014-08-24T15:56:27Z</dcterms:modified>
  <cp:category>software engineering</cp:category>
</cp:coreProperties>
</file>