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444" r:id="rId2"/>
    <p:sldId id="445" r:id="rId3"/>
    <p:sldId id="446" r:id="rId4"/>
    <p:sldId id="447" r:id="rId5"/>
    <p:sldId id="448" r:id="rId6"/>
    <p:sldId id="449" r:id="rId7"/>
    <p:sldId id="450" r:id="rId8"/>
    <p:sldId id="451" r:id="rId9"/>
    <p:sldId id="452" r:id="rId1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>
        <p:scale>
          <a:sx n="76" d="100"/>
          <a:sy n="76" d="100"/>
        </p:scale>
        <p:origin x="-109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5F9E8-0F0A-4DC0-9F01-C3F5279BEC61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873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D666F-AD39-45DD-AD1A-D5769F5BD167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489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9B025-90A8-4033-98F5-100B12BE8591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771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9FF2E-D4F2-4C72-A745-FE064F0D0C80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4161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51626-D558-471E-AF93-BE9CB3761CF0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0564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85205-9333-4DAD-A31E-A5D8AF09E68C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977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2544-9431-4ABE-914E-F746B2911E56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231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2544-9431-4ABE-914E-F746B2911E56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375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names and salaries of the </a:t>
            </a:r>
            <a:r>
              <a:rPr lang="en-US" sz="2800" dirty="0" smtClean="0"/>
              <a:t>employees </a:t>
            </a:r>
            <a:r>
              <a:rPr lang="en-US" sz="2800" dirty="0"/>
              <a:t>that take the minimal salary in the company. Use a 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sz="2800" dirty="0"/>
              <a:t> statement.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names and salaries of the </a:t>
            </a:r>
            <a:r>
              <a:rPr lang="en-US" sz="2800" dirty="0" smtClean="0"/>
              <a:t>employees </a:t>
            </a:r>
            <a:r>
              <a:rPr lang="en-US" sz="2800" dirty="0"/>
              <a:t>that have a salary that is up to 10% higher than the minimal salary for the company.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full name, salary and department of the </a:t>
            </a:r>
            <a:r>
              <a:rPr lang="en-US" sz="2800" dirty="0" smtClean="0"/>
              <a:t>employees </a:t>
            </a:r>
            <a:r>
              <a:rPr lang="en-US" sz="2800" dirty="0"/>
              <a:t>that take the minimal salary in their department. Use a 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sz="2800" dirty="0"/>
              <a:t>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6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average salary in the department #1.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average salary  in the "Sales" department.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</a:t>
            </a:r>
            <a:r>
              <a:rPr lang="en-US" sz="2800" dirty="0" smtClean="0"/>
              <a:t>employees </a:t>
            </a:r>
            <a:r>
              <a:rPr lang="en-US" sz="2800" dirty="0"/>
              <a:t>in the "Sales" department.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all </a:t>
            </a:r>
            <a:r>
              <a:rPr lang="en-US" sz="2800" dirty="0" smtClean="0"/>
              <a:t>employees </a:t>
            </a:r>
            <a:r>
              <a:rPr lang="en-US" sz="2800" dirty="0"/>
              <a:t>that have manager.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all </a:t>
            </a:r>
            <a:r>
              <a:rPr lang="en-US" sz="2800" dirty="0" smtClean="0"/>
              <a:t>employees </a:t>
            </a:r>
            <a:r>
              <a:rPr lang="en-US" sz="2800" dirty="0"/>
              <a:t>that have no manager.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all departments and the average salary for each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95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the count of all </a:t>
            </a:r>
            <a:r>
              <a:rPr lang="en-US" sz="2800" dirty="0" smtClean="0"/>
              <a:t>employees </a:t>
            </a:r>
            <a:r>
              <a:rPr lang="en-US" sz="2800" dirty="0"/>
              <a:t>in each department and </a:t>
            </a:r>
            <a:r>
              <a:rPr lang="en-US" sz="2800" dirty="0" smtClean="0"/>
              <a:t>for each </a:t>
            </a:r>
            <a:r>
              <a:rPr lang="en-US" sz="2800" dirty="0"/>
              <a:t>town.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all managers that have exactly 5 </a:t>
            </a:r>
            <a:r>
              <a:rPr lang="en-US" sz="2800" dirty="0" smtClean="0"/>
              <a:t>employees. Display their first name and last name.</a:t>
            </a:r>
            <a:endParaRPr lang="en-US" sz="2800" dirty="0"/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all </a:t>
            </a:r>
            <a:r>
              <a:rPr lang="en-US" sz="2800" dirty="0" smtClean="0"/>
              <a:t>employees </a:t>
            </a:r>
            <a:r>
              <a:rPr lang="en-US" sz="2800" dirty="0"/>
              <a:t>along with their managers. For </a:t>
            </a:r>
            <a:r>
              <a:rPr lang="en-US" sz="2800" dirty="0" smtClean="0"/>
              <a:t>employees </a:t>
            </a:r>
            <a:r>
              <a:rPr lang="en-US" sz="2800" dirty="0"/>
              <a:t>that do not have manager display the value "(no manager)".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the names of all </a:t>
            </a:r>
            <a:r>
              <a:rPr lang="en-US" sz="2800" dirty="0" smtClean="0"/>
              <a:t>employees </a:t>
            </a:r>
            <a:r>
              <a:rPr lang="en-US" sz="2800" dirty="0"/>
              <a:t>whose last name is exactly 5 characters long</a:t>
            </a:r>
            <a:r>
              <a:rPr lang="en-US" sz="2800" dirty="0" smtClean="0"/>
              <a:t>. Use the built-in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LEN(str)</a:t>
            </a:r>
            <a:r>
              <a:rPr lang="en-US" sz="2800" dirty="0" smtClean="0"/>
              <a:t> function.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51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46088" indent="-446088">
              <a:lnSpc>
                <a:spcPts val="3300"/>
              </a:lnSpc>
              <a:buFont typeface="+mj-lt"/>
              <a:buAutoNum type="arabicPeriod" startAt="14"/>
              <a:tabLst/>
            </a:pPr>
            <a:r>
              <a:rPr lang="en-US" sz="2800" dirty="0" smtClean="0"/>
              <a:t>Write a SQL query to display the current date and time in the following format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day.month.year hour:minutes:seconds:milliseconds</a:t>
            </a:r>
            <a:r>
              <a:rPr lang="en-US" sz="2800" dirty="0" smtClean="0"/>
              <a:t>". Search in  Google to find how to format dates in SQL Server.</a:t>
            </a:r>
          </a:p>
          <a:p>
            <a:pPr marL="446088" indent="-446088">
              <a:lnSpc>
                <a:spcPts val="3300"/>
              </a:lnSpc>
              <a:buFontTx/>
              <a:buAutoNum type="arabicPeriod" startAt="14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statement to create a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. </a:t>
            </a:r>
            <a:r>
              <a:rPr lang="en-US" sz="2800" dirty="0"/>
              <a:t>Users should have username, password, full name and last login time. Choose appropriate data types for the </a:t>
            </a:r>
            <a:r>
              <a:rPr lang="en-US" sz="2800" dirty="0" smtClean="0"/>
              <a:t>table fields. </a:t>
            </a:r>
            <a:r>
              <a:rPr lang="en-US" sz="2800" dirty="0"/>
              <a:t>Define a primary key </a:t>
            </a:r>
            <a:r>
              <a:rPr lang="en-US" sz="2800" dirty="0" smtClean="0"/>
              <a:t>column with a primary </a:t>
            </a:r>
            <a:r>
              <a:rPr lang="en-US" sz="2800" dirty="0"/>
              <a:t>key constraint. Define the primary key column as identity to facilitate inserting records</a:t>
            </a:r>
            <a:r>
              <a:rPr lang="en-US" sz="2800" dirty="0" smtClean="0"/>
              <a:t>. Define unique constraint to avoid repeating usernames. Define a check constraint to ensure the password is at least 5 characters long.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5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(5)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ts val="3400"/>
              </a:lnSpc>
              <a:buFont typeface="+mj-lt"/>
              <a:buAutoNum type="arabicPeriod" startAt="16"/>
              <a:tabLst/>
            </a:pPr>
            <a:r>
              <a:rPr lang="en-US" sz="2800" dirty="0" smtClean="0"/>
              <a:t>Write a SQL statement to create a view that displays the users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table that have been in the system today. Test if the view works correctly.</a:t>
            </a:r>
          </a:p>
          <a:p>
            <a:pPr marL="446088" indent="-446088">
              <a:lnSpc>
                <a:spcPts val="3400"/>
              </a:lnSpc>
              <a:buFontTx/>
              <a:buAutoNum type="arabicPeriod" startAt="16"/>
              <a:tabLst/>
            </a:pPr>
            <a:r>
              <a:rPr lang="en-US" sz="2800" dirty="0" smtClean="0"/>
              <a:t>Write a SQL statement to create a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. Groups should have unique name (use unique constraint). Define primary key and identity column.</a:t>
            </a:r>
          </a:p>
          <a:p>
            <a:pPr marL="446088" indent="-446088">
              <a:buFontTx/>
              <a:buAutoNum type="arabicPeriod" startAt="18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statement to add a column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GroupID</a:t>
            </a:r>
            <a:r>
              <a:rPr lang="en-US" sz="2800" dirty="0"/>
              <a:t> to the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. </a:t>
            </a:r>
            <a:r>
              <a:rPr lang="en-US" sz="2800" dirty="0"/>
              <a:t>Fill some data in this new column and as well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</a:t>
            </a:r>
            <a:r>
              <a:rPr lang="en-US" sz="2800" dirty="0"/>
              <a:t>table. Write a SQL statement to add a foreign key constraint between tables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</a:t>
            </a:r>
            <a:r>
              <a:rPr lang="en-US" sz="2800" dirty="0"/>
              <a:t>tables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55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(6)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9"/>
              <a:tabLst/>
            </a:pPr>
            <a:r>
              <a:rPr lang="en-US" sz="2800" dirty="0" smtClean="0"/>
              <a:t>Write SQL statements to insert several records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19"/>
              <a:tabLst/>
            </a:pPr>
            <a:r>
              <a:rPr lang="en-US" sz="2800" dirty="0" smtClean="0"/>
              <a:t>Write SQL statements to update some of the records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19"/>
              <a:tabLst/>
            </a:pPr>
            <a:r>
              <a:rPr lang="en-US" sz="2800" dirty="0" smtClean="0"/>
              <a:t>Write SQL statements to delete some of the records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22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SQL statements to insert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</a:t>
            </a:r>
            <a:r>
              <a:rPr lang="en-US" sz="2800" dirty="0"/>
              <a:t>table the names of all </a:t>
            </a:r>
            <a:r>
              <a:rPr lang="en-US" sz="2800" dirty="0" smtClean="0"/>
              <a:t>employees </a:t>
            </a:r>
            <a:r>
              <a:rPr lang="en-US" sz="2800" dirty="0"/>
              <a:t>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Employees</a:t>
            </a:r>
            <a:r>
              <a:rPr lang="en-US" sz="2800" dirty="0" smtClean="0"/>
              <a:t> </a:t>
            </a:r>
            <a:r>
              <a:rPr lang="en-US" sz="2800" dirty="0"/>
              <a:t>table. Combine the first and last names as a full name. For </a:t>
            </a:r>
            <a:r>
              <a:rPr lang="en-US" sz="2800" dirty="0" smtClean="0"/>
              <a:t>username </a:t>
            </a:r>
            <a:r>
              <a:rPr lang="en-US" sz="2800" dirty="0"/>
              <a:t>use the first letter of the first name + the last name (in lowercase). Use </a:t>
            </a:r>
            <a:r>
              <a:rPr lang="en-US" sz="2800" dirty="0" smtClean="0"/>
              <a:t>the same for </a:t>
            </a:r>
            <a:r>
              <a:rPr lang="en-US" sz="2800" dirty="0"/>
              <a:t>the password,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 for last </a:t>
            </a:r>
            <a:r>
              <a:rPr lang="en-US" sz="2800" dirty="0"/>
              <a:t>login time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1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23"/>
              <a:tabLst/>
            </a:pPr>
            <a:r>
              <a:rPr lang="en-US" sz="2800" dirty="0" smtClean="0"/>
              <a:t>Write a SQL statement that changes the password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2800" dirty="0" smtClean="0"/>
              <a:t> for all users that have not been in the system since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10.03.2010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23"/>
              <a:tabLst/>
            </a:pPr>
            <a:r>
              <a:rPr lang="en-US" sz="2800" dirty="0" smtClean="0"/>
              <a:t>Write a SQL statement that deletes all users without passwords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2800" dirty="0" smtClean="0"/>
              <a:t> password).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query to display the average </a:t>
            </a:r>
            <a:r>
              <a:rPr lang="en-US" sz="2800" dirty="0" smtClean="0"/>
              <a:t>employee </a:t>
            </a:r>
            <a:r>
              <a:rPr lang="en-US" sz="2800" dirty="0"/>
              <a:t>salary by department and job title.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minimal </a:t>
            </a:r>
            <a:r>
              <a:rPr lang="en-US" sz="2800" dirty="0" smtClean="0"/>
              <a:t>employee </a:t>
            </a:r>
            <a:r>
              <a:rPr lang="en-US" sz="2800" dirty="0"/>
              <a:t>salary by department and job title along with the name of some of the </a:t>
            </a:r>
            <a:r>
              <a:rPr lang="en-US" sz="2800" dirty="0" smtClean="0"/>
              <a:t>employees </a:t>
            </a:r>
            <a:r>
              <a:rPr lang="en-US" sz="2800" dirty="0"/>
              <a:t>that take it.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town where maximal number of </a:t>
            </a:r>
            <a:r>
              <a:rPr lang="en-US" sz="2800" dirty="0" smtClean="0"/>
              <a:t>employees </a:t>
            </a:r>
            <a:r>
              <a:rPr lang="en-US" sz="2800" dirty="0"/>
              <a:t>work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23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(8)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 startAt="28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query to display the number of managers from each town.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28"/>
              <a:tabLst/>
            </a:pPr>
            <a:r>
              <a:rPr lang="en-US" sz="2800" dirty="0" smtClean="0"/>
              <a:t>Write a SQL to create table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</a:t>
            </a:r>
            <a:r>
              <a:rPr lang="en-US" sz="2800" dirty="0"/>
              <a:t> to store work reports for each </a:t>
            </a:r>
            <a:r>
              <a:rPr lang="en-US" sz="2800" dirty="0" smtClean="0"/>
              <a:t>employee (employee </a:t>
            </a:r>
            <a:r>
              <a:rPr lang="en-US" sz="2800" dirty="0"/>
              <a:t>id, date, task, hours, comments). Don't forget to define  identity, primary key and appropriate foreign key. </a:t>
            </a:r>
            <a:endParaRPr lang="en-US" sz="2800" dirty="0" smtClean="0"/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Issue few SQL statements to </a:t>
            </a:r>
            <a:r>
              <a:rPr lang="en-US" sz="2800" dirty="0"/>
              <a:t>insert, update and delete of some data in the table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Define a 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WorkHoursLogs</a:t>
            </a:r>
            <a:r>
              <a:rPr lang="en-US" sz="2800" dirty="0" smtClean="0"/>
              <a:t> to track all changes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</a:t>
            </a:r>
            <a:r>
              <a:rPr lang="en-US" sz="2800" dirty="0" smtClean="0"/>
              <a:t> table with triggers. For each change keep the old record data, the new record data and the command (insert / update / delete).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4129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Start a database transaction, delete all employees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'Sales</a:t>
            </a:r>
            <a:r>
              <a:rPr lang="en-US" sz="2800" dirty="0" smtClean="0"/>
              <a:t>' department along with all dependent records from the pother tables. At the end rollback the transaction.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Start a database transaction and drop the 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EmployeesProjects</a:t>
            </a:r>
            <a:r>
              <a:rPr lang="en-US" sz="2800" dirty="0" smtClean="0"/>
              <a:t>. Now how you could restore back the lost table data?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Find how to use temporary tables in SQL Server. Using temporary tables backup all records from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EmployeesProjects</a:t>
            </a:r>
            <a:r>
              <a:rPr lang="en-US" sz="2800" dirty="0" smtClean="0"/>
              <a:t> and restore them back after dropping and re-creating the table.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65080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2896</TotalTime>
  <Words>892</Words>
  <Application>Microsoft Office PowerPoint</Application>
  <PresentationFormat>On-screen Show (4:3)</PresentationFormat>
  <Paragraphs>60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Telerik Academy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subject>Telerik Software Academy</dc:subject>
  <dc:creator>Svetlin Nakov</dc:creator>
  <cp:keywords>telerik software academy, free courses for developers</cp:keywords>
  <cp:lastModifiedBy>Tihomir Arahangelov</cp:lastModifiedBy>
  <cp:revision>368</cp:revision>
  <dcterms:created xsi:type="dcterms:W3CDTF">2007-12-08T16:03:35Z</dcterms:created>
  <dcterms:modified xsi:type="dcterms:W3CDTF">2014-08-25T07:40:54Z</dcterms:modified>
  <cp:category>software engineering</cp:category>
</cp:coreProperties>
</file>