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A8F0-2F11-41B3-98E1-70F9F108D8F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D0A4-1611-4F81-A512-ACDF6EB5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1DB8F4-F8F8-4D4F-A71A-FD60A19300E6}"/>
              </a:ext>
            </a:extLst>
          </p:cNvPr>
          <p:cNvSpPr txBox="1"/>
          <p:nvPr/>
        </p:nvSpPr>
        <p:spPr>
          <a:xfrm>
            <a:off x="2482808" y="437596"/>
            <a:ext cx="75680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DAYANANDA SAGAR COLLEGE OF ENGINEERING, </a:t>
            </a:r>
          </a:p>
          <a:p>
            <a:pPr algn="ctr"/>
            <a:r>
              <a:rPr lang="en-US" dirty="0" err="1"/>
              <a:t>SHAVIGE</a:t>
            </a:r>
            <a:r>
              <a:rPr lang="en-US" dirty="0"/>
              <a:t> </a:t>
            </a:r>
            <a:r>
              <a:rPr lang="en-US" dirty="0" err="1"/>
              <a:t>MALLESHWARA</a:t>
            </a:r>
            <a:r>
              <a:rPr lang="en-US" dirty="0"/>
              <a:t> HILLS, K.S. LAYOUT, BANGALORE -560078. </a:t>
            </a:r>
          </a:p>
          <a:p>
            <a:pPr algn="ctr"/>
            <a:r>
              <a:rPr lang="en-US" sz="2400" b="1" dirty="0"/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96410-42A5-49A8-AF53-AB64C407C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93"/>
          <a:stretch/>
        </p:blipFill>
        <p:spPr>
          <a:xfrm>
            <a:off x="5274531" y="1682216"/>
            <a:ext cx="1984575" cy="1921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7BB0E-5365-4B46-9A09-A01FFBC22149}"/>
              </a:ext>
            </a:extLst>
          </p:cNvPr>
          <p:cNvSpPr txBox="1"/>
          <p:nvPr/>
        </p:nvSpPr>
        <p:spPr>
          <a:xfrm>
            <a:off x="2054491" y="3744599"/>
            <a:ext cx="8706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Federated Learning and Homomorphic Encryption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936D7-EB7A-448A-A5F2-50675313909E}"/>
              </a:ext>
            </a:extLst>
          </p:cNvPr>
          <p:cNvSpPr txBox="1"/>
          <p:nvPr/>
        </p:nvSpPr>
        <p:spPr>
          <a:xfrm>
            <a:off x="7777852" y="4566826"/>
            <a:ext cx="419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1DS18CS101 RG Shruthii</a:t>
            </a:r>
          </a:p>
          <a:p>
            <a:r>
              <a:rPr lang="en-US" dirty="0"/>
              <a:t>1DS18CS105 Rohan Dinesh</a:t>
            </a:r>
          </a:p>
          <a:p>
            <a:r>
              <a:rPr lang="en-US" dirty="0"/>
              <a:t>1DS18CS106 Rohan S Jamadagni</a:t>
            </a:r>
          </a:p>
          <a:p>
            <a:r>
              <a:rPr lang="en-US" dirty="0"/>
              <a:t>1DS18CS129 Tishya Sohankumar Thakkar</a:t>
            </a:r>
          </a:p>
        </p:txBody>
      </p:sp>
    </p:spTree>
    <p:extLst>
      <p:ext uri="{BB962C8B-B14F-4D97-AF65-F5344CB8AC3E}">
        <p14:creationId xmlns:p14="http://schemas.microsoft.com/office/powerpoint/2010/main" val="25120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2993-47F0-411A-A2B0-27B32B62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0" y="365125"/>
            <a:ext cx="10087709" cy="1325563"/>
          </a:xfrm>
        </p:spPr>
        <p:txBody>
          <a:bodyPr/>
          <a:lstStyle/>
          <a:p>
            <a:r>
              <a:rPr lang="en-US" b="1" dirty="0"/>
              <a:t>Problems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E511-2809-4EEF-8D1A-CB5363AB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8" cy="4328990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Machine learning models are difficult to share across various users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C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urrent data privacy regulations such as the GDPR in Europe limits the use of AI solutions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almost impossible for rival companies to exchange data due to a lack of trust between them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situation limits our abilities to innovate when more data is needed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Having a new encryption method would benefit many companies, create new ecosystems and business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0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Homomorphic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F868-5987-445C-B44C-2936850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8" cy="4302613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Homomorphic Encryption</a:t>
            </a:r>
            <a:r>
              <a:rPr lang="en-US" dirty="0"/>
              <a:t> allows computations to be performed directly on encrypted data by using advanced cryptology</a:t>
            </a:r>
          </a:p>
          <a:p>
            <a:r>
              <a:rPr lang="en-US" dirty="0"/>
              <a:t>For sensitive data, homomorphic encryption can be used to enable new services by removing privacy barriers</a:t>
            </a:r>
          </a:p>
          <a:p>
            <a:r>
              <a:rPr lang="en-US" dirty="0"/>
              <a:t>Homomorphic Encryption removes the need for decrypting the data before you use it. In other words, data integrity and privacy are protected while you process data.</a:t>
            </a:r>
          </a:p>
          <a:p>
            <a:r>
              <a:rPr lang="en-US" dirty="0"/>
              <a:t>For example, hospitals can send sensitive encrypted data to Data Scientists who can train and perform inference</a:t>
            </a:r>
          </a:p>
        </p:txBody>
      </p:sp>
    </p:spTree>
    <p:extLst>
      <p:ext uri="{BB962C8B-B14F-4D97-AF65-F5344CB8AC3E}">
        <p14:creationId xmlns:p14="http://schemas.microsoft.com/office/powerpoint/2010/main" val="1542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0BEA3-6C1D-46C1-B29E-B280B6EC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46" y="1855996"/>
            <a:ext cx="7407308" cy="4143296"/>
          </a:xfrm>
        </p:spPr>
      </p:pic>
    </p:spTree>
    <p:extLst>
      <p:ext uri="{BB962C8B-B14F-4D97-AF65-F5344CB8AC3E}">
        <p14:creationId xmlns:p14="http://schemas.microsoft.com/office/powerpoint/2010/main" val="393525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How does it work?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19CF1-C94E-44BE-A91A-3F744FB5B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t="17273" r="2817" b="10054"/>
          <a:stretch/>
        </p:blipFill>
        <p:spPr bwMode="auto">
          <a:xfrm>
            <a:off x="1266092" y="1600200"/>
            <a:ext cx="1077979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2634733"/>
            <a:ext cx="10087708" cy="158853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074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365125"/>
            <a:ext cx="10087708" cy="1325563"/>
          </a:xfrm>
        </p:spPr>
        <p:txBody>
          <a:bodyPr/>
          <a:lstStyle/>
          <a:p>
            <a:r>
              <a:rPr lang="en-US" b="1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F868-5987-445C-B44C-29368507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8" cy="4302613"/>
          </a:xfrm>
        </p:spPr>
        <p:txBody>
          <a:bodyPr/>
          <a:lstStyle/>
          <a:p>
            <a:r>
              <a:rPr lang="en-US" dirty="0"/>
              <a:t>Build web frontend for both Data Owner and Data Scientist</a:t>
            </a:r>
          </a:p>
          <a:p>
            <a:r>
              <a:rPr lang="en-US" dirty="0"/>
              <a:t>Scale it for multiple clients using </a:t>
            </a:r>
            <a:r>
              <a:rPr lang="en-US" dirty="0" err="1"/>
              <a:t>PyGrid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7CC6-C16B-444C-A036-A50CB27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2766218"/>
            <a:ext cx="1008770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636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sohne</vt:lpstr>
      <vt:lpstr>Office Theme</vt:lpstr>
      <vt:lpstr>PowerPoint Presentation</vt:lpstr>
      <vt:lpstr>Problems in Machine Learning</vt:lpstr>
      <vt:lpstr>Homomorphic Encryption</vt:lpstr>
      <vt:lpstr>How does it work?</vt:lpstr>
      <vt:lpstr>How does it work?</vt:lpstr>
      <vt:lpstr>Demo</vt:lpstr>
      <vt:lpstr>Future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asnika sridhar</dc:creator>
  <cp:lastModifiedBy>Tishya Thakkar</cp:lastModifiedBy>
  <cp:revision>13</cp:revision>
  <dcterms:created xsi:type="dcterms:W3CDTF">2017-06-24T04:41:31Z</dcterms:created>
  <dcterms:modified xsi:type="dcterms:W3CDTF">2021-07-20T19:53:49Z</dcterms:modified>
</cp:coreProperties>
</file>