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87" d="100"/>
          <a:sy n="87" d="100"/>
        </p:scale>
        <p:origin x="1092" y="5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合弄制宪章、社群画布指引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 MEM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首个班级宪章。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学员能根据工具的使用，进行自主学习与数据工作流的成果输出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学员掌握良好社团建立、运营方法，为后续打造</a:t>
            </a: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“产、学、研”平台建立基础。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4281</TotalTime>
  <Pages>0</Pages>
  <Words>496</Words>
  <Characters>0</Characters>
  <Application>Microsoft Office PowerPoint</Application>
  <DocSecurity>0</DocSecurity>
  <PresentationFormat>全屏显示(16:9)</PresentationFormat>
  <Lines>0</Lines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Lantinghei SC Extralight</vt:lpstr>
      <vt:lpstr>微軟正黑體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Xie Yiqin</cp:lastModifiedBy>
  <cp:revision>64</cp:revision>
  <dcterms:created xsi:type="dcterms:W3CDTF">2017-07-13T17:17:07Z</dcterms:created>
  <dcterms:modified xsi:type="dcterms:W3CDTF">2017-09-14T18:27:08Z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