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31DB6-30DA-459C-853D-3D108419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CF127-239C-4C9A-8E72-F175ADE0D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659A4-AD36-4CB5-92D9-3EF6BAB7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7BA34-0677-47CE-8082-609F0453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DA725-9381-40F7-990B-CEFE5837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927D8-62F3-4FD5-AB9E-31DC0ADA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61A78-855E-4E04-B07F-0C00DBF96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C4E6D-05B0-4BDC-94B8-62B3ED4A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0D9CA-14FB-495D-BAB4-980589E9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8A8EB-82F7-4521-9830-8A5F19DF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B7634F-313C-4D04-8063-2E6BCFCA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8720C-A3D7-4958-A0F6-40555385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424FA-BD2B-46DD-B186-5119729D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46E83-317B-4110-A630-6809A272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1347C-84BD-48BF-919A-D239831B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1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331DC-72C7-4E70-93E6-9989A18C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7943C-07E4-4998-B4CD-E3CDC9F4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C0FE6-6EC5-4A3E-A065-D0A28D27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83E6F-696B-4FCA-8BD7-D4020792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1DEF8-C7D5-428C-AC90-012D62B6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2AB72-113C-4EC3-B8FC-1DE8B08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8E0E7-3975-4EF2-8F7A-B8B3271A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4851F-116B-4CB5-BD12-DD5A3006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246F5-571A-4D84-AEE4-3D62FAE3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517C8-D642-4484-961A-9AC80A08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6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A2105-4460-4008-AB16-DA013B9F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4CB1B-BF7A-4CE4-A13C-239E03A4F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570484-0836-406C-8CBE-ADFB157A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046F0-7E3B-49B5-A725-3A272996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0998B-3AB6-4234-8D2C-6869D431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64F37-0E48-405B-AA1F-E7A7CADD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D4F76-D87F-4AA7-B573-ABA3FC94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1EB82-D7D5-4153-B1C7-F8A236B0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720CB7-47F5-4512-AA1D-4C04F789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34E626-1182-471B-A727-9816FC8AE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9F25DE-780C-4668-80D3-68CD053A5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24A99E-57E7-4A3A-AD0A-C0404666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88166B-726B-4A29-819D-0993EDF4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625491-4571-48D5-B363-4E1ACA65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4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46AEB-E9BD-4D2D-8BCC-D88A8D4B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E7AC74-C6DD-436B-9C22-1B69248A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2E3CEE-C7BA-48A0-9751-47CEA7BD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64A7A-B22D-412D-AFC0-CEA38CE7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C4713-8F04-4F49-8E48-5D0EF9C9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FF33D3-18E7-4D39-8783-4D2FA8A6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6BE6F-0632-4921-8D9C-697059EB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4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20C7F-E4D2-4C1E-ACA8-A40F6F6F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A44B6-312B-466E-BE34-7275C5691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1BE8B2-C063-44C6-B6D2-3E3DDEFE7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3B6D8-15F8-423B-929D-F7D6B10F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A24F0-52E5-4C68-8A7B-64714D5F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3B441-5AA7-420C-9BBB-CC407859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4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DF302-67D5-44FC-9AE3-3510F399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554056-C058-4C0A-AE49-39F77B630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94EC1-070B-429B-BA81-D0E48197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511F-2183-4660-BE78-59BC4D79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44411-66F6-4C13-B29E-0D479CC2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9FDCB-C1BA-4388-A92B-F1B8F457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1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19EC3C-923B-495D-A5D8-DDF49D36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07786-80CA-4F4A-8971-130E9660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27451-A104-4168-88E9-A1D787014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FB286-02FD-413B-92AF-554B3091E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48837-A32E-4DFF-A5D9-22B6FDBF8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" y="0"/>
            <a:ext cx="12047744" cy="6857999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D3F7B3-4911-4815-AC15-FC4650B3F629}"/>
              </a:ext>
            </a:extLst>
          </p:cNvPr>
          <p:cNvSpPr txBox="1"/>
          <p:nvPr/>
        </p:nvSpPr>
        <p:spPr>
          <a:xfrm>
            <a:off x="188791" y="736998"/>
            <a:ext cx="94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MEM</a:t>
            </a:r>
            <a:r>
              <a:rPr lang="zh-CN" altLang="en-US" b="1" dirty="0" smtClean="0"/>
              <a:t>入学时自动加入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48A7D-398C-4D5D-A26D-36798CCF63D9}"/>
              </a:ext>
            </a:extLst>
          </p:cNvPr>
          <p:cNvSpPr txBox="1"/>
          <p:nvPr/>
        </p:nvSpPr>
        <p:spPr>
          <a:xfrm>
            <a:off x="11272894" y="1036981"/>
            <a:ext cx="67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退出</a:t>
            </a:r>
            <a:endParaRPr lang="en-US" altLang="zh-CN" b="1" dirty="0" smtClean="0"/>
          </a:p>
          <a:p>
            <a:r>
              <a:rPr lang="zh-CN" altLang="en-US" b="1" dirty="0"/>
              <a:t>审核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D6AF1-5FE4-417B-9A57-AAB16B72D8F3}"/>
              </a:ext>
            </a:extLst>
          </p:cNvPr>
          <p:cNvSpPr txBox="1"/>
          <p:nvPr/>
        </p:nvSpPr>
        <p:spPr>
          <a:xfrm>
            <a:off x="2956672" y="6171912"/>
            <a:ext cx="23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定期公开审核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91615B-9A5F-423D-8135-1A79318621ED}"/>
              </a:ext>
            </a:extLst>
          </p:cNvPr>
          <p:cNvSpPr txBox="1"/>
          <p:nvPr/>
        </p:nvSpPr>
        <p:spPr>
          <a:xfrm>
            <a:off x="6496476" y="6171912"/>
            <a:ext cx="23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WIKI</a:t>
            </a:r>
            <a:r>
              <a:rPr lang="zh-CN" altLang="en-US" b="1" dirty="0"/>
              <a:t>，</a:t>
            </a:r>
            <a:r>
              <a:rPr lang="en-US" altLang="zh-CN" b="1" dirty="0" err="1" smtClean="0"/>
              <a:t>Github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249B23-2766-4DF5-8D7F-13809FA27336}"/>
              </a:ext>
            </a:extLst>
          </p:cNvPr>
          <p:cNvSpPr txBox="1"/>
          <p:nvPr/>
        </p:nvSpPr>
        <p:spPr>
          <a:xfrm>
            <a:off x="184664" y="5379134"/>
            <a:ext cx="233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班委总体管理</a:t>
            </a:r>
            <a:endParaRPr lang="en-US" altLang="zh-CN" b="1" dirty="0" smtClean="0"/>
          </a:p>
          <a:p>
            <a:r>
              <a:rPr lang="zh-CN" altLang="en-US" b="1" dirty="0" smtClean="0"/>
              <a:t>社团内部自治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7FA4CD-EACD-46AA-9D07-8B1B787C16F8}"/>
              </a:ext>
            </a:extLst>
          </p:cNvPr>
          <p:cNvSpPr txBox="1"/>
          <p:nvPr/>
        </p:nvSpPr>
        <p:spPr>
          <a:xfrm>
            <a:off x="8775341" y="4780329"/>
            <a:ext cx="327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班级、社团</a:t>
            </a:r>
            <a:endParaRPr lang="en-US" altLang="zh-CN" sz="2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213F42-6F0B-4E34-A443-0EB90DFA065D}"/>
              </a:ext>
            </a:extLst>
          </p:cNvPr>
          <p:cNvSpPr txBox="1"/>
          <p:nvPr/>
        </p:nvSpPr>
        <p:spPr>
          <a:xfrm>
            <a:off x="146164" y="4672294"/>
            <a:ext cx="281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民主选举班委会管理制</a:t>
            </a:r>
            <a:endParaRPr lang="en-US" altLang="zh-CN" b="1" dirty="0" smtClean="0"/>
          </a:p>
          <a:p>
            <a:r>
              <a:rPr lang="zh-CN" altLang="en-US" b="1" dirty="0" smtClean="0"/>
              <a:t>大班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小班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社团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1F2897-2EBF-40B7-A4D7-045F8BD12472}"/>
              </a:ext>
            </a:extLst>
          </p:cNvPr>
          <p:cNvSpPr txBox="1"/>
          <p:nvPr/>
        </p:nvSpPr>
        <p:spPr>
          <a:xfrm rot="1649254">
            <a:off x="6708952" y="2646388"/>
            <a:ext cx="169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清华</a:t>
            </a:r>
            <a:r>
              <a:rPr lang="en-US" altLang="zh-CN" b="1" dirty="0" smtClean="0"/>
              <a:t>MEM</a:t>
            </a:r>
          </a:p>
          <a:p>
            <a:r>
              <a:rPr lang="zh-CN" altLang="en-US" b="1" dirty="0" smtClean="0"/>
              <a:t>互助、共享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0542F9-D21B-4E41-AEBC-4840D5869A83}"/>
              </a:ext>
            </a:extLst>
          </p:cNvPr>
          <p:cNvSpPr txBox="1"/>
          <p:nvPr/>
        </p:nvSpPr>
        <p:spPr>
          <a:xfrm>
            <a:off x="4968546" y="3610397"/>
            <a:ext cx="2732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实现校内、校外资源共享</a:t>
            </a:r>
            <a:endParaRPr lang="zh-CN" altLang="en-US" sz="1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613E93-5B5D-477F-9FB6-26FEB1A8597E}"/>
              </a:ext>
            </a:extLst>
          </p:cNvPr>
          <p:cNvSpPr txBox="1"/>
          <p:nvPr/>
        </p:nvSpPr>
        <p:spPr>
          <a:xfrm>
            <a:off x="5353981" y="3015126"/>
            <a:ext cx="177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帮助</a:t>
            </a:r>
            <a:r>
              <a:rPr lang="en-US" altLang="zh-CN" sz="1600" b="1" dirty="0" smtClean="0"/>
              <a:t>MEM</a:t>
            </a:r>
            <a:r>
              <a:rPr lang="zh-CN" altLang="en-US" sz="1600" b="1" dirty="0" smtClean="0"/>
              <a:t>成员顺利完成培养目标</a:t>
            </a:r>
            <a:endParaRPr lang="zh-CN" altLang="en-US" sz="1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743240-47CF-4E97-A10A-63DAD7348511}"/>
              </a:ext>
            </a:extLst>
          </p:cNvPr>
          <p:cNvSpPr txBox="1"/>
          <p:nvPr/>
        </p:nvSpPr>
        <p:spPr>
          <a:xfrm rot="20619027">
            <a:off x="4487028" y="2118243"/>
            <a:ext cx="152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自强不息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3D9948-A4E8-4412-BF62-F1DFAC077752}"/>
              </a:ext>
            </a:extLst>
          </p:cNvPr>
          <p:cNvSpPr txBox="1"/>
          <p:nvPr/>
        </p:nvSpPr>
        <p:spPr>
          <a:xfrm rot="20498305">
            <a:off x="4658334" y="2736519"/>
            <a:ext cx="152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团结互助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BC6722-ABED-429B-B97B-0321C595BCC9}"/>
              </a:ext>
            </a:extLst>
          </p:cNvPr>
          <p:cNvSpPr txBox="1"/>
          <p:nvPr/>
        </p:nvSpPr>
        <p:spPr>
          <a:xfrm>
            <a:off x="5181414" y="4517741"/>
            <a:ext cx="201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清华</a:t>
            </a:r>
            <a:r>
              <a:rPr lang="en-US" altLang="zh-CN" b="1" dirty="0" smtClean="0"/>
              <a:t>2017</a:t>
            </a:r>
            <a:r>
              <a:rPr lang="zh-CN" altLang="en-US" b="1" dirty="0" smtClean="0"/>
              <a:t>级</a:t>
            </a:r>
            <a:r>
              <a:rPr lang="en-US" altLang="zh-CN" b="1" dirty="0" smtClean="0"/>
              <a:t>MEM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AC8232-E740-4D0C-A173-CB18555EE32A}"/>
              </a:ext>
            </a:extLst>
          </p:cNvPr>
          <p:cNvSpPr txBox="1"/>
          <p:nvPr/>
        </p:nvSpPr>
        <p:spPr>
          <a:xfrm>
            <a:off x="4847720" y="5243704"/>
            <a:ext cx="2700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依照宪章运作的班级组织在两年内持续运作良好，班级宪章为其他班级借鉴参考</a:t>
            </a:r>
            <a:endParaRPr lang="zh-CN" altLang="en-US" sz="16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302659B-8FB8-4150-B40A-0719B717E775}"/>
              </a:ext>
            </a:extLst>
          </p:cNvPr>
          <p:cNvSpPr txBox="1"/>
          <p:nvPr/>
        </p:nvSpPr>
        <p:spPr>
          <a:xfrm>
            <a:off x="4016663" y="362079"/>
            <a:ext cx="437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共享</a:t>
            </a:r>
            <a:r>
              <a:rPr lang="zh-CN" altLang="en-US" sz="2400" b="1" dirty="0"/>
              <a:t>互助</a:t>
            </a:r>
            <a:r>
              <a:rPr lang="zh-CN" altLang="en-US" sz="2400" b="1" dirty="0" smtClean="0"/>
              <a:t>、多元的高层次工程管理专业人才组织</a:t>
            </a:r>
            <a:endParaRPr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7CEC06-13FD-4CA3-89BE-78E35EA516E0}"/>
              </a:ext>
            </a:extLst>
          </p:cNvPr>
          <p:cNvSpPr txBox="1"/>
          <p:nvPr/>
        </p:nvSpPr>
        <p:spPr>
          <a:xfrm>
            <a:off x="1412762" y="454411"/>
            <a:ext cx="212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XLP</a:t>
            </a:r>
            <a:r>
              <a:rPr lang="zh-CN" altLang="en-US" b="1" dirty="0" smtClean="0"/>
              <a:t>入学导引</a:t>
            </a:r>
            <a:endParaRPr lang="en-US" altLang="zh-CN" b="1" dirty="0" smtClean="0"/>
          </a:p>
          <a:p>
            <a:r>
              <a:rPr lang="zh-CN" altLang="en-US" b="1" dirty="0" smtClean="0"/>
              <a:t>内部议事、选举等</a:t>
            </a:r>
            <a:endParaRPr lang="en-US" altLang="zh-CN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46BD69-619B-479D-87E4-7E4B12351C4F}"/>
              </a:ext>
            </a:extLst>
          </p:cNvPr>
          <p:cNvSpPr txBox="1"/>
          <p:nvPr/>
        </p:nvSpPr>
        <p:spPr>
          <a:xfrm>
            <a:off x="8610600" y="362079"/>
            <a:ext cx="2314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多样化的社团组织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丰富的共享信息</a:t>
            </a:r>
            <a:endParaRPr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76B9E0-CE70-4884-B626-0FD86AD4089D}"/>
              </a:ext>
            </a:extLst>
          </p:cNvPr>
          <p:cNvSpPr txBox="1"/>
          <p:nvPr/>
        </p:nvSpPr>
        <p:spPr>
          <a:xfrm>
            <a:off x="1175118" y="2907420"/>
            <a:ext cx="214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班级管理规则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社团管理规则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EB3B537-BE6A-4869-9AC5-4F551C017EBF}"/>
              </a:ext>
            </a:extLst>
          </p:cNvPr>
          <p:cNvSpPr txBox="1"/>
          <p:nvPr/>
        </p:nvSpPr>
        <p:spPr>
          <a:xfrm>
            <a:off x="1343438" y="3853841"/>
            <a:ext cx="181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宪章</a:t>
            </a:r>
            <a:r>
              <a:rPr lang="zh-CN" altLang="en-US" b="1" dirty="0" smtClean="0"/>
              <a:t>修订、生效规则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41CBD0-C79C-41AE-9B10-E9CFF1331C18}"/>
              </a:ext>
            </a:extLst>
          </p:cNvPr>
          <p:cNvSpPr txBox="1"/>
          <p:nvPr/>
        </p:nvSpPr>
        <p:spPr>
          <a:xfrm>
            <a:off x="8775341" y="2939937"/>
            <a:ext cx="214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班委会成员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普通成员</a:t>
            </a:r>
            <a:endParaRPr lang="en-US" altLang="zh-CN" b="1" dirty="0" smtClean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3EDC6E-2BD5-4B1B-BA33-DFD4796E85C5}"/>
              </a:ext>
            </a:extLst>
          </p:cNvPr>
          <p:cNvSpPr txBox="1"/>
          <p:nvPr/>
        </p:nvSpPr>
        <p:spPr>
          <a:xfrm>
            <a:off x="11272894" y="2976507"/>
            <a:ext cx="67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违规清退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40C2F52-3F8C-4255-A2ED-07C05A6941BA}"/>
              </a:ext>
            </a:extLst>
          </p:cNvPr>
          <p:cNvSpPr txBox="1"/>
          <p:nvPr/>
        </p:nvSpPr>
        <p:spPr>
          <a:xfrm>
            <a:off x="8008215" y="5596894"/>
            <a:ext cx="359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信息共享平台、即时通信平台</a:t>
            </a:r>
            <a:endParaRPr lang="zh-CN" altLang="en-US" sz="20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F47C78-E4D7-4EDC-8E65-4BC5D7E00691}"/>
              </a:ext>
            </a:extLst>
          </p:cNvPr>
          <p:cNvSpPr txBox="1"/>
          <p:nvPr/>
        </p:nvSpPr>
        <p:spPr>
          <a:xfrm>
            <a:off x="2956673" y="5434936"/>
            <a:ext cx="23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规章制度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E369C9-50D0-457F-8D38-8269AC4C6C51}"/>
              </a:ext>
            </a:extLst>
          </p:cNvPr>
          <p:cNvSpPr txBox="1"/>
          <p:nvPr/>
        </p:nvSpPr>
        <p:spPr>
          <a:xfrm>
            <a:off x="10508822" y="6171912"/>
            <a:ext cx="23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定期迭代发布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3F29E0-9FBB-4084-B31F-DA12CBCC1914}"/>
              </a:ext>
            </a:extLst>
          </p:cNvPr>
          <p:cNvSpPr txBox="1"/>
          <p:nvPr/>
        </p:nvSpPr>
        <p:spPr>
          <a:xfrm>
            <a:off x="181640" y="6153349"/>
            <a:ext cx="233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集中管理</a:t>
            </a:r>
            <a:endParaRPr lang="en-US" altLang="zh-CN" b="1" dirty="0" smtClean="0"/>
          </a:p>
          <a:p>
            <a:r>
              <a:rPr lang="zh-CN" altLang="en-US" b="1" dirty="0" smtClean="0"/>
              <a:t>收支两条线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743240-47CF-4E97-A10A-63DAD7348511}"/>
              </a:ext>
            </a:extLst>
          </p:cNvPr>
          <p:cNvSpPr txBox="1"/>
          <p:nvPr/>
        </p:nvSpPr>
        <p:spPr>
          <a:xfrm rot="20619027">
            <a:off x="4579874" y="2445934"/>
            <a:ext cx="152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包容开放</a:t>
            </a:r>
            <a:endParaRPr lang="en-US" altLang="zh-CN" b="1" dirty="0" smtClean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241CBD0-C79C-41AE-9B10-E9CFF1331C18}"/>
              </a:ext>
            </a:extLst>
          </p:cNvPr>
          <p:cNvSpPr txBox="1"/>
          <p:nvPr/>
        </p:nvSpPr>
        <p:spPr>
          <a:xfrm>
            <a:off x="8775341" y="3962091"/>
            <a:ext cx="21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社团成员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05437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144</Words>
  <Application>Microsoft Office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fanxiaofan</dc:creator>
  <cp:lastModifiedBy>Xie Yiqin</cp:lastModifiedBy>
  <cp:revision>17</cp:revision>
  <dcterms:created xsi:type="dcterms:W3CDTF">2017-09-14T17:41:00Z</dcterms:created>
  <dcterms:modified xsi:type="dcterms:W3CDTF">2017-09-15T16:35:49Z</dcterms:modified>
</cp:coreProperties>
</file>