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60" r:id="rId3"/>
    <p:sldId id="269" r:id="rId4"/>
    <p:sldId id="268" r:id="rId5"/>
  </p:sldIdLst>
  <p:sldSz cx="9144000" cy="5143500" type="screen16x9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249E"/>
    <a:srgbClr val="889B03"/>
    <a:srgbClr val="3E095E"/>
    <a:srgbClr val="687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5209" autoAdjust="0"/>
  </p:normalViewPr>
  <p:slideViewPr>
    <p:cSldViewPr snapToGrid="0">
      <p:cViewPr varScale="1">
        <p:scale>
          <a:sx n="93" d="100"/>
          <a:sy n="93" d="100"/>
        </p:scale>
        <p:origin x="50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6024B4-D079-4274-8FA0-E915BF8C378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4869ABD-9F9D-42AC-8796-65B2C3C4BB6D}">
      <dgm:prSet phldrT="[文本]"/>
      <dgm:spPr/>
      <dgm:t>
        <a:bodyPr/>
        <a:lstStyle/>
        <a:p>
          <a:r>
            <a:rPr lang="zh-CN" altLang="en-US" dirty="0" smtClean="0"/>
            <a:t>使用自有版权图片</a:t>
          </a:r>
          <a:endParaRPr lang="zh-CN" altLang="en-US" dirty="0"/>
        </a:p>
      </dgm:t>
    </dgm:pt>
    <dgm:pt modelId="{D799D1E2-A5E6-4E92-8FC7-A9DF79E62504}" type="parTrans" cxnId="{B4CE9C86-5D92-40BB-A2D1-13DBC0110DCD}">
      <dgm:prSet/>
      <dgm:spPr/>
      <dgm:t>
        <a:bodyPr/>
        <a:lstStyle/>
        <a:p>
          <a:endParaRPr lang="zh-CN" altLang="en-US"/>
        </a:p>
      </dgm:t>
    </dgm:pt>
    <dgm:pt modelId="{8D3E45B9-B8B4-4317-92F2-17A4B90E3F25}" type="sibTrans" cxnId="{B4CE9C86-5D92-40BB-A2D1-13DBC0110DCD}">
      <dgm:prSet/>
      <dgm:spPr/>
      <dgm:t>
        <a:bodyPr/>
        <a:lstStyle/>
        <a:p>
          <a:endParaRPr lang="zh-CN" altLang="en-US"/>
        </a:p>
      </dgm:t>
    </dgm:pt>
    <dgm:pt modelId="{1237C973-04D2-427B-B746-3FC9277FD79F}">
      <dgm:prSet phldrT="[文本]"/>
      <dgm:spPr/>
      <dgm:t>
        <a:bodyPr/>
        <a:lstStyle/>
        <a:p>
          <a:r>
            <a:rPr lang="zh-CN" altLang="en-US" dirty="0" smtClean="0"/>
            <a:t>使用免费授权图片</a:t>
          </a:r>
          <a:endParaRPr lang="zh-CN" altLang="en-US" dirty="0"/>
        </a:p>
      </dgm:t>
    </dgm:pt>
    <dgm:pt modelId="{BA06A300-E335-4763-9B75-8085362641FF}" type="parTrans" cxnId="{7FDC15BC-9392-40A3-8992-5636F04FF155}">
      <dgm:prSet/>
      <dgm:spPr/>
      <dgm:t>
        <a:bodyPr/>
        <a:lstStyle/>
        <a:p>
          <a:endParaRPr lang="zh-CN" altLang="en-US"/>
        </a:p>
      </dgm:t>
    </dgm:pt>
    <dgm:pt modelId="{722AE7E4-7549-4FEA-AD33-3B32FA6B0094}" type="sibTrans" cxnId="{7FDC15BC-9392-40A3-8992-5636F04FF155}">
      <dgm:prSet/>
      <dgm:spPr/>
      <dgm:t>
        <a:bodyPr/>
        <a:lstStyle/>
        <a:p>
          <a:endParaRPr lang="zh-CN" altLang="en-US"/>
        </a:p>
      </dgm:t>
    </dgm:pt>
    <dgm:pt modelId="{1CA18D84-A823-4468-8189-8F5788667A80}">
      <dgm:prSet phldrT="[文本]"/>
      <dgm:spPr/>
      <dgm:t>
        <a:bodyPr/>
        <a:lstStyle/>
        <a:p>
          <a:r>
            <a:rPr lang="zh-CN" altLang="en-US" dirty="0" smtClean="0"/>
            <a:t>规范引用，不使用来历不明图片</a:t>
          </a:r>
          <a:endParaRPr lang="zh-CN" altLang="en-US" dirty="0"/>
        </a:p>
      </dgm:t>
    </dgm:pt>
    <dgm:pt modelId="{D8B48014-25A7-429E-824C-73FF842EDE09}" type="parTrans" cxnId="{7FC10786-B2B8-478E-AE98-9D5F9179E432}">
      <dgm:prSet/>
      <dgm:spPr/>
      <dgm:t>
        <a:bodyPr/>
        <a:lstStyle/>
        <a:p>
          <a:endParaRPr lang="zh-CN" altLang="en-US"/>
        </a:p>
      </dgm:t>
    </dgm:pt>
    <dgm:pt modelId="{08ED4C42-A9F6-4A73-B39D-79E3D7ACEF70}" type="sibTrans" cxnId="{7FC10786-B2B8-478E-AE98-9D5F9179E432}">
      <dgm:prSet/>
      <dgm:spPr/>
      <dgm:t>
        <a:bodyPr/>
        <a:lstStyle/>
        <a:p>
          <a:endParaRPr lang="zh-CN" altLang="en-US"/>
        </a:p>
      </dgm:t>
    </dgm:pt>
    <dgm:pt modelId="{1AA168CD-98A5-4563-9ADA-EF834A352714}" type="pres">
      <dgm:prSet presAssocID="{586024B4-D079-4274-8FA0-E915BF8C378C}" presName="Name0" presStyleCnt="0">
        <dgm:presLayoutVars>
          <dgm:dir/>
          <dgm:resizeHandles val="exact"/>
        </dgm:presLayoutVars>
      </dgm:prSet>
      <dgm:spPr/>
    </dgm:pt>
    <dgm:pt modelId="{2EA96F16-A0AF-41D7-A996-6B278D05F7A1}" type="pres">
      <dgm:prSet presAssocID="{34869ABD-9F9D-42AC-8796-65B2C3C4BB6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AC5086-4A71-43BD-831F-7B9BCDB77069}" type="pres">
      <dgm:prSet presAssocID="{8D3E45B9-B8B4-4317-92F2-17A4B90E3F25}" presName="sibTrans" presStyleLbl="sibTrans2D1" presStyleIdx="0" presStyleCnt="2"/>
      <dgm:spPr/>
    </dgm:pt>
    <dgm:pt modelId="{39EA7A2E-8368-4E76-9AA0-EE2FC2CC2EED}" type="pres">
      <dgm:prSet presAssocID="{8D3E45B9-B8B4-4317-92F2-17A4B90E3F25}" presName="connectorText" presStyleLbl="sibTrans2D1" presStyleIdx="0" presStyleCnt="2"/>
      <dgm:spPr/>
    </dgm:pt>
    <dgm:pt modelId="{AD5251D0-A95E-4FAD-861D-73372D466633}" type="pres">
      <dgm:prSet presAssocID="{1237C973-04D2-427B-B746-3FC9277FD79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6E89A5-70E4-41FA-89BC-6931993FD5ED}" type="pres">
      <dgm:prSet presAssocID="{722AE7E4-7549-4FEA-AD33-3B32FA6B0094}" presName="sibTrans" presStyleLbl="sibTrans2D1" presStyleIdx="1" presStyleCnt="2"/>
      <dgm:spPr/>
    </dgm:pt>
    <dgm:pt modelId="{DC1E050C-2A46-4A58-A304-587586E72F33}" type="pres">
      <dgm:prSet presAssocID="{722AE7E4-7549-4FEA-AD33-3B32FA6B0094}" presName="connectorText" presStyleLbl="sibTrans2D1" presStyleIdx="1" presStyleCnt="2"/>
      <dgm:spPr/>
    </dgm:pt>
    <dgm:pt modelId="{A0720032-D18D-4E69-AC6F-298173279892}" type="pres">
      <dgm:prSet presAssocID="{1CA18D84-A823-4468-8189-8F5788667A80}" presName="node" presStyleLbl="node1" presStyleIdx="2" presStyleCnt="3">
        <dgm:presLayoutVars>
          <dgm:bulletEnabled val="1"/>
        </dgm:presLayoutVars>
      </dgm:prSet>
      <dgm:spPr/>
    </dgm:pt>
  </dgm:ptLst>
  <dgm:cxnLst>
    <dgm:cxn modelId="{7FDC15BC-9392-40A3-8992-5636F04FF155}" srcId="{586024B4-D079-4274-8FA0-E915BF8C378C}" destId="{1237C973-04D2-427B-B746-3FC9277FD79F}" srcOrd="1" destOrd="0" parTransId="{BA06A300-E335-4763-9B75-8085362641FF}" sibTransId="{722AE7E4-7549-4FEA-AD33-3B32FA6B0094}"/>
    <dgm:cxn modelId="{14F485CA-29E1-445D-A3E9-827BC25E6694}" type="presOf" srcId="{8D3E45B9-B8B4-4317-92F2-17A4B90E3F25}" destId="{28AC5086-4A71-43BD-831F-7B9BCDB77069}" srcOrd="0" destOrd="0" presId="urn:microsoft.com/office/officeart/2005/8/layout/process1"/>
    <dgm:cxn modelId="{6B304C04-6FE9-472B-BCAF-7CCAF3E579C9}" type="presOf" srcId="{722AE7E4-7549-4FEA-AD33-3B32FA6B0094}" destId="{DC1E050C-2A46-4A58-A304-587586E72F33}" srcOrd="1" destOrd="0" presId="urn:microsoft.com/office/officeart/2005/8/layout/process1"/>
    <dgm:cxn modelId="{C37048DD-6043-41B3-A495-A5A174219A68}" type="presOf" srcId="{1237C973-04D2-427B-B746-3FC9277FD79F}" destId="{AD5251D0-A95E-4FAD-861D-73372D466633}" srcOrd="0" destOrd="0" presId="urn:microsoft.com/office/officeart/2005/8/layout/process1"/>
    <dgm:cxn modelId="{7FC10786-B2B8-478E-AE98-9D5F9179E432}" srcId="{586024B4-D079-4274-8FA0-E915BF8C378C}" destId="{1CA18D84-A823-4468-8189-8F5788667A80}" srcOrd="2" destOrd="0" parTransId="{D8B48014-25A7-429E-824C-73FF842EDE09}" sibTransId="{08ED4C42-A9F6-4A73-B39D-79E3D7ACEF70}"/>
    <dgm:cxn modelId="{B4CE9C86-5D92-40BB-A2D1-13DBC0110DCD}" srcId="{586024B4-D079-4274-8FA0-E915BF8C378C}" destId="{34869ABD-9F9D-42AC-8796-65B2C3C4BB6D}" srcOrd="0" destOrd="0" parTransId="{D799D1E2-A5E6-4E92-8FC7-A9DF79E62504}" sibTransId="{8D3E45B9-B8B4-4317-92F2-17A4B90E3F25}"/>
    <dgm:cxn modelId="{2DDF40B7-7DFD-4087-A499-8F0C4B5AD183}" type="presOf" srcId="{722AE7E4-7549-4FEA-AD33-3B32FA6B0094}" destId="{316E89A5-70E4-41FA-89BC-6931993FD5ED}" srcOrd="0" destOrd="0" presId="urn:microsoft.com/office/officeart/2005/8/layout/process1"/>
    <dgm:cxn modelId="{E350E981-C0B3-427D-A9AF-86FD65415804}" type="presOf" srcId="{8D3E45B9-B8B4-4317-92F2-17A4B90E3F25}" destId="{39EA7A2E-8368-4E76-9AA0-EE2FC2CC2EED}" srcOrd="1" destOrd="0" presId="urn:microsoft.com/office/officeart/2005/8/layout/process1"/>
    <dgm:cxn modelId="{265EF56F-BE80-451E-8FDD-1F52A2DDD09D}" type="presOf" srcId="{1CA18D84-A823-4468-8189-8F5788667A80}" destId="{A0720032-D18D-4E69-AC6F-298173279892}" srcOrd="0" destOrd="0" presId="urn:microsoft.com/office/officeart/2005/8/layout/process1"/>
    <dgm:cxn modelId="{5BCBB59A-BC60-4A68-ABD6-417D7621605C}" type="presOf" srcId="{34869ABD-9F9D-42AC-8796-65B2C3C4BB6D}" destId="{2EA96F16-A0AF-41D7-A996-6B278D05F7A1}" srcOrd="0" destOrd="0" presId="urn:microsoft.com/office/officeart/2005/8/layout/process1"/>
    <dgm:cxn modelId="{6FF6E92B-5381-4439-A934-204FB300E5A1}" type="presOf" srcId="{586024B4-D079-4274-8FA0-E915BF8C378C}" destId="{1AA168CD-98A5-4563-9ADA-EF834A352714}" srcOrd="0" destOrd="0" presId="urn:microsoft.com/office/officeart/2005/8/layout/process1"/>
    <dgm:cxn modelId="{D66AE4E5-C659-4DEE-BB38-67D993D0BC0B}" type="presParOf" srcId="{1AA168CD-98A5-4563-9ADA-EF834A352714}" destId="{2EA96F16-A0AF-41D7-A996-6B278D05F7A1}" srcOrd="0" destOrd="0" presId="urn:microsoft.com/office/officeart/2005/8/layout/process1"/>
    <dgm:cxn modelId="{314B8F54-853E-4053-8006-6F72E77FB7B6}" type="presParOf" srcId="{1AA168CD-98A5-4563-9ADA-EF834A352714}" destId="{28AC5086-4A71-43BD-831F-7B9BCDB77069}" srcOrd="1" destOrd="0" presId="urn:microsoft.com/office/officeart/2005/8/layout/process1"/>
    <dgm:cxn modelId="{F89CA1FA-E574-43CF-BA61-B532634A9F0E}" type="presParOf" srcId="{28AC5086-4A71-43BD-831F-7B9BCDB77069}" destId="{39EA7A2E-8368-4E76-9AA0-EE2FC2CC2EED}" srcOrd="0" destOrd="0" presId="urn:microsoft.com/office/officeart/2005/8/layout/process1"/>
    <dgm:cxn modelId="{6437BF2C-9B9F-44EA-BE32-8CB2350645BA}" type="presParOf" srcId="{1AA168CD-98A5-4563-9ADA-EF834A352714}" destId="{AD5251D0-A95E-4FAD-861D-73372D466633}" srcOrd="2" destOrd="0" presId="urn:microsoft.com/office/officeart/2005/8/layout/process1"/>
    <dgm:cxn modelId="{0B14502F-D8FA-43A5-B0F4-E4359DC42051}" type="presParOf" srcId="{1AA168CD-98A5-4563-9ADA-EF834A352714}" destId="{316E89A5-70E4-41FA-89BC-6931993FD5ED}" srcOrd="3" destOrd="0" presId="urn:microsoft.com/office/officeart/2005/8/layout/process1"/>
    <dgm:cxn modelId="{E248D769-85F2-41DE-A459-2EB0B1056664}" type="presParOf" srcId="{316E89A5-70E4-41FA-89BC-6931993FD5ED}" destId="{DC1E050C-2A46-4A58-A304-587586E72F33}" srcOrd="0" destOrd="0" presId="urn:microsoft.com/office/officeart/2005/8/layout/process1"/>
    <dgm:cxn modelId="{E91B355A-42CE-4AD6-B94A-97FB6737CE0C}" type="presParOf" srcId="{1AA168CD-98A5-4563-9ADA-EF834A352714}" destId="{A0720032-D18D-4E69-AC6F-29817327989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96F16-A0AF-41D7-A996-6B278D05F7A1}">
      <dsp:nvSpPr>
        <dsp:cNvPr id="0" name=""/>
        <dsp:cNvSpPr/>
      </dsp:nvSpPr>
      <dsp:spPr>
        <a:xfrm>
          <a:off x="5935" y="1686691"/>
          <a:ext cx="1774172" cy="1064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使用自有版权图片</a:t>
          </a:r>
          <a:endParaRPr lang="zh-CN" altLang="en-US" sz="1900" kern="1200" dirty="0"/>
        </a:p>
      </dsp:txBody>
      <dsp:txXfrm>
        <a:off x="37113" y="1717869"/>
        <a:ext cx="1711816" cy="1002147"/>
      </dsp:txXfrm>
    </dsp:sp>
    <dsp:sp modelId="{28AC5086-4A71-43BD-831F-7B9BCDB77069}">
      <dsp:nvSpPr>
        <dsp:cNvPr id="0" name=""/>
        <dsp:cNvSpPr/>
      </dsp:nvSpPr>
      <dsp:spPr>
        <a:xfrm>
          <a:off x="1957525" y="1998945"/>
          <a:ext cx="376124" cy="4399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1957525" y="2086944"/>
        <a:ext cx="263287" cy="263996"/>
      </dsp:txXfrm>
    </dsp:sp>
    <dsp:sp modelId="{AD5251D0-A95E-4FAD-861D-73372D466633}">
      <dsp:nvSpPr>
        <dsp:cNvPr id="0" name=""/>
        <dsp:cNvSpPr/>
      </dsp:nvSpPr>
      <dsp:spPr>
        <a:xfrm>
          <a:off x="2489776" y="1686691"/>
          <a:ext cx="1774172" cy="1064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使用免费授权图片</a:t>
          </a:r>
          <a:endParaRPr lang="zh-CN" altLang="en-US" sz="1900" kern="1200" dirty="0"/>
        </a:p>
      </dsp:txBody>
      <dsp:txXfrm>
        <a:off x="2520954" y="1717869"/>
        <a:ext cx="1711816" cy="1002147"/>
      </dsp:txXfrm>
    </dsp:sp>
    <dsp:sp modelId="{316E89A5-70E4-41FA-89BC-6931993FD5ED}">
      <dsp:nvSpPr>
        <dsp:cNvPr id="0" name=""/>
        <dsp:cNvSpPr/>
      </dsp:nvSpPr>
      <dsp:spPr>
        <a:xfrm>
          <a:off x="4441366" y="1998945"/>
          <a:ext cx="376124" cy="4399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4441366" y="2086944"/>
        <a:ext cx="263287" cy="263996"/>
      </dsp:txXfrm>
    </dsp:sp>
    <dsp:sp modelId="{A0720032-D18D-4E69-AC6F-298173279892}">
      <dsp:nvSpPr>
        <dsp:cNvPr id="0" name=""/>
        <dsp:cNvSpPr/>
      </dsp:nvSpPr>
      <dsp:spPr>
        <a:xfrm>
          <a:off x="4973617" y="1686691"/>
          <a:ext cx="1774172" cy="1064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规范引用，不使用来历不明图片</a:t>
          </a:r>
          <a:endParaRPr lang="zh-CN" altLang="en-US" sz="1900" kern="1200" dirty="0"/>
        </a:p>
      </dsp:txBody>
      <dsp:txXfrm>
        <a:off x="5004795" y="1717869"/>
        <a:ext cx="1711816" cy="1002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E5F07-696B-4799-A797-E8A11205AA21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B1124-DB2F-4AA0-9F27-1ED1562C3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44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B1124-DB2F-4AA0-9F27-1ED1562C33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608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B1124-DB2F-4AA0-9F27-1ED1562C33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1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B1124-DB2F-4AA0-9F27-1ED1562C33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676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B1124-DB2F-4AA0-9F27-1ED1562C33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5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1FE-AAF8-4F67-9A24-B4553AC20BC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28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1FE-AAF8-4F67-9A24-B4553AC20BC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5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1FE-AAF8-4F67-9A24-B4553AC20BC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81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1FE-AAF8-4F67-9A24-B4553AC20BC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463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1FE-AAF8-4F67-9A24-B4553AC20BC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8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1FE-AAF8-4F67-9A24-B4553AC20BC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73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1FE-AAF8-4F67-9A24-B4553AC20BC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9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1FE-AAF8-4F67-9A24-B4553AC20BC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07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1FE-AAF8-4F67-9A24-B4553AC20BC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847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1FE-AAF8-4F67-9A24-B4553AC20BC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24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1FE-AAF8-4F67-9A24-B4553AC20BC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B01FE-AAF8-4F67-9A24-B4553AC20BCC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23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637953" y="1978468"/>
            <a:ext cx="7931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方正舒体" panose="02010601030101010101" pitchFamily="2" charset="-122"/>
                <a:ea typeface="方正舒体" panose="02010601030101010101" pitchFamily="2" charset="-122"/>
              </a:rPr>
              <a:t>莫负</a:t>
            </a:r>
            <a:r>
              <a:rPr lang="zh-CN" altLang="en-US" sz="40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东风嗟容易，逐梦清华写春秋</a:t>
            </a:r>
            <a:endParaRPr lang="zh-CN" altLang="en-US" sz="40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69934" y="3369079"/>
            <a:ext cx="4509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rgbClr val="889B03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2017</a:t>
            </a:r>
            <a:r>
              <a:rPr lang="zh-CN" altLang="en-US" dirty="0" smtClean="0">
                <a:solidFill>
                  <a:srgbClr val="889B03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年清华大学工程管理硕士</a:t>
            </a:r>
            <a:r>
              <a:rPr lang="en-US" altLang="zh-CN" dirty="0" smtClean="0">
                <a:solidFill>
                  <a:srgbClr val="889B03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XLP</a:t>
            </a:r>
            <a:r>
              <a:rPr lang="zh-CN" altLang="en-US" dirty="0" smtClean="0">
                <a:solidFill>
                  <a:srgbClr val="889B03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课程</a:t>
            </a:r>
          </a:p>
          <a:p>
            <a:pPr algn="dist"/>
            <a:r>
              <a:rPr lang="zh-CN" altLang="en-US" dirty="0" smtClean="0">
                <a:solidFill>
                  <a:srgbClr val="889B03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                                   第二小组 </a:t>
            </a:r>
            <a:r>
              <a:rPr lang="en-US" altLang="zh-CN" dirty="0" smtClean="0">
                <a:solidFill>
                  <a:srgbClr val="889B03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DAY3</a:t>
            </a:r>
            <a:endParaRPr lang="zh-CN" altLang="en-US" dirty="0">
              <a:solidFill>
                <a:srgbClr val="889B03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dist"/>
            <a:r>
              <a:rPr lang="zh-CN" altLang="en-US" dirty="0" smtClean="0">
                <a:solidFill>
                  <a:srgbClr val="889B03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                                        </a:t>
            </a:r>
            <a:endParaRPr lang="zh-CN" altLang="en-US" dirty="0">
              <a:solidFill>
                <a:srgbClr val="889B03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5" name="[]Vincen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34480" y="-72293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5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4000">
        <p14:shred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9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2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H_Entry_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30808" y="345864"/>
            <a:ext cx="3341192" cy="36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3E095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学员手册编辑</a:t>
            </a:r>
            <a:r>
              <a:rPr lang="en-US" altLang="zh-CN" dirty="0" smtClean="0">
                <a:solidFill>
                  <a:srgbClr val="3E095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—</a:t>
            </a:r>
            <a:r>
              <a:rPr lang="zh-CN" altLang="en-US" dirty="0" smtClean="0">
                <a:solidFill>
                  <a:srgbClr val="3E095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图片使用</a:t>
            </a:r>
            <a:endParaRPr lang="zh-CN" altLang="en-US" dirty="0">
              <a:solidFill>
                <a:srgbClr val="3E095E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菱形 21"/>
          <p:cNvSpPr/>
          <p:nvPr/>
        </p:nvSpPr>
        <p:spPr>
          <a:xfrm>
            <a:off x="177876" y="176719"/>
            <a:ext cx="721802" cy="72180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99269" y="214455"/>
            <a:ext cx="47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R DELANEY" panose="02000000000000000000" pitchFamily="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AR DELANEY" panose="02000000000000000000" pitchFamily="2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328412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图片是有著作权的，在编辑手册时，规范使用图片：</a:t>
            </a:r>
            <a:endParaRPr lang="en-US" altLang="zh-CN" dirty="0" smtClean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673858324"/>
              </p:ext>
            </p:extLst>
          </p:nvPr>
        </p:nvGraphicFramePr>
        <p:xfrm>
          <a:off x="1230808" y="709487"/>
          <a:ext cx="6753726" cy="443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88401013"/>
      </p:ext>
    </p:extLst>
  </p:cSld>
  <p:clrMapOvr>
    <a:masterClrMapping/>
  </p:clrMapOvr>
  <p:transition spd="med" advClick="0" advTm="4000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H_Entry_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30808" y="345864"/>
            <a:ext cx="3341192" cy="36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3E095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学员手册编辑</a:t>
            </a:r>
            <a:r>
              <a:rPr lang="en-US" altLang="zh-CN" dirty="0" smtClean="0">
                <a:solidFill>
                  <a:srgbClr val="3E095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—</a:t>
            </a:r>
            <a:r>
              <a:rPr lang="en-US" altLang="zh-CN" dirty="0" err="1" smtClean="0">
                <a:solidFill>
                  <a:srgbClr val="3E095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Github</a:t>
            </a:r>
            <a:r>
              <a:rPr lang="zh-CN" altLang="en-US" dirty="0" smtClean="0">
                <a:solidFill>
                  <a:srgbClr val="3E095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合并冲突</a:t>
            </a:r>
            <a:endParaRPr lang="zh-CN" altLang="en-US" dirty="0">
              <a:solidFill>
                <a:srgbClr val="3E095E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菱形 21"/>
          <p:cNvSpPr/>
          <p:nvPr/>
        </p:nvSpPr>
        <p:spPr>
          <a:xfrm>
            <a:off x="177876" y="176719"/>
            <a:ext cx="721802" cy="72180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99269" y="214455"/>
            <a:ext cx="47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R DELANEY" panose="02000000000000000000" pitchFamily="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AR DELANEY" panose="02000000000000000000" pitchFamily="2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328412"/>
            <a:ext cx="7886700" cy="326350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在向</a:t>
            </a:r>
            <a:r>
              <a:rPr lang="en-US" altLang="zh-CN" dirty="0" smtClean="0"/>
              <a:t>Repo</a:t>
            </a:r>
            <a:r>
              <a:rPr lang="zh-CN" altLang="en-US" dirty="0" smtClean="0"/>
              <a:t>上传编辑手册文件时，不慎出现了合并冲突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版本控制功能，回退版本解决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 smtClean="0"/>
              <a:t>目前使用较为简单，后续注意：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权限控制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合理设置分支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662375243"/>
      </p:ext>
    </p:extLst>
  </p:cSld>
  <p:clrMapOvr>
    <a:masterClrMapping/>
  </p:clrMapOvr>
  <p:transition spd="med" advClick="0" advTm="4000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7333" y="2062890"/>
            <a:ext cx="8743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rgbClr val="72249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这不是结束，而是一段新的两年的</a:t>
            </a:r>
            <a:r>
              <a:rPr lang="en-US" altLang="zh-CN" sz="3200" dirty="0" smtClean="0">
                <a:solidFill>
                  <a:srgbClr val="72249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XLP</a:t>
            </a:r>
            <a:r>
              <a:rPr lang="zh-CN" altLang="en-US" sz="3200" dirty="0" smtClean="0">
                <a:solidFill>
                  <a:srgbClr val="72249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的开始</a:t>
            </a:r>
            <a:r>
              <a:rPr lang="en-US" altLang="zh-CN" sz="3200" dirty="0" smtClean="0">
                <a:solidFill>
                  <a:srgbClr val="72249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!</a:t>
            </a:r>
            <a:endParaRPr lang="zh-CN" altLang="en-US" sz="3200" dirty="0">
              <a:solidFill>
                <a:srgbClr val="72249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01483" y="2816186"/>
            <a:ext cx="450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889B03"/>
                </a:solidFill>
                <a:latin typeface="Agency FB" panose="020B0503020202020204" pitchFamily="34" charset="0"/>
              </a:rPr>
              <a:t>Thank you for watching </a:t>
            </a:r>
            <a:r>
              <a:rPr lang="en-US" altLang="zh-CN" dirty="0" smtClean="0">
                <a:solidFill>
                  <a:srgbClr val="889B03"/>
                </a:solidFill>
                <a:latin typeface="Agency FB" panose="020B0503020202020204" pitchFamily="34" charset="0"/>
              </a:rPr>
              <a:t>and we’ll be better tomorrow!</a:t>
            </a:r>
            <a:endParaRPr lang="en-US" altLang="zh-CN" dirty="0">
              <a:solidFill>
                <a:srgbClr val="889B03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037848"/>
      </p:ext>
    </p:extLst>
  </p:cSld>
  <p:clrMapOvr>
    <a:masterClrMapping/>
  </p:clrMapOvr>
  <p:transition spd="slow" advClick="0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60"/>
  <p:tag name="ISPRING_ULTRA_SCORM_COURSE_ID" val="938A350D-10ED-46EA-A68D-48F5532CDAB3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RESENTATION_TITLE" val="紫色花朵简约PPT模板0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KhmZKRojQgBU+AAAahgAAFwAAAHVuaXZlcnNhbC91bml2ZXJzYWwucG5n7b0JNNT7/z8u4UpUQkQZrURCZMkyolJZK1tkCWUdS/ZlTAhFmbrdksiYXFtiUmPIMiiaumEwtmZsUfYxaZjBzJj/TJ9blu58P/d3zu93/r/fOTqnOur1er+er8fruTyer/WmhZmRkICkABcXl9DpU8fPcXHxJHBxcY/z87H+RX+DkxTrr3WB54wMuIqbd4yxfuBxP2Z6jIurBLqRfomX9fMG/1MXArm4Nr1h/16H8ct34+KKR5w+fswyzJHYewkRZHMBuIje78ildO1P87l93RKwh3qquTptuQbHhQ1Ot0uZCJ3bp98myrsBtXeLQel+/obua327nEvjJWRkHlj7HEBuGxkJjmZ2MKemGj+qdj1LU+3Cw+5l9BDTLkRS0J3uFL2Jys7JQMyVb7PJTnQX8l8KCB/H6PkvhSQYY9Id3XFtHZ+E88o/5HyyvujcnT9OUWVUZDPMdeT4t15XqeVaL6i84g9XqRuC+WAHXkMEeuGpRb7/txEhbYqUNXPcaeUXY/r4dm9MQmgvjkAWjeT2irr82qT1FZnDcO2o6ybj3drBSN3c1RKVR62/u6F3mgxjXtxd/uJ4Szr5W3/GwinAKqky8PpuBqEZCyd8AG6/9Mp54LAQf8Ih/1IL+vZXSpD5D9ZXHZz7M4aO5zKVyG7hKWiq5ELm8hrNIH3loJhPcc7OvbLcjJqpRSD1RO3E9NulJmsrhII2JEiHDcQ0zdA2Os3FiikZ8ZiN8POhv91H+Az3AxdaoQkOOaKYCtK07vznezal85SyGvCeWU0jJoY2i4MtznQOJcNIET5jscIEokNZd+q8Vi4DEgIkBGS4QFK9Pk8HOwXN1iy6LyGhtt4hFq5RPWaaHlo1tBMh1Ne3SCnzm0LTpgpJxtoDArTAFOcBKHMOqiE8cIJrKzN6UATWXY/17UeDVcCUaSikyv7dFgzK3Hm6mgQmPd2U/ZvhdOZtUrjtNiYAiEWHZoNI0GNmcfCyqi+KNrROBYmjDYvWmphuo5pby4dfX7VFUeLRZj7Xa/OosmqifBDXlLL/iEDC8LHT1w2E3148AyFKDU++rKH5Knht3fVRj6DTEdjcyhS+UU8LRA/uX6yJV0ob0g5uaTOAN6JB3oHjDGIpDBXYrWVZ3Z68THcYQhkHJZLMbsS4N05iIEb6M8MaNfNeRwyiMAMvgy11tjH7pdM3WQMpJdBqChl1uKA0ffM4Xj42TIfvDrUfwrQihPXOXZCaQcFKlRUq/fJiQ1Kcne0ttsJP0XVSCov2LuCADFwh7ESLODCZ6duPa1GS9sbehrh+MS00bwfji4vOJKkLHy/tOIMTM8apK9ZW+GqXKOHAj6lNM2FDNUDaRywaZT69wJyHMecThpJB9d5lxJOVgTzuI6PMsM31kd7ow/nVfrlAKNUq0u9tZEF13hBDBJtMDSf0zehuZ4hh/Rg7sSDCTQiBFkUICakuC+E1LDkTQEC5atMyDXMJN1zx1OzEvKObu6cWxQ+XnlNYpp/f+Cp4DXHQ3xtqVfguqMj5xC3wR+cee62mloTBy5SA/9jHl9yqzhcJkpGENqjbZ70UFSwdeRtiN4ejwOOPx8i+9Ms7HpriLGOQUp5q1p4LNrJtW4DH66vkQzHZFOE7x69txUgzUc/3SXt/OqtDwTLpWASvSWt0BbestDfBEyEMTA4pAU7bFhLVGj+6a4OcymabUM5yFO2UPa8zw4jbeEzj3ocdHG9L0ZZOZhT3MYnVqmDoSSAmEs57JODWdP+0IwgjdSQFRSyZI/E7j5De559HpidE4IhIquvMMeRjv5E7zvm8FsTqnYTkoSQQKXJTWubmwdKhhy8Aedo5QoRmp8l2M+Iy++72zfJWFo0rkLjTENrYVradqv7w1jp7mi8WVGci+HoYYJSsL5epQayaY/I/HnQ3rrOIdJQabSoTQ6T2lp2PPWqjrObQIMLcuc7MfgxnzVU6dGtgrzSM77TKQ1/46Ur31qj7J3Sk11M8K/kheKHMvF0mG9NRvIbGhDS+MzQe1jC06i7ODSHidafJKHOCnnVnbNE4o79PW3j0beSRFNlF0C6sjqjnOrONAbl1LTNoS5CV08Yrdo8HqyUQR3R/Q5KPE4b1qGV4lItctDrzndd1iwAdlgLYlYtiy869UxLMi4IQ1J2WXF3qlSx7ZTWhYBcuTYedLXzRxIR2HCRbRoULqk7MvjLdr6KZHq32TOxQdCdfEaur9p6ioFAwzz6WBUy+C+Q17Oq9pRUL9/TAxT6hiBfia4SfHlfcbeEFwHrVmdN1MsULfYeJu3ke1pzUqQH/UcSgBjW830VIo2KjGlpmuglO7t7b8upa6NI6OCjh8V+1Wgs11aG7LTxJHXMaC5crXOT6Eol7rIm6ak4qakWGlaGtQWLOkczSSHHTfubZfs9upCXOoa5FxzKzLysiQvoGkXQ0EWllRswunoIOx1Z/bh1a5mluOQ/srbMQ3c+XBoo3s7+v+vimn8IW/F9xc2WMZ0V7b2xn8t/MjU8BoWA7two2DISgXeT4bqjMJRN3VLC6Sg/kWW+s4ZqZqA5iCV6efUWYv+EMbBuyHvukhmD0YfdBr09nvaVAeN3k4boPxc6jLcQZ/gQX4AhVNEnMMA+NbdFagCz03WT6Uue9SJhtaDOb0VLq6DnldmteU2Auisjo0lsI9VEWJWRqe2l09lF3tFkjG1TeRpvaqGV+q/YlRN9dEQfT1f1fOOf3ErKbKjBeMZ7vVHfKveW6KolHdvCBpEAt4utRY7oJLlKgI/qRzxjMqMt19JPl5EjBneyulLO6kshnSNQzIA7pCfM1/JXFfwYPC/OjCnhhb4/Uk/M0slNG3jJJIoKl943SvvdDSpj7yJsSwHRAxd0pFVFM99RvnXrn1B1U2vW4O8e3k+5t+9N3Y1BuzHkkaB2OzujqQ0xLA9Ul8JS+zH5Xjy6tP4l+O2hq7x71B47+QQolUJJXhNqeP2MO1VkILqJ6AXv57Il6wOkw2sQJ4smXxNqhkjGnfekJauQaCXWH7S18qcRswHQEcZr/0XAhfy7E4YAjghgY0m/WETDCn/BEHVezQx34IP99VI55ZY3Z9TM4aPIJQsjQaEj/k4LEMSfV5Kyc6ilU10NIlOJiDa9Zoo97tA5u6DEgctKI0N9dNhaAYZozvfBV+/OU/VMWYWj3IV1WVLAGl4qpgmZNIv1Q96OmM32pI3iKTZOd4h56eh9zpILaj9aI6KOgUxg9pcSwyYrAd8hNRIQEqsauHKsLNWtlosZSuZezB808Vn9btELDhBDBrBAiFPws4tZC/4mspw60pkPLgJkV5E9YDD1Rl1MnJnjREZaBu7HoFMqE4R51udxeTi54DGPhyRvfdka7bBXUUkEwdAfmqn9b3h5sXd0d51PKQZdYRUe011V05x9Zjv+z3mvOo68NYkrjguhmf61iZoIZ2Gusum4NW1ZzNsFn7decPXJ2KoF1nRaedno1rWR1/gVswXYVKHOqByk4ncP4/YnqKjbor7c+dlfdHcuHvzI7L31lZFtKKjpTCWzlXXplFa+zXB8aNSTV3z1nvf5XwuYMZkujUifDsRe8jk4Cz7CzWisL1Pawe79X7MpqohlzX3KLYBFyKKf+nMsvzW0R3JDw5+vVLSk/P7c+Fn4/pMrSVr7xFwr8XzotYBy/fXWn9JX3SvwusBrA2tozLHJqjZ8+d+kfwOdP4DE8d+kXiW0L1tW1nNF2lD+4vKtZmTF5sOgIck8gFuQYNd1wW0nMYp3YjcBjGSKDPXd08zayPuapcyEI30HjPQ4bU/1Jj4eFosjp/T1V9G8fTr6Wz+KW/5ogUP9qV7NwWmApC88/Yu/V5TY1MQ/DN8+s+yGdRVetefQ3kTeX2G10X4jRNHJrnmahYiFgxpeuHgzZ0Bq6kPJztMPXv33D/vBzy5jGV3YsILYKLmfw+uvWG683gBZeE8i/5pxf+14HdxrfQ5+8pdfy2xIYGqDaOza8lvq8D+TvaJlfUNlrcli7fjlavIIHhfh1i7lZDcXCuWXJJrKeriFJy4ETDLfS57V0LuBO844XM3y996XhcsAtamvbrrUMseWUkZD3P4wN+l39SuJy7JcEeGVt+y8FuLEmwJoAawL87xWg7CSvY9in+KY9UJ0Xr0hoWjGaVDFR3PQ4tC/8bH+JOYjp4uQKA98+G9NY+jpp16XfP+5aMc3h7Hzr0kS3kfC6D7rUnsCzu1r04JaTL/09BNM5SPxWApUCFi3z7ZUXFygdkKP02jAE3IrFrAU33GvctMqTzSY+GwLU7Yv28YGJGU5ndFMbu1yhug88c5tucurQwPGhU+lE2xiw4UNjcB8854aFXEpD1xdLmcCi5y6nHrqtFEZAojwDnqf70SrGWCiK0oswjEDFG8TCDZ+GLLDycIGMRtXHf95e2WNNxp02hR32MQ7rTOhfEIQyP0DlfDYBSG5UtYGogLqip2jcOItTyki/jmZyFQfMBnTenEFcNeFNEbqYEk40xEu/hJFZdYJOfTFnXqyziLkXnnsPqbJSF/IA5yLiXRX8TQauTnoD2vQqYQSDXXUtu+4DGYGqXQIKCddPr0Qi61oMbvOB6tclYu/4DmHQU3CiKu2VguhWwZ12DJyek7LlgFvm2F7QStBrPRPvofqyudNqczAT0hW3DankCrZkHrPmNDqn3iDfnLYnnY0xXJ8qjUj7+HYX7ZWowIaEw7r+FeoclMBM4w/kF0cxzb3+Y7OP0oiTlTDadRbuJpszik2H7S413FF+P7mCd4kq+1fA/1SkPq1Fxxgjuj74usMYPRqszlyO/KRG5DHkNRtOM2t7u7JSxhUJz0JdhefmA23k2RcEOzzWkAWZBUrcDHeIgzpoNim3WUdaOx/wH5u3w/hMVDB01NiQ4UQYBA4KMQq8jmzoE8uXFrzM/rrfCQxIidPXfcvzZ7XkLXQl8KVMYyDQCFT9Nlpsi6CYZpr70dNSK433ef/zlpe+L1iWn/4M3ZXyw0jO+R/uRk5/EFzW0fD1CdWpTiwe84XaOhr5UAsjkMBmoKvsdGYdkR8jKyEJF/cGxP2gBp/drVbMAJxUsYgsr0ipFhcsyoYpzcupjmj/o2YZS9/ClzFtYsbrWorsy0Kk3wRrZHUyU8+v+6m9HxqWa2+q6gxStpLd86Shv64bHr9oxnuYg9J+2B6Bv3c3Dm6iebz+i6U+Bz39IqhLfD9a1wL/tEU49Twn5zRwNSGT4ibEMpPvxdZxsK3v0nlvSKAIJd4oz+Dojv5TTCCBsuF7Mf5/1ofvHuWCvTJSdJNwgJbYu4sKzyS27k/buXzKNoab75D7qKd5p4Sgg/j3YhyUwF/L0DzyRaezh813NP5HL6alJhHx+a7RoVwPqC6le7hZm9SzUE0y66sInggmUkEj4XmIn5Tw4Upx/nYU3WLllvPzuzBAocRNniOv8or0ORkj/tOfRdR8/ftco91ihkXWijvGz2oTRjkCDE64jbr6lwCLTutqA3ODx+BnJyOHFV7vcvpvQ2fDKx099+lFncVkJWKBE0gWkHdHF4Wrvr7emF5JQlde1BSl7aBNFUZzVLEFw87gHcd4DpLCsZEsbSxBGMADfDiYt4T76PgpVow2s+IoqeX60wSrdWISeZyi9NvtFUe3ilnEnLfiNICaHfptIaxQ/raA0xAFJBSnHOe1HLDkqFFmR+4gHVitBHCKjc4Z8MI9Z9eJaVpxROa80F4Qi5I4c9TuNTj+1+F4f8SXmgikfxqmEAl+c46GimzCVTiUAikDl2KGSsCwsoQKK62THGzHii9XjEL+lAjo6wkfeew3h6ZNVWpgdciNJ6QNJgOhCP7oKTZhY/O34MDpo9Te0P4O17PZ/IkocAN2KMAplbNoLxJgpdRcXkNc9o3avdx3+U0PTRe68wdOdBY1sdjcy1nlPTsiJ0swxdKVvg13nEe33vc5N3KVJeZG/f3TuLe3ti5fyNpe3njJo6kav02w4a7OdL2ITaGzS4dFVM9B7t/nLujUFGXchAwxCaE6CPCJclEQ3pUM9TYFJItp4zDZpj6Fpbe7QE4gCCHQzuOlN3AweFACP0R2TMIMaubR+lBaQm9zEeJQ87KPXkd0KZq5lEeKF72g5lCQHfZR7KFQhOoIuO6Os9x9uSvPPVU7lfYvnIcc/iHYyBH/V4atEZEoBYkk5WxwlDx3lq2uSH/J73Kxd7bl68wNxNmsOxVZxatTIjCiy3IIHa6g2bORBw3u8TsMlngAmDuxICdiNqikKcxMp+81PFwZiQRM40E1eQgVYkF31zwG57Lv7CQhCGYns43Whke6wopdkro8oZiQwRJKQGn+scKOmTmlWdfI2eNMZmSGltLGfwjOWd+cZ9soYEmkiU3vcQmcnkuHnvwRByuRmA/0PbaK72663lJ2Qwvkg3cooHSFHFwqcZFz9RDzuEdhvpVd5oSQwqG26Poh4eaLVLFdtpO0oAbzyaGZsDyahtDTJ6bX9RQlvEofFV9NIhql52Potk8YM44nU4ezvy3+UOqmcHeXdvvqpXmWQ636X+rGc4iRGxN266dFY7D2z18SpY8KX68n5106x3NCsdaz8LrLrAnPHjKo9P7JIrD9sfZY2NjtzJG690HBzXo0FSchNVJciMg4ykuWEip53JRaEG9LBiHB+G3IhhKUc0GHD75PN8mMXPwuo/KfzVf11sUR61DwHz4Hym9k7bEeNImDz5HGGEF2tVuxt8W0hK8ht7j1+UYgHs87cdkLJBQToKBjjajMzOigg/hG0kY1hm0vKt3JPA6OuuoVfUtYfkNCM1VP5EcEUbVeEWbR8C9ziD+EEnIhJYVWB/T0xPqJw3/hxk/IbC1MxCelzzdlDg3ZghqaWYw7mCaMqPFTFkXsLHyAryFY85RCXzf5Wes6nFBj2tr5yFrvLRWzLYnwWGxFgUBvU0MX9jRy8lDAPy9iFdzi4CHnR7cNI9P1SRXQlhk+LBGtTxy6jIv8Okk7+4KS2sjqmmEsPMyXJtczs2hk+lrtWZKzLNqVOaSNLxUzJLp64r7KcpdQWpH55jwWxOyrwvKgyvnZCJ7MqVO8HJixr9wrtKJfJay5SkB4oZH0SgTrCT93fbdwiAkwWgzkcsScttEVR6MfD9t66f0MAmrKlLep6pxhulbinu83SKV0tT6g7ME3AbehClNdS8/7hKIfFfCagGDDNCDikg4i/gRR+hROKgAzcbwabzSJ4j07ca+beYNTmrJoeMrekhUwijgFjJNStUelWa58kaOzX9i8C3SW5aiRHB01iGsijOWoF2w4xRw2jz/BaqSVY7xArns2xIoXo06cHGoWc0vbNlbYOlnIKWy18j1PMeK1zIJwDDlrYKyBsQbGGhj/t4ERNt0gbiT15vtnUsRuBB7/T2p4gFc2zlSqpnFZML2j8XUGZ+7nCJ7tSHlzKv0cS7Ac7gBfdpUdChJbBXMG3J573mPu0ye2/1zWcJYR1JltP5+e6hjh+UfJsyELFmQWMZqy9a92RT5mryq1hb0YRZKNhVav66Re0v9lDWTFYtDvHz+cujIbF716N9Tp/7LwVPNerc3b+M3qtadywf+2YNXoePJwIWBm/SpxTCX/58UxumnuXUd7yebV3bj83xbV3CiHf7/AyAKsEse37b8s4Pkdvj2Db/NfsRkGzSD6+WVCFuebkpXQYbPEiVmxsC/3bRwLTdvH+heJ/SmbdNALHQhfvdkCc9D3PVuAxU8A36lqat+lmqE5fOiOwB2VVO9Fhh08hA2TxopVRVGVLccSEW8Uvr6EMXzILB3Jy4DMZAN2qvPgZQciRrT7X92UtOTXnHQ9VLtVUOwVF1fm+mLf8aW9YspJMSQwKTJRdrddlXWMiaaownXKBvPOrxm2ump/Rb4PqFqskGGpQnig6sp5G2GfuaPF3NMqL/2iyemR4cyvicCDoo/AblOBMFqPY6lIVbvAZxZROsTVZ1naZ7lgDFlSpozXtQF3b3QWcU8HVOUshrOSoesG9lPZogAF+6ePMROPmWwu7+ez0qT1kTgEt7nubHvpsFFN3YwKABz5+a5RhpJAhtKmDaM8hnHBo7sek17N/n4RnIv9OSyzkqPiyd3nehCeXZEHFgW6VOrej4KG9oQ0G7o+TvzejNeqZjJYzSih5wbNyN5MBTcaj70TDd+VoSqQoUoR+spjuD54GP14Ktw1p3J5PjSh3KK0rSQnv7YYeq+a1ktCuXh8YMTnxtyF3rsd3CzM0rW91SvXEPTVm+c/bYaUvwLTKB2hdOrMRLy4Y/nCvCpWJ5CIHZpG3QYx34bgJxqdXCs+daIYPovMyujoXm8nakRXx+RHdxg4jjZpmgf8GrPZZ3CPNSmiq9JRXJ64EH794PftZelzKSOmcaljrkQtHGRoOqwIBC2FmVIvo6vnmGBrPmKEWU/caRldM829LB+77muC1IhQntLsvqUR7qyF11k8Gy+fKK5UD+0LH5lAA6K+1nWpi8UY60T3g6nVvmQyDDNEJpowgZnMr282O+nKLvbOduCRGALTSEaVgZ+tAtH8eyccbF7O4WbJ6HeLNxe2PWPvNkRsvIjH5hFuM6OnXo30PfcuUVJsnB8UrwkDhbIy98cTaLz3Sf4ZBgnCFDJnfJYFhltqilJd/rLrnHrRHPfdAlRXzZydUhaFW1yXExY84d+Gtrdoj30IjoOHRRPesvJ2cCnRvsy3mvLStjTQRFmUJlaYMhzTSmfmYdoWtVN20WZZNlPTHE3XojSeeTSWVOjJr7Y5weWyBW2hLRWNvHlNFm3vj4vN6T4Z+Qy0ZxEE9C6MdbEXPlwKM2eCCmPt+Dukk7tuIFg+dsyr49xwWLZpT/Lp2sAL68xRQB62/n9s7vC9pVEQ3Q5dkvmScz+C39OOa6ZexLyq+AIdcv2o8FR9F7quJWgPaLZF547Wfokk8KNiN3ypi0e/5CStagzzfrfJh4S9OGc5g0zU43Dldu4s/vhhwM7krP3o4Uum9rqiTDMCUsxwWrKSUqkr+xo+Fvj6PDIdcp14ZwgaqaKlcTvAdytLEavStq+Mc+A3KSi7/HggOQTUYF7p16IH2KcdrNxOKehV8rBRRhIdDWmdlwnkXIBs5EDMbymbEvDjGRSVIk9lNQdFJCjHzP49eTQbivYFPoiF86cPUyW9Ysyj1Ip4zUCXz+pQH943wH2Vs/59Q+J4Iivf4hbn8kMu+KmB8zcviZFy5LkfV5v1VCNJqh1vbkO/+FcSHPV7AZG8iyqBLztUmSkOkE0G1kS/80qbD7TnEo2x4FGZ3glvVJN41CfiQfAmClxjtQ3CHHE4Ibqr9QB7T9EWTNAzb6LfYo8c23ftWeW7aHwyYnFwTRS1akTXBhDovessPZTmdewsScywhDGn+VEFsCf5mpskV0MSbC4Jmvx4j0SFb0MLPdu9RN5TcutlP5Rur+91r9eP0zeHpoytZ8/d1KrsfAYiauQv4iBLo9xUi66z2Gg9rBGUQgmIGwlhwil540qfst1K/Ih9p4iulwmxcLC3/zty9HSyk88gFkG1VWmPfbANjYQ+KAVe7qd428vgDP6EQuhDv7FS9jFpw5JBD3QTf9Gg96JN++EjNyyawp9Sws+wYvW3/VdWUo9NG7RzIVo++EOLv3fr8HsVBuRqWPhiCZS8AfMA8hgKCirFvfLV63UMlc7YIXmn0e+wLvP8N0V+L6pw0kA+w3MhrGiO3y6qFJpl6gQZy3br4jUMuEj0XogAWZ3nOZooPUGfF366IYHHcIto+Y2w7M7o7HEgA7OU+rMM8tIx++1BWF2qz+7GmxAC7DksQV9x1DOmdYZZxjgwl+OcH38UB0md2qmmi0LBCNaCDmVEw3FVyFSJgvtwncV1WZCVWZX1xoTdGWnF+5NCcGgPjSK9vRL44B4i4qEDNQLD5wIC1rDi5l+8AiPc1oJiUzo1O+a+LEdhVkJTbe4GNMnUMHMbvR474kS+f1S42Wdj/BMH+oX57im1lhswjFN+EsyP5gtJQut2OkIWmdPksF4HbKUvIbHTfYFuWxDY+FdaCBA+BoP4acD6KO6f8uBnJ42iPvt0wVKgz+VQKptvD84r2uIpfpHRk0b2Be0pWq+fOMIt2onZAEa+c74/isVie8KjN9hildYt2DktqeIOkSiPyosxmcfeq+w634AiRVMreQ3jX/LWWXxqJn+Icdq0fEcNNOaLxxvVlILaEoBsocToTM+IrcpwlCU5is3TwsmHVyo45ro0fsomZkzoUWTCfu9u6x6j0ywlic2qbaiXKh2WsqoZ01i2k/mJEPZoLjdkWhwS0F6d0LmFi3j0bSia/PhwzJO0a2KGJ7SblfiiVZYTcAe+lA06yF4EdxdjjHokUY8mTRvRo2p9sqi7dUzZ8jmOzv282IlrpmxxSSv516Obz8dQq0lgayEGyUmSoCH4SA+Lee+VWciOwzcPrXLpmbb1hfWw37HXd+PpNcpj3k60R+TTMeT3Qa9ZLTx707itw8R5Nj3adWkNufPau2EdsTBWTOExfC9mKCyo++3dnli4i1acc75t4s5IldY+pb3LGmlX+97Icd7Fz+aLxzX/EExkka91dRYlGd9buFjv7Vj/awtRYmHf3svyGr53fod5P/54gi2852rh0bb1CgXXBCwLalmUr/wmFKjHmMGNkctZyQjvQHcaL3FiH2rBBLZEiRqFLLfn481ZaQDZZuBLqlMfe8eTSbzh9x1LKU6W9Cevl9HXcKEMSP6YGCvBkbcakAXOn/aKUvqeA8ztG6iq4ckvi1jSMkvJLLwN67vpBfrDdrsk2CFgVaKTvv1KhBWrxBmOS0Ge/l5OrMZ8cznuiGgSVK1+KpCvn8Mp08lX0yxFyGdxa3Bem7qSkOZoxUrJzvFyWHq+qKEJZhFndSyQSR9+NZJJoNNqmJV+R5ydlddP96VQw6q6ELS/OORixVKCixgIHTOcB2SMDbMgLkaW16GfXhOYvBAT5oeJ1OmbYOd5kyYGebe3y6zITpprg+PqbPd9NmalcnSBg9Vdql3CCgk8pqtTxnV1LXNx0Ub53Mbfkbzg3qYFalyRRNX+zirTdufjkLxyNC9bc1S1fsk+pn9jpFjwPmAlv3ZjvM6ew7VDV1KX58/915w9PN9NBohJ1HCzydBKHL9vvVuSomiG25niTv8IAD+DLgXcB4L8CQ8SGqVtYj4U12Ihi+QmIqFMg33sxom2+Foc/Tx8vCCP0hdQd8f53coheNZeqxULZzEzWjqlmnpqlsf8FvjGMaQSOxtlzjoxS+e7MXqo8K91v5VFM784LX5xTJTn1I/aAhZhcGafSLkoZO06ILm+fU7DWr2n3kYwy9Vp0MlJXtmAd1B3G6nQn/H5njn60IzgSImXnHQkfRojvtmG5c9WbexROOL/1FmOO0vioVmNy1fJ9R22rwKnEKSoEW2buj++S0hkIBXm0viMjEladS1nlLiuQN7CGK2YhaW80/k9W6ry/tPPJB5BGrB5VL2b67wF/Ycio83/sJ1tkU6G5MURwg5m9uPLMHiG9TAhmQntiqZ8dHciDLc5h//BVRdw60JMIiB6Tn6yamro7qUomJXhP41SzHlewxIXOb4/p0nFMd48RirloE/mOsDYdIoY4N5NUliVbpnuNsLt+1tVlFNqZWOfSPBgmBgswSvJ9oCo03RGt3VkdUh2n8qe9UalCQL1tH07lMBEss73Xhmr/iatUbkMmto5PjMxwYaQPKrEo9+OC3c3kuZFsH4AYHKHPhn65EQ+znr++JwIs39qu+in89cNFPmTuqAgpJXxdHcQ73n70yVq+ZRygYtevJQNUS791PBM9g7elVMh1l4Df9RZ+FSCkQoGGbYlOGseUxsSi4ySrXRw0LQmkrkoMQ+gm8zsmxV/iL+dl1d41yWSttiQayzEN9lVodDiqwPuNXpvx1VJdH2MG9+QYB2xTpmmujgJ1evELA2wMZ8Zi+GPviAiIKXQ8FIrQeIeJ8LUHlFoKfRuwwAKrFYUb1oi4HJUJmWEJEk/SePPzXWqnIpBTuXXtdo8rd2lActMeEJIOfuPqpPknN9r74Em8kfgnSweQSYVDDK3yYE2XsU3ZbumEx0NyFmymTj07odJX/NAoYup6S6APIB2oSh/t42Yh5hHYcKjWQqZP3a3oNDI9E4Wfbh819kjR/xaTtp6aLrDMlfkHLU+jz8BbwonOAkly+QVzXlS+ZNov5XWedFe4hWrbo6c9G+31qqvYelDHVZtrxcNWK0VvDEeT3Fp0RG6jafkrv/S3TV/O8o1HRcyTaekNh0XkfffIMZ/b9rRa11LMNNRfBOblq2aMMthI9fgXBpviBPbiBM7Sl5HVLt2E5xEKQLxqAlvawiNAtFwFEWkJ8jleU8sbI40BsuFMh4iZJJAzZBtu1qCYK5SNLpYvjG/4OSbCvktZgTdisH+5zsuufM8wz33sGFlkSwjr53Ezr0ELtgClqLPwe2aJ5SRxbteZVvFfCjSf5aSnmCIux+Gq97GikOrdp+w55YOhVr4YS2zjHjtNJEKokld3z3Yc7XAgYCXxsvc0C0/feV211GQlLxFJQcnaEFcV11tEyP9PzrBCMFCkCGvl43+P6mEjMRT3awyqnxLNncs/L4j14Mrm3R8Q24uiyrTQv+Ln2hcvAWkZUNnVZZFhJgJvvssmtzDDkye0IA8UP41gYseLM8nTZqdQD9o3kOQrtmDOyUlrrjy0GAVO6Shv/2lkA5gjBql25oO2AtJSOD0qzBD1YckXni9a1uxMdsWHrPRod65zFKf91A+d1ptXxJczNHisAVSi+RzJ6JQY9km9Vre27rEJIH82nhrmUAie6asUX3Vrh3xo5tK7VnhXNxyaXeK/YrOi6tRkArsEnYcA74BBh7CiqkDsRz3Hca+zQw5wSphoMBpL+fFUc12XxbVumjBkTW0dOOK/4Mpp6nejTsT8YosBrTxKafp4o2SkXgxdgnOu3fgQxaVOdzy/sc4bjs65mpe+YRVAs55/1LQDq+/R4jDpPODt5lK1TNtwwjmAkIDQnGHoOYZ/UxGk3b/vFm/V61+wPppxxRqUFXZkC565j4n0DRkolgxS4PaF0kazoycmi7iExT0kukbmnasmTLmsDmMxYESpSNOSSh7SMhMioSYCdVHOijvpaukv1mh82r+vc4tXrs+xXB57uQbZGmi3SeWY1hloOW+ynKitkZyWbDZwO9TsavaEmAZ1nWWYfPxGCrozKdvP6y6ogeXZEQEq2eL/HrnpCv5Xj+ZjT9hLbgh8ZdvuMXBAcw5jFS/a+dAqxEgGDct1hd0URn5euO17btVjy8fGxkJSdUerf1IEcEiv9I70N83xK8ibmznxGNI3sLOox7BxA/f4w91k/R0RcWumAjWRPzncAyyWcYjGnAAsM9+bPJa8lS4UsV4Ud/yQ3L/mV/fkBD1h4mc20fl1UdITv3936w4WI5ME6C5Um4t0xOyFBsynu+84leCtqK2slTg4keJIzaBS7WNVWW+/y+P4T87zjt/12d5TX9PVTEKZnL7sgZGNP51bWf1YfpLFa/i4X/qOLv+qq2Z574vAnyvzwomA21X5CehH1WXn3v2+9e1a30a591d2y82Ldt+0bSEzD8EyL/hZI1d28banCbLbsBL9+WL+/3/uva1jw/J2Lf5rx4thcGLj5aQ+ce493d9NmUwTi94DryCXa5VNf+6NtdLlRHY7bOBR1YczP6JzFbBVS7nvuRPVWJTx1T185cgjZnLGvCP/ve1r7g2A6Wyh72Wllv8PZeQ+cfw+PdgsmPjIVDu68WHuq7L3D/939dufJsBUT/Z1JGxVLtN8Ccy/0BYl1RJoZrrIt4knqESufwE/bzQv6798LYW0+fWo8KldZnanO3/2kT/Dxn4rGCCdMQo3DTKqGWg0lqoWFvcrdme7bOGdr9feSSvi/3BdgWJhZk8ILhhLBBGy7DId1be/08cgq2I+UbKM+bMGfN09oxV+pyNsqV3joX9x33fPb1J46/bnr5/f49EBJPWDyk9I2fA7pVcc7Demf0ehwmrQhMbdN1YOGr8uLKlquhV8hi37IRxxoXn5leqls8m/O0JOoQCI/oGCEbvrxteCVxhkvE/VOcdi+dk0psm22EfWxMX7iyF/UR2X0b/qGsh0ZtJ5SMWd2ssrjTc8V8Nd8t36VUlWFgmqk/36g2KauQspkLmxSFotD6b937izcJMxoIe5iwzjSzUd6DcldvJmRqo4D5o+T94jb9FbAlf/9BYqIqlSVVcDz8W6L7MZs4AlrjW5h/293kYZ7BL9X9yepzk+HeeQ1W71D1kBra4ZICjl/61v11req3ptabXmmZz7jL0bNF3zp0aPZaqLiw652jzPfzs55p6p9aWSzGJW7FKJtiuykoZvrJSEbFN/KckbGNiwhAbE6yPag+8diC9LsLOLNFPffP1XUJ8gIjRXfBaAYN1CnGdpYc97CEYdiIi8SJoxfYRa4+BirqBl1i9yhKvUx4ympKEvzNjtsMeORgHSitd3qvcGG+jOCZtILSG1tsEYLQCLmi5fdmyfr3kDWpIFSYVfXgklCqxVS0NtCpje8B3XdpmnZjFzzS4QCs7u39GarnMCVU/zhZrYf7xtJ+n/mgA+5zyz8RR1XT5mDi/K2SfVjTmmDb+IsSq3e5LAnA4buipX06crmEQar5nVNvF8bfsOX0rDe5z3QC4OA0Fb7aLMwKA1d4YpMdwTM/d3r6IhZcYqtRZDDuohEhx+uanZ+xz3AHZpr0czwmlwZ/+LMNhjeGdoBUviw3ekgKNW3PaXLa8DIdjUPpX8uVZyn25x+N8GacFjxVlOKTqhw2t2ERn6GR6BceRW16Gw7TBne1P2UfPtmvg2zlOPiwvw2kKo9HCimUlf5W35vpynAhZXobDdIpbwlP2otTb2+rBnEd9WRkOUzsyqpZiLP9x2BdZYM9JLZeX4ayOT9dUZ0111lRnpep4TA1/PxxVgpEm6NC/vrHpx+qQTRIeqHOejpVR3cSGbNj3+5VtzqMUIsGmrgVM7U2F5zTFcxZ7B1sk097jEkETnUVdZyvIzdqqSOSrFs6YBuSz7495nG6r5dZgMfw4+BWIo8I8YSdIhzQC/OBztmmRgpf7LqQS9nME+QQbZJCvS84dCzlySgVdnSNG575jtN8AXjlV4S0CedzYFfY/GJotu/T4/tdZ5R9n9kB1rs7avMeH6shKJ9ecGy4M4azuhWzp2015DAJejs2zKkwd+XyyPS304+XS95zaemO+ZtRrRr0WD9ZUZ011/l9SHS8eQzSmqA5IfwN0s/VQ9efYuRjMi02mvJZZ5zl1LUhSA39LIL+2luNw8Ul/OKomZhFjxmmwWjx7PFRZKd96jmdsJMIOTrRY6vMeteKkfnkB2U351wQEL3JMGgdKnhmeXyc2askJlccs6LO55ZXXwFgDYw2MNTDWwFgDYw2MNTDWwFgDYw2MNTDWwFgDYw2MNTDWwFgDYw2MNTDWwFgDYw2MNTD+fwPj62CyUojk0e+fufFvr+MSxrxMOc1rOfDux5skz368SWK6mMpVel57SQTlr+3nzUGOEWM5exLvPCq8JnDLcu06rv9D13GVD7kDaR/flkkq//pA5AT7hMStDXy/vIHz/SSPAjHswNeFc87gYuyqAsP/5REipX0Ptv7ygM5/e/Ln9T88oPO/9ckfGTFBXSadnM4+6J++GTxqmM6+hSM9klRNHUS71rgwXYCukJyscxarBCyVeJhCUApoRJP0Gsr10EByGnaHGgo6BFUvYqARoTex2sGoAH/lmTgA3ZlcHFo9MRibNXFUiaJBiVSU5cKMuWBWYtRVy75UJNmhPsDk61ZXmiZqH2E6w+tVg17wTV5l2g7mOfAwFLBDEDwoApMTEygdfBsNsMsAZzLHzCERIv00HepOUhhmmNC/SJHKpH1RgoSTa9dvvgiGTLoCCN72tKrMkYNO/L79aIYdseZrvFJVMQUXfXOE+NR95sJEDfuMLCKyD86o+HAK2mWLT6WRaiCBvQHSEwXUM28mn+rTSuhoTRSi1MZ16d0hwfonN4wZbli9T5i2QL2FVuihlLQhLWNCwULYDIgUr/Tbb4ZW58u6SX2yeRLPasZM/SoEeCkfKb2h/YyEkRP5okDolt3o/m8Pyi4yKrEUnZG5e6B2PW54/jy7E4XMlIqTtbiF3dKRBEIfSrU9OWQ6w0MK683Yemi3j+e683TqORhItY1CfNhV7us0aDsk8fpbweTjiJxP6EJuImaalLbvjfRKcfeOFtmXJQidsHv40u2Z1+hLUrQRgFp1ubmurgWtHXETa/868N2Qyp2ULTKLvbISSfcNCLExtrsO77xVZrUzcTJ5ZNisSvGr52xyx2FhvgZmmUyO7rZdzjNWdMj18CKs3fP2THFpvMALfrtchRt99GENP6FUO4LDyRcIYUyLdb5DGUtZmsgFsfDAZ2o97lZZjHfVNhmu7T+fF8u/JDNVEnnTdbqPhvxcQp1wGKQ8QaSOPycNxcI/O2AIRr4Uoau7bR9CLD3tZS+oBKFFfGlhnUjAbv2bTNhvIcIPkR06wl9Lv8q+zvSkDe/iTpsfh6EO+3SlB6benfSun4jH5YA9P7W2LRIjz32kVP2QQrOfNiGhhB+X/YmU//oAUpqxoLJZibmxntn0o1RUE5hUhrQsDLuo/Idggl0AVSjB5cRb+qIqeVOS8pOiMx/zyDojX+99QW1xt1dW23w6t64FNYLV9YlcPPf1xYdTGwtfIEpI6IPEfpW+5uCtDngjWkBP5JUCtLTNzydnB64I1mOSTqIRLXTq3D73kYVqZq6TrN45lGUyWFpc8PEBCXwI6WHnMWGJhiEDODnzeFl8hOL1VzedPVKF61qqI7FRBx/PNAcPNk9irmC6ZIHz76uhzJaNw23REfSqkb2z1n4/9p9ISsxf+UCITnR6insVTaq53jXf6K4XGKS5V+KoobIoYBchGPCEP37Q8QSt52HYhhrM5so79Zi63Es9M9KG0+Qxp/T0PlcPu5G50f4ZpabSSMEGLJ6RhCcjKjEtwSdTwLfB1C+5NoJg+hCg//sTaTrkRtV0H4kXM9KaXTe1XwIIV+E+OynVB/rZoj0PTIooEP/xNt/1GNnMsN26d8OK+6GRNc3nHkfW9OX4kSacmAtnP7Xc5jUkH2tBtnTphpgkHvz0XgeNNXpfTFMdENY/rty+KH+BXkk0x7tTTNMnlEzOjvB74xlPcgFfki3kFvbFVm7rK83yiCCPeaZ3N6vRb+q7469Ii5rS3N+f2vh8U/jtsaY86sfUdIEEPfaVeWgmg1QzBWI2KEWrBAfYH4ZpQSbxqd2fHAgfJjH0qtSiuiDYA8qboejwyz9copeU5qxTbxN9MSpF3dgXW7I5dUaStnh/2CFYRHDnKxc5vkXc/X0EgeqJPQbEPW7TczORnpHGftxQEuQq1A5jVDpYyXusKFr4LRLjss+CNj8zjFNU88KmUxw2BgyW8N8qpiU7GQOO3AJrzxzBN+W51rCknXhd4GpKPOr5dsPkq5HMSEWRm8w+lMtoqxGgOsLxWdarKb42Y1r4u/fajrKUyzZcQePOozmpjvjjHiHv9GhyHxdJjH0K0jbGP8zPeeAh0BQgcpdMsm3oj867NV03Mz33mP4GsPhVKtqoF/V47gJ9qg9VAtoX5aOQKc6UXtAmnevfUVEdFj1pvGMICSJgNFPmwndgioduY7Kjp+eQKdPkbl+6zluJSry7dyuF+pAmtCEhRTDhgX5ED298DIyo01o2sM/gwYT1u3qjxlwnc735z50tbgWdNEeZQe4tdSa0RwiPW0yglbIophPtAkiZN/Yynv1aThZZesdNv8f+Sn+/X5muX5fuIXvNrTUipIWkfixBPVRXNroLOoLsLxyp6UKZCyFbvtxxvXA18h1qGKMi9NTl1lYnojtu+gPK/GhDvW+UKQQKvSOHttMN2RZ8yQSJVblM0mCzqp2zF+pzNP7ETDh6RFB6Ufds/yQSFV7fmTALqjTLJCt7esJUESqbr+GZsN0SXqoHcPh6XlWpTYodb4b6YD8psOn6/oXOshSBePxx940K+KcPPK+1xsLHSD3Cg0gxpmJLGuojhRaSPpdR/PYmalqsZmJKJGxHxWG9l03qwzeGvImhvIZdoJrSm0Mp/UP2yuqba+3AeeA7H0nh6c8DRmnsF+mOSjTB3+nUDDfkuteAtOtKrfQDBqsPzXlsoAWJmWb4lDUdPEgkq9S16GwZ3ynYlNr11sfw4vGU+VMfz+nqTFW/X7r0qmUIcQe0MQgvnzlXHW6vLApktqWiZyqs1NjPsZ5QFYrZvTcJMQmwv3A1fYNt7r1WRcEPPIbT+KIUUHwrytwoQ15CQMp4Ng14iI3drWELt0wnsgvuZX+xfYWk+IMJsx4c1FqxSZ4lzb7fDAkUxUNPMD3uHgXS0tQ+t5+2JPmOB0BWJ4ZO8Mux7EJPRUVLKGF3jwe1IQ2YV6SDR72GSCYgrU4SQwnbMjK8Lkfl6ikOJIGTJZG0PQ3YVL0z6k6zuNfPPbQdYtR6Eed5DaclE9EIFoY8hswFBLOCfQERQt+kZsh9uhveQKE/knVghETVOIgLKjJmi0LIqAedVMcCHAXUhekIKRI92hF90KF+07ygeiWGYGV4xO3HSVq15zPaQ3pQ0gKjrFfzFa84DrhNJOb0Mzps0UyScBNmpHmYkVnM5xVzjk7QO4kK0r45kXKpwJyitQg6dmESoj2l2eygkDCMOQqbzIy+7tNl1MCSr/+2fd6WvMeHf3s01g4CPfiKxOyZ2fCM2hOIHWZfeTnMolMDE+h+Wh/VN5rYFU0c1+LeLZ4EdiiaD8c8k/ACERo+W8aYxDvLHcok6NmhvK1aHzVphYxc+XGv0sdaVlV0e3X48NCU7U6ctWAT82g3PdtNcW9aoowxYF9yV0bfH6/At3wWUys3bacqzRJ3ER6ZiZZtyQN7wcGiPmgXD08ajnDlOHgYQvRB7/b2jEzUkVZ/MK4K6UmCf0z6fqdCev/c7f7u43MiFqFgyOc9gFcRZjoa+B12YdhQuN29GJDsi5Dfe0uRV/tyFTWqp/iCjY9UT12vEBU0VZIAvZ8sJu58CahEaTEKt+D883uTRx8qR3lCdKeifj5vdPFBDAYAqTJWDuq9DS3rdc1nmOkxC91oPfrhFd88+lVqtSD9mXwXcWJAgt6ZkN7yJ4xdafnv1bakmw9nejVYdGvOMOQlHvEalhwdLYueKCsWis+9dPZvCWueiRQuaoIgPtoBZsxvnW2Y97kaWX0PUGVEpdkh9GnajKs3WewMGfrgMncamOq6WOXZtHtHEtMP8kXmJcB49tucZ7/4eCH6xxH3WzFsTm0Ub2isAA5hWL1Qh+OtWycX5D7qHPRSiB+cN6Zud1gAhxf4GhNDwU8uVWBxKu+i2LdJuinyJJmLlQJlcHq+XSmRenXgJGc5k4MdVwgsPnRaOYhGIRZCbziUnfMguNZ8U6h5MV9Ys1DYBFwcAi4cso4zB4+ftwFsn6mu5Lvr4252CKdeadaIuxDn8MmiasRuTpjpGBpXkcPQ+cwtLDs+YZB6HvwnyBOQ96mlGDo0JfWHYseHoegLP6Pboa5aMhYIIZLeGtfYnHwY4KAvMnQtrJmulHiipdX31E5EieJeT2D6lCHPPuJIYo+Gquq6iqDJSr1WZYRR1J/P4vVa90v3B1edRUjg6ofI7ydRj8cwI3ZgqNB7fEm95gETt76X7E6JatxPiRRoegMb7amhVdZULvhqvH6sN0KNJlHV2f+gICq/TaBUxlwOuePWZbNDNB5DoquF4sAN0WpGQ9xcGVi9TBc9o/WZ1a0ZVre6HD64+MlLJLk+RHjgS5VYkWPuy+KTPL+ZHyn0pOuAPcsxny1M2MRgzJ3LrLFMN/6IDZzCdNUszlrKiZZWlTiPZvDiQyn0LgijC+FbdUQIvHssHcGTBDOFiXwojZ5PhVxgeV/JkC+tbTdDx6Yn+kgq9i16hVUTesCSq+7RqlWBTTvcmq0w7a5js8OX7Aov5Eob08YCau78vJIx1W+ADGPSx1/D96Ua15yHUuZk9aZvBsntlXjU6zQ6VUmKfuMFdwBsTkfILwCZI8zvpzfhHyOfPn6ealZVcliWu2vM6MPurzdYKth21VNqei7nooxZKaDSYJdCwiGmOGqfiHRX4pI62pf5FsnvsHvaoeeaeDZTBBJ/kCb8wtpIIWH/+gt1LUdJdz9nu2lQz77okx0yfqVv+RGaw5gpd7L4kevGSPJFf40D7AiugffVpMIiIo0PmTMWUpEM9k1qySKfjWe3CprGwkEsTxIZ3mgj1ERSZX2wdP2+upaxOPiEr0TvxJ+SiJKg1y8BR6JLLowbQSeMfpLg23yD0qrV0WXoGeLBWWYOCYJgRA7elN2G0Tcu/Xb2hSLkaTShKY857Lc4XOovtxi5qPKifD6I/jECcv/ZFX1WFAQri8LCicHfCKWPwXo23kD61lfY+NZAzUt/C/+Ur3maNlUAQfS704wZL7HqT4HusGnsucdtgH3amFu0A0c9YB08ToxxG8SUcOAorJDZ4cToaIIx52EbEwT6XEdJzEVSYrWSBaJ2QgNC1oCawc2rkUf6+qcljWX1aJ9Sq/btkXa//rfVPJW6YY7McDEBHyDcihw/OHtWZ+QchSpKEwZXWcYZSgPnst2sRN6BcUj2Pd99Vay8u1d7R9LIyXTDpKlXh9S91bbAwLoNJ+RR4e9GvIiJ1H7JfkhKWuR/Pt7pOtB+D57Hf3TTx2E9V9pTdqbcHXqOfodKr6uzOOGWKDoVyQoT+6eOzEyF1tDw/qN7APPvOgIHX7UO33kSORVh9teK+0aVa2tfCdW7eXSY0y6Kp0xqoxAP7SelBHYePoBGVMbFwbu/FlzpoR6oh2O1go4c2+HEo8uKRL9pTAs/mgtdbH0BnIsDli/MndXZL3r1935q03D4sxWTOK8ELSXLSKrNwCCfGsoQsP6CvMTRz7zyQOo0BtDfA2Ey0udUKTjS3AUd6/nuycqNW//hNeErkLTG9Nfpsb/MYnS6sKfAXny7yWlKysn425hmDn31JyfV/TFYyGJgQZb/jXW/vlOcFvPu+hT7MvYg+l9HHc/JK7r/Mk3DKjDHyhJ2/dP8G9d6BdUtaS0705mMF16nzsgd+HWWZ1bixkE5dHEsfG6BpVl+7wf++v2Y39xs1afZUvSq0h58u9d7ObFYzHScjRM4mPztg9LGGzzHf5kFqq115ttNvjnpvjALWUcpvn1Eyz7fl4v16/QJs+PFBs6x/x9QSwMEFAACAAgAyoZmSoAjzxZLAAAAagAAABsAAAB1bml2ZXJzYWwvdW5pdmVyc2FsLnBuZy54bWyzsa/IzVEoSy0qzszPs1Uy1DNQsrfj5bIpKEoty0wtV6gAigEFIUBJodJWycQIwS3PTCnJsFWyMDVDiGWkZqZnlNgqmSEp1AcaCQBQSwECAAAUAAIACABDlFdHDcAxHsABAADaAwAADwAAAAAAAAABAAAAAAAAAAAAbm9uZS9wbGF5ZXIueG1sUEsBAgAAFAACAAgARJRXRyO0Tvv7AgAAsAgAABQAAAAAAAAAAQAAAAAA7QEAAHVuaXZlcnNhbC9wbGF5ZXIueG1sUEsBAgAAFAACAAgAyoZmSkaI0IAVPgAAGoYAABcAAAAAAAAAAAAAAAAAGgUAAHVuaXZlcnNhbC91bml2ZXJzYWwucG5nUEsBAgAAFAACAAgAyoZmSoAjzxZLAAAAagAAABsAAAAAAAAAAQAAAAAAZEMAAHVuaXZlcnNhbC91bml2ZXJzYWwucG5nLnhtbFBLBQYAAAAABAAEAA0BAADoQwAAAAA="/>
  <p:tag name="ISPRING_OUTPUT_FOLDER" val="C:\Users\Administrator\Desktop\A5视频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9164318"/>
  <p:tag name="MH_LIBRARY" val="CONTENTS"/>
  <p:tag name="MH_TYPE" val="ENTRY"/>
  <p:tag name="ID" val="547129"/>
  <p:tag name="MH_ORDER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9164318"/>
  <p:tag name="MH_LIBRARY" val="CONTENTS"/>
  <p:tag name="MH_TYPE" val="ENTRY"/>
  <p:tag name="ID" val="547129"/>
  <p:tag name="MH_ORDER" val="5"/>
</p:tagLst>
</file>

<file path=ppt/theme/theme1.xml><?xml version="1.0" encoding="utf-8"?>
<a:theme xmlns:a="http://schemas.openxmlformats.org/drawingml/2006/main" name="Office 主题​​">
  <a:themeElements>
    <a:clrScheme name="自定义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2249E"/>
      </a:accent1>
      <a:accent2>
        <a:srgbClr val="889B0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haroni"/>
        <a:ea typeface="幼圆"/>
        <a:cs typeface=""/>
      </a:majorFont>
      <a:minorFont>
        <a:latin typeface="Aharoni"/>
        <a:ea typeface="幼圆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1618</TotalTime>
  <Words>137</Words>
  <Application>Microsoft Office PowerPoint</Application>
  <PresentationFormat>全屏显示(16:9)</PresentationFormat>
  <Paragraphs>23</Paragraphs>
  <Slides>4</Slides>
  <Notes>4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Adobe 黑体 Std R</vt:lpstr>
      <vt:lpstr>Aharoni</vt:lpstr>
      <vt:lpstr>AR DELANEY</vt:lpstr>
      <vt:lpstr>等线</vt:lpstr>
      <vt:lpstr>方正舒体</vt:lpstr>
      <vt:lpstr>方正姚体</vt:lpstr>
      <vt:lpstr>幼圆</vt:lpstr>
      <vt:lpstr>Agency FB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紫色花朵简约PPT模板01</dc:title>
  <dc:creator>admin013512</dc:creator>
  <cp:lastModifiedBy>Xie Yiqin</cp:lastModifiedBy>
  <cp:revision>122</cp:revision>
  <dcterms:created xsi:type="dcterms:W3CDTF">2017-05-09T02:27:50Z</dcterms:created>
  <dcterms:modified xsi:type="dcterms:W3CDTF">2017-09-16T14:47:52Z</dcterms:modified>
</cp:coreProperties>
</file>