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9" r:id="rId2"/>
  </p:sldIdLst>
  <p:sldSz cx="9144000" cy="5143500" type="screen16x9"/>
  <p:notesSz cx="6858000" cy="9144000"/>
  <p:defaultTextStyle>
    <a:defPPr>
      <a:defRPr lang="zh-CN"/>
    </a:defPPr>
    <a:lvl1pPr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1pPr>
    <a:lvl2pPr marL="342900" indent="1143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2pPr>
    <a:lvl3pPr marL="685800" indent="2286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3pPr>
    <a:lvl4pPr marL="1028700" indent="3429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4pPr>
    <a:lvl5pPr marL="1371600" indent="4572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5pPr>
    <a:lvl6pPr marL="2286000" algn="l" defTabSz="914400" rtl="0" eaLnBrk="1" latinLnBrk="0" hangingPunct="1">
      <a:defRPr sz="1300" kern="1200">
        <a:solidFill>
          <a:schemeClr val="tx1"/>
        </a:solidFill>
        <a:latin typeface="Calibri" charset="0"/>
        <a:ea typeface="宋体" charset="-122"/>
        <a:cs typeface="+mn-cs"/>
      </a:defRPr>
    </a:lvl6pPr>
    <a:lvl7pPr marL="2743200" algn="l" defTabSz="914400" rtl="0" eaLnBrk="1" latinLnBrk="0" hangingPunct="1">
      <a:defRPr sz="1300" kern="1200">
        <a:solidFill>
          <a:schemeClr val="tx1"/>
        </a:solidFill>
        <a:latin typeface="Calibri" charset="0"/>
        <a:ea typeface="宋体" charset="-122"/>
        <a:cs typeface="+mn-cs"/>
      </a:defRPr>
    </a:lvl7pPr>
    <a:lvl8pPr marL="3200400" algn="l" defTabSz="914400" rtl="0" eaLnBrk="1" latinLnBrk="0" hangingPunct="1">
      <a:defRPr sz="1300" kern="1200">
        <a:solidFill>
          <a:schemeClr val="tx1"/>
        </a:solidFill>
        <a:latin typeface="Calibri" charset="0"/>
        <a:ea typeface="宋体" charset="-122"/>
        <a:cs typeface="+mn-cs"/>
      </a:defRPr>
    </a:lvl8pPr>
    <a:lvl9pPr marL="3657600" algn="l" defTabSz="914400" rtl="0" eaLnBrk="1" latinLnBrk="0" hangingPunct="1">
      <a:defRPr sz="1300" kern="1200">
        <a:solidFill>
          <a:schemeClr val="tx1"/>
        </a:solidFill>
        <a:latin typeface="Calibri" charset="0"/>
        <a:ea typeface="宋体" charset="-122"/>
        <a:cs typeface="+mn-cs"/>
      </a:defRPr>
    </a:lvl9pPr>
  </p:defaultTextStyle>
  <p:extLst>
    <p:ext uri="{EFAFB233-063F-42B5-8137-9DF3F51BA10A}">
      <p15:sldGuideLst xmlns:p15="http://schemas.microsoft.com/office/powerpoint/2012/main">
        <p15:guide id="1" orient="horz" pos="1597">
          <p15:clr>
            <a:srgbClr val="A4A3A4"/>
          </p15:clr>
        </p15:guide>
        <p15:guide id="2" pos="2880">
          <p15:clr>
            <a:srgbClr val="A4A3A4"/>
          </p15:clr>
        </p15:guide>
        <p15:guide id="3" pos="2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828"/>
    <a:srgbClr val="DBB76C"/>
    <a:srgbClr val="E2C044"/>
    <a:srgbClr val="F1F3F2"/>
    <a:srgbClr val="1E1E1E"/>
    <a:srgbClr val="D6AC58"/>
    <a:srgbClr val="D5B55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99"/>
    <p:restoredTop sz="94599"/>
  </p:normalViewPr>
  <p:slideViewPr>
    <p:cSldViewPr snapToGrid="0">
      <p:cViewPr varScale="1">
        <p:scale>
          <a:sx n="87" d="100"/>
          <a:sy n="87" d="100"/>
        </p:scale>
        <p:origin x="1092" y="56"/>
      </p:cViewPr>
      <p:guideLst>
        <p:guide orient="horz" pos="1597"/>
        <p:guide pos="2880"/>
        <p:guide pos="2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1D00F9FB-5080-5E4B-80A0-21AAAFB12036}" type="datetimeFigureOut">
              <a:rPr lang="zh-CN" altLang="en-US"/>
              <a:pPr/>
              <a:t>2017/9/16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DC963926-8B7B-9E4C-8036-75803AD3731D}" type="slidenum">
              <a:rPr lang="zh-CN" altLang="en-US"/>
              <a:pPr/>
              <a:t>‹#›</a:t>
            </a:fld>
            <a:endParaRPr lang="zh-CN" altLang="en-US"/>
          </a:p>
        </p:txBody>
      </p:sp>
    </p:spTree>
    <p:extLst>
      <p:ext uri="{BB962C8B-B14F-4D97-AF65-F5344CB8AC3E}">
        <p14:creationId xmlns:p14="http://schemas.microsoft.com/office/powerpoint/2010/main" val="195284266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03C39F2A-8141-9E41-93F6-66191A7DD2D3}" type="datetimeFigureOut">
              <a:rPr lang="zh-CN" altLang="en-US"/>
              <a:pPr/>
              <a:t>2017/9/16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7B41667C-6955-1241-8232-7F00D3270434}" type="slidenum">
              <a:rPr lang="zh-CN" altLang="en-US"/>
              <a:pPr/>
              <a:t>‹#›</a:t>
            </a:fld>
            <a:endParaRPr lang="zh-CN" altLang="en-US"/>
          </a:p>
        </p:txBody>
      </p:sp>
    </p:spTree>
    <p:extLst>
      <p:ext uri="{BB962C8B-B14F-4D97-AF65-F5344CB8AC3E}">
        <p14:creationId xmlns:p14="http://schemas.microsoft.com/office/powerpoint/2010/main" val="989994379"/>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A7473D9F-E9B3-2F4C-9816-23AF2F204DDC}" type="datetimeFigureOut">
              <a:rPr lang="zh-CN" altLang="en-US"/>
              <a:pPr/>
              <a:t>2017/9/16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C844FB26-779C-254F-A35B-C2D358BB68BE}" type="slidenum">
              <a:rPr lang="zh-CN" altLang="en-US"/>
              <a:pPr/>
              <a:t>‹#›</a:t>
            </a:fld>
            <a:endParaRPr lang="zh-CN" altLang="en-US"/>
          </a:p>
        </p:txBody>
      </p:sp>
    </p:spTree>
    <p:extLst>
      <p:ext uri="{BB962C8B-B14F-4D97-AF65-F5344CB8AC3E}">
        <p14:creationId xmlns:p14="http://schemas.microsoft.com/office/powerpoint/2010/main" val="132230897"/>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989F6407-BF86-914C-ADA6-16EAE3B57F00}" type="datetimeFigureOut">
              <a:rPr lang="zh-CN" altLang="en-US"/>
              <a:pPr/>
              <a:t>2017/9/16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3BC3109C-6DEC-1B4E-A9EC-2BED687ABADD}" type="slidenum">
              <a:rPr lang="zh-CN" altLang="en-US"/>
              <a:pPr/>
              <a:t>‹#›</a:t>
            </a:fld>
            <a:endParaRPr lang="zh-CN" altLang="en-US"/>
          </a:p>
        </p:txBody>
      </p:sp>
    </p:spTree>
    <p:extLst>
      <p:ext uri="{BB962C8B-B14F-4D97-AF65-F5344CB8AC3E}">
        <p14:creationId xmlns:p14="http://schemas.microsoft.com/office/powerpoint/2010/main" val="143404313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C2BCB646-4F3B-BA4B-ACCA-2AD81AF17150}" type="datetimeFigureOut">
              <a:rPr lang="zh-CN" altLang="en-US"/>
              <a:pPr/>
              <a:t>2017/9/16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81A63C23-C7CA-5848-BF31-5BC07CB1073B}" type="slidenum">
              <a:rPr lang="zh-CN" altLang="en-US"/>
              <a:pPr/>
              <a:t>‹#›</a:t>
            </a:fld>
            <a:endParaRPr lang="zh-CN" altLang="en-US"/>
          </a:p>
        </p:txBody>
      </p:sp>
    </p:spTree>
    <p:extLst>
      <p:ext uri="{BB962C8B-B14F-4D97-AF65-F5344CB8AC3E}">
        <p14:creationId xmlns:p14="http://schemas.microsoft.com/office/powerpoint/2010/main" val="753966050"/>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lvl1pPr>
              <a:defRPr/>
            </a:lvl1pPr>
          </a:lstStyle>
          <a:p>
            <a:fld id="{41CBB42B-5DD5-B04D-9C31-91A4B3359D27}" type="datetimeFigureOut">
              <a:rPr lang="zh-CN" altLang="en-US"/>
              <a:pPr/>
              <a:t>2017/9/16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37DD9727-0A36-8741-802D-DB2C92108AF0}" type="slidenum">
              <a:rPr lang="zh-CN" altLang="en-US"/>
              <a:pPr/>
              <a:t>‹#›</a:t>
            </a:fld>
            <a:endParaRPr lang="zh-CN" altLang="en-US"/>
          </a:p>
        </p:txBody>
      </p:sp>
    </p:spTree>
    <p:extLst>
      <p:ext uri="{BB962C8B-B14F-4D97-AF65-F5344CB8AC3E}">
        <p14:creationId xmlns:p14="http://schemas.microsoft.com/office/powerpoint/2010/main" val="175388505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lvl1pPr>
              <a:defRPr/>
            </a:lvl1pPr>
          </a:lstStyle>
          <a:p>
            <a:fld id="{76A91C22-BD40-AD4C-AA2D-908C13CBD97F}" type="datetimeFigureOut">
              <a:rPr lang="zh-CN" altLang="en-US"/>
              <a:pPr/>
              <a:t>2017/9/16</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幻灯片编号占位符 8"/>
          <p:cNvSpPr>
            <a:spLocks noGrp="1"/>
          </p:cNvSpPr>
          <p:nvPr>
            <p:ph type="sldNum" sz="quarter" idx="12"/>
          </p:nvPr>
        </p:nvSpPr>
        <p:spPr/>
        <p:txBody>
          <a:bodyPr/>
          <a:lstStyle>
            <a:lvl1pPr>
              <a:defRPr/>
            </a:lvl1pPr>
          </a:lstStyle>
          <a:p>
            <a:fld id="{86AAD401-CC71-5941-B63D-E2913BDC47DC}" type="slidenum">
              <a:rPr lang="zh-CN" altLang="en-US"/>
              <a:pPr/>
              <a:t>‹#›</a:t>
            </a:fld>
            <a:endParaRPr lang="zh-CN" altLang="en-US"/>
          </a:p>
        </p:txBody>
      </p:sp>
    </p:spTree>
    <p:extLst>
      <p:ext uri="{BB962C8B-B14F-4D97-AF65-F5344CB8AC3E}">
        <p14:creationId xmlns:p14="http://schemas.microsoft.com/office/powerpoint/2010/main" val="1185496628"/>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586A406C-4124-A44B-AAB3-E28B03A55918}" type="datetimeFigureOut">
              <a:rPr lang="zh-CN" altLang="en-US"/>
              <a:pPr/>
              <a:t>2017/9/16</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幻灯片编号占位符 4"/>
          <p:cNvSpPr>
            <a:spLocks noGrp="1"/>
          </p:cNvSpPr>
          <p:nvPr>
            <p:ph type="sldNum" sz="quarter" idx="12"/>
          </p:nvPr>
        </p:nvSpPr>
        <p:spPr/>
        <p:txBody>
          <a:bodyPr/>
          <a:lstStyle>
            <a:lvl1pPr>
              <a:defRPr/>
            </a:lvl1pPr>
          </a:lstStyle>
          <a:p>
            <a:fld id="{D8C77411-E3A7-4949-9160-86583D5C2830}" type="slidenum">
              <a:rPr lang="zh-CN" altLang="en-US"/>
              <a:pPr/>
              <a:t>‹#›</a:t>
            </a:fld>
            <a:endParaRPr lang="zh-CN" altLang="en-US"/>
          </a:p>
        </p:txBody>
      </p:sp>
    </p:spTree>
    <p:extLst>
      <p:ext uri="{BB962C8B-B14F-4D97-AF65-F5344CB8AC3E}">
        <p14:creationId xmlns:p14="http://schemas.microsoft.com/office/powerpoint/2010/main" val="28854993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074CD15-5E46-464B-8D08-BFA93B2436DD}" type="datetimeFigureOut">
              <a:rPr lang="zh-CN" altLang="en-US"/>
              <a:pPr/>
              <a:t>2017/9/16</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幻灯片编号占位符 3"/>
          <p:cNvSpPr>
            <a:spLocks noGrp="1"/>
          </p:cNvSpPr>
          <p:nvPr>
            <p:ph type="sldNum" sz="quarter" idx="12"/>
          </p:nvPr>
        </p:nvSpPr>
        <p:spPr/>
        <p:txBody>
          <a:bodyPr/>
          <a:lstStyle>
            <a:lvl1pPr>
              <a:defRPr/>
            </a:lvl1pPr>
          </a:lstStyle>
          <a:p>
            <a:fld id="{57B79E91-A5D9-F049-B91F-872102AD4523}" type="slidenum">
              <a:rPr lang="zh-CN" altLang="en-US"/>
              <a:pPr/>
              <a:t>‹#›</a:t>
            </a:fld>
            <a:endParaRPr lang="zh-CN" altLang="en-US"/>
          </a:p>
        </p:txBody>
      </p:sp>
    </p:spTree>
    <p:extLst>
      <p:ext uri="{BB962C8B-B14F-4D97-AF65-F5344CB8AC3E}">
        <p14:creationId xmlns:p14="http://schemas.microsoft.com/office/powerpoint/2010/main" val="640598584"/>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5F886CCF-1E31-7A43-A4B1-334391A24759}" type="datetimeFigureOut">
              <a:rPr lang="zh-CN" altLang="en-US"/>
              <a:pPr/>
              <a:t>2017/9/16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10971A30-ACBE-8C4C-8C53-C828949FD70D}" type="slidenum">
              <a:rPr lang="zh-CN" altLang="en-US"/>
              <a:pPr/>
              <a:t>‹#›</a:t>
            </a:fld>
            <a:endParaRPr lang="zh-CN" altLang="en-US"/>
          </a:p>
        </p:txBody>
      </p:sp>
    </p:spTree>
    <p:extLst>
      <p:ext uri="{BB962C8B-B14F-4D97-AF65-F5344CB8AC3E}">
        <p14:creationId xmlns:p14="http://schemas.microsoft.com/office/powerpoint/2010/main" val="1204878877"/>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4FCD1256-3E51-E542-9EAF-8455297457F0}" type="datetimeFigureOut">
              <a:rPr lang="zh-CN" altLang="en-US"/>
              <a:pPr/>
              <a:t>2017/9/16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4AA76F11-04D5-644B-A761-9B22BD8E4DC6}" type="slidenum">
              <a:rPr lang="zh-CN" altLang="en-US"/>
              <a:pPr/>
              <a:t>‹#›</a:t>
            </a:fld>
            <a:endParaRPr lang="zh-CN" altLang="en-US"/>
          </a:p>
        </p:txBody>
      </p:sp>
    </p:spTree>
    <p:extLst>
      <p:ext uri="{BB962C8B-B14F-4D97-AF65-F5344CB8AC3E}">
        <p14:creationId xmlns:p14="http://schemas.microsoft.com/office/powerpoint/2010/main" val="177597817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282828"/>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x-none"/>
              <a:t>单击此处编辑母版标题样式</a:t>
            </a:r>
          </a:p>
        </p:txBody>
      </p:sp>
      <p:sp>
        <p:nvSpPr>
          <p:cNvPr id="1027"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x-none"/>
              <a:t>单击此处编辑母版文本样式</a:t>
            </a:r>
          </a:p>
          <a:p>
            <a:pPr lvl="1"/>
            <a:r>
              <a:rPr lang="zh-CN" altLang="x-none"/>
              <a:t>第二级</a:t>
            </a:r>
          </a:p>
          <a:p>
            <a:pPr lvl="2"/>
            <a:r>
              <a:rPr lang="zh-CN" altLang="x-none"/>
              <a:t>第三级</a:t>
            </a:r>
          </a:p>
          <a:p>
            <a:pPr lvl="3"/>
            <a:r>
              <a:rPr lang="zh-CN" altLang="x-none"/>
              <a:t>第四级</a:t>
            </a:r>
          </a:p>
          <a:p>
            <a:pPr lvl="4"/>
            <a:r>
              <a:rPr lang="zh-CN" altLang="x-none"/>
              <a:t>第五级</a:t>
            </a:r>
          </a:p>
        </p:txBody>
      </p:sp>
      <p:sp>
        <p:nvSpPr>
          <p:cNvPr id="1028" name="Date Placeholder 3"/>
          <p:cNvSpPr>
            <a:spLocks noGrp="1" noChangeArrowheads="1"/>
          </p:cNvSpPr>
          <p:nvPr>
            <p:ph type="dt" sz="half" idx="2"/>
          </p:nvPr>
        </p:nvSpPr>
        <p:spPr bwMode="auto">
          <a:xfrm>
            <a:off x="6286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eaLnBrk="1" hangingPunct="1">
              <a:defRPr sz="900">
                <a:solidFill>
                  <a:srgbClr val="898989"/>
                </a:solidFill>
              </a:defRPr>
            </a:lvl1pPr>
          </a:lstStyle>
          <a:p>
            <a:fld id="{8008DD98-D290-1944-9E3C-A008DC37D5BB}" type="datetimeFigureOut">
              <a:rPr lang="zh-CN" altLang="en-US"/>
              <a:pPr/>
              <a:t>2017/9/16</a:t>
            </a:fld>
            <a:endParaRPr lang="zh-CN" altLang="en-US"/>
          </a:p>
        </p:txBody>
      </p:sp>
      <p:sp>
        <p:nvSpPr>
          <p:cNvPr id="1029" name="Footer Placeholder 4"/>
          <p:cNvSpPr>
            <a:spLocks noGrp="1" noChangeArrowheads="1"/>
          </p:cNvSpPr>
          <p:nvPr>
            <p:ph type="ftr" sz="quarter" idx="3"/>
          </p:nvPr>
        </p:nvSpPr>
        <p:spPr bwMode="auto">
          <a:xfrm>
            <a:off x="3028950" y="4767263"/>
            <a:ext cx="3086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endParaRPr lang="zh-CN" altLang="en-US"/>
          </a:p>
        </p:txBody>
      </p:sp>
      <p:sp>
        <p:nvSpPr>
          <p:cNvPr id="1030" name="Slide Number Placeholder 5"/>
          <p:cNvSpPr>
            <a:spLocks noGrp="1" noChangeArrowheads="1"/>
          </p:cNvSpPr>
          <p:nvPr>
            <p:ph type="sldNum" sz="quarter" idx="4"/>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1C18775-D15C-044F-8D9C-CDF148561198}"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spd="slow">
    <p:wipe/>
  </p:transition>
  <p:txStyles>
    <p:title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2pPr>
      <a:lvl3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3pPr>
      <a:lvl4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4pPr>
      <a:lvl5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5pPr>
      <a:lvl6pPr marL="4572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6pPr>
      <a:lvl7pPr marL="9144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7pPr>
      <a:lvl8pPr marL="13716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8pPr>
      <a:lvl9pPr marL="18288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9pPr>
    </p:titleStyle>
    <p:bodyStyle>
      <a:lvl1pPr marL="171450" indent="-171450" algn="l" defTabSz="685800" rtl="0" eaLnBrk="1" fontAlgn="base" hangingPunct="1">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266927" y="116554"/>
            <a:ext cx="7701813" cy="4960472"/>
            <a:chOff x="1689236" y="155405"/>
            <a:chExt cx="8658545" cy="6613963"/>
          </a:xfrm>
        </p:grpSpPr>
        <p:grpSp>
          <p:nvGrpSpPr>
            <p:cNvPr id="10" name="组合 9"/>
            <p:cNvGrpSpPr/>
            <p:nvPr/>
          </p:nvGrpSpPr>
          <p:grpSpPr>
            <a:xfrm>
              <a:off x="1791948" y="1677450"/>
              <a:ext cx="8453120" cy="4346802"/>
              <a:chOff x="1788160" y="1716959"/>
              <a:chExt cx="8453120" cy="4346802"/>
            </a:xfrm>
          </p:grpSpPr>
          <p:grpSp>
            <p:nvGrpSpPr>
              <p:cNvPr id="7" name="组合 6"/>
              <p:cNvGrpSpPr/>
              <p:nvPr/>
            </p:nvGrpSpPr>
            <p:grpSpPr>
              <a:xfrm>
                <a:off x="1788160" y="1717895"/>
                <a:ext cx="8453120" cy="4345866"/>
                <a:chOff x="1788160" y="1717895"/>
                <a:chExt cx="8204778" cy="4345866"/>
              </a:xfrm>
            </p:grpSpPr>
            <p:sp>
              <p:nvSpPr>
                <p:cNvPr id="26" name="矩形 25"/>
                <p:cNvSpPr/>
                <p:nvPr/>
              </p:nvSpPr>
              <p:spPr>
                <a:xfrm>
                  <a:off x="7950778" y="1726132"/>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微軟正黑體" panose="020B0604030504040204" pitchFamily="34" charset="-120"/>
                    <a:ea typeface="微軟正黑體" panose="020B0604030504040204" pitchFamily="34" charset="-120"/>
                    <a:cs typeface="Lantinghei SC Extralight" charset="-122"/>
                  </a:endParaRPr>
                </a:p>
              </p:txBody>
            </p:sp>
            <p:sp>
              <p:nvSpPr>
                <p:cNvPr id="25" name="矩形 24"/>
                <p:cNvSpPr/>
                <p:nvPr/>
              </p:nvSpPr>
              <p:spPr>
                <a:xfrm>
                  <a:off x="5890549" y="1726132"/>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微軟正黑體" panose="020B0604030504040204" pitchFamily="34" charset="-120"/>
                    <a:ea typeface="微軟正黑體" panose="020B0604030504040204" pitchFamily="34" charset="-120"/>
                    <a:cs typeface="Lantinghei SC Extralight" charset="-122"/>
                  </a:endParaRPr>
                </a:p>
              </p:txBody>
            </p:sp>
            <p:sp>
              <p:nvSpPr>
                <p:cNvPr id="24" name="矩形 23"/>
                <p:cNvSpPr/>
                <p:nvPr/>
              </p:nvSpPr>
              <p:spPr>
                <a:xfrm>
                  <a:off x="3848389" y="1717895"/>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微軟正黑體" panose="020B0604030504040204" pitchFamily="34" charset="-120"/>
                    <a:ea typeface="微軟正黑體" panose="020B0604030504040204" pitchFamily="34" charset="-120"/>
                    <a:cs typeface="Lantinghei SC Extralight" charset="-122"/>
                  </a:endParaRPr>
                </a:p>
              </p:txBody>
            </p:sp>
            <p:sp>
              <p:nvSpPr>
                <p:cNvPr id="6" name="矩形 5"/>
                <p:cNvSpPr/>
                <p:nvPr/>
              </p:nvSpPr>
              <p:spPr>
                <a:xfrm>
                  <a:off x="1788160" y="1717896"/>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微軟正黑體" panose="020B0604030504040204" pitchFamily="34" charset="-120"/>
                    <a:ea typeface="微軟正黑體" panose="020B0604030504040204" pitchFamily="34" charset="-120"/>
                    <a:cs typeface="Lantinghei SC Extralight" charset="-122"/>
                  </a:endParaRPr>
                </a:p>
              </p:txBody>
            </p:sp>
          </p:grpSp>
          <p:sp>
            <p:nvSpPr>
              <p:cNvPr id="9" name="直角三角形 8"/>
              <p:cNvSpPr/>
              <p:nvPr/>
            </p:nvSpPr>
            <p:spPr>
              <a:xfrm rot="5400000" flipV="1">
                <a:off x="3377225" y="1726132"/>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微軟正黑體" panose="020B0604030504040204" pitchFamily="34" charset="-120"/>
                  <a:ea typeface="微軟正黑體" panose="020B0604030504040204" pitchFamily="34" charset="-120"/>
                  <a:cs typeface="Lantinghei SC Extralight" charset="-122"/>
                </a:endParaRPr>
              </a:p>
            </p:txBody>
          </p:sp>
          <p:sp>
            <p:nvSpPr>
              <p:cNvPr id="27" name="直角三角形 26"/>
              <p:cNvSpPr/>
              <p:nvPr/>
            </p:nvSpPr>
            <p:spPr>
              <a:xfrm rot="5400000" flipV="1">
                <a:off x="5522592" y="1726132"/>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微軟正黑體" panose="020B0604030504040204" pitchFamily="34" charset="-120"/>
                  <a:ea typeface="微軟正黑體" panose="020B0604030504040204" pitchFamily="34" charset="-120"/>
                  <a:cs typeface="Lantinghei SC Extralight" charset="-122"/>
                </a:endParaRPr>
              </a:p>
            </p:txBody>
          </p:sp>
          <p:sp>
            <p:nvSpPr>
              <p:cNvPr id="28" name="直角三角形 27"/>
              <p:cNvSpPr/>
              <p:nvPr/>
            </p:nvSpPr>
            <p:spPr>
              <a:xfrm rot="5400000" flipV="1">
                <a:off x="7591307" y="1726132"/>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微軟正黑體" panose="020B0604030504040204" pitchFamily="34" charset="-120"/>
                  <a:ea typeface="微軟正黑體" panose="020B0604030504040204" pitchFamily="34" charset="-120"/>
                  <a:cs typeface="Lantinghei SC Extralight" charset="-122"/>
                </a:endParaRPr>
              </a:p>
            </p:txBody>
          </p:sp>
          <p:sp>
            <p:nvSpPr>
              <p:cNvPr id="29" name="直角三角形 28"/>
              <p:cNvSpPr/>
              <p:nvPr/>
            </p:nvSpPr>
            <p:spPr>
              <a:xfrm rot="5400000" flipV="1">
                <a:off x="9726373" y="1716959"/>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微軟正黑體" panose="020B0604030504040204" pitchFamily="34" charset="-120"/>
                  <a:ea typeface="微軟正黑體" panose="020B0604030504040204" pitchFamily="34" charset="-120"/>
                  <a:cs typeface="Lantinghei SC Extralight" charset="-122"/>
                </a:endParaRPr>
              </a:p>
            </p:txBody>
          </p:sp>
        </p:grpSp>
        <p:sp>
          <p:nvSpPr>
            <p:cNvPr id="8" name="Rounded Rectangle 7"/>
            <p:cNvSpPr/>
            <p:nvPr/>
          </p:nvSpPr>
          <p:spPr>
            <a:xfrm>
              <a:off x="1689236" y="954608"/>
              <a:ext cx="8658544" cy="686164"/>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100" b="1" dirty="0">
                <a:solidFill>
                  <a:schemeClr val="bg2">
                    <a:lumMod val="25000"/>
                  </a:schemeClr>
                </a:solidFill>
                <a:latin typeface="微軟正黑體" panose="020B0604030504040204" pitchFamily="34" charset="-120"/>
                <a:ea typeface="微軟正黑體" panose="020B0604030504040204" pitchFamily="34" charset="-120"/>
                <a:cs typeface="Lantinghei SC Extralight" charset="-122"/>
              </a:endParaRPr>
            </a:p>
          </p:txBody>
        </p:sp>
        <p:sp>
          <p:nvSpPr>
            <p:cNvPr id="4" name="Rounded Rectangle 3"/>
            <p:cNvSpPr/>
            <p:nvPr/>
          </p:nvSpPr>
          <p:spPr>
            <a:xfrm>
              <a:off x="1689236" y="155405"/>
              <a:ext cx="8658544" cy="713843"/>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900" b="1" dirty="0">
                <a:solidFill>
                  <a:schemeClr val="bg2">
                    <a:lumMod val="25000"/>
                  </a:schemeClr>
                </a:solidFill>
                <a:latin typeface="微軟正黑體" panose="020B0604030504040204" pitchFamily="34" charset="-120"/>
                <a:ea typeface="微軟正黑體" panose="020B0604030504040204" pitchFamily="34" charset="-120"/>
                <a:cs typeface="Lantinghei SC Extralight" charset="-122"/>
              </a:endParaRPr>
            </a:p>
          </p:txBody>
        </p:sp>
        <p:sp>
          <p:nvSpPr>
            <p:cNvPr id="16" name="Rounded Rectangle 15"/>
            <p:cNvSpPr/>
            <p:nvPr/>
          </p:nvSpPr>
          <p:spPr>
            <a:xfrm>
              <a:off x="1689236" y="6083204"/>
              <a:ext cx="8658545" cy="686164"/>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100" b="1" dirty="0">
                <a:solidFill>
                  <a:schemeClr val="bg2">
                    <a:lumMod val="25000"/>
                  </a:schemeClr>
                </a:solidFill>
                <a:latin typeface="微軟正黑體" panose="020B0604030504040204" pitchFamily="34" charset="-120"/>
                <a:ea typeface="微軟正黑體" panose="020B0604030504040204" pitchFamily="34" charset="-120"/>
                <a:cs typeface="Lantinghei SC Extralight" charset="-122"/>
              </a:endParaRPr>
            </a:p>
          </p:txBody>
        </p:sp>
        <p:sp>
          <p:nvSpPr>
            <p:cNvPr id="18" name="Rounded Rectangle 7"/>
            <p:cNvSpPr/>
            <p:nvPr/>
          </p:nvSpPr>
          <p:spPr>
            <a:xfrm>
              <a:off x="1689236" y="946372"/>
              <a:ext cx="970154" cy="686164"/>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100" b="1" dirty="0">
                  <a:solidFill>
                    <a:schemeClr val="bg1"/>
                  </a:solidFill>
                  <a:latin typeface="微軟正黑體" panose="020B0604030504040204" pitchFamily="34" charset="-120"/>
                  <a:ea typeface="微軟正黑體" panose="020B0604030504040204" pitchFamily="34" charset="-120"/>
                  <a:cs typeface="Lantinghei SC Extralight" charset="-122"/>
                </a:rPr>
                <a:t>目标</a:t>
              </a:r>
              <a:endParaRPr lang="en-US" sz="21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19" name="Rounded Rectangle 7"/>
            <p:cNvSpPr/>
            <p:nvPr/>
          </p:nvSpPr>
          <p:spPr>
            <a:xfrm>
              <a:off x="1689236" y="155405"/>
              <a:ext cx="959153" cy="686164"/>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100" b="1" dirty="0">
                  <a:solidFill>
                    <a:schemeClr val="bg1"/>
                  </a:solidFill>
                  <a:latin typeface="微軟正黑體" panose="020B0604030504040204" pitchFamily="34" charset="-120"/>
                  <a:ea typeface="微軟正黑體" panose="020B0604030504040204" pitchFamily="34" charset="-120"/>
                  <a:cs typeface="Lantinghei SC Extralight" charset="-122"/>
                </a:rPr>
                <a:t>背景</a:t>
              </a:r>
              <a:endParaRPr lang="en-US" sz="21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22" name="Rounded Rectangle 7"/>
            <p:cNvSpPr/>
            <p:nvPr/>
          </p:nvSpPr>
          <p:spPr>
            <a:xfrm>
              <a:off x="1712908" y="6083204"/>
              <a:ext cx="1489587" cy="686164"/>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100" b="1" dirty="0">
                  <a:solidFill>
                    <a:schemeClr val="bg1"/>
                  </a:solidFill>
                  <a:latin typeface="微軟正黑體" panose="020B0604030504040204" pitchFamily="34" charset="-120"/>
                  <a:ea typeface="微軟正黑體" panose="020B0604030504040204" pitchFamily="34" charset="-120"/>
                  <a:cs typeface="Lantinghei SC Extralight" charset="-122"/>
                </a:rPr>
                <a:t>外部因素</a:t>
              </a:r>
              <a:endParaRPr lang="en-US" sz="21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grpSp>
      <p:grpSp>
        <p:nvGrpSpPr>
          <p:cNvPr id="49" name="组合 48"/>
          <p:cNvGrpSpPr/>
          <p:nvPr/>
        </p:nvGrpSpPr>
        <p:grpSpPr>
          <a:xfrm>
            <a:off x="16395" y="-14287"/>
            <a:ext cx="1082282" cy="5157788"/>
            <a:chOff x="-80966" y="-19050"/>
            <a:chExt cx="1443043" cy="6877051"/>
          </a:xfrm>
        </p:grpSpPr>
        <p:sp>
          <p:nvSpPr>
            <p:cNvPr id="50" name="任意多边形 49"/>
            <p:cNvSpPr/>
            <p:nvPr/>
          </p:nvSpPr>
          <p:spPr>
            <a:xfrm rot="16200000" flipV="1">
              <a:off x="-2489564" y="2408598"/>
              <a:ext cx="6260239" cy="144304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solidFill>
                <a:srgbClr val="DBB7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微軟正黑體" panose="020B0604030504040204" pitchFamily="34" charset="-120"/>
                <a:ea typeface="微軟正黑體" panose="020B0604030504040204" pitchFamily="34" charset="-120"/>
                <a:cs typeface="Lantinghei SC Extralight" charset="-122"/>
              </a:endParaRPr>
            </a:p>
          </p:txBody>
        </p:sp>
        <p:sp>
          <p:nvSpPr>
            <p:cNvPr id="51" name="任意多边形 50"/>
            <p:cNvSpPr/>
            <p:nvPr/>
          </p:nvSpPr>
          <p:spPr>
            <a:xfrm rot="16200000" flipV="1">
              <a:off x="-2557704" y="2938221"/>
              <a:ext cx="6396518" cy="144304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latin typeface="微軟正黑體" panose="020B0604030504040204" pitchFamily="34" charset="-120"/>
                <a:ea typeface="微軟正黑體" panose="020B0604030504040204" pitchFamily="34" charset="-120"/>
                <a:cs typeface="Lantinghei SC Extralight" charset="-122"/>
              </a:endParaRPr>
            </a:p>
          </p:txBody>
        </p:sp>
        <p:cxnSp>
          <p:nvCxnSpPr>
            <p:cNvPr id="52" name="直接连接符 51"/>
            <p:cNvCxnSpPr/>
            <p:nvPr/>
          </p:nvCxnSpPr>
          <p:spPr>
            <a:xfrm rot="16200000" flipV="1">
              <a:off x="-529500" y="638885"/>
              <a:ext cx="2419074" cy="110320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23214" y="962250"/>
            <a:ext cx="923330" cy="3661181"/>
          </a:xfrm>
          <a:prstGeom prst="rect">
            <a:avLst/>
          </a:prstGeom>
          <a:noFill/>
        </p:spPr>
        <p:txBody>
          <a:bodyPr vert="eaVert" wrap="square" rtlCol="0">
            <a:spAutoFit/>
          </a:bodyPr>
          <a:lstStyle/>
          <a:p>
            <a:pPr algn="ctr"/>
            <a:r>
              <a:rPr lang="zh-CN" altLang="en-US" sz="2400" b="1" dirty="0">
                <a:solidFill>
                  <a:schemeClr val="bg1"/>
                </a:solidFill>
                <a:latin typeface="微軟正黑體" panose="020B0604030504040204" pitchFamily="34" charset="-120"/>
                <a:ea typeface="微軟正黑體" panose="020B0604030504040204" pitchFamily="34" charset="-120"/>
                <a:cs typeface="Lantinghei SC Extralight" charset="-122"/>
              </a:rPr>
              <a:t>逻辑模型</a:t>
            </a:r>
            <a:endParaRPr lang="en-US" altLang="zh-CN" sz="2400" b="1" dirty="0">
              <a:solidFill>
                <a:schemeClr val="bg1"/>
              </a:solidFill>
              <a:latin typeface="微軟正黑體" panose="020B0604030504040204" pitchFamily="34" charset="-120"/>
              <a:ea typeface="微軟正黑體" panose="020B0604030504040204" pitchFamily="34" charset="-120"/>
              <a:cs typeface="Lantinghei SC Extralight" charset="-122"/>
            </a:endParaRPr>
          </a:p>
          <a:p>
            <a:pPr algn="ctr"/>
            <a:r>
              <a:rPr lang="en-US" altLang="zh-CN" sz="24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2017MEM</a:t>
            </a:r>
            <a:r>
              <a:rPr lang="zh-CN" altLang="en-US" sz="24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班级</a:t>
            </a:r>
            <a:r>
              <a:rPr lang="zh-CN" altLang="en-US" sz="2400" b="1" dirty="0">
                <a:solidFill>
                  <a:schemeClr val="bg1"/>
                </a:solidFill>
                <a:latin typeface="微軟正黑體" panose="020B0604030504040204" pitchFamily="34" charset="-120"/>
                <a:ea typeface="微軟正黑體" panose="020B0604030504040204" pitchFamily="34" charset="-120"/>
                <a:cs typeface="Lantinghei SC Extralight" charset="-122"/>
              </a:rPr>
              <a:t>宪章</a:t>
            </a:r>
          </a:p>
        </p:txBody>
      </p:sp>
      <p:sp>
        <p:nvSpPr>
          <p:cNvPr id="31" name="Rectangle 11"/>
          <p:cNvSpPr/>
          <p:nvPr/>
        </p:nvSpPr>
        <p:spPr>
          <a:xfrm>
            <a:off x="7062717" y="1726374"/>
            <a:ext cx="1814660" cy="1200329"/>
          </a:xfrm>
          <a:prstGeom prst="rect">
            <a:avLst/>
          </a:prstGeom>
        </p:spPr>
        <p:txBody>
          <a:bodyPr wrap="square">
            <a:spAutoFit/>
          </a:bodyPr>
          <a:lstStyle/>
          <a:p>
            <a:pPr marL="214313" lvl="1" indent="-214313">
              <a:lnSpc>
                <a:spcPct val="150000"/>
              </a:lnSpc>
              <a:buFont typeface="Arial" panose="020B0604020202020204" pitchFamily="34" charset="0"/>
              <a:buChar char="•"/>
            </a:pPr>
            <a:r>
              <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2017</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清华</a:t>
            </a:r>
            <a:r>
              <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rPr>
              <a:t>MEM</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入学新生。</a:t>
            </a:r>
          </a:p>
          <a:p>
            <a:pPr marL="214313" lvl="1" indent="-214313">
              <a:lnSpc>
                <a:spcPct val="150000"/>
              </a:lnSpc>
              <a:buFont typeface="Arial" panose="020B0604020202020204" pitchFamily="34" charset="0"/>
              <a:buChar char="•"/>
            </a:pPr>
            <a:r>
              <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XLP</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入学指引课程</a:t>
            </a: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214313" lvl="1" indent="-214313">
              <a:lnSpc>
                <a:spcPct val="150000"/>
              </a:lnSpc>
              <a:buFont typeface="Arial" panose="020B0604020202020204" pitchFamily="34" charset="0"/>
              <a:buChar char="•"/>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之前</a:t>
            </a:r>
            <a:r>
              <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XLP</a:t>
            </a:r>
            <a:r>
              <a:rPr lang="zh-CN" altLang="en-US" sz="800" b="1" smtClean="0">
                <a:solidFill>
                  <a:schemeClr val="bg1"/>
                </a:solidFill>
                <a:latin typeface="微軟正黑體" panose="020B0604030504040204" pitchFamily="34" charset="-120"/>
                <a:ea typeface="微軟正黑體" panose="020B0604030504040204" pitchFamily="34" charset="-120"/>
                <a:cs typeface="Lantinghei SC Extralight" charset="-122"/>
              </a:rPr>
              <a:t>课程记录与输出文件。</a:t>
            </a:r>
            <a:endPar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214313" lvl="1" indent="-214313">
              <a:lnSpc>
                <a:spcPct val="150000"/>
              </a:lnSpc>
              <a:buFont typeface="Arial" panose="020B0604020202020204" pitchFamily="34" charset="0"/>
              <a:buChar char="•"/>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软件</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支持：</a:t>
            </a:r>
            <a:r>
              <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wiki</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a:t>
            </a:r>
            <a:r>
              <a:rPr lang="en-US" altLang="zh-CN" sz="800" b="1" dirty="0" err="1">
                <a:solidFill>
                  <a:schemeClr val="bg1"/>
                </a:solidFill>
                <a:latin typeface="微軟正黑體" panose="020B0604030504040204" pitchFamily="34" charset="-120"/>
                <a:ea typeface="微軟正黑體" panose="020B0604030504040204" pitchFamily="34" charset="-120"/>
                <a:cs typeface="Lantinghei SC Extralight" charset="-122"/>
              </a:rPr>
              <a:t>G</a:t>
            </a:r>
            <a:r>
              <a:rPr lang="en-US" altLang="zh-CN" sz="800" b="1" dirty="0" err="1" smtClean="0">
                <a:solidFill>
                  <a:schemeClr val="bg1"/>
                </a:solidFill>
                <a:latin typeface="微軟正黑體" panose="020B0604030504040204" pitchFamily="34" charset="-120"/>
                <a:ea typeface="微軟正黑體" panose="020B0604030504040204" pitchFamily="34" charset="-120"/>
                <a:cs typeface="Lantinghei SC Extralight" charset="-122"/>
              </a:rPr>
              <a:t>ethub</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a:t>
            </a:r>
            <a:endPar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214313" lvl="1" indent="-214313">
              <a:lnSpc>
                <a:spcPct val="150000"/>
              </a:lnSpc>
              <a:buFont typeface="Arial" panose="020B0604020202020204" pitchFamily="34" charset="0"/>
              <a:buChar char="•"/>
            </a:pP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上</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一批次学员编制宪章。</a:t>
            </a:r>
            <a:endPar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214313" lvl="1" indent="-214313">
              <a:lnSpc>
                <a:spcPct val="150000"/>
              </a:lnSpc>
              <a:buFont typeface="Arial" panose="020B0604020202020204" pitchFamily="34" charset="0"/>
              <a:buChar char="•"/>
            </a:pPr>
            <a:endPar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34" name="TextBox 12"/>
          <p:cNvSpPr txBox="1"/>
          <p:nvPr/>
        </p:nvSpPr>
        <p:spPr>
          <a:xfrm>
            <a:off x="5179693" y="1727091"/>
            <a:ext cx="1883023" cy="1569660"/>
          </a:xfrm>
          <a:prstGeom prst="rect">
            <a:avLst/>
          </a:prstGeom>
          <a:noFill/>
        </p:spPr>
        <p:txBody>
          <a:bodyPr wrap="square" rtlCol="0">
            <a:spAutoFit/>
          </a:bodyPr>
          <a:lstStyle/>
          <a:p>
            <a:pPr marL="88900" indent="-88900">
              <a:lnSpc>
                <a:spcPct val="120000"/>
              </a:lnSpc>
              <a:buFont typeface="Arial" panose="020B0604020202020204" pitchFamily="34" charset="0"/>
              <a:buChar char="•"/>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认识</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自己：学员编写</a:t>
            </a:r>
            <a:r>
              <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rPr>
              <a:t>Wiki</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简历，</a:t>
            </a:r>
            <a:r>
              <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Standout</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测试</a:t>
            </a: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88900" indent="-88900">
              <a:lnSpc>
                <a:spcPct val="120000"/>
              </a:lnSpc>
              <a:buFont typeface="Arial" panose="020B0604020202020204" pitchFamily="34" charset="0"/>
              <a:buChar char="•"/>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认识清华：参观实验室、了解图书馆</a:t>
            </a: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88900" indent="-88900">
              <a:lnSpc>
                <a:spcPct val="120000"/>
              </a:lnSpc>
              <a:buFont typeface="Arial" panose="020B0604020202020204" pitchFamily="34" charset="0"/>
              <a:buChar char="•"/>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学习知识工具：计算思维、范畴论、社群画布、合弄制。</a:t>
            </a: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88900" indent="-88900">
              <a:lnSpc>
                <a:spcPct val="120000"/>
              </a:lnSpc>
              <a:buFont typeface="Arial" panose="020B0604020202020204" pitchFamily="34" charset="0"/>
              <a:buChar char="•"/>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清华与我：分组讨论编制班级宪章</a:t>
            </a:r>
            <a:r>
              <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学员手册，并整合成全班的班级宪章</a:t>
            </a:r>
            <a:r>
              <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学员手册</a:t>
            </a: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88900" indent="-88900">
              <a:lnSpc>
                <a:spcPct val="120000"/>
              </a:lnSpc>
              <a:buFont typeface="Arial" panose="020B0604020202020204" pitchFamily="34" charset="0"/>
              <a:buChar char="•"/>
            </a:pPr>
            <a:endPar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35" name="TextBox 25"/>
          <p:cNvSpPr txBox="1"/>
          <p:nvPr/>
        </p:nvSpPr>
        <p:spPr>
          <a:xfrm>
            <a:off x="3295934" y="1726722"/>
            <a:ext cx="1883760" cy="683264"/>
          </a:xfrm>
          <a:prstGeom prst="rect">
            <a:avLst/>
          </a:prstGeom>
          <a:noFill/>
        </p:spPr>
        <p:txBody>
          <a:bodyPr wrap="square" rtlCol="0">
            <a:spAutoFit/>
          </a:bodyPr>
          <a:lstStyle/>
          <a:p>
            <a:pPr marL="177800" indent="-177800">
              <a:lnSpc>
                <a:spcPct val="120000"/>
              </a:lnSpc>
              <a:buFont typeface="Arial" panose="020B0604020202020204" pitchFamily="34" charset="0"/>
              <a:buChar char="•"/>
            </a:pPr>
            <a:r>
              <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rPr>
              <a:t>2017</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级清华</a:t>
            </a:r>
            <a:r>
              <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rPr>
              <a:t>MEM</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班级宪章，并且积累过程迭代版本</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a:t>
            </a: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177800" indent="-177800">
              <a:lnSpc>
                <a:spcPct val="120000"/>
              </a:lnSpc>
              <a:buFont typeface="Arial" panose="020B0604020202020204" pitchFamily="34" charset="0"/>
              <a:buChar char="•"/>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按照宪章建立示范社团。</a:t>
            </a: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177800" indent="-177800">
              <a:lnSpc>
                <a:spcPct val="120000"/>
              </a:lnSpc>
              <a:buFont typeface="Arial" panose="020B0604020202020204" pitchFamily="34" charset="0"/>
              <a:buChar char="•"/>
            </a:pPr>
            <a:r>
              <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Wiki</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记录、</a:t>
            </a:r>
            <a:r>
              <a:rPr lang="en-US" altLang="zh-CN" sz="800" b="1" dirty="0" err="1" smtClean="0">
                <a:solidFill>
                  <a:schemeClr val="bg1"/>
                </a:solidFill>
                <a:latin typeface="微軟正黑體" panose="020B0604030504040204" pitchFamily="34" charset="-120"/>
                <a:ea typeface="微軟正黑體" panose="020B0604030504040204" pitchFamily="34" charset="-120"/>
                <a:cs typeface="Lantinghei SC Extralight" charset="-122"/>
              </a:rPr>
              <a:t>Github</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仓库</a:t>
            </a:r>
            <a:endPar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36" name="TextBox 27"/>
          <p:cNvSpPr txBox="1"/>
          <p:nvPr/>
        </p:nvSpPr>
        <p:spPr>
          <a:xfrm>
            <a:off x="1406058" y="1717609"/>
            <a:ext cx="1889875" cy="2012859"/>
          </a:xfrm>
          <a:prstGeom prst="rect">
            <a:avLst/>
          </a:prstGeom>
          <a:noFill/>
        </p:spPr>
        <p:txBody>
          <a:bodyPr wrap="square" rtlCol="0">
            <a:spAutoFit/>
          </a:bodyPr>
          <a:lstStyle/>
          <a:p>
            <a:pPr marL="214313" indent="-214313">
              <a:lnSpc>
                <a:spcPct val="120000"/>
              </a:lnSpc>
              <a:buFont typeface="Arial" panose="020B0604020202020204" pitchFamily="34" charset="0"/>
              <a:buChar char="•"/>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全体</a:t>
            </a:r>
            <a:r>
              <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MEM</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成员认同此宪章，自觉、自愿按照宪章组织班级与社团活动。</a:t>
            </a: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214313" indent="-214313">
              <a:lnSpc>
                <a:spcPct val="120000"/>
              </a:lnSpc>
              <a:buFont typeface="Arial" panose="020B0604020202020204" pitchFamily="34" charset="0"/>
              <a:buChar char="•"/>
            </a:pP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帮助</a:t>
            </a:r>
            <a:r>
              <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2017MEM</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学员融入清华，能够</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充分</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利用校内资源，完成规定培养目标</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真正</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达到清华大学研究生应有</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水平。</a:t>
            </a: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214313" indent="-214313">
              <a:lnSpc>
                <a:spcPct val="120000"/>
              </a:lnSpc>
              <a:buFont typeface="Arial" panose="020B0604020202020204" pitchFamily="34" charset="0"/>
              <a:buChar char="•"/>
            </a:pPr>
            <a:r>
              <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MEM</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成员互相了解，能有效协作。</a:t>
            </a:r>
            <a:endPar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214313" indent="-214313">
              <a:lnSpc>
                <a:spcPct val="120000"/>
              </a:lnSpc>
              <a:buFont typeface="Arial" panose="020B0604020202020204" pitchFamily="34" charset="0"/>
              <a:buChar char="•"/>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通过信息共享平台实现团队信息共享，成为长效的信息共享机制</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a:t>
            </a: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pPr marL="214313" indent="-214313">
              <a:lnSpc>
                <a:spcPct val="120000"/>
              </a:lnSpc>
              <a:buFont typeface="Arial" panose="020B0604020202020204" pitchFamily="34" charset="0"/>
              <a:buChar char="•"/>
            </a:pP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宪章为</a:t>
            </a:r>
            <a:r>
              <a:rPr lang="zh-CN" altLang="en-US" sz="800" b="1" smtClean="0">
                <a:solidFill>
                  <a:schemeClr val="bg1"/>
                </a:solidFill>
                <a:latin typeface="微軟正黑體" panose="020B0604030504040204" pitchFamily="34" charset="-120"/>
                <a:ea typeface="微軟正黑體" panose="020B0604030504040204" pitchFamily="34" charset="-120"/>
                <a:cs typeface="Lantinghei SC Extralight" charset="-122"/>
              </a:rPr>
              <a:t>其他班级所</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借鉴与参考。</a:t>
            </a:r>
            <a:endPar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37" name="TextBox 25"/>
          <p:cNvSpPr txBox="1"/>
          <p:nvPr/>
        </p:nvSpPr>
        <p:spPr>
          <a:xfrm>
            <a:off x="2129883" y="741196"/>
            <a:ext cx="6671448" cy="461665"/>
          </a:xfrm>
          <a:prstGeom prst="rect">
            <a:avLst/>
          </a:prstGeom>
          <a:noFill/>
        </p:spPr>
        <p:txBody>
          <a:bodyPr wrap="square" rtlCol="0">
            <a:spAutoFit/>
          </a:bodyPr>
          <a:lstStyle/>
          <a:p>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宏观：通过参加入学导引课</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，形成</a:t>
            </a:r>
            <a:r>
              <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MEM</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班级宪章，也</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为将来形成清华大学</a:t>
            </a:r>
            <a:r>
              <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rPr>
              <a:t>MEM</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宪章优化</a:t>
            </a:r>
            <a:r>
              <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rPr>
              <a:t>MEM</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资源利用和整合奠定好基础。</a:t>
            </a:r>
          </a:p>
          <a:p>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中观</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：通过经历</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认识清华、认识自己、清华与我、并且经过审阅同班同学的简历主页等</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过程完成</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班级宪章的建立。</a:t>
            </a:r>
            <a:endPar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a:p>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微观</a:t>
            </a:r>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：通过分批次、分班级讨论提交建议，依照合弄制、社群画布等方法完成宪章建立。</a:t>
            </a:r>
            <a:endPar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38" name="TextBox 25"/>
          <p:cNvSpPr txBox="1"/>
          <p:nvPr/>
        </p:nvSpPr>
        <p:spPr>
          <a:xfrm>
            <a:off x="2113881" y="128703"/>
            <a:ext cx="7023108" cy="461665"/>
          </a:xfrm>
          <a:prstGeom prst="rect">
            <a:avLst/>
          </a:prstGeom>
          <a:noFill/>
        </p:spPr>
        <p:txBody>
          <a:bodyPr wrap="square" rtlCol="0">
            <a:spAutoFit/>
          </a:bodyPr>
          <a:lstStyle/>
          <a:p>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宏观：清华大学工程管理硕士入学新生需要建立统一规则，以帮助成员达到培养目标，并实现校内外信息共享互助。</a:t>
            </a:r>
          </a:p>
          <a:p>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中观：清华大学工程管理硕士入学新生应接受清华大学价值观，充分利用校内丰富资源开展研究工作，并建立团队间良好的协作能力。</a:t>
            </a:r>
            <a:endPar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endParaRPr>
          </a:p>
          <a:p>
            <a:r>
              <a:rPr lang="zh-CN" altLang="en-US"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微观：建立一套完整的流程和规范指引清华大学工程管理硕士形成良性的组织。</a:t>
            </a:r>
            <a:endPar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40" name="Rounded Rectangle 7"/>
          <p:cNvSpPr/>
          <p:nvPr/>
        </p:nvSpPr>
        <p:spPr>
          <a:xfrm>
            <a:off x="1894163" y="1331366"/>
            <a:ext cx="718814" cy="347089"/>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chemeClr val="bg1"/>
                </a:solidFill>
                <a:latin typeface="微軟正黑體" panose="020B0604030504040204" pitchFamily="34" charset="-120"/>
                <a:ea typeface="微軟正黑體" panose="020B0604030504040204" pitchFamily="34" charset="-120"/>
                <a:cs typeface="Lantinghei SC Extralight" charset="-122"/>
              </a:rPr>
              <a:t>效果</a:t>
            </a:r>
            <a:endParaRPr lang="en-US" sz="1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41" name="Rounded Rectangle 7"/>
          <p:cNvSpPr/>
          <p:nvPr/>
        </p:nvSpPr>
        <p:spPr>
          <a:xfrm>
            <a:off x="3771854" y="1339002"/>
            <a:ext cx="712615" cy="339453"/>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chemeClr val="bg1"/>
                </a:solidFill>
                <a:latin typeface="微軟正黑體" panose="020B0604030504040204" pitchFamily="34" charset="-120"/>
                <a:ea typeface="微軟正黑體" panose="020B0604030504040204" pitchFamily="34" charset="-120"/>
                <a:cs typeface="Lantinghei SC Extralight" charset="-122"/>
              </a:rPr>
              <a:t>输出</a:t>
            </a:r>
            <a:endParaRPr lang="en-US" sz="1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42" name="Rounded Rectangle 7"/>
          <p:cNvSpPr/>
          <p:nvPr/>
        </p:nvSpPr>
        <p:spPr>
          <a:xfrm>
            <a:off x="5631653" y="1331366"/>
            <a:ext cx="740867" cy="347089"/>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chemeClr val="bg1"/>
                </a:solidFill>
                <a:latin typeface="微軟正黑體" panose="020B0604030504040204" pitchFamily="34" charset="-120"/>
                <a:ea typeface="微軟正黑體" panose="020B0604030504040204" pitchFamily="34" charset="-120"/>
                <a:cs typeface="Lantinghei SC Extralight" charset="-122"/>
              </a:rPr>
              <a:t>过程</a:t>
            </a:r>
            <a:endParaRPr lang="en-US" sz="1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43" name="Rounded Rectangle 7"/>
          <p:cNvSpPr/>
          <p:nvPr/>
        </p:nvSpPr>
        <p:spPr>
          <a:xfrm>
            <a:off x="7503146" y="1331366"/>
            <a:ext cx="726454" cy="347089"/>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chemeClr val="bg1"/>
                </a:solidFill>
                <a:latin typeface="微軟正黑體" panose="020B0604030504040204" pitchFamily="34" charset="-120"/>
                <a:ea typeface="微軟正黑體" panose="020B0604030504040204" pitchFamily="34" charset="-120"/>
                <a:cs typeface="Lantinghei SC Extralight" charset="-122"/>
              </a:rPr>
              <a:t>输入</a:t>
            </a:r>
            <a:endParaRPr lang="en-US" sz="1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p:txBody>
      </p:sp>
      <p:sp>
        <p:nvSpPr>
          <p:cNvPr id="2" name="文本框 1"/>
          <p:cNvSpPr txBox="1"/>
          <p:nvPr/>
        </p:nvSpPr>
        <p:spPr>
          <a:xfrm>
            <a:off x="2634033" y="4578409"/>
            <a:ext cx="2143536" cy="338554"/>
          </a:xfrm>
          <a:prstGeom prst="rect">
            <a:avLst/>
          </a:prstGeom>
          <a:noFill/>
        </p:spPr>
        <p:txBody>
          <a:bodyPr wrap="none" rtlCol="0">
            <a:spAutoFit/>
          </a:bodyPr>
          <a:lstStyle/>
          <a:p>
            <a:r>
              <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rPr>
              <a:t> 1</a:t>
            </a:r>
            <a:r>
              <a:rPr lang="en-US" altLang="zh-CN" sz="800" b="1" dirty="0" smtClean="0">
                <a:solidFill>
                  <a:schemeClr val="bg1"/>
                </a:solidFill>
                <a:latin typeface="微軟正黑體" panose="020B0604030504040204" pitchFamily="34" charset="-120"/>
                <a:ea typeface="微軟正黑體" panose="020B0604030504040204" pitchFamily="34" charset="-120"/>
                <a:cs typeface="Lantinghei SC Extralight" charset="-122"/>
              </a:rPr>
              <a:t>.</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学生在有限时间内的健康与体力需要保持</a:t>
            </a:r>
            <a:endPar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endParaRPr>
          </a:p>
          <a:p>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 </a:t>
            </a:r>
            <a:r>
              <a:rPr lang="en-US" altLang="zh-CN" sz="800" b="1" dirty="0">
                <a:solidFill>
                  <a:schemeClr val="bg1"/>
                </a:solidFill>
                <a:latin typeface="微軟正黑體" panose="020B0604030504040204" pitchFamily="34" charset="-120"/>
                <a:ea typeface="微軟正黑體" panose="020B0604030504040204" pitchFamily="34" charset="-120"/>
                <a:cs typeface="Lantinghei SC Extralight" charset="-122"/>
              </a:rPr>
              <a:t>3.</a:t>
            </a:r>
            <a:r>
              <a:rPr lang="zh-CN" altLang="en-US" sz="800" b="1" dirty="0">
                <a:solidFill>
                  <a:schemeClr val="bg1"/>
                </a:solidFill>
                <a:latin typeface="微軟正黑體" panose="020B0604030504040204" pitchFamily="34" charset="-120"/>
                <a:ea typeface="微軟正黑體" panose="020B0604030504040204" pitchFamily="34" charset="-120"/>
                <a:cs typeface="Lantinghei SC Extralight" charset="-122"/>
              </a:rPr>
              <a:t>夜间教室、网络的不稳定因素</a:t>
            </a:r>
          </a:p>
        </p:txBody>
      </p:sp>
    </p:spTree>
    <p:extLst>
      <p:ext uri="{BB962C8B-B14F-4D97-AF65-F5344CB8AC3E}">
        <p14:creationId xmlns:p14="http://schemas.microsoft.com/office/powerpoint/2010/main" val="1390561042"/>
      </p:ext>
    </p:extLst>
  </p:cSld>
  <p:clrMapOvr>
    <a:masterClrMapping/>
  </p:clrMapOvr>
  <p:transition spd="slow">
    <p:wipe/>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charset="0"/>
          <a:buNone/>
          <a:tabLst/>
          <a:defRPr kumimoji="0" lang="zh-CN" altLang="x-none" sz="1300" b="0" i="0" u="none" strike="noStrike" cap="none" normalizeH="0" baseline="0">
            <a:ln>
              <a:noFill/>
            </a:ln>
            <a:solidFill>
              <a:schemeClr val="tx1"/>
            </a:solidFill>
            <a:effectLst/>
            <a:latin typeface="Calibri"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charset="0"/>
          <a:buNone/>
          <a:tabLst/>
          <a:defRPr kumimoji="0" lang="zh-CN" altLang="x-none" sz="1300" b="0" i="0" u="none" strike="noStrike" cap="none" normalizeH="0" baseline="0">
            <a:ln>
              <a:noFill/>
            </a:ln>
            <a:solidFill>
              <a:schemeClr val="tx1"/>
            </a:solidFill>
            <a:effectLst/>
            <a:latin typeface="Calibri" charset="0"/>
            <a:ea typeface="宋体"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孟琪-商业计划PPT模板 (19)" id="{30428E57-210E-8A48-AFC2-3B0A556AE7DF}" vid="{80471B2D-BE42-FF44-87D8-28E9C59BEE4E}"/>
    </a:ext>
  </a:extLst>
</a:theme>
</file>

<file path=docProps/app.xml><?xml version="1.0" encoding="utf-8"?>
<Properties xmlns="http://schemas.openxmlformats.org/officeDocument/2006/extended-properties" xmlns:vt="http://schemas.openxmlformats.org/officeDocument/2006/docPropsVTypes">
  <Template>cool</Template>
  <TotalTime>4412</TotalTime>
  <Pages>0</Pages>
  <Words>392</Words>
  <Characters>0</Characters>
  <Application>Microsoft Office PowerPoint</Application>
  <DocSecurity>0</DocSecurity>
  <PresentationFormat>全屏显示(16:9)</PresentationFormat>
  <Lines>0</Lines>
  <Paragraphs>34</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Lantinghei SC Extralight</vt:lpstr>
      <vt:lpstr>微軟正黑體</vt:lpstr>
      <vt:lpstr>宋体</vt:lpstr>
      <vt:lpstr>Arial</vt:lpstr>
      <vt:lpstr>Calibri</vt:lpstr>
      <vt:lpstr>Calibri Light</vt:lpstr>
      <vt:lpstr>Office 主题</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逻辑模型 撰写与修订过程</dc:title>
  <dc:creator>Microsoft Office 用户</dc:creator>
  <cp:lastModifiedBy>Xie Yiqin</cp:lastModifiedBy>
  <cp:revision>77</cp:revision>
  <dcterms:created xsi:type="dcterms:W3CDTF">2017-07-13T17:17:07Z</dcterms:created>
  <dcterms:modified xsi:type="dcterms:W3CDTF">2017-09-15T17:12:58Z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