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4"/>
  </p:notesMasterIdLst>
  <p:sldIdLst>
    <p:sldId id="280" r:id="rId2"/>
    <p:sldId id="279" r:id="rId3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亮" initials="闫亮" lastIdx="1" clrIdx="0">
    <p:extLst>
      <p:ext uri="{19B8F6BF-5375-455C-9EA6-DF929625EA0E}">
        <p15:presenceInfo xmlns:p15="http://schemas.microsoft.com/office/powerpoint/2012/main" userId="S-1-5-21-3352697972-3431426382-354669107-64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87" d="100"/>
          <a:sy n="87" d="100"/>
        </p:scale>
        <p:origin x="1092" y="5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23:20:26.423" idx="1">
    <p:pos x="1747" y="669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2156D-D8FF-44D6-A2BA-2E578D3291E3}" type="doc">
      <dgm:prSet loTypeId="urn:microsoft.com/office/officeart/2005/8/layout/hList7" loCatId="process" qsTypeId="urn:microsoft.com/office/officeart/2005/8/quickstyle/simple1" qsCatId="simple" csTypeId="urn:microsoft.com/office/officeart/2005/8/colors/colorful2" csCatId="colorful" phldr="1"/>
      <dgm:spPr/>
    </dgm:pt>
    <dgm:pt modelId="{7B5A7269-508B-4A68-A2B5-F1136EFD8ED1}">
      <dgm:prSet phldrT="[文本]" phldr="1"/>
      <dgm:spPr/>
      <dgm:t>
        <a:bodyPr/>
        <a:lstStyle/>
        <a:p>
          <a:endParaRPr lang="zh-CN" altLang="en-US" dirty="0"/>
        </a:p>
      </dgm:t>
    </dgm:pt>
    <dgm:pt modelId="{13C0054D-C96F-4CC9-9089-FEB6D9E265AD}" type="par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5719E05E-3431-4648-B8C4-702EEC9D34FA}" type="sib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147DDAC1-926C-42A8-B19D-C73E6806C9D1}">
      <dgm:prSet phldrT="[文本]" phldr="1"/>
      <dgm:spPr/>
      <dgm:t>
        <a:bodyPr/>
        <a:lstStyle/>
        <a:p>
          <a:endParaRPr lang="zh-CN" altLang="en-US"/>
        </a:p>
      </dgm:t>
    </dgm:pt>
    <dgm:pt modelId="{74F80458-9A81-4212-94C0-CD3E4D1011A0}" type="par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66B2749C-A5C9-4A13-9CB0-4349688B6A81}" type="sib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A91B0FDA-B48F-4737-B8C6-AB55BF35CBF2}">
      <dgm:prSet phldrT="[文本]" phldr="1"/>
      <dgm:spPr/>
      <dgm:t>
        <a:bodyPr/>
        <a:lstStyle/>
        <a:p>
          <a:endParaRPr lang="zh-CN" altLang="en-US"/>
        </a:p>
      </dgm:t>
    </dgm:pt>
    <dgm:pt modelId="{602AC4B6-8CF9-46D1-BAF4-2A5A7C67311F}" type="par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998A1131-D569-4867-974F-EFAE81D8EC49}" type="sib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6E702B1F-914D-40EF-9A50-E5814BA020EC}">
      <dgm:prSet/>
      <dgm:spPr/>
      <dgm:t>
        <a:bodyPr/>
        <a:lstStyle/>
        <a:p>
          <a:endParaRPr lang="zh-CN" altLang="en-US"/>
        </a:p>
      </dgm:t>
    </dgm:pt>
    <dgm:pt modelId="{7A1180A1-EC52-4AEE-AF40-B71328850B08}" type="par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4997A14A-5CE9-4553-899F-19071CE6BC1B}" type="sib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CD8D9423-C784-4A7A-BB88-D3F1017EE21F}" type="pres">
      <dgm:prSet presAssocID="{DC02156D-D8FF-44D6-A2BA-2E578D3291E3}" presName="Name0" presStyleCnt="0">
        <dgm:presLayoutVars>
          <dgm:dir/>
          <dgm:resizeHandles val="exact"/>
        </dgm:presLayoutVars>
      </dgm:prSet>
      <dgm:spPr/>
    </dgm:pt>
    <dgm:pt modelId="{D0D94B8C-1304-4B48-A7D3-0ACF4CE586D8}" type="pres">
      <dgm:prSet presAssocID="{DC02156D-D8FF-44D6-A2BA-2E578D3291E3}" presName="fgShape" presStyleLbl="fgShp" presStyleIdx="0" presStyleCnt="1"/>
      <dgm:spPr/>
    </dgm:pt>
    <dgm:pt modelId="{35059406-8E25-4857-AD6E-059ADA50FCCD}" type="pres">
      <dgm:prSet presAssocID="{DC02156D-D8FF-44D6-A2BA-2E578D3291E3}" presName="linComp" presStyleCnt="0"/>
      <dgm:spPr/>
    </dgm:pt>
    <dgm:pt modelId="{60E5DDA2-DA54-4443-82E8-A925A1049C29}" type="pres">
      <dgm:prSet presAssocID="{6E702B1F-914D-40EF-9A50-E5814BA020EC}" presName="compNode" presStyleCnt="0"/>
      <dgm:spPr/>
    </dgm:pt>
    <dgm:pt modelId="{78F3816B-434E-46D4-9177-1D9E27FA4FB3}" type="pres">
      <dgm:prSet presAssocID="{6E702B1F-914D-40EF-9A50-E5814BA020EC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43ADFF75-EBF5-4449-AAC6-D658025C6A84}" type="pres">
      <dgm:prSet presAssocID="{6E702B1F-914D-40EF-9A50-E5814BA020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68E8A-C5B1-4290-B6DB-F57F5EABAA53}" type="pres">
      <dgm:prSet presAssocID="{6E702B1F-914D-40EF-9A50-E5814BA020EC}" presName="invisiNode" presStyleLbl="node1" presStyleIdx="0" presStyleCnt="4"/>
      <dgm:spPr/>
    </dgm:pt>
    <dgm:pt modelId="{03E57C5E-DFE5-4015-83B3-709089DBFA10}" type="pres">
      <dgm:prSet presAssocID="{6E702B1F-914D-40EF-9A50-E5814BA020EC}" presName="imagNode" presStyleLbl="fgImgPlace1" presStyleIdx="0" presStyleCnt="4" custScaleX="70901" custScaleY="67827" custLinFactNeighborY="-26977"/>
      <dgm:spPr/>
    </dgm:pt>
    <dgm:pt modelId="{EADD3FDF-930A-45D5-9FFE-EB8B9DF34BF1}" type="pres">
      <dgm:prSet presAssocID="{4997A14A-5CE9-4553-899F-19071CE6BC1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933BF99-6493-4B68-8D53-41366193462C}" type="pres">
      <dgm:prSet presAssocID="{7B5A7269-508B-4A68-A2B5-F1136EFD8ED1}" presName="compNode" presStyleCnt="0"/>
      <dgm:spPr/>
    </dgm:pt>
    <dgm:pt modelId="{BE4BEAD8-8D94-44B9-B847-567C15820B3D}" type="pres">
      <dgm:prSet presAssocID="{7B5A7269-508B-4A68-A2B5-F1136EFD8ED1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3B36D75D-FF93-4F03-9AAA-77C195D6A066}" type="pres">
      <dgm:prSet presAssocID="{7B5A7269-508B-4A68-A2B5-F1136EFD8ED1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D97C5-9980-4265-8D62-1CB7E2ABC90A}" type="pres">
      <dgm:prSet presAssocID="{7B5A7269-508B-4A68-A2B5-F1136EFD8ED1}" presName="invisiNode" presStyleLbl="node1" presStyleIdx="1" presStyleCnt="4"/>
      <dgm:spPr/>
    </dgm:pt>
    <dgm:pt modelId="{E6DE2198-2FDF-43A0-8C4B-606ED4483AFB}" type="pres">
      <dgm:prSet presAssocID="{7B5A7269-508B-4A68-A2B5-F1136EFD8ED1}" presName="imagNode" presStyleLbl="fgImgPlace1" presStyleIdx="1" presStyleCnt="4" custScaleX="67763" custScaleY="67763" custLinFactNeighborY="-27009"/>
      <dgm:spPr/>
    </dgm:pt>
    <dgm:pt modelId="{0866DD5C-7501-4C5F-9A29-881AF4FB0E00}" type="pres">
      <dgm:prSet presAssocID="{5719E05E-3431-4648-B8C4-702EEC9D34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0E6B541-5D1B-428F-85B4-7DA045D9F7B3}" type="pres">
      <dgm:prSet presAssocID="{147DDAC1-926C-42A8-B19D-C73E6806C9D1}" presName="compNode" presStyleCnt="0"/>
      <dgm:spPr/>
    </dgm:pt>
    <dgm:pt modelId="{FE294E79-72D9-4E8D-A0DD-ADDC346ED08C}" type="pres">
      <dgm:prSet presAssocID="{147DDAC1-926C-42A8-B19D-C73E6806C9D1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39DE1138-A2A9-441F-BE4D-DFA072A57A20}" type="pres">
      <dgm:prSet presAssocID="{147DDAC1-926C-42A8-B19D-C73E6806C9D1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0B8241-8421-429E-8603-3E64CFF6F038}" type="pres">
      <dgm:prSet presAssocID="{147DDAC1-926C-42A8-B19D-C73E6806C9D1}" presName="invisiNode" presStyleLbl="node1" presStyleIdx="2" presStyleCnt="4"/>
      <dgm:spPr/>
    </dgm:pt>
    <dgm:pt modelId="{4196F9E5-469B-4E71-A583-03901DC86EF4}" type="pres">
      <dgm:prSet presAssocID="{147DDAC1-926C-42A8-B19D-C73E6806C9D1}" presName="imagNode" presStyleLbl="fgImgPlace1" presStyleIdx="2" presStyleCnt="4" custScaleX="67763" custScaleY="67763" custLinFactNeighborY="-27009"/>
      <dgm:spPr/>
    </dgm:pt>
    <dgm:pt modelId="{CCB55928-FE19-44C2-AFF7-A80FE8DFAC31}" type="pres">
      <dgm:prSet presAssocID="{66B2749C-A5C9-4A13-9CB0-4349688B6A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32F07-2250-45D6-BE5A-104CC565EA2E}" type="pres">
      <dgm:prSet presAssocID="{A91B0FDA-B48F-4737-B8C6-AB55BF35CBF2}" presName="compNode" presStyleCnt="0"/>
      <dgm:spPr/>
    </dgm:pt>
    <dgm:pt modelId="{EDB55B98-9D5D-4519-8928-5727FFB279DC}" type="pres">
      <dgm:prSet presAssocID="{A91B0FDA-B48F-4737-B8C6-AB55BF35CBF2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3D1F61CE-3618-460C-8CAF-9B134828FD42}" type="pres">
      <dgm:prSet presAssocID="{A91B0FDA-B48F-4737-B8C6-AB55BF35CBF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A97E7-A123-4F99-A7A7-F6F5674444EC}" type="pres">
      <dgm:prSet presAssocID="{A91B0FDA-B48F-4737-B8C6-AB55BF35CBF2}" presName="invisiNode" presStyleLbl="node1" presStyleIdx="3" presStyleCnt="4"/>
      <dgm:spPr/>
    </dgm:pt>
    <dgm:pt modelId="{26B6DE50-00B7-4A40-A4F0-D5574E5F1B5C}" type="pres">
      <dgm:prSet presAssocID="{A91B0FDA-B48F-4737-B8C6-AB55BF35CBF2}" presName="imagNode" presStyleLbl="fgImgPlace1" presStyleIdx="3" presStyleCnt="4" custScaleX="67763" custScaleY="67763" custLinFactNeighborY="-27009"/>
      <dgm:spPr/>
    </dgm:pt>
  </dgm:ptLst>
  <dgm:cxnLst>
    <dgm:cxn modelId="{B8C47B6F-352C-44B9-8021-CC64E2AC80CF}" type="presOf" srcId="{7B5A7269-508B-4A68-A2B5-F1136EFD8ED1}" destId="{3B36D75D-FF93-4F03-9AAA-77C195D6A066}" srcOrd="1" destOrd="0" presId="urn:microsoft.com/office/officeart/2005/8/layout/hList7"/>
    <dgm:cxn modelId="{D62B629B-0ABB-4710-9AA0-EFCF465D0D0C}" srcId="{DC02156D-D8FF-44D6-A2BA-2E578D3291E3}" destId="{A91B0FDA-B48F-4737-B8C6-AB55BF35CBF2}" srcOrd="3" destOrd="0" parTransId="{602AC4B6-8CF9-46D1-BAF4-2A5A7C67311F}" sibTransId="{998A1131-D569-4867-974F-EFAE81D8EC49}"/>
    <dgm:cxn modelId="{3533DA05-A160-4F27-84A7-F5D2C193BFFA}" srcId="{DC02156D-D8FF-44D6-A2BA-2E578D3291E3}" destId="{7B5A7269-508B-4A68-A2B5-F1136EFD8ED1}" srcOrd="1" destOrd="0" parTransId="{13C0054D-C96F-4CC9-9089-FEB6D9E265AD}" sibTransId="{5719E05E-3431-4648-B8C4-702EEC9D34FA}"/>
    <dgm:cxn modelId="{62D7488A-238E-4307-ABD6-BAF06D7A4D67}" type="presOf" srcId="{147DDAC1-926C-42A8-B19D-C73E6806C9D1}" destId="{39DE1138-A2A9-441F-BE4D-DFA072A57A20}" srcOrd="1" destOrd="0" presId="urn:microsoft.com/office/officeart/2005/8/layout/hList7"/>
    <dgm:cxn modelId="{3FC78B7B-B753-4728-84B0-52B7437D0CBD}" srcId="{DC02156D-D8FF-44D6-A2BA-2E578D3291E3}" destId="{6E702B1F-914D-40EF-9A50-E5814BA020EC}" srcOrd="0" destOrd="0" parTransId="{7A1180A1-EC52-4AEE-AF40-B71328850B08}" sibTransId="{4997A14A-5CE9-4553-899F-19071CE6BC1B}"/>
    <dgm:cxn modelId="{E98C4FD8-1FDC-4E7C-9D53-931DC5558617}" srcId="{DC02156D-D8FF-44D6-A2BA-2E578D3291E3}" destId="{147DDAC1-926C-42A8-B19D-C73E6806C9D1}" srcOrd="2" destOrd="0" parTransId="{74F80458-9A81-4212-94C0-CD3E4D1011A0}" sibTransId="{66B2749C-A5C9-4A13-9CB0-4349688B6A81}"/>
    <dgm:cxn modelId="{A4BFDEAA-FE05-4377-812B-BF17A330090B}" type="presOf" srcId="{A91B0FDA-B48F-4737-B8C6-AB55BF35CBF2}" destId="{EDB55B98-9D5D-4519-8928-5727FFB279DC}" srcOrd="0" destOrd="0" presId="urn:microsoft.com/office/officeart/2005/8/layout/hList7"/>
    <dgm:cxn modelId="{40441006-6142-49A5-979A-CB1E12FA2D70}" type="presOf" srcId="{4997A14A-5CE9-4553-899F-19071CE6BC1B}" destId="{EADD3FDF-930A-45D5-9FFE-EB8B9DF34BF1}" srcOrd="0" destOrd="0" presId="urn:microsoft.com/office/officeart/2005/8/layout/hList7"/>
    <dgm:cxn modelId="{5E90A2ED-418C-44BB-9C4B-2BC3826DCC3A}" type="presOf" srcId="{147DDAC1-926C-42A8-B19D-C73E6806C9D1}" destId="{FE294E79-72D9-4E8D-A0DD-ADDC346ED08C}" srcOrd="0" destOrd="0" presId="urn:microsoft.com/office/officeart/2005/8/layout/hList7"/>
    <dgm:cxn modelId="{60FCF2D9-0632-4A5D-8C1C-51FF2AD2FE3F}" type="presOf" srcId="{66B2749C-A5C9-4A13-9CB0-4349688B6A81}" destId="{CCB55928-FE19-44C2-AFF7-A80FE8DFAC31}" srcOrd="0" destOrd="0" presId="urn:microsoft.com/office/officeart/2005/8/layout/hList7"/>
    <dgm:cxn modelId="{CF2ED3B7-EF5D-4DCE-A003-4A859AB2D252}" type="presOf" srcId="{6E702B1F-914D-40EF-9A50-E5814BA020EC}" destId="{78F3816B-434E-46D4-9177-1D9E27FA4FB3}" srcOrd="0" destOrd="0" presId="urn:microsoft.com/office/officeart/2005/8/layout/hList7"/>
    <dgm:cxn modelId="{F74B9CFA-6A30-448B-930C-4ED60DA06BD5}" type="presOf" srcId="{6E702B1F-914D-40EF-9A50-E5814BA020EC}" destId="{43ADFF75-EBF5-4449-AAC6-D658025C6A84}" srcOrd="1" destOrd="0" presId="urn:microsoft.com/office/officeart/2005/8/layout/hList7"/>
    <dgm:cxn modelId="{ADC05DCA-8030-448C-BFE8-D2AF90053838}" type="presOf" srcId="{7B5A7269-508B-4A68-A2B5-F1136EFD8ED1}" destId="{BE4BEAD8-8D94-44B9-B847-567C15820B3D}" srcOrd="0" destOrd="0" presId="urn:microsoft.com/office/officeart/2005/8/layout/hList7"/>
    <dgm:cxn modelId="{F68E8974-3963-4B50-9670-3B9BDCDE004B}" type="presOf" srcId="{5719E05E-3431-4648-B8C4-702EEC9D34FA}" destId="{0866DD5C-7501-4C5F-9A29-881AF4FB0E00}" srcOrd="0" destOrd="0" presId="urn:microsoft.com/office/officeart/2005/8/layout/hList7"/>
    <dgm:cxn modelId="{2D9C1373-23BC-4705-B9AE-224E3A1509F0}" type="presOf" srcId="{DC02156D-D8FF-44D6-A2BA-2E578D3291E3}" destId="{CD8D9423-C784-4A7A-BB88-D3F1017EE21F}" srcOrd="0" destOrd="0" presId="urn:microsoft.com/office/officeart/2005/8/layout/hList7"/>
    <dgm:cxn modelId="{3D7A3BF0-010B-414D-BA2D-25DAD6129469}" type="presOf" srcId="{A91B0FDA-B48F-4737-B8C6-AB55BF35CBF2}" destId="{3D1F61CE-3618-460C-8CAF-9B134828FD42}" srcOrd="1" destOrd="0" presId="urn:microsoft.com/office/officeart/2005/8/layout/hList7"/>
    <dgm:cxn modelId="{A6971820-353D-49E4-BCA0-0ACE00B41060}" type="presParOf" srcId="{CD8D9423-C784-4A7A-BB88-D3F1017EE21F}" destId="{D0D94B8C-1304-4B48-A7D3-0ACF4CE586D8}" srcOrd="0" destOrd="0" presId="urn:microsoft.com/office/officeart/2005/8/layout/hList7"/>
    <dgm:cxn modelId="{11D6EEB4-31CE-4D90-8751-BA00070F1BDA}" type="presParOf" srcId="{CD8D9423-C784-4A7A-BB88-D3F1017EE21F}" destId="{35059406-8E25-4857-AD6E-059ADA50FCCD}" srcOrd="1" destOrd="0" presId="urn:microsoft.com/office/officeart/2005/8/layout/hList7"/>
    <dgm:cxn modelId="{6F22F841-23F1-410D-BD56-0B8F77B1D517}" type="presParOf" srcId="{35059406-8E25-4857-AD6E-059ADA50FCCD}" destId="{60E5DDA2-DA54-4443-82E8-A925A1049C29}" srcOrd="0" destOrd="0" presId="urn:microsoft.com/office/officeart/2005/8/layout/hList7"/>
    <dgm:cxn modelId="{E99EC27D-51B8-476D-9BB9-EA5508E2AAF6}" type="presParOf" srcId="{60E5DDA2-DA54-4443-82E8-A925A1049C29}" destId="{78F3816B-434E-46D4-9177-1D9E27FA4FB3}" srcOrd="0" destOrd="0" presId="urn:microsoft.com/office/officeart/2005/8/layout/hList7"/>
    <dgm:cxn modelId="{2ABE409F-C0A1-4983-B247-DD5F1F4D0FDA}" type="presParOf" srcId="{60E5DDA2-DA54-4443-82E8-A925A1049C29}" destId="{43ADFF75-EBF5-4449-AAC6-D658025C6A84}" srcOrd="1" destOrd="0" presId="urn:microsoft.com/office/officeart/2005/8/layout/hList7"/>
    <dgm:cxn modelId="{D1921303-2713-490A-8F41-BB71380B7E8F}" type="presParOf" srcId="{60E5DDA2-DA54-4443-82E8-A925A1049C29}" destId="{62F68E8A-C5B1-4290-B6DB-F57F5EABAA53}" srcOrd="2" destOrd="0" presId="urn:microsoft.com/office/officeart/2005/8/layout/hList7"/>
    <dgm:cxn modelId="{22368501-4501-4537-9762-068C38FA4F7C}" type="presParOf" srcId="{60E5DDA2-DA54-4443-82E8-A925A1049C29}" destId="{03E57C5E-DFE5-4015-83B3-709089DBFA10}" srcOrd="3" destOrd="0" presId="urn:microsoft.com/office/officeart/2005/8/layout/hList7"/>
    <dgm:cxn modelId="{47E6CAC8-2D8E-4BFC-91CC-5D1178D591C7}" type="presParOf" srcId="{35059406-8E25-4857-AD6E-059ADA50FCCD}" destId="{EADD3FDF-930A-45D5-9FFE-EB8B9DF34BF1}" srcOrd="1" destOrd="0" presId="urn:microsoft.com/office/officeart/2005/8/layout/hList7"/>
    <dgm:cxn modelId="{9EB82B49-87E5-4162-9E65-71CB0B9EAB8A}" type="presParOf" srcId="{35059406-8E25-4857-AD6E-059ADA50FCCD}" destId="{6933BF99-6493-4B68-8D53-41366193462C}" srcOrd="2" destOrd="0" presId="urn:microsoft.com/office/officeart/2005/8/layout/hList7"/>
    <dgm:cxn modelId="{DB9793E0-91DE-4FC5-A01B-2BE9ECC03F2B}" type="presParOf" srcId="{6933BF99-6493-4B68-8D53-41366193462C}" destId="{BE4BEAD8-8D94-44B9-B847-567C15820B3D}" srcOrd="0" destOrd="0" presId="urn:microsoft.com/office/officeart/2005/8/layout/hList7"/>
    <dgm:cxn modelId="{55D82905-3A39-48F8-BBCC-ED63C7E9962D}" type="presParOf" srcId="{6933BF99-6493-4B68-8D53-41366193462C}" destId="{3B36D75D-FF93-4F03-9AAA-77C195D6A066}" srcOrd="1" destOrd="0" presId="urn:microsoft.com/office/officeart/2005/8/layout/hList7"/>
    <dgm:cxn modelId="{FF8E38E7-C584-4F9A-836D-16188ABBE81B}" type="presParOf" srcId="{6933BF99-6493-4B68-8D53-41366193462C}" destId="{6C4D97C5-9980-4265-8D62-1CB7E2ABC90A}" srcOrd="2" destOrd="0" presId="urn:microsoft.com/office/officeart/2005/8/layout/hList7"/>
    <dgm:cxn modelId="{38743655-43F2-49F2-B613-A78C52B4EC47}" type="presParOf" srcId="{6933BF99-6493-4B68-8D53-41366193462C}" destId="{E6DE2198-2FDF-43A0-8C4B-606ED4483AFB}" srcOrd="3" destOrd="0" presId="urn:microsoft.com/office/officeart/2005/8/layout/hList7"/>
    <dgm:cxn modelId="{85475F94-34B8-406A-988D-30762F7FD450}" type="presParOf" srcId="{35059406-8E25-4857-AD6E-059ADA50FCCD}" destId="{0866DD5C-7501-4C5F-9A29-881AF4FB0E00}" srcOrd="3" destOrd="0" presId="urn:microsoft.com/office/officeart/2005/8/layout/hList7"/>
    <dgm:cxn modelId="{7B0B4070-34D7-4B23-BB78-FA0E0F97BA0A}" type="presParOf" srcId="{35059406-8E25-4857-AD6E-059ADA50FCCD}" destId="{30E6B541-5D1B-428F-85B4-7DA045D9F7B3}" srcOrd="4" destOrd="0" presId="urn:microsoft.com/office/officeart/2005/8/layout/hList7"/>
    <dgm:cxn modelId="{BE0C7098-DF79-45C8-AC7E-35E1756674E1}" type="presParOf" srcId="{30E6B541-5D1B-428F-85B4-7DA045D9F7B3}" destId="{FE294E79-72D9-4E8D-A0DD-ADDC346ED08C}" srcOrd="0" destOrd="0" presId="urn:microsoft.com/office/officeart/2005/8/layout/hList7"/>
    <dgm:cxn modelId="{5212593D-42CA-4A04-8A9C-3298E179C3E8}" type="presParOf" srcId="{30E6B541-5D1B-428F-85B4-7DA045D9F7B3}" destId="{39DE1138-A2A9-441F-BE4D-DFA072A57A20}" srcOrd="1" destOrd="0" presId="urn:microsoft.com/office/officeart/2005/8/layout/hList7"/>
    <dgm:cxn modelId="{F941E57A-CDA1-4EAF-94B3-E190D80A5F31}" type="presParOf" srcId="{30E6B541-5D1B-428F-85B4-7DA045D9F7B3}" destId="{C60B8241-8421-429E-8603-3E64CFF6F038}" srcOrd="2" destOrd="0" presId="urn:microsoft.com/office/officeart/2005/8/layout/hList7"/>
    <dgm:cxn modelId="{52ACC5F2-BE41-4948-AD0C-4ED65DD6AE95}" type="presParOf" srcId="{30E6B541-5D1B-428F-85B4-7DA045D9F7B3}" destId="{4196F9E5-469B-4E71-A583-03901DC86EF4}" srcOrd="3" destOrd="0" presId="urn:microsoft.com/office/officeart/2005/8/layout/hList7"/>
    <dgm:cxn modelId="{C0952F38-A058-46AF-A46F-C3560F57DC2D}" type="presParOf" srcId="{35059406-8E25-4857-AD6E-059ADA50FCCD}" destId="{CCB55928-FE19-44C2-AFF7-A80FE8DFAC31}" srcOrd="5" destOrd="0" presId="urn:microsoft.com/office/officeart/2005/8/layout/hList7"/>
    <dgm:cxn modelId="{A07D3231-CFC0-47AB-B40B-20BABF891CA4}" type="presParOf" srcId="{35059406-8E25-4857-AD6E-059ADA50FCCD}" destId="{96F32F07-2250-45D6-BE5A-104CC565EA2E}" srcOrd="6" destOrd="0" presId="urn:microsoft.com/office/officeart/2005/8/layout/hList7"/>
    <dgm:cxn modelId="{8AD13377-A20D-4B0E-861B-11CFC969A00A}" type="presParOf" srcId="{96F32F07-2250-45D6-BE5A-104CC565EA2E}" destId="{EDB55B98-9D5D-4519-8928-5727FFB279DC}" srcOrd="0" destOrd="0" presId="urn:microsoft.com/office/officeart/2005/8/layout/hList7"/>
    <dgm:cxn modelId="{1BCEF33D-BD4F-4A31-9067-270F2DCBC2A6}" type="presParOf" srcId="{96F32F07-2250-45D6-BE5A-104CC565EA2E}" destId="{3D1F61CE-3618-460C-8CAF-9B134828FD42}" srcOrd="1" destOrd="0" presId="urn:microsoft.com/office/officeart/2005/8/layout/hList7"/>
    <dgm:cxn modelId="{6A53936B-91B7-4EF5-9372-F71F03D9A72E}" type="presParOf" srcId="{96F32F07-2250-45D6-BE5A-104CC565EA2E}" destId="{33DA97E7-A123-4F99-A7A7-F6F5674444EC}" srcOrd="2" destOrd="0" presId="urn:microsoft.com/office/officeart/2005/8/layout/hList7"/>
    <dgm:cxn modelId="{D6CFE3BC-27BD-4B64-A7CB-74AC2A2115CA}" type="presParOf" srcId="{96F32F07-2250-45D6-BE5A-104CC565EA2E}" destId="{26B6DE50-00B7-4A40-A4F0-D5574E5F1B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3816B-434E-46D4-9177-1D9E27FA4FB3}">
      <dsp:nvSpPr>
        <dsp:cNvPr id="0" name=""/>
        <dsp:cNvSpPr/>
      </dsp:nvSpPr>
      <dsp:spPr>
        <a:xfrm>
          <a:off x="1812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>
        <a:off x="1812" y="1027430"/>
        <a:ext cx="1899456" cy="1027430"/>
      </dsp:txXfrm>
    </dsp:sp>
    <dsp:sp modelId="{03E57C5E-DFE5-4015-83B3-709089DBFA10}">
      <dsp:nvSpPr>
        <dsp:cNvPr id="0" name=""/>
        <dsp:cNvSpPr/>
      </dsp:nvSpPr>
      <dsp:spPr>
        <a:xfrm>
          <a:off x="648319" y="60964"/>
          <a:ext cx="606441" cy="58014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EAD8-8D94-44B9-B847-567C15820B3D}">
      <dsp:nvSpPr>
        <dsp:cNvPr id="0" name=""/>
        <dsp:cNvSpPr/>
      </dsp:nvSpPr>
      <dsp:spPr>
        <a:xfrm>
          <a:off x="1958252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1458064"/>
            <a:satOff val="-2807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 dirty="0"/>
        </a:p>
      </dsp:txBody>
      <dsp:txXfrm>
        <a:off x="1958252" y="1027430"/>
        <a:ext cx="1899456" cy="1027430"/>
      </dsp:txXfrm>
    </dsp:sp>
    <dsp:sp modelId="{E6DE2198-2FDF-43A0-8C4B-606ED4483AFB}">
      <dsp:nvSpPr>
        <dsp:cNvPr id="0" name=""/>
        <dsp:cNvSpPr/>
      </dsp:nvSpPr>
      <dsp:spPr>
        <a:xfrm>
          <a:off x="2618179" y="60964"/>
          <a:ext cx="579600" cy="579600"/>
        </a:xfrm>
        <a:prstGeom prst="ellipse">
          <a:avLst/>
        </a:prstGeom>
        <a:solidFill>
          <a:schemeClr val="accent2">
            <a:tint val="50000"/>
            <a:hueOff val="-1249849"/>
            <a:satOff val="-2447"/>
            <a:lumOff val="-1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94E79-72D9-4E8D-A0DD-ADDC346ED08C}">
      <dsp:nvSpPr>
        <dsp:cNvPr id="0" name=""/>
        <dsp:cNvSpPr/>
      </dsp:nvSpPr>
      <dsp:spPr>
        <a:xfrm>
          <a:off x="3914691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2916128"/>
            <a:satOff val="-5613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/>
        </a:p>
      </dsp:txBody>
      <dsp:txXfrm>
        <a:off x="3914691" y="1027430"/>
        <a:ext cx="1899456" cy="1027430"/>
      </dsp:txXfrm>
    </dsp:sp>
    <dsp:sp modelId="{4196F9E5-469B-4E71-A583-03901DC86EF4}">
      <dsp:nvSpPr>
        <dsp:cNvPr id="0" name=""/>
        <dsp:cNvSpPr/>
      </dsp:nvSpPr>
      <dsp:spPr>
        <a:xfrm>
          <a:off x="4574619" y="60964"/>
          <a:ext cx="579600" cy="579600"/>
        </a:xfrm>
        <a:prstGeom prst="ellipse">
          <a:avLst/>
        </a:prstGeom>
        <a:solidFill>
          <a:schemeClr val="accent2">
            <a:tint val="50000"/>
            <a:hueOff val="-2499698"/>
            <a:satOff val="-4893"/>
            <a:lumOff val="-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5B98-9D5D-4519-8928-5727FFB279DC}">
      <dsp:nvSpPr>
        <dsp:cNvPr id="0" name=""/>
        <dsp:cNvSpPr/>
      </dsp:nvSpPr>
      <dsp:spPr>
        <a:xfrm>
          <a:off x="5871131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/>
        </a:p>
      </dsp:txBody>
      <dsp:txXfrm>
        <a:off x="5871131" y="1027430"/>
        <a:ext cx="1899456" cy="1027430"/>
      </dsp:txXfrm>
    </dsp:sp>
    <dsp:sp modelId="{26B6DE50-00B7-4A40-A4F0-D5574E5F1B5C}">
      <dsp:nvSpPr>
        <dsp:cNvPr id="0" name=""/>
        <dsp:cNvSpPr/>
      </dsp:nvSpPr>
      <dsp:spPr>
        <a:xfrm>
          <a:off x="6531059" y="60964"/>
          <a:ext cx="579600" cy="579600"/>
        </a:xfrm>
        <a:prstGeom prst="ellipse">
          <a:avLst/>
        </a:prstGeom>
        <a:solidFill>
          <a:schemeClr val="accent2">
            <a:tint val="50000"/>
            <a:hueOff val="-3749546"/>
            <a:satOff val="-7340"/>
            <a:lumOff val="-3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4B8C-1304-4B48-A7D3-0ACF4CE586D8}">
      <dsp:nvSpPr>
        <dsp:cNvPr id="0" name=""/>
        <dsp:cNvSpPr/>
      </dsp:nvSpPr>
      <dsp:spPr>
        <a:xfrm>
          <a:off x="310895" y="2054860"/>
          <a:ext cx="7150608" cy="38528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C0167-56F1-4335-A315-FAC9FF797CF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1F973-D58B-4E53-B450-B964FF6D3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4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1F973-D58B-4E53-B450-B964FF6D38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1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F9FB-5080-5E4B-80A0-21AAAFB12036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926-8B7B-9E4C-8036-75803AD373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2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0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3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90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7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5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1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0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5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407-BF86-914C-ADA6-16EAE3B57F0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09C-6DEC-1B4E-A9EC-2BED687ABA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89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646-4F3B-BA4B-ACCA-2AD81AF1715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C23-C7CA-5848-BF31-5BC07CB107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50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1C22-BD40-AD4C-AA2D-908C13CBD97F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D401-CC71-5941-B63D-E2913BDC4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2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06C-4124-A44B-AAB3-E28B03A55918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7411-E3A7-4949-9160-86583D5C2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CD15-5E46-464B-8D08-BFA93B2436DD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9E91-A5D9-F049-B91F-872102AD4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2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6CCF-1E31-7A43-A4B1-334391A24759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1A30-ACBE-8C4C-8C53-C828949FD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7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1256-3E51-E542-9EAF-8455297457F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6F11-04D5-644B-A761-9B22BD8E4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7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6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46788813"/>
              </p:ext>
            </p:extLst>
          </p:nvPr>
        </p:nvGraphicFramePr>
        <p:xfrm>
          <a:off x="685800" y="1774825"/>
          <a:ext cx="7772400" cy="256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685332" y="855879"/>
            <a:ext cx="7773338" cy="8002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5332" y="-87782"/>
            <a:ext cx="7773338" cy="8051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5332" y="4425696"/>
            <a:ext cx="7773338" cy="8051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11987" y="-54628"/>
            <a:ext cx="724205" cy="7129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9" name="椭圆 8"/>
          <p:cNvSpPr/>
          <p:nvPr/>
        </p:nvSpPr>
        <p:spPr>
          <a:xfrm>
            <a:off x="811987" y="901951"/>
            <a:ext cx="724205" cy="7129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0" name="椭圆 9"/>
          <p:cNvSpPr/>
          <p:nvPr/>
        </p:nvSpPr>
        <p:spPr>
          <a:xfrm>
            <a:off x="811987" y="4471769"/>
            <a:ext cx="724205" cy="7129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6192" y="41549"/>
            <a:ext cx="6876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2010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年在中国工程院一批资深院士的倡议下，教育部批复并新设置了工程管理硕士专业学位（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），以满足我国现代工程事业发展对工程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indent="-1008000"/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          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管理人才的迫切需求，创新工程管理人才培养模式，提高我国工程管理的人才质量，满足国家经济建设需要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：清华大学的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课程是工程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与管理的最佳结合，既有工商管理的核心课程，也有工程技术方面的专业领域课程，培养跨领域复合型的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微观：为了更好地让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新生快速进入学习状态，清华大学于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日开设为期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天的「入学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6192" y="1031326"/>
            <a:ext cx="66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学生真正认识自己，重新定位人生，完善知识结构，唤起内在感动。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学生认识清华，了解清华，了解计算思维，学会使用学习工具。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学生熟悉同学，快速从工作状态转变为学习状态。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0208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4772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3908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8980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729830" y="2397947"/>
            <a:ext cx="1642116" cy="17173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88900" indent="-889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dirty="0"/>
              <a:t>61</a:t>
            </a:r>
            <a:r>
              <a:rPr lang="zh-CN" altLang="en-US" dirty="0"/>
              <a:t>名学员</a:t>
            </a:r>
            <a:r>
              <a:rPr lang="en-US" altLang="zh-CN" dirty="0"/>
              <a:t>/</a:t>
            </a:r>
            <a:r>
              <a:rPr lang="zh-CN" altLang="en-US" dirty="0"/>
              <a:t>分成</a:t>
            </a:r>
            <a:r>
              <a:rPr lang="en-US" altLang="zh-CN" dirty="0"/>
              <a:t>10</a:t>
            </a:r>
            <a:r>
              <a:rPr lang="zh-CN" altLang="en-US" dirty="0"/>
              <a:t>个学习小组</a:t>
            </a:r>
          </a:p>
          <a:p>
            <a:r>
              <a:rPr lang="zh-CN" altLang="en-US" dirty="0"/>
              <a:t>每位学员</a:t>
            </a:r>
            <a:r>
              <a:rPr lang="en-US" altLang="zh-CN" dirty="0"/>
              <a:t>/</a:t>
            </a:r>
            <a:r>
              <a:rPr lang="zh-CN" altLang="en-US" dirty="0"/>
              <a:t>数据工作流：</a:t>
            </a:r>
          </a:p>
          <a:p>
            <a:pPr lvl="1"/>
            <a:r>
              <a:rPr lang="en-US" altLang="zh-CN" dirty="0"/>
              <a:t>WIKI</a:t>
            </a:r>
            <a:r>
              <a:rPr lang="zh-CN" altLang="en-US" dirty="0"/>
              <a:t>，</a:t>
            </a:r>
            <a:r>
              <a:rPr lang="en-US" altLang="zh-CN" dirty="0"/>
              <a:t>GIT </a:t>
            </a:r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个小组</a:t>
            </a:r>
            <a:r>
              <a:rPr lang="en-US" altLang="zh-CN" dirty="0"/>
              <a:t>/</a:t>
            </a:r>
            <a:r>
              <a:rPr lang="zh-CN" altLang="en-US" dirty="0"/>
              <a:t>纸质出版物：</a:t>
            </a:r>
          </a:p>
          <a:p>
            <a:pPr lvl="1"/>
            <a:r>
              <a:rPr lang="zh-CN" altLang="en-US" dirty="0"/>
              <a:t>班级宪章</a:t>
            </a:r>
          </a:p>
          <a:p>
            <a:pPr lvl="1"/>
            <a:r>
              <a:rPr lang="zh-CN" altLang="en-US" dirty="0"/>
              <a:t>社群画布</a:t>
            </a:r>
          </a:p>
          <a:p>
            <a:pPr lvl="1"/>
            <a:r>
              <a:rPr lang="zh-CN" altLang="en-US" dirty="0"/>
              <a:t>逻辑模型（每日迭代）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个小组</a:t>
            </a:r>
            <a:r>
              <a:rPr lang="en-US" altLang="zh-CN" dirty="0"/>
              <a:t>/</a:t>
            </a:r>
            <a:r>
              <a:rPr lang="zh-CN" altLang="en-US" dirty="0"/>
              <a:t>任务成效展示：</a:t>
            </a:r>
          </a:p>
          <a:p>
            <a:pPr lvl="1"/>
            <a:r>
              <a:rPr lang="zh-CN" altLang="en-US" dirty="0"/>
              <a:t>晨间汇报</a:t>
            </a:r>
            <a:endParaRPr lang="en-US" altLang="zh-CN" dirty="0"/>
          </a:p>
          <a:p>
            <a:pPr lvl="1"/>
            <a:r>
              <a:rPr lang="zh-CN" altLang="en-US" dirty="0"/>
              <a:t>终极汇报</a:t>
            </a:r>
          </a:p>
          <a:p>
            <a:r>
              <a:rPr lang="en-US" altLang="zh-CN" dirty="0"/>
              <a:t>MEM</a:t>
            </a:r>
            <a:r>
              <a:rPr lang="zh-CN" altLang="en-US" dirty="0"/>
              <a:t>班级社群平台</a:t>
            </a:r>
          </a:p>
        </p:txBody>
      </p:sp>
      <p:sp>
        <p:nvSpPr>
          <p:cNvPr id="20" name="矩形 19"/>
          <p:cNvSpPr/>
          <p:nvPr/>
        </p:nvSpPr>
        <p:spPr>
          <a:xfrm>
            <a:off x="4673600" y="2381335"/>
            <a:ext cx="182880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发现自己优势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上梯班级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终极汇报演出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6649560" y="2348111"/>
            <a:ext cx="1814660" cy="1731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导师生动讲解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同学自身努力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组间学习交流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案例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教学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7673" y="2397947"/>
            <a:ext cx="1609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通过自身优势的深入了解，清华历史的认识，重启人生的定位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通过输出物的完成，能够学习迭代思维和计算思维，自主学习的过程中掌握学习工具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通过晨间汇报，终极汇报等快速进入学习状态，学会协同工作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12789" y="4597434"/>
            <a:ext cx="663144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7800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dirty="0"/>
              <a:t>MEM</a:t>
            </a:r>
            <a:r>
              <a:rPr lang="zh-CN" altLang="en-US" dirty="0" smtClean="0"/>
              <a:t>学生</a:t>
            </a:r>
            <a:r>
              <a:rPr lang="zh-CN" altLang="en-US" dirty="0"/>
              <a:t>在入学导引课初期，自我意识与集体意识需要进行</a:t>
            </a:r>
            <a:r>
              <a:rPr lang="zh-CN" altLang="en-US" dirty="0" smtClean="0"/>
              <a:t>磨合</a:t>
            </a:r>
            <a:endParaRPr lang="en-US" altLang="zh-CN" dirty="0" smtClean="0"/>
          </a:p>
          <a:p>
            <a:r>
              <a:rPr lang="en-US" altLang="zh-CN" dirty="0" smtClean="0"/>
              <a:t>MEM</a:t>
            </a:r>
            <a:r>
              <a:rPr lang="zh-CN" altLang="en-US" dirty="0" smtClean="0"/>
              <a:t>学生兼顾学习和工作的特点导致课堂效果不足</a:t>
            </a:r>
            <a:endParaRPr lang="en-US" altLang="zh-CN" dirty="0"/>
          </a:p>
          <a:p>
            <a:r>
              <a:rPr lang="en-US" altLang="zh-CN" dirty="0" smtClean="0"/>
              <a:t>MEM</a:t>
            </a:r>
            <a:r>
              <a:rPr lang="zh-CN" altLang="en-US" dirty="0" smtClean="0"/>
              <a:t>学生</a:t>
            </a:r>
            <a:r>
              <a:rPr lang="zh-CN" altLang="en-US" dirty="0"/>
              <a:t>在有限时间内的健康与体力需要</a:t>
            </a:r>
            <a:r>
              <a:rPr lang="zh-CN" altLang="en-US" dirty="0" smtClean="0"/>
              <a:t>保持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5751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学员透过逻辑模型的迭代，深入学习计算思维。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透过「认识自己」，「认识清华」，「清华与我」的学习过程，得到资源整合的方法。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学员能根据工具的使用，进行自主学习与数据工作流的成果输出。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宏观：在「清华与我」的课程结构中，进行价值整合与产出班级宪章的学习成果。</a:t>
            </a:r>
          </a:p>
          <a:p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学生未来的战略应用能力和职业需求胜任力。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夜间教室、网络的不稳定因素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4396</TotalTime>
  <Pages>0</Pages>
  <Words>901</Words>
  <Characters>0</Characters>
  <Application>Microsoft Office PowerPoint</Application>
  <DocSecurity>0</DocSecurity>
  <PresentationFormat>全屏显示(16:9)</PresentationFormat>
  <Lines>0</Lines>
  <Paragraphs>113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Lantinghei SC Extralight</vt:lpstr>
      <vt:lpstr>微軟正黑體</vt:lpstr>
      <vt:lpstr>宋体</vt:lpstr>
      <vt:lpstr>微软雅黑</vt:lpstr>
      <vt:lpstr>Arial</vt:lpstr>
      <vt:lpstr>Calibri</vt:lpstr>
      <vt:lpstr>Tw Cen MT</vt:lpstr>
      <vt:lpstr>Wingdings</vt:lpstr>
      <vt:lpstr>水滴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闫亮</cp:lastModifiedBy>
  <cp:revision>78</cp:revision>
  <dcterms:created xsi:type="dcterms:W3CDTF">2017-07-13T17:17:07Z</dcterms:created>
  <dcterms:modified xsi:type="dcterms:W3CDTF">2017-09-14T17:14:58Z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