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6"/>
  </p:notesMasterIdLst>
  <p:sldIdLst>
    <p:sldId id="279" r:id="rId2"/>
    <p:sldId id="281" r:id="rId3"/>
    <p:sldId id="280" r:id="rId4"/>
    <p:sldId id="282" r:id="rId5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C58"/>
    <a:srgbClr val="DBB76C"/>
    <a:srgbClr val="282828"/>
    <a:srgbClr val="E2C044"/>
    <a:srgbClr val="F1F3F2"/>
    <a:srgbClr val="1E1E1E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7" d="100"/>
          <a:sy n="87" d="100"/>
        </p:scale>
        <p:origin x="1092" y="5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7B5A7269-508B-4A68-A2B5-F1136EFD8ED1}">
      <dgm:prSet phldrT="[文本]" phldr="1"/>
      <dgm:spPr/>
      <dgm:t>
        <a:bodyPr/>
        <a:lstStyle/>
        <a:p>
          <a:endParaRPr lang="zh-CN" altLang="en-US" dirty="0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47DDAC1-926C-42A8-B19D-C73E6806C9D1}">
      <dgm:prSet phldrT="[文本]" phldr="1"/>
      <dgm:spPr/>
      <dgm:t>
        <a:bodyPr/>
        <a:lstStyle/>
        <a:p>
          <a:endParaRPr lang="zh-CN" altLang="en-US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 phldr="1"/>
      <dgm:spPr/>
      <dgm:t>
        <a:bodyPr/>
        <a:lstStyle/>
        <a:p>
          <a:endParaRPr lang="zh-CN" altLang="en-US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/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/>
      <dgm:spPr/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/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/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/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/>
    </dgm:pt>
  </dgm:ptLst>
  <dgm:cxnLst>
    <dgm:cxn modelId="{C02FA8B4-CD65-42F3-B135-7B554E68F69B}" type="presOf" srcId="{6E702B1F-914D-40EF-9A50-E5814BA020EC}" destId="{78F3816B-434E-46D4-9177-1D9E27FA4FB3}" srcOrd="0" destOrd="0" presId="urn:microsoft.com/office/officeart/2005/8/layout/hList7"/>
    <dgm:cxn modelId="{3C9FAA63-4382-4634-ADB8-62789DBAD53D}" type="presOf" srcId="{DC02156D-D8FF-44D6-A2BA-2E578D3291E3}" destId="{CD8D9423-C784-4A7A-BB88-D3F1017EE21F}" srcOrd="0" destOrd="0" presId="urn:microsoft.com/office/officeart/2005/8/layout/hList7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5E8956FB-29D5-4D48-87F6-7205F04AAE86}" type="presOf" srcId="{7B5A7269-508B-4A68-A2B5-F1136EFD8ED1}" destId="{3B36D75D-FF93-4F03-9AAA-77C195D6A066}" srcOrd="1" destOrd="0" presId="urn:microsoft.com/office/officeart/2005/8/layout/hList7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1562A6FB-4D86-4F5D-B0E2-10170AABA2C8}" type="presOf" srcId="{147DDAC1-926C-42A8-B19D-C73E6806C9D1}" destId="{39DE1138-A2A9-441F-BE4D-DFA072A57A20}" srcOrd="1" destOrd="0" presId="urn:microsoft.com/office/officeart/2005/8/layout/hList7"/>
    <dgm:cxn modelId="{33E7CB24-A2BD-4512-81D7-0DC745243667}" type="presOf" srcId="{147DDAC1-926C-42A8-B19D-C73E6806C9D1}" destId="{FE294E79-72D9-4E8D-A0DD-ADDC346ED08C}" srcOrd="0" destOrd="0" presId="urn:microsoft.com/office/officeart/2005/8/layout/hList7"/>
    <dgm:cxn modelId="{17BD015C-EE4F-413E-AF01-E4D57049FC05}" type="presOf" srcId="{A91B0FDA-B48F-4737-B8C6-AB55BF35CBF2}" destId="{3D1F61CE-3618-460C-8CAF-9B134828FD42}" srcOrd="1" destOrd="0" presId="urn:microsoft.com/office/officeart/2005/8/layout/hList7"/>
    <dgm:cxn modelId="{00B39B55-95AD-4D14-984E-859AB3220256}" type="presOf" srcId="{7B5A7269-508B-4A68-A2B5-F1136EFD8ED1}" destId="{BE4BEAD8-8D94-44B9-B847-567C15820B3D}" srcOrd="0" destOrd="0" presId="urn:microsoft.com/office/officeart/2005/8/layout/hList7"/>
    <dgm:cxn modelId="{D62A3B06-70FA-445E-B176-347F7AEAEEC6}" type="presOf" srcId="{A91B0FDA-B48F-4737-B8C6-AB55BF35CBF2}" destId="{EDB55B98-9D5D-4519-8928-5727FFB279DC}" srcOrd="0" destOrd="0" presId="urn:microsoft.com/office/officeart/2005/8/layout/hList7"/>
    <dgm:cxn modelId="{A7FF427D-B48C-4D4F-9B8E-A56F8C6EA014}" type="presOf" srcId="{5719E05E-3431-4648-B8C4-702EEC9D34FA}" destId="{0866DD5C-7501-4C5F-9A29-881AF4FB0E00}" srcOrd="0" destOrd="0" presId="urn:microsoft.com/office/officeart/2005/8/layout/hList7"/>
    <dgm:cxn modelId="{F3A92E5C-DC56-48EE-A30D-BEBE3E601145}" type="presOf" srcId="{66B2749C-A5C9-4A13-9CB0-4349688B6A81}" destId="{CCB55928-FE19-44C2-AFF7-A80FE8DFAC31}" srcOrd="0" destOrd="0" presId="urn:microsoft.com/office/officeart/2005/8/layout/hList7"/>
    <dgm:cxn modelId="{0217B386-F12D-47CB-8636-380307BCCE99}" type="presOf" srcId="{4997A14A-5CE9-4553-899F-19071CE6BC1B}" destId="{EADD3FDF-930A-45D5-9FFE-EB8B9DF34BF1}" srcOrd="0" destOrd="0" presId="urn:microsoft.com/office/officeart/2005/8/layout/hList7"/>
    <dgm:cxn modelId="{61FB9C77-2401-4A79-9539-EC5C47E09994}" type="presOf" srcId="{6E702B1F-914D-40EF-9A50-E5814BA020EC}" destId="{43ADFF75-EBF5-4449-AAC6-D658025C6A84}" srcOrd="1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E0899323-940B-4EAC-A8BC-D80624E3527B}" type="presParOf" srcId="{CD8D9423-C784-4A7A-BB88-D3F1017EE21F}" destId="{D0D94B8C-1304-4B48-A7D3-0ACF4CE586D8}" srcOrd="0" destOrd="0" presId="urn:microsoft.com/office/officeart/2005/8/layout/hList7"/>
    <dgm:cxn modelId="{558FCEB9-0E17-4B22-80C4-A0BB24D969CE}" type="presParOf" srcId="{CD8D9423-C784-4A7A-BB88-D3F1017EE21F}" destId="{35059406-8E25-4857-AD6E-059ADA50FCCD}" srcOrd="1" destOrd="0" presId="urn:microsoft.com/office/officeart/2005/8/layout/hList7"/>
    <dgm:cxn modelId="{AD5BCCA8-B4DE-4437-9FA8-59A3BAC7EE55}" type="presParOf" srcId="{35059406-8E25-4857-AD6E-059ADA50FCCD}" destId="{60E5DDA2-DA54-4443-82E8-A925A1049C29}" srcOrd="0" destOrd="0" presId="urn:microsoft.com/office/officeart/2005/8/layout/hList7"/>
    <dgm:cxn modelId="{8685FA6B-F35B-4655-81B1-50470D74CCDE}" type="presParOf" srcId="{60E5DDA2-DA54-4443-82E8-A925A1049C29}" destId="{78F3816B-434E-46D4-9177-1D9E27FA4FB3}" srcOrd="0" destOrd="0" presId="urn:microsoft.com/office/officeart/2005/8/layout/hList7"/>
    <dgm:cxn modelId="{68C83FC2-11AF-4B63-9153-C7F4F37C3BC6}" type="presParOf" srcId="{60E5DDA2-DA54-4443-82E8-A925A1049C29}" destId="{43ADFF75-EBF5-4449-AAC6-D658025C6A84}" srcOrd="1" destOrd="0" presId="urn:microsoft.com/office/officeart/2005/8/layout/hList7"/>
    <dgm:cxn modelId="{EFA949EE-D39E-4D81-A446-15EA54B2DE07}" type="presParOf" srcId="{60E5DDA2-DA54-4443-82E8-A925A1049C29}" destId="{62F68E8A-C5B1-4290-B6DB-F57F5EABAA53}" srcOrd="2" destOrd="0" presId="urn:microsoft.com/office/officeart/2005/8/layout/hList7"/>
    <dgm:cxn modelId="{9A706B62-91A2-44A9-BFA6-571F713446F9}" type="presParOf" srcId="{60E5DDA2-DA54-4443-82E8-A925A1049C29}" destId="{03E57C5E-DFE5-4015-83B3-709089DBFA10}" srcOrd="3" destOrd="0" presId="urn:microsoft.com/office/officeart/2005/8/layout/hList7"/>
    <dgm:cxn modelId="{C3CD66A4-6552-423A-8351-95AC13FCE541}" type="presParOf" srcId="{35059406-8E25-4857-AD6E-059ADA50FCCD}" destId="{EADD3FDF-930A-45D5-9FFE-EB8B9DF34BF1}" srcOrd="1" destOrd="0" presId="urn:microsoft.com/office/officeart/2005/8/layout/hList7"/>
    <dgm:cxn modelId="{695B0616-BF59-4AD8-B708-B79FD0DD3943}" type="presParOf" srcId="{35059406-8E25-4857-AD6E-059ADA50FCCD}" destId="{6933BF99-6493-4B68-8D53-41366193462C}" srcOrd="2" destOrd="0" presId="urn:microsoft.com/office/officeart/2005/8/layout/hList7"/>
    <dgm:cxn modelId="{D3D07B70-0AB3-4589-8A53-C6F12F82FF89}" type="presParOf" srcId="{6933BF99-6493-4B68-8D53-41366193462C}" destId="{BE4BEAD8-8D94-44B9-B847-567C15820B3D}" srcOrd="0" destOrd="0" presId="urn:microsoft.com/office/officeart/2005/8/layout/hList7"/>
    <dgm:cxn modelId="{D0E6CEF4-3EBD-4C30-995B-E94DB961DA25}" type="presParOf" srcId="{6933BF99-6493-4B68-8D53-41366193462C}" destId="{3B36D75D-FF93-4F03-9AAA-77C195D6A066}" srcOrd="1" destOrd="0" presId="urn:microsoft.com/office/officeart/2005/8/layout/hList7"/>
    <dgm:cxn modelId="{0C7ABD70-89F9-4F8E-8F2D-3C33174BD263}" type="presParOf" srcId="{6933BF99-6493-4B68-8D53-41366193462C}" destId="{6C4D97C5-9980-4265-8D62-1CB7E2ABC90A}" srcOrd="2" destOrd="0" presId="urn:microsoft.com/office/officeart/2005/8/layout/hList7"/>
    <dgm:cxn modelId="{B545F0E1-B8BD-4E3B-97FC-EFF6BAEF3A09}" type="presParOf" srcId="{6933BF99-6493-4B68-8D53-41366193462C}" destId="{E6DE2198-2FDF-43A0-8C4B-606ED4483AFB}" srcOrd="3" destOrd="0" presId="urn:microsoft.com/office/officeart/2005/8/layout/hList7"/>
    <dgm:cxn modelId="{4E65E7CF-9813-4E68-B1AC-150D7C1803C3}" type="presParOf" srcId="{35059406-8E25-4857-AD6E-059ADA50FCCD}" destId="{0866DD5C-7501-4C5F-9A29-881AF4FB0E00}" srcOrd="3" destOrd="0" presId="urn:microsoft.com/office/officeart/2005/8/layout/hList7"/>
    <dgm:cxn modelId="{113C53FF-9876-456E-89D9-1A3213582AC7}" type="presParOf" srcId="{35059406-8E25-4857-AD6E-059ADA50FCCD}" destId="{30E6B541-5D1B-428F-85B4-7DA045D9F7B3}" srcOrd="4" destOrd="0" presId="urn:microsoft.com/office/officeart/2005/8/layout/hList7"/>
    <dgm:cxn modelId="{11406B95-BB0C-45C3-89AB-7FCB5F83B91F}" type="presParOf" srcId="{30E6B541-5D1B-428F-85B4-7DA045D9F7B3}" destId="{FE294E79-72D9-4E8D-A0DD-ADDC346ED08C}" srcOrd="0" destOrd="0" presId="urn:microsoft.com/office/officeart/2005/8/layout/hList7"/>
    <dgm:cxn modelId="{E00BC5AE-D052-4962-9364-8B99E8B744ED}" type="presParOf" srcId="{30E6B541-5D1B-428F-85B4-7DA045D9F7B3}" destId="{39DE1138-A2A9-441F-BE4D-DFA072A57A20}" srcOrd="1" destOrd="0" presId="urn:microsoft.com/office/officeart/2005/8/layout/hList7"/>
    <dgm:cxn modelId="{77EE478B-738C-4504-8677-B9113EB6371B}" type="presParOf" srcId="{30E6B541-5D1B-428F-85B4-7DA045D9F7B3}" destId="{C60B8241-8421-429E-8603-3E64CFF6F038}" srcOrd="2" destOrd="0" presId="urn:microsoft.com/office/officeart/2005/8/layout/hList7"/>
    <dgm:cxn modelId="{76B36783-BADB-42AA-89D9-90C2B8F9AE84}" type="presParOf" srcId="{30E6B541-5D1B-428F-85B4-7DA045D9F7B3}" destId="{4196F9E5-469B-4E71-A583-03901DC86EF4}" srcOrd="3" destOrd="0" presId="urn:microsoft.com/office/officeart/2005/8/layout/hList7"/>
    <dgm:cxn modelId="{7473EB10-1734-4BEF-AC6C-6BEAB2C14FDD}" type="presParOf" srcId="{35059406-8E25-4857-AD6E-059ADA50FCCD}" destId="{CCB55928-FE19-44C2-AFF7-A80FE8DFAC31}" srcOrd="5" destOrd="0" presId="urn:microsoft.com/office/officeart/2005/8/layout/hList7"/>
    <dgm:cxn modelId="{2C4820FF-7470-47F6-9E53-14B564333626}" type="presParOf" srcId="{35059406-8E25-4857-AD6E-059ADA50FCCD}" destId="{96F32F07-2250-45D6-BE5A-104CC565EA2E}" srcOrd="6" destOrd="0" presId="urn:microsoft.com/office/officeart/2005/8/layout/hList7"/>
    <dgm:cxn modelId="{7B0997EB-C814-420E-AD2F-B7104ED1CEDF}" type="presParOf" srcId="{96F32F07-2250-45D6-BE5A-104CC565EA2E}" destId="{EDB55B98-9D5D-4519-8928-5727FFB279DC}" srcOrd="0" destOrd="0" presId="urn:microsoft.com/office/officeart/2005/8/layout/hList7"/>
    <dgm:cxn modelId="{83BC329D-4798-4DB1-909C-5E571AC93619}" type="presParOf" srcId="{96F32F07-2250-45D6-BE5A-104CC565EA2E}" destId="{3D1F61CE-3618-460C-8CAF-9B134828FD42}" srcOrd="1" destOrd="0" presId="urn:microsoft.com/office/officeart/2005/8/layout/hList7"/>
    <dgm:cxn modelId="{7CF03866-0985-4593-BCD8-EAA84C500C9A}" type="presParOf" srcId="{96F32F07-2250-45D6-BE5A-104CC565EA2E}" destId="{33DA97E7-A123-4F99-A7A7-F6F5674444EC}" srcOrd="2" destOrd="0" presId="urn:microsoft.com/office/officeart/2005/8/layout/hList7"/>
    <dgm:cxn modelId="{1AB0776D-BD71-4F63-8313-9B96EFB97415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7B5A7269-508B-4A68-A2B5-F1136EFD8ED1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47DDAC1-926C-42A8-B19D-C73E6806C9D1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/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/>
      <dgm:spPr/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/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/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/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/>
    </dgm:pt>
  </dgm:ptLst>
  <dgm:cxnLst>
    <dgm:cxn modelId="{B8C47B6F-352C-44B9-8021-CC64E2AC80CF}" type="presOf" srcId="{7B5A7269-508B-4A68-A2B5-F1136EFD8ED1}" destId="{3B36D75D-FF93-4F03-9AAA-77C195D6A066}" srcOrd="1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62D7488A-238E-4307-ABD6-BAF06D7A4D67}" type="presOf" srcId="{147DDAC1-926C-42A8-B19D-C73E6806C9D1}" destId="{39DE1138-A2A9-441F-BE4D-DFA072A57A20}" srcOrd="1" destOrd="0" presId="urn:microsoft.com/office/officeart/2005/8/layout/hList7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A4BFDEAA-FE05-4377-812B-BF17A330090B}" type="presOf" srcId="{A91B0FDA-B48F-4737-B8C6-AB55BF35CBF2}" destId="{EDB55B98-9D5D-4519-8928-5727FFB279DC}" srcOrd="0" destOrd="0" presId="urn:microsoft.com/office/officeart/2005/8/layout/hList7"/>
    <dgm:cxn modelId="{40441006-6142-49A5-979A-CB1E12FA2D70}" type="presOf" srcId="{4997A14A-5CE9-4553-899F-19071CE6BC1B}" destId="{EADD3FDF-930A-45D5-9FFE-EB8B9DF34BF1}" srcOrd="0" destOrd="0" presId="urn:microsoft.com/office/officeart/2005/8/layout/hList7"/>
    <dgm:cxn modelId="{5E90A2ED-418C-44BB-9C4B-2BC3826DCC3A}" type="presOf" srcId="{147DDAC1-926C-42A8-B19D-C73E6806C9D1}" destId="{FE294E79-72D9-4E8D-A0DD-ADDC346ED08C}" srcOrd="0" destOrd="0" presId="urn:microsoft.com/office/officeart/2005/8/layout/hList7"/>
    <dgm:cxn modelId="{60FCF2D9-0632-4A5D-8C1C-51FF2AD2FE3F}" type="presOf" srcId="{66B2749C-A5C9-4A13-9CB0-4349688B6A81}" destId="{CCB55928-FE19-44C2-AFF7-A80FE8DFAC31}" srcOrd="0" destOrd="0" presId="urn:microsoft.com/office/officeart/2005/8/layout/hList7"/>
    <dgm:cxn modelId="{CF2ED3B7-EF5D-4DCE-A003-4A859AB2D252}" type="presOf" srcId="{6E702B1F-914D-40EF-9A50-E5814BA020EC}" destId="{78F3816B-434E-46D4-9177-1D9E27FA4FB3}" srcOrd="0" destOrd="0" presId="urn:microsoft.com/office/officeart/2005/8/layout/hList7"/>
    <dgm:cxn modelId="{F74B9CFA-6A30-448B-930C-4ED60DA06BD5}" type="presOf" srcId="{6E702B1F-914D-40EF-9A50-E5814BA020EC}" destId="{43ADFF75-EBF5-4449-AAC6-D658025C6A84}" srcOrd="1" destOrd="0" presId="urn:microsoft.com/office/officeart/2005/8/layout/hList7"/>
    <dgm:cxn modelId="{ADC05DCA-8030-448C-BFE8-D2AF90053838}" type="presOf" srcId="{7B5A7269-508B-4A68-A2B5-F1136EFD8ED1}" destId="{BE4BEAD8-8D94-44B9-B847-567C15820B3D}" srcOrd="0" destOrd="0" presId="urn:microsoft.com/office/officeart/2005/8/layout/hList7"/>
    <dgm:cxn modelId="{F68E8974-3963-4B50-9670-3B9BDCDE004B}" type="presOf" srcId="{5719E05E-3431-4648-B8C4-702EEC9D34FA}" destId="{0866DD5C-7501-4C5F-9A29-881AF4FB0E00}" srcOrd="0" destOrd="0" presId="urn:microsoft.com/office/officeart/2005/8/layout/hList7"/>
    <dgm:cxn modelId="{2D9C1373-23BC-4705-B9AE-224E3A1509F0}" type="presOf" srcId="{DC02156D-D8FF-44D6-A2BA-2E578D3291E3}" destId="{CD8D9423-C784-4A7A-BB88-D3F1017EE21F}" srcOrd="0" destOrd="0" presId="urn:microsoft.com/office/officeart/2005/8/layout/hList7"/>
    <dgm:cxn modelId="{3D7A3BF0-010B-414D-BA2D-25DAD6129469}" type="presOf" srcId="{A91B0FDA-B48F-4737-B8C6-AB55BF35CBF2}" destId="{3D1F61CE-3618-460C-8CAF-9B134828FD42}" srcOrd="1" destOrd="0" presId="urn:microsoft.com/office/officeart/2005/8/layout/hList7"/>
    <dgm:cxn modelId="{A6971820-353D-49E4-BCA0-0ACE00B41060}" type="presParOf" srcId="{CD8D9423-C784-4A7A-BB88-D3F1017EE21F}" destId="{D0D94B8C-1304-4B48-A7D3-0ACF4CE586D8}" srcOrd="0" destOrd="0" presId="urn:microsoft.com/office/officeart/2005/8/layout/hList7"/>
    <dgm:cxn modelId="{11D6EEB4-31CE-4D90-8751-BA00070F1BDA}" type="presParOf" srcId="{CD8D9423-C784-4A7A-BB88-D3F1017EE21F}" destId="{35059406-8E25-4857-AD6E-059ADA50FCCD}" srcOrd="1" destOrd="0" presId="urn:microsoft.com/office/officeart/2005/8/layout/hList7"/>
    <dgm:cxn modelId="{6F22F841-23F1-410D-BD56-0B8F77B1D517}" type="presParOf" srcId="{35059406-8E25-4857-AD6E-059ADA50FCCD}" destId="{60E5DDA2-DA54-4443-82E8-A925A1049C29}" srcOrd="0" destOrd="0" presId="urn:microsoft.com/office/officeart/2005/8/layout/hList7"/>
    <dgm:cxn modelId="{E99EC27D-51B8-476D-9BB9-EA5508E2AAF6}" type="presParOf" srcId="{60E5DDA2-DA54-4443-82E8-A925A1049C29}" destId="{78F3816B-434E-46D4-9177-1D9E27FA4FB3}" srcOrd="0" destOrd="0" presId="urn:microsoft.com/office/officeart/2005/8/layout/hList7"/>
    <dgm:cxn modelId="{2ABE409F-C0A1-4983-B247-DD5F1F4D0FDA}" type="presParOf" srcId="{60E5DDA2-DA54-4443-82E8-A925A1049C29}" destId="{43ADFF75-EBF5-4449-AAC6-D658025C6A84}" srcOrd="1" destOrd="0" presId="urn:microsoft.com/office/officeart/2005/8/layout/hList7"/>
    <dgm:cxn modelId="{D1921303-2713-490A-8F41-BB71380B7E8F}" type="presParOf" srcId="{60E5DDA2-DA54-4443-82E8-A925A1049C29}" destId="{62F68E8A-C5B1-4290-B6DB-F57F5EABAA53}" srcOrd="2" destOrd="0" presId="urn:microsoft.com/office/officeart/2005/8/layout/hList7"/>
    <dgm:cxn modelId="{22368501-4501-4537-9762-068C38FA4F7C}" type="presParOf" srcId="{60E5DDA2-DA54-4443-82E8-A925A1049C29}" destId="{03E57C5E-DFE5-4015-83B3-709089DBFA10}" srcOrd="3" destOrd="0" presId="urn:microsoft.com/office/officeart/2005/8/layout/hList7"/>
    <dgm:cxn modelId="{47E6CAC8-2D8E-4BFC-91CC-5D1178D591C7}" type="presParOf" srcId="{35059406-8E25-4857-AD6E-059ADA50FCCD}" destId="{EADD3FDF-930A-45D5-9FFE-EB8B9DF34BF1}" srcOrd="1" destOrd="0" presId="urn:microsoft.com/office/officeart/2005/8/layout/hList7"/>
    <dgm:cxn modelId="{9EB82B49-87E5-4162-9E65-71CB0B9EAB8A}" type="presParOf" srcId="{35059406-8E25-4857-AD6E-059ADA50FCCD}" destId="{6933BF99-6493-4B68-8D53-41366193462C}" srcOrd="2" destOrd="0" presId="urn:microsoft.com/office/officeart/2005/8/layout/hList7"/>
    <dgm:cxn modelId="{DB9793E0-91DE-4FC5-A01B-2BE9ECC03F2B}" type="presParOf" srcId="{6933BF99-6493-4B68-8D53-41366193462C}" destId="{BE4BEAD8-8D94-44B9-B847-567C15820B3D}" srcOrd="0" destOrd="0" presId="urn:microsoft.com/office/officeart/2005/8/layout/hList7"/>
    <dgm:cxn modelId="{55D82905-3A39-48F8-BBCC-ED63C7E9962D}" type="presParOf" srcId="{6933BF99-6493-4B68-8D53-41366193462C}" destId="{3B36D75D-FF93-4F03-9AAA-77C195D6A066}" srcOrd="1" destOrd="0" presId="urn:microsoft.com/office/officeart/2005/8/layout/hList7"/>
    <dgm:cxn modelId="{FF8E38E7-C584-4F9A-836D-16188ABBE81B}" type="presParOf" srcId="{6933BF99-6493-4B68-8D53-41366193462C}" destId="{6C4D97C5-9980-4265-8D62-1CB7E2ABC90A}" srcOrd="2" destOrd="0" presId="urn:microsoft.com/office/officeart/2005/8/layout/hList7"/>
    <dgm:cxn modelId="{38743655-43F2-49F2-B613-A78C52B4EC47}" type="presParOf" srcId="{6933BF99-6493-4B68-8D53-41366193462C}" destId="{E6DE2198-2FDF-43A0-8C4B-606ED4483AFB}" srcOrd="3" destOrd="0" presId="urn:microsoft.com/office/officeart/2005/8/layout/hList7"/>
    <dgm:cxn modelId="{85475F94-34B8-406A-988D-30762F7FD450}" type="presParOf" srcId="{35059406-8E25-4857-AD6E-059ADA50FCCD}" destId="{0866DD5C-7501-4C5F-9A29-881AF4FB0E00}" srcOrd="3" destOrd="0" presId="urn:microsoft.com/office/officeart/2005/8/layout/hList7"/>
    <dgm:cxn modelId="{7B0B4070-34D7-4B23-BB78-FA0E0F97BA0A}" type="presParOf" srcId="{35059406-8E25-4857-AD6E-059ADA50FCCD}" destId="{30E6B541-5D1B-428F-85B4-7DA045D9F7B3}" srcOrd="4" destOrd="0" presId="urn:microsoft.com/office/officeart/2005/8/layout/hList7"/>
    <dgm:cxn modelId="{BE0C7098-DF79-45C8-AC7E-35E1756674E1}" type="presParOf" srcId="{30E6B541-5D1B-428F-85B4-7DA045D9F7B3}" destId="{FE294E79-72D9-4E8D-A0DD-ADDC346ED08C}" srcOrd="0" destOrd="0" presId="urn:microsoft.com/office/officeart/2005/8/layout/hList7"/>
    <dgm:cxn modelId="{5212593D-42CA-4A04-8A9C-3298E179C3E8}" type="presParOf" srcId="{30E6B541-5D1B-428F-85B4-7DA045D9F7B3}" destId="{39DE1138-A2A9-441F-BE4D-DFA072A57A20}" srcOrd="1" destOrd="0" presId="urn:microsoft.com/office/officeart/2005/8/layout/hList7"/>
    <dgm:cxn modelId="{F941E57A-CDA1-4EAF-94B3-E190D80A5F31}" type="presParOf" srcId="{30E6B541-5D1B-428F-85B4-7DA045D9F7B3}" destId="{C60B8241-8421-429E-8603-3E64CFF6F038}" srcOrd="2" destOrd="0" presId="urn:microsoft.com/office/officeart/2005/8/layout/hList7"/>
    <dgm:cxn modelId="{52ACC5F2-BE41-4948-AD0C-4ED65DD6AE95}" type="presParOf" srcId="{30E6B541-5D1B-428F-85B4-7DA045D9F7B3}" destId="{4196F9E5-469B-4E71-A583-03901DC86EF4}" srcOrd="3" destOrd="0" presId="urn:microsoft.com/office/officeart/2005/8/layout/hList7"/>
    <dgm:cxn modelId="{C0952F38-A058-46AF-A46F-C3560F57DC2D}" type="presParOf" srcId="{35059406-8E25-4857-AD6E-059ADA50FCCD}" destId="{CCB55928-FE19-44C2-AFF7-A80FE8DFAC31}" srcOrd="5" destOrd="0" presId="urn:microsoft.com/office/officeart/2005/8/layout/hList7"/>
    <dgm:cxn modelId="{A07D3231-CFC0-47AB-B40B-20BABF891CA4}" type="presParOf" srcId="{35059406-8E25-4857-AD6E-059ADA50FCCD}" destId="{96F32F07-2250-45D6-BE5A-104CC565EA2E}" srcOrd="6" destOrd="0" presId="urn:microsoft.com/office/officeart/2005/8/layout/hList7"/>
    <dgm:cxn modelId="{8AD13377-A20D-4B0E-861B-11CFC969A00A}" type="presParOf" srcId="{96F32F07-2250-45D6-BE5A-104CC565EA2E}" destId="{EDB55B98-9D5D-4519-8928-5727FFB279DC}" srcOrd="0" destOrd="0" presId="urn:microsoft.com/office/officeart/2005/8/layout/hList7"/>
    <dgm:cxn modelId="{1BCEF33D-BD4F-4A31-9067-270F2DCBC2A6}" type="presParOf" srcId="{96F32F07-2250-45D6-BE5A-104CC565EA2E}" destId="{3D1F61CE-3618-460C-8CAF-9B134828FD42}" srcOrd="1" destOrd="0" presId="urn:microsoft.com/office/officeart/2005/8/layout/hList7"/>
    <dgm:cxn modelId="{6A53936B-91B7-4EF5-9372-F71F03D9A72E}" type="presParOf" srcId="{96F32F07-2250-45D6-BE5A-104CC565EA2E}" destId="{33DA97E7-A123-4F99-A7A7-F6F5674444EC}" srcOrd="2" destOrd="0" presId="urn:microsoft.com/office/officeart/2005/8/layout/hList7"/>
    <dgm:cxn modelId="{D6CFE3BC-27BD-4B64-A7CB-74AC2A2115CA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5" qsCatId="simple" csTypeId="urn:microsoft.com/office/officeart/2005/8/colors/colorful2" csCatId="colorful" phldr="1"/>
      <dgm:spPr/>
    </dgm:pt>
    <dgm:pt modelId="{7B5A7269-508B-4A68-A2B5-F1136EFD8ED1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47DDAC1-926C-42A8-B19D-C73E6806C9D1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/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 custLinFactNeighborY="35232"/>
      <dgm:spPr/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>
        <a:solidFill>
          <a:srgbClr val="DBB76C"/>
        </a:solidFill>
      </dgm:spPr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>
        <a:solidFill>
          <a:srgbClr val="DBB76C"/>
        </a:solidFill>
      </dgm:spPr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>
        <a:solidFill>
          <a:srgbClr val="DBB76C"/>
        </a:solidFill>
      </dgm:spPr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 custLinFactNeighborY="285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>
        <a:solidFill>
          <a:srgbClr val="D6AC58"/>
        </a:solidFill>
      </dgm:spPr>
    </dgm:pt>
  </dgm:ptLst>
  <dgm:cxnLst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BFB36E2B-2387-4CDD-8B93-370BD6CCD537}" type="presOf" srcId="{4997A14A-5CE9-4553-899F-19071CE6BC1B}" destId="{EADD3FDF-930A-45D5-9FFE-EB8B9DF34BF1}" srcOrd="0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5264A1F0-41FA-4E62-8416-C111DA41C9EA}" type="presOf" srcId="{DC02156D-D8FF-44D6-A2BA-2E578D3291E3}" destId="{CD8D9423-C784-4A7A-BB88-D3F1017EE21F}" srcOrd="0" destOrd="0" presId="urn:microsoft.com/office/officeart/2005/8/layout/hList7"/>
    <dgm:cxn modelId="{5AB5AA18-3FA9-4CCE-96A4-E649FC0DC555}" type="presOf" srcId="{147DDAC1-926C-42A8-B19D-C73E6806C9D1}" destId="{FE294E79-72D9-4E8D-A0DD-ADDC346ED08C}" srcOrd="0" destOrd="0" presId="urn:microsoft.com/office/officeart/2005/8/layout/hList7"/>
    <dgm:cxn modelId="{0F6B9512-4882-4BFE-9FC1-728016778CD8}" type="presOf" srcId="{5719E05E-3431-4648-B8C4-702EEC9D34FA}" destId="{0866DD5C-7501-4C5F-9A29-881AF4FB0E00}" srcOrd="0" destOrd="0" presId="urn:microsoft.com/office/officeart/2005/8/layout/hList7"/>
    <dgm:cxn modelId="{121246C2-EF5D-4197-BF8B-5388DFD004CE}" type="presOf" srcId="{147DDAC1-926C-42A8-B19D-C73E6806C9D1}" destId="{39DE1138-A2A9-441F-BE4D-DFA072A57A20}" srcOrd="1" destOrd="0" presId="urn:microsoft.com/office/officeart/2005/8/layout/hList7"/>
    <dgm:cxn modelId="{5C8EAF96-498D-4217-9D86-CD1A0159E8C9}" type="presOf" srcId="{7B5A7269-508B-4A68-A2B5-F1136EFD8ED1}" destId="{3B36D75D-FF93-4F03-9AAA-77C195D6A066}" srcOrd="1" destOrd="0" presId="urn:microsoft.com/office/officeart/2005/8/layout/hList7"/>
    <dgm:cxn modelId="{EB98DF5A-CEDA-498A-8936-10306D7995F0}" type="presOf" srcId="{A91B0FDA-B48F-4737-B8C6-AB55BF35CBF2}" destId="{EDB55B98-9D5D-4519-8928-5727FFB279DC}" srcOrd="0" destOrd="0" presId="urn:microsoft.com/office/officeart/2005/8/layout/hList7"/>
    <dgm:cxn modelId="{7FC337A1-342E-4B58-A748-1B3E06C57ED4}" type="presOf" srcId="{6E702B1F-914D-40EF-9A50-E5814BA020EC}" destId="{43ADFF75-EBF5-4449-AAC6-D658025C6A84}" srcOrd="1" destOrd="0" presId="urn:microsoft.com/office/officeart/2005/8/layout/hList7"/>
    <dgm:cxn modelId="{74D20D36-16B2-4EBE-A6CC-17098F505FB3}" type="presOf" srcId="{7B5A7269-508B-4A68-A2B5-F1136EFD8ED1}" destId="{BE4BEAD8-8D94-44B9-B847-567C15820B3D}" srcOrd="0" destOrd="0" presId="urn:microsoft.com/office/officeart/2005/8/layout/hList7"/>
    <dgm:cxn modelId="{EB5F1C37-F8EC-4803-91D7-7A385EDA085C}" type="presOf" srcId="{6E702B1F-914D-40EF-9A50-E5814BA020EC}" destId="{78F3816B-434E-46D4-9177-1D9E27FA4FB3}" srcOrd="0" destOrd="0" presId="urn:microsoft.com/office/officeart/2005/8/layout/hList7"/>
    <dgm:cxn modelId="{B8ADD3FE-5072-42B0-9DEB-7DD9970C1797}" type="presOf" srcId="{A91B0FDA-B48F-4737-B8C6-AB55BF35CBF2}" destId="{3D1F61CE-3618-460C-8CAF-9B134828FD42}" srcOrd="1" destOrd="0" presId="urn:microsoft.com/office/officeart/2005/8/layout/hList7"/>
    <dgm:cxn modelId="{D7B5E0A4-A767-402A-B000-890B37E706A1}" type="presOf" srcId="{66B2749C-A5C9-4A13-9CB0-4349688B6A81}" destId="{CCB55928-FE19-44C2-AFF7-A80FE8DFAC31}" srcOrd="0" destOrd="0" presId="urn:microsoft.com/office/officeart/2005/8/layout/hList7"/>
    <dgm:cxn modelId="{7013BE02-59C6-4ED4-AB15-E5243238C976}" type="presParOf" srcId="{CD8D9423-C784-4A7A-BB88-D3F1017EE21F}" destId="{D0D94B8C-1304-4B48-A7D3-0ACF4CE586D8}" srcOrd="0" destOrd="0" presId="urn:microsoft.com/office/officeart/2005/8/layout/hList7"/>
    <dgm:cxn modelId="{307583AA-7512-40C6-BE60-FFC3F899F460}" type="presParOf" srcId="{CD8D9423-C784-4A7A-BB88-D3F1017EE21F}" destId="{35059406-8E25-4857-AD6E-059ADA50FCCD}" srcOrd="1" destOrd="0" presId="urn:microsoft.com/office/officeart/2005/8/layout/hList7"/>
    <dgm:cxn modelId="{C895950F-D50A-4B80-87FB-68A5E93BA53F}" type="presParOf" srcId="{35059406-8E25-4857-AD6E-059ADA50FCCD}" destId="{60E5DDA2-DA54-4443-82E8-A925A1049C29}" srcOrd="0" destOrd="0" presId="urn:microsoft.com/office/officeart/2005/8/layout/hList7"/>
    <dgm:cxn modelId="{9151BB51-43DE-4325-9062-A2534B233F63}" type="presParOf" srcId="{60E5DDA2-DA54-4443-82E8-A925A1049C29}" destId="{78F3816B-434E-46D4-9177-1D9E27FA4FB3}" srcOrd="0" destOrd="0" presId="urn:microsoft.com/office/officeart/2005/8/layout/hList7"/>
    <dgm:cxn modelId="{4102B327-23E5-4528-A952-728A9397D052}" type="presParOf" srcId="{60E5DDA2-DA54-4443-82E8-A925A1049C29}" destId="{43ADFF75-EBF5-4449-AAC6-D658025C6A84}" srcOrd="1" destOrd="0" presId="urn:microsoft.com/office/officeart/2005/8/layout/hList7"/>
    <dgm:cxn modelId="{DA56E2D2-07D7-4AAD-B814-B4EFCAC87E47}" type="presParOf" srcId="{60E5DDA2-DA54-4443-82E8-A925A1049C29}" destId="{62F68E8A-C5B1-4290-B6DB-F57F5EABAA53}" srcOrd="2" destOrd="0" presId="urn:microsoft.com/office/officeart/2005/8/layout/hList7"/>
    <dgm:cxn modelId="{0A51A806-A722-40F6-B766-8A859A186EB6}" type="presParOf" srcId="{60E5DDA2-DA54-4443-82E8-A925A1049C29}" destId="{03E57C5E-DFE5-4015-83B3-709089DBFA10}" srcOrd="3" destOrd="0" presId="urn:microsoft.com/office/officeart/2005/8/layout/hList7"/>
    <dgm:cxn modelId="{1074439A-0DF3-465F-B217-2EBB85AC7729}" type="presParOf" srcId="{35059406-8E25-4857-AD6E-059ADA50FCCD}" destId="{EADD3FDF-930A-45D5-9FFE-EB8B9DF34BF1}" srcOrd="1" destOrd="0" presId="urn:microsoft.com/office/officeart/2005/8/layout/hList7"/>
    <dgm:cxn modelId="{EFCD2D38-A92A-4BC2-A7E6-14DC8265E078}" type="presParOf" srcId="{35059406-8E25-4857-AD6E-059ADA50FCCD}" destId="{6933BF99-6493-4B68-8D53-41366193462C}" srcOrd="2" destOrd="0" presId="urn:microsoft.com/office/officeart/2005/8/layout/hList7"/>
    <dgm:cxn modelId="{3E8CEF31-D9ED-4170-8B06-A41EA1028C4B}" type="presParOf" srcId="{6933BF99-6493-4B68-8D53-41366193462C}" destId="{BE4BEAD8-8D94-44B9-B847-567C15820B3D}" srcOrd="0" destOrd="0" presId="urn:microsoft.com/office/officeart/2005/8/layout/hList7"/>
    <dgm:cxn modelId="{0A3324FF-E45F-4EB9-B9CF-69F13542AC97}" type="presParOf" srcId="{6933BF99-6493-4B68-8D53-41366193462C}" destId="{3B36D75D-FF93-4F03-9AAA-77C195D6A066}" srcOrd="1" destOrd="0" presId="urn:microsoft.com/office/officeart/2005/8/layout/hList7"/>
    <dgm:cxn modelId="{306F67EF-6748-4A5E-8904-3C8267EED1C1}" type="presParOf" srcId="{6933BF99-6493-4B68-8D53-41366193462C}" destId="{6C4D97C5-9980-4265-8D62-1CB7E2ABC90A}" srcOrd="2" destOrd="0" presId="urn:microsoft.com/office/officeart/2005/8/layout/hList7"/>
    <dgm:cxn modelId="{28365917-F277-4B0C-AC7A-8B54C7340DBB}" type="presParOf" srcId="{6933BF99-6493-4B68-8D53-41366193462C}" destId="{E6DE2198-2FDF-43A0-8C4B-606ED4483AFB}" srcOrd="3" destOrd="0" presId="urn:microsoft.com/office/officeart/2005/8/layout/hList7"/>
    <dgm:cxn modelId="{5D67DE99-6DC9-4FDB-8EEC-1C38441A35CC}" type="presParOf" srcId="{35059406-8E25-4857-AD6E-059ADA50FCCD}" destId="{0866DD5C-7501-4C5F-9A29-881AF4FB0E00}" srcOrd="3" destOrd="0" presId="urn:microsoft.com/office/officeart/2005/8/layout/hList7"/>
    <dgm:cxn modelId="{4BEA9BB8-7157-4711-A6E9-194B32D8C27C}" type="presParOf" srcId="{35059406-8E25-4857-AD6E-059ADA50FCCD}" destId="{30E6B541-5D1B-428F-85B4-7DA045D9F7B3}" srcOrd="4" destOrd="0" presId="urn:microsoft.com/office/officeart/2005/8/layout/hList7"/>
    <dgm:cxn modelId="{FB63D704-D5E4-4C8D-8A0F-7F63379C284F}" type="presParOf" srcId="{30E6B541-5D1B-428F-85B4-7DA045D9F7B3}" destId="{FE294E79-72D9-4E8D-A0DD-ADDC346ED08C}" srcOrd="0" destOrd="0" presId="urn:microsoft.com/office/officeart/2005/8/layout/hList7"/>
    <dgm:cxn modelId="{A5B5EBF7-F329-42E3-A30E-994ED5BAF740}" type="presParOf" srcId="{30E6B541-5D1B-428F-85B4-7DA045D9F7B3}" destId="{39DE1138-A2A9-441F-BE4D-DFA072A57A20}" srcOrd="1" destOrd="0" presId="urn:microsoft.com/office/officeart/2005/8/layout/hList7"/>
    <dgm:cxn modelId="{033B72B7-BA4D-4476-9DB9-7CC87B5A7F97}" type="presParOf" srcId="{30E6B541-5D1B-428F-85B4-7DA045D9F7B3}" destId="{C60B8241-8421-429E-8603-3E64CFF6F038}" srcOrd="2" destOrd="0" presId="urn:microsoft.com/office/officeart/2005/8/layout/hList7"/>
    <dgm:cxn modelId="{4CAC2E8F-3CB1-4B71-B15D-F46D67A0D400}" type="presParOf" srcId="{30E6B541-5D1B-428F-85B4-7DA045D9F7B3}" destId="{4196F9E5-469B-4E71-A583-03901DC86EF4}" srcOrd="3" destOrd="0" presId="urn:microsoft.com/office/officeart/2005/8/layout/hList7"/>
    <dgm:cxn modelId="{AD205B98-EE0C-42BD-B0F2-7B4C0E8798A1}" type="presParOf" srcId="{35059406-8E25-4857-AD6E-059ADA50FCCD}" destId="{CCB55928-FE19-44C2-AFF7-A80FE8DFAC31}" srcOrd="5" destOrd="0" presId="urn:microsoft.com/office/officeart/2005/8/layout/hList7"/>
    <dgm:cxn modelId="{B5D2F108-E9C4-4FA2-9B21-5DBAEB4188D7}" type="presParOf" srcId="{35059406-8E25-4857-AD6E-059ADA50FCCD}" destId="{96F32F07-2250-45D6-BE5A-104CC565EA2E}" srcOrd="6" destOrd="0" presId="urn:microsoft.com/office/officeart/2005/8/layout/hList7"/>
    <dgm:cxn modelId="{1F20EFFC-B174-4032-9438-6CF86F59BF59}" type="presParOf" srcId="{96F32F07-2250-45D6-BE5A-104CC565EA2E}" destId="{EDB55B98-9D5D-4519-8928-5727FFB279DC}" srcOrd="0" destOrd="0" presId="urn:microsoft.com/office/officeart/2005/8/layout/hList7"/>
    <dgm:cxn modelId="{6DA7C46C-B102-4218-9336-765AB9DDC641}" type="presParOf" srcId="{96F32F07-2250-45D6-BE5A-104CC565EA2E}" destId="{3D1F61CE-3618-460C-8CAF-9B134828FD42}" srcOrd="1" destOrd="0" presId="urn:microsoft.com/office/officeart/2005/8/layout/hList7"/>
    <dgm:cxn modelId="{C9134DE4-1684-49FB-BB3E-3DF097D10DC4}" type="presParOf" srcId="{96F32F07-2250-45D6-BE5A-104CC565EA2E}" destId="{33DA97E7-A123-4F99-A7A7-F6F5674444EC}" srcOrd="2" destOrd="0" presId="urn:microsoft.com/office/officeart/2005/8/layout/hList7"/>
    <dgm:cxn modelId="{262F40F2-7AB0-49BF-B578-C6617DB51A1C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2">
            <a:tint val="50000"/>
            <a:hueOff val="-1249849"/>
            <a:satOff val="-2447"/>
            <a:lumOff val="-1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2">
            <a:tint val="50000"/>
            <a:hueOff val="-2499698"/>
            <a:satOff val="-4893"/>
            <a:lumOff val="-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2">
            <a:tint val="50000"/>
            <a:hueOff val="-3749546"/>
            <a:satOff val="-7340"/>
            <a:lumOff val="-3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310895" y="2054860"/>
          <a:ext cx="7150608" cy="38528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2">
            <a:tint val="50000"/>
            <a:hueOff val="-1249849"/>
            <a:satOff val="-2447"/>
            <a:lumOff val="-1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2">
            <a:tint val="50000"/>
            <a:hueOff val="-2499698"/>
            <a:satOff val="-4893"/>
            <a:lumOff val="-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2">
            <a:tint val="50000"/>
            <a:hueOff val="-3749546"/>
            <a:satOff val="-7340"/>
            <a:lumOff val="-3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310895" y="2054860"/>
          <a:ext cx="7150608" cy="38528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rgbClr val="DBB76C"/>
        </a:soli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rgbClr val="DBB76C"/>
        </a:soli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rgbClr val="DBB76C"/>
        </a:soli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rgbClr val="D6AC58"/>
        </a:soli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310895" y="2183288"/>
          <a:ext cx="7150608" cy="385286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1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0" y="177482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55879"/>
            <a:ext cx="7773338" cy="8002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-87782"/>
            <a:ext cx="7773338" cy="805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425696"/>
            <a:ext cx="7773338" cy="805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1987" y="-54628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811987" y="901951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811987" y="4471769"/>
            <a:ext cx="724205" cy="7129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41549"/>
            <a:ext cx="687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），以满足我国现代工程事业发展对工程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          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管理人才的迫切需求，创新工程管理人才培养模式，提高我国工程管理的人才质量，满足国家经济建设需要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课程是工程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与管理的最佳结合，既有工商管理的核心课程，也有工程技术方面的专业领域课程，培养跨领域复合型的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新生快速进入学习状态，清华大学于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31326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学生真正认识自己，重新定位人生，完善知识结构，唤起内在感动。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208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4772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89800" y="1968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29830" y="2397947"/>
            <a:ext cx="1642116" cy="1717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88900" indent="-889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dirty="0"/>
              <a:t>61</a:t>
            </a:r>
            <a:r>
              <a:rPr lang="zh-CN" altLang="en-US" dirty="0"/>
              <a:t>名学员</a:t>
            </a:r>
            <a:r>
              <a:rPr lang="en-US" altLang="zh-CN" dirty="0"/>
              <a:t>/</a:t>
            </a:r>
            <a:r>
              <a:rPr lang="zh-CN" altLang="en-US" dirty="0"/>
              <a:t>分成</a:t>
            </a:r>
            <a:r>
              <a:rPr lang="en-US" altLang="zh-CN" dirty="0"/>
              <a:t>10</a:t>
            </a:r>
            <a:r>
              <a:rPr lang="zh-CN" altLang="en-US" dirty="0"/>
              <a:t>个学习小组</a:t>
            </a:r>
          </a:p>
          <a:p>
            <a:r>
              <a:rPr lang="zh-CN" altLang="en-US" dirty="0"/>
              <a:t>每位学员</a:t>
            </a:r>
            <a:r>
              <a:rPr lang="en-US" altLang="zh-CN" dirty="0"/>
              <a:t>/</a:t>
            </a:r>
            <a:r>
              <a:rPr lang="zh-CN" altLang="en-US" dirty="0"/>
              <a:t>数据工作流：</a:t>
            </a:r>
          </a:p>
          <a:p>
            <a:pPr lvl="1"/>
            <a:r>
              <a:rPr lang="en-US" altLang="zh-CN" dirty="0"/>
              <a:t>WIKI</a:t>
            </a:r>
            <a:r>
              <a:rPr lang="zh-CN" altLang="en-US" dirty="0"/>
              <a:t>，</a:t>
            </a:r>
            <a:r>
              <a:rPr lang="en-US" altLang="zh-CN" dirty="0"/>
              <a:t>GIT </a:t>
            </a:r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个小组</a:t>
            </a:r>
            <a:r>
              <a:rPr lang="en-US" altLang="zh-CN" dirty="0"/>
              <a:t>/</a:t>
            </a:r>
            <a:r>
              <a:rPr lang="zh-CN" altLang="en-US" dirty="0"/>
              <a:t>纸质出版物：</a:t>
            </a:r>
          </a:p>
          <a:p>
            <a:pPr lvl="1"/>
            <a:r>
              <a:rPr lang="zh-CN" altLang="en-US" dirty="0"/>
              <a:t>班级宪章</a:t>
            </a:r>
          </a:p>
          <a:p>
            <a:pPr lvl="1"/>
            <a:r>
              <a:rPr lang="zh-CN" altLang="en-US" dirty="0"/>
              <a:t>社群画布</a:t>
            </a:r>
          </a:p>
          <a:p>
            <a:pPr lvl="1"/>
            <a:r>
              <a:rPr lang="zh-CN" altLang="en-US" dirty="0"/>
              <a:t>逻辑模型（每日迭代）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个小组</a:t>
            </a:r>
            <a:r>
              <a:rPr lang="en-US" altLang="zh-CN" dirty="0"/>
              <a:t>/</a:t>
            </a:r>
            <a:r>
              <a:rPr lang="zh-CN" altLang="en-US" dirty="0"/>
              <a:t>任务成效展示：</a:t>
            </a:r>
          </a:p>
          <a:p>
            <a:pPr lvl="1"/>
            <a:r>
              <a:rPr lang="zh-CN" altLang="en-US" dirty="0"/>
              <a:t>晨间汇报</a:t>
            </a:r>
            <a:endParaRPr lang="en-US" altLang="zh-CN" dirty="0"/>
          </a:p>
          <a:p>
            <a:pPr lvl="1"/>
            <a:r>
              <a:rPr lang="zh-CN" altLang="en-US" dirty="0"/>
              <a:t>终极汇报</a:t>
            </a:r>
          </a:p>
          <a:p>
            <a:r>
              <a:rPr lang="en-US" altLang="zh-CN" dirty="0"/>
              <a:t>MEM</a:t>
            </a:r>
            <a:r>
              <a:rPr lang="zh-CN" altLang="en-US" dirty="0"/>
              <a:t>班级社群平台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81335"/>
            <a:ext cx="18288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发现自己优势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上梯班级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终极汇报演出</a:t>
            </a:r>
            <a:endParaRPr lang="zh-CN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649560" y="2348111"/>
            <a:ext cx="1814660" cy="1731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 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导师生动讲解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组间学习交流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7673" y="2397947"/>
            <a:ext cx="160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通过自身优势的深入了解，清华历史的认识，重启人生的定位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通过输出物的完成，能够学习迭代思维和计算思维，自主学习的过程中掌握学习工具</a:t>
            </a:r>
            <a:endParaRPr lang="en-US" altLang="zh-CN" sz="8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通过晨间汇报，终极汇报等快速进入学习状态，学会协同工作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12789" y="4597434"/>
            <a:ext cx="663144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dirty="0"/>
              <a:t>MEM</a:t>
            </a:r>
            <a:r>
              <a:rPr lang="zh-CN" altLang="en-US" dirty="0" smtClean="0"/>
              <a:t>学生</a:t>
            </a:r>
            <a:r>
              <a:rPr lang="zh-CN" altLang="en-US" dirty="0"/>
              <a:t>在入学导引课初期，自我意识与集体意识需要进行</a:t>
            </a:r>
            <a:r>
              <a:rPr lang="zh-CN" altLang="en-US" dirty="0" smtClean="0"/>
              <a:t>磨合</a:t>
            </a:r>
            <a:endParaRPr lang="en-US" altLang="zh-CN" dirty="0" smtClean="0"/>
          </a:p>
          <a:p>
            <a:r>
              <a:rPr lang="en-US" altLang="zh-CN" dirty="0" smtClean="0"/>
              <a:t>MEM</a:t>
            </a:r>
            <a:r>
              <a:rPr lang="zh-CN" altLang="en-US" dirty="0" smtClean="0"/>
              <a:t>学生兼顾学习和工作的特点导致课堂效果不足</a:t>
            </a:r>
            <a:endParaRPr lang="en-US" altLang="zh-CN" dirty="0"/>
          </a:p>
          <a:p>
            <a:r>
              <a:rPr lang="en-US" altLang="zh-CN" dirty="0" smtClean="0"/>
              <a:t>MEM</a:t>
            </a:r>
            <a:r>
              <a:rPr lang="zh-CN" altLang="en-US" dirty="0" smtClean="0"/>
              <a:t>学生</a:t>
            </a:r>
            <a:r>
              <a:rPr lang="zh-CN" altLang="en-US" dirty="0"/>
              <a:t>在有限时间内的健康与体力需要</a:t>
            </a:r>
            <a:r>
              <a:rPr lang="zh-CN" altLang="en-US" dirty="0" smtClean="0"/>
              <a:t>保持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080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58127597"/>
              </p:ext>
            </p:extLst>
          </p:nvPr>
        </p:nvGraphicFramePr>
        <p:xfrm>
          <a:off x="685800" y="167703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79543"/>
            <a:ext cx="7773338" cy="7219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81999"/>
            <a:ext cx="7773338" cy="71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330446"/>
            <a:ext cx="7773338" cy="728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1987" y="82532"/>
            <a:ext cx="655200" cy="655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811987" y="882901"/>
            <a:ext cx="655200" cy="655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811987" y="4340959"/>
            <a:ext cx="655200" cy="655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149499"/>
            <a:ext cx="687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），以满足我国现代工程事业发展对工程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          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管理人才的迫切需求，创新工程管理人才培养模式，提高我国工程管理的人才质量，满足国家经济建设需要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课程是工程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与管理的最佳结合，既有工商管理的核心课程，也有工程技术方面的专业领域课程，培养跨领域复合型的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新生快速进入学习状态，清华大学于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24976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学生真正认识自己，重新定位人生，完善知识结构，唤起内在感动。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025" y="19015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8200" y="18964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8913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5040" y="18913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49585"/>
            <a:ext cx="182880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游戏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班长选举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工具讲解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「清华与我」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探究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597820" y="2342322"/>
            <a:ext cx="1814660" cy="15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导师生动讲解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组间学习交流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中心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2477" y="4330446"/>
            <a:ext cx="6631441" cy="72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sz="700" dirty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在入学导引课初期，自我意识与集体意识需要进行</a:t>
            </a:r>
            <a:r>
              <a:rPr lang="zh-CN" altLang="en-US" sz="700" dirty="0" smtClean="0"/>
              <a:t>磨合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学生兼顾学习和工作的特点导致课堂效果不足</a:t>
            </a:r>
            <a:endParaRPr lang="en-US" altLang="zh-CN" sz="700" dirty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在有限时间内的健康与体力需要</a:t>
            </a:r>
            <a:r>
              <a:rPr lang="zh-CN" altLang="en-US" sz="700" dirty="0" smtClean="0"/>
              <a:t>保持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/>
              <a:t>学生在面对新生事物和未知领域时所产生出的恐惧感和无力感；</a:t>
            </a:r>
          </a:p>
          <a:p>
            <a:r>
              <a:rPr lang="en-US" altLang="zh-CN" sz="700" dirty="0"/>
              <a:t>MEM</a:t>
            </a:r>
            <a:r>
              <a:rPr lang="zh-CN" altLang="en-US" sz="700" dirty="0"/>
              <a:t>学生与经验不足的助教团队之间可能存在沟通障碍</a:t>
            </a:r>
            <a:r>
              <a:rPr lang="zh-CN" altLang="en-US" sz="700" dirty="0" smtClean="0"/>
              <a:t>。</a:t>
            </a:r>
            <a:endParaRPr lang="en-US" altLang="zh-CN" sz="700" dirty="0"/>
          </a:p>
        </p:txBody>
      </p:sp>
      <p:sp>
        <p:nvSpPr>
          <p:cNvPr id="23" name="矩形 22"/>
          <p:cNvSpPr/>
          <p:nvPr/>
        </p:nvSpPr>
        <p:spPr>
          <a:xfrm>
            <a:off x="2768203" y="2341593"/>
            <a:ext cx="1828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逻辑模型、社群画布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手册 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学员手册迭代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终极汇报报告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7386" y="2341592"/>
            <a:ext cx="182880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引导同学互相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同学进入学习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状态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掌握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形成班级组织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同学了解校园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引导同学了解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各类资源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开始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学会协同工作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完成终版学员手册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本期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培训成果展示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完成班级宪章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751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93174883"/>
              </p:ext>
            </p:extLst>
          </p:nvPr>
        </p:nvGraphicFramePr>
        <p:xfrm>
          <a:off x="685800" y="167703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79543"/>
            <a:ext cx="7773338" cy="7219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81999"/>
            <a:ext cx="7773338" cy="71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330446"/>
            <a:ext cx="7773338" cy="728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1987" y="126422"/>
            <a:ext cx="619200" cy="619200"/>
          </a:xfrm>
          <a:prstGeom prst="ellipse">
            <a:avLst/>
          </a:prstGeom>
          <a:solidFill>
            <a:srgbClr val="D6AC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811987" y="919476"/>
            <a:ext cx="619200" cy="619200"/>
          </a:xfrm>
          <a:prstGeom prst="ellipse">
            <a:avLst/>
          </a:prstGeom>
          <a:solidFill>
            <a:srgbClr val="D6AC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811987" y="4384849"/>
            <a:ext cx="619200" cy="619200"/>
          </a:xfrm>
          <a:prstGeom prst="ellipse">
            <a:avLst/>
          </a:prstGeom>
          <a:solidFill>
            <a:srgbClr val="D6AC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149499"/>
            <a:ext cx="687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），以满足我国现代工程事业发展对工程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          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管理人才的迫切需求，创新工程管理人才培养模式，提高我国工程管理的人才质量，满足国家经济建设需要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课程是工程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与管理的最佳结合，既有工商管理的核心课程，也有工程技术方面的专业领域课程，培养跨领域复合型的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新生快速进入学习状态，清华大学于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24976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学生真正认识自己，重新定位人生，完善知识结构，唤起内在感动。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87450" y="18942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41625" y="18891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02505" y="18840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8465" y="18840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86160"/>
            <a:ext cx="182880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游戏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讲解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「清华与我」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经验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单元四「终极汇报」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2477" y="4381651"/>
            <a:ext cx="663144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sz="700" dirty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在入学导引课初期，自我意识与集体意识需要进行</a:t>
            </a:r>
            <a:r>
              <a:rPr lang="zh-CN" altLang="en-US" sz="700" dirty="0" smtClean="0"/>
              <a:t>磨合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学生兼顾学习和工作的特点导致课堂效果不足</a:t>
            </a:r>
            <a:endParaRPr lang="en-US" altLang="zh-CN" sz="700" dirty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在有限时间内的健康与体力需要</a:t>
            </a:r>
            <a:r>
              <a:rPr lang="zh-CN" altLang="en-US" sz="700" dirty="0" smtClean="0"/>
              <a:t>保持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/>
              <a:t>学生在面对新生事物和未知领域时所产生出的恐惧感和无力感</a:t>
            </a:r>
            <a:r>
              <a:rPr lang="zh-CN" altLang="en-US" sz="700" dirty="0" smtClean="0"/>
              <a:t>；</a:t>
            </a:r>
            <a:endParaRPr lang="zh-CN" altLang="en-US" sz="700" dirty="0"/>
          </a:p>
        </p:txBody>
      </p:sp>
      <p:sp>
        <p:nvSpPr>
          <p:cNvPr id="23" name="矩形 22"/>
          <p:cNvSpPr/>
          <p:nvPr/>
        </p:nvSpPr>
        <p:spPr>
          <a:xfrm>
            <a:off x="2768203" y="2370853"/>
            <a:ext cx="182880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逻辑模型、社群画布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手册 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学员手册迭代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单元四「终极汇报」：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汇报报告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9870" y="2371530"/>
            <a:ext cx="1828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人员支持：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教育导师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往期学长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清华社团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硬件设施：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教学环境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讨论教师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工具支持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GitHub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NoteExpress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834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4598</TotalTime>
  <Pages>0</Pages>
  <Words>1795</Words>
  <Characters>0</Characters>
  <Application>Microsoft Office PowerPoint</Application>
  <DocSecurity>0</DocSecurity>
  <PresentationFormat>全屏显示(16:9)</PresentationFormat>
  <Lines>0</Lines>
  <Paragraphs>245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闫亮</cp:lastModifiedBy>
  <cp:revision>92</cp:revision>
  <dcterms:created xsi:type="dcterms:W3CDTF">2017-07-13T17:17:07Z</dcterms:created>
  <dcterms:modified xsi:type="dcterms:W3CDTF">2017-09-16T08:09:09Z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