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188640"/>
            <a:ext cx="1800200" cy="1851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1-10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分组迭代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份初稿，了解手册全局。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11760" y="188640"/>
            <a:ext cx="3672408" cy="1851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第二阶段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班委确定逻辑框架，手册分模块编制。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原有小组打乱，面向模块需求组队，模块化工作迭代。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模块拼装，形成一本拼装稿。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31414" y="209240"/>
            <a:ext cx="2376264" cy="1851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第三阶段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班委集中审稿。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出手册初稿。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美工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组同步排版，输出排版初稿。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2420888"/>
            <a:ext cx="4104456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第四阶段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各模块负责人，组织团队对初稿中，本团队负责部分进行迭代。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班委协调完成初稿修订。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96036" y="2420888"/>
            <a:ext cx="2376264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第五阶段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班委以修订稿指导排版稿完善，输出终稿，交付打印。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3861048"/>
            <a:ext cx="8380820" cy="2808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 smtClean="0"/>
              <a:t>存在的问题：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，逻辑框架过粗，各分组理解与班委不一致，拼装稿离预想偏离较大。造成班委审稿、修订难度大。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，在短时间内，班委任务集中，精力分散，集中审稿时人员过少，压力太大。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经</a:t>
            </a:r>
            <a:r>
              <a:rPr lang="zh-CN" altLang="en-US" dirty="0" smtClean="0"/>
              <a:t>验总结：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zh-CN" altLang="en-US" dirty="0"/>
              <a:t>分工时应相对明确工作包，避免发挥维度过大，偏离原意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zh-CN" altLang="en-US" dirty="0"/>
              <a:t>没有建立工作规则，班委如果不能按照约定履行审稿义务，应当报告班长、建议合适人员参加审稿。</a:t>
            </a:r>
          </a:p>
        </p:txBody>
      </p:sp>
    </p:spTree>
    <p:extLst>
      <p:ext uri="{BB962C8B-B14F-4D97-AF65-F5344CB8AC3E}">
        <p14:creationId xmlns:p14="http://schemas.microsoft.com/office/powerpoint/2010/main" val="2179627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349</Words>
  <Application>Microsoft Office PowerPoint</Application>
  <PresentationFormat>全屏显示(4:3)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LY1987</dc:creator>
  <cp:lastModifiedBy>LY1987</cp:lastModifiedBy>
  <cp:revision>4</cp:revision>
  <dcterms:created xsi:type="dcterms:W3CDTF">2017-09-17T01:55:05Z</dcterms:created>
  <dcterms:modified xsi:type="dcterms:W3CDTF">2017-09-17T02:12:23Z</dcterms:modified>
</cp:coreProperties>
</file>