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45897" strictFirstAndLastChars="0">
  <p:sldMasterIdLst>
    <p:sldMasterId id="2147483664" r:id="rId1"/>
  </p:sldMasterIdLst>
  <p:notesMasterIdLst>
    <p:notesMasterId r:id="rId5"/>
  </p:notesMasterIdLst>
  <p:handoutMasterIdLst>
    <p:handoutMasterId r:id="rId6"/>
  </p:handoutMasterIdLst>
  <p:sldIdLst>
    <p:sldId id="321" r:id="rId2"/>
    <p:sldId id="319" r:id="rId3"/>
    <p:sldId id="320" r:id="rId4"/>
  </p:sldIdLst>
  <p:sldSz cx="9144000" cy="6858000" type="screen4x3"/>
  <p:notesSz cx="6742113" cy="98726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11">
          <p15:clr>
            <a:srgbClr val="A4A3A4"/>
          </p15:clr>
        </p15:guide>
        <p15:guide id="2" orient="horz" pos="3758">
          <p15:clr>
            <a:srgbClr val="A4A3A4"/>
          </p15:clr>
        </p15:guide>
        <p15:guide id="3" orient="horz" pos="1062">
          <p15:clr>
            <a:srgbClr val="A4A3A4"/>
          </p15:clr>
        </p15:guide>
        <p15:guide id="4" orient="horz" pos="449">
          <p15:clr>
            <a:srgbClr val="A4A3A4"/>
          </p15:clr>
        </p15:guide>
        <p15:guide id="5" orient="horz" pos="2849">
          <p15:clr>
            <a:srgbClr val="A4A3A4"/>
          </p15:clr>
        </p15:guide>
        <p15:guide id="6" orient="horz" pos="2153">
          <p15:clr>
            <a:srgbClr val="A4A3A4"/>
          </p15:clr>
        </p15:guide>
        <p15:guide id="7" orient="horz" pos="5442">
          <p15:clr>
            <a:srgbClr val="A4A3A4"/>
          </p15:clr>
        </p15:guide>
        <p15:guide id="8" orient="horz" pos="1954">
          <p15:clr>
            <a:srgbClr val="A4A3A4"/>
          </p15:clr>
        </p15:guide>
        <p15:guide id="9" pos="219">
          <p15:clr>
            <a:srgbClr val="A4A3A4"/>
          </p15:clr>
        </p15:guide>
        <p15:guide id="10" pos="5551">
          <p15:clr>
            <a:srgbClr val="A4A3A4"/>
          </p15:clr>
        </p15:guide>
        <p15:guide id="11" pos="2879">
          <p15:clr>
            <a:srgbClr val="A4A3A4"/>
          </p15:clr>
        </p15:guide>
        <p15:guide id="12" pos="1521">
          <p15:clr>
            <a:srgbClr val="A4A3A4"/>
          </p15:clr>
        </p15:guide>
        <p15:guide id="13" pos="421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orient="horz" pos="6073">
          <p15:clr>
            <a:srgbClr val="A4A3A4"/>
          </p15:clr>
        </p15:guide>
        <p15:guide id="3" pos="21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4C4C"/>
    <a:srgbClr val="00AA50"/>
    <a:srgbClr val="7A7A7A"/>
    <a:srgbClr val="6B6B6B"/>
    <a:srgbClr val="767676"/>
    <a:srgbClr val="656565"/>
    <a:srgbClr val="CD0078"/>
    <a:srgbClr val="3C73B9"/>
    <a:srgbClr val="EBD7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17" autoAdjust="0"/>
    <p:restoredTop sz="91716" autoAdjust="0"/>
  </p:normalViewPr>
  <p:slideViewPr>
    <p:cSldViewPr snapToGrid="0">
      <p:cViewPr varScale="1">
        <p:scale>
          <a:sx n="51" d="100"/>
          <a:sy n="51" d="100"/>
        </p:scale>
        <p:origin x="276" y="18"/>
      </p:cViewPr>
      <p:guideLst>
        <p:guide orient="horz" pos="1311"/>
        <p:guide orient="horz" pos="3758"/>
        <p:guide orient="horz" pos="1062"/>
        <p:guide orient="horz" pos="449"/>
        <p:guide orient="horz" pos="2849"/>
        <p:guide orient="horz" pos="2153"/>
        <p:guide orient="horz" pos="5442"/>
        <p:guide orient="horz" pos="1954"/>
        <p:guide pos="219"/>
        <p:guide pos="5551"/>
        <p:guide pos="2879"/>
        <p:guide pos="1521"/>
        <p:guide pos="42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95" d="100"/>
          <a:sy n="95" d="100"/>
        </p:scale>
        <p:origin x="-2264" y="-96"/>
      </p:cViewPr>
      <p:guideLst>
        <p:guide orient="horz" pos="3110"/>
        <p:guide orient="horz" pos="6073"/>
        <p:guide pos="21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5" Type="http://schemas.openxmlformats.org/officeDocument/2006/relationships/chartUserShapes" Target="../drawings/drawing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wiki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工作表1!$B$2</c:f>
              <c:numCache>
                <c:formatCode>General</c:formatCode>
                <c:ptCount val="1"/>
                <c:pt idx="0">
                  <c:v>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97-4ABC-AA30-6046FF76435B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班级宪章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工作表1!$C$2</c:f>
              <c:numCache>
                <c:formatCode>General</c:formatCode>
                <c:ptCount val="1"/>
                <c:pt idx="0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897-4ABC-AA30-6046FF76435B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学员手册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工作表1!$D$2</c:f>
              <c:numCache>
                <c:formatCode>General</c:formatCode>
                <c:ptCount val="1"/>
                <c:pt idx="0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897-4ABC-AA30-6046FF76435B}"/>
            </c:ext>
          </c:extLst>
        </c:ser>
        <c:ser>
          <c:idx val="3"/>
          <c:order val="3"/>
          <c:tx>
            <c:strRef>
              <c:f>工作表1!$E$1</c:f>
              <c:strCache>
                <c:ptCount val="1"/>
                <c:pt idx="0">
                  <c:v>会议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工作表1!$E$2</c:f>
              <c:numCache>
                <c:formatCode>General</c:formatCode>
                <c:ptCount val="1"/>
                <c:pt idx="0">
                  <c:v>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897-4ABC-AA30-6046FF76435B}"/>
            </c:ext>
          </c:extLst>
        </c:ser>
        <c:ser>
          <c:idx val="4"/>
          <c:order val="4"/>
          <c:tx>
            <c:strRef>
              <c:f>工作表1!$F$1</c:f>
              <c:strCache>
                <c:ptCount val="1"/>
                <c:pt idx="0">
                  <c:v>PPT及视频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工作表1!$F$2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897-4ABC-AA30-6046FF7643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29182720"/>
        <c:axId val="2129185328"/>
      </c:barChart>
      <c:catAx>
        <c:axId val="212918272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129185328"/>
        <c:crosses val="autoZero"/>
        <c:auto val="1"/>
        <c:lblAlgn val="ctr"/>
        <c:lblOffset val="100"/>
        <c:noMultiLvlLbl val="0"/>
      </c:catAx>
      <c:valAx>
        <c:axId val="2129185328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129182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3670987949710707E-2"/>
          <c:y val="0.48774767103687461"/>
          <c:w val="0.84139320634667647"/>
          <c:h val="0.2139833368835709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  <c:userShapes r:id="rId5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0.08767</cdr:x>
      <cdr:y>0</cdr:y>
    </cdr:from>
    <cdr:to>
      <cdr:x>0.91375</cdr:x>
      <cdr:y>0.27822</cdr:y>
    </cdr:to>
    <cdr:sp macro="" textlink="">
      <cdr:nvSpPr>
        <cdr:cNvPr id="2" name="文本框 1"/>
        <cdr:cNvSpPr txBox="1"/>
      </cdr:nvSpPr>
      <cdr:spPr>
        <a:xfrm xmlns:a="http://schemas.openxmlformats.org/drawingml/2006/main">
          <a:off x="403055" y="0"/>
          <a:ext cx="3797835" cy="2862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zh-CN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eaLnBrk="0" fontAlgn="base" hangingPunct="0">
            <a:lnSpc>
              <a:spcPct val="90000"/>
            </a:lnSpc>
            <a:spcBef>
              <a:spcPct val="50000"/>
            </a:spcBef>
            <a:spcAft>
              <a:spcPct val="0"/>
            </a:spcAft>
            <a:buClr>
              <a:srgbClr val="004880"/>
            </a:buClr>
          </a:pPr>
          <a:r>
            <a:rPr lang="en-US" altLang="zh-CN" sz="1400" dirty="0">
              <a:solidFill>
                <a:srgbClr val="4C4C4C"/>
              </a:solidFill>
            </a:rPr>
            <a:t>2017</a:t>
          </a:r>
          <a:r>
            <a:rPr lang="zh-CN" altLang="en-US" sz="1400" dirty="0">
              <a:solidFill>
                <a:srgbClr val="4C4C4C"/>
              </a:solidFill>
            </a:rPr>
            <a:t>年</a:t>
          </a:r>
          <a:r>
            <a:rPr lang="en-US" altLang="zh-CN" sz="1400" dirty="0">
              <a:solidFill>
                <a:srgbClr val="4C4C4C"/>
              </a:solidFill>
            </a:rPr>
            <a:t>9</a:t>
          </a:r>
          <a:r>
            <a:rPr lang="zh-CN" altLang="en-US" sz="1400" dirty="0">
              <a:solidFill>
                <a:srgbClr val="4C4C4C"/>
              </a:solidFill>
            </a:rPr>
            <a:t>月</a:t>
          </a:r>
          <a:r>
            <a:rPr lang="en-US" altLang="zh-CN" sz="1400" dirty="0">
              <a:solidFill>
                <a:srgbClr val="4C4C4C"/>
              </a:solidFill>
            </a:rPr>
            <a:t>14</a:t>
          </a:r>
          <a:r>
            <a:rPr lang="zh-CN" altLang="en-US" sz="1400" dirty="0">
              <a:solidFill>
                <a:srgbClr val="4C4C4C"/>
              </a:solidFill>
            </a:rPr>
            <a:t>日</a:t>
          </a:r>
          <a:r>
            <a:rPr lang="en-US" altLang="zh-CN" sz="1400" dirty="0">
              <a:solidFill>
                <a:srgbClr val="4C4C4C"/>
              </a:solidFill>
            </a:rPr>
            <a:t>19</a:t>
          </a:r>
          <a:r>
            <a:rPr lang="zh-CN" altLang="en-US" sz="1400" dirty="0">
              <a:solidFill>
                <a:srgbClr val="4C4C4C"/>
              </a:solidFill>
            </a:rPr>
            <a:t>点至</a:t>
          </a:r>
          <a:r>
            <a:rPr lang="en-US" altLang="zh-CN" sz="1400" dirty="0">
              <a:solidFill>
                <a:srgbClr val="4C4C4C"/>
              </a:solidFill>
            </a:rPr>
            <a:t>9</a:t>
          </a:r>
          <a:r>
            <a:rPr lang="zh-CN" altLang="en-US" sz="1400" dirty="0">
              <a:solidFill>
                <a:srgbClr val="4C4C4C"/>
              </a:solidFill>
            </a:rPr>
            <a:t>月</a:t>
          </a:r>
          <a:r>
            <a:rPr lang="en-US" altLang="zh-CN" sz="1400" dirty="0">
              <a:solidFill>
                <a:srgbClr val="4C4C4C"/>
              </a:solidFill>
            </a:rPr>
            <a:t>15</a:t>
          </a:r>
          <a:r>
            <a:rPr lang="zh-CN" altLang="en-US" sz="1400" dirty="0">
              <a:solidFill>
                <a:srgbClr val="4C4C4C"/>
              </a:solidFill>
            </a:rPr>
            <a:t>日</a:t>
          </a:r>
          <a:r>
            <a:rPr lang="en-US" altLang="zh-CN" sz="1400" dirty="0">
              <a:solidFill>
                <a:srgbClr val="4C4C4C"/>
              </a:solidFill>
            </a:rPr>
            <a:t>4</a:t>
          </a:r>
          <a:r>
            <a:rPr lang="zh-CN" altLang="en-US" sz="1400" dirty="0">
              <a:solidFill>
                <a:srgbClr val="4C4C4C"/>
              </a:solidFill>
            </a:rPr>
            <a:t>点共计</a:t>
          </a:r>
          <a:r>
            <a:rPr lang="en-US" altLang="zh-CN" sz="1400" dirty="0">
              <a:solidFill>
                <a:srgbClr val="4C4C4C"/>
              </a:solidFill>
            </a:rPr>
            <a:t>9</a:t>
          </a:r>
          <a:r>
            <a:rPr lang="zh-CN" altLang="en-US" sz="1400" dirty="0">
              <a:solidFill>
                <a:srgbClr val="4C4C4C"/>
              </a:solidFill>
            </a:rPr>
            <a:t>小时。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213" name="Picture 2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91" y="9169107"/>
            <a:ext cx="1474837" cy="517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214" name="Text Box 22"/>
          <p:cNvSpPr txBox="1">
            <a:spLocks noChangeArrowheads="1"/>
          </p:cNvSpPr>
          <p:nvPr/>
        </p:nvSpPr>
        <p:spPr bwMode="auto">
          <a:xfrm>
            <a:off x="2693627" y="9242563"/>
            <a:ext cx="3706114" cy="417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ts val="1100"/>
              </a:lnSpc>
            </a:pPr>
            <a:fld id="{248A7D45-D04D-4B80-90EF-34F48D18C37A}" type="slidenum">
              <a:rPr lang="en-US" sz="900">
                <a:solidFill>
                  <a:srgbClr val="1E4191"/>
                </a:solidFill>
              </a:rPr>
              <a:pPr algn="r">
                <a:lnSpc>
                  <a:spcPts val="1100"/>
                </a:lnSpc>
              </a:pPr>
              <a:t>‹#›</a:t>
            </a:fld>
            <a:r>
              <a:rPr lang="en-US" sz="900">
                <a:solidFill>
                  <a:srgbClr val="1E4191"/>
                </a:solidFill>
              </a:rPr>
              <a:t> /</a:t>
            </a:r>
          </a:p>
          <a:p>
            <a:pPr algn="r">
              <a:lnSpc>
                <a:spcPts val="1100"/>
              </a:lnSpc>
            </a:pPr>
            <a:r>
              <a:rPr lang="en-US" sz="900">
                <a:solidFill>
                  <a:srgbClr val="1E4191"/>
                </a:solidFill>
              </a:rPr>
              <a:t>GE  / </a:t>
            </a:r>
          </a:p>
          <a:p>
            <a:pPr algn="r"/>
            <a:endParaRPr lang="en-US" sz="900">
              <a:solidFill>
                <a:srgbClr val="1E41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8759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63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91" y="9169107"/>
            <a:ext cx="1474837" cy="517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34988" y="234950"/>
            <a:ext cx="5895975" cy="4421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42764" y="4779624"/>
            <a:ext cx="5281907" cy="4417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8862" name="Text Box 14"/>
          <p:cNvSpPr txBox="1">
            <a:spLocks noChangeArrowheads="1"/>
          </p:cNvSpPr>
          <p:nvPr/>
        </p:nvSpPr>
        <p:spPr bwMode="auto">
          <a:xfrm>
            <a:off x="2693627" y="9242563"/>
            <a:ext cx="3706114" cy="417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ts val="1100"/>
              </a:lnSpc>
            </a:pPr>
            <a:fld id="{AB69BBA2-4AEB-4B61-8393-54D11319A087}" type="slidenum">
              <a:rPr lang="en-US" sz="900">
                <a:solidFill>
                  <a:srgbClr val="1E4191"/>
                </a:solidFill>
              </a:rPr>
              <a:pPr algn="r">
                <a:lnSpc>
                  <a:spcPts val="1100"/>
                </a:lnSpc>
              </a:pPr>
              <a:t>‹#›</a:t>
            </a:fld>
            <a:r>
              <a:rPr lang="en-US" sz="900">
                <a:solidFill>
                  <a:srgbClr val="1E4191"/>
                </a:solidFill>
              </a:rPr>
              <a:t> /</a:t>
            </a:r>
          </a:p>
          <a:p>
            <a:pPr algn="r">
              <a:lnSpc>
                <a:spcPts val="1100"/>
              </a:lnSpc>
            </a:pPr>
            <a:r>
              <a:rPr lang="en-US" sz="900">
                <a:solidFill>
                  <a:srgbClr val="1E4191"/>
                </a:solidFill>
              </a:rPr>
              <a:t>GE  / </a:t>
            </a:r>
          </a:p>
          <a:p>
            <a:pPr algn="r"/>
            <a:endParaRPr lang="en-US" sz="900">
              <a:solidFill>
                <a:srgbClr val="1E41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7040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06469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59823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5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344488" y="263525"/>
            <a:ext cx="8401050" cy="1395413"/>
          </a:xfrm>
        </p:spPr>
        <p:txBody>
          <a:bodyPr/>
          <a:lstStyle>
            <a:lvl1pPr>
              <a:spcBef>
                <a:spcPct val="25000"/>
              </a:spcBef>
              <a:defRPr sz="5000"/>
            </a:lvl1pPr>
          </a:lstStyle>
          <a:p>
            <a:pPr lvl="0"/>
            <a:r>
              <a:rPr lang="de-DE" noProof="0"/>
              <a:t>Titelmasterformat durch Klicken bearbeiten</a:t>
            </a:r>
            <a:endParaRPr lang="en-US" noProof="0"/>
          </a:p>
        </p:txBody>
      </p:sp>
      <p:sp>
        <p:nvSpPr>
          <p:cNvPr id="580616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4488" y="1677988"/>
            <a:ext cx="8396287" cy="1752600"/>
          </a:xfrm>
        </p:spPr>
        <p:txBody>
          <a:bodyPr/>
          <a:lstStyle>
            <a:lvl1pPr>
              <a:spcBef>
                <a:spcPct val="0"/>
              </a:spcBef>
              <a:defRPr sz="5000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 noProof="0"/>
              <a:t>Formatvorlage des Untertitelmasters durch Klicken bearbeiten</a:t>
            </a:r>
            <a:endParaRPr lang="en-US" noProof="0"/>
          </a:p>
        </p:txBody>
      </p:sp>
      <p:pic>
        <p:nvPicPr>
          <p:cNvPr id="580619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5803900"/>
            <a:ext cx="248602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2275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2938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8079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Vio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6416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1182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D:\Documents and Settings\200015691\Desktop\Ivan Files\Downloads\IAW Tagline\IAW Tagline PPT use\One Line-Horizontal\GE_lockup_PMS7455_IaW_pp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475" y="2733675"/>
            <a:ext cx="3687763" cy="135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9507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GE Title or job number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9/15/2017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190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 Text He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80988"/>
            <a:ext cx="8459788" cy="608245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115736"/>
            <a:ext cx="8459788" cy="4848503"/>
          </a:xfrm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GE Title or job number 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9/15/2017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592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727200"/>
            <a:ext cx="4152900" cy="42370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7200"/>
            <a:ext cx="4154488" cy="42370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pic>
        <p:nvPicPr>
          <p:cNvPr id="6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GE Title or job number 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9/15/2017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591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727200"/>
            <a:ext cx="2744249" cy="4237038"/>
          </a:xfrm>
        </p:spPr>
        <p:txBody>
          <a:bodyPr/>
          <a:lstStyle>
            <a:lvl1pPr>
              <a:defRPr sz="1800"/>
            </a:lvl1pPr>
            <a:lvl2pPr marL="180975" indent="-179388">
              <a:defRPr sz="1800"/>
            </a:lvl2pPr>
            <a:lvl3pPr marL="361950" indent="-180975">
              <a:defRPr sz="1800"/>
            </a:lvl3pPr>
            <a:lvl4pPr marL="542925" indent="-180975">
              <a:defRPr sz="1800"/>
            </a:lvl4pPr>
            <a:lvl5pPr marL="715963" indent="-17303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pic>
        <p:nvPicPr>
          <p:cNvPr id="6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sz="half" idx="10"/>
          </p:nvPr>
        </p:nvSpPr>
        <p:spPr>
          <a:xfrm>
            <a:off x="3206870" y="1727200"/>
            <a:ext cx="2744249" cy="4237038"/>
          </a:xfrm>
        </p:spPr>
        <p:txBody>
          <a:bodyPr/>
          <a:lstStyle>
            <a:lvl1pPr>
              <a:defRPr sz="1800"/>
            </a:lvl1pPr>
            <a:lvl2pPr marL="180975" indent="-179388">
              <a:defRPr sz="1800"/>
            </a:lvl2pPr>
            <a:lvl3pPr marL="361950" indent="-180975">
              <a:defRPr sz="1800"/>
            </a:lvl3pPr>
            <a:lvl4pPr marL="542925" indent="-180975">
              <a:defRPr sz="1800"/>
            </a:lvl4pPr>
            <a:lvl5pPr marL="715963" indent="-17303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1"/>
          </p:nvPr>
        </p:nvSpPr>
        <p:spPr>
          <a:xfrm>
            <a:off x="6063201" y="1727200"/>
            <a:ext cx="2744249" cy="4237038"/>
          </a:xfrm>
        </p:spPr>
        <p:txBody>
          <a:bodyPr/>
          <a:lstStyle>
            <a:lvl1pPr>
              <a:defRPr sz="1800"/>
            </a:lvl1pPr>
            <a:lvl2pPr marL="180975" indent="-179388">
              <a:defRPr sz="1800"/>
            </a:lvl2pPr>
            <a:lvl3pPr marL="361950" indent="-180975">
              <a:defRPr sz="1800"/>
            </a:lvl3pPr>
            <a:lvl4pPr marL="542925" indent="-180975">
              <a:defRPr sz="1800"/>
            </a:lvl4pPr>
            <a:lvl5pPr marL="715963" indent="-17303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sp>
        <p:nvSpPr>
          <p:cNvPr id="13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GE Title or job number 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9/15/2017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65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8142" y="1736449"/>
            <a:ext cx="4152405" cy="394355"/>
          </a:xfrm>
        </p:spPr>
        <p:txBody>
          <a:bodyPr anchor="t" anchorCtr="0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142" y="2189527"/>
            <a:ext cx="4152405" cy="376665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3414" y="1736449"/>
            <a:ext cx="4154036" cy="394355"/>
          </a:xfrm>
        </p:spPr>
        <p:txBody>
          <a:bodyPr anchor="t" anchorCtr="0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3414" y="2189527"/>
            <a:ext cx="4154036" cy="376665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pic>
        <p:nvPicPr>
          <p:cNvPr id="8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42900" y="280988"/>
            <a:ext cx="8459788" cy="99853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GB" dirty="0"/>
          </a:p>
        </p:txBody>
      </p:sp>
      <p:sp>
        <p:nvSpPr>
          <p:cNvPr id="13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GE Title or job number 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9/15/2017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080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GE Title or job number 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9/15/2017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50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3410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3774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280988"/>
            <a:ext cx="8459788" cy="99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727200"/>
            <a:ext cx="8459788" cy="423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80" r:id="rId15"/>
  </p:sldLayoutIdLst>
  <p:hf sldNum="0"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9pPr>
    </p:titleStyle>
    <p:bodyStyle>
      <a:lvl1pPr algn="l" rtl="0" eaLnBrk="1" fontAlgn="base" hangingPunct="1">
        <a:lnSpc>
          <a:spcPct val="90000"/>
        </a:lnSpc>
        <a:spcBef>
          <a:spcPct val="50000"/>
        </a:spcBef>
        <a:spcAft>
          <a:spcPct val="0"/>
        </a:spcAft>
        <a:buClr>
          <a:srgbClr val="004880"/>
        </a:buClr>
        <a:defRPr sz="3200">
          <a:solidFill>
            <a:srgbClr val="1E4191"/>
          </a:solidFill>
          <a:latin typeface="+mn-lt"/>
          <a:ea typeface="+mn-ea"/>
          <a:cs typeface="+mn-cs"/>
        </a:defRPr>
      </a:lvl1pPr>
      <a:lvl2pPr marL="341313" indent="-33972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004880"/>
        </a:buClr>
        <a:buFont typeface="GE Inspira Pitch" pitchFamily="34" charset="0"/>
        <a:buChar char="•"/>
        <a:defRPr sz="3200">
          <a:solidFill>
            <a:srgbClr val="1E4191"/>
          </a:solidFill>
          <a:latin typeface="+mn-lt"/>
        </a:defRPr>
      </a:lvl2pPr>
      <a:lvl3pPr marL="744538" indent="-288925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3pPr>
      <a:lvl4pPr marL="1146175" indent="-287338" algn="l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4pPr>
      <a:lvl5pPr marL="1546225" indent="-285750" algn="l" rtl="0" eaLnBrk="1" fontAlgn="base" hangingPunct="1">
        <a:lnSpc>
          <a:spcPct val="90000"/>
        </a:lnSpc>
        <a:spcBef>
          <a:spcPts val="24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5pPr>
      <a:lvl6pPr marL="20034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6pPr>
      <a:lvl7pPr marL="24606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7pPr>
      <a:lvl8pPr marL="29178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8pPr>
      <a:lvl9pPr marL="33750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sz="quarter"/>
          </p:nvPr>
        </p:nvSpPr>
        <p:spPr>
          <a:xfrm>
            <a:off x="485044" y="2014171"/>
            <a:ext cx="8401050" cy="1395413"/>
          </a:xfrm>
        </p:spPr>
        <p:txBody>
          <a:bodyPr/>
          <a:lstStyle/>
          <a:p>
            <a:r>
              <a:rPr kumimoji="1" lang="en-US" altLang="zh-CN" dirty="0"/>
              <a:t>2017</a:t>
            </a:r>
            <a:r>
              <a:rPr kumimoji="1" lang="zh-CN" altLang="en-US" dirty="0"/>
              <a:t> </a:t>
            </a:r>
            <a:r>
              <a:rPr kumimoji="1" lang="en-US" altLang="zh-CN" dirty="0"/>
              <a:t>Tsinghua MEM XLP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sz="quarter" idx="1"/>
          </p:nvPr>
        </p:nvSpPr>
        <p:spPr>
          <a:xfrm>
            <a:off x="2428022" y="3842849"/>
            <a:ext cx="6458072" cy="1752600"/>
          </a:xfrm>
        </p:spPr>
        <p:txBody>
          <a:bodyPr/>
          <a:lstStyle/>
          <a:p>
            <a:r>
              <a:rPr kumimoji="1" lang="en-US" altLang="zh-CN" dirty="0"/>
              <a:t>Group </a:t>
            </a:r>
            <a:r>
              <a:rPr kumimoji="1" lang="en-US" altLang="zh-CN" dirty="0" smtClean="0"/>
              <a:t>3  Daily </a:t>
            </a:r>
            <a:r>
              <a:rPr kumimoji="1" lang="en-US" altLang="zh-CN" dirty="0"/>
              <a:t>Report</a:t>
            </a:r>
            <a:endParaRPr lang="zh-CN" altLang="en-US" dirty="0"/>
          </a:p>
        </p:txBody>
      </p:sp>
      <p:sp>
        <p:nvSpPr>
          <p:cNvPr id="4" name="副标题 2"/>
          <p:cNvSpPr txBox="1">
            <a:spLocks/>
          </p:cNvSpPr>
          <p:nvPr/>
        </p:nvSpPr>
        <p:spPr bwMode="auto">
          <a:xfrm>
            <a:off x="7095861" y="6161202"/>
            <a:ext cx="1473104" cy="310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defRPr sz="50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341313" indent="-339725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4880"/>
              </a:buClr>
              <a:buFont typeface="GE Inspira Pitch" pitchFamily="34" charset="0"/>
              <a:buChar char="•"/>
              <a:defRPr sz="3200">
                <a:solidFill>
                  <a:srgbClr val="1E4191"/>
                </a:solidFill>
                <a:latin typeface="+mn-lt"/>
              </a:defRPr>
            </a:lvl2pPr>
            <a:lvl3pPr marL="744538" indent="-288925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3pPr>
            <a:lvl4pPr marL="1146175" indent="-287338" algn="l" rtl="0" eaLnBrk="1" fontAlgn="base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4pPr>
            <a:lvl5pPr marL="1546225" indent="-285750" algn="l" rtl="0" eaLnBrk="1" fontAlgn="base" hangingPunct="1">
              <a:lnSpc>
                <a:spcPct val="90000"/>
              </a:lnSpc>
              <a:spcBef>
                <a:spcPts val="24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5pPr>
            <a:lvl6pPr marL="2003425" indent="-2857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6pPr>
            <a:lvl7pPr marL="2460625" indent="-2857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7pPr>
            <a:lvl8pPr marL="2917825" indent="-2857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8pPr>
            <a:lvl9pPr marL="3375025" indent="-2857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9pPr>
          </a:lstStyle>
          <a:p>
            <a:r>
              <a:rPr kumimoji="1" lang="en-US" altLang="zh-CN" sz="1400" kern="0" dirty="0" smtClean="0"/>
              <a:t>2017</a:t>
            </a:r>
            <a:r>
              <a:rPr kumimoji="1" lang="zh-CN" altLang="en-US" sz="1400" kern="0" dirty="0" smtClean="0"/>
              <a:t>年</a:t>
            </a:r>
            <a:r>
              <a:rPr kumimoji="1" lang="en-US" altLang="zh-CN" sz="1400" kern="0" dirty="0" smtClean="0"/>
              <a:t>9</a:t>
            </a:r>
            <a:r>
              <a:rPr kumimoji="1" lang="zh-CN" altLang="en-US" sz="1400" kern="0" dirty="0" smtClean="0"/>
              <a:t>月</a:t>
            </a:r>
            <a:r>
              <a:rPr kumimoji="1" lang="en-US" altLang="zh-CN" sz="1400" kern="0" dirty="0" smtClean="0"/>
              <a:t>14</a:t>
            </a:r>
            <a:r>
              <a:rPr kumimoji="1" lang="zh-CN" altLang="en-US" sz="1400" kern="0" dirty="0" smtClean="0"/>
              <a:t>日</a:t>
            </a:r>
            <a:endParaRPr lang="zh-CN" altLang="en-US" sz="1400" kern="0" dirty="0"/>
          </a:p>
        </p:txBody>
      </p:sp>
    </p:spTree>
    <p:extLst>
      <p:ext uri="{BB962C8B-B14F-4D97-AF65-F5344CB8AC3E}">
        <p14:creationId xmlns:p14="http://schemas.microsoft.com/office/powerpoint/2010/main" val="186477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en-US" sz="44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G</a:t>
            </a:r>
            <a:r>
              <a:rPr kumimoji="1" lang="en-US" altLang="zh-CN" sz="4400" dirty="0" err="1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roup</a:t>
            </a:r>
            <a:r>
              <a:rPr kumimoji="1" lang="en-US" altLang="zh-CN" sz="44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3 </a:t>
            </a:r>
            <a:r>
              <a:rPr kumimoji="1" lang="en-US" altLang="zh-CN" sz="44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Daily</a:t>
            </a:r>
            <a:r>
              <a:rPr kumimoji="1" lang="en-US" altLang="zh-CN" sz="44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Report</a:t>
            </a:r>
            <a:endParaRPr kumimoji="1" lang="en-GB" altLang="en-US" sz="4400" dirty="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4587875" y="1428338"/>
            <a:ext cx="0" cy="48704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77813" y="3781172"/>
            <a:ext cx="86614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4"/>
          <p:cNvSpPr txBox="1">
            <a:spLocks/>
          </p:cNvSpPr>
          <p:nvPr/>
        </p:nvSpPr>
        <p:spPr bwMode="auto">
          <a:xfrm>
            <a:off x="236538" y="1260243"/>
            <a:ext cx="4310062" cy="2312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342900" algn="l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4880"/>
              </a:buClr>
              <a:defRPr sz="1800">
                <a:solidFill>
                  <a:srgbClr val="1E4191"/>
                </a:solidFill>
                <a:latin typeface="+mn-lt"/>
                <a:ea typeface="+mn-ea"/>
                <a:cs typeface="+mn-cs"/>
              </a:defRPr>
            </a:lvl1pPr>
            <a:lvl2pPr marL="341313" indent="-339725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4880"/>
              </a:buClr>
              <a:buFont typeface="GE Inspira Pitch" pitchFamily="34" charset="0"/>
              <a:buChar char="•"/>
              <a:defRPr sz="1800">
                <a:solidFill>
                  <a:srgbClr val="1E4191"/>
                </a:solidFill>
                <a:latin typeface="+mn-lt"/>
              </a:defRPr>
            </a:lvl2pPr>
            <a:lvl3pPr marL="744538" indent="-288925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4880"/>
              </a:buClr>
              <a:buChar char="–"/>
              <a:defRPr sz="1800">
                <a:solidFill>
                  <a:srgbClr val="1E4191"/>
                </a:solidFill>
                <a:latin typeface="+mn-lt"/>
              </a:defRPr>
            </a:lvl3pPr>
            <a:lvl4pPr marL="1146175" indent="-287338" algn="l" rtl="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4880"/>
              </a:buClr>
              <a:buChar char="–"/>
              <a:defRPr sz="1800">
                <a:solidFill>
                  <a:srgbClr val="1E4191"/>
                </a:solidFill>
                <a:latin typeface="+mn-lt"/>
              </a:defRPr>
            </a:lvl4pPr>
            <a:lvl5pPr marL="1546225" indent="-285750" algn="l" rtl="0" eaLnBrk="0" fontAlgn="base" hangingPunct="0">
              <a:lnSpc>
                <a:spcPct val="90000"/>
              </a:lnSpc>
              <a:spcBef>
                <a:spcPts val="238"/>
              </a:spcBef>
              <a:spcAft>
                <a:spcPct val="0"/>
              </a:spcAft>
              <a:buClr>
                <a:srgbClr val="004880"/>
              </a:buClr>
              <a:buChar char="–"/>
              <a:defRPr sz="1800">
                <a:solidFill>
                  <a:srgbClr val="1E4191"/>
                </a:solidFill>
                <a:latin typeface="+mn-lt"/>
              </a:defRPr>
            </a:lvl5pPr>
            <a:lvl6pPr marL="2003425" indent="-2857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 sz="1800">
                <a:solidFill>
                  <a:srgbClr val="1E4191"/>
                </a:solidFill>
                <a:latin typeface="+mn-lt"/>
              </a:defRPr>
            </a:lvl6pPr>
            <a:lvl7pPr marL="2460625" indent="-2857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 sz="1800">
                <a:solidFill>
                  <a:srgbClr val="1E4191"/>
                </a:solidFill>
                <a:latin typeface="+mn-lt"/>
              </a:defRPr>
            </a:lvl7pPr>
            <a:lvl8pPr marL="2917825" indent="-2857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 sz="1800">
                <a:solidFill>
                  <a:srgbClr val="1E4191"/>
                </a:solidFill>
                <a:latin typeface="+mn-lt"/>
              </a:defRPr>
            </a:lvl8pPr>
            <a:lvl9pPr marL="3375025" indent="-2857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 sz="1800">
                <a:solidFill>
                  <a:srgbClr val="1E4191"/>
                </a:solidFill>
                <a:latin typeface="+mn-lt"/>
              </a:defRPr>
            </a:lvl9pPr>
          </a:lstStyle>
          <a:p>
            <a:r>
              <a:rPr kumimoji="1" lang="zh-CN" altLang="en-US" sz="2000" b="1" dirty="0">
                <a:solidFill>
                  <a:srgbClr val="0070C0"/>
                </a:solidFill>
              </a:rPr>
              <a:t>团队建设</a:t>
            </a:r>
          </a:p>
          <a:p>
            <a:pPr marL="231775" indent="0">
              <a:spcBef>
                <a:spcPts val="2200"/>
              </a:spcBef>
            </a:pPr>
            <a:r>
              <a:rPr kumimoji="1" lang="zh-CN" altLang="en-US" sz="1600" b="1" dirty="0">
                <a:solidFill>
                  <a:srgbClr val="00B0F0"/>
                </a:solidFill>
              </a:rPr>
              <a:t>选举组长</a:t>
            </a:r>
          </a:p>
          <a:p>
            <a:pPr marL="231775" indent="0"/>
            <a:r>
              <a:rPr kumimoji="1" lang="zh-CN" altLang="en-US" sz="1600" b="1" dirty="0">
                <a:solidFill>
                  <a:srgbClr val="00B0F0"/>
                </a:solidFill>
              </a:rPr>
              <a:t>明确分工</a:t>
            </a:r>
          </a:p>
          <a:p>
            <a:pPr marL="231775" indent="0"/>
            <a:r>
              <a:rPr kumimoji="1" lang="zh-CN" altLang="en-US" sz="1600" b="1" dirty="0">
                <a:solidFill>
                  <a:srgbClr val="00B0F0"/>
                </a:solidFill>
              </a:rPr>
              <a:t>明确工作方法</a:t>
            </a:r>
          </a:p>
          <a:p>
            <a:pPr marL="231775" indent="0"/>
            <a:r>
              <a:rPr kumimoji="1" lang="zh-CN" altLang="en-US" sz="1600" b="1" dirty="0">
                <a:solidFill>
                  <a:srgbClr val="00B0F0"/>
                </a:solidFill>
              </a:rPr>
              <a:t>明确工作流程</a:t>
            </a:r>
          </a:p>
          <a:p>
            <a:pPr marL="0" indent="0">
              <a:defRPr/>
            </a:pPr>
            <a:endParaRPr lang="en-GB" sz="1200" b="0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marL="0" indent="0">
              <a:defRPr/>
            </a:pPr>
            <a:endParaRPr lang="en-GB" sz="1200" b="0" dirty="0"/>
          </a:p>
        </p:txBody>
      </p:sp>
      <p:sp>
        <p:nvSpPr>
          <p:cNvPr id="15" name="Content Placeholder 4"/>
          <p:cNvSpPr txBox="1">
            <a:spLocks/>
          </p:cNvSpPr>
          <p:nvPr/>
        </p:nvSpPr>
        <p:spPr bwMode="auto">
          <a:xfrm>
            <a:off x="236538" y="3960082"/>
            <a:ext cx="4310062" cy="2312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342900" algn="l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4880"/>
              </a:buClr>
              <a:defRPr sz="1800">
                <a:solidFill>
                  <a:srgbClr val="1E4191"/>
                </a:solidFill>
                <a:latin typeface="+mn-lt"/>
                <a:ea typeface="+mn-ea"/>
                <a:cs typeface="+mn-cs"/>
              </a:defRPr>
            </a:lvl1pPr>
            <a:lvl2pPr marL="341313" indent="-339725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4880"/>
              </a:buClr>
              <a:buFont typeface="GE Inspira Pitch" pitchFamily="34" charset="0"/>
              <a:buChar char="•"/>
              <a:defRPr sz="1800">
                <a:solidFill>
                  <a:srgbClr val="1E4191"/>
                </a:solidFill>
                <a:latin typeface="+mn-lt"/>
              </a:defRPr>
            </a:lvl2pPr>
            <a:lvl3pPr marL="744538" indent="-288925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4880"/>
              </a:buClr>
              <a:buChar char="–"/>
              <a:defRPr sz="1800">
                <a:solidFill>
                  <a:srgbClr val="1E4191"/>
                </a:solidFill>
                <a:latin typeface="+mn-lt"/>
              </a:defRPr>
            </a:lvl3pPr>
            <a:lvl4pPr marL="1146175" indent="-287338" algn="l" rtl="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4880"/>
              </a:buClr>
              <a:buChar char="–"/>
              <a:defRPr sz="1800">
                <a:solidFill>
                  <a:srgbClr val="1E4191"/>
                </a:solidFill>
                <a:latin typeface="+mn-lt"/>
              </a:defRPr>
            </a:lvl4pPr>
            <a:lvl5pPr marL="1546225" indent="-285750" algn="l" rtl="0" eaLnBrk="0" fontAlgn="base" hangingPunct="0">
              <a:lnSpc>
                <a:spcPct val="90000"/>
              </a:lnSpc>
              <a:spcBef>
                <a:spcPts val="238"/>
              </a:spcBef>
              <a:spcAft>
                <a:spcPct val="0"/>
              </a:spcAft>
              <a:buClr>
                <a:srgbClr val="004880"/>
              </a:buClr>
              <a:buChar char="–"/>
              <a:defRPr sz="1800">
                <a:solidFill>
                  <a:srgbClr val="1E4191"/>
                </a:solidFill>
                <a:latin typeface="+mn-lt"/>
              </a:defRPr>
            </a:lvl5pPr>
            <a:lvl6pPr marL="2003425" indent="-2857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 sz="1800">
                <a:solidFill>
                  <a:srgbClr val="1E4191"/>
                </a:solidFill>
                <a:latin typeface="+mn-lt"/>
              </a:defRPr>
            </a:lvl6pPr>
            <a:lvl7pPr marL="2460625" indent="-2857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 sz="1800">
                <a:solidFill>
                  <a:srgbClr val="1E4191"/>
                </a:solidFill>
                <a:latin typeface="+mn-lt"/>
              </a:defRPr>
            </a:lvl7pPr>
            <a:lvl8pPr marL="2917825" indent="-2857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 sz="1800">
                <a:solidFill>
                  <a:srgbClr val="1E4191"/>
                </a:solidFill>
                <a:latin typeface="+mn-lt"/>
              </a:defRPr>
            </a:lvl8pPr>
            <a:lvl9pPr marL="3375025" indent="-2857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 sz="1800">
                <a:solidFill>
                  <a:srgbClr val="1E4191"/>
                </a:solidFill>
                <a:latin typeface="+mn-lt"/>
              </a:defRPr>
            </a:lvl9pPr>
          </a:lstStyle>
          <a:p>
            <a:r>
              <a:rPr kumimoji="1" lang="zh-CN" altLang="en-US" sz="2000" b="1" dirty="0">
                <a:solidFill>
                  <a:srgbClr val="0070C0"/>
                </a:solidFill>
              </a:rPr>
              <a:t>成果</a:t>
            </a:r>
            <a:r>
              <a:rPr kumimoji="1" lang="zh-CN" altLang="en-US" sz="2000" b="1" dirty="0" smtClean="0">
                <a:solidFill>
                  <a:srgbClr val="0070C0"/>
                </a:solidFill>
              </a:rPr>
              <a:t>输出 </a:t>
            </a:r>
            <a:endParaRPr kumimoji="1" lang="en-US" altLang="zh-CN" sz="2000" b="1" dirty="0" smtClean="0">
              <a:solidFill>
                <a:srgbClr val="0070C0"/>
              </a:solidFill>
            </a:endParaRPr>
          </a:p>
          <a:p>
            <a:r>
              <a:rPr kumimoji="1" lang="en-US" altLang="zh-CN" sz="1400" b="1" dirty="0" smtClean="0">
                <a:solidFill>
                  <a:srgbClr val="00B0F0"/>
                </a:solidFill>
              </a:rPr>
              <a:t>1</a:t>
            </a:r>
            <a:r>
              <a:rPr kumimoji="1" lang="zh-CN" altLang="en-US" sz="1400" b="1" dirty="0" smtClean="0">
                <a:solidFill>
                  <a:srgbClr val="00B0F0"/>
                </a:solidFill>
              </a:rPr>
              <a:t>、</a:t>
            </a:r>
            <a:r>
              <a:rPr kumimoji="1" lang="en-US" altLang="zh-CN" sz="1400" b="1" dirty="0">
                <a:solidFill>
                  <a:srgbClr val="00B0F0"/>
                </a:solidFill>
              </a:rPr>
              <a:t>wiki</a:t>
            </a:r>
            <a:r>
              <a:rPr kumimoji="1" lang="zh-CN" altLang="en-US" sz="1400" b="1" dirty="0">
                <a:solidFill>
                  <a:srgbClr val="00B0F0"/>
                </a:solidFill>
              </a:rPr>
              <a:t>团队主页 、</a:t>
            </a:r>
            <a:r>
              <a:rPr kumimoji="1" lang="zh-CN" altLang="en-US" sz="1400" b="1" dirty="0" smtClean="0">
                <a:solidFill>
                  <a:srgbClr val="00B0F0"/>
                </a:solidFill>
              </a:rPr>
              <a:t>学员简历、学习报告</a:t>
            </a:r>
            <a:endParaRPr kumimoji="1" lang="en-US" altLang="zh-CN" sz="1400" b="1" dirty="0">
              <a:solidFill>
                <a:srgbClr val="00B0F0"/>
              </a:solidFill>
            </a:endParaRPr>
          </a:p>
          <a:p>
            <a:r>
              <a:rPr kumimoji="1" lang="en-US" altLang="zh-CN" sz="1400" b="1" dirty="0" smtClean="0">
                <a:solidFill>
                  <a:srgbClr val="00B0F0"/>
                </a:solidFill>
              </a:rPr>
              <a:t>2</a:t>
            </a:r>
            <a:r>
              <a:rPr kumimoji="1" lang="zh-CN" altLang="en-US" sz="1400" b="1" dirty="0" smtClean="0">
                <a:solidFill>
                  <a:srgbClr val="00B0F0"/>
                </a:solidFill>
              </a:rPr>
              <a:t>、</a:t>
            </a:r>
            <a:r>
              <a:rPr kumimoji="1" lang="zh-CN" altLang="en-US" sz="1400" b="1" dirty="0">
                <a:solidFill>
                  <a:srgbClr val="00B0F0"/>
                </a:solidFill>
              </a:rPr>
              <a:t>学员手册修订 </a:t>
            </a:r>
            <a:r>
              <a:rPr kumimoji="1" lang="zh-CN" altLang="en-US" sz="1400" b="1" dirty="0" smtClean="0">
                <a:solidFill>
                  <a:srgbClr val="00B0F0"/>
                </a:solidFill>
              </a:rPr>
              <a:t>    （</a:t>
            </a:r>
            <a:r>
              <a:rPr kumimoji="1" lang="zh-CN" altLang="en-US" sz="1400" b="1" dirty="0">
                <a:solidFill>
                  <a:srgbClr val="00B0F0"/>
                </a:solidFill>
              </a:rPr>
              <a:t>基础架构层次的修改）</a:t>
            </a:r>
            <a:endParaRPr kumimoji="1" lang="en-US" altLang="zh-CN" sz="1400" b="1" dirty="0">
              <a:solidFill>
                <a:srgbClr val="00B0F0"/>
              </a:solidFill>
            </a:endParaRPr>
          </a:p>
          <a:p>
            <a:r>
              <a:rPr kumimoji="1" lang="en-US" altLang="zh-CN" sz="1400" b="1" dirty="0">
                <a:solidFill>
                  <a:srgbClr val="00B0F0"/>
                </a:solidFill>
              </a:rPr>
              <a:t>           </a:t>
            </a:r>
            <a:r>
              <a:rPr kumimoji="1" lang="en-US" altLang="zh-CN" sz="1400" b="1" dirty="0" smtClean="0">
                <a:solidFill>
                  <a:srgbClr val="00B0F0"/>
                </a:solidFill>
              </a:rPr>
              <a:t>1</a:t>
            </a:r>
            <a:r>
              <a:rPr kumimoji="1" lang="zh-CN" altLang="en-US" sz="1400" b="1" dirty="0" smtClean="0">
                <a:solidFill>
                  <a:srgbClr val="00B0F0"/>
                </a:solidFill>
              </a:rPr>
              <a:t>）</a:t>
            </a:r>
            <a:r>
              <a:rPr kumimoji="1" lang="en-US" altLang="zh-CN" sz="1400" b="1" dirty="0" smtClean="0">
                <a:solidFill>
                  <a:srgbClr val="00B0F0"/>
                </a:solidFill>
              </a:rPr>
              <a:t> </a:t>
            </a:r>
            <a:r>
              <a:rPr kumimoji="1" lang="zh-CN" altLang="en-US" sz="1400" b="1" dirty="0">
                <a:solidFill>
                  <a:srgbClr val="00B0F0"/>
                </a:solidFill>
              </a:rPr>
              <a:t>逻辑模型 </a:t>
            </a:r>
            <a:r>
              <a:rPr kumimoji="1" lang="en-US" altLang="zh-CN" sz="1400" b="1" dirty="0" err="1">
                <a:solidFill>
                  <a:srgbClr val="00B0F0"/>
                </a:solidFill>
              </a:rPr>
              <a:t>Git</a:t>
            </a:r>
            <a:r>
              <a:rPr kumimoji="1" lang="en-US" altLang="zh-CN" sz="1400" b="1" dirty="0">
                <a:solidFill>
                  <a:srgbClr val="00B0F0"/>
                </a:solidFill>
              </a:rPr>
              <a:t> </a:t>
            </a:r>
            <a:r>
              <a:rPr kumimoji="1" lang="zh-CN" altLang="en-US" sz="1400" b="1" dirty="0">
                <a:solidFill>
                  <a:srgbClr val="00B0F0"/>
                </a:solidFill>
              </a:rPr>
              <a:t>上传</a:t>
            </a:r>
            <a:endParaRPr kumimoji="1" lang="en-US" altLang="zh-CN" sz="1400" b="1" dirty="0">
              <a:solidFill>
                <a:srgbClr val="00B0F0"/>
              </a:solidFill>
            </a:endParaRPr>
          </a:p>
          <a:p>
            <a:r>
              <a:rPr kumimoji="1" lang="en-US" altLang="zh-CN" sz="1400" b="1" dirty="0">
                <a:solidFill>
                  <a:srgbClr val="00B0F0"/>
                </a:solidFill>
              </a:rPr>
              <a:t>           </a:t>
            </a:r>
            <a:r>
              <a:rPr kumimoji="1" lang="en-US" altLang="zh-CN" sz="1400" b="1" dirty="0">
                <a:solidFill>
                  <a:srgbClr val="00B0F0"/>
                </a:solidFill>
              </a:rPr>
              <a:t>2</a:t>
            </a:r>
            <a:r>
              <a:rPr kumimoji="1" lang="zh-CN" altLang="en-US" sz="1400" b="1" dirty="0" smtClean="0">
                <a:solidFill>
                  <a:srgbClr val="00B0F0"/>
                </a:solidFill>
              </a:rPr>
              <a:t>） 社群画布 </a:t>
            </a:r>
            <a:r>
              <a:rPr kumimoji="1" lang="en-US" altLang="zh-CN" sz="1400" b="1" dirty="0" err="1" smtClean="0">
                <a:solidFill>
                  <a:srgbClr val="00B0F0"/>
                </a:solidFill>
              </a:rPr>
              <a:t>Git</a:t>
            </a:r>
            <a:r>
              <a:rPr kumimoji="1" lang="en-US" altLang="zh-CN" sz="1400" b="1" dirty="0" smtClean="0">
                <a:solidFill>
                  <a:srgbClr val="00B0F0"/>
                </a:solidFill>
              </a:rPr>
              <a:t> </a:t>
            </a:r>
            <a:r>
              <a:rPr kumimoji="1" lang="zh-CN" altLang="en-US" sz="1400" b="1" dirty="0">
                <a:solidFill>
                  <a:srgbClr val="00B0F0"/>
                </a:solidFill>
              </a:rPr>
              <a:t>上传</a:t>
            </a:r>
            <a:endParaRPr kumimoji="1" lang="en-US" altLang="zh-CN" sz="1400" b="1" dirty="0">
              <a:solidFill>
                <a:srgbClr val="00B0F0"/>
              </a:solidFill>
            </a:endParaRPr>
          </a:p>
          <a:p>
            <a:r>
              <a:rPr kumimoji="1" lang="en-US" altLang="zh-CN" sz="1400" b="1" dirty="0" smtClean="0">
                <a:solidFill>
                  <a:srgbClr val="00B0F0"/>
                </a:solidFill>
              </a:rPr>
              <a:t>3</a:t>
            </a:r>
            <a:r>
              <a:rPr kumimoji="1" lang="zh-CN" altLang="en-US" sz="1400" b="1" dirty="0" smtClean="0">
                <a:solidFill>
                  <a:srgbClr val="00B0F0"/>
                </a:solidFill>
              </a:rPr>
              <a:t>、</a:t>
            </a:r>
            <a:r>
              <a:rPr kumimoji="1" lang="zh-CN" altLang="en-US" sz="1400" b="1" dirty="0">
                <a:solidFill>
                  <a:srgbClr val="00B0F0"/>
                </a:solidFill>
              </a:rPr>
              <a:t>班级宪章修订     （基于上一版的优化）</a:t>
            </a:r>
            <a:endParaRPr kumimoji="1" lang="en-US" altLang="zh-CN" sz="1400" b="1" dirty="0">
              <a:solidFill>
                <a:srgbClr val="00B0F0"/>
              </a:solidFill>
            </a:endParaRPr>
          </a:p>
          <a:p>
            <a:r>
              <a:rPr kumimoji="1" lang="en-US" altLang="zh-CN" sz="1400" b="1" dirty="0">
                <a:solidFill>
                  <a:srgbClr val="00B0F0"/>
                </a:solidFill>
              </a:rPr>
              <a:t>            </a:t>
            </a:r>
            <a:r>
              <a:rPr kumimoji="1" lang="en-US" altLang="zh-CN" sz="1400" b="1" dirty="0" smtClean="0">
                <a:solidFill>
                  <a:srgbClr val="00B0F0"/>
                </a:solidFill>
              </a:rPr>
              <a:t>1</a:t>
            </a:r>
            <a:r>
              <a:rPr kumimoji="1" lang="zh-CN" altLang="en-US" sz="1400" b="1" dirty="0" smtClean="0">
                <a:solidFill>
                  <a:srgbClr val="00B0F0"/>
                </a:solidFill>
              </a:rPr>
              <a:t>）逻辑模型</a:t>
            </a:r>
            <a:r>
              <a:rPr kumimoji="1" lang="en-US" altLang="zh-CN" sz="1400" b="1" dirty="0" err="1">
                <a:solidFill>
                  <a:srgbClr val="00B0F0"/>
                </a:solidFill>
              </a:rPr>
              <a:t>Git</a:t>
            </a:r>
            <a:r>
              <a:rPr kumimoji="1" lang="en-US" altLang="zh-CN" sz="1400" b="1" dirty="0">
                <a:solidFill>
                  <a:srgbClr val="00B0F0"/>
                </a:solidFill>
              </a:rPr>
              <a:t> </a:t>
            </a:r>
            <a:r>
              <a:rPr kumimoji="1" lang="zh-CN" altLang="en-US" sz="1400" b="1" dirty="0">
                <a:solidFill>
                  <a:srgbClr val="00B0F0"/>
                </a:solidFill>
              </a:rPr>
              <a:t>上传</a:t>
            </a:r>
            <a:endParaRPr kumimoji="1" lang="en-US" altLang="zh-CN" sz="1400" b="1" dirty="0">
              <a:solidFill>
                <a:srgbClr val="00B0F0"/>
              </a:solidFill>
            </a:endParaRPr>
          </a:p>
          <a:p>
            <a:r>
              <a:rPr kumimoji="1" lang="en-US" altLang="zh-CN" sz="1400" b="1" dirty="0">
                <a:solidFill>
                  <a:srgbClr val="00B0F0"/>
                </a:solidFill>
              </a:rPr>
              <a:t>            2</a:t>
            </a:r>
            <a:r>
              <a:rPr kumimoji="1" lang="zh-CN" altLang="en-US" sz="1400" b="1" dirty="0">
                <a:solidFill>
                  <a:srgbClr val="00B0F0"/>
                </a:solidFill>
              </a:rPr>
              <a:t>）社群画布</a:t>
            </a:r>
            <a:r>
              <a:rPr kumimoji="1" lang="en-US" altLang="zh-CN" sz="1400" b="1" dirty="0" err="1">
                <a:solidFill>
                  <a:srgbClr val="00B0F0"/>
                </a:solidFill>
              </a:rPr>
              <a:t>Git</a:t>
            </a:r>
            <a:r>
              <a:rPr kumimoji="1" lang="en-US" altLang="zh-CN" sz="1400" b="1" dirty="0">
                <a:solidFill>
                  <a:srgbClr val="00B0F0"/>
                </a:solidFill>
              </a:rPr>
              <a:t> </a:t>
            </a:r>
            <a:r>
              <a:rPr kumimoji="1" lang="zh-CN" altLang="en-US" sz="1400" b="1" dirty="0">
                <a:solidFill>
                  <a:srgbClr val="00B0F0"/>
                </a:solidFill>
              </a:rPr>
              <a:t>上传</a:t>
            </a:r>
            <a:endParaRPr kumimoji="1" lang="en-US" altLang="zh-CN" sz="1400" b="1" dirty="0">
              <a:solidFill>
                <a:srgbClr val="00B0F0"/>
              </a:solidFill>
            </a:endParaRPr>
          </a:p>
          <a:p>
            <a:r>
              <a:rPr kumimoji="1" lang="en-US" altLang="zh-CN" sz="1400" b="1" dirty="0" smtClean="0">
                <a:solidFill>
                  <a:srgbClr val="00B0F0"/>
                </a:solidFill>
              </a:rPr>
              <a:t>4</a:t>
            </a:r>
            <a:r>
              <a:rPr kumimoji="1" lang="zh-CN" altLang="en-US" sz="1400" b="1" dirty="0" smtClean="0">
                <a:solidFill>
                  <a:srgbClr val="00B0F0"/>
                </a:solidFill>
              </a:rPr>
              <a:t>、</a:t>
            </a:r>
            <a:r>
              <a:rPr kumimoji="1" lang="en-US" altLang="zh-CN" sz="1400" b="1" dirty="0" smtClean="0">
                <a:solidFill>
                  <a:srgbClr val="00B0F0"/>
                </a:solidFill>
              </a:rPr>
              <a:t> </a:t>
            </a:r>
            <a:r>
              <a:rPr kumimoji="1" lang="zh-CN" altLang="en-US" sz="1400" b="1" dirty="0">
                <a:solidFill>
                  <a:srgbClr val="00B0F0"/>
                </a:solidFill>
              </a:rPr>
              <a:t>团队记录视频</a:t>
            </a:r>
            <a:endParaRPr kumimoji="1" lang="en-US" altLang="zh-CN" sz="1400" b="1" dirty="0">
              <a:solidFill>
                <a:srgbClr val="00B0F0"/>
              </a:solidFill>
            </a:endParaRPr>
          </a:p>
          <a:p>
            <a:pPr marL="0" indent="0">
              <a:defRPr/>
            </a:pPr>
            <a:endParaRPr lang="en-GB" sz="1400" b="0" dirty="0">
              <a:solidFill>
                <a:srgbClr val="00B0F0"/>
              </a:solidFill>
            </a:endParaRPr>
          </a:p>
        </p:txBody>
      </p:sp>
      <p:sp>
        <p:nvSpPr>
          <p:cNvPr id="16" name="Content Placeholder 4"/>
          <p:cNvSpPr txBox="1">
            <a:spLocks/>
          </p:cNvSpPr>
          <p:nvPr/>
        </p:nvSpPr>
        <p:spPr bwMode="auto">
          <a:xfrm>
            <a:off x="4833938" y="1260242"/>
            <a:ext cx="4105275" cy="2312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342900" algn="l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4880"/>
              </a:buClr>
              <a:defRPr sz="1800">
                <a:solidFill>
                  <a:srgbClr val="1E4191"/>
                </a:solidFill>
                <a:latin typeface="+mn-lt"/>
                <a:ea typeface="+mn-ea"/>
                <a:cs typeface="+mn-cs"/>
              </a:defRPr>
            </a:lvl1pPr>
            <a:lvl2pPr marL="341313" indent="-339725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4880"/>
              </a:buClr>
              <a:buFont typeface="GE Inspira Pitch" pitchFamily="34" charset="0"/>
              <a:buChar char="•"/>
              <a:defRPr sz="1800">
                <a:solidFill>
                  <a:srgbClr val="1E4191"/>
                </a:solidFill>
                <a:latin typeface="+mn-lt"/>
              </a:defRPr>
            </a:lvl2pPr>
            <a:lvl3pPr marL="744538" indent="-288925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4880"/>
              </a:buClr>
              <a:buChar char="–"/>
              <a:defRPr sz="1800">
                <a:solidFill>
                  <a:srgbClr val="1E4191"/>
                </a:solidFill>
                <a:latin typeface="+mn-lt"/>
              </a:defRPr>
            </a:lvl3pPr>
            <a:lvl4pPr marL="1146175" indent="-287338" algn="l" rtl="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4880"/>
              </a:buClr>
              <a:buChar char="–"/>
              <a:defRPr sz="1800">
                <a:solidFill>
                  <a:srgbClr val="1E4191"/>
                </a:solidFill>
                <a:latin typeface="+mn-lt"/>
              </a:defRPr>
            </a:lvl4pPr>
            <a:lvl5pPr marL="1546225" indent="-285750" algn="l" rtl="0" eaLnBrk="0" fontAlgn="base" hangingPunct="0">
              <a:lnSpc>
                <a:spcPct val="90000"/>
              </a:lnSpc>
              <a:spcBef>
                <a:spcPts val="238"/>
              </a:spcBef>
              <a:spcAft>
                <a:spcPct val="0"/>
              </a:spcAft>
              <a:buClr>
                <a:srgbClr val="004880"/>
              </a:buClr>
              <a:buChar char="–"/>
              <a:defRPr sz="1800">
                <a:solidFill>
                  <a:srgbClr val="1E4191"/>
                </a:solidFill>
                <a:latin typeface="+mn-lt"/>
              </a:defRPr>
            </a:lvl5pPr>
            <a:lvl6pPr marL="2003425" indent="-2857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 sz="1800">
                <a:solidFill>
                  <a:srgbClr val="1E4191"/>
                </a:solidFill>
                <a:latin typeface="+mn-lt"/>
              </a:defRPr>
            </a:lvl6pPr>
            <a:lvl7pPr marL="2460625" indent="-2857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 sz="1800">
                <a:solidFill>
                  <a:srgbClr val="1E4191"/>
                </a:solidFill>
                <a:latin typeface="+mn-lt"/>
              </a:defRPr>
            </a:lvl7pPr>
            <a:lvl8pPr marL="2917825" indent="-2857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 sz="1800">
                <a:solidFill>
                  <a:srgbClr val="1E4191"/>
                </a:solidFill>
                <a:latin typeface="+mn-lt"/>
              </a:defRPr>
            </a:lvl8pPr>
            <a:lvl9pPr marL="3375025" indent="-2857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 sz="1800">
                <a:solidFill>
                  <a:srgbClr val="1E419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zh-CN" altLang="en-US" sz="2000" b="1" dirty="0" smtClean="0">
                <a:solidFill>
                  <a:srgbClr val="0070C0"/>
                </a:solidFill>
              </a:rPr>
              <a:t>工作流程</a:t>
            </a:r>
            <a:endParaRPr lang="en-US" altLang="zh-CN" sz="2000" b="1" dirty="0" smtClean="0">
              <a:solidFill>
                <a:srgbClr val="0070C0"/>
              </a:solidFill>
            </a:endParaRPr>
          </a:p>
          <a:p>
            <a:pPr>
              <a:defRPr/>
            </a:pPr>
            <a:r>
              <a:rPr lang="zh-CN" altLang="en-US" sz="1600" b="1" dirty="0">
                <a:solidFill>
                  <a:srgbClr val="00B0F0"/>
                </a:solidFill>
              </a:rPr>
              <a:t>运用</a:t>
            </a:r>
            <a:r>
              <a:rPr lang="en-US" altLang="zh-CN" sz="1600" b="1" dirty="0">
                <a:solidFill>
                  <a:srgbClr val="00B0F0"/>
                </a:solidFill>
              </a:rPr>
              <a:t>PDCA</a:t>
            </a:r>
            <a:r>
              <a:rPr lang="zh-CN" altLang="en-US" sz="1600" b="1" dirty="0">
                <a:solidFill>
                  <a:srgbClr val="00B0F0"/>
                </a:solidFill>
              </a:rPr>
              <a:t>管理办法进行任务分解</a:t>
            </a:r>
            <a:endParaRPr lang="en-US" altLang="zh-CN" sz="1600" b="1" dirty="0">
              <a:solidFill>
                <a:srgbClr val="00B0F0"/>
              </a:solidFill>
            </a:endParaRPr>
          </a:p>
          <a:p>
            <a:pPr lvl="0"/>
            <a:r>
              <a:rPr lang="zh-CN" altLang="en-US" sz="1600" b="1" dirty="0">
                <a:solidFill>
                  <a:srgbClr val="00B0F0"/>
                </a:solidFill>
              </a:rPr>
              <a:t>明确</a:t>
            </a:r>
            <a:r>
              <a:rPr lang="zh-CN" altLang="en-US" sz="1600" b="1" dirty="0">
                <a:solidFill>
                  <a:srgbClr val="00B0F0"/>
                </a:solidFill>
              </a:rPr>
              <a:t>目标、分解任务</a:t>
            </a:r>
            <a:endParaRPr lang="en-US" altLang="zh-CN" sz="1600" b="1" dirty="0">
              <a:solidFill>
                <a:srgbClr val="00B0F0"/>
              </a:solidFill>
            </a:endParaRPr>
          </a:p>
          <a:p>
            <a:pPr lvl="0"/>
            <a:r>
              <a:rPr lang="zh-CN" altLang="en-US" sz="1600" b="1" dirty="0">
                <a:solidFill>
                  <a:srgbClr val="00B0F0"/>
                </a:solidFill>
              </a:rPr>
              <a:t>规划</a:t>
            </a:r>
            <a:r>
              <a:rPr lang="zh-CN" altLang="en-US" sz="1600" b="1" dirty="0">
                <a:solidFill>
                  <a:srgbClr val="00B0F0"/>
                </a:solidFill>
              </a:rPr>
              <a:t>进度、切分</a:t>
            </a:r>
            <a:r>
              <a:rPr lang="zh-CN" altLang="en-US" sz="1600" b="1" dirty="0">
                <a:solidFill>
                  <a:srgbClr val="00B0F0"/>
                </a:solidFill>
              </a:rPr>
              <a:t>时间</a:t>
            </a:r>
          </a:p>
          <a:p>
            <a:pPr lvl="0"/>
            <a:r>
              <a:rPr lang="zh-CN" altLang="en-US" sz="1600" b="1" dirty="0">
                <a:solidFill>
                  <a:srgbClr val="00B0F0"/>
                </a:solidFill>
              </a:rPr>
              <a:t>定期检查、</a:t>
            </a:r>
            <a:r>
              <a:rPr lang="zh-CN" altLang="en-US" sz="1600" b="1" dirty="0" smtClean="0">
                <a:solidFill>
                  <a:srgbClr val="00B0F0"/>
                </a:solidFill>
              </a:rPr>
              <a:t>进度输出</a:t>
            </a:r>
            <a:endParaRPr lang="en-US" altLang="zh-CN" sz="1600" b="1" dirty="0" smtClean="0">
              <a:solidFill>
                <a:srgbClr val="00B0F0"/>
              </a:solidFill>
            </a:endParaRPr>
          </a:p>
          <a:p>
            <a:pPr lvl="0"/>
            <a:r>
              <a:rPr lang="zh-CN" altLang="en-US" sz="1600" b="1" dirty="0" smtClean="0">
                <a:solidFill>
                  <a:srgbClr val="00B0F0"/>
                </a:solidFill>
              </a:rPr>
              <a:t>随时沟通、</a:t>
            </a:r>
            <a:r>
              <a:rPr lang="zh-CN" altLang="en-US" sz="1600" b="1" dirty="0">
                <a:solidFill>
                  <a:srgbClr val="00B0F0"/>
                </a:solidFill>
              </a:rPr>
              <a:t>修正</a:t>
            </a:r>
            <a:r>
              <a:rPr lang="zh-CN" altLang="en-US" sz="1600" b="1" dirty="0">
                <a:solidFill>
                  <a:srgbClr val="00B0F0"/>
                </a:solidFill>
              </a:rPr>
              <a:t>目标</a:t>
            </a:r>
          </a:p>
          <a:p>
            <a:pPr lvl="0"/>
            <a:endParaRPr lang="zh-CN" altLang="en-US" sz="1600" dirty="0"/>
          </a:p>
          <a:p>
            <a:pPr lvl="0"/>
            <a:endParaRPr lang="en-US" altLang="zh-CN" sz="1600" b="1" dirty="0">
              <a:solidFill>
                <a:srgbClr val="00B0F0"/>
              </a:solidFill>
            </a:endParaRPr>
          </a:p>
          <a:p>
            <a:pPr lvl="0"/>
            <a:endParaRPr lang="en-GB" sz="1200" dirty="0">
              <a:solidFill>
                <a:srgbClr val="00B0F0"/>
              </a:solidFill>
            </a:endParaRPr>
          </a:p>
          <a:p>
            <a:pPr marL="0" indent="0">
              <a:defRPr/>
            </a:pPr>
            <a:endParaRPr lang="en-GB" sz="1200" b="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437" y="1222815"/>
            <a:ext cx="2260769" cy="1695577"/>
          </a:xfrm>
          <a:prstGeom prst="rect">
            <a:avLst/>
          </a:prstGeom>
        </p:spPr>
      </p:pic>
      <p:sp>
        <p:nvSpPr>
          <p:cNvPr id="10" name="Content Placeholder 4"/>
          <p:cNvSpPr txBox="1">
            <a:spLocks/>
          </p:cNvSpPr>
          <p:nvPr/>
        </p:nvSpPr>
        <p:spPr bwMode="auto">
          <a:xfrm>
            <a:off x="4792663" y="3970785"/>
            <a:ext cx="4105275" cy="2312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342900" algn="l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4880"/>
              </a:buClr>
              <a:defRPr sz="1800">
                <a:solidFill>
                  <a:srgbClr val="1E4191"/>
                </a:solidFill>
                <a:latin typeface="+mn-lt"/>
                <a:ea typeface="+mn-ea"/>
                <a:cs typeface="+mn-cs"/>
              </a:defRPr>
            </a:lvl1pPr>
            <a:lvl2pPr marL="341313" indent="-339725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4880"/>
              </a:buClr>
              <a:buFont typeface="GE Inspira Pitch" pitchFamily="34" charset="0"/>
              <a:buChar char="•"/>
              <a:defRPr sz="1800">
                <a:solidFill>
                  <a:srgbClr val="1E4191"/>
                </a:solidFill>
                <a:latin typeface="+mn-lt"/>
              </a:defRPr>
            </a:lvl2pPr>
            <a:lvl3pPr marL="744538" indent="-288925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4880"/>
              </a:buClr>
              <a:buChar char="–"/>
              <a:defRPr sz="1800">
                <a:solidFill>
                  <a:srgbClr val="1E4191"/>
                </a:solidFill>
                <a:latin typeface="+mn-lt"/>
              </a:defRPr>
            </a:lvl3pPr>
            <a:lvl4pPr marL="1146175" indent="-287338" algn="l" rtl="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4880"/>
              </a:buClr>
              <a:buChar char="–"/>
              <a:defRPr sz="1800">
                <a:solidFill>
                  <a:srgbClr val="1E4191"/>
                </a:solidFill>
                <a:latin typeface="+mn-lt"/>
              </a:defRPr>
            </a:lvl4pPr>
            <a:lvl5pPr marL="1546225" indent="-285750" algn="l" rtl="0" eaLnBrk="0" fontAlgn="base" hangingPunct="0">
              <a:lnSpc>
                <a:spcPct val="90000"/>
              </a:lnSpc>
              <a:spcBef>
                <a:spcPts val="238"/>
              </a:spcBef>
              <a:spcAft>
                <a:spcPct val="0"/>
              </a:spcAft>
              <a:buClr>
                <a:srgbClr val="004880"/>
              </a:buClr>
              <a:buChar char="–"/>
              <a:defRPr sz="1800">
                <a:solidFill>
                  <a:srgbClr val="1E4191"/>
                </a:solidFill>
                <a:latin typeface="+mn-lt"/>
              </a:defRPr>
            </a:lvl5pPr>
            <a:lvl6pPr marL="2003425" indent="-2857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 sz="1800">
                <a:solidFill>
                  <a:srgbClr val="1E4191"/>
                </a:solidFill>
                <a:latin typeface="+mn-lt"/>
              </a:defRPr>
            </a:lvl6pPr>
            <a:lvl7pPr marL="2460625" indent="-2857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 sz="1800">
                <a:solidFill>
                  <a:srgbClr val="1E4191"/>
                </a:solidFill>
                <a:latin typeface="+mn-lt"/>
              </a:defRPr>
            </a:lvl7pPr>
            <a:lvl8pPr marL="2917825" indent="-2857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 sz="1800">
                <a:solidFill>
                  <a:srgbClr val="1E4191"/>
                </a:solidFill>
                <a:latin typeface="+mn-lt"/>
              </a:defRPr>
            </a:lvl8pPr>
            <a:lvl9pPr marL="3375025" indent="-2857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 sz="1800">
                <a:solidFill>
                  <a:srgbClr val="1E419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zh-CN" altLang="en-US" sz="2000" b="1" dirty="0" smtClean="0">
                <a:solidFill>
                  <a:srgbClr val="0070C0"/>
                </a:solidFill>
              </a:rPr>
              <a:t>统计分析</a:t>
            </a:r>
            <a:endParaRPr lang="en-US" altLang="zh-CN" sz="2000" b="1" dirty="0" smtClean="0">
              <a:solidFill>
                <a:srgbClr val="0070C0"/>
              </a:solidFill>
            </a:endParaRPr>
          </a:p>
          <a:p>
            <a:pPr marL="0" indent="0"/>
            <a:r>
              <a:rPr lang="en-US" altLang="zh-CN" sz="1200" b="1" dirty="0" smtClean="0">
                <a:solidFill>
                  <a:srgbClr val="00B0F0"/>
                </a:solidFill>
              </a:rPr>
              <a:t>Wiki</a:t>
            </a:r>
            <a:r>
              <a:rPr lang="zh-CN" altLang="zh-CN" sz="1200" b="1" dirty="0">
                <a:solidFill>
                  <a:srgbClr val="00B0F0"/>
                </a:solidFill>
              </a:rPr>
              <a:t>小组主页，从创建到最后一次编辑耗时</a:t>
            </a:r>
            <a:r>
              <a:rPr lang="en-US" altLang="zh-CN" sz="1200" b="1" dirty="0">
                <a:solidFill>
                  <a:srgbClr val="00B0F0"/>
                </a:solidFill>
              </a:rPr>
              <a:t>41</a:t>
            </a:r>
            <a:r>
              <a:rPr lang="zh-CN" altLang="zh-CN" sz="1200" b="1" dirty="0">
                <a:solidFill>
                  <a:srgbClr val="00B0F0"/>
                </a:solidFill>
              </a:rPr>
              <a:t>分钟，</a:t>
            </a:r>
            <a:r>
              <a:rPr lang="en-US" altLang="zh-CN" sz="1200" b="1" dirty="0">
                <a:solidFill>
                  <a:srgbClr val="00B0F0"/>
                </a:solidFill>
              </a:rPr>
              <a:t>1833</a:t>
            </a:r>
            <a:r>
              <a:rPr lang="zh-CN" altLang="zh-CN" sz="1200" b="1" dirty="0">
                <a:solidFill>
                  <a:srgbClr val="00B0F0"/>
                </a:solidFill>
              </a:rPr>
              <a:t>字节</a:t>
            </a:r>
          </a:p>
          <a:p>
            <a:pPr marL="0" indent="0"/>
            <a:r>
              <a:rPr lang="zh-CN" altLang="zh-CN" sz="1200" b="1" dirty="0">
                <a:solidFill>
                  <a:srgbClr val="00B0F0"/>
                </a:solidFill>
              </a:rPr>
              <a:t>个人学习报告，从创建到最后一次编辑持续时间</a:t>
            </a:r>
            <a:r>
              <a:rPr lang="en-US" altLang="zh-CN" sz="1200" b="1" dirty="0">
                <a:solidFill>
                  <a:srgbClr val="00B0F0"/>
                </a:solidFill>
              </a:rPr>
              <a:t>3</a:t>
            </a:r>
            <a:r>
              <a:rPr lang="zh-CN" altLang="zh-CN" sz="1200" b="1" dirty="0">
                <a:solidFill>
                  <a:srgbClr val="00B0F0"/>
                </a:solidFill>
              </a:rPr>
              <a:t>小时，</a:t>
            </a:r>
            <a:r>
              <a:rPr lang="en-US" altLang="zh-CN" sz="1200" b="1" dirty="0">
                <a:solidFill>
                  <a:srgbClr val="00B0F0"/>
                </a:solidFill>
              </a:rPr>
              <a:t>16518</a:t>
            </a:r>
            <a:r>
              <a:rPr lang="zh-CN" altLang="zh-CN" sz="1200" b="1" dirty="0">
                <a:solidFill>
                  <a:srgbClr val="00B0F0"/>
                </a:solidFill>
              </a:rPr>
              <a:t>字节</a:t>
            </a:r>
            <a:endParaRPr lang="zh-CN" altLang="en-US" sz="1200" b="1" dirty="0">
              <a:solidFill>
                <a:srgbClr val="00B0F0"/>
              </a:solidFill>
            </a:endParaRPr>
          </a:p>
          <a:p>
            <a:pPr marL="0" indent="0"/>
            <a:r>
              <a:rPr lang="zh-CN" altLang="en-US" sz="1200" b="1" dirty="0">
                <a:solidFill>
                  <a:srgbClr val="00B0F0"/>
                </a:solidFill>
              </a:rPr>
              <a:t>会议召集</a:t>
            </a:r>
            <a:r>
              <a:rPr lang="zh-CN" altLang="en-US" sz="1200" b="1" dirty="0" smtClean="0">
                <a:solidFill>
                  <a:srgbClr val="00B0F0"/>
                </a:solidFill>
              </a:rPr>
              <a:t>共计</a:t>
            </a:r>
            <a:r>
              <a:rPr lang="en-US" altLang="zh-CN" sz="1200" b="1" dirty="0" smtClean="0">
                <a:solidFill>
                  <a:srgbClr val="00B0F0"/>
                </a:solidFill>
              </a:rPr>
              <a:t>9</a:t>
            </a:r>
            <a:r>
              <a:rPr lang="zh-CN" altLang="en-US" sz="1200" b="1" dirty="0" smtClean="0">
                <a:solidFill>
                  <a:srgbClr val="00B0F0"/>
                </a:solidFill>
              </a:rPr>
              <a:t>次，每</a:t>
            </a:r>
            <a:r>
              <a:rPr lang="en-US" altLang="zh-CN" sz="1200" b="1" dirty="0" smtClean="0">
                <a:solidFill>
                  <a:srgbClr val="00B0F0"/>
                </a:solidFill>
              </a:rPr>
              <a:t>1</a:t>
            </a:r>
            <a:r>
              <a:rPr lang="zh-CN" altLang="en-US" sz="1200" b="1" dirty="0">
                <a:solidFill>
                  <a:srgbClr val="00B0F0"/>
                </a:solidFill>
              </a:rPr>
              <a:t>小时召集</a:t>
            </a:r>
            <a:r>
              <a:rPr lang="en-US" altLang="zh-CN" sz="1200" b="1" dirty="0">
                <a:solidFill>
                  <a:srgbClr val="00B0F0"/>
                </a:solidFill>
              </a:rPr>
              <a:t>1</a:t>
            </a:r>
            <a:r>
              <a:rPr lang="zh-CN" altLang="en-US" sz="1200" b="1" dirty="0">
                <a:solidFill>
                  <a:srgbClr val="00B0F0"/>
                </a:solidFill>
              </a:rPr>
              <a:t>次会议，每次会议时间</a:t>
            </a:r>
            <a:r>
              <a:rPr lang="zh-CN" altLang="en-US" sz="1200" b="1" dirty="0" smtClean="0">
                <a:solidFill>
                  <a:srgbClr val="00B0F0"/>
                </a:solidFill>
              </a:rPr>
              <a:t>约</a:t>
            </a:r>
            <a:r>
              <a:rPr lang="en-US" altLang="zh-CN" sz="1200" b="1" dirty="0" smtClean="0">
                <a:solidFill>
                  <a:srgbClr val="00B0F0"/>
                </a:solidFill>
              </a:rPr>
              <a:t>5~10</a:t>
            </a:r>
            <a:r>
              <a:rPr lang="zh-CN" altLang="en-US" sz="1200" b="1" dirty="0" smtClean="0">
                <a:solidFill>
                  <a:srgbClr val="00B0F0"/>
                </a:solidFill>
              </a:rPr>
              <a:t>分钟。</a:t>
            </a:r>
            <a:endParaRPr lang="en-US" altLang="zh-CN" sz="1200" b="1" dirty="0" smtClean="0">
              <a:solidFill>
                <a:srgbClr val="00B0F0"/>
              </a:solidFill>
            </a:endParaRPr>
          </a:p>
          <a:p>
            <a:pPr marL="0" indent="0"/>
            <a:r>
              <a:rPr lang="zh-CN" altLang="en-US" sz="1200" b="1" dirty="0" smtClean="0">
                <a:solidFill>
                  <a:srgbClr val="00B0F0"/>
                </a:solidFill>
              </a:rPr>
              <a:t>班级宪章，从创建到定稿持续时间</a:t>
            </a:r>
            <a:r>
              <a:rPr lang="en-US" altLang="zh-CN" sz="1200" b="1" dirty="0" smtClean="0">
                <a:solidFill>
                  <a:srgbClr val="00B0F0"/>
                </a:solidFill>
              </a:rPr>
              <a:t>2</a:t>
            </a:r>
            <a:r>
              <a:rPr lang="zh-CN" altLang="en-US" sz="1200" b="1" dirty="0" smtClean="0">
                <a:solidFill>
                  <a:srgbClr val="00B0F0"/>
                </a:solidFill>
              </a:rPr>
              <a:t>小时。</a:t>
            </a:r>
            <a:endParaRPr lang="en-US" altLang="zh-CN" sz="1200" b="1" dirty="0" smtClean="0">
              <a:solidFill>
                <a:srgbClr val="00B0F0"/>
              </a:solidFill>
            </a:endParaRPr>
          </a:p>
          <a:p>
            <a:pPr marL="0" indent="0"/>
            <a:r>
              <a:rPr lang="zh-CN" altLang="en-US" sz="1200" b="1" dirty="0" smtClean="0">
                <a:solidFill>
                  <a:srgbClr val="00B0F0"/>
                </a:solidFill>
              </a:rPr>
              <a:t>学员手册，从创建到定稿持续时间</a:t>
            </a:r>
            <a:r>
              <a:rPr lang="en-US" altLang="zh-CN" sz="1200" b="1" dirty="0" smtClean="0">
                <a:solidFill>
                  <a:srgbClr val="00B0F0"/>
                </a:solidFill>
              </a:rPr>
              <a:t>2</a:t>
            </a:r>
            <a:r>
              <a:rPr lang="zh-CN" altLang="en-US" sz="1200" b="1" dirty="0" smtClean="0">
                <a:solidFill>
                  <a:srgbClr val="00B0F0"/>
                </a:solidFill>
              </a:rPr>
              <a:t>小时。</a:t>
            </a:r>
            <a:endParaRPr lang="zh-CN" altLang="zh-CN" sz="1200" b="1" dirty="0">
              <a:solidFill>
                <a:srgbClr val="00B0F0"/>
              </a:solidFill>
            </a:endParaRPr>
          </a:p>
          <a:p>
            <a:endParaRPr kumimoji="1" lang="zh-CN" altLang="en-US" sz="1200" b="1" dirty="0"/>
          </a:p>
          <a:p>
            <a:pPr>
              <a:defRPr/>
            </a:pPr>
            <a:endParaRPr lang="tr-TR" sz="1200" dirty="0">
              <a:solidFill>
                <a:srgbClr val="0070C0"/>
              </a:solidFill>
            </a:endParaRPr>
          </a:p>
        </p:txBody>
      </p:sp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1879702176"/>
              </p:ext>
            </p:extLst>
          </p:nvPr>
        </p:nvGraphicFramePr>
        <p:xfrm>
          <a:off x="4658567" y="6134007"/>
          <a:ext cx="4597400" cy="9531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3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434" y="3781173"/>
            <a:ext cx="847165" cy="6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16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2482624" y="3050821"/>
            <a:ext cx="5010129" cy="1521178"/>
          </a:xfrm>
        </p:spPr>
        <p:txBody>
          <a:bodyPr/>
          <a:lstStyle/>
          <a:p>
            <a:r>
              <a:rPr lang="en-GB" altLang="en-US" sz="6000" dirty="0" smtClean="0">
                <a:solidFill>
                  <a:srgbClr val="00B0F0"/>
                </a:solidFill>
              </a:rPr>
              <a:t>T</a:t>
            </a:r>
            <a:r>
              <a:rPr lang="en-US" altLang="zh-CN" sz="6000" dirty="0" smtClean="0">
                <a:solidFill>
                  <a:srgbClr val="00B0F0"/>
                </a:solidFill>
              </a:rPr>
              <a:t>hank </a:t>
            </a:r>
            <a:r>
              <a:rPr lang="en-US" altLang="zh-CN" sz="6000" dirty="0" smtClean="0">
                <a:solidFill>
                  <a:srgbClr val="00B0F0"/>
                </a:solidFill>
              </a:rPr>
              <a:t>you </a:t>
            </a:r>
            <a:r>
              <a:rPr lang="zh-CN" altLang="en-US" sz="6000" dirty="0" smtClean="0">
                <a:solidFill>
                  <a:srgbClr val="00B0F0"/>
                </a:solidFill>
              </a:rPr>
              <a:t>！</a:t>
            </a:r>
            <a:r>
              <a:rPr lang="en-US" altLang="zh-CN" sz="6000" dirty="0" smtClean="0">
                <a:solidFill>
                  <a:srgbClr val="00B0F0"/>
                </a:solidFill>
              </a:rPr>
              <a:t> </a:t>
            </a:r>
            <a:endParaRPr lang="en-GB" altLang="en-US" sz="6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37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GE Colour Palette">
      <a:dk1>
        <a:srgbClr val="1E4191"/>
      </a:dk1>
      <a:lt1>
        <a:srgbClr val="FFFFFF"/>
      </a:lt1>
      <a:dk2>
        <a:srgbClr val="FF6600"/>
      </a:dk2>
      <a:lt2>
        <a:srgbClr val="EE3324"/>
      </a:lt2>
      <a:accent1>
        <a:srgbClr val="711371"/>
      </a:accent1>
      <a:accent2>
        <a:srgbClr val="28B9F5"/>
      </a:accent2>
      <a:accent3>
        <a:srgbClr val="00AA50"/>
      </a:accent3>
      <a:accent4>
        <a:srgbClr val="CD0078"/>
      </a:accent4>
      <a:accent5>
        <a:srgbClr val="76B900"/>
      </a:accent5>
      <a:accent6>
        <a:srgbClr val="EBD70A"/>
      </a:accent6>
      <a:hlink>
        <a:srgbClr val="EE3324"/>
      </a:hlink>
      <a:folHlink>
        <a:srgbClr val="EE3324"/>
      </a:folHlink>
    </a:clrScheme>
    <a:fontScheme name="GE Fonts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4880"/>
      </a:dk2>
      <a:lt2>
        <a:srgbClr val="CECECE"/>
      </a:lt2>
      <a:accent1>
        <a:srgbClr val="004880"/>
      </a:accent1>
      <a:accent2>
        <a:srgbClr val="B3D7E8"/>
      </a:accent2>
      <a:accent3>
        <a:srgbClr val="FFFFFF"/>
      </a:accent3>
      <a:accent4>
        <a:srgbClr val="000000"/>
      </a:accent4>
      <a:accent5>
        <a:srgbClr val="AAB1C0"/>
      </a:accent5>
      <a:accent6>
        <a:srgbClr val="A2C3D2"/>
      </a:accent6>
      <a:hlink>
        <a:srgbClr val="094CAD"/>
      </a:hlink>
      <a:folHlink>
        <a:srgbClr val="4393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4880"/>
      </a:dk2>
      <a:lt2>
        <a:srgbClr val="CECECE"/>
      </a:lt2>
      <a:accent1>
        <a:srgbClr val="004880"/>
      </a:accent1>
      <a:accent2>
        <a:srgbClr val="B3D7E8"/>
      </a:accent2>
      <a:accent3>
        <a:srgbClr val="FFFFFF"/>
      </a:accent3>
      <a:accent4>
        <a:srgbClr val="000000"/>
      </a:accent4>
      <a:accent5>
        <a:srgbClr val="AAB1C0"/>
      </a:accent5>
      <a:accent6>
        <a:srgbClr val="A2C3D2"/>
      </a:accent6>
      <a:hlink>
        <a:srgbClr val="094CAD"/>
      </a:hlink>
      <a:folHlink>
        <a:srgbClr val="4393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254</TotalTime>
  <Words>232</Words>
  <Application>Microsoft Office PowerPoint</Application>
  <PresentationFormat>全屏显示(4:3)</PresentationFormat>
  <Paragraphs>34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GE Inspira Pitch</vt:lpstr>
      <vt:lpstr>宋体</vt:lpstr>
      <vt:lpstr>Calibri</vt:lpstr>
      <vt:lpstr>blank</vt:lpstr>
      <vt:lpstr>2017 Tsinghua MEM XLP</vt:lpstr>
      <vt:lpstr>Group 3 Daily Report</vt:lpstr>
      <vt:lpstr>Thank you ！ </vt:lpstr>
    </vt:vector>
  </TitlesOfParts>
  <Company>GE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Office 2010 PowerPoint template</dc:title>
  <dc:creator>Matzen, Hans-Uwe (GE EntSol, SensInsp)</dc:creator>
  <cp:keywords>September 22, 2004 – Version 1.1</cp:keywords>
  <dc:description>General Electric Company 2004</dc:description>
  <cp:lastModifiedBy>高俊阳</cp:lastModifiedBy>
  <cp:revision>61</cp:revision>
  <cp:lastPrinted>2016-09-01T12:53:58Z</cp:lastPrinted>
  <dcterms:created xsi:type="dcterms:W3CDTF">2016-09-01T07:53:16Z</dcterms:created>
  <dcterms:modified xsi:type="dcterms:W3CDTF">2017-09-14T19:48:58Z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alette">
    <vt:lpwstr>GE Template</vt:lpwstr>
  </property>
  <property fmtid="{D5CDD505-2E9C-101B-9397-08002B2CF9AE}" pid="3" name="WizKit Template Type">
    <vt:lpwstr>Onscreen</vt:lpwstr>
  </property>
  <property fmtid="{D5CDD505-2E9C-101B-9397-08002B2CF9AE}" pid="4" name="WizKit Template Version">
    <vt:i4>4</vt:i4>
  </property>
  <property fmtid="{D5CDD505-2E9C-101B-9397-08002B2CF9AE}" pid="5" name="TB4 template version">
    <vt:r8>4</vt:r8>
  </property>
  <property fmtid="{D5CDD505-2E9C-101B-9397-08002B2CF9AE}" pid="6" name="TB4 template type">
    <vt:lpwstr>onscreen</vt:lpwstr>
  </property>
</Properties>
</file>