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7" d="100"/>
          <a:sy n="87" d="100"/>
        </p:scale>
        <p:origin x="1092" y="5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147DDAC1-926C-42A8-B19D-C73E6806C9D1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/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7B5A7269-508B-4A68-A2B5-F1136EFD8ED1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/>
      <dgm:spPr/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/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/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/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/>
    </dgm:pt>
  </dgm:ptLst>
  <dgm:cxnLst>
    <dgm:cxn modelId="{97F1D3B8-0A2C-41D8-9183-56A367AA9960}" type="presOf" srcId="{7B5A7269-508B-4A68-A2B5-F1136EFD8ED1}" destId="{3B36D75D-FF93-4F03-9AAA-77C195D6A066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FA4D961D-B98A-4940-BC68-129492C2C80B}" type="presOf" srcId="{A91B0FDA-B48F-4737-B8C6-AB55BF35CBF2}" destId="{EDB55B98-9D5D-4519-8928-5727FFB279DC}" srcOrd="0" destOrd="0" presId="urn:microsoft.com/office/officeart/2005/8/layout/hList7"/>
    <dgm:cxn modelId="{7AD4CE7A-75B5-433A-8FF8-EC9E2BFCB830}" type="presOf" srcId="{DC02156D-D8FF-44D6-A2BA-2E578D3291E3}" destId="{CD8D9423-C784-4A7A-BB88-D3F1017EE21F}" srcOrd="0" destOrd="0" presId="urn:microsoft.com/office/officeart/2005/8/layout/hList7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C0577CE9-A044-4680-A2A6-4D45E5A2B442}" type="presOf" srcId="{A91B0FDA-B48F-4737-B8C6-AB55BF35CBF2}" destId="{3D1F61CE-3618-460C-8CAF-9B134828FD42}" srcOrd="1" destOrd="0" presId="urn:microsoft.com/office/officeart/2005/8/layout/hList7"/>
    <dgm:cxn modelId="{197A504A-1152-4AC0-A0ED-7960B770E79D}" type="presOf" srcId="{66B2749C-A5C9-4A13-9CB0-4349688B6A81}" destId="{CCB55928-FE19-44C2-AFF7-A80FE8DFAC31}" srcOrd="0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A472FBF9-0390-4B75-906D-E427F321657E}" type="presOf" srcId="{5719E05E-3431-4648-B8C4-702EEC9D34FA}" destId="{0866DD5C-7501-4C5F-9A29-881AF4FB0E00}" srcOrd="0" destOrd="0" presId="urn:microsoft.com/office/officeart/2005/8/layout/hList7"/>
    <dgm:cxn modelId="{75BB7ACB-AD59-4072-8761-5A88C9A0601F}" type="presOf" srcId="{147DDAC1-926C-42A8-B19D-C73E6806C9D1}" destId="{FE294E79-72D9-4E8D-A0DD-ADDC346ED08C}" srcOrd="0" destOrd="0" presId="urn:microsoft.com/office/officeart/2005/8/layout/hList7"/>
    <dgm:cxn modelId="{E865DC91-9A23-4F08-9A86-CEB205797828}" type="presOf" srcId="{6E702B1F-914D-40EF-9A50-E5814BA020EC}" destId="{78F3816B-434E-46D4-9177-1D9E27FA4FB3}" srcOrd="0" destOrd="0" presId="urn:microsoft.com/office/officeart/2005/8/layout/hList7"/>
    <dgm:cxn modelId="{4117D76E-134F-4573-A71B-1EFCC632BFD6}" type="presOf" srcId="{147DDAC1-926C-42A8-B19D-C73E6806C9D1}" destId="{39DE1138-A2A9-441F-BE4D-DFA072A57A20}" srcOrd="1" destOrd="0" presId="urn:microsoft.com/office/officeart/2005/8/layout/hList7"/>
    <dgm:cxn modelId="{DB7F1B4E-0506-4D16-8CE5-141F2F63444C}" type="presOf" srcId="{7B5A7269-508B-4A68-A2B5-F1136EFD8ED1}" destId="{BE4BEAD8-8D94-44B9-B847-567C15820B3D}" srcOrd="0" destOrd="0" presId="urn:microsoft.com/office/officeart/2005/8/layout/hList7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6CE87487-6679-4931-B39E-AB91DDBBF215}" type="presOf" srcId="{4997A14A-5CE9-4553-899F-19071CE6BC1B}" destId="{EADD3FDF-930A-45D5-9FFE-EB8B9DF34BF1}" srcOrd="0" destOrd="0" presId="urn:microsoft.com/office/officeart/2005/8/layout/hList7"/>
    <dgm:cxn modelId="{07BA31AD-B00C-4336-A9F8-875EF7058884}" type="presOf" srcId="{6E702B1F-914D-40EF-9A50-E5814BA020EC}" destId="{43ADFF75-EBF5-4449-AAC6-D658025C6A84}" srcOrd="1" destOrd="0" presId="urn:microsoft.com/office/officeart/2005/8/layout/hList7"/>
    <dgm:cxn modelId="{4A1E3B9D-7287-4872-8088-C2C668470B96}" type="presParOf" srcId="{CD8D9423-C784-4A7A-BB88-D3F1017EE21F}" destId="{D0D94B8C-1304-4B48-A7D3-0ACF4CE586D8}" srcOrd="0" destOrd="0" presId="urn:microsoft.com/office/officeart/2005/8/layout/hList7"/>
    <dgm:cxn modelId="{6EA4AF3F-67F2-491D-A11F-736DBB2DC466}" type="presParOf" srcId="{CD8D9423-C784-4A7A-BB88-D3F1017EE21F}" destId="{35059406-8E25-4857-AD6E-059ADA50FCCD}" srcOrd="1" destOrd="0" presId="urn:microsoft.com/office/officeart/2005/8/layout/hList7"/>
    <dgm:cxn modelId="{1BC67F5F-F13A-4E90-921A-69A1048346C0}" type="presParOf" srcId="{35059406-8E25-4857-AD6E-059ADA50FCCD}" destId="{60E5DDA2-DA54-4443-82E8-A925A1049C29}" srcOrd="0" destOrd="0" presId="urn:microsoft.com/office/officeart/2005/8/layout/hList7"/>
    <dgm:cxn modelId="{FCD8850D-DF6A-40D0-A2FF-019A04271568}" type="presParOf" srcId="{60E5DDA2-DA54-4443-82E8-A925A1049C29}" destId="{78F3816B-434E-46D4-9177-1D9E27FA4FB3}" srcOrd="0" destOrd="0" presId="urn:microsoft.com/office/officeart/2005/8/layout/hList7"/>
    <dgm:cxn modelId="{502B2AC2-7213-4508-B129-1D515229F81C}" type="presParOf" srcId="{60E5DDA2-DA54-4443-82E8-A925A1049C29}" destId="{43ADFF75-EBF5-4449-AAC6-D658025C6A84}" srcOrd="1" destOrd="0" presId="urn:microsoft.com/office/officeart/2005/8/layout/hList7"/>
    <dgm:cxn modelId="{21D46D0D-6FDC-488A-8F10-6897A486EB9D}" type="presParOf" srcId="{60E5DDA2-DA54-4443-82E8-A925A1049C29}" destId="{62F68E8A-C5B1-4290-B6DB-F57F5EABAA53}" srcOrd="2" destOrd="0" presId="urn:microsoft.com/office/officeart/2005/8/layout/hList7"/>
    <dgm:cxn modelId="{096CB008-2465-49CA-B878-6223DEC3E6CB}" type="presParOf" srcId="{60E5DDA2-DA54-4443-82E8-A925A1049C29}" destId="{03E57C5E-DFE5-4015-83B3-709089DBFA10}" srcOrd="3" destOrd="0" presId="urn:microsoft.com/office/officeart/2005/8/layout/hList7"/>
    <dgm:cxn modelId="{08B689C5-B40B-4ECD-82AD-9D4D64F7DDD5}" type="presParOf" srcId="{35059406-8E25-4857-AD6E-059ADA50FCCD}" destId="{EADD3FDF-930A-45D5-9FFE-EB8B9DF34BF1}" srcOrd="1" destOrd="0" presId="urn:microsoft.com/office/officeart/2005/8/layout/hList7"/>
    <dgm:cxn modelId="{134F36CC-A74E-4D8E-8DD5-D6EB76DC13C1}" type="presParOf" srcId="{35059406-8E25-4857-AD6E-059ADA50FCCD}" destId="{6933BF99-6493-4B68-8D53-41366193462C}" srcOrd="2" destOrd="0" presId="urn:microsoft.com/office/officeart/2005/8/layout/hList7"/>
    <dgm:cxn modelId="{FB3BD9DE-5E52-45AD-9173-41D1A1749AC7}" type="presParOf" srcId="{6933BF99-6493-4B68-8D53-41366193462C}" destId="{BE4BEAD8-8D94-44B9-B847-567C15820B3D}" srcOrd="0" destOrd="0" presId="urn:microsoft.com/office/officeart/2005/8/layout/hList7"/>
    <dgm:cxn modelId="{1C2D11FB-079E-4F1D-8BF3-508AFDF7803D}" type="presParOf" srcId="{6933BF99-6493-4B68-8D53-41366193462C}" destId="{3B36D75D-FF93-4F03-9AAA-77C195D6A066}" srcOrd="1" destOrd="0" presId="urn:microsoft.com/office/officeart/2005/8/layout/hList7"/>
    <dgm:cxn modelId="{AB2449B0-F375-49BA-AC22-042D87027CA2}" type="presParOf" srcId="{6933BF99-6493-4B68-8D53-41366193462C}" destId="{6C4D97C5-9980-4265-8D62-1CB7E2ABC90A}" srcOrd="2" destOrd="0" presId="urn:microsoft.com/office/officeart/2005/8/layout/hList7"/>
    <dgm:cxn modelId="{091AB617-6044-4A60-A79C-AA6A26522777}" type="presParOf" srcId="{6933BF99-6493-4B68-8D53-41366193462C}" destId="{E6DE2198-2FDF-43A0-8C4B-606ED4483AFB}" srcOrd="3" destOrd="0" presId="urn:microsoft.com/office/officeart/2005/8/layout/hList7"/>
    <dgm:cxn modelId="{89E81EE6-01B7-4B91-8BC6-64531F47E3C0}" type="presParOf" srcId="{35059406-8E25-4857-AD6E-059ADA50FCCD}" destId="{0866DD5C-7501-4C5F-9A29-881AF4FB0E00}" srcOrd="3" destOrd="0" presId="urn:microsoft.com/office/officeart/2005/8/layout/hList7"/>
    <dgm:cxn modelId="{B49159EF-F928-4EC4-A1F8-3B1531815C92}" type="presParOf" srcId="{35059406-8E25-4857-AD6E-059ADA50FCCD}" destId="{30E6B541-5D1B-428F-85B4-7DA045D9F7B3}" srcOrd="4" destOrd="0" presId="urn:microsoft.com/office/officeart/2005/8/layout/hList7"/>
    <dgm:cxn modelId="{92E4DD5F-4A3A-4822-AF80-20AB1365B476}" type="presParOf" srcId="{30E6B541-5D1B-428F-85B4-7DA045D9F7B3}" destId="{FE294E79-72D9-4E8D-A0DD-ADDC346ED08C}" srcOrd="0" destOrd="0" presId="urn:microsoft.com/office/officeart/2005/8/layout/hList7"/>
    <dgm:cxn modelId="{BF9B4935-AD17-4438-A202-9E3A2A510531}" type="presParOf" srcId="{30E6B541-5D1B-428F-85B4-7DA045D9F7B3}" destId="{39DE1138-A2A9-441F-BE4D-DFA072A57A20}" srcOrd="1" destOrd="0" presId="urn:microsoft.com/office/officeart/2005/8/layout/hList7"/>
    <dgm:cxn modelId="{D78A40C0-2BFD-4E1C-93C6-614094323FA0}" type="presParOf" srcId="{30E6B541-5D1B-428F-85B4-7DA045D9F7B3}" destId="{C60B8241-8421-429E-8603-3E64CFF6F038}" srcOrd="2" destOrd="0" presId="urn:microsoft.com/office/officeart/2005/8/layout/hList7"/>
    <dgm:cxn modelId="{7CD625C0-8D97-4C7E-9BB6-A14CF71A3366}" type="presParOf" srcId="{30E6B541-5D1B-428F-85B4-7DA045D9F7B3}" destId="{4196F9E5-469B-4E71-A583-03901DC86EF4}" srcOrd="3" destOrd="0" presId="urn:microsoft.com/office/officeart/2005/8/layout/hList7"/>
    <dgm:cxn modelId="{7277502C-1B37-4A37-A916-46FC5E59B2DC}" type="presParOf" srcId="{35059406-8E25-4857-AD6E-059ADA50FCCD}" destId="{CCB55928-FE19-44C2-AFF7-A80FE8DFAC31}" srcOrd="5" destOrd="0" presId="urn:microsoft.com/office/officeart/2005/8/layout/hList7"/>
    <dgm:cxn modelId="{54D8C0F3-042B-432B-A1A4-C866BF395EE6}" type="presParOf" srcId="{35059406-8E25-4857-AD6E-059ADA50FCCD}" destId="{96F32F07-2250-45D6-BE5A-104CC565EA2E}" srcOrd="6" destOrd="0" presId="urn:microsoft.com/office/officeart/2005/8/layout/hList7"/>
    <dgm:cxn modelId="{03E99AD7-F3DC-41E6-BAA6-0EFB0427B715}" type="presParOf" srcId="{96F32F07-2250-45D6-BE5A-104CC565EA2E}" destId="{EDB55B98-9D5D-4519-8928-5727FFB279DC}" srcOrd="0" destOrd="0" presId="urn:microsoft.com/office/officeart/2005/8/layout/hList7"/>
    <dgm:cxn modelId="{DCBF614E-6EB2-48A7-8BA9-EEC79ACB2589}" type="presParOf" srcId="{96F32F07-2250-45D6-BE5A-104CC565EA2E}" destId="{3D1F61CE-3618-460C-8CAF-9B134828FD42}" srcOrd="1" destOrd="0" presId="urn:microsoft.com/office/officeart/2005/8/layout/hList7"/>
    <dgm:cxn modelId="{4BD9798E-84CE-422E-B347-073BEF7DAEF3}" type="presParOf" srcId="{96F32F07-2250-45D6-BE5A-104CC565EA2E}" destId="{33DA97E7-A123-4F99-A7A7-F6F5674444EC}" srcOrd="2" destOrd="0" presId="urn:microsoft.com/office/officeart/2005/8/layout/hList7"/>
    <dgm:cxn modelId="{8E87A3BF-8428-49E6-8361-A154579FF656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2">
            <a:tint val="50000"/>
            <a:hueOff val="-1249849"/>
            <a:satOff val="-2447"/>
            <a:lumOff val="-1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2">
            <a:tint val="50000"/>
            <a:hueOff val="-2499698"/>
            <a:satOff val="-4893"/>
            <a:lumOff val="-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2">
            <a:tint val="50000"/>
            <a:hueOff val="-3749546"/>
            <a:satOff val="-7340"/>
            <a:lumOff val="-3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310895" y="2054860"/>
          <a:ext cx="7150608" cy="38528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1987" y="82532"/>
            <a:ext cx="655200" cy="655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811987" y="882901"/>
            <a:ext cx="655200" cy="655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811987" y="4340959"/>
            <a:ext cx="655200" cy="655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24976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025" y="19015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8200" y="18964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8913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5040" y="18913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49585"/>
            <a:ext cx="182880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班长选举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597820" y="2342322"/>
            <a:ext cx="1814660" cy="15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中心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30446"/>
            <a:ext cx="6631441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学生兼顾学习和工作的特点导致课堂效果不足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学生在面对新生事物和未知领域时所产生出的恐惧感和无力感；</a:t>
            </a:r>
          </a:p>
          <a:p>
            <a:r>
              <a:rPr lang="en-US" altLang="zh-CN" sz="700" dirty="0"/>
              <a:t>MEM</a:t>
            </a:r>
            <a:r>
              <a:rPr lang="zh-CN" altLang="en-US" sz="700" dirty="0"/>
              <a:t>学生与经验不足的助教团队之间可能存在沟通障碍</a:t>
            </a:r>
            <a:r>
              <a:rPr lang="zh-CN" altLang="en-US" sz="700" dirty="0" smtClean="0"/>
              <a:t>。</a:t>
            </a:r>
            <a:endParaRPr lang="en-US" altLang="zh-CN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41593"/>
            <a:ext cx="1828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逻辑模型、社群画布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  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终极汇报报告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386" y="2341592"/>
            <a:ext cx="182880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引导同学互相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同学进入学习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状态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掌握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形成班级组织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同学了解校园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引导同学了解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各类资源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开始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协同工作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完成终版学员手册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本期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培训成果展示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2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4447</TotalTime>
  <Pages>0</Pages>
  <Words>487</Words>
  <Characters>0</Characters>
  <Application>Microsoft Office PowerPoint</Application>
  <DocSecurity>0</DocSecurity>
  <PresentationFormat>全屏显示(16:9)</PresentationFormat>
  <Lines>0</Lines>
  <Paragraphs>72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闫亮</cp:lastModifiedBy>
  <cp:revision>83</cp:revision>
  <dcterms:created xsi:type="dcterms:W3CDTF">2017-07-13T17:17:07Z</dcterms:created>
  <dcterms:modified xsi:type="dcterms:W3CDTF">2017-09-15T15:16:58Z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