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闫亮" initials="闫亮" lastIdx="1" clrIdx="0">
    <p:extLst>
      <p:ext uri="{19B8F6BF-5375-455C-9EA6-DF929625EA0E}">
        <p15:presenceInfo xmlns:p15="http://schemas.microsoft.com/office/powerpoint/2012/main" userId="S-1-5-21-3352697972-3431426382-354669107-643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108" d="100"/>
          <a:sy n="108" d="100"/>
        </p:scale>
        <p:origin x="120" y="21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2156D-D8FF-44D6-A2BA-2E578D3291E3}" type="doc">
      <dgm:prSet loTypeId="urn:microsoft.com/office/officeart/2005/8/layout/hList7" loCatId="process" qsTypeId="urn:microsoft.com/office/officeart/2005/8/quickstyle/simple1" qsCatId="simple" csTypeId="urn:microsoft.com/office/officeart/2005/8/colors/colorful2" csCatId="colorful" phldr="1"/>
      <dgm:spPr/>
    </dgm:pt>
    <dgm:pt modelId="{147DDAC1-926C-42A8-B19D-C73E6806C9D1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74F80458-9A81-4212-94C0-CD3E4D1011A0}" type="par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66B2749C-A5C9-4A13-9CB0-4349688B6A81}" type="sibTrans" cxnId="{E98C4FD8-1FDC-4E7C-9D53-931DC5558617}">
      <dgm:prSet/>
      <dgm:spPr/>
      <dgm:t>
        <a:bodyPr/>
        <a:lstStyle/>
        <a:p>
          <a:endParaRPr lang="zh-CN" altLang="en-US"/>
        </a:p>
      </dgm:t>
    </dgm:pt>
    <dgm:pt modelId="{A91B0FDA-B48F-4737-B8C6-AB55BF35CBF2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602AC4B6-8CF9-46D1-BAF4-2A5A7C67311F}" type="par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998A1131-D569-4867-974F-EFAE81D8EC49}" type="sibTrans" cxnId="{D62B629B-0ABB-4710-9AA0-EFCF465D0D0C}">
      <dgm:prSet/>
      <dgm:spPr/>
      <dgm:t>
        <a:bodyPr/>
        <a:lstStyle/>
        <a:p>
          <a:endParaRPr lang="zh-CN" altLang="en-US"/>
        </a:p>
      </dgm:t>
    </dgm:pt>
    <dgm:pt modelId="{6E702B1F-914D-40EF-9A50-E5814BA020EC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endParaRPr lang="zh-CN" altLang="en-US"/>
        </a:p>
      </dgm:t>
    </dgm:pt>
    <dgm:pt modelId="{7A1180A1-EC52-4AEE-AF40-B71328850B08}" type="par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4997A14A-5CE9-4553-899F-19071CE6BC1B}" type="sibTrans" cxnId="{3FC78B7B-B753-4728-84B0-52B7437D0CBD}">
      <dgm:prSet/>
      <dgm:spPr/>
      <dgm:t>
        <a:bodyPr/>
        <a:lstStyle/>
        <a:p>
          <a:endParaRPr lang="zh-CN" altLang="en-US"/>
        </a:p>
      </dgm:t>
    </dgm:pt>
    <dgm:pt modelId="{7B5A7269-508B-4A68-A2B5-F1136EFD8ED1}">
      <dgm:prSet phldrT="[文本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719E05E-3431-4648-B8C4-702EEC9D34FA}" type="sib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13C0054D-C96F-4CC9-9089-FEB6D9E265AD}" type="parTrans" cxnId="{3533DA05-A160-4F27-84A7-F5D2C193BFFA}">
      <dgm:prSet/>
      <dgm:spPr/>
      <dgm:t>
        <a:bodyPr/>
        <a:lstStyle/>
        <a:p>
          <a:endParaRPr lang="zh-CN" altLang="en-US"/>
        </a:p>
      </dgm:t>
    </dgm:pt>
    <dgm:pt modelId="{CD8D9423-C784-4A7A-BB88-D3F1017EE21F}" type="pres">
      <dgm:prSet presAssocID="{DC02156D-D8FF-44D6-A2BA-2E578D3291E3}" presName="Name0" presStyleCnt="0">
        <dgm:presLayoutVars>
          <dgm:dir/>
          <dgm:resizeHandles val="exact"/>
        </dgm:presLayoutVars>
      </dgm:prSet>
      <dgm:spPr/>
    </dgm:pt>
    <dgm:pt modelId="{D0D94B8C-1304-4B48-A7D3-0ACF4CE586D8}" type="pres">
      <dgm:prSet presAssocID="{DC02156D-D8FF-44D6-A2BA-2E578D3291E3}" presName="fgShape" presStyleLbl="fgShp" presStyleIdx="0" presStyleCnt="1" custLinFactY="100000" custLinFactNeighborX="-2583" custLinFactNeighborY="102631"/>
      <dgm:spPr>
        <a:noFill/>
        <a:ln>
          <a:noFill/>
        </a:ln>
      </dgm:spPr>
    </dgm:pt>
    <dgm:pt modelId="{35059406-8E25-4857-AD6E-059ADA50FCCD}" type="pres">
      <dgm:prSet presAssocID="{DC02156D-D8FF-44D6-A2BA-2E578D3291E3}" presName="linComp" presStyleCnt="0"/>
      <dgm:spPr/>
    </dgm:pt>
    <dgm:pt modelId="{60E5DDA2-DA54-4443-82E8-A925A1049C29}" type="pres">
      <dgm:prSet presAssocID="{6E702B1F-914D-40EF-9A50-E5814BA020EC}" presName="compNode" presStyleCnt="0"/>
      <dgm:spPr/>
    </dgm:pt>
    <dgm:pt modelId="{78F3816B-434E-46D4-9177-1D9E27FA4FB3}" type="pres">
      <dgm:prSet presAssocID="{6E702B1F-914D-40EF-9A50-E5814BA020EC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43ADFF75-EBF5-4449-AAC6-D658025C6A84}" type="pres">
      <dgm:prSet presAssocID="{6E702B1F-914D-40EF-9A50-E5814BA020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68E8A-C5B1-4290-B6DB-F57F5EABAA53}" type="pres">
      <dgm:prSet presAssocID="{6E702B1F-914D-40EF-9A50-E5814BA020EC}" presName="invisiNode" presStyleLbl="node1" presStyleIdx="0" presStyleCnt="4"/>
      <dgm:spPr/>
    </dgm:pt>
    <dgm:pt modelId="{03E57C5E-DFE5-4015-83B3-709089DBFA10}" type="pres">
      <dgm:prSet presAssocID="{6E702B1F-914D-40EF-9A50-E5814BA020EC}" presName="imagNode" presStyleLbl="fgImgPlace1" presStyleIdx="0" presStyleCnt="4" custScaleX="70901" custScaleY="67827" custLinFactNeighborY="-26977"/>
      <dgm:spPr>
        <a:solidFill>
          <a:schemeClr val="accent5">
            <a:lumMod val="40000"/>
            <a:lumOff val="60000"/>
          </a:schemeClr>
        </a:solidFill>
      </dgm:spPr>
    </dgm:pt>
    <dgm:pt modelId="{EADD3FDF-930A-45D5-9FFE-EB8B9DF34BF1}" type="pres">
      <dgm:prSet presAssocID="{4997A14A-5CE9-4553-899F-19071CE6BC1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33BF99-6493-4B68-8D53-41366193462C}" type="pres">
      <dgm:prSet presAssocID="{7B5A7269-508B-4A68-A2B5-F1136EFD8ED1}" presName="compNode" presStyleCnt="0"/>
      <dgm:spPr/>
    </dgm:pt>
    <dgm:pt modelId="{BE4BEAD8-8D94-44B9-B847-567C15820B3D}" type="pres">
      <dgm:prSet presAssocID="{7B5A7269-508B-4A68-A2B5-F1136EFD8ED1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3B36D75D-FF93-4F03-9AAA-77C195D6A066}" type="pres">
      <dgm:prSet presAssocID="{7B5A7269-508B-4A68-A2B5-F1136EFD8ED1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4D97C5-9980-4265-8D62-1CB7E2ABC90A}" type="pres">
      <dgm:prSet presAssocID="{7B5A7269-508B-4A68-A2B5-F1136EFD8ED1}" presName="invisiNode" presStyleLbl="node1" presStyleIdx="1" presStyleCnt="4"/>
      <dgm:spPr/>
    </dgm:pt>
    <dgm:pt modelId="{E6DE2198-2FDF-43A0-8C4B-606ED4483AFB}" type="pres">
      <dgm:prSet presAssocID="{7B5A7269-508B-4A68-A2B5-F1136EFD8ED1}" presName="imagNode" presStyleLbl="fgImgPlace1" presStyleIdx="1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  <dgm:pt modelId="{0866DD5C-7501-4C5F-9A29-881AF4FB0E00}" type="pres">
      <dgm:prSet presAssocID="{5719E05E-3431-4648-B8C4-702EEC9D34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0E6B541-5D1B-428F-85B4-7DA045D9F7B3}" type="pres">
      <dgm:prSet presAssocID="{147DDAC1-926C-42A8-B19D-C73E6806C9D1}" presName="compNode" presStyleCnt="0"/>
      <dgm:spPr/>
    </dgm:pt>
    <dgm:pt modelId="{FE294E79-72D9-4E8D-A0DD-ADDC346ED08C}" type="pres">
      <dgm:prSet presAssocID="{147DDAC1-926C-42A8-B19D-C73E6806C9D1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39DE1138-A2A9-441F-BE4D-DFA072A57A20}" type="pres">
      <dgm:prSet presAssocID="{147DDAC1-926C-42A8-B19D-C73E6806C9D1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0B8241-8421-429E-8603-3E64CFF6F038}" type="pres">
      <dgm:prSet presAssocID="{147DDAC1-926C-42A8-B19D-C73E6806C9D1}" presName="invisiNode" presStyleLbl="node1" presStyleIdx="2" presStyleCnt="4"/>
      <dgm:spPr/>
    </dgm:pt>
    <dgm:pt modelId="{4196F9E5-469B-4E71-A583-03901DC86EF4}" type="pres">
      <dgm:prSet presAssocID="{147DDAC1-926C-42A8-B19D-C73E6806C9D1}" presName="imagNode" presStyleLbl="fgImgPlace1" presStyleIdx="2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  <dgm:pt modelId="{CCB55928-FE19-44C2-AFF7-A80FE8DFAC31}" type="pres">
      <dgm:prSet presAssocID="{66B2749C-A5C9-4A13-9CB0-4349688B6A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32F07-2250-45D6-BE5A-104CC565EA2E}" type="pres">
      <dgm:prSet presAssocID="{A91B0FDA-B48F-4737-B8C6-AB55BF35CBF2}" presName="compNode" presStyleCnt="0"/>
      <dgm:spPr/>
    </dgm:pt>
    <dgm:pt modelId="{EDB55B98-9D5D-4519-8928-5727FFB279DC}" type="pres">
      <dgm:prSet presAssocID="{A91B0FDA-B48F-4737-B8C6-AB55BF35CBF2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3D1F61CE-3618-460C-8CAF-9B134828FD42}" type="pres">
      <dgm:prSet presAssocID="{A91B0FDA-B48F-4737-B8C6-AB55BF35CBF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A97E7-A123-4F99-A7A7-F6F5674444EC}" type="pres">
      <dgm:prSet presAssocID="{A91B0FDA-B48F-4737-B8C6-AB55BF35CBF2}" presName="invisiNode" presStyleLbl="node1" presStyleIdx="3" presStyleCnt="4"/>
      <dgm:spPr/>
    </dgm:pt>
    <dgm:pt modelId="{26B6DE50-00B7-4A40-A4F0-D5574E5F1B5C}" type="pres">
      <dgm:prSet presAssocID="{A91B0FDA-B48F-4737-B8C6-AB55BF35CBF2}" presName="imagNode" presStyleLbl="fgImgPlace1" presStyleIdx="3" presStyleCnt="4" custScaleX="67763" custScaleY="67763" custLinFactNeighborY="-27009"/>
      <dgm:spPr>
        <a:solidFill>
          <a:schemeClr val="accent5">
            <a:lumMod val="40000"/>
            <a:lumOff val="60000"/>
          </a:schemeClr>
        </a:solidFill>
      </dgm:spPr>
    </dgm:pt>
  </dgm:ptLst>
  <dgm:cxnLst>
    <dgm:cxn modelId="{C0577CE9-A044-4680-A2A6-4D45E5A2B442}" type="presOf" srcId="{A91B0FDA-B48F-4737-B8C6-AB55BF35CBF2}" destId="{3D1F61CE-3618-460C-8CAF-9B134828FD42}" srcOrd="1" destOrd="0" presId="urn:microsoft.com/office/officeart/2005/8/layout/hList7"/>
    <dgm:cxn modelId="{E98C4FD8-1FDC-4E7C-9D53-931DC5558617}" srcId="{DC02156D-D8FF-44D6-A2BA-2E578D3291E3}" destId="{147DDAC1-926C-42A8-B19D-C73E6806C9D1}" srcOrd="2" destOrd="0" parTransId="{74F80458-9A81-4212-94C0-CD3E4D1011A0}" sibTransId="{66B2749C-A5C9-4A13-9CB0-4349688B6A81}"/>
    <dgm:cxn modelId="{3FC78B7B-B753-4728-84B0-52B7437D0CBD}" srcId="{DC02156D-D8FF-44D6-A2BA-2E578D3291E3}" destId="{6E702B1F-914D-40EF-9A50-E5814BA020EC}" srcOrd="0" destOrd="0" parTransId="{7A1180A1-EC52-4AEE-AF40-B71328850B08}" sibTransId="{4997A14A-5CE9-4553-899F-19071CE6BC1B}"/>
    <dgm:cxn modelId="{A472FBF9-0390-4B75-906D-E427F321657E}" type="presOf" srcId="{5719E05E-3431-4648-B8C4-702EEC9D34FA}" destId="{0866DD5C-7501-4C5F-9A29-881AF4FB0E00}" srcOrd="0" destOrd="0" presId="urn:microsoft.com/office/officeart/2005/8/layout/hList7"/>
    <dgm:cxn modelId="{D62B629B-0ABB-4710-9AA0-EFCF465D0D0C}" srcId="{DC02156D-D8FF-44D6-A2BA-2E578D3291E3}" destId="{A91B0FDA-B48F-4737-B8C6-AB55BF35CBF2}" srcOrd="3" destOrd="0" parTransId="{602AC4B6-8CF9-46D1-BAF4-2A5A7C67311F}" sibTransId="{998A1131-D569-4867-974F-EFAE81D8EC49}"/>
    <dgm:cxn modelId="{6CE87487-6679-4931-B39E-AB91DDBBF215}" type="presOf" srcId="{4997A14A-5CE9-4553-899F-19071CE6BC1B}" destId="{EADD3FDF-930A-45D5-9FFE-EB8B9DF34BF1}" srcOrd="0" destOrd="0" presId="urn:microsoft.com/office/officeart/2005/8/layout/hList7"/>
    <dgm:cxn modelId="{7AD4CE7A-75B5-433A-8FF8-EC9E2BFCB830}" type="presOf" srcId="{DC02156D-D8FF-44D6-A2BA-2E578D3291E3}" destId="{CD8D9423-C784-4A7A-BB88-D3F1017EE21F}" srcOrd="0" destOrd="0" presId="urn:microsoft.com/office/officeart/2005/8/layout/hList7"/>
    <dgm:cxn modelId="{FA4D961D-B98A-4940-BC68-129492C2C80B}" type="presOf" srcId="{A91B0FDA-B48F-4737-B8C6-AB55BF35CBF2}" destId="{EDB55B98-9D5D-4519-8928-5727FFB279DC}" srcOrd="0" destOrd="0" presId="urn:microsoft.com/office/officeart/2005/8/layout/hList7"/>
    <dgm:cxn modelId="{E865DC91-9A23-4F08-9A86-CEB205797828}" type="presOf" srcId="{6E702B1F-914D-40EF-9A50-E5814BA020EC}" destId="{78F3816B-434E-46D4-9177-1D9E27FA4FB3}" srcOrd="0" destOrd="0" presId="urn:microsoft.com/office/officeart/2005/8/layout/hList7"/>
    <dgm:cxn modelId="{4117D76E-134F-4573-A71B-1EFCC632BFD6}" type="presOf" srcId="{147DDAC1-926C-42A8-B19D-C73E6806C9D1}" destId="{39DE1138-A2A9-441F-BE4D-DFA072A57A20}" srcOrd="1" destOrd="0" presId="urn:microsoft.com/office/officeart/2005/8/layout/hList7"/>
    <dgm:cxn modelId="{DB7F1B4E-0506-4D16-8CE5-141F2F63444C}" type="presOf" srcId="{7B5A7269-508B-4A68-A2B5-F1136EFD8ED1}" destId="{BE4BEAD8-8D94-44B9-B847-567C15820B3D}" srcOrd="0" destOrd="0" presId="urn:microsoft.com/office/officeart/2005/8/layout/hList7"/>
    <dgm:cxn modelId="{75BB7ACB-AD59-4072-8761-5A88C9A0601F}" type="presOf" srcId="{147DDAC1-926C-42A8-B19D-C73E6806C9D1}" destId="{FE294E79-72D9-4E8D-A0DD-ADDC346ED08C}" srcOrd="0" destOrd="0" presId="urn:microsoft.com/office/officeart/2005/8/layout/hList7"/>
    <dgm:cxn modelId="{197A504A-1152-4AC0-A0ED-7960B770E79D}" type="presOf" srcId="{66B2749C-A5C9-4A13-9CB0-4349688B6A81}" destId="{CCB55928-FE19-44C2-AFF7-A80FE8DFAC31}" srcOrd="0" destOrd="0" presId="urn:microsoft.com/office/officeart/2005/8/layout/hList7"/>
    <dgm:cxn modelId="{07BA31AD-B00C-4336-A9F8-875EF7058884}" type="presOf" srcId="{6E702B1F-914D-40EF-9A50-E5814BA020EC}" destId="{43ADFF75-EBF5-4449-AAC6-D658025C6A84}" srcOrd="1" destOrd="0" presId="urn:microsoft.com/office/officeart/2005/8/layout/hList7"/>
    <dgm:cxn modelId="{97F1D3B8-0A2C-41D8-9183-56A367AA9960}" type="presOf" srcId="{7B5A7269-508B-4A68-A2B5-F1136EFD8ED1}" destId="{3B36D75D-FF93-4F03-9AAA-77C195D6A066}" srcOrd="1" destOrd="0" presId="urn:microsoft.com/office/officeart/2005/8/layout/hList7"/>
    <dgm:cxn modelId="{3533DA05-A160-4F27-84A7-F5D2C193BFFA}" srcId="{DC02156D-D8FF-44D6-A2BA-2E578D3291E3}" destId="{7B5A7269-508B-4A68-A2B5-F1136EFD8ED1}" srcOrd="1" destOrd="0" parTransId="{13C0054D-C96F-4CC9-9089-FEB6D9E265AD}" sibTransId="{5719E05E-3431-4648-B8C4-702EEC9D34FA}"/>
    <dgm:cxn modelId="{4A1E3B9D-7287-4872-8088-C2C668470B96}" type="presParOf" srcId="{CD8D9423-C784-4A7A-BB88-D3F1017EE21F}" destId="{D0D94B8C-1304-4B48-A7D3-0ACF4CE586D8}" srcOrd="0" destOrd="0" presId="urn:microsoft.com/office/officeart/2005/8/layout/hList7"/>
    <dgm:cxn modelId="{6EA4AF3F-67F2-491D-A11F-736DBB2DC466}" type="presParOf" srcId="{CD8D9423-C784-4A7A-BB88-D3F1017EE21F}" destId="{35059406-8E25-4857-AD6E-059ADA50FCCD}" srcOrd="1" destOrd="0" presId="urn:microsoft.com/office/officeart/2005/8/layout/hList7"/>
    <dgm:cxn modelId="{1BC67F5F-F13A-4E90-921A-69A1048346C0}" type="presParOf" srcId="{35059406-8E25-4857-AD6E-059ADA50FCCD}" destId="{60E5DDA2-DA54-4443-82E8-A925A1049C29}" srcOrd="0" destOrd="0" presId="urn:microsoft.com/office/officeart/2005/8/layout/hList7"/>
    <dgm:cxn modelId="{FCD8850D-DF6A-40D0-A2FF-019A04271568}" type="presParOf" srcId="{60E5DDA2-DA54-4443-82E8-A925A1049C29}" destId="{78F3816B-434E-46D4-9177-1D9E27FA4FB3}" srcOrd="0" destOrd="0" presId="urn:microsoft.com/office/officeart/2005/8/layout/hList7"/>
    <dgm:cxn modelId="{502B2AC2-7213-4508-B129-1D515229F81C}" type="presParOf" srcId="{60E5DDA2-DA54-4443-82E8-A925A1049C29}" destId="{43ADFF75-EBF5-4449-AAC6-D658025C6A84}" srcOrd="1" destOrd="0" presId="urn:microsoft.com/office/officeart/2005/8/layout/hList7"/>
    <dgm:cxn modelId="{21D46D0D-6FDC-488A-8F10-6897A486EB9D}" type="presParOf" srcId="{60E5DDA2-DA54-4443-82E8-A925A1049C29}" destId="{62F68E8A-C5B1-4290-B6DB-F57F5EABAA53}" srcOrd="2" destOrd="0" presId="urn:microsoft.com/office/officeart/2005/8/layout/hList7"/>
    <dgm:cxn modelId="{096CB008-2465-49CA-B878-6223DEC3E6CB}" type="presParOf" srcId="{60E5DDA2-DA54-4443-82E8-A925A1049C29}" destId="{03E57C5E-DFE5-4015-83B3-709089DBFA10}" srcOrd="3" destOrd="0" presId="urn:microsoft.com/office/officeart/2005/8/layout/hList7"/>
    <dgm:cxn modelId="{08B689C5-B40B-4ECD-82AD-9D4D64F7DDD5}" type="presParOf" srcId="{35059406-8E25-4857-AD6E-059ADA50FCCD}" destId="{EADD3FDF-930A-45D5-9FFE-EB8B9DF34BF1}" srcOrd="1" destOrd="0" presId="urn:microsoft.com/office/officeart/2005/8/layout/hList7"/>
    <dgm:cxn modelId="{134F36CC-A74E-4D8E-8DD5-D6EB76DC13C1}" type="presParOf" srcId="{35059406-8E25-4857-AD6E-059ADA50FCCD}" destId="{6933BF99-6493-4B68-8D53-41366193462C}" srcOrd="2" destOrd="0" presId="urn:microsoft.com/office/officeart/2005/8/layout/hList7"/>
    <dgm:cxn modelId="{FB3BD9DE-5E52-45AD-9173-41D1A1749AC7}" type="presParOf" srcId="{6933BF99-6493-4B68-8D53-41366193462C}" destId="{BE4BEAD8-8D94-44B9-B847-567C15820B3D}" srcOrd="0" destOrd="0" presId="urn:microsoft.com/office/officeart/2005/8/layout/hList7"/>
    <dgm:cxn modelId="{1C2D11FB-079E-4F1D-8BF3-508AFDF7803D}" type="presParOf" srcId="{6933BF99-6493-4B68-8D53-41366193462C}" destId="{3B36D75D-FF93-4F03-9AAA-77C195D6A066}" srcOrd="1" destOrd="0" presId="urn:microsoft.com/office/officeart/2005/8/layout/hList7"/>
    <dgm:cxn modelId="{AB2449B0-F375-49BA-AC22-042D87027CA2}" type="presParOf" srcId="{6933BF99-6493-4B68-8D53-41366193462C}" destId="{6C4D97C5-9980-4265-8D62-1CB7E2ABC90A}" srcOrd="2" destOrd="0" presId="urn:microsoft.com/office/officeart/2005/8/layout/hList7"/>
    <dgm:cxn modelId="{091AB617-6044-4A60-A79C-AA6A26522777}" type="presParOf" srcId="{6933BF99-6493-4B68-8D53-41366193462C}" destId="{E6DE2198-2FDF-43A0-8C4B-606ED4483AFB}" srcOrd="3" destOrd="0" presId="urn:microsoft.com/office/officeart/2005/8/layout/hList7"/>
    <dgm:cxn modelId="{89E81EE6-01B7-4B91-8BC6-64531F47E3C0}" type="presParOf" srcId="{35059406-8E25-4857-AD6E-059ADA50FCCD}" destId="{0866DD5C-7501-4C5F-9A29-881AF4FB0E00}" srcOrd="3" destOrd="0" presId="urn:microsoft.com/office/officeart/2005/8/layout/hList7"/>
    <dgm:cxn modelId="{B49159EF-F928-4EC4-A1F8-3B1531815C92}" type="presParOf" srcId="{35059406-8E25-4857-AD6E-059ADA50FCCD}" destId="{30E6B541-5D1B-428F-85B4-7DA045D9F7B3}" srcOrd="4" destOrd="0" presId="urn:microsoft.com/office/officeart/2005/8/layout/hList7"/>
    <dgm:cxn modelId="{92E4DD5F-4A3A-4822-AF80-20AB1365B476}" type="presParOf" srcId="{30E6B541-5D1B-428F-85B4-7DA045D9F7B3}" destId="{FE294E79-72D9-4E8D-A0DD-ADDC346ED08C}" srcOrd="0" destOrd="0" presId="urn:microsoft.com/office/officeart/2005/8/layout/hList7"/>
    <dgm:cxn modelId="{BF9B4935-AD17-4438-A202-9E3A2A510531}" type="presParOf" srcId="{30E6B541-5D1B-428F-85B4-7DA045D9F7B3}" destId="{39DE1138-A2A9-441F-BE4D-DFA072A57A20}" srcOrd="1" destOrd="0" presId="urn:microsoft.com/office/officeart/2005/8/layout/hList7"/>
    <dgm:cxn modelId="{D78A40C0-2BFD-4E1C-93C6-614094323FA0}" type="presParOf" srcId="{30E6B541-5D1B-428F-85B4-7DA045D9F7B3}" destId="{C60B8241-8421-429E-8603-3E64CFF6F038}" srcOrd="2" destOrd="0" presId="urn:microsoft.com/office/officeart/2005/8/layout/hList7"/>
    <dgm:cxn modelId="{7CD625C0-8D97-4C7E-9BB6-A14CF71A3366}" type="presParOf" srcId="{30E6B541-5D1B-428F-85B4-7DA045D9F7B3}" destId="{4196F9E5-469B-4E71-A583-03901DC86EF4}" srcOrd="3" destOrd="0" presId="urn:microsoft.com/office/officeart/2005/8/layout/hList7"/>
    <dgm:cxn modelId="{7277502C-1B37-4A37-A916-46FC5E59B2DC}" type="presParOf" srcId="{35059406-8E25-4857-AD6E-059ADA50FCCD}" destId="{CCB55928-FE19-44C2-AFF7-A80FE8DFAC31}" srcOrd="5" destOrd="0" presId="urn:microsoft.com/office/officeart/2005/8/layout/hList7"/>
    <dgm:cxn modelId="{54D8C0F3-042B-432B-A1A4-C866BF395EE6}" type="presParOf" srcId="{35059406-8E25-4857-AD6E-059ADA50FCCD}" destId="{96F32F07-2250-45D6-BE5A-104CC565EA2E}" srcOrd="6" destOrd="0" presId="urn:microsoft.com/office/officeart/2005/8/layout/hList7"/>
    <dgm:cxn modelId="{03E99AD7-F3DC-41E6-BAA6-0EFB0427B715}" type="presParOf" srcId="{96F32F07-2250-45D6-BE5A-104CC565EA2E}" destId="{EDB55B98-9D5D-4519-8928-5727FFB279DC}" srcOrd="0" destOrd="0" presId="urn:microsoft.com/office/officeart/2005/8/layout/hList7"/>
    <dgm:cxn modelId="{DCBF614E-6EB2-48A7-8BA9-EEC79ACB2589}" type="presParOf" srcId="{96F32F07-2250-45D6-BE5A-104CC565EA2E}" destId="{3D1F61CE-3618-460C-8CAF-9B134828FD42}" srcOrd="1" destOrd="0" presId="urn:microsoft.com/office/officeart/2005/8/layout/hList7"/>
    <dgm:cxn modelId="{4BD9798E-84CE-422E-B347-073BEF7DAEF3}" type="presParOf" srcId="{96F32F07-2250-45D6-BE5A-104CC565EA2E}" destId="{33DA97E7-A123-4F99-A7A7-F6F5674444EC}" srcOrd="2" destOrd="0" presId="urn:microsoft.com/office/officeart/2005/8/layout/hList7"/>
    <dgm:cxn modelId="{8E87A3BF-8428-49E6-8361-A154579FF656}" type="presParOf" srcId="{96F32F07-2250-45D6-BE5A-104CC565EA2E}" destId="{26B6DE50-00B7-4A40-A4F0-D5574E5F1B5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3816B-434E-46D4-9177-1D9E27FA4FB3}">
      <dsp:nvSpPr>
        <dsp:cNvPr id="0" name=""/>
        <dsp:cNvSpPr/>
      </dsp:nvSpPr>
      <dsp:spPr>
        <a:xfrm>
          <a:off x="1812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>
        <a:off x="1812" y="1027430"/>
        <a:ext cx="1899456" cy="1027430"/>
      </dsp:txXfrm>
    </dsp:sp>
    <dsp:sp modelId="{03E57C5E-DFE5-4015-83B3-709089DBFA10}">
      <dsp:nvSpPr>
        <dsp:cNvPr id="0" name=""/>
        <dsp:cNvSpPr/>
      </dsp:nvSpPr>
      <dsp:spPr>
        <a:xfrm>
          <a:off x="648319" y="60964"/>
          <a:ext cx="606441" cy="580148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EAD8-8D94-44B9-B847-567C15820B3D}">
      <dsp:nvSpPr>
        <dsp:cNvPr id="0" name=""/>
        <dsp:cNvSpPr/>
      </dsp:nvSpPr>
      <dsp:spPr>
        <a:xfrm>
          <a:off x="1958252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1958252" y="1027430"/>
        <a:ext cx="1899456" cy="1027430"/>
      </dsp:txXfrm>
    </dsp:sp>
    <dsp:sp modelId="{E6DE2198-2FDF-43A0-8C4B-606ED4483AFB}">
      <dsp:nvSpPr>
        <dsp:cNvPr id="0" name=""/>
        <dsp:cNvSpPr/>
      </dsp:nvSpPr>
      <dsp:spPr>
        <a:xfrm>
          <a:off x="261817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4E79-72D9-4E8D-A0DD-ADDC346ED08C}">
      <dsp:nvSpPr>
        <dsp:cNvPr id="0" name=""/>
        <dsp:cNvSpPr/>
      </dsp:nvSpPr>
      <dsp:spPr>
        <a:xfrm>
          <a:off x="3914691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3914691" y="1027430"/>
        <a:ext cx="1899456" cy="1027430"/>
      </dsp:txXfrm>
    </dsp:sp>
    <dsp:sp modelId="{4196F9E5-469B-4E71-A583-03901DC86EF4}">
      <dsp:nvSpPr>
        <dsp:cNvPr id="0" name=""/>
        <dsp:cNvSpPr/>
      </dsp:nvSpPr>
      <dsp:spPr>
        <a:xfrm>
          <a:off x="457461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55B98-9D5D-4519-8928-5727FFB279DC}">
      <dsp:nvSpPr>
        <dsp:cNvPr id="0" name=""/>
        <dsp:cNvSpPr/>
      </dsp:nvSpPr>
      <dsp:spPr>
        <a:xfrm>
          <a:off x="5871131" y="0"/>
          <a:ext cx="1899456" cy="256857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 </a:t>
          </a:r>
          <a:endParaRPr lang="zh-CN" altLang="en-US" sz="3800" kern="1200" dirty="0"/>
        </a:p>
      </dsp:txBody>
      <dsp:txXfrm>
        <a:off x="5871131" y="1027430"/>
        <a:ext cx="1899456" cy="1027430"/>
      </dsp:txXfrm>
    </dsp:sp>
    <dsp:sp modelId="{26B6DE50-00B7-4A40-A4F0-D5574E5F1B5C}">
      <dsp:nvSpPr>
        <dsp:cNvPr id="0" name=""/>
        <dsp:cNvSpPr/>
      </dsp:nvSpPr>
      <dsp:spPr>
        <a:xfrm>
          <a:off x="6531059" y="60964"/>
          <a:ext cx="579600" cy="579600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4B8C-1304-4B48-A7D3-0ACF4CE586D8}">
      <dsp:nvSpPr>
        <dsp:cNvPr id="0" name=""/>
        <dsp:cNvSpPr/>
      </dsp:nvSpPr>
      <dsp:spPr>
        <a:xfrm>
          <a:off x="126195" y="2183288"/>
          <a:ext cx="7150608" cy="385286"/>
        </a:xfrm>
        <a:prstGeom prst="leftRightArrow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0167-56F1-4335-A315-FAC9FF797CF2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F973-D58B-4E53-B450-B964FF6D3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4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1F973-D58B-4E53-B450-B964FF6D38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F9FB-5080-5E4B-80A0-21AAAFB12036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3926-8B7B-9E4C-8036-75803AD373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23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0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3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9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7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5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1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503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5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407-BF86-914C-ADA6-16EAE3B57F0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09C-6DEC-1B4E-A9EC-2BED687ABA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89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646-4F3B-BA4B-ACCA-2AD81AF1715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3C23-C7CA-5848-BF31-5BC07CB107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5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1C22-BD40-AD4C-AA2D-908C13CBD97F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D401-CC71-5941-B63D-E2913BDC47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72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06C-4124-A44B-AAB3-E28B03A5591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7411-E3A7-4949-9160-86583D5C28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CD15-5E46-464B-8D08-BFA93B2436DD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9E91-A5D9-F049-B91F-872102AD45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26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6CCF-1E31-7A43-A4B1-334391A24759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1A30-ACBE-8C4C-8C53-C828949FD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1256-3E51-E542-9EAF-8455297457F0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6F11-04D5-644B-A761-9B22BD8E4D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7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008DD98-D290-1944-9E3C-A008DC37D5BB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11C18775-D15C-044F-8D9C-CDF148561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0965500"/>
              </p:ext>
            </p:extLst>
          </p:nvPr>
        </p:nvGraphicFramePr>
        <p:xfrm>
          <a:off x="685800" y="1677035"/>
          <a:ext cx="7772400" cy="256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4"/>
          <p:cNvSpPr/>
          <p:nvPr/>
        </p:nvSpPr>
        <p:spPr>
          <a:xfrm>
            <a:off x="685332" y="879543"/>
            <a:ext cx="7773338" cy="721927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85332" y="81999"/>
            <a:ext cx="7773338" cy="711562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85332" y="4330446"/>
            <a:ext cx="7773338" cy="7285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67386" y="141378"/>
            <a:ext cx="655200" cy="655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9" name="椭圆 8"/>
          <p:cNvSpPr/>
          <p:nvPr/>
        </p:nvSpPr>
        <p:spPr>
          <a:xfrm>
            <a:off x="783162" y="909582"/>
            <a:ext cx="655200" cy="655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0" name="椭圆 9"/>
          <p:cNvSpPr/>
          <p:nvPr/>
        </p:nvSpPr>
        <p:spPr>
          <a:xfrm>
            <a:off x="796305" y="4366311"/>
            <a:ext cx="655200" cy="655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6192" y="149499"/>
            <a:ext cx="6876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2010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年在中国工程院一批资深院士的倡议下，教育部批复并新设置了工程管理硕士专业学位（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），以满足我国现代工程事业发展对工程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indent="-1008000"/>
            <a:r>
              <a:rPr lang="en-US" altLang="zh-CN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          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管理人才的迫切需求，创新工程管理人才培养模式，提高我国工程管理的人才质量，满足国家经济建设需要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：清华大学的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课程是工程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与管理的最佳结合，既有工商管理的核心课程，也有工程技术方面的专业领域课程，培养跨领域复合型的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管理人才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微观：为了更好地让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新生快速进入学习状态，清华大学于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-2017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日开设为期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天的「入学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36192" y="1025252"/>
            <a:ext cx="663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08000"/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学生真正认识自己，重新定位人生，完善知识结构，唤起内在感动。</a:t>
            </a:r>
            <a:endParaRPr lang="en-US" altLang="zh-CN" sz="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</a:t>
            </a:r>
            <a:r>
              <a:rPr lang="zh-CN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观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学生认识清华，了解清华，了解计算思维，学会使用学习工具。</a:t>
            </a:r>
          </a:p>
          <a:p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微观：让</a:t>
            </a:r>
            <a:r>
              <a:rPr lang="en-US" altLang="zh-CN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学生熟悉同学，快速从工作状态转变为学习状态。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24025" y="190154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78200" y="189646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9080" y="189138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05040" y="1891381"/>
            <a:ext cx="441146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20" name="矩形 19"/>
          <p:cNvSpPr/>
          <p:nvPr/>
        </p:nvSpPr>
        <p:spPr>
          <a:xfrm>
            <a:off x="4673600" y="2349585"/>
            <a:ext cx="182880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游戏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班长选举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工具讲解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「清华与我」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探究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1" name="Rectangle 11"/>
          <p:cNvSpPr/>
          <p:nvPr/>
        </p:nvSpPr>
        <p:spPr>
          <a:xfrm>
            <a:off x="6618283" y="2349585"/>
            <a:ext cx="1814660" cy="15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软件工具 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案例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导师生动讲解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同学自身努力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组间学习交流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教学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</a:p>
          <a:p>
            <a:pPr marL="214313" lvl="1" indent="-9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中心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62477" y="4330446"/>
            <a:ext cx="6631441" cy="72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7800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1pPr>
            <a:lvl2pPr marL="177800" lvl="1" indent="-90000">
              <a:lnSpc>
                <a:spcPct val="120000"/>
              </a:lnSpc>
              <a:buFont typeface="Arial" panose="020B0604020202020204" pitchFamily="34" charset="0"/>
              <a:buChar char="•"/>
              <a:defRPr sz="800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defRPr>
            </a:lvl2pPr>
          </a:lstStyle>
          <a:p>
            <a:r>
              <a:rPr lang="en-US" altLang="zh-CN" sz="700" dirty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在入学导引课初期，自我意识与集体意识需要进行</a:t>
            </a:r>
            <a:r>
              <a:rPr lang="zh-CN" altLang="en-US" sz="700" dirty="0" smtClean="0"/>
              <a:t>磨合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学生兼顾学习和工作的特点导致课堂效果不足</a:t>
            </a:r>
            <a:endParaRPr lang="en-US" altLang="zh-CN" sz="700" dirty="0"/>
          </a:p>
          <a:p>
            <a:r>
              <a:rPr lang="en-US" altLang="zh-CN" sz="700" dirty="0" smtClean="0"/>
              <a:t>MEM</a:t>
            </a:r>
            <a:r>
              <a:rPr lang="zh-CN" altLang="en-US" sz="700" dirty="0" smtClean="0"/>
              <a:t>学生</a:t>
            </a:r>
            <a:r>
              <a:rPr lang="zh-CN" altLang="en-US" sz="700" dirty="0"/>
              <a:t>在有限时间内的健康与体力需要</a:t>
            </a:r>
            <a:r>
              <a:rPr lang="zh-CN" altLang="en-US" sz="700" dirty="0" smtClean="0"/>
              <a:t>保持</a:t>
            </a:r>
            <a:endParaRPr lang="en-US" altLang="zh-CN" sz="700" dirty="0" smtClean="0"/>
          </a:p>
          <a:p>
            <a:r>
              <a:rPr lang="en-US" altLang="zh-CN" sz="700" dirty="0" smtClean="0"/>
              <a:t>MEM</a:t>
            </a:r>
            <a:r>
              <a:rPr lang="zh-CN" altLang="en-US" sz="700" dirty="0"/>
              <a:t>学生在面对新生事物和未知领域时所产生出的恐惧感和无力感；</a:t>
            </a:r>
          </a:p>
          <a:p>
            <a:r>
              <a:rPr lang="en-US" altLang="zh-CN" sz="700" dirty="0"/>
              <a:t>MEM</a:t>
            </a:r>
            <a:r>
              <a:rPr lang="zh-CN" altLang="en-US" sz="700" dirty="0"/>
              <a:t>学生与经验不足的助教团队之间可能存在沟通障碍</a:t>
            </a:r>
            <a:r>
              <a:rPr lang="zh-CN" altLang="en-US" sz="700" dirty="0" smtClean="0"/>
              <a:t>。</a:t>
            </a:r>
            <a:endParaRPr lang="en-US" altLang="zh-CN" sz="700" dirty="0"/>
          </a:p>
        </p:txBody>
      </p:sp>
      <p:sp>
        <p:nvSpPr>
          <p:cNvPr id="23" name="矩形 22"/>
          <p:cNvSpPr/>
          <p:nvPr/>
        </p:nvSpPr>
        <p:spPr>
          <a:xfrm>
            <a:off x="2768203" y="2341593"/>
            <a:ext cx="1828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</a:t>
            </a:r>
            <a:r>
              <a:rPr lang="en-US" altLang="zh-CN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</a:t>
            </a:r>
            <a:endParaRPr lang="en-US" altLang="zh-CN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逻辑模型、社群画布</a:t>
            </a:r>
            <a:endParaRPr lang="zh-CN" altLang="en-US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  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主页迭代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学员手册迭代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终极汇报报告</a:t>
            </a:r>
            <a:endParaRPr lang="zh-CN" altLang="en-US" sz="700" b="1" dirty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7386" y="2341592"/>
            <a:ext cx="182880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「同学与我」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引导同学互相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同学进入学习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状态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掌握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学习工具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形成班级组织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同学了解校园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环境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引导同学了解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各类资源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开始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学会协同工作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「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完成终版学员手册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本期</a:t>
            </a:r>
            <a:r>
              <a:rPr lang="en-US" altLang="zh-CN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7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培训成果展示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7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完成班级宪章</a:t>
            </a:r>
            <a:endParaRPr lang="en-US" altLang="zh-CN" sz="7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429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4474</TotalTime>
  <Pages>0</Pages>
  <Words>487</Words>
  <Characters>0</Characters>
  <Application>Microsoft Office PowerPoint</Application>
  <DocSecurity>0</DocSecurity>
  <PresentationFormat>全屏显示(16:9)</PresentationFormat>
  <Lines>0</Lines>
  <Paragraphs>72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Lantinghei SC Extralight</vt:lpstr>
      <vt:lpstr>微軟正黑體</vt:lpstr>
      <vt:lpstr>宋体</vt:lpstr>
      <vt:lpstr>微软雅黑</vt:lpstr>
      <vt:lpstr>Arial</vt:lpstr>
      <vt:lpstr>Calibri</vt:lpstr>
      <vt:lpstr>Tw Cen MT</vt:lpstr>
      <vt:lpstr>Wingdings</vt:lpstr>
      <vt:lpstr>水滴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Windows User</cp:lastModifiedBy>
  <cp:revision>85</cp:revision>
  <dcterms:created xsi:type="dcterms:W3CDTF">2017-07-13T17:17:07Z</dcterms:created>
  <dcterms:modified xsi:type="dcterms:W3CDTF">2017-09-15T18:31:23Z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