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31"/>
  </p:normalViewPr>
  <p:slideViewPr>
    <p:cSldViewPr snapToGrid="0" snapToObjects="1">
      <p:cViewPr varScale="1">
        <p:scale>
          <a:sx n="86" d="100"/>
          <a:sy n="86" d="100"/>
        </p:scale>
        <p:origin x="24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5601-1D5D-DC4B-BFCC-AFB68DB14D80}" type="datetimeFigureOut">
              <a:rPr kumimoji="1" lang="zh-CN" altLang="en-US" smtClean="0"/>
              <a:t>2017/9/17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5B4A-FC08-324F-A768-B8AEDAF7B1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724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5601-1D5D-DC4B-BFCC-AFB68DB14D80}" type="datetimeFigureOut">
              <a:rPr kumimoji="1" lang="zh-CN" altLang="en-US" smtClean="0"/>
              <a:t>2017/9/17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5B4A-FC08-324F-A768-B8AEDAF7B1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51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5601-1D5D-DC4B-BFCC-AFB68DB14D80}" type="datetimeFigureOut">
              <a:rPr kumimoji="1" lang="zh-CN" altLang="en-US" smtClean="0"/>
              <a:t>2017/9/17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5B4A-FC08-324F-A768-B8AEDAF7B1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156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5601-1D5D-DC4B-BFCC-AFB68DB14D80}" type="datetimeFigureOut">
              <a:rPr kumimoji="1" lang="zh-CN" altLang="en-US" smtClean="0"/>
              <a:t>2017/9/17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5B4A-FC08-324F-A768-B8AEDAF7B1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3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5601-1D5D-DC4B-BFCC-AFB68DB14D80}" type="datetimeFigureOut">
              <a:rPr kumimoji="1" lang="zh-CN" altLang="en-US" smtClean="0"/>
              <a:t>2017/9/17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5B4A-FC08-324F-A768-B8AEDAF7B1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990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5601-1D5D-DC4B-BFCC-AFB68DB14D80}" type="datetimeFigureOut">
              <a:rPr kumimoji="1" lang="zh-CN" altLang="en-US" smtClean="0"/>
              <a:t>2017/9/17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5B4A-FC08-324F-A768-B8AEDAF7B1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16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5601-1D5D-DC4B-BFCC-AFB68DB14D80}" type="datetimeFigureOut">
              <a:rPr kumimoji="1" lang="zh-CN" altLang="en-US" smtClean="0"/>
              <a:t>2017/9/17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5B4A-FC08-324F-A768-B8AEDAF7B1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82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5601-1D5D-DC4B-BFCC-AFB68DB14D80}" type="datetimeFigureOut">
              <a:rPr kumimoji="1" lang="zh-CN" altLang="en-US" smtClean="0"/>
              <a:t>2017/9/17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5B4A-FC08-324F-A768-B8AEDAF7B1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448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5601-1D5D-DC4B-BFCC-AFB68DB14D80}" type="datetimeFigureOut">
              <a:rPr kumimoji="1" lang="zh-CN" altLang="en-US" smtClean="0"/>
              <a:t>2017/9/17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5B4A-FC08-324F-A768-B8AEDAF7B1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78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5601-1D5D-DC4B-BFCC-AFB68DB14D80}" type="datetimeFigureOut">
              <a:rPr kumimoji="1" lang="zh-CN" altLang="en-US" smtClean="0"/>
              <a:t>2017/9/17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5B4A-FC08-324F-A768-B8AEDAF7B1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55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5601-1D5D-DC4B-BFCC-AFB68DB14D80}" type="datetimeFigureOut">
              <a:rPr kumimoji="1" lang="zh-CN" altLang="en-US" smtClean="0"/>
              <a:t>2017/9/17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5B4A-FC08-324F-A768-B8AEDAF7B1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744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F5601-1D5D-DC4B-BFCC-AFB68DB14D80}" type="datetimeFigureOut">
              <a:rPr kumimoji="1" lang="zh-CN" altLang="en-US" smtClean="0"/>
              <a:t>2017/9/17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65B4A-FC08-324F-A768-B8AEDAF7B1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55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2017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17</a:t>
            </a:r>
            <a:r>
              <a:rPr kumimoji="1" lang="zh-CN" altLang="en-US" dirty="0" smtClean="0"/>
              <a:t>日第三小组晨间报告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在完成学员手册最终版本的过程中，第三小组完成工作如下：</a:t>
            </a:r>
          </a:p>
          <a:p>
            <a:pPr lvl="1">
              <a:spcBef>
                <a:spcPts val="1100"/>
              </a:spcBef>
            </a:pPr>
            <a:endParaRPr kumimoji="1" lang="zh-CN" altLang="en-US" dirty="0" smtClean="0"/>
          </a:p>
          <a:p>
            <a:pPr lvl="1">
              <a:spcBef>
                <a:spcPts val="1100"/>
              </a:spcBef>
            </a:pPr>
            <a:r>
              <a:rPr kumimoji="1" lang="zh-CN" altLang="en-US" dirty="0" smtClean="0"/>
              <a:t>学员模型逻辑模型修订。</a:t>
            </a:r>
          </a:p>
          <a:p>
            <a:pPr lvl="1">
              <a:spcBef>
                <a:spcPts val="1100"/>
              </a:spcBef>
            </a:pPr>
            <a:endParaRPr kumimoji="1" lang="zh-CN" altLang="en-US" dirty="0" smtClean="0"/>
          </a:p>
          <a:p>
            <a:pPr lvl="1">
              <a:spcBef>
                <a:spcPts val="1100"/>
              </a:spcBef>
            </a:pPr>
            <a:r>
              <a:rPr kumimoji="1" lang="zh-CN" altLang="en-US" dirty="0" smtClean="0"/>
              <a:t>参与学员手册任务分配。</a:t>
            </a:r>
          </a:p>
          <a:p>
            <a:pPr lvl="1">
              <a:spcBef>
                <a:spcPts val="1100"/>
              </a:spcBef>
            </a:pPr>
            <a:endParaRPr kumimoji="1" lang="zh-CN" altLang="en-US" dirty="0" smtClean="0"/>
          </a:p>
          <a:p>
            <a:pPr lvl="1">
              <a:spcBef>
                <a:spcPts val="1100"/>
              </a:spcBef>
            </a:pPr>
            <a:r>
              <a:rPr kumimoji="1" lang="zh-CN" altLang="en-US" dirty="0" smtClean="0"/>
              <a:t>协助各组长修订学员手册，完成汇总后一次迭代。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434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52</Words>
  <Application>Microsoft Macintosh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Office 主题</vt:lpstr>
      <vt:lpstr>2017年9月17日第三小组晨间报告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</cp:revision>
  <dcterms:created xsi:type="dcterms:W3CDTF">2017-09-16T23:02:25Z</dcterms:created>
  <dcterms:modified xsi:type="dcterms:W3CDTF">2017-09-17T00:38:51Z</dcterms:modified>
</cp:coreProperties>
</file>