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9" r:id="rId2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DBB76C"/>
    <a:srgbClr val="E2C044"/>
    <a:srgbClr val="F1F3F2"/>
    <a:srgbClr val="1E1E1E"/>
    <a:srgbClr val="D6AC58"/>
    <a:srgbClr val="D5B55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2"/>
    <p:restoredTop sz="94518"/>
  </p:normalViewPr>
  <p:slideViewPr>
    <p:cSldViewPr snapToGrid="0">
      <p:cViewPr>
        <p:scale>
          <a:sx n="180" d="100"/>
          <a:sy n="180" d="100"/>
        </p:scale>
        <p:origin x="208" y="-816"/>
      </p:cViewPr>
      <p:guideLst>
        <p:guide orient="horz" pos="1597"/>
        <p:guide pos="2880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00F9FB-5080-5E4B-80A0-21AAAFB12036}" type="datetimeFigureOut">
              <a:rPr lang="zh-CN" altLang="en-US"/>
              <a:pPr/>
              <a:t>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63926-8B7B-9E4C-8036-75803AD373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4266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39F2A-8141-9E41-93F6-66191A7DD2D3}" type="datetimeFigureOut">
              <a:rPr lang="zh-CN" altLang="en-US"/>
              <a:pPr/>
              <a:t>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1667C-6955-1241-8232-7F00D32704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9437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473D9F-E9B3-2F4C-9816-23AF2F204DDC}" type="datetimeFigureOut">
              <a:rPr lang="zh-CN" altLang="en-US"/>
              <a:pPr/>
              <a:t>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4FB26-779C-254F-A35B-C2D358BB68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3089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9F6407-BF86-914C-ADA6-16EAE3B57F00}" type="datetimeFigureOut">
              <a:rPr lang="zh-CN" altLang="en-US"/>
              <a:pPr/>
              <a:t>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3109C-6DEC-1B4E-A9EC-2BED687ABA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4313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CB646-4F3B-BA4B-ACCA-2AD81AF17150}" type="datetimeFigureOut">
              <a:rPr lang="zh-CN" altLang="en-US"/>
              <a:pPr/>
              <a:t>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63C23-C7CA-5848-BF31-5BC07CB107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6605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CBB42B-5DD5-B04D-9C31-91A4B3359D27}" type="datetimeFigureOut">
              <a:rPr lang="zh-CN" altLang="en-US"/>
              <a:pPr/>
              <a:t>17/9/16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D9727-0A36-8741-802D-DB2C92108A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8505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91C22-BD40-AD4C-AA2D-908C13CBD97F}" type="datetimeFigureOut">
              <a:rPr lang="zh-CN" altLang="en-US"/>
              <a:pPr/>
              <a:t>17/9/16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AD401-CC71-5941-B63D-E2913BDC47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49662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A406C-4124-A44B-AAB3-E28B03A55918}" type="datetimeFigureOut">
              <a:rPr lang="zh-CN" altLang="en-US"/>
              <a:pPr/>
              <a:t>17/9/16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77411-E3A7-4949-9160-86583D5C28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993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74CD15-5E46-464B-8D08-BFA93B2436DD}" type="datetimeFigureOut">
              <a:rPr lang="zh-CN" altLang="en-US"/>
              <a:pPr/>
              <a:t>17/9/16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79E91-A5D9-F049-B91F-872102AD45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9858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6CCF-1E31-7A43-A4B1-334391A24759}" type="datetimeFigureOut">
              <a:rPr lang="zh-CN" altLang="en-US"/>
              <a:pPr/>
              <a:t>17/9/16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71A30-ACBE-8C4C-8C53-C828949FD7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7887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CD1256-3E51-E542-9EAF-8455297457F0}" type="datetimeFigureOut">
              <a:rPr lang="zh-CN" altLang="en-US"/>
              <a:pPr/>
              <a:t>17/9/16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76F11-04D5-644B-A761-9B22BD8E4D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7817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单击此处编辑母版文本样式</a:t>
            </a:r>
          </a:p>
          <a:p>
            <a:pPr lvl="1"/>
            <a:r>
              <a:rPr lang="zh-CN" altLang="x-none"/>
              <a:t>第二级</a:t>
            </a:r>
          </a:p>
          <a:p>
            <a:pPr lvl="2"/>
            <a:r>
              <a:rPr lang="zh-CN" altLang="x-none"/>
              <a:t>第三级</a:t>
            </a:r>
          </a:p>
          <a:p>
            <a:pPr lvl="3"/>
            <a:r>
              <a:rPr lang="zh-CN" altLang="x-none"/>
              <a:t>第四级</a:t>
            </a:r>
          </a:p>
          <a:p>
            <a:pPr lvl="4"/>
            <a:r>
              <a:rPr lang="zh-CN" altLang="x-none"/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8008DD98-D290-1944-9E3C-A008DC37D5BB}" type="datetimeFigureOut">
              <a:rPr lang="zh-CN" altLang="en-US"/>
              <a:pPr/>
              <a:t>17/9/16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1C18775-D15C-044F-8D9C-CDF14856119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spd="slow">
    <p:wipe/>
  </p:transition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266927" y="116554"/>
            <a:ext cx="7701813" cy="4960472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目标</a:t>
              </a:r>
              <a:endParaRPr lang="en-US" sz="2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背景</a:t>
              </a:r>
              <a:endParaRPr lang="en-US" sz="2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外部因素</a:t>
              </a:r>
              <a:endParaRPr lang="en-US" sz="2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6395" y="-14287"/>
            <a:ext cx="1082282" cy="5157788"/>
            <a:chOff x="-80966" y="-19050"/>
            <a:chExt cx="1443043" cy="6877051"/>
          </a:xfrm>
        </p:grpSpPr>
        <p:sp>
          <p:nvSpPr>
            <p:cNvPr id="50" name="任意多边形 49"/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>
              <a:solidFill>
                <a:srgbClr val="DBB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23214" y="962250"/>
            <a:ext cx="923330" cy="3661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</a:t>
            </a:r>
            <a:endParaRPr lang="en-US" altLang="zh-CN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  <a:endParaRPr lang="zh-CN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1" name="Rectangle 11"/>
          <p:cNvSpPr/>
          <p:nvPr/>
        </p:nvSpPr>
        <p:spPr>
          <a:xfrm>
            <a:off x="7062717" y="1726374"/>
            <a:ext cx="181466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xlp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超限学习过程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的工具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支持 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校内各社团资源支持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校内图书馆支持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现场所有同学自身的资源 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现场教学环境的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支持</a:t>
            </a: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往期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学长的资源 </a:t>
            </a:r>
            <a:endParaRPr lang="zh-CN" altLang="en-US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教育中心的支持 </a:t>
            </a:r>
            <a:endParaRPr lang="zh-CN" altLang="en-US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课程挑战方的导师、助教支持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4" name="TextBox 12"/>
          <p:cNvSpPr txBox="1"/>
          <p:nvPr/>
        </p:nvSpPr>
        <p:spPr>
          <a:xfrm>
            <a:off x="5179693" y="1727091"/>
            <a:ext cx="1883023" cy="26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导引课，三个课程单元。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单元一：认识自己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单元二：认识清华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单元三：清华与我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课程单元一「认识自己」：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优势测试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个人简历制作（自发迭代）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课程单元二「认识清华」：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园探索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定向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越野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实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验室探究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社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团资源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程单元三「清华与我」：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期班级宪章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辩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论班级宪章制定的方法论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期汇报演出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制定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</a:p>
        </p:txBody>
      </p:sp>
      <p:sp>
        <p:nvSpPr>
          <p:cNvPr id="35" name="TextBox 25"/>
          <p:cNvSpPr txBox="1"/>
          <p:nvPr/>
        </p:nvSpPr>
        <p:spPr>
          <a:xfrm>
            <a:off x="3295934" y="1726722"/>
            <a:ext cx="1883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61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名学员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分成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个学习小组。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每位学员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数据工作流：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 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7800" lvl="1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纸质出版物：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社群画布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逻辑模型（每日迭代）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任务成效展示：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终极汇报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班级社群平台。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1406058" y="1717609"/>
            <a:ext cx="1889875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学员通过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逻辑模型的迭代，深入学习计算思维。</a:t>
            </a: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通过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「认识自己」，「认识清华」，「清华与我」的学习过程，得到资源整合的方法。</a:t>
            </a: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学员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能够学会使用工具，主动学习，可以达到协同工作，并输出成果。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7" name="TextBox 25"/>
          <p:cNvSpPr txBox="1"/>
          <p:nvPr/>
        </p:nvSpPr>
        <p:spPr>
          <a:xfrm>
            <a:off x="2129883" y="741196"/>
            <a:ext cx="6671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：通过整个课程的训练，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进行价值整合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与工作方法的规范，并产出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班级宪章的学习成果。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中观：藉由定向越野挑战，实验室探究，图书馆介绍等课程项目「认识清华」。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微观：透过性格测试，个人简历制作等课程项目「认识自己」。</a:t>
            </a:r>
          </a:p>
        </p:txBody>
      </p:sp>
      <p:sp>
        <p:nvSpPr>
          <p:cNvPr id="38" name="TextBox 25"/>
          <p:cNvSpPr txBox="1"/>
          <p:nvPr/>
        </p:nvSpPr>
        <p:spPr>
          <a:xfrm>
            <a:off x="2120099" y="151533"/>
            <a:ext cx="7023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宏观：清华大学工程管理硕士（以下简称：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），重在培养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学生未来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的实际应用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能力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和严谨的工作方法。</a:t>
            </a:r>
            <a:endParaRPr lang="zh-CN" altLang="en-US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中观：清华大学为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开设「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入学导引课」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，通过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三个单元的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课程练习，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让学员学习如何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深入工程师思维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：清华大学的为学生开设</a:t>
            </a:r>
            <a:r>
              <a:rPr lang="en-US" altLang="zh-CN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天「</a:t>
            </a:r>
            <a:r>
              <a:rPr lang="en-US" altLang="zh-CN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入学导引课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」，使得每个人都能更好的认识清华、认识自我、融入清华。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0" name="Rounded Rectangle 7"/>
          <p:cNvSpPr/>
          <p:nvPr/>
        </p:nvSpPr>
        <p:spPr>
          <a:xfrm>
            <a:off x="1894163" y="1331366"/>
            <a:ext cx="71881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效果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3771854" y="1339002"/>
            <a:ext cx="712615" cy="339453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输出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5631653" y="1331366"/>
            <a:ext cx="740867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过程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7503146" y="1331366"/>
            <a:ext cx="72645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输入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4033" y="4578409"/>
            <a:ext cx="3272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1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.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学生在入学导引课初期，自我意识与集体意识需要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进行充分的融合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2.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学生在有限时间内的健康与体力需要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保持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3.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夜间教室、网络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的稳定性因素等</a:t>
            </a:r>
            <a:endParaRPr lang="zh-CN" altLang="en-US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7095" y="1696158"/>
            <a:ext cx="13051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16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－Ｘ</a:t>
            </a:r>
            <a:r>
              <a:rPr lang="en-US" altLang="zh-CN" sz="16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lp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905610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孟琪-商业计划PPT模板 (19)" id="{30428E57-210E-8A48-AFC2-3B0A556AE7DF}" vid="{80471B2D-BE42-FF44-87D8-28E9C59BEE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cool</Template>
  <TotalTime>4294</TotalTime>
  <Pages>0</Pages>
  <Words>454</Words>
  <Characters>0</Characters>
  <Application>Microsoft Macintosh PowerPoint</Application>
  <DocSecurity>0</DocSecurity>
  <PresentationFormat>全屏显示(16:9)</PresentationFormat>
  <Lines>0</Lines>
  <Paragraphs>58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Lantinghei SC Extralight</vt:lpstr>
      <vt:lpstr>Wingdings</vt:lpstr>
      <vt:lpstr>宋体</vt:lpstr>
      <vt:lpstr>微軟正黑體</vt:lpstr>
      <vt:lpstr>Office 主题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逻辑模型 撰写与修订过程</dc:title>
  <dc:creator>Microsoft Office 用户</dc:creator>
  <cp:lastModifiedBy>Microsoft Office 用户</cp:lastModifiedBy>
  <cp:revision>67</cp:revision>
  <dcterms:created xsi:type="dcterms:W3CDTF">2017-07-13T17:17:07Z</dcterms:created>
  <dcterms:modified xsi:type="dcterms:W3CDTF">2017-09-15T18:40:38Z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