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4" r:id="rId9"/>
    <p:sldId id="275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/>
    <p:restoredTop sz="94896" autoAdjust="0"/>
  </p:normalViewPr>
  <p:slideViewPr>
    <p:cSldViewPr snapToGrid="0">
      <p:cViewPr varScale="1">
        <p:scale>
          <a:sx n="81" d="100"/>
          <a:sy n="81" d="100"/>
        </p:scale>
        <p:origin x="68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4698-E31C-4F13-AC6D-9150EEF9394A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12CE-E3A0-424F-A114-A9D9D92AB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33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4698-E31C-4F13-AC6D-9150EEF9394A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12CE-E3A0-424F-A114-A9D9D92AB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0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4698-E31C-4F13-AC6D-9150EEF9394A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12CE-E3A0-424F-A114-A9D9D92AB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5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4698-E31C-4F13-AC6D-9150EEF9394A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12CE-E3A0-424F-A114-A9D9D92AB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1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4698-E31C-4F13-AC6D-9150EEF9394A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12CE-E3A0-424F-A114-A9D9D92AB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80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4698-E31C-4F13-AC6D-9150EEF9394A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12CE-E3A0-424F-A114-A9D9D92AB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18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4698-E31C-4F13-AC6D-9150EEF9394A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12CE-E3A0-424F-A114-A9D9D92AB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78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4698-E31C-4F13-AC6D-9150EEF9394A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12CE-E3A0-424F-A114-A9D9D92AB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67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4698-E31C-4F13-AC6D-9150EEF9394A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12CE-E3A0-424F-A114-A9D9D92AB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6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4698-E31C-4F13-AC6D-9150EEF9394A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12CE-E3A0-424F-A114-A9D9D92AB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4698-E31C-4F13-AC6D-9150EEF9394A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12CE-E3A0-424F-A114-A9D9D92AB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26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A4698-E31C-4F13-AC6D-9150EEF9394A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A12CE-E3A0-424F-A114-A9D9D92AB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04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D1647-58F7-436C-9174-003863A9B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5514" y="1893295"/>
            <a:ext cx="6529859" cy="762000"/>
          </a:xfrm>
        </p:spPr>
        <p:txBody>
          <a:bodyPr>
            <a:normAutofit/>
          </a:bodyPr>
          <a:lstStyle/>
          <a:p>
            <a:pPr defTabSz="457200"/>
            <a:r>
              <a:rPr lang="en-US" altLang="zh-CN" sz="2800" b="1" dirty="0">
                <a:solidFill>
                  <a:srgbClr val="124062"/>
                </a:solidFill>
                <a:ea typeface="方正小标宋简体" panose="02010601030101010101" pitchFamily="2" charset="-122"/>
                <a:cs typeface="Kartika" panose="02020503030404060203" pitchFamily="18" charset="0"/>
              </a:rPr>
              <a:t>2017 XLP  </a:t>
            </a:r>
            <a:r>
              <a:rPr lang="zh-CN" altLang="en-US" sz="2800" b="1" dirty="0">
                <a:solidFill>
                  <a:srgbClr val="124062"/>
                </a:solidFill>
                <a:ea typeface="方正小标宋简体" panose="02010601030101010101" pitchFamily="2" charset="-122"/>
                <a:cs typeface="Kartika" panose="02020503030404060203" pitchFamily="18" charset="0"/>
              </a:rPr>
              <a:t>晨间汇报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79DBBF-57EF-4206-98AF-E652CFFB5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8473" y="3150090"/>
            <a:ext cx="1697182" cy="597565"/>
          </a:xfrm>
        </p:spPr>
        <p:txBody>
          <a:bodyPr>
            <a:normAutofit fontScale="92500" lnSpcReduction="20000"/>
          </a:bodyPr>
          <a:lstStyle/>
          <a:p>
            <a:pPr defTabSz="457200">
              <a:spcBef>
                <a:spcPct val="0"/>
              </a:spcBef>
            </a:pPr>
            <a:r>
              <a:rPr lang="zh-CN" altLang="en-US" sz="1500" dirty="0">
                <a:solidFill>
                  <a:srgbClr val="124062"/>
                </a:solidFill>
                <a:latin typeface="+mj-lt"/>
                <a:ea typeface="方正小标宋简体" panose="02010601030101010101" pitchFamily="2" charset="-122"/>
                <a:cs typeface="Kartika" panose="02020503030404060203" pitchFamily="18" charset="0"/>
              </a:rPr>
              <a:t>第四组</a:t>
            </a:r>
            <a:endParaRPr lang="en-US" altLang="zh-CN" sz="1500" dirty="0">
              <a:solidFill>
                <a:srgbClr val="124062"/>
              </a:solidFill>
              <a:latin typeface="+mj-lt"/>
              <a:ea typeface="方正小标宋简体" panose="02010601030101010101" pitchFamily="2" charset="-122"/>
              <a:cs typeface="Kartika" panose="02020503030404060203" pitchFamily="18" charset="0"/>
            </a:endParaRPr>
          </a:p>
          <a:p>
            <a:pPr defTabSz="457200">
              <a:spcBef>
                <a:spcPct val="0"/>
              </a:spcBef>
            </a:pPr>
            <a:endParaRPr lang="en-US" altLang="zh-CN" sz="1500" dirty="0">
              <a:solidFill>
                <a:srgbClr val="124062"/>
              </a:solidFill>
              <a:latin typeface="+mj-lt"/>
              <a:ea typeface="方正小标宋简体" panose="02010601030101010101" pitchFamily="2" charset="-122"/>
              <a:cs typeface="Kartika" panose="02020503030404060203" pitchFamily="18" charset="0"/>
            </a:endParaRPr>
          </a:p>
          <a:p>
            <a:pPr defTabSz="457200">
              <a:spcBef>
                <a:spcPct val="0"/>
              </a:spcBef>
            </a:pPr>
            <a:r>
              <a:rPr lang="en-US" altLang="zh-CN" sz="1500" dirty="0">
                <a:solidFill>
                  <a:srgbClr val="124062"/>
                </a:solidFill>
                <a:latin typeface="+mj-lt"/>
                <a:ea typeface="方正小标宋简体" panose="02010601030101010101" pitchFamily="2" charset="-122"/>
                <a:cs typeface="Kartika" panose="02020503030404060203" pitchFamily="18" charset="0"/>
              </a:rPr>
              <a:t>9</a:t>
            </a:r>
            <a:r>
              <a:rPr lang="zh-CN" altLang="en-US" sz="1500" dirty="0">
                <a:solidFill>
                  <a:srgbClr val="124062"/>
                </a:solidFill>
                <a:latin typeface="+mj-lt"/>
                <a:ea typeface="方正小标宋简体" panose="02010601030101010101" pitchFamily="2" charset="-122"/>
                <a:cs typeface="Kartika" panose="02020503030404060203" pitchFamily="18" charset="0"/>
              </a:rPr>
              <a:t>月</a:t>
            </a:r>
            <a:r>
              <a:rPr lang="en-US" altLang="zh-CN" sz="1500" dirty="0">
                <a:solidFill>
                  <a:srgbClr val="124062"/>
                </a:solidFill>
                <a:latin typeface="+mj-lt"/>
                <a:ea typeface="方正小标宋简体" panose="02010601030101010101" pitchFamily="2" charset="-122"/>
                <a:cs typeface="Kartika" panose="02020503030404060203" pitchFamily="18" charset="0"/>
              </a:rPr>
              <a:t>17</a:t>
            </a:r>
            <a:r>
              <a:rPr lang="zh-CN" altLang="en-US" sz="1500" dirty="0">
                <a:solidFill>
                  <a:srgbClr val="124062"/>
                </a:solidFill>
                <a:latin typeface="+mj-lt"/>
                <a:ea typeface="方正小标宋简体" panose="02010601030101010101" pitchFamily="2" charset="-122"/>
                <a:cs typeface="Kartika" panose="02020503030404060203" pitchFamily="18" charset="0"/>
              </a:rPr>
              <a:t>日</a:t>
            </a:r>
            <a:endParaRPr lang="zh-CN" altLang="en-US" sz="1100" dirty="0">
              <a:solidFill>
                <a:srgbClr val="124062"/>
              </a:solidFill>
              <a:latin typeface="+mj-lt"/>
              <a:ea typeface="方正小标宋简体" panose="02010601030101010101" pitchFamily="2" charset="-122"/>
              <a:cs typeface="Kartika" panose="02020503030404060203" pitchFamily="18" charset="0"/>
            </a:endParaRPr>
          </a:p>
        </p:txBody>
      </p:sp>
      <p:pic>
        <p:nvPicPr>
          <p:cNvPr id="5" name="图片 4" descr="图片包含 餐具&#10;&#10;已生成高可信度的说明">
            <a:extLst>
              <a:ext uri="{FF2B5EF4-FFF2-40B4-BE49-F238E27FC236}">
                <a16:creationId xmlns:a16="http://schemas.microsoft.com/office/drawing/2014/main" id="{25C7206A-0446-46EA-91C5-B08EFE001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118" y="2083107"/>
            <a:ext cx="569953" cy="572188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E4013BA-414F-4F3D-A0C7-80FFCF9F49AB}"/>
              </a:ext>
            </a:extLst>
          </p:cNvPr>
          <p:cNvCxnSpPr>
            <a:cxnSpLocks/>
          </p:cNvCxnSpPr>
          <p:nvPr/>
        </p:nvCxnSpPr>
        <p:spPr>
          <a:xfrm>
            <a:off x="2654118" y="2655295"/>
            <a:ext cx="37624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159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C724381-A818-497A-AE68-DB0B0FA7A610}"/>
              </a:ext>
            </a:extLst>
          </p:cNvPr>
          <p:cNvSpPr/>
          <p:nvPr/>
        </p:nvSpPr>
        <p:spPr>
          <a:xfrm>
            <a:off x="6220709" y="43019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五、分享组员心得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4FF91B-0297-4B16-808B-E26BF42A0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041" y="1366464"/>
            <a:ext cx="2701538" cy="29076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DF59F0-3CCC-4910-AEBF-40F8A4BCF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274" y="3232165"/>
            <a:ext cx="2557323" cy="19262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0FA73C5-A92C-4CDE-AA0C-B30B628A2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274" y="2259955"/>
            <a:ext cx="2892809" cy="8588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998C526-9C4E-4B74-8796-FA2DB190D6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4908" y="4362450"/>
            <a:ext cx="2113671" cy="137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4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D1647-58F7-436C-9174-003863A9B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552" y="1360612"/>
            <a:ext cx="2290588" cy="540327"/>
          </a:xfrm>
        </p:spPr>
        <p:txBody>
          <a:bodyPr>
            <a:normAutofit/>
          </a:bodyPr>
          <a:lstStyle/>
          <a:p>
            <a:pPr defTabSz="457200"/>
            <a:r>
              <a:rPr lang="zh-CN" altLang="en-US" sz="2800" dirty="0">
                <a:solidFill>
                  <a:srgbClr val="124062"/>
                </a:solidFill>
                <a:ea typeface="方正小标宋简体" panose="02010601030101010101" pitchFamily="2" charset="-122"/>
                <a:cs typeface="Kartika" panose="02020503030404060203" pitchFamily="18" charset="0"/>
              </a:rPr>
              <a:t>目录</a:t>
            </a:r>
            <a:r>
              <a:rPr lang="en-US" altLang="zh-CN" sz="2800" dirty="0">
                <a:solidFill>
                  <a:srgbClr val="124062"/>
                </a:solidFill>
                <a:ea typeface="方正小标宋简体" panose="02010601030101010101" pitchFamily="2" charset="-122"/>
                <a:cs typeface="Kartika" panose="02020503030404060203" pitchFamily="18" charset="0"/>
              </a:rPr>
              <a:t>:</a:t>
            </a:r>
            <a:endParaRPr lang="zh-CN" altLang="en-US" sz="2800" dirty="0">
              <a:solidFill>
                <a:srgbClr val="124062"/>
              </a:solidFill>
              <a:ea typeface="方正小标宋简体" panose="02010601030101010101" pitchFamily="2" charset="-122"/>
              <a:cs typeface="Kartika" panose="02020503030404060203" pitchFamily="18" charset="0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174C30A0-09D0-4588-B9DA-B8A3F0C4D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0170" y="2358140"/>
            <a:ext cx="4522554" cy="1772426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1800" dirty="0"/>
              <a:t>一、 各组任务确认</a:t>
            </a:r>
            <a:endParaRPr lang="en-US" altLang="zh-CN" sz="1800" dirty="0"/>
          </a:p>
          <a:p>
            <a:pPr algn="l"/>
            <a:r>
              <a:rPr lang="zh-CN" altLang="en-US" sz="1800" dirty="0"/>
              <a:t>二、 参考逻辑模型</a:t>
            </a:r>
            <a:endParaRPr lang="en-US" altLang="zh-CN" sz="1800" dirty="0"/>
          </a:p>
          <a:p>
            <a:pPr algn="l"/>
            <a:r>
              <a:rPr lang="zh-CN" altLang="en-US" sz="1800" dirty="0"/>
              <a:t>三、确定组内分工</a:t>
            </a:r>
            <a:endParaRPr lang="en-US" altLang="zh-CN" sz="1800" dirty="0"/>
          </a:p>
          <a:p>
            <a:pPr algn="l"/>
            <a:r>
              <a:rPr lang="zh-CN" altLang="en-US" sz="1800" dirty="0"/>
              <a:t>四、学员手册修订</a:t>
            </a:r>
            <a:endParaRPr lang="en-US" altLang="zh-CN" sz="1800" dirty="0"/>
          </a:p>
          <a:p>
            <a:pPr algn="l"/>
            <a:r>
              <a:rPr lang="zh-CN" altLang="en-US" sz="1800" dirty="0"/>
              <a:t>五、分享组员心得</a:t>
            </a:r>
            <a:endParaRPr lang="en-US" altLang="zh-CN" sz="1800" dirty="0"/>
          </a:p>
          <a:p>
            <a:pPr marL="457200" indent="-457200" algn="l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7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C724381-A818-497A-AE68-DB0B0FA7A610}"/>
              </a:ext>
            </a:extLst>
          </p:cNvPr>
          <p:cNvSpPr/>
          <p:nvPr/>
        </p:nvSpPr>
        <p:spPr>
          <a:xfrm>
            <a:off x="6056799" y="44938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一、各组任务确认</a:t>
            </a:r>
            <a:endParaRPr lang="en-US" altLang="zh-CN" sz="2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9800C3B-BC7B-4707-956E-2EE564795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165914"/>
            <a:ext cx="5391806" cy="355084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B5446AC-7C90-4042-97F8-E43C87B09945}"/>
              </a:ext>
            </a:extLst>
          </p:cNvPr>
          <p:cNvSpPr/>
          <p:nvPr/>
        </p:nvSpPr>
        <p:spPr>
          <a:xfrm>
            <a:off x="6320653" y="1420782"/>
            <a:ext cx="12073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同学与我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2. </a:t>
            </a:r>
            <a:r>
              <a:rPr lang="zh-CN" altLang="en-US" sz="1600" dirty="0"/>
              <a:t>课前准备</a:t>
            </a:r>
            <a:endParaRPr lang="en-US" altLang="zh-CN" sz="1600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0FADA57-3319-49B1-A6E6-CC9CC43E9647}"/>
              </a:ext>
            </a:extLst>
          </p:cNvPr>
          <p:cNvCxnSpPr>
            <a:cxnSpLocks/>
          </p:cNvCxnSpPr>
          <p:nvPr/>
        </p:nvCxnSpPr>
        <p:spPr>
          <a:xfrm>
            <a:off x="5849007" y="1165914"/>
            <a:ext cx="3034862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61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C724381-A818-497A-AE68-DB0B0FA7A610}"/>
              </a:ext>
            </a:extLst>
          </p:cNvPr>
          <p:cNvSpPr/>
          <p:nvPr/>
        </p:nvSpPr>
        <p:spPr>
          <a:xfrm>
            <a:off x="6220709" y="43019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二、参考逻辑模型</a:t>
            </a:r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6FF952-6FD0-49E8-B7B5-A4CF6C5D3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30" y="1671942"/>
            <a:ext cx="8213834" cy="363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1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C724381-A818-497A-AE68-DB0B0FA7A610}"/>
              </a:ext>
            </a:extLst>
          </p:cNvPr>
          <p:cNvSpPr/>
          <p:nvPr/>
        </p:nvSpPr>
        <p:spPr>
          <a:xfrm>
            <a:off x="6220709" y="43019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三、确定组内分工</a:t>
            </a:r>
            <a:endParaRPr lang="en-US" altLang="zh-CN" sz="2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D6070B9-D147-4305-A5B7-F8C87BFEF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0" y="2139941"/>
            <a:ext cx="7142465" cy="172918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E26FA10-9C74-4F62-8A07-889C150A9C08}"/>
              </a:ext>
            </a:extLst>
          </p:cNvPr>
          <p:cNvSpPr/>
          <p:nvPr/>
        </p:nvSpPr>
        <p:spPr>
          <a:xfrm>
            <a:off x="1142999" y="1457636"/>
            <a:ext cx="5072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组员分工，计算完成时间， 确保在</a:t>
            </a:r>
            <a:r>
              <a:rPr lang="en-US" altLang="zh-CN" sz="1600" dirty="0"/>
              <a:t>Deadline</a:t>
            </a:r>
            <a:r>
              <a:rPr lang="zh-CN" altLang="en-US" sz="1600" dirty="0"/>
              <a:t>前完成任务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388613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C724381-A818-497A-AE68-DB0B0FA7A610}"/>
              </a:ext>
            </a:extLst>
          </p:cNvPr>
          <p:cNvSpPr/>
          <p:nvPr/>
        </p:nvSpPr>
        <p:spPr>
          <a:xfrm>
            <a:off x="6220709" y="43019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四、学员手册修订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B427C2-E1F0-4A1D-A86A-940074D28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475" y="2723575"/>
            <a:ext cx="6093620" cy="38290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4058968-F541-4176-9903-991E9C5F4E70}"/>
              </a:ext>
            </a:extLst>
          </p:cNvPr>
          <p:cNvSpPr/>
          <p:nvPr/>
        </p:nvSpPr>
        <p:spPr>
          <a:xfrm>
            <a:off x="1245475" y="1198364"/>
            <a:ext cx="2470548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/>
              <a:t>整理</a:t>
            </a:r>
            <a:r>
              <a:rPr lang="en-US" altLang="zh-CN" sz="1600" dirty="0"/>
              <a:t>XLP</a:t>
            </a:r>
            <a:r>
              <a:rPr lang="zh-CN" altLang="en-US" sz="1600" dirty="0"/>
              <a:t>课前所需准备</a:t>
            </a:r>
            <a:endParaRPr lang="en-US" altLang="zh-CN" sz="1600" dirty="0"/>
          </a:p>
          <a:p>
            <a:pPr marL="285750" indent="-285750">
              <a:buFontTx/>
              <a:buChar char="-"/>
            </a:pPr>
            <a:endParaRPr lang="en-US" altLang="zh-CN" sz="1400" dirty="0"/>
          </a:p>
          <a:p>
            <a:pPr marL="285750" indent="-285750">
              <a:buFontTx/>
              <a:buChar char="-"/>
            </a:pPr>
            <a:r>
              <a:rPr lang="en-US" altLang="zh-CN" sz="1400" dirty="0"/>
              <a:t>Wiki </a:t>
            </a:r>
            <a:r>
              <a:rPr lang="zh-CN" altLang="en-US" sz="1400" dirty="0"/>
              <a:t>地址</a:t>
            </a:r>
            <a:endParaRPr lang="en-US" altLang="zh-CN" sz="1400" dirty="0"/>
          </a:p>
          <a:p>
            <a:pPr marL="285750" indent="-285750">
              <a:buFontTx/>
              <a:buChar char="-"/>
            </a:pPr>
            <a:r>
              <a:rPr lang="en-US" altLang="zh-CN" sz="1400" dirty="0" err="1"/>
              <a:t>Github</a:t>
            </a:r>
            <a:r>
              <a:rPr lang="en-US" altLang="zh-CN" sz="1400" dirty="0"/>
              <a:t> </a:t>
            </a:r>
            <a:r>
              <a:rPr lang="zh-CN" altLang="en-US" sz="1400" dirty="0"/>
              <a:t>主页，下载地址</a:t>
            </a:r>
            <a:endParaRPr lang="en-US" altLang="zh-CN" sz="1400" dirty="0"/>
          </a:p>
          <a:p>
            <a:pPr marL="285750" indent="-285750">
              <a:buFontTx/>
              <a:buChar char="-"/>
            </a:pPr>
            <a:r>
              <a:rPr lang="en-US" altLang="zh-CN" sz="1400" dirty="0"/>
              <a:t>Standout2 </a:t>
            </a:r>
            <a:r>
              <a:rPr lang="zh-CN" altLang="en-US" sz="1400" dirty="0"/>
              <a:t>主页</a:t>
            </a:r>
            <a:endParaRPr lang="en-US" altLang="zh-CN" sz="1400" dirty="0"/>
          </a:p>
          <a:p>
            <a:pPr marL="285750" indent="-285750">
              <a:buFontTx/>
              <a:buChar char="-"/>
            </a:pPr>
            <a:r>
              <a:rPr lang="zh-CN" altLang="en-US" sz="1400" dirty="0"/>
              <a:t>合弄制</a:t>
            </a:r>
            <a:r>
              <a:rPr lang="en-US" altLang="zh-CN" sz="1400" dirty="0"/>
              <a:t>/</a:t>
            </a:r>
            <a:r>
              <a:rPr lang="zh-CN" altLang="en-US" sz="1400" dirty="0"/>
              <a:t>班级宪章链接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219141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C724381-A818-497A-AE68-DB0B0FA7A610}"/>
              </a:ext>
            </a:extLst>
          </p:cNvPr>
          <p:cNvSpPr/>
          <p:nvPr/>
        </p:nvSpPr>
        <p:spPr>
          <a:xfrm>
            <a:off x="6220709" y="43019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四、学员手册修订</a:t>
            </a:r>
            <a:endParaRPr lang="en-US" altLang="zh-CN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058968-F541-4176-9903-991E9C5F4E70}"/>
              </a:ext>
            </a:extLst>
          </p:cNvPr>
          <p:cNvSpPr/>
          <p:nvPr/>
        </p:nvSpPr>
        <p:spPr>
          <a:xfrm>
            <a:off x="1245475" y="1198364"/>
            <a:ext cx="12538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2.  </a:t>
            </a:r>
            <a:r>
              <a:rPr lang="zh-CN" altLang="en-US" sz="1600" dirty="0"/>
              <a:t>课表安排</a:t>
            </a:r>
            <a:endParaRPr lang="en-US" altLang="zh-CN" sz="1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FD19C3A-980F-455A-BAE9-FC2057A5D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498" y="1198364"/>
            <a:ext cx="4237870" cy="537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7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C724381-A818-497A-AE68-DB0B0FA7A610}"/>
              </a:ext>
            </a:extLst>
          </p:cNvPr>
          <p:cNvSpPr/>
          <p:nvPr/>
        </p:nvSpPr>
        <p:spPr>
          <a:xfrm>
            <a:off x="6220709" y="43019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四、学员手册修订</a:t>
            </a:r>
            <a:endParaRPr lang="en-US" altLang="zh-CN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058968-F541-4176-9903-991E9C5F4E70}"/>
              </a:ext>
            </a:extLst>
          </p:cNvPr>
          <p:cNvSpPr/>
          <p:nvPr/>
        </p:nvSpPr>
        <p:spPr>
          <a:xfrm>
            <a:off x="1245475" y="1198364"/>
            <a:ext cx="29306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3.  </a:t>
            </a:r>
            <a:r>
              <a:rPr lang="zh-CN" altLang="en-US" sz="1600" dirty="0"/>
              <a:t>“同学和我” 课程设置 （一）</a:t>
            </a:r>
            <a:endParaRPr lang="en-US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56114B-5E39-4435-9EC1-239A143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168" y="1608081"/>
            <a:ext cx="5221141" cy="49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35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C724381-A818-497A-AE68-DB0B0FA7A610}"/>
              </a:ext>
            </a:extLst>
          </p:cNvPr>
          <p:cNvSpPr/>
          <p:nvPr/>
        </p:nvSpPr>
        <p:spPr>
          <a:xfrm>
            <a:off x="6220709" y="43019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四、学员手册修订</a:t>
            </a:r>
            <a:endParaRPr lang="en-US" altLang="zh-CN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058968-F541-4176-9903-991E9C5F4E70}"/>
              </a:ext>
            </a:extLst>
          </p:cNvPr>
          <p:cNvSpPr/>
          <p:nvPr/>
        </p:nvSpPr>
        <p:spPr>
          <a:xfrm>
            <a:off x="1245475" y="1198364"/>
            <a:ext cx="29306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3.  </a:t>
            </a:r>
            <a:r>
              <a:rPr lang="zh-CN" altLang="en-US" sz="1600" dirty="0"/>
              <a:t>“同学和我” 课程设置 （二）</a:t>
            </a:r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0B69AD-F906-414F-B9EE-BC1222555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917" y="1919802"/>
            <a:ext cx="6045560" cy="358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670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146</Words>
  <Application>Microsoft Office PowerPoint</Application>
  <PresentationFormat>全屏显示(4:3)</PresentationFormat>
  <Paragraphs>31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方正小标宋简体</vt:lpstr>
      <vt:lpstr>Arial</vt:lpstr>
      <vt:lpstr>Calibri</vt:lpstr>
      <vt:lpstr>Calibri Light</vt:lpstr>
      <vt:lpstr>Kartika</vt:lpstr>
      <vt:lpstr>Office 主题​​</vt:lpstr>
      <vt:lpstr>2017 XLP  晨间汇报</vt:lpstr>
      <vt:lpstr>目录: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余谦</dc:creator>
  <cp:lastModifiedBy>Jeff Sun</cp:lastModifiedBy>
  <cp:revision>38</cp:revision>
  <dcterms:created xsi:type="dcterms:W3CDTF">2017-09-14T11:26:20Z</dcterms:created>
  <dcterms:modified xsi:type="dcterms:W3CDTF">2017-09-16T21:47:13Z</dcterms:modified>
</cp:coreProperties>
</file>