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0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99"/>
    <p:restoredTop sz="94599"/>
  </p:normalViewPr>
  <p:slideViewPr>
    <p:cSldViewPr snapToGrid="0">
      <p:cViewPr>
        <p:scale>
          <a:sx n="125" d="100"/>
          <a:sy n="125" d="100"/>
        </p:scale>
        <p:origin x="-1866" y="-402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6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相关内容（</a:t>
            </a:r>
            <a:r>
              <a:rPr lang="en-US" altLang="zh-CN" sz="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，社群画布，合弄制）应该提醒学生提前阅读。</a:t>
            </a:r>
            <a:endParaRPr lang="en-US" altLang="zh-CN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宪章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6213" lvl="1" indent="0">
              <a:lnSpc>
                <a:spcPct val="120000"/>
              </a:lnSpc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*</a:t>
            </a: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**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层次</a:t>
            </a:r>
            <a:r>
              <a:rPr lang="zh-CN" altLang="en-US" sz="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不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清</a:t>
            </a: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***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</a:t>
            </a:r>
            <a:endParaRPr lang="en-US" altLang="zh-CN" sz="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Standout report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每日学习汇报</a:t>
            </a:r>
            <a:endParaRPr lang="en-US" altLang="zh-CN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学员透过逻辑模型的迭代，深入学习计算思维。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透过「认识自己」，「认识清华」，「清华与我」的学习过程，得到资源整合的</a:t>
            </a:r>
            <a:r>
              <a:rPr lang="zh-CN" altLang="en-US" sz="800" b="1" strike="sngStrike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方法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途径和团队协同体验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 「认识清华」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学员能根据工具的使用，进行自主学习与数据工作流的成果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形成新的自我认知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「认识自己」</a:t>
            </a:r>
            <a:endParaRPr lang="en-US" altLang="zh-CN" sz="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形成规范的思维模式，避免思维漏项。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「清华与我」</a:t>
            </a:r>
            <a:endParaRPr lang="en-US" altLang="zh-CN" sz="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学习使用工具，达到团队协同发展。</a:t>
            </a:r>
            <a:endParaRPr lang="en-US" altLang="zh-CN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宏观：在「清华与我」的课程结构中，进行价值整合与产出班级宪章的学习成果。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对整个</a:t>
            </a: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课程有了解；对自我有新的认知；对管理工具会操作；完善思维模型；体验团队协同，为以后学习做准备。</a:t>
            </a:r>
            <a:endParaRPr lang="zh-CN" altLang="en-US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学生未来的战略应用能力和职业需求胜任力。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</a:t>
            </a:r>
            <a:r>
              <a:rPr lang="zh-CN" altLang="en-US" sz="800" b="1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，让学员学习如何深入计算思维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505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自组织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保持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夜间教室、网络的不稳定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因素 </a:t>
            </a:r>
            <a:r>
              <a:rPr lang="en-US" altLang="zh-CN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4. </a:t>
            </a:r>
            <a:r>
              <a:rPr lang="zh-CN" altLang="en-US" sz="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学员个人背景有差异，认知体系和学习方法不同，单位时间信息量过大。</a:t>
            </a:r>
            <a:endParaRPr lang="zh-CN" altLang="en-US" sz="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03920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4302</TotalTime>
  <Pages>0</Pages>
  <Words>907</Words>
  <Characters>0</Characters>
  <Application>Microsoft Office PowerPoint</Application>
  <DocSecurity>0</DocSecurity>
  <PresentationFormat>全屏显示(16:9)</PresentationFormat>
  <Lines>0</Lines>
  <Paragraphs>66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LY1987</cp:lastModifiedBy>
  <cp:revision>75</cp:revision>
  <dcterms:created xsi:type="dcterms:W3CDTF">2017-07-13T17:17:07Z</dcterms:created>
  <dcterms:modified xsi:type="dcterms:W3CDTF">2017-09-14T18:01:40Z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