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 varScale="1">
        <p:scale>
          <a:sx n="107" d="100"/>
          <a:sy n="107" d="100"/>
        </p:scale>
        <p:origin x="-1392" y="-96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395" y="-14287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3214" y="962250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7062717" y="1726374"/>
            <a:ext cx="18146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超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限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学习过程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的工具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校内各社团资源支持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校内图书馆支持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现场所有同学自身的资源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现场教学环境的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学长的资源 </a:t>
            </a:r>
            <a:endParaRPr lang="zh-CN" altLang="en-US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  <a:endParaRPr lang="zh-CN" altLang="en-US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课程挑战方的导师、助教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相关内容（</a:t>
            </a:r>
            <a:r>
              <a:rPr lang="en-US" altLang="zh-CN" sz="8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，社群画布，合弄制）应该提醒学生提前阅读。</a:t>
            </a:r>
            <a:endParaRPr lang="en-US" altLang="zh-CN" sz="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79693" y="1727091"/>
            <a:ext cx="18830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导引课，三个课程单元。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单元一：认识自己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单元三：清华与我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课程单元一「认识自己」：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优势测试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个人简历制作（自发迭代）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园探索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验室探究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团资源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程单元三「清华与我」：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论班级宪章制定的方法论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期汇报演出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宪章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6213" lvl="1" indent="0">
              <a:lnSpc>
                <a:spcPct val="120000"/>
              </a:lnSpc>
            </a:pP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*</a:t>
            </a:r>
            <a:r>
              <a:rPr lang="en-US" altLang="zh-CN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**</a:t>
            </a: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层次</a:t>
            </a:r>
            <a:r>
              <a:rPr lang="zh-CN" altLang="en-US" sz="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不</a:t>
            </a: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清</a:t>
            </a:r>
            <a:r>
              <a:rPr lang="en-US" altLang="zh-CN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***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3295934" y="1726722"/>
            <a:ext cx="188376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61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分成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个学习小组。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纸质出版物：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社群画布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逻辑模型（每日迭代）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班级社群平台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</a:t>
            </a:r>
            <a:endParaRPr lang="en-US" altLang="zh-CN" sz="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Standout report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每日学习汇报</a:t>
            </a:r>
            <a:endParaRPr lang="en-US" altLang="zh-CN" sz="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406058" y="1717609"/>
            <a:ext cx="1889875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strike="sngStrik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strike="sngStrik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学员透过逻辑模型的迭代，深入学习计算思维。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透过「认识自己」，「认识清华」，「清华与我」的学习过程，得到资源整合的</a:t>
            </a:r>
            <a:r>
              <a:rPr lang="zh-CN" altLang="en-US" sz="800" b="1" strike="sngStrike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方法</a:t>
            </a: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途径和团队协同体验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 「认识清华」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学员能根据工具的使用，进行自主学习与数据工作流的成果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形成新的自我认知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「认识自己」</a:t>
            </a:r>
            <a:endParaRPr lang="en-US" altLang="zh-CN" sz="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形成规范的思维模式，避免思维漏项。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「清华与我」</a:t>
            </a:r>
            <a:endParaRPr lang="en-US" altLang="zh-CN" sz="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学习使用工具，达到团队协同发展。</a:t>
            </a:r>
            <a:endParaRPr lang="en-US" altLang="zh-CN" sz="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129883" y="741196"/>
            <a:ext cx="667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宏观：在「清华与我」的课程结构中，进行价值整合与产出班级宪章的学习成果。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中观：藉由定向越野挑战，实验室探究，图书馆介绍等课程项目「认识清华」。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微观：透过性格测试，个人简历制作等课程项目「认识自己」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对整个</a:t>
            </a:r>
            <a:r>
              <a:rPr lang="en-US" altLang="zh-CN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XLP</a:t>
            </a: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课程有了解；对自我有新的认知；对管理工具会操作；完善思维模型；体验团队协同，为以后学习做准备。</a:t>
            </a:r>
            <a:endParaRPr lang="zh-CN" altLang="en-US" sz="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2120099" y="151533"/>
            <a:ext cx="702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），重在培养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学生未来的战略应用能力和职业需求胜任力。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入学导引课」，透过三个单元的课程设计</a:t>
            </a:r>
            <a:r>
              <a:rPr lang="zh-CN" altLang="en-US" sz="800" b="1" strike="sngStrik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，让学员学习如何深入计算思维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年度第二梯次「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入学导引课」，将于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日办理为期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天的课程。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1894163" y="1331366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4033" y="4578409"/>
            <a:ext cx="505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学生在入学导引课初期，自我意识与集体意识需要进行磨合才能形成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自组织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学生在有限时间内的健康与体力需要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保持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夜间教室、网络的不稳定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因素 </a:t>
            </a:r>
            <a:r>
              <a:rPr lang="en-US" altLang="zh-CN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4. </a:t>
            </a: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学员个人背景有差异，认知体系和学习方法不同，单位时间信息量过大。</a:t>
            </a:r>
            <a:endParaRPr lang="zh-CN" altLang="en-US" sz="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7095" y="1696158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0561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孟琪-商业计划PPT模板 (19)" id="{30428E57-210E-8A48-AFC2-3B0A556AE7DF}" vid="{80471B2D-BE42-FF44-87D8-28E9C59BE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4311</TotalTime>
  <Pages>0</Pages>
  <Words>582</Words>
  <Characters>0</Characters>
  <Application>Microsoft Office PowerPoint</Application>
  <DocSecurity>0</DocSecurity>
  <PresentationFormat>全屏显示(16:9)</PresentationFormat>
  <Lines>0</Lines>
  <Paragraphs>66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周鹏 zhoupeng</cp:lastModifiedBy>
  <cp:revision>68</cp:revision>
  <dcterms:created xsi:type="dcterms:W3CDTF">2017-07-13T17:17:07Z</dcterms:created>
  <dcterms:modified xsi:type="dcterms:W3CDTF">2017-09-14T15:58:22Z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