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2" r:id="rId2"/>
  </p:sldIdLst>
  <p:sldSz cx="12801600" cy="9601200" type="A3"/>
  <p:notesSz cx="6858000" cy="9144000"/>
  <p:defaultTextStyle>
    <a:defPPr>
      <a:defRPr lang="zh-CN"/>
    </a:defPPr>
    <a:lvl1pPr algn="l" defTabSz="1075240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537620" indent="179207" algn="l" defTabSz="1075240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1075240" indent="358413" algn="l" defTabSz="1075240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612862" indent="537620" algn="l" defTabSz="1075240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2150484" indent="716828" algn="l" defTabSz="1075240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3584138" algn="l" defTabSz="1433655" rtl="0" eaLnBrk="1" latinLnBrk="0" hangingPunct="1">
      <a:defRPr sz="20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4300966" algn="l" defTabSz="1433655" rtl="0" eaLnBrk="1" latinLnBrk="0" hangingPunct="1">
      <a:defRPr sz="20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5017793" algn="l" defTabSz="1433655" rtl="0" eaLnBrk="1" latinLnBrk="0" hangingPunct="1">
      <a:defRPr sz="20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5734621" algn="l" defTabSz="1433655" rtl="0" eaLnBrk="1" latinLnBrk="0" hangingPunct="1">
      <a:defRPr sz="20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>
        <p:scale>
          <a:sx n="66" d="100"/>
          <a:sy n="66" d="100"/>
        </p:scale>
        <p:origin x="-2820" y="-438"/>
      </p:cViewPr>
      <p:guideLst>
        <p:guide orient="horz" pos="2981"/>
        <p:guide pos="4032"/>
        <p:guide pos="3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0200" y="1570567"/>
            <a:ext cx="9601200" cy="3342640"/>
          </a:xfrm>
        </p:spPr>
        <p:txBody>
          <a:bodyPr anchor="b"/>
          <a:lstStyle>
            <a:lvl1pPr algn="ctr">
              <a:defRPr sz="9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5043596"/>
            <a:ext cx="9601200" cy="2317327"/>
          </a:xfrm>
        </p:spPr>
        <p:txBody>
          <a:bodyPr/>
          <a:lstStyle>
            <a:lvl1pPr marL="0" indent="0" algn="ctr">
              <a:buNone/>
              <a:defRPr sz="3800"/>
            </a:lvl1pPr>
            <a:lvl2pPr marL="716828" indent="0" algn="ctr">
              <a:buNone/>
              <a:defRPr sz="3100"/>
            </a:lvl2pPr>
            <a:lvl3pPr marL="1433655" indent="0" algn="ctr">
              <a:buNone/>
              <a:defRPr sz="2800"/>
            </a:lvl3pPr>
            <a:lvl4pPr marL="2150484" indent="0" algn="ctr">
              <a:buNone/>
              <a:defRPr sz="2500"/>
            </a:lvl4pPr>
            <a:lvl5pPr marL="2867311" indent="0" algn="ctr">
              <a:buNone/>
              <a:defRPr sz="2500"/>
            </a:lvl5pPr>
            <a:lvl6pPr marL="3584138" indent="0" algn="ctr">
              <a:buNone/>
              <a:defRPr sz="2500"/>
            </a:lvl6pPr>
            <a:lvl7pPr marL="4300966" indent="0" algn="ctr">
              <a:buNone/>
              <a:defRPr sz="2500"/>
            </a:lvl7pPr>
            <a:lvl8pPr marL="5017793" indent="0" algn="ctr">
              <a:buNone/>
              <a:defRPr sz="2500"/>
            </a:lvl8pPr>
            <a:lvl9pPr marL="5734621" indent="0" algn="ctr">
              <a:buNone/>
              <a:defRPr sz="25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1147" y="512660"/>
            <a:ext cx="2760345" cy="81343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80112" y="512660"/>
            <a:ext cx="8067675" cy="81343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443" y="2394375"/>
            <a:ext cx="11041380" cy="3994573"/>
          </a:xfrm>
        </p:spPr>
        <p:txBody>
          <a:bodyPr anchor="b"/>
          <a:lstStyle>
            <a:lvl1pPr>
              <a:defRPr sz="9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3443" y="6424507"/>
            <a:ext cx="11041380" cy="2101004"/>
          </a:xfrm>
        </p:spPr>
        <p:txBody>
          <a:bodyPr/>
          <a:lstStyle>
            <a:lvl1pPr marL="0" indent="0">
              <a:buNone/>
              <a:defRPr sz="3800"/>
            </a:lvl1pPr>
            <a:lvl2pPr marL="716828" indent="0">
              <a:buNone/>
              <a:defRPr sz="3100"/>
            </a:lvl2pPr>
            <a:lvl3pPr marL="1433655" indent="0">
              <a:buNone/>
              <a:defRPr sz="2800"/>
            </a:lvl3pPr>
            <a:lvl4pPr marL="2150484" indent="0">
              <a:buNone/>
              <a:defRPr sz="2500"/>
            </a:lvl4pPr>
            <a:lvl5pPr marL="2867311" indent="0">
              <a:buNone/>
              <a:defRPr sz="2500"/>
            </a:lvl5pPr>
            <a:lvl6pPr marL="3584138" indent="0">
              <a:buNone/>
              <a:defRPr sz="2500"/>
            </a:lvl6pPr>
            <a:lvl7pPr marL="4300966" indent="0">
              <a:buNone/>
              <a:defRPr sz="2500"/>
            </a:lvl7pPr>
            <a:lvl8pPr marL="5017793" indent="0">
              <a:buNone/>
              <a:defRPr sz="2500"/>
            </a:lvl8pPr>
            <a:lvl9pPr marL="5734621" indent="0">
              <a:buNone/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0110" y="2557358"/>
            <a:ext cx="5414010" cy="60896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0" y="2557358"/>
            <a:ext cx="5414010" cy="60896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333" y="512660"/>
            <a:ext cx="11041380" cy="185504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2335" y="2352889"/>
            <a:ext cx="5416232" cy="115570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6828" indent="0">
              <a:buNone/>
              <a:defRPr sz="3100" b="1"/>
            </a:lvl2pPr>
            <a:lvl3pPr marL="1433655" indent="0">
              <a:buNone/>
              <a:defRPr sz="2800" b="1"/>
            </a:lvl3pPr>
            <a:lvl4pPr marL="2150484" indent="0">
              <a:buNone/>
              <a:defRPr sz="2500" b="1"/>
            </a:lvl4pPr>
            <a:lvl5pPr marL="2867311" indent="0">
              <a:buNone/>
              <a:defRPr sz="2500" b="1"/>
            </a:lvl5pPr>
            <a:lvl6pPr marL="3584138" indent="0">
              <a:buNone/>
              <a:defRPr sz="2500" b="1"/>
            </a:lvl6pPr>
            <a:lvl7pPr marL="4300966" indent="0">
              <a:buNone/>
              <a:defRPr sz="2500" b="1"/>
            </a:lvl7pPr>
            <a:lvl8pPr marL="5017793" indent="0">
              <a:buNone/>
              <a:defRPr sz="2500" b="1"/>
            </a:lvl8pPr>
            <a:lvl9pPr marL="5734621" indent="0">
              <a:buNone/>
              <a:defRPr sz="2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2335" y="3508587"/>
            <a:ext cx="5416232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80810" y="2352889"/>
            <a:ext cx="5442903" cy="115570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6828" indent="0">
              <a:buNone/>
              <a:defRPr sz="3100" b="1"/>
            </a:lvl2pPr>
            <a:lvl3pPr marL="1433655" indent="0">
              <a:buNone/>
              <a:defRPr sz="2800" b="1"/>
            </a:lvl3pPr>
            <a:lvl4pPr marL="2150484" indent="0">
              <a:buNone/>
              <a:defRPr sz="2500" b="1"/>
            </a:lvl4pPr>
            <a:lvl5pPr marL="2867311" indent="0">
              <a:buNone/>
              <a:defRPr sz="2500" b="1"/>
            </a:lvl5pPr>
            <a:lvl6pPr marL="3584138" indent="0">
              <a:buNone/>
              <a:defRPr sz="2500" b="1"/>
            </a:lvl6pPr>
            <a:lvl7pPr marL="4300966" indent="0">
              <a:buNone/>
              <a:defRPr sz="2500" b="1"/>
            </a:lvl7pPr>
            <a:lvl8pPr marL="5017793" indent="0">
              <a:buNone/>
              <a:defRPr sz="2500" b="1"/>
            </a:lvl8pPr>
            <a:lvl9pPr marL="5734621" indent="0">
              <a:buNone/>
              <a:defRPr sz="2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80810" y="3508587"/>
            <a:ext cx="5442903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335" y="640080"/>
            <a:ext cx="4129405" cy="2240280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903" y="1383881"/>
            <a:ext cx="6480810" cy="6821593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2335" y="2880360"/>
            <a:ext cx="4129405" cy="5336964"/>
          </a:xfrm>
        </p:spPr>
        <p:txBody>
          <a:bodyPr/>
          <a:lstStyle>
            <a:lvl1pPr marL="0" indent="0">
              <a:buNone/>
              <a:defRPr sz="2500"/>
            </a:lvl1pPr>
            <a:lvl2pPr marL="716828" indent="0">
              <a:buNone/>
              <a:defRPr sz="2200"/>
            </a:lvl2pPr>
            <a:lvl3pPr marL="1433655" indent="0">
              <a:buNone/>
              <a:defRPr sz="1900"/>
            </a:lvl3pPr>
            <a:lvl4pPr marL="2150484" indent="0">
              <a:buNone/>
              <a:defRPr sz="1600"/>
            </a:lvl4pPr>
            <a:lvl5pPr marL="2867311" indent="0">
              <a:buNone/>
              <a:defRPr sz="1600"/>
            </a:lvl5pPr>
            <a:lvl6pPr marL="3584138" indent="0">
              <a:buNone/>
              <a:defRPr sz="1600"/>
            </a:lvl6pPr>
            <a:lvl7pPr marL="4300966" indent="0">
              <a:buNone/>
              <a:defRPr sz="1600"/>
            </a:lvl7pPr>
            <a:lvl8pPr marL="5017793" indent="0">
              <a:buNone/>
              <a:defRPr sz="1600"/>
            </a:lvl8pPr>
            <a:lvl9pPr marL="573462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335" y="640080"/>
            <a:ext cx="4129405" cy="2240280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42903" y="1383881"/>
            <a:ext cx="6480810" cy="6821593"/>
          </a:xfrm>
        </p:spPr>
        <p:txBody>
          <a:bodyPr/>
          <a:lstStyle>
            <a:lvl1pPr marL="0" indent="0">
              <a:buNone/>
              <a:defRPr sz="5000"/>
            </a:lvl1pPr>
            <a:lvl2pPr marL="716828" indent="0">
              <a:buNone/>
              <a:defRPr sz="4400"/>
            </a:lvl2pPr>
            <a:lvl3pPr marL="1433655" indent="0">
              <a:buNone/>
              <a:defRPr sz="3800"/>
            </a:lvl3pPr>
            <a:lvl4pPr marL="2150484" indent="0">
              <a:buNone/>
              <a:defRPr sz="3100"/>
            </a:lvl4pPr>
            <a:lvl5pPr marL="2867311" indent="0">
              <a:buNone/>
              <a:defRPr sz="3100"/>
            </a:lvl5pPr>
            <a:lvl6pPr marL="3584138" indent="0">
              <a:buNone/>
              <a:defRPr sz="3100"/>
            </a:lvl6pPr>
            <a:lvl7pPr marL="4300966" indent="0">
              <a:buNone/>
              <a:defRPr sz="3100"/>
            </a:lvl7pPr>
            <a:lvl8pPr marL="5017793" indent="0">
              <a:buNone/>
              <a:defRPr sz="3100"/>
            </a:lvl8pPr>
            <a:lvl9pPr marL="5734621" indent="0">
              <a:buNone/>
              <a:defRPr sz="31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2335" y="2880360"/>
            <a:ext cx="4129405" cy="5336964"/>
          </a:xfrm>
        </p:spPr>
        <p:txBody>
          <a:bodyPr/>
          <a:lstStyle>
            <a:lvl1pPr marL="0" indent="0">
              <a:buNone/>
              <a:defRPr sz="2500"/>
            </a:lvl1pPr>
            <a:lvl2pPr marL="716828" indent="0">
              <a:buNone/>
              <a:defRPr sz="2200"/>
            </a:lvl2pPr>
            <a:lvl3pPr marL="1433655" indent="0">
              <a:buNone/>
              <a:defRPr sz="1900"/>
            </a:lvl3pPr>
            <a:lvl4pPr marL="2150484" indent="0">
              <a:buNone/>
              <a:defRPr sz="1600"/>
            </a:lvl4pPr>
            <a:lvl5pPr marL="2867311" indent="0">
              <a:buNone/>
              <a:defRPr sz="1600"/>
            </a:lvl5pPr>
            <a:lvl6pPr marL="3584138" indent="0">
              <a:buNone/>
              <a:defRPr sz="1600"/>
            </a:lvl6pPr>
            <a:lvl7pPr marL="4300966" indent="0">
              <a:buNone/>
              <a:defRPr sz="1600"/>
            </a:lvl7pPr>
            <a:lvl8pPr marL="5017793" indent="0">
              <a:buNone/>
              <a:defRPr sz="1600"/>
            </a:lvl8pPr>
            <a:lvl9pPr marL="5734621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80110" y="512660"/>
            <a:ext cx="11041380" cy="185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3365" tIns="71683" rIns="143365" bIns="71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0110" y="2557358"/>
            <a:ext cx="11041380" cy="608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3365" tIns="71683" rIns="143365" bIns="71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0110" y="8898894"/>
            <a:ext cx="2880360" cy="51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3365" tIns="71683" rIns="143365" bIns="7168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40530" y="8898894"/>
            <a:ext cx="4320540" cy="51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3365" tIns="71683" rIns="143365" bIns="7168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1130" y="8898894"/>
            <a:ext cx="2880360" cy="51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3365" tIns="71683" rIns="143365" bIns="7168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1075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75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Light" charset="0"/>
          <a:ea typeface="宋体" charset="-122"/>
        </a:defRPr>
      </a:lvl2pPr>
      <a:lvl3pPr algn="l" defTabSz="1075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Light" charset="0"/>
          <a:ea typeface="宋体" charset="-122"/>
        </a:defRPr>
      </a:lvl3pPr>
      <a:lvl4pPr algn="l" defTabSz="1075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Light" charset="0"/>
          <a:ea typeface="宋体" charset="-122"/>
        </a:defRPr>
      </a:lvl4pPr>
      <a:lvl5pPr algn="l" defTabSz="1075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Light" charset="0"/>
          <a:ea typeface="宋体" charset="-122"/>
        </a:defRPr>
      </a:lvl5pPr>
      <a:lvl6pPr marL="716828" algn="l" defTabSz="1075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Light" charset="0"/>
          <a:ea typeface="宋体" charset="-122"/>
        </a:defRPr>
      </a:lvl6pPr>
      <a:lvl7pPr marL="1433655" algn="l" defTabSz="1075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Light" charset="0"/>
          <a:ea typeface="宋体" charset="-122"/>
        </a:defRPr>
      </a:lvl7pPr>
      <a:lvl8pPr marL="2150484" algn="l" defTabSz="1075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Light" charset="0"/>
          <a:ea typeface="宋体" charset="-122"/>
        </a:defRPr>
      </a:lvl8pPr>
      <a:lvl9pPr marL="2867311" algn="l" defTabSz="1075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268810" indent="-268810" algn="l" defTabSz="1075240" rtl="0" eaLnBrk="1" fontAlgn="base" hangingPunct="1">
        <a:lnSpc>
          <a:spcPct val="90000"/>
        </a:lnSpc>
        <a:spcBef>
          <a:spcPts val="1176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32" indent="-268810" algn="l" defTabSz="1075240" rtl="0" eaLnBrk="1" fontAlgn="base" hangingPunct="1">
        <a:lnSpc>
          <a:spcPct val="90000"/>
        </a:lnSpc>
        <a:spcBef>
          <a:spcPts val="588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344052" indent="-268810" algn="l" defTabSz="1075240" rtl="0" eaLnBrk="1" fontAlgn="base" hangingPunct="1">
        <a:lnSpc>
          <a:spcPct val="90000"/>
        </a:lnSpc>
        <a:spcBef>
          <a:spcPts val="588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672" indent="-268810" algn="l" defTabSz="1075240" rtl="0" eaLnBrk="1" fontAlgn="base" hangingPunct="1">
        <a:lnSpc>
          <a:spcPct val="90000"/>
        </a:lnSpc>
        <a:spcBef>
          <a:spcPts val="588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419292" indent="-268810" algn="l" defTabSz="1075240" rtl="0" eaLnBrk="1" fontAlgn="base" hangingPunct="1">
        <a:lnSpc>
          <a:spcPct val="90000"/>
        </a:lnSpc>
        <a:spcBef>
          <a:spcPts val="588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553" indent="-358413" algn="l" defTabSz="1433655" rtl="0" eaLnBrk="1" latinLnBrk="0" hangingPunct="1">
        <a:lnSpc>
          <a:spcPct val="90000"/>
        </a:lnSpc>
        <a:spcBef>
          <a:spcPts val="784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379" indent="-358413" algn="l" defTabSz="1433655" rtl="0" eaLnBrk="1" latinLnBrk="0" hangingPunct="1">
        <a:lnSpc>
          <a:spcPct val="90000"/>
        </a:lnSpc>
        <a:spcBef>
          <a:spcPts val="784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208" indent="-358413" algn="l" defTabSz="1433655" rtl="0" eaLnBrk="1" latinLnBrk="0" hangingPunct="1">
        <a:lnSpc>
          <a:spcPct val="90000"/>
        </a:lnSpc>
        <a:spcBef>
          <a:spcPts val="784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035" indent="-358413" algn="l" defTabSz="1433655" rtl="0" eaLnBrk="1" latinLnBrk="0" hangingPunct="1">
        <a:lnSpc>
          <a:spcPct val="90000"/>
        </a:lnSpc>
        <a:spcBef>
          <a:spcPts val="784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3365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28" algn="l" defTabSz="143365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655" algn="l" defTabSz="143365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484" algn="l" defTabSz="143365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311" algn="l" defTabSz="143365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138" algn="l" defTabSz="143365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0966" algn="l" defTabSz="143365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7793" algn="l" defTabSz="143365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4621" algn="l" defTabSz="143365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 bwMode="auto">
          <a:xfrm>
            <a:off x="1133857" y="225973"/>
            <a:ext cx="720903" cy="6027351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 bwMode="auto">
          <a:xfrm>
            <a:off x="1980748" y="225973"/>
            <a:ext cx="2304127" cy="37079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 bwMode="auto">
          <a:xfrm>
            <a:off x="8648982" y="225973"/>
            <a:ext cx="2304127" cy="37079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 bwMode="auto">
          <a:xfrm>
            <a:off x="4437466" y="225973"/>
            <a:ext cx="4043666" cy="37079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 bwMode="auto">
          <a:xfrm>
            <a:off x="1980748" y="4056011"/>
            <a:ext cx="2304127" cy="219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 bwMode="auto">
          <a:xfrm>
            <a:off x="8648982" y="4056011"/>
            <a:ext cx="2304127" cy="219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 bwMode="auto">
          <a:xfrm>
            <a:off x="1133867" y="6344879"/>
            <a:ext cx="5303734" cy="88502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 bwMode="auto">
          <a:xfrm>
            <a:off x="6534405" y="6344879"/>
            <a:ext cx="5303734" cy="189213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 bwMode="auto">
          <a:xfrm>
            <a:off x="1133865" y="7351980"/>
            <a:ext cx="5303734" cy="88502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矩形 54"/>
          <p:cNvSpPr/>
          <p:nvPr/>
        </p:nvSpPr>
        <p:spPr bwMode="auto">
          <a:xfrm>
            <a:off x="1133863" y="8389600"/>
            <a:ext cx="5303734" cy="88502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 bwMode="auto">
          <a:xfrm>
            <a:off x="6534401" y="8389600"/>
            <a:ext cx="5303734" cy="88502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空心弧 56"/>
          <p:cNvSpPr/>
          <p:nvPr/>
        </p:nvSpPr>
        <p:spPr bwMode="auto">
          <a:xfrm>
            <a:off x="4147542" y="3239648"/>
            <a:ext cx="4501439" cy="4501439"/>
          </a:xfrm>
          <a:prstGeom prst="blockArc">
            <a:avLst>
              <a:gd name="adj1" fmla="val 8939293"/>
              <a:gd name="adj2" fmla="val 16190001"/>
              <a:gd name="adj3" fmla="val 20847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空心弧 57"/>
          <p:cNvSpPr/>
          <p:nvPr/>
        </p:nvSpPr>
        <p:spPr bwMode="auto">
          <a:xfrm rot="7294724">
            <a:off x="4147542" y="3239649"/>
            <a:ext cx="4501439" cy="4501439"/>
          </a:xfrm>
          <a:prstGeom prst="blockArc">
            <a:avLst>
              <a:gd name="adj1" fmla="val 8949295"/>
              <a:gd name="adj2" fmla="val 16312118"/>
              <a:gd name="adj3" fmla="val 20588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空心弧 58"/>
          <p:cNvSpPr/>
          <p:nvPr/>
        </p:nvSpPr>
        <p:spPr bwMode="auto">
          <a:xfrm rot="14386123">
            <a:off x="4132283" y="3239647"/>
            <a:ext cx="4501439" cy="4501439"/>
          </a:xfrm>
          <a:prstGeom prst="blockArc">
            <a:avLst>
              <a:gd name="adj1" fmla="val 9251239"/>
              <a:gd name="adj2" fmla="val 16083564"/>
              <a:gd name="adj3" fmla="val 22296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饼形 59"/>
          <p:cNvSpPr/>
          <p:nvPr/>
        </p:nvSpPr>
        <p:spPr bwMode="auto">
          <a:xfrm>
            <a:off x="5139385" y="4318893"/>
            <a:ext cx="2594050" cy="2468500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饼形 60"/>
          <p:cNvSpPr/>
          <p:nvPr/>
        </p:nvSpPr>
        <p:spPr bwMode="auto">
          <a:xfrm rot="10800000">
            <a:off x="5139385" y="4056011"/>
            <a:ext cx="2594050" cy="2575909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accent1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133865" y="1016000"/>
            <a:ext cx="720895" cy="4447298"/>
          </a:xfrm>
          <a:prstGeom prst="rect">
            <a:avLst/>
          </a:prstGeom>
          <a:noFill/>
        </p:spPr>
        <p:txBody>
          <a:bodyPr vert="eaVert" wrap="square" lIns="91432" tIns="45716" rIns="91432" bIns="45716" rtlCol="0" anchor="ctr" anchorCtr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选入：被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年清华大学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录取，并成功入学的学生。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80748" y="225973"/>
            <a:ext cx="2304127" cy="3707965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仪式：开学仪式、结业仪式。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6947" y="225973"/>
            <a:ext cx="4074184" cy="3707965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体验：超限学习过程，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的工具支持，校内各社团资源支持，校内图书馆支持，现场所有同学自身的资源，现场教学环境的支持，往期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学长的资源，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教育中心的支持，课程挑战方的导师、助教支持。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48982" y="225973"/>
            <a:ext cx="2304127" cy="3707965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内容：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名学员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分成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个学习小组。每位学员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数据工作流：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个小组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纸质出版物：班级宪章，社群画布，逻辑模型（每日迭代），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个小组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任务成效展示：终极汇报，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班级社群平台。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1117234" y="225973"/>
            <a:ext cx="720903" cy="6027351"/>
            <a:chOff x="6718980" y="274320"/>
            <a:chExt cx="360000" cy="3009900"/>
          </a:xfrm>
        </p:grpSpPr>
        <p:sp>
          <p:nvSpPr>
            <p:cNvPr id="67" name="圆角矩形 66"/>
            <p:cNvSpPr/>
            <p:nvPr/>
          </p:nvSpPr>
          <p:spPr bwMode="auto">
            <a:xfrm>
              <a:off x="6718980" y="274320"/>
              <a:ext cx="360000" cy="30099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18980" y="274320"/>
              <a:ext cx="360000" cy="3009900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no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淡出：清华大学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MEM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毕业，退学。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648982" y="4033123"/>
            <a:ext cx="2304127" cy="2220201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角色：班长、组长、学习委员等。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80748" y="4044567"/>
            <a:ext cx="2304127" cy="2220201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规章制度：清华大学研究生手册、清华大学校规、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班级宪章等。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33857" y="6344879"/>
            <a:ext cx="3303611" cy="885029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组织结构：老师、助教、班委、一般学员。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33857" y="7351980"/>
            <a:ext cx="5302555" cy="885029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治理：班级宪章、学员手册、班级大会。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33855" y="8389600"/>
            <a:ext cx="5302555" cy="885029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资金运营：学费、班费、校友捐赠。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35582" y="8374341"/>
            <a:ext cx="5302555" cy="885029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数据管理：考试系统，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、微信、电话。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36986" y="6344879"/>
            <a:ext cx="3601151" cy="1892130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渠道与平台：课堂、微信、电话、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邮箱等。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 rot="18084066">
            <a:off x="3650577" y="4305646"/>
            <a:ext cx="2648626" cy="774646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价值观：方法论，结构性的知识学习、工程管理思维。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 rot="3410692">
            <a:off x="6698565" y="4084523"/>
            <a:ext cx="2304127" cy="774646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品牌：宣讲，联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谊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26675" y="6677698"/>
            <a:ext cx="3601151" cy="946065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成功定义：学会利用版本控制工具，达到个人与团体的协同发展，拥有严谨的思维逻辑。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21066" y="5648176"/>
            <a:ext cx="2612369" cy="946065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身份：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年清华大学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14907" y="4449519"/>
            <a:ext cx="2261549" cy="946065"/>
          </a:xfrm>
          <a:prstGeom prst="rect">
            <a:avLst/>
          </a:prstGeom>
          <a:noFill/>
        </p:spPr>
        <p:txBody>
          <a:bodyPr wrap="square" lIns="91432" tIns="45716" rIns="91432" bIns="45716" rtlCol="0" anchor="ctr" anchorCtr="0">
            <a:no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教育中心致力于培养国家重点行业和新兴产业的骨干人才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4305</TotalTime>
  <Pages>0</Pages>
  <Words>480</Words>
  <Characters>0</Characters>
  <Application>Microsoft Office PowerPoint</Application>
  <DocSecurity>0</DocSecurity>
  <PresentationFormat>A3 纸张(297x420 毫米)</PresentationFormat>
  <Lines>0</Lines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LY1987</cp:lastModifiedBy>
  <cp:revision>86</cp:revision>
  <dcterms:created xsi:type="dcterms:W3CDTF">2017-07-13T17:17:07Z</dcterms:created>
  <dcterms:modified xsi:type="dcterms:W3CDTF">2017-09-14T18:16:27Z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