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80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296" r:id="rId11"/>
    <p:sldId id="282" r:id="rId1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9"/>
    <p:restoredTop sz="94599"/>
  </p:normalViewPr>
  <p:slideViewPr>
    <p:cSldViewPr snapToGrid="0">
      <p:cViewPr>
        <p:scale>
          <a:sx n="125" d="100"/>
          <a:sy n="125" d="100"/>
        </p:scale>
        <p:origin x="-1818" y="-402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1987\Desktop\XLP&#23398;&#20064;&#36807;&#31243;&#35760;&#24405;\14&#26085;\&#24037;&#20316;&#37327;&#32479;&#35745;&#20998;&#26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iki </a:t>
            </a:r>
            <a:r>
              <a:rPr lang="en-US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contributions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User contributions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Sheet3!$A$2:$A$6</c:f>
              <c:strCache>
                <c:ptCount val="5"/>
                <c:pt idx="0">
                  <c:v>周鹏</c:v>
                </c:pt>
                <c:pt idx="1">
                  <c:v>洪德智</c:v>
                </c:pt>
                <c:pt idx="2">
                  <c:v>魏洁</c:v>
                </c:pt>
                <c:pt idx="3">
                  <c:v>王芳</c:v>
                </c:pt>
                <c:pt idx="4">
                  <c:v>易文轩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5"/>
                <c:pt idx="0">
                  <c:v>63</c:v>
                </c:pt>
                <c:pt idx="1">
                  <c:v>15</c:v>
                </c:pt>
                <c:pt idx="2">
                  <c:v>13</c:v>
                </c:pt>
                <c:pt idx="3">
                  <c:v>12</c:v>
                </c:pt>
                <c:pt idx="4">
                  <c:v>148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05056"/>
        <c:axId val="111693184"/>
      </c:barChart>
      <c:catAx>
        <c:axId val="1290050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1693184"/>
        <c:crosses val="autoZero"/>
        <c:auto val="1"/>
        <c:lblAlgn val="ctr"/>
        <c:lblOffset val="100"/>
        <c:noMultiLvlLbl val="0"/>
      </c:catAx>
      <c:valAx>
        <c:axId val="111693184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95000"/>
                </a:schemeClr>
              </a:solidFill>
              <a:prstDash val="lg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129005056"/>
        <c:crosses val="autoZero"/>
        <c:crossBetween val="between"/>
      </c:valAx>
      <c:spPr>
        <a:noFill/>
      </c:spPr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bg1"/>
              </a:solidFill>
              <a:latin typeface="Times New Roman" pitchFamily="18" charset="0"/>
              <a:cs typeface="Times New Roman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toyhouse.cc/wiki/index.php/File:%E5%9B%BE1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toyhouse.cc/wiki/index.php/File:7.4-1-2.jp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hyperlink" Target="http://toyhouse.cc/wiki/index.php/File:003315PS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oyhouse.cc/wiki/index.php/File:Wj.JPG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hyperlink" Target="http://toyhouse.cc/wiki/index.php/File:%E4%B8%80%E5%AF%B8%E7%85%A720170705.jpg" TargetMode="External"/><Relationship Id="rId4" Type="http://schemas.openxmlformats.org/officeDocument/2006/relationships/hyperlink" Target="http://toyhouse.cc/wiki/index.php/File:3%EF%BC%8C%E6%B4%AA%E5%BE%B7%E6%99%BA%E7%85%A7%E7%89%87%EF%BC%88%E7%94%B5%E5%AD%90%E7%89%88%EF%BC%89.jpg" TargetMode="Externa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572536" y="1746200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420780" y="3696150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易文轩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初次极限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初次接触极限课程，就像游泳的时候遇到了大浪，由不得你想或感叹，只能即刻战斗。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20780" y="651735"/>
            <a:ext cx="5332320" cy="78844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周鹏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认识自己、认识清华、清华与我：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使用图书馆 参加学生社团 用学术的标准要求自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己。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197305" y="1635166"/>
            <a:ext cx="6578190" cy="841786"/>
          </a:xfrm>
          <a:prstGeom prst="roundRect">
            <a:avLst>
              <a:gd name="adj" fmla="val 75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洪德智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开启清华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XLP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极限课程学习之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旅：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今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天，为期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天的清华工程管理硕士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XLP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课程在期待已久中开启极限之旅。通过第一天紧张而充实的学习，收获良多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20780" y="2632936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魏洁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与清华的第一次碰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撞。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143499" y="2961047"/>
            <a:ext cx="3631995" cy="1140755"/>
          </a:xfrm>
          <a:prstGeom prst="roundRect">
            <a:avLst>
              <a:gd name="adj" fmla="val 75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王芳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开学第一课，传说中彻夜不眠的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XLP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入学导引课开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启。 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0" y="4648532"/>
            <a:ext cx="2169763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169763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236203" y="4648534"/>
            <a:ext cx="2510726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个人学习报告</a:t>
            </a: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5138" y="373105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7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572536" y="1746200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83706"/>
            <a:ext cx="7458864" cy="417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0" y="4648532"/>
            <a:ext cx="2169763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169763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236203" y="4648534"/>
            <a:ext cx="2510726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01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35527" y="948404"/>
            <a:ext cx="130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逻</a:t>
            </a:r>
            <a:r>
              <a:rPr lang="zh-CN" altLang="en-US" dirty="0" smtClean="0"/>
              <a:t>辑模型</a:t>
            </a:r>
            <a:endParaRPr lang="en-US" altLang="zh-CN" dirty="0" smtClean="0"/>
          </a:p>
          <a:p>
            <a:r>
              <a:rPr lang="zh-CN" altLang="en-US" dirty="0"/>
              <a:t>社群画</a:t>
            </a:r>
            <a:r>
              <a:rPr lang="zh-CN" altLang="en-US" dirty="0" smtClean="0"/>
              <a:t>布</a:t>
            </a:r>
            <a:endParaRPr lang="en-US" altLang="zh-CN" dirty="0" smtClean="0"/>
          </a:p>
          <a:p>
            <a:r>
              <a:rPr lang="zh-CN" altLang="en-US" dirty="0" smtClean="0"/>
              <a:t>合  弄  制</a:t>
            </a:r>
            <a:endParaRPr lang="zh-CN" altLang="en-US" dirty="0"/>
          </a:p>
        </p:txBody>
      </p:sp>
      <p:sp>
        <p:nvSpPr>
          <p:cNvPr id="2" name="右箭头 1"/>
          <p:cNvSpPr/>
          <p:nvPr/>
        </p:nvSpPr>
        <p:spPr bwMode="auto">
          <a:xfrm>
            <a:off x="3705987" y="1610868"/>
            <a:ext cx="1805940" cy="484632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理论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7717" y="1699295"/>
            <a:ext cx="128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基础出版物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23357" y="1699295"/>
            <a:ext cx="109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修订大纲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 bwMode="auto">
          <a:xfrm rot="5400000">
            <a:off x="5450586" y="2493264"/>
            <a:ext cx="1280160" cy="484632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合实践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1927" y="3489996"/>
            <a:ext cx="109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修订方案</a:t>
            </a:r>
            <a:endParaRPr lang="zh-CN" altLang="en-US" dirty="0"/>
          </a:p>
        </p:txBody>
      </p:sp>
      <p:sp>
        <p:nvSpPr>
          <p:cNvPr id="3" name="流程图: 内部贮存 2"/>
          <p:cNvSpPr/>
          <p:nvPr/>
        </p:nvSpPr>
        <p:spPr bwMode="auto">
          <a:xfrm>
            <a:off x="2827401" y="3031235"/>
            <a:ext cx="1284732" cy="1173480"/>
          </a:xfrm>
          <a:prstGeom prst="flowChartInternalStorag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式出版</a:t>
            </a:r>
            <a:endParaRPr kumimoji="0" lang="zh-CN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43197" y="3375660"/>
            <a:ext cx="1280160" cy="484632"/>
            <a:chOff x="6190488" y="2378928"/>
            <a:chExt cx="1280160" cy="484632"/>
          </a:xfrm>
        </p:grpSpPr>
        <p:sp>
          <p:nvSpPr>
            <p:cNvPr id="22" name="右箭头 21"/>
            <p:cNvSpPr/>
            <p:nvPr/>
          </p:nvSpPr>
          <p:spPr bwMode="auto">
            <a:xfrm rot="10800000">
              <a:off x="6190488" y="2378928"/>
              <a:ext cx="1280160" cy="484632"/>
            </a:xfrm>
            <a:prstGeom prst="rightArrow">
              <a:avLst>
                <a:gd name="adj1" fmla="val 6886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2032" y="2467355"/>
              <a:ext cx="1093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修订大纲</a:t>
              </a:r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出版工作流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0" y="4648532"/>
            <a:ext cx="2169763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169763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236203" y="4648534"/>
            <a:ext cx="2510726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723900"/>
            <a:ext cx="3810000" cy="28575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" y="375666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天行健，地势坤。修身养性近荷塘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玉</a:t>
            </a:r>
            <a:r>
              <a:rPr lang="zh-CN" altLang="en-US" dirty="0"/>
              <a:t>楼金阙慵归去，水木清华舜德堂。</a:t>
            </a:r>
          </a:p>
        </p:txBody>
      </p:sp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366864"/>
              </p:ext>
            </p:extLst>
          </p:nvPr>
        </p:nvGraphicFramePr>
        <p:xfrm>
          <a:off x="4572000" y="1028700"/>
          <a:ext cx="4351020" cy="332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矩形 23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团队简介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0" y="4648532"/>
            <a:ext cx="2169763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169763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236203" y="4648534"/>
            <a:ext cx="2510726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2588220" y="1543275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251860" y="1543275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 bwMode="auto">
          <a:xfrm>
            <a:off x="3927660" y="895350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 bwMode="auto">
          <a:xfrm>
            <a:off x="2588220" y="2888430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927660" y="3450405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5251860" y="2888430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2186940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组织架构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0" y="4648532"/>
            <a:ext cx="2169763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169763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236203" y="4648534"/>
            <a:ext cx="2510726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174" y="2904494"/>
            <a:ext cx="126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中国石化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9388" y="2904494"/>
            <a:ext cx="1173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顺丰集团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EMBA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7890" y="2904494"/>
            <a:ext cx="115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哈密财政局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哈密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9622" y="2904494"/>
            <a:ext cx="115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籁特照明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北卡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003315P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74" y="1233804"/>
            <a:ext cx="1265624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，洪德智照片（电子版）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88" y="1233804"/>
            <a:ext cx="1173912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j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890" y="1233804"/>
            <a:ext cx="1157142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7.4-1-2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22" y="1233804"/>
            <a:ext cx="1157142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一寸照20170705.jp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55" y="1233804"/>
            <a:ext cx="1139062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031355" y="2904494"/>
            <a:ext cx="115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中国电科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0" y="4648532"/>
            <a:ext cx="2169763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成员介绍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2169763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236203" y="4648534"/>
            <a:ext cx="2510726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3020" y="1173480"/>
            <a:ext cx="6428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认识清华、认识自我；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协同工作能力：学习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等版本控制器，实现协同工作；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彼此相互认识：建立个人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主页、学习报告、小组主页；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立团队组织架构、内部协作流程、组间协作方式；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0" y="4648532"/>
            <a:ext cx="2169763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169763" y="4648532"/>
            <a:ext cx="206644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学习成果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4236203" y="4648534"/>
            <a:ext cx="2510726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44828" y="1463040"/>
            <a:ext cx="4371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学生手册、班级宪章逻辑模型梳理与分析；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班级社群画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布（见下页）；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初级水平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初级水平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建库协同。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0" y="4648532"/>
            <a:ext cx="2169763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169763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236203" y="4648534"/>
            <a:ext cx="2510726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小组课程输出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38" y="2568913"/>
            <a:ext cx="2582315" cy="144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85808" y="2732682"/>
            <a:ext cx="553998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前页已展示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0" y="4648532"/>
            <a:ext cx="2169763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69763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236203" y="4648534"/>
            <a:ext cx="2510726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小组课程输出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4821" y="426190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班级社群画布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5704"/>
            <a:ext cx="4305300" cy="362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5998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4383</TotalTime>
  <Pages>0</Pages>
  <Words>805</Words>
  <Characters>0</Characters>
  <Application>Microsoft Office PowerPoint</Application>
  <DocSecurity>0</DocSecurity>
  <PresentationFormat>全屏显示(16:9)</PresentationFormat>
  <Lines>0</Lines>
  <Paragraphs>129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LY1987</cp:lastModifiedBy>
  <cp:revision>101</cp:revision>
  <dcterms:created xsi:type="dcterms:W3CDTF">2017-07-13T17:17:07Z</dcterms:created>
  <dcterms:modified xsi:type="dcterms:W3CDTF">2017-09-14T18:20:07Z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