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0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2" r:id="rId14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1818" y="-40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会议记录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资料共享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733545" y="274320"/>
            <a:ext cx="360000" cy="30099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5646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83280" y="274320"/>
            <a:ext cx="201930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646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8640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3549" y="332994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30435" y="3329940"/>
            <a:ext cx="2648545" cy="94488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33548" y="383286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33547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30433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4" name="空心弧 23"/>
          <p:cNvSpPr/>
          <p:nvPr/>
        </p:nvSpPr>
        <p:spPr bwMode="auto">
          <a:xfrm>
            <a:off x="3238500" y="1779270"/>
            <a:ext cx="2247900" cy="2247900"/>
          </a:xfrm>
          <a:prstGeom prst="blockArc">
            <a:avLst>
              <a:gd name="adj1" fmla="val 8939293"/>
              <a:gd name="adj2" fmla="val 16190001"/>
              <a:gd name="adj3" fmla="val 20847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7294724">
            <a:off x="3238500" y="1779270"/>
            <a:ext cx="2247900" cy="2247900"/>
          </a:xfrm>
          <a:prstGeom prst="blockArc">
            <a:avLst>
              <a:gd name="adj1" fmla="val 8949295"/>
              <a:gd name="adj2" fmla="val 16312118"/>
              <a:gd name="adj3" fmla="val 20588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14386123">
            <a:off x="3230880" y="1779269"/>
            <a:ext cx="2247900" cy="2247900"/>
          </a:xfrm>
          <a:prstGeom prst="blockArc">
            <a:avLst>
              <a:gd name="adj1" fmla="val 9251239"/>
              <a:gd name="adj2" fmla="val 16083564"/>
              <a:gd name="adj3" fmla="val 22296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1" name="饼形 20"/>
          <p:cNvSpPr/>
          <p:nvPr/>
        </p:nvSpPr>
        <p:spPr bwMode="auto">
          <a:xfrm>
            <a:off x="3733800" y="2318216"/>
            <a:ext cx="1295400" cy="1232704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饼形 21"/>
          <p:cNvSpPr/>
          <p:nvPr/>
        </p:nvSpPr>
        <p:spPr bwMode="auto">
          <a:xfrm rot="10800000">
            <a:off x="3733800" y="2186939"/>
            <a:ext cx="1295400" cy="1286341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33549" y="274320"/>
            <a:ext cx="359996" cy="3009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6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8040" y="274320"/>
            <a:ext cx="203454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18980" y="274320"/>
            <a:ext cx="360000" cy="3009900"/>
            <a:chOff x="6718980" y="274320"/>
            <a:chExt cx="360000" cy="3009900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6718980" y="274320"/>
              <a:ext cx="360000" cy="30099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8980" y="274320"/>
              <a:ext cx="360000" cy="30099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淡出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86400" y="2175510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460" y="2181225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3545" y="3329940"/>
            <a:ext cx="164973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组织结构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3545" y="383286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3544" y="435102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资金运营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1024" y="434340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数据管理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0660" y="3329940"/>
            <a:ext cx="1798320" cy="9448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渠道平台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18084066">
            <a:off x="3002537" y="2319789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3410692">
            <a:off x="4534157" y="2201178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77766" y="3496141"/>
            <a:ext cx="1798320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成功的定义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4652" y="2982025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8159" y="2318216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出版工作流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个人学习报告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4302</TotalTime>
  <Pages>0</Pages>
  <Words>573</Words>
  <Characters>0</Characters>
  <Application>Microsoft Office PowerPoint</Application>
  <DocSecurity>0</DocSecurity>
  <PresentationFormat>全屏显示(16:9)</PresentationFormat>
  <Lines>0</Lines>
  <Paragraphs>143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LY1987</cp:lastModifiedBy>
  <cp:revision>73</cp:revision>
  <dcterms:created xsi:type="dcterms:W3CDTF">2017-07-13T17:17:07Z</dcterms:created>
  <dcterms:modified xsi:type="dcterms:W3CDTF">2017-09-14T16:42:17Z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