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79" r:id="rId1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>
        <p:scale>
          <a:sx n="125" d="100"/>
          <a:sy n="125" d="100"/>
        </p:scale>
        <p:origin x="-1688" y="-368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17-9-15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572536" y="1746200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54457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学员能根据工具的使用，进行自主学习与数据工作流的成果输出。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660" y="1391573"/>
            <a:ext cx="2160104" cy="249396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逻</a:t>
            </a:r>
            <a:r>
              <a:rPr lang="zh-CN" altLang="en-US" dirty="0">
                <a:solidFill>
                  <a:schemeClr val="bg1"/>
                </a:solidFill>
              </a:rPr>
              <a:t>辑模</a:t>
            </a:r>
            <a:r>
              <a:rPr lang="zh-CN" altLang="en-US" dirty="0" smtClean="0">
                <a:solidFill>
                  <a:schemeClr val="bg1"/>
                </a:solidFill>
              </a:rPr>
              <a:t>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出</a:t>
            </a:r>
            <a:r>
              <a:rPr lang="zh-CN" altLang="en-US" dirty="0">
                <a:solidFill>
                  <a:schemeClr val="bg1"/>
                </a:solidFill>
              </a:rPr>
              <a:t>版工作</a:t>
            </a:r>
            <a:r>
              <a:rPr lang="zh-CN" altLang="en-US" dirty="0" smtClean="0">
                <a:solidFill>
                  <a:schemeClr val="bg1"/>
                </a:solidFill>
              </a:rPr>
              <a:t>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团</a:t>
            </a:r>
            <a:r>
              <a:rPr lang="zh-CN" altLang="en-US" dirty="0">
                <a:solidFill>
                  <a:schemeClr val="bg1"/>
                </a:solidFill>
              </a:rPr>
              <a:t>队简</a:t>
            </a:r>
            <a:r>
              <a:rPr lang="zh-CN" altLang="en-US" dirty="0" smtClean="0">
                <a:solidFill>
                  <a:schemeClr val="bg1"/>
                </a:solidFill>
              </a:rPr>
              <a:t>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组</a:t>
            </a:r>
            <a:r>
              <a:rPr lang="zh-CN" altLang="en-US" dirty="0">
                <a:solidFill>
                  <a:schemeClr val="bg1"/>
                </a:solidFill>
              </a:rPr>
              <a:t>织构</a:t>
            </a:r>
            <a:r>
              <a:rPr lang="zh-CN" altLang="en-US" dirty="0" smtClean="0">
                <a:solidFill>
                  <a:schemeClr val="bg1"/>
                </a:solidFill>
              </a:rPr>
              <a:t>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成</a:t>
            </a:r>
            <a:r>
              <a:rPr lang="zh-CN" altLang="en-US" dirty="0">
                <a:solidFill>
                  <a:schemeClr val="bg1"/>
                </a:solidFill>
              </a:rPr>
              <a:t>员介</a:t>
            </a:r>
            <a:r>
              <a:rPr lang="zh-CN" altLang="en-US" dirty="0" smtClean="0">
                <a:solidFill>
                  <a:schemeClr val="bg1"/>
                </a:solidFill>
              </a:rPr>
              <a:t>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学</a:t>
            </a:r>
            <a:r>
              <a:rPr lang="zh-CN" altLang="en-US" dirty="0">
                <a:solidFill>
                  <a:schemeClr val="bg1"/>
                </a:solidFill>
              </a:rPr>
              <a:t>习成</a:t>
            </a:r>
            <a:r>
              <a:rPr lang="zh-CN" altLang="en-US" dirty="0" smtClean="0">
                <a:solidFill>
                  <a:schemeClr val="bg1"/>
                </a:solidFill>
              </a:rPr>
              <a:t>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小</a:t>
            </a:r>
            <a:r>
              <a:rPr lang="zh-CN" altLang="en-US" dirty="0">
                <a:solidFill>
                  <a:schemeClr val="bg1"/>
                </a:solidFill>
              </a:rPr>
              <a:t>组课程输</a:t>
            </a:r>
            <a:r>
              <a:rPr lang="zh-CN" altLang="en-US" dirty="0" smtClean="0">
                <a:solidFill>
                  <a:schemeClr val="bg1"/>
                </a:solidFill>
              </a:rPr>
              <a:t>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zh-CN" altLang="en-US" dirty="0">
                <a:solidFill>
                  <a:schemeClr val="bg1"/>
                </a:solidFill>
              </a:rPr>
              <a:t>人学习报</a:t>
            </a:r>
            <a:r>
              <a:rPr lang="zh-CN" altLang="en-US" dirty="0" smtClean="0">
                <a:solidFill>
                  <a:schemeClr val="bg1"/>
                </a:solidFill>
              </a:rPr>
              <a:t>告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会</a:t>
            </a:r>
            <a:r>
              <a:rPr lang="zh-CN" altLang="en-US" dirty="0">
                <a:solidFill>
                  <a:schemeClr val="bg1"/>
                </a:solidFill>
              </a:rPr>
              <a:t>议记</a:t>
            </a:r>
            <a:r>
              <a:rPr lang="zh-CN" altLang="en-US" dirty="0" smtClean="0">
                <a:solidFill>
                  <a:schemeClr val="bg1"/>
                </a:solidFill>
              </a:rPr>
              <a:t>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资</a:t>
            </a:r>
            <a:r>
              <a:rPr lang="zh-CN" altLang="en-US" dirty="0">
                <a:solidFill>
                  <a:schemeClr val="bg1"/>
                </a:solidFill>
              </a:rPr>
              <a:t>料共享其</a:t>
            </a:r>
            <a:r>
              <a:rPr lang="zh-CN" altLang="en-US" dirty="0" smtClean="0">
                <a:solidFill>
                  <a:schemeClr val="bg1"/>
                </a:solidFill>
              </a:rPr>
              <a:t>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01138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733545" y="274320"/>
            <a:ext cx="360000" cy="30099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56460" y="274320"/>
            <a:ext cx="115062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86400" y="274320"/>
            <a:ext cx="115062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383280" y="274320"/>
            <a:ext cx="201930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56460" y="2186940"/>
            <a:ext cx="1150620" cy="10972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86400" y="2186940"/>
            <a:ext cx="1150620" cy="10972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33549" y="332994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30435" y="3329940"/>
            <a:ext cx="2648545" cy="94488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33548" y="383286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33547" y="435102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30433" y="435102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4" name="空心弧 23"/>
          <p:cNvSpPr/>
          <p:nvPr/>
        </p:nvSpPr>
        <p:spPr bwMode="auto">
          <a:xfrm>
            <a:off x="3238500" y="1779270"/>
            <a:ext cx="2247900" cy="2247900"/>
          </a:xfrm>
          <a:prstGeom prst="blockArc">
            <a:avLst>
              <a:gd name="adj1" fmla="val 8939293"/>
              <a:gd name="adj2" fmla="val 16190001"/>
              <a:gd name="adj3" fmla="val 20847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6" name="空心弧 25"/>
          <p:cNvSpPr/>
          <p:nvPr/>
        </p:nvSpPr>
        <p:spPr bwMode="auto">
          <a:xfrm rot="7294724">
            <a:off x="3238500" y="1779270"/>
            <a:ext cx="2247900" cy="2247900"/>
          </a:xfrm>
          <a:prstGeom prst="blockArc">
            <a:avLst>
              <a:gd name="adj1" fmla="val 8949295"/>
              <a:gd name="adj2" fmla="val 16312118"/>
              <a:gd name="adj3" fmla="val 20588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7" name="空心弧 26"/>
          <p:cNvSpPr/>
          <p:nvPr/>
        </p:nvSpPr>
        <p:spPr bwMode="auto">
          <a:xfrm rot="14386123">
            <a:off x="3230880" y="1779269"/>
            <a:ext cx="2247900" cy="2247900"/>
          </a:xfrm>
          <a:prstGeom prst="blockArc">
            <a:avLst>
              <a:gd name="adj1" fmla="val 9251239"/>
              <a:gd name="adj2" fmla="val 16083564"/>
              <a:gd name="adj3" fmla="val 22296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1" name="饼形 20"/>
          <p:cNvSpPr/>
          <p:nvPr/>
        </p:nvSpPr>
        <p:spPr bwMode="auto">
          <a:xfrm>
            <a:off x="3733800" y="2318216"/>
            <a:ext cx="1295400" cy="1232704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饼形 21"/>
          <p:cNvSpPr/>
          <p:nvPr/>
        </p:nvSpPr>
        <p:spPr bwMode="auto">
          <a:xfrm rot="10800000">
            <a:off x="3733800" y="2186939"/>
            <a:ext cx="1295400" cy="1286341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33549" y="274320"/>
            <a:ext cx="359996" cy="3009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60" y="274320"/>
            <a:ext cx="115062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仪式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8040" y="274320"/>
            <a:ext cx="203454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274320"/>
            <a:ext cx="115062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718980" y="274320"/>
            <a:ext cx="360000" cy="3009900"/>
            <a:chOff x="6718980" y="274320"/>
            <a:chExt cx="360000" cy="3009900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6718980" y="274320"/>
              <a:ext cx="360000" cy="30099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8980" y="274320"/>
              <a:ext cx="360000" cy="30099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淡出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486400" y="2175510"/>
            <a:ext cx="1150620" cy="11087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460" y="2181225"/>
            <a:ext cx="1150620" cy="11087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3545" y="3329940"/>
            <a:ext cx="164973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组织结构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3545" y="383286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治理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3544" y="435102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资金运营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31024" y="434340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数据管理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0660" y="3329940"/>
            <a:ext cx="1798320" cy="9448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渠道平台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 rot="18084066">
            <a:off x="3002537" y="2319789"/>
            <a:ext cx="1150620" cy="386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 rot="3410692">
            <a:off x="4534157" y="2201178"/>
            <a:ext cx="1150620" cy="386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77766" y="3496141"/>
            <a:ext cx="1798320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成功的定义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24652" y="2982025"/>
            <a:ext cx="1304548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身份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8159" y="2318216"/>
            <a:ext cx="1304548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0" y="2032000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第五组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621928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196966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443365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594533"/>
      </p:ext>
    </p:extLst>
  </p:cSld>
  <p:clrMapOvr>
    <a:masterClrMapping/>
  </p:clrMapOvr>
  <p:transition xmlns:p14="http://schemas.microsoft.com/office/powerpoint/2010/main"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4297</TotalTime>
  <Pages>0</Pages>
  <Words>383</Words>
  <Characters>0</Characters>
  <Application>Microsoft Macintosh PowerPoint</Application>
  <DocSecurity>0</DocSecurity>
  <PresentationFormat>全屏显示(16:9)</PresentationFormat>
  <Lines>0</Lines>
  <Paragraphs>102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bobo bobo</cp:lastModifiedBy>
  <cp:revision>71</cp:revision>
  <dcterms:created xsi:type="dcterms:W3CDTF">2017-07-13T17:17:07Z</dcterms:created>
  <dcterms:modified xsi:type="dcterms:W3CDTF">2017-09-14T16:31:17Z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