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>
        <p:scale>
          <a:sx n="125" d="100"/>
          <a:sy n="125" d="100"/>
        </p:scale>
        <p:origin x="-240" y="504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超限学习过程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一：认识自己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我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一「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认识自己」： 优势测试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 校园探索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定向越野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实验室探究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社团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资源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课程单元三「清华与我」： 上期班级宪章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辩论班级宪章制定的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方法论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28600" indent="-2286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上期汇报演出</a:t>
            </a:r>
          </a:p>
          <a:p>
            <a:pPr marL="228600" indent="-2286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57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个学习小组。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学会数据工作流：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完成纸质出版物：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完成班级宪章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完成学员手册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完成社群画布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学会逻辑模型（每日迭代）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搭建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229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成员们学会相关软硬件技术手段，学会如何利用清华资源，做好自己的评判和定位，为未来学习做准备，做到认识自己，认识清华。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形成有效组织构架，分工合作，产出预期目标，包括宪章、主页、</a:t>
            </a:r>
            <a:r>
              <a:rPr lang="en-US" altLang="zh-CN" sz="8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ppt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等，认识版本控制的重要性，这是工程管理的核心。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运用准确的语言文字表述成果和要求。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成员明确自身的定位和优劣势，扬长避短，建立工作与学业密切结合的意识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XLP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的课程结构中，进行学习与整合，了解管理的流程，实践管理的方法，激发创造力，增强团体凝聚力。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中观：藉由定向越野挑战，实验室探究，图书馆介绍等课程项目「认识清华」，学会使用清华资源，选择合适的方式展开管理实践。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微观：小团体内，确立工作目标，分工，建立组织构架，实践合弄制的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管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理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。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学生未来的战略管理能力和职业需求胜任力。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入学导引课」，透过三个单元的课程设计，让学员学习如何深入计算思维，认识自己，快速融入清华。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学生在入学导引课初期，自我意识与集体意识需要进行磨合才能形成自组织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学生在有限时间内的健康与体力需要保持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夜间教室资源少、无线网络不稳定因素</a:t>
            </a:r>
          </a:p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学生软件操作接受能力、课程知识接受能力不平均因素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4262</TotalTime>
  <Pages>0</Pages>
  <Words>555</Words>
  <Characters>0</Characters>
  <Application>Microsoft Office PowerPoint</Application>
  <DocSecurity>0</DocSecurity>
  <PresentationFormat>全屏显示(16:9)</PresentationFormat>
  <Lines>0</Lines>
  <Paragraphs>60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lv weijing 吕伟京</cp:lastModifiedBy>
  <cp:revision>64</cp:revision>
  <dcterms:created xsi:type="dcterms:W3CDTF">2017-07-13T17:17:07Z</dcterms:created>
  <dcterms:modified xsi:type="dcterms:W3CDTF">2017-09-15T15:42:57Z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