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0" d="100"/>
          <a:sy n="70" d="100"/>
        </p:scale>
        <p:origin x="-744"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47478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93458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425993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193056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88496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41464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139541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302284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364814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128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D9923F83-2B88-4FB3-A73B-1CB89E5B7C27}" type="datetimeFigureOut">
              <a:rPr lang="zh-CN" altLang="en-US" smtClean="0"/>
              <a:pPr/>
              <a:t>2017-09-15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59192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23F83-2B88-4FB3-A73B-1CB89E5B7C27}" type="datetimeFigureOut">
              <a:rPr lang="zh-CN" altLang="en-US" smtClean="0"/>
              <a:pPr/>
              <a:t>2017-09-15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AEAF6-13DE-44A4-A25E-F78959DFE027}" type="slidenum">
              <a:rPr lang="zh-CN" altLang="en-US" smtClean="0"/>
              <a:pPr/>
              <a:t>‹#›</a:t>
            </a:fld>
            <a:endParaRPr lang="zh-CN" altLang="en-US"/>
          </a:p>
        </p:txBody>
      </p:sp>
    </p:spTree>
    <p:extLst>
      <p:ext uri="{BB962C8B-B14F-4D97-AF65-F5344CB8AC3E}">
        <p14:creationId xmlns:p14="http://schemas.microsoft.com/office/powerpoint/2010/main" xmlns="" val="143356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67013" y="281215"/>
            <a:ext cx="10171249" cy="6151654"/>
          </a:xfrm>
          <a:prstGeom prst="rect">
            <a:avLst/>
          </a:prstGeom>
        </p:spPr>
      </p:pic>
      <p:sp>
        <p:nvSpPr>
          <p:cNvPr id="2" name="Title 1"/>
          <p:cNvSpPr>
            <a:spLocks noGrp="1"/>
          </p:cNvSpPr>
          <p:nvPr>
            <p:ph type="ctrTitle"/>
          </p:nvPr>
        </p:nvSpPr>
        <p:spPr/>
        <p:txBody>
          <a:bodyPr/>
          <a:lstStyle/>
          <a:p>
            <a:r>
              <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社群画布</a:t>
            </a:r>
            <a:r>
              <a:rPr lang="en-US" altLang="zh-CN" b="1" dirty="0">
                <a:solidFill>
                  <a:schemeClr val="bg1"/>
                </a:solidFill>
                <a:effectLst>
                  <a:outerShdw blurRad="38100" dist="38100" dir="2700000" algn="tl">
                    <a:srgbClr val="000000">
                      <a:alpha val="43137"/>
                    </a:srgbClr>
                  </a:outerShdw>
                </a:effectLst>
              </a:rPr>
              <a:t/>
            </a:r>
            <a:br>
              <a:rPr lang="en-US" altLang="zh-CN" b="1" dirty="0">
                <a:solidFill>
                  <a:schemeClr val="bg1"/>
                </a:solidFill>
                <a:effectLst>
                  <a:outerShdw blurRad="38100" dist="38100" dir="2700000" algn="tl">
                    <a:srgbClr val="000000">
                      <a:alpha val="43137"/>
                    </a:srgbClr>
                  </a:outerShdw>
                </a:effectLst>
              </a:rPr>
            </a:br>
            <a:r>
              <a:rPr lang="en-US" altLang="zh-CN" sz="44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Community Canvas</a:t>
            </a:r>
            <a:endParaRPr lang="zh-CN" altLang="en-US" sz="44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Subtitle 2"/>
          <p:cNvSpPr>
            <a:spLocks noGrp="1"/>
          </p:cNvSpPr>
          <p:nvPr>
            <p:ph type="subTitle" idx="1"/>
          </p:nvPr>
        </p:nvSpPr>
        <p:spPr/>
        <p:txBody>
          <a:bodyPr/>
          <a:lstStyle/>
          <a:p>
            <a:pPr algn="r"/>
            <a:endParaRPr lang="en-US" altLang="zh-CN" dirty="0"/>
          </a:p>
          <a:p>
            <a:pPr algn="r"/>
            <a:endParaRPr lang="en-US" altLang="zh-CN" dirty="0"/>
          </a:p>
          <a:p>
            <a:pPr algn="r"/>
            <a:r>
              <a:rPr lang="en-US" altLang="zh-CN" b="1" dirty="0">
                <a:solidFill>
                  <a:schemeClr val="bg1"/>
                </a:solidFill>
              </a:rPr>
              <a:t>2017 XLP Section 2 – Team 7</a:t>
            </a:r>
            <a:endParaRPr lang="zh-CN" altLang="en-US" b="1" dirty="0">
              <a:solidFill>
                <a:schemeClr val="bg1"/>
              </a:solidFill>
            </a:endParaRPr>
          </a:p>
        </p:txBody>
      </p:sp>
    </p:spTree>
    <p:extLst>
      <p:ext uri="{BB962C8B-B14F-4D97-AF65-F5344CB8AC3E}">
        <p14:creationId xmlns:p14="http://schemas.microsoft.com/office/powerpoint/2010/main" xmlns="" val="2404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88" y="283151"/>
            <a:ext cx="10515600" cy="1325563"/>
          </a:xfrm>
        </p:spPr>
        <p:txBody>
          <a:bodyPr/>
          <a:lstStyle/>
          <a:p>
            <a:r>
              <a:rPr lang="zh-CN" altLang="en-US" dirty="0"/>
              <a:t>组织架构</a:t>
            </a:r>
          </a:p>
        </p:txBody>
      </p:sp>
      <p:pic>
        <p:nvPicPr>
          <p:cNvPr id="4" name="Picture 3"/>
          <p:cNvPicPr>
            <a:picLocks noChangeAspect="1"/>
          </p:cNvPicPr>
          <p:nvPr/>
        </p:nvPicPr>
        <p:blipFill>
          <a:blip r:embed="rId2"/>
          <a:stretch>
            <a:fillRect/>
          </a:stretch>
        </p:blipFill>
        <p:spPr>
          <a:xfrm>
            <a:off x="6915741" y="1106829"/>
            <a:ext cx="2057811" cy="1287636"/>
          </a:xfrm>
          <a:prstGeom prst="rect">
            <a:avLst/>
          </a:prstGeom>
        </p:spPr>
      </p:pic>
      <p:sp>
        <p:nvSpPr>
          <p:cNvPr id="5" name="Rectangle: Rounded Corners 4"/>
          <p:cNvSpPr/>
          <p:nvPr/>
        </p:nvSpPr>
        <p:spPr>
          <a:xfrm>
            <a:off x="4233797" y="1370328"/>
            <a:ext cx="2229633" cy="884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顾学雍</a:t>
            </a:r>
          </a:p>
        </p:txBody>
      </p:sp>
      <p:cxnSp>
        <p:nvCxnSpPr>
          <p:cNvPr id="9" name="Straight Connector 8"/>
          <p:cNvCxnSpPr>
            <a:stCxn id="5" idx="2"/>
          </p:cNvCxnSpPr>
          <p:nvPr/>
        </p:nvCxnSpPr>
        <p:spPr>
          <a:xfrm flipH="1">
            <a:off x="5348613" y="2254685"/>
            <a:ext cx="1" cy="498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05175" y="2743516"/>
            <a:ext cx="407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95651" y="2752725"/>
            <a:ext cx="9524" cy="39421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320446" y="3146939"/>
            <a:ext cx="1969457" cy="52018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挑战方团队</a:t>
            </a:r>
          </a:p>
        </p:txBody>
      </p:sp>
      <p:sp>
        <p:nvSpPr>
          <p:cNvPr id="15" name="Rectangle: Rounded Corners 14"/>
          <p:cNvSpPr/>
          <p:nvPr/>
        </p:nvSpPr>
        <p:spPr>
          <a:xfrm>
            <a:off x="6397146" y="3146939"/>
            <a:ext cx="1969457" cy="52018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MEM</a:t>
            </a:r>
            <a:r>
              <a:rPr lang="zh-CN" altLang="en-US" dirty="0"/>
              <a:t>学员</a:t>
            </a:r>
          </a:p>
        </p:txBody>
      </p:sp>
      <p:cxnSp>
        <p:nvCxnSpPr>
          <p:cNvPr id="16" name="Straight Connector 15"/>
          <p:cNvCxnSpPr/>
          <p:nvPr/>
        </p:nvCxnSpPr>
        <p:spPr>
          <a:xfrm flipH="1">
            <a:off x="7381875" y="2775464"/>
            <a:ext cx="1"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2"/>
          </p:cNvCxnSpPr>
          <p:nvPr/>
        </p:nvCxnSpPr>
        <p:spPr>
          <a:xfrm>
            <a:off x="3305175" y="3667125"/>
            <a:ext cx="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p:cNvSpPr/>
          <p:nvPr/>
        </p:nvSpPr>
        <p:spPr>
          <a:xfrm>
            <a:off x="1952625" y="4495800"/>
            <a:ext cx="510696" cy="14001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教授讲师</a:t>
            </a:r>
          </a:p>
        </p:txBody>
      </p:sp>
      <p:sp>
        <p:nvSpPr>
          <p:cNvPr id="22" name="Rectangle: Rounded Corners 21"/>
          <p:cNvSpPr/>
          <p:nvPr/>
        </p:nvSpPr>
        <p:spPr>
          <a:xfrm>
            <a:off x="3065223" y="4495799"/>
            <a:ext cx="457200" cy="14001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课程设计</a:t>
            </a:r>
          </a:p>
        </p:txBody>
      </p:sp>
      <p:sp>
        <p:nvSpPr>
          <p:cNvPr id="23" name="Rectangle: Rounded Corners 22"/>
          <p:cNvSpPr/>
          <p:nvPr/>
        </p:nvSpPr>
        <p:spPr>
          <a:xfrm>
            <a:off x="4200525" y="4495800"/>
            <a:ext cx="457200" cy="140017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助教团队</a:t>
            </a:r>
          </a:p>
        </p:txBody>
      </p:sp>
      <p:cxnSp>
        <p:nvCxnSpPr>
          <p:cNvPr id="25" name="Straight Connector 24"/>
          <p:cNvCxnSpPr/>
          <p:nvPr/>
        </p:nvCxnSpPr>
        <p:spPr>
          <a:xfrm>
            <a:off x="2124075" y="41148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24075" y="4168262"/>
            <a:ext cx="9524" cy="394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05176" y="4118172"/>
            <a:ext cx="9524" cy="394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0552" y="4101585"/>
            <a:ext cx="9524" cy="394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68089" y="3604594"/>
            <a:ext cx="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Rounded Corners 32"/>
          <p:cNvSpPr/>
          <p:nvPr/>
        </p:nvSpPr>
        <p:spPr>
          <a:xfrm>
            <a:off x="5844088" y="4433269"/>
            <a:ext cx="785311" cy="67182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MEM</a:t>
            </a:r>
          </a:p>
        </p:txBody>
      </p:sp>
      <p:sp>
        <p:nvSpPr>
          <p:cNvPr id="34" name="Rectangle: Rounded Corners 33"/>
          <p:cNvSpPr/>
          <p:nvPr/>
        </p:nvSpPr>
        <p:spPr>
          <a:xfrm>
            <a:off x="6909062" y="4433269"/>
            <a:ext cx="935274" cy="67182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EMBA</a:t>
            </a:r>
            <a:endParaRPr lang="zh-CN" altLang="en-US" dirty="0">
              <a:solidFill>
                <a:schemeClr val="tx1"/>
              </a:solidFill>
            </a:endParaRPr>
          </a:p>
        </p:txBody>
      </p:sp>
      <p:sp>
        <p:nvSpPr>
          <p:cNvPr id="35" name="Rectangle: Rounded Corners 34"/>
          <p:cNvSpPr/>
          <p:nvPr/>
        </p:nvSpPr>
        <p:spPr>
          <a:xfrm>
            <a:off x="8082464" y="4433269"/>
            <a:ext cx="891088" cy="67182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IMEM</a:t>
            </a:r>
            <a:endParaRPr lang="zh-CN" altLang="en-US" dirty="0">
              <a:solidFill>
                <a:schemeClr val="tx1"/>
              </a:solidFill>
            </a:endParaRPr>
          </a:p>
        </p:txBody>
      </p:sp>
      <p:cxnSp>
        <p:nvCxnSpPr>
          <p:cNvPr id="36" name="Straight Connector 35"/>
          <p:cNvCxnSpPr/>
          <p:nvPr/>
        </p:nvCxnSpPr>
        <p:spPr>
          <a:xfrm>
            <a:off x="6186989" y="4052269"/>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186989" y="4105731"/>
            <a:ext cx="9524" cy="394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68090" y="4055641"/>
            <a:ext cx="9524" cy="394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463466" y="4039054"/>
            <a:ext cx="9524" cy="394214"/>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3"/>
          <a:stretch>
            <a:fillRect/>
          </a:stretch>
        </p:blipFill>
        <p:spPr>
          <a:xfrm>
            <a:off x="10353676" y="0"/>
            <a:ext cx="1838324" cy="1566928"/>
          </a:xfrm>
          <a:prstGeom prst="rect">
            <a:avLst/>
          </a:prstGeom>
        </p:spPr>
      </p:pic>
    </p:spTree>
    <p:extLst>
      <p:ext uri="{BB962C8B-B14F-4D97-AF65-F5344CB8AC3E}">
        <p14:creationId xmlns:p14="http://schemas.microsoft.com/office/powerpoint/2010/main" xmlns="" val="123317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制度决策流程</a:t>
            </a:r>
          </a:p>
        </p:txBody>
      </p:sp>
      <p:sp>
        <p:nvSpPr>
          <p:cNvPr id="3" name="Content Placeholder 2"/>
          <p:cNvSpPr>
            <a:spLocks noGrp="1"/>
          </p:cNvSpPr>
          <p:nvPr>
            <p:ph idx="1"/>
          </p:nvPr>
        </p:nvSpPr>
        <p:spPr/>
        <p:txBody>
          <a:bodyPr/>
          <a:lstStyle/>
          <a:p>
            <a:r>
              <a:rPr lang="en-US" altLang="zh-CN" dirty="0"/>
              <a:t>DOWN TO TOP: </a:t>
            </a:r>
            <a:r>
              <a:rPr lang="zh-CN" altLang="en-US" dirty="0"/>
              <a:t>小组发现问题，提出建议解决方案，报告老师。</a:t>
            </a:r>
            <a:endParaRPr lang="en-US" altLang="zh-CN" dirty="0"/>
          </a:p>
          <a:p>
            <a:r>
              <a:rPr lang="en-US" altLang="zh-CN" dirty="0"/>
              <a:t>TOP TO DOWN: </a:t>
            </a:r>
            <a:r>
              <a:rPr lang="zh-CN" altLang="en-US" dirty="0"/>
              <a:t>根据老师的决议执行。</a:t>
            </a:r>
          </a:p>
        </p:txBody>
      </p:sp>
      <p:pic>
        <p:nvPicPr>
          <p:cNvPr id="4" name="Picture 3"/>
          <p:cNvPicPr>
            <a:picLocks noChangeAspect="1"/>
          </p:cNvPicPr>
          <p:nvPr/>
        </p:nvPicPr>
        <p:blipFill>
          <a:blip r:embed="rId2"/>
          <a:stretch>
            <a:fillRect/>
          </a:stretch>
        </p:blipFill>
        <p:spPr>
          <a:xfrm>
            <a:off x="10353676" y="0"/>
            <a:ext cx="1838324" cy="1566928"/>
          </a:xfrm>
          <a:prstGeom prst="rect">
            <a:avLst/>
          </a:prstGeom>
        </p:spPr>
      </p:pic>
    </p:spTree>
    <p:extLst>
      <p:ext uri="{BB962C8B-B14F-4D97-AF65-F5344CB8AC3E}">
        <p14:creationId xmlns:p14="http://schemas.microsoft.com/office/powerpoint/2010/main" xmlns="" val="367724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p:cNvGrpSpPr/>
          <p:nvPr/>
        </p:nvGrpSpPr>
        <p:grpSpPr>
          <a:xfrm>
            <a:off x="4434434" y="2306766"/>
            <a:ext cx="3355986" cy="2864445"/>
            <a:chOff x="1077303" y="1678602"/>
            <a:chExt cx="7333582" cy="6259454"/>
          </a:xfrm>
        </p:grpSpPr>
        <p:sp>
          <p:nvSpPr>
            <p:cNvPr id="5" name="Freeform 6"/>
            <p:cNvSpPr>
              <a:spLocks/>
            </p:cNvSpPr>
            <p:nvPr/>
          </p:nvSpPr>
          <p:spPr bwMode="auto">
            <a:xfrm>
              <a:off x="5063566" y="2631984"/>
              <a:ext cx="1004531" cy="1004531"/>
            </a:xfrm>
            <a:custGeom>
              <a:avLst/>
              <a:gdLst>
                <a:gd name="T0" fmla="*/ 253 w 507"/>
                <a:gd name="T1" fmla="*/ 507 h 507"/>
                <a:gd name="T2" fmla="*/ 433 w 507"/>
                <a:gd name="T3" fmla="*/ 433 h 507"/>
                <a:gd name="T4" fmla="*/ 507 w 507"/>
                <a:gd name="T5" fmla="*/ 254 h 507"/>
                <a:gd name="T6" fmla="*/ 254 w 507"/>
                <a:gd name="T7" fmla="*/ 0 h 507"/>
                <a:gd name="T8" fmla="*/ 74 w 507"/>
                <a:gd name="T9" fmla="*/ 74 h 507"/>
                <a:gd name="T10" fmla="*/ 0 w 507"/>
                <a:gd name="T11" fmla="*/ 253 h 507"/>
                <a:gd name="T12" fmla="*/ 253 w 507"/>
                <a:gd name="T13" fmla="*/ 507 h 507"/>
              </a:gdLst>
              <a:ahLst/>
              <a:cxnLst>
                <a:cxn ang="0">
                  <a:pos x="T0" y="T1"/>
                </a:cxn>
                <a:cxn ang="0">
                  <a:pos x="T2" y="T3"/>
                </a:cxn>
                <a:cxn ang="0">
                  <a:pos x="T4" y="T5"/>
                </a:cxn>
                <a:cxn ang="0">
                  <a:pos x="T6" y="T7"/>
                </a:cxn>
                <a:cxn ang="0">
                  <a:pos x="T8" y="T9"/>
                </a:cxn>
                <a:cxn ang="0">
                  <a:pos x="T10" y="T11"/>
                </a:cxn>
                <a:cxn ang="0">
                  <a:pos x="T12" y="T13"/>
                </a:cxn>
              </a:cxnLst>
              <a:rect l="0" t="0" r="r" b="b"/>
              <a:pathLst>
                <a:path w="507" h="507">
                  <a:moveTo>
                    <a:pt x="253" y="507"/>
                  </a:moveTo>
                  <a:cubicBezTo>
                    <a:pt x="321" y="507"/>
                    <a:pt x="385" y="481"/>
                    <a:pt x="433" y="433"/>
                  </a:cubicBezTo>
                  <a:cubicBezTo>
                    <a:pt x="481" y="385"/>
                    <a:pt x="507" y="321"/>
                    <a:pt x="507" y="254"/>
                  </a:cubicBezTo>
                  <a:cubicBezTo>
                    <a:pt x="507" y="114"/>
                    <a:pt x="394" y="0"/>
                    <a:pt x="254" y="0"/>
                  </a:cubicBezTo>
                  <a:cubicBezTo>
                    <a:pt x="186" y="0"/>
                    <a:pt x="122" y="26"/>
                    <a:pt x="74" y="74"/>
                  </a:cubicBezTo>
                  <a:cubicBezTo>
                    <a:pt x="26" y="122"/>
                    <a:pt x="0" y="185"/>
                    <a:pt x="0" y="253"/>
                  </a:cubicBezTo>
                  <a:cubicBezTo>
                    <a:pt x="0" y="393"/>
                    <a:pt x="113" y="507"/>
                    <a:pt x="253" y="507"/>
                  </a:cubicBez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5980892" y="2485246"/>
              <a:ext cx="618818" cy="639781"/>
            </a:xfrm>
            <a:custGeom>
              <a:avLst/>
              <a:gdLst>
                <a:gd name="T0" fmla="*/ 160 w 312"/>
                <a:gd name="T1" fmla="*/ 249 h 323"/>
                <a:gd name="T2" fmla="*/ 281 w 312"/>
                <a:gd name="T3" fmla="*/ 308 h 323"/>
                <a:gd name="T4" fmla="*/ 294 w 312"/>
                <a:gd name="T5" fmla="*/ 318 h 323"/>
                <a:gd name="T6" fmla="*/ 305 w 312"/>
                <a:gd name="T7" fmla="*/ 321 h 323"/>
                <a:gd name="T8" fmla="*/ 306 w 312"/>
                <a:gd name="T9" fmla="*/ 320 h 323"/>
                <a:gd name="T10" fmla="*/ 309 w 312"/>
                <a:gd name="T11" fmla="*/ 322 h 323"/>
                <a:gd name="T12" fmla="*/ 308 w 312"/>
                <a:gd name="T13" fmla="*/ 318 h 323"/>
                <a:gd name="T14" fmla="*/ 309 w 312"/>
                <a:gd name="T15" fmla="*/ 317 h 323"/>
                <a:gd name="T16" fmla="*/ 307 w 312"/>
                <a:gd name="T17" fmla="*/ 306 h 323"/>
                <a:gd name="T18" fmla="*/ 297 w 312"/>
                <a:gd name="T19" fmla="*/ 292 h 323"/>
                <a:gd name="T20" fmla="*/ 245 w 312"/>
                <a:gd name="T21" fmla="*/ 169 h 323"/>
                <a:gd name="T22" fmla="*/ 244 w 312"/>
                <a:gd name="T23" fmla="*/ 170 h 323"/>
                <a:gd name="T24" fmla="*/ 83 w 312"/>
                <a:gd name="T25" fmla="*/ 0 h 323"/>
                <a:gd name="T26" fmla="*/ 53 w 312"/>
                <a:gd name="T27" fmla="*/ 28 h 323"/>
                <a:gd name="T28" fmla="*/ 23 w 312"/>
                <a:gd name="T29" fmla="*/ 56 h 323"/>
                <a:gd name="T30" fmla="*/ 0 w 312"/>
                <a:gd name="T31" fmla="*/ 78 h 323"/>
                <a:gd name="T32" fmla="*/ 161 w 312"/>
                <a:gd name="T33" fmla="*/ 248 h 323"/>
                <a:gd name="T34" fmla="*/ 160 w 312"/>
                <a:gd name="T35" fmla="*/ 24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323">
                  <a:moveTo>
                    <a:pt x="160" y="249"/>
                  </a:moveTo>
                  <a:cubicBezTo>
                    <a:pt x="281" y="308"/>
                    <a:pt x="281" y="308"/>
                    <a:pt x="281" y="308"/>
                  </a:cubicBezTo>
                  <a:cubicBezTo>
                    <a:pt x="294" y="318"/>
                    <a:pt x="294" y="318"/>
                    <a:pt x="294" y="318"/>
                  </a:cubicBezTo>
                  <a:cubicBezTo>
                    <a:pt x="297" y="322"/>
                    <a:pt x="303" y="323"/>
                    <a:pt x="305" y="321"/>
                  </a:cubicBezTo>
                  <a:cubicBezTo>
                    <a:pt x="306" y="320"/>
                    <a:pt x="306" y="320"/>
                    <a:pt x="306" y="320"/>
                  </a:cubicBezTo>
                  <a:cubicBezTo>
                    <a:pt x="309" y="322"/>
                    <a:pt x="309" y="322"/>
                    <a:pt x="309" y="322"/>
                  </a:cubicBezTo>
                  <a:cubicBezTo>
                    <a:pt x="308" y="318"/>
                    <a:pt x="308" y="318"/>
                    <a:pt x="308" y="318"/>
                  </a:cubicBezTo>
                  <a:cubicBezTo>
                    <a:pt x="309" y="317"/>
                    <a:pt x="309" y="317"/>
                    <a:pt x="309" y="317"/>
                  </a:cubicBezTo>
                  <a:cubicBezTo>
                    <a:pt x="312" y="315"/>
                    <a:pt x="311" y="310"/>
                    <a:pt x="307" y="306"/>
                  </a:cubicBezTo>
                  <a:cubicBezTo>
                    <a:pt x="297" y="292"/>
                    <a:pt x="297" y="292"/>
                    <a:pt x="297" y="292"/>
                  </a:cubicBezTo>
                  <a:cubicBezTo>
                    <a:pt x="245" y="169"/>
                    <a:pt x="245" y="169"/>
                    <a:pt x="245" y="169"/>
                  </a:cubicBezTo>
                  <a:cubicBezTo>
                    <a:pt x="244" y="170"/>
                    <a:pt x="244" y="170"/>
                    <a:pt x="244" y="170"/>
                  </a:cubicBezTo>
                  <a:cubicBezTo>
                    <a:pt x="83" y="0"/>
                    <a:pt x="83" y="0"/>
                    <a:pt x="83" y="0"/>
                  </a:cubicBezTo>
                  <a:cubicBezTo>
                    <a:pt x="53" y="28"/>
                    <a:pt x="53" y="28"/>
                    <a:pt x="53" y="28"/>
                  </a:cubicBezTo>
                  <a:cubicBezTo>
                    <a:pt x="23" y="56"/>
                    <a:pt x="23" y="56"/>
                    <a:pt x="23" y="56"/>
                  </a:cubicBezTo>
                  <a:cubicBezTo>
                    <a:pt x="0" y="78"/>
                    <a:pt x="0" y="78"/>
                    <a:pt x="0" y="78"/>
                  </a:cubicBezTo>
                  <a:cubicBezTo>
                    <a:pt x="161" y="248"/>
                    <a:pt x="161" y="248"/>
                    <a:pt x="161" y="248"/>
                  </a:cubicBezTo>
                  <a:lnTo>
                    <a:pt x="160" y="249"/>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4163009" y="3384963"/>
              <a:ext cx="892171" cy="566831"/>
            </a:xfrm>
            <a:custGeom>
              <a:avLst/>
              <a:gdLst>
                <a:gd name="T0" fmla="*/ 450 w 450"/>
                <a:gd name="T1" fmla="*/ 261 h 286"/>
                <a:gd name="T2" fmla="*/ 450 w 450"/>
                <a:gd name="T3" fmla="*/ 118 h 286"/>
                <a:gd name="T4" fmla="*/ 450 w 450"/>
                <a:gd name="T5" fmla="*/ 49 h 286"/>
                <a:gd name="T6" fmla="*/ 450 w 450"/>
                <a:gd name="T7" fmla="*/ 26 h 286"/>
                <a:gd name="T8" fmla="*/ 424 w 450"/>
                <a:gd name="T9" fmla="*/ 0 h 286"/>
                <a:gd name="T10" fmla="*/ 25 w 450"/>
                <a:gd name="T11" fmla="*/ 0 h 286"/>
                <a:gd name="T12" fmla="*/ 0 w 450"/>
                <a:gd name="T13" fmla="*/ 26 h 286"/>
                <a:gd name="T14" fmla="*/ 0 w 450"/>
                <a:gd name="T15" fmla="*/ 49 h 286"/>
                <a:gd name="T16" fmla="*/ 0 w 450"/>
                <a:gd name="T17" fmla="*/ 118 h 286"/>
                <a:gd name="T18" fmla="*/ 0 w 450"/>
                <a:gd name="T19" fmla="*/ 261 h 286"/>
                <a:gd name="T20" fmla="*/ 25 w 450"/>
                <a:gd name="T21" fmla="*/ 286 h 286"/>
                <a:gd name="T22" fmla="*/ 424 w 450"/>
                <a:gd name="T23" fmla="*/ 286 h 286"/>
                <a:gd name="T24" fmla="*/ 450 w 450"/>
                <a:gd name="T25"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0" h="286">
                  <a:moveTo>
                    <a:pt x="450" y="261"/>
                  </a:moveTo>
                  <a:cubicBezTo>
                    <a:pt x="450" y="118"/>
                    <a:pt x="450" y="118"/>
                    <a:pt x="450" y="118"/>
                  </a:cubicBezTo>
                  <a:cubicBezTo>
                    <a:pt x="450" y="49"/>
                    <a:pt x="450" y="49"/>
                    <a:pt x="450" y="49"/>
                  </a:cubicBezTo>
                  <a:cubicBezTo>
                    <a:pt x="450" y="26"/>
                    <a:pt x="450" y="26"/>
                    <a:pt x="450" y="26"/>
                  </a:cubicBezTo>
                  <a:cubicBezTo>
                    <a:pt x="450" y="12"/>
                    <a:pt x="438" y="0"/>
                    <a:pt x="424" y="0"/>
                  </a:cubicBezTo>
                  <a:cubicBezTo>
                    <a:pt x="25" y="0"/>
                    <a:pt x="25" y="0"/>
                    <a:pt x="25" y="0"/>
                  </a:cubicBezTo>
                  <a:cubicBezTo>
                    <a:pt x="11" y="0"/>
                    <a:pt x="0" y="12"/>
                    <a:pt x="0" y="26"/>
                  </a:cubicBezTo>
                  <a:cubicBezTo>
                    <a:pt x="0" y="49"/>
                    <a:pt x="0" y="49"/>
                    <a:pt x="0" y="49"/>
                  </a:cubicBezTo>
                  <a:cubicBezTo>
                    <a:pt x="0" y="118"/>
                    <a:pt x="0" y="118"/>
                    <a:pt x="0" y="118"/>
                  </a:cubicBezTo>
                  <a:cubicBezTo>
                    <a:pt x="0" y="261"/>
                    <a:pt x="0" y="261"/>
                    <a:pt x="0" y="261"/>
                  </a:cubicBezTo>
                  <a:cubicBezTo>
                    <a:pt x="0" y="275"/>
                    <a:pt x="11" y="286"/>
                    <a:pt x="25" y="286"/>
                  </a:cubicBezTo>
                  <a:cubicBezTo>
                    <a:pt x="424" y="286"/>
                    <a:pt x="424" y="286"/>
                    <a:pt x="424" y="286"/>
                  </a:cubicBezTo>
                  <a:cubicBezTo>
                    <a:pt x="438" y="286"/>
                    <a:pt x="450" y="275"/>
                    <a:pt x="450" y="261"/>
                  </a:cubicBez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noEditPoints="1"/>
            </p:cNvSpPr>
            <p:nvPr/>
          </p:nvSpPr>
          <p:spPr bwMode="auto">
            <a:xfrm>
              <a:off x="3265807" y="2844126"/>
              <a:ext cx="1012916" cy="675837"/>
            </a:xfrm>
            <a:custGeom>
              <a:avLst/>
              <a:gdLst>
                <a:gd name="T0" fmla="*/ 422 w 511"/>
                <a:gd name="T1" fmla="*/ 0 h 341"/>
                <a:gd name="T2" fmla="*/ 134 w 511"/>
                <a:gd name="T3" fmla="*/ 112 h 341"/>
                <a:gd name="T4" fmla="*/ 63 w 511"/>
                <a:gd name="T5" fmla="*/ 184 h 341"/>
                <a:gd name="T6" fmla="*/ 17 w 511"/>
                <a:gd name="T7" fmla="*/ 289 h 341"/>
                <a:gd name="T8" fmla="*/ 122 w 511"/>
                <a:gd name="T9" fmla="*/ 336 h 341"/>
                <a:gd name="T10" fmla="*/ 223 w 511"/>
                <a:gd name="T11" fmla="*/ 341 h 341"/>
                <a:gd name="T12" fmla="*/ 511 w 511"/>
                <a:gd name="T13" fmla="*/ 229 h 341"/>
                <a:gd name="T14" fmla="*/ 422 w 511"/>
                <a:gd name="T15" fmla="*/ 0 h 341"/>
                <a:gd name="T16" fmla="*/ 92 w 511"/>
                <a:gd name="T17" fmla="*/ 302 h 341"/>
                <a:gd name="T18" fmla="*/ 41 w 511"/>
                <a:gd name="T19" fmla="*/ 280 h 341"/>
                <a:gd name="T20" fmla="*/ 64 w 511"/>
                <a:gd name="T21" fmla="*/ 229 h 341"/>
                <a:gd name="T22" fmla="*/ 114 w 511"/>
                <a:gd name="T23" fmla="*/ 251 h 341"/>
                <a:gd name="T24" fmla="*/ 92 w 511"/>
                <a:gd name="T25" fmla="*/ 30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341">
                  <a:moveTo>
                    <a:pt x="422" y="0"/>
                  </a:moveTo>
                  <a:cubicBezTo>
                    <a:pt x="134" y="112"/>
                    <a:pt x="134" y="112"/>
                    <a:pt x="134" y="112"/>
                  </a:cubicBezTo>
                  <a:cubicBezTo>
                    <a:pt x="134" y="112"/>
                    <a:pt x="80" y="166"/>
                    <a:pt x="63" y="184"/>
                  </a:cubicBezTo>
                  <a:cubicBezTo>
                    <a:pt x="32" y="216"/>
                    <a:pt x="0" y="247"/>
                    <a:pt x="17" y="289"/>
                  </a:cubicBezTo>
                  <a:cubicBezTo>
                    <a:pt x="33" y="331"/>
                    <a:pt x="77" y="333"/>
                    <a:pt x="122" y="336"/>
                  </a:cubicBezTo>
                  <a:cubicBezTo>
                    <a:pt x="152" y="338"/>
                    <a:pt x="223" y="341"/>
                    <a:pt x="223" y="341"/>
                  </a:cubicBezTo>
                  <a:cubicBezTo>
                    <a:pt x="511" y="229"/>
                    <a:pt x="511" y="229"/>
                    <a:pt x="511" y="229"/>
                  </a:cubicBezTo>
                  <a:lnTo>
                    <a:pt x="422" y="0"/>
                  </a:lnTo>
                  <a:close/>
                  <a:moveTo>
                    <a:pt x="92" y="302"/>
                  </a:moveTo>
                  <a:cubicBezTo>
                    <a:pt x="72" y="310"/>
                    <a:pt x="49" y="300"/>
                    <a:pt x="41" y="280"/>
                  </a:cubicBezTo>
                  <a:cubicBezTo>
                    <a:pt x="33" y="259"/>
                    <a:pt x="43" y="237"/>
                    <a:pt x="64" y="229"/>
                  </a:cubicBezTo>
                  <a:cubicBezTo>
                    <a:pt x="84" y="221"/>
                    <a:pt x="106" y="231"/>
                    <a:pt x="114" y="251"/>
                  </a:cubicBezTo>
                  <a:cubicBezTo>
                    <a:pt x="122" y="271"/>
                    <a:pt x="112" y="294"/>
                    <a:pt x="92" y="302"/>
                  </a:cubicBez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2054164" y="3628969"/>
              <a:ext cx="825091" cy="824252"/>
            </a:xfrm>
            <a:custGeom>
              <a:avLst/>
              <a:gdLst>
                <a:gd name="T0" fmla="*/ 984 w 984"/>
                <a:gd name="T1" fmla="*/ 477 h 983"/>
                <a:gd name="T2" fmla="*/ 516 w 984"/>
                <a:gd name="T3" fmla="*/ 0 h 983"/>
                <a:gd name="T4" fmla="*/ 0 w 984"/>
                <a:gd name="T5" fmla="*/ 503 h 983"/>
                <a:gd name="T6" fmla="*/ 468 w 984"/>
                <a:gd name="T7" fmla="*/ 983 h 983"/>
                <a:gd name="T8" fmla="*/ 984 w 984"/>
                <a:gd name="T9" fmla="*/ 477 h 983"/>
              </a:gdLst>
              <a:ahLst/>
              <a:cxnLst>
                <a:cxn ang="0">
                  <a:pos x="T0" y="T1"/>
                </a:cxn>
                <a:cxn ang="0">
                  <a:pos x="T2" y="T3"/>
                </a:cxn>
                <a:cxn ang="0">
                  <a:pos x="T4" y="T5"/>
                </a:cxn>
                <a:cxn ang="0">
                  <a:pos x="T6" y="T7"/>
                </a:cxn>
                <a:cxn ang="0">
                  <a:pos x="T8" y="T9"/>
                </a:cxn>
              </a:cxnLst>
              <a:rect l="0" t="0" r="r" b="b"/>
              <a:pathLst>
                <a:path w="984" h="983">
                  <a:moveTo>
                    <a:pt x="984" y="477"/>
                  </a:moveTo>
                  <a:lnTo>
                    <a:pt x="516" y="0"/>
                  </a:lnTo>
                  <a:lnTo>
                    <a:pt x="0" y="503"/>
                  </a:lnTo>
                  <a:lnTo>
                    <a:pt x="468" y="983"/>
                  </a:lnTo>
                  <a:lnTo>
                    <a:pt x="984" y="477"/>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noEditPoints="1"/>
            </p:cNvSpPr>
            <p:nvPr/>
          </p:nvSpPr>
          <p:spPr bwMode="auto">
            <a:xfrm>
              <a:off x="2506119" y="3432758"/>
              <a:ext cx="912296" cy="1110183"/>
            </a:xfrm>
            <a:custGeom>
              <a:avLst/>
              <a:gdLst>
                <a:gd name="T0" fmla="*/ 420 w 460"/>
                <a:gd name="T1" fmla="*/ 185 h 560"/>
                <a:gd name="T2" fmla="*/ 460 w 460"/>
                <a:gd name="T3" fmla="*/ 145 h 560"/>
                <a:gd name="T4" fmla="*/ 418 w 460"/>
                <a:gd name="T5" fmla="*/ 102 h 560"/>
                <a:gd name="T6" fmla="*/ 409 w 460"/>
                <a:gd name="T7" fmla="*/ 111 h 560"/>
                <a:gd name="T8" fmla="*/ 366 w 460"/>
                <a:gd name="T9" fmla="*/ 67 h 560"/>
                <a:gd name="T10" fmla="*/ 305 w 460"/>
                <a:gd name="T11" fmla="*/ 65 h 560"/>
                <a:gd name="T12" fmla="*/ 194 w 460"/>
                <a:gd name="T13" fmla="*/ 20 h 560"/>
                <a:gd name="T14" fmla="*/ 124 w 460"/>
                <a:gd name="T15" fmla="*/ 25 h 560"/>
                <a:gd name="T16" fmla="*/ 68 w 460"/>
                <a:gd name="T17" fmla="*/ 81 h 560"/>
                <a:gd name="T18" fmla="*/ 67 w 460"/>
                <a:gd name="T19" fmla="*/ 143 h 560"/>
                <a:gd name="T20" fmla="*/ 175 w 460"/>
                <a:gd name="T21" fmla="*/ 253 h 560"/>
                <a:gd name="T22" fmla="*/ 177 w 460"/>
                <a:gd name="T23" fmla="*/ 255 h 560"/>
                <a:gd name="T24" fmla="*/ 225 w 460"/>
                <a:gd name="T25" fmla="*/ 304 h 560"/>
                <a:gd name="T26" fmla="*/ 0 w 460"/>
                <a:gd name="T27" fmla="*/ 523 h 560"/>
                <a:gd name="T28" fmla="*/ 36 w 460"/>
                <a:gd name="T29" fmla="*/ 560 h 560"/>
                <a:gd name="T30" fmla="*/ 101 w 460"/>
                <a:gd name="T31" fmla="*/ 497 h 560"/>
                <a:gd name="T32" fmla="*/ 114 w 460"/>
                <a:gd name="T33" fmla="*/ 420 h 560"/>
                <a:gd name="T34" fmla="*/ 191 w 460"/>
                <a:gd name="T35" fmla="*/ 409 h 560"/>
                <a:gd name="T36" fmla="*/ 292 w 460"/>
                <a:gd name="T37" fmla="*/ 310 h 560"/>
                <a:gd name="T38" fmla="*/ 305 w 460"/>
                <a:gd name="T39" fmla="*/ 297 h 560"/>
                <a:gd name="T40" fmla="*/ 318 w 460"/>
                <a:gd name="T41" fmla="*/ 221 h 560"/>
                <a:gd name="T42" fmla="*/ 395 w 460"/>
                <a:gd name="T43" fmla="*/ 209 h 560"/>
                <a:gd name="T44" fmla="*/ 406 w 460"/>
                <a:gd name="T45" fmla="*/ 199 h 560"/>
                <a:gd name="T46" fmla="*/ 418 w 460"/>
                <a:gd name="T47" fmla="*/ 187 h 560"/>
                <a:gd name="T48" fmla="*/ 420 w 460"/>
                <a:gd name="T49" fmla="*/ 185 h 560"/>
                <a:gd name="T50" fmla="*/ 165 w 460"/>
                <a:gd name="T51" fmla="*/ 201 h 560"/>
                <a:gd name="T52" fmla="*/ 88 w 460"/>
                <a:gd name="T53" fmla="*/ 122 h 560"/>
                <a:gd name="T54" fmla="*/ 88 w 460"/>
                <a:gd name="T55" fmla="*/ 101 h 560"/>
                <a:gd name="T56" fmla="*/ 145 w 460"/>
                <a:gd name="T57" fmla="*/ 46 h 560"/>
                <a:gd name="T58" fmla="*/ 157 w 460"/>
                <a:gd name="T59" fmla="*/ 39 h 560"/>
                <a:gd name="T60" fmla="*/ 175 w 460"/>
                <a:gd name="T61" fmla="*/ 44 h 560"/>
                <a:gd name="T62" fmla="*/ 184 w 460"/>
                <a:gd name="T63" fmla="*/ 47 h 560"/>
                <a:gd name="T64" fmla="*/ 282 w 460"/>
                <a:gd name="T65" fmla="*/ 87 h 560"/>
                <a:gd name="T66" fmla="*/ 165 w 460"/>
                <a:gd name="T67" fmla="*/ 201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0" h="560">
                  <a:moveTo>
                    <a:pt x="420" y="185"/>
                  </a:moveTo>
                  <a:cubicBezTo>
                    <a:pt x="460" y="145"/>
                    <a:pt x="460" y="145"/>
                    <a:pt x="460" y="145"/>
                  </a:cubicBezTo>
                  <a:cubicBezTo>
                    <a:pt x="418" y="102"/>
                    <a:pt x="418" y="102"/>
                    <a:pt x="418" y="102"/>
                  </a:cubicBezTo>
                  <a:cubicBezTo>
                    <a:pt x="409" y="111"/>
                    <a:pt x="409" y="111"/>
                    <a:pt x="409" y="111"/>
                  </a:cubicBezTo>
                  <a:cubicBezTo>
                    <a:pt x="366" y="67"/>
                    <a:pt x="366" y="67"/>
                    <a:pt x="366" y="67"/>
                  </a:cubicBezTo>
                  <a:cubicBezTo>
                    <a:pt x="349" y="50"/>
                    <a:pt x="322" y="49"/>
                    <a:pt x="305" y="65"/>
                  </a:cubicBezTo>
                  <a:cubicBezTo>
                    <a:pt x="194" y="20"/>
                    <a:pt x="194" y="20"/>
                    <a:pt x="194" y="20"/>
                  </a:cubicBezTo>
                  <a:cubicBezTo>
                    <a:pt x="168" y="11"/>
                    <a:pt x="151" y="0"/>
                    <a:pt x="124" y="25"/>
                  </a:cubicBezTo>
                  <a:cubicBezTo>
                    <a:pt x="68" y="81"/>
                    <a:pt x="68" y="81"/>
                    <a:pt x="68" y="81"/>
                  </a:cubicBezTo>
                  <a:cubicBezTo>
                    <a:pt x="51" y="98"/>
                    <a:pt x="50" y="125"/>
                    <a:pt x="67" y="143"/>
                  </a:cubicBezTo>
                  <a:cubicBezTo>
                    <a:pt x="175" y="253"/>
                    <a:pt x="175" y="253"/>
                    <a:pt x="175" y="253"/>
                  </a:cubicBezTo>
                  <a:cubicBezTo>
                    <a:pt x="177" y="255"/>
                    <a:pt x="177" y="255"/>
                    <a:pt x="177" y="255"/>
                  </a:cubicBezTo>
                  <a:cubicBezTo>
                    <a:pt x="225" y="304"/>
                    <a:pt x="225" y="304"/>
                    <a:pt x="225" y="304"/>
                  </a:cubicBezTo>
                  <a:cubicBezTo>
                    <a:pt x="0" y="523"/>
                    <a:pt x="0" y="523"/>
                    <a:pt x="0" y="523"/>
                  </a:cubicBezTo>
                  <a:cubicBezTo>
                    <a:pt x="36" y="560"/>
                    <a:pt x="36" y="560"/>
                    <a:pt x="36" y="560"/>
                  </a:cubicBezTo>
                  <a:cubicBezTo>
                    <a:pt x="101" y="497"/>
                    <a:pt x="101" y="497"/>
                    <a:pt x="101" y="497"/>
                  </a:cubicBezTo>
                  <a:cubicBezTo>
                    <a:pt x="89" y="472"/>
                    <a:pt x="93" y="441"/>
                    <a:pt x="114" y="420"/>
                  </a:cubicBezTo>
                  <a:cubicBezTo>
                    <a:pt x="135" y="400"/>
                    <a:pt x="166" y="396"/>
                    <a:pt x="191" y="409"/>
                  </a:cubicBezTo>
                  <a:cubicBezTo>
                    <a:pt x="292" y="310"/>
                    <a:pt x="292" y="310"/>
                    <a:pt x="292" y="310"/>
                  </a:cubicBezTo>
                  <a:cubicBezTo>
                    <a:pt x="305" y="297"/>
                    <a:pt x="305" y="297"/>
                    <a:pt x="305" y="297"/>
                  </a:cubicBezTo>
                  <a:cubicBezTo>
                    <a:pt x="293" y="272"/>
                    <a:pt x="297" y="241"/>
                    <a:pt x="318" y="221"/>
                  </a:cubicBezTo>
                  <a:cubicBezTo>
                    <a:pt x="339" y="200"/>
                    <a:pt x="370" y="196"/>
                    <a:pt x="395" y="209"/>
                  </a:cubicBezTo>
                  <a:cubicBezTo>
                    <a:pt x="406" y="199"/>
                    <a:pt x="406" y="199"/>
                    <a:pt x="406" y="199"/>
                  </a:cubicBezTo>
                  <a:cubicBezTo>
                    <a:pt x="418" y="187"/>
                    <a:pt x="418" y="187"/>
                    <a:pt x="418" y="187"/>
                  </a:cubicBezTo>
                  <a:lnTo>
                    <a:pt x="420" y="185"/>
                  </a:lnTo>
                  <a:close/>
                  <a:moveTo>
                    <a:pt x="165" y="201"/>
                  </a:moveTo>
                  <a:cubicBezTo>
                    <a:pt x="88" y="122"/>
                    <a:pt x="88" y="122"/>
                    <a:pt x="88" y="122"/>
                  </a:cubicBezTo>
                  <a:cubicBezTo>
                    <a:pt x="82" y="117"/>
                    <a:pt x="82" y="107"/>
                    <a:pt x="88" y="101"/>
                  </a:cubicBezTo>
                  <a:cubicBezTo>
                    <a:pt x="145" y="46"/>
                    <a:pt x="145" y="46"/>
                    <a:pt x="145" y="46"/>
                  </a:cubicBezTo>
                  <a:cubicBezTo>
                    <a:pt x="148" y="43"/>
                    <a:pt x="153" y="39"/>
                    <a:pt x="157" y="39"/>
                  </a:cubicBezTo>
                  <a:cubicBezTo>
                    <a:pt x="161" y="38"/>
                    <a:pt x="168" y="41"/>
                    <a:pt x="175" y="44"/>
                  </a:cubicBezTo>
                  <a:cubicBezTo>
                    <a:pt x="178" y="45"/>
                    <a:pt x="181" y="46"/>
                    <a:pt x="184" y="47"/>
                  </a:cubicBezTo>
                  <a:cubicBezTo>
                    <a:pt x="282" y="87"/>
                    <a:pt x="282" y="87"/>
                    <a:pt x="282" y="87"/>
                  </a:cubicBezTo>
                  <a:lnTo>
                    <a:pt x="165" y="201"/>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3124937" y="3858720"/>
              <a:ext cx="207950" cy="207950"/>
            </a:xfrm>
            <a:custGeom>
              <a:avLst/>
              <a:gdLst>
                <a:gd name="T0" fmla="*/ 19 w 105"/>
                <a:gd name="T1" fmla="*/ 19 h 105"/>
                <a:gd name="T2" fmla="*/ 18 w 105"/>
                <a:gd name="T3" fmla="*/ 86 h 105"/>
                <a:gd name="T4" fmla="*/ 86 w 105"/>
                <a:gd name="T5" fmla="*/ 87 h 105"/>
                <a:gd name="T6" fmla="*/ 87 w 105"/>
                <a:gd name="T7" fmla="*/ 19 h 105"/>
                <a:gd name="T8" fmla="*/ 19 w 105"/>
                <a:gd name="T9" fmla="*/ 19 h 105"/>
              </a:gdLst>
              <a:ahLst/>
              <a:cxnLst>
                <a:cxn ang="0">
                  <a:pos x="T0" y="T1"/>
                </a:cxn>
                <a:cxn ang="0">
                  <a:pos x="T2" y="T3"/>
                </a:cxn>
                <a:cxn ang="0">
                  <a:pos x="T4" y="T5"/>
                </a:cxn>
                <a:cxn ang="0">
                  <a:pos x="T6" y="T7"/>
                </a:cxn>
                <a:cxn ang="0">
                  <a:pos x="T8" y="T9"/>
                </a:cxn>
              </a:cxnLst>
              <a:rect l="0" t="0" r="r" b="b"/>
              <a:pathLst>
                <a:path w="105" h="105">
                  <a:moveTo>
                    <a:pt x="19" y="19"/>
                  </a:moveTo>
                  <a:cubicBezTo>
                    <a:pt x="0" y="37"/>
                    <a:pt x="0" y="67"/>
                    <a:pt x="18" y="86"/>
                  </a:cubicBezTo>
                  <a:cubicBezTo>
                    <a:pt x="37" y="105"/>
                    <a:pt x="67" y="105"/>
                    <a:pt x="86" y="87"/>
                  </a:cubicBezTo>
                  <a:cubicBezTo>
                    <a:pt x="105" y="69"/>
                    <a:pt x="105" y="38"/>
                    <a:pt x="87" y="19"/>
                  </a:cubicBezTo>
                  <a:cubicBezTo>
                    <a:pt x="68" y="1"/>
                    <a:pt x="38" y="0"/>
                    <a:pt x="19" y="19"/>
                  </a:cubicBez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2720777" y="4255334"/>
              <a:ext cx="207950" cy="207950"/>
            </a:xfrm>
            <a:custGeom>
              <a:avLst/>
              <a:gdLst>
                <a:gd name="T0" fmla="*/ 19 w 105"/>
                <a:gd name="T1" fmla="*/ 19 h 105"/>
                <a:gd name="T2" fmla="*/ 18 w 105"/>
                <a:gd name="T3" fmla="*/ 86 h 105"/>
                <a:gd name="T4" fmla="*/ 85 w 105"/>
                <a:gd name="T5" fmla="*/ 87 h 105"/>
                <a:gd name="T6" fmla="*/ 86 w 105"/>
                <a:gd name="T7" fmla="*/ 19 h 105"/>
                <a:gd name="T8" fmla="*/ 19 w 105"/>
                <a:gd name="T9" fmla="*/ 19 h 105"/>
              </a:gdLst>
              <a:ahLst/>
              <a:cxnLst>
                <a:cxn ang="0">
                  <a:pos x="T0" y="T1"/>
                </a:cxn>
                <a:cxn ang="0">
                  <a:pos x="T2" y="T3"/>
                </a:cxn>
                <a:cxn ang="0">
                  <a:pos x="T4" y="T5"/>
                </a:cxn>
                <a:cxn ang="0">
                  <a:pos x="T6" y="T7"/>
                </a:cxn>
                <a:cxn ang="0">
                  <a:pos x="T8" y="T9"/>
                </a:cxn>
              </a:cxnLst>
              <a:rect l="0" t="0" r="r" b="b"/>
              <a:pathLst>
                <a:path w="105" h="105">
                  <a:moveTo>
                    <a:pt x="19" y="19"/>
                  </a:moveTo>
                  <a:cubicBezTo>
                    <a:pt x="0" y="37"/>
                    <a:pt x="0" y="67"/>
                    <a:pt x="18" y="86"/>
                  </a:cubicBezTo>
                  <a:cubicBezTo>
                    <a:pt x="36" y="105"/>
                    <a:pt x="67" y="105"/>
                    <a:pt x="85" y="87"/>
                  </a:cubicBezTo>
                  <a:cubicBezTo>
                    <a:pt x="104" y="68"/>
                    <a:pt x="105" y="38"/>
                    <a:pt x="86" y="19"/>
                  </a:cubicBezTo>
                  <a:cubicBezTo>
                    <a:pt x="68" y="1"/>
                    <a:pt x="38" y="0"/>
                    <a:pt x="19" y="19"/>
                  </a:cubicBez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4"/>
            <p:cNvSpPr>
              <a:spLocks/>
            </p:cNvSpPr>
            <p:nvPr/>
          </p:nvSpPr>
          <p:spPr bwMode="auto">
            <a:xfrm>
              <a:off x="2496896" y="2098694"/>
              <a:ext cx="1448102" cy="1244344"/>
            </a:xfrm>
            <a:custGeom>
              <a:avLst/>
              <a:gdLst>
                <a:gd name="T0" fmla="*/ 124 w 731"/>
                <a:gd name="T1" fmla="*/ 585 h 628"/>
                <a:gd name="T2" fmla="*/ 222 w 731"/>
                <a:gd name="T3" fmla="*/ 607 h 628"/>
                <a:gd name="T4" fmla="*/ 652 w 731"/>
                <a:gd name="T5" fmla="*/ 337 h 628"/>
                <a:gd name="T6" fmla="*/ 645 w 731"/>
                <a:gd name="T7" fmla="*/ 141 h 628"/>
                <a:gd name="T8" fmla="*/ 473 w 731"/>
                <a:gd name="T9" fmla="*/ 52 h 628"/>
                <a:gd name="T10" fmla="*/ 43 w 731"/>
                <a:gd name="T11" fmla="*/ 322 h 628"/>
                <a:gd name="T12" fmla="*/ 21 w 731"/>
                <a:gd name="T13" fmla="*/ 421 h 628"/>
                <a:gd name="T14" fmla="*/ 124 w 731"/>
                <a:gd name="T15" fmla="*/ 585 h 6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1" h="628">
                  <a:moveTo>
                    <a:pt x="124" y="585"/>
                  </a:moveTo>
                  <a:cubicBezTo>
                    <a:pt x="145" y="618"/>
                    <a:pt x="189" y="628"/>
                    <a:pt x="222" y="607"/>
                  </a:cubicBezTo>
                  <a:cubicBezTo>
                    <a:pt x="652" y="337"/>
                    <a:pt x="652" y="337"/>
                    <a:pt x="652" y="337"/>
                  </a:cubicBezTo>
                  <a:cubicBezTo>
                    <a:pt x="731" y="285"/>
                    <a:pt x="659" y="163"/>
                    <a:pt x="645" y="141"/>
                  </a:cubicBezTo>
                  <a:cubicBezTo>
                    <a:pt x="632" y="120"/>
                    <a:pt x="556" y="0"/>
                    <a:pt x="473" y="52"/>
                  </a:cubicBezTo>
                  <a:cubicBezTo>
                    <a:pt x="43" y="322"/>
                    <a:pt x="43" y="322"/>
                    <a:pt x="43" y="322"/>
                  </a:cubicBezTo>
                  <a:cubicBezTo>
                    <a:pt x="10" y="343"/>
                    <a:pt x="0" y="387"/>
                    <a:pt x="21" y="421"/>
                  </a:cubicBezTo>
                  <a:lnTo>
                    <a:pt x="124" y="585"/>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5"/>
            <p:cNvSpPr>
              <a:spLocks/>
            </p:cNvSpPr>
            <p:nvPr/>
          </p:nvSpPr>
          <p:spPr bwMode="auto">
            <a:xfrm>
              <a:off x="1325501" y="4429743"/>
              <a:ext cx="2277385" cy="3468065"/>
            </a:xfrm>
            <a:custGeom>
              <a:avLst/>
              <a:gdLst>
                <a:gd name="T0" fmla="*/ 1149 w 1149"/>
                <a:gd name="T1" fmla="*/ 808 h 1750"/>
                <a:gd name="T2" fmla="*/ 701 w 1149"/>
                <a:gd name="T3" fmla="*/ 808 h 1750"/>
                <a:gd name="T4" fmla="*/ 701 w 1149"/>
                <a:gd name="T5" fmla="*/ 585 h 1750"/>
                <a:gd name="T6" fmla="*/ 681 w 1149"/>
                <a:gd name="T7" fmla="*/ 585 h 1750"/>
                <a:gd name="T8" fmla="*/ 681 w 1149"/>
                <a:gd name="T9" fmla="*/ 533 h 1750"/>
                <a:gd name="T10" fmla="*/ 723 w 1149"/>
                <a:gd name="T11" fmla="*/ 458 h 1750"/>
                <a:gd name="T12" fmla="*/ 724 w 1149"/>
                <a:gd name="T13" fmla="*/ 453 h 1750"/>
                <a:gd name="T14" fmla="*/ 724 w 1149"/>
                <a:gd name="T15" fmla="*/ 450 h 1750"/>
                <a:gd name="T16" fmla="*/ 724 w 1149"/>
                <a:gd name="T17" fmla="*/ 450 h 1750"/>
                <a:gd name="T18" fmla="*/ 724 w 1149"/>
                <a:gd name="T19" fmla="*/ 344 h 1750"/>
                <a:gd name="T20" fmla="*/ 724 w 1149"/>
                <a:gd name="T21" fmla="*/ 344 h 1750"/>
                <a:gd name="T22" fmla="*/ 724 w 1149"/>
                <a:gd name="T23" fmla="*/ 220 h 1750"/>
                <a:gd name="T24" fmla="*/ 683 w 1149"/>
                <a:gd name="T25" fmla="*/ 179 h 1750"/>
                <a:gd name="T26" fmla="*/ 646 w 1149"/>
                <a:gd name="T27" fmla="*/ 204 h 1750"/>
                <a:gd name="T28" fmla="*/ 608 w 1149"/>
                <a:gd name="T29" fmla="*/ 179 h 1750"/>
                <a:gd name="T30" fmla="*/ 569 w 1149"/>
                <a:gd name="T31" fmla="*/ 207 h 1750"/>
                <a:gd name="T32" fmla="*/ 531 w 1149"/>
                <a:gd name="T33" fmla="*/ 179 h 1750"/>
                <a:gd name="T34" fmla="*/ 494 w 1149"/>
                <a:gd name="T35" fmla="*/ 202 h 1750"/>
                <a:gd name="T36" fmla="*/ 494 w 1149"/>
                <a:gd name="T37" fmla="*/ 41 h 1750"/>
                <a:gd name="T38" fmla="*/ 454 w 1149"/>
                <a:gd name="T39" fmla="*/ 0 h 1750"/>
                <a:gd name="T40" fmla="*/ 413 w 1149"/>
                <a:gd name="T41" fmla="*/ 41 h 1750"/>
                <a:gd name="T42" fmla="*/ 413 w 1149"/>
                <a:gd name="T43" fmla="*/ 344 h 1750"/>
                <a:gd name="T44" fmla="*/ 413 w 1149"/>
                <a:gd name="T45" fmla="*/ 377 h 1750"/>
                <a:gd name="T46" fmla="*/ 345 w 1149"/>
                <a:gd name="T47" fmla="*/ 310 h 1750"/>
                <a:gd name="T48" fmla="*/ 287 w 1149"/>
                <a:gd name="T49" fmla="*/ 310 h 1750"/>
                <a:gd name="T50" fmla="*/ 287 w 1149"/>
                <a:gd name="T51" fmla="*/ 367 h 1750"/>
                <a:gd name="T52" fmla="*/ 440 w 1149"/>
                <a:gd name="T53" fmla="*/ 519 h 1750"/>
                <a:gd name="T54" fmla="*/ 447 w 1149"/>
                <a:gd name="T55" fmla="*/ 526 h 1750"/>
                <a:gd name="T56" fmla="*/ 448 w 1149"/>
                <a:gd name="T57" fmla="*/ 527 h 1750"/>
                <a:gd name="T58" fmla="*/ 456 w 1149"/>
                <a:gd name="T59" fmla="*/ 533 h 1750"/>
                <a:gd name="T60" fmla="*/ 457 w 1149"/>
                <a:gd name="T61" fmla="*/ 533 h 1750"/>
                <a:gd name="T62" fmla="*/ 457 w 1149"/>
                <a:gd name="T63" fmla="*/ 585 h 1750"/>
                <a:gd name="T64" fmla="*/ 441 w 1149"/>
                <a:gd name="T65" fmla="*/ 585 h 1750"/>
                <a:gd name="T66" fmla="*/ 441 w 1149"/>
                <a:gd name="T67" fmla="*/ 808 h 1750"/>
                <a:gd name="T68" fmla="*/ 0 w 1149"/>
                <a:gd name="T69" fmla="*/ 808 h 1750"/>
                <a:gd name="T70" fmla="*/ 0 w 1149"/>
                <a:gd name="T71" fmla="*/ 1583 h 1750"/>
                <a:gd name="T72" fmla="*/ 460 w 1149"/>
                <a:gd name="T73" fmla="*/ 1583 h 1750"/>
                <a:gd name="T74" fmla="*/ 460 w 1149"/>
                <a:gd name="T75" fmla="*/ 1721 h 1750"/>
                <a:gd name="T76" fmla="*/ 296 w 1149"/>
                <a:gd name="T77" fmla="*/ 1721 h 1750"/>
                <a:gd name="T78" fmla="*/ 296 w 1149"/>
                <a:gd name="T79" fmla="*/ 1750 h 1750"/>
                <a:gd name="T80" fmla="*/ 853 w 1149"/>
                <a:gd name="T81" fmla="*/ 1750 h 1750"/>
                <a:gd name="T82" fmla="*/ 853 w 1149"/>
                <a:gd name="T83" fmla="*/ 1721 h 1750"/>
                <a:gd name="T84" fmla="*/ 689 w 1149"/>
                <a:gd name="T85" fmla="*/ 1721 h 1750"/>
                <a:gd name="T86" fmla="*/ 689 w 1149"/>
                <a:gd name="T87" fmla="*/ 1583 h 1750"/>
                <a:gd name="T88" fmla="*/ 1149 w 1149"/>
                <a:gd name="T89" fmla="*/ 1583 h 1750"/>
                <a:gd name="T90" fmla="*/ 1149 w 1149"/>
                <a:gd name="T91" fmla="*/ 1524 h 1750"/>
                <a:gd name="T92" fmla="*/ 1149 w 1149"/>
                <a:gd name="T93" fmla="*/ 1519 h 1750"/>
                <a:gd name="T94" fmla="*/ 1149 w 1149"/>
                <a:gd name="T95" fmla="*/ 874 h 1750"/>
                <a:gd name="T96" fmla="*/ 1149 w 1149"/>
                <a:gd name="T97" fmla="*/ 869 h 1750"/>
                <a:gd name="T98" fmla="*/ 1149 w 1149"/>
                <a:gd name="T99" fmla="*/ 80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9" h="1750">
                  <a:moveTo>
                    <a:pt x="1149" y="808"/>
                  </a:moveTo>
                  <a:cubicBezTo>
                    <a:pt x="701" y="808"/>
                    <a:pt x="701" y="808"/>
                    <a:pt x="701" y="808"/>
                  </a:cubicBezTo>
                  <a:cubicBezTo>
                    <a:pt x="701" y="585"/>
                    <a:pt x="701" y="585"/>
                    <a:pt x="701" y="585"/>
                  </a:cubicBezTo>
                  <a:cubicBezTo>
                    <a:pt x="681" y="585"/>
                    <a:pt x="681" y="585"/>
                    <a:pt x="681" y="585"/>
                  </a:cubicBezTo>
                  <a:cubicBezTo>
                    <a:pt x="681" y="533"/>
                    <a:pt x="681" y="533"/>
                    <a:pt x="681" y="533"/>
                  </a:cubicBezTo>
                  <a:cubicBezTo>
                    <a:pt x="705" y="516"/>
                    <a:pt x="721" y="489"/>
                    <a:pt x="723" y="458"/>
                  </a:cubicBezTo>
                  <a:cubicBezTo>
                    <a:pt x="724" y="456"/>
                    <a:pt x="724" y="455"/>
                    <a:pt x="724" y="453"/>
                  </a:cubicBezTo>
                  <a:cubicBezTo>
                    <a:pt x="724" y="450"/>
                    <a:pt x="724" y="450"/>
                    <a:pt x="724" y="450"/>
                  </a:cubicBezTo>
                  <a:cubicBezTo>
                    <a:pt x="724" y="450"/>
                    <a:pt x="724" y="450"/>
                    <a:pt x="724" y="450"/>
                  </a:cubicBezTo>
                  <a:cubicBezTo>
                    <a:pt x="724" y="344"/>
                    <a:pt x="724" y="344"/>
                    <a:pt x="724" y="344"/>
                  </a:cubicBezTo>
                  <a:cubicBezTo>
                    <a:pt x="724" y="344"/>
                    <a:pt x="724" y="344"/>
                    <a:pt x="724" y="344"/>
                  </a:cubicBezTo>
                  <a:cubicBezTo>
                    <a:pt x="724" y="220"/>
                    <a:pt x="724" y="220"/>
                    <a:pt x="724" y="220"/>
                  </a:cubicBezTo>
                  <a:cubicBezTo>
                    <a:pt x="724" y="197"/>
                    <a:pt x="705" y="179"/>
                    <a:pt x="683" y="179"/>
                  </a:cubicBezTo>
                  <a:cubicBezTo>
                    <a:pt x="666" y="179"/>
                    <a:pt x="652" y="189"/>
                    <a:pt x="646" y="204"/>
                  </a:cubicBezTo>
                  <a:cubicBezTo>
                    <a:pt x="639" y="189"/>
                    <a:pt x="625" y="179"/>
                    <a:pt x="608" y="179"/>
                  </a:cubicBezTo>
                  <a:cubicBezTo>
                    <a:pt x="590" y="179"/>
                    <a:pt x="575" y="191"/>
                    <a:pt x="569" y="207"/>
                  </a:cubicBezTo>
                  <a:cubicBezTo>
                    <a:pt x="564" y="191"/>
                    <a:pt x="549" y="179"/>
                    <a:pt x="531" y="179"/>
                  </a:cubicBezTo>
                  <a:cubicBezTo>
                    <a:pt x="515" y="179"/>
                    <a:pt x="501" y="188"/>
                    <a:pt x="494" y="202"/>
                  </a:cubicBezTo>
                  <a:cubicBezTo>
                    <a:pt x="494" y="41"/>
                    <a:pt x="494" y="41"/>
                    <a:pt x="494" y="41"/>
                  </a:cubicBezTo>
                  <a:cubicBezTo>
                    <a:pt x="494" y="18"/>
                    <a:pt x="476" y="0"/>
                    <a:pt x="454" y="0"/>
                  </a:cubicBezTo>
                  <a:cubicBezTo>
                    <a:pt x="431" y="0"/>
                    <a:pt x="413" y="18"/>
                    <a:pt x="413" y="41"/>
                  </a:cubicBezTo>
                  <a:cubicBezTo>
                    <a:pt x="413" y="344"/>
                    <a:pt x="413" y="344"/>
                    <a:pt x="413" y="344"/>
                  </a:cubicBezTo>
                  <a:cubicBezTo>
                    <a:pt x="413" y="377"/>
                    <a:pt x="413" y="377"/>
                    <a:pt x="413" y="377"/>
                  </a:cubicBezTo>
                  <a:cubicBezTo>
                    <a:pt x="345" y="310"/>
                    <a:pt x="345" y="310"/>
                    <a:pt x="345" y="310"/>
                  </a:cubicBezTo>
                  <a:cubicBezTo>
                    <a:pt x="329" y="294"/>
                    <a:pt x="303" y="294"/>
                    <a:pt x="287" y="310"/>
                  </a:cubicBezTo>
                  <a:cubicBezTo>
                    <a:pt x="271" y="326"/>
                    <a:pt x="271" y="351"/>
                    <a:pt x="287" y="367"/>
                  </a:cubicBezTo>
                  <a:cubicBezTo>
                    <a:pt x="440" y="519"/>
                    <a:pt x="440" y="519"/>
                    <a:pt x="440" y="519"/>
                  </a:cubicBezTo>
                  <a:cubicBezTo>
                    <a:pt x="442" y="521"/>
                    <a:pt x="444" y="523"/>
                    <a:pt x="447" y="526"/>
                  </a:cubicBezTo>
                  <a:cubicBezTo>
                    <a:pt x="448" y="527"/>
                    <a:pt x="448" y="527"/>
                    <a:pt x="448" y="527"/>
                  </a:cubicBezTo>
                  <a:cubicBezTo>
                    <a:pt x="450" y="529"/>
                    <a:pt x="453" y="531"/>
                    <a:pt x="456" y="533"/>
                  </a:cubicBezTo>
                  <a:cubicBezTo>
                    <a:pt x="456" y="533"/>
                    <a:pt x="456" y="533"/>
                    <a:pt x="457" y="533"/>
                  </a:cubicBezTo>
                  <a:cubicBezTo>
                    <a:pt x="457" y="585"/>
                    <a:pt x="457" y="585"/>
                    <a:pt x="457" y="585"/>
                  </a:cubicBezTo>
                  <a:cubicBezTo>
                    <a:pt x="441" y="585"/>
                    <a:pt x="441" y="585"/>
                    <a:pt x="441" y="585"/>
                  </a:cubicBezTo>
                  <a:cubicBezTo>
                    <a:pt x="441" y="808"/>
                    <a:pt x="441" y="808"/>
                    <a:pt x="441" y="808"/>
                  </a:cubicBezTo>
                  <a:cubicBezTo>
                    <a:pt x="0" y="808"/>
                    <a:pt x="0" y="808"/>
                    <a:pt x="0" y="808"/>
                  </a:cubicBezTo>
                  <a:cubicBezTo>
                    <a:pt x="0" y="1583"/>
                    <a:pt x="0" y="1583"/>
                    <a:pt x="0" y="1583"/>
                  </a:cubicBezTo>
                  <a:cubicBezTo>
                    <a:pt x="460" y="1583"/>
                    <a:pt x="460" y="1583"/>
                    <a:pt x="460" y="1583"/>
                  </a:cubicBezTo>
                  <a:cubicBezTo>
                    <a:pt x="460" y="1721"/>
                    <a:pt x="460" y="1721"/>
                    <a:pt x="460" y="1721"/>
                  </a:cubicBezTo>
                  <a:cubicBezTo>
                    <a:pt x="296" y="1721"/>
                    <a:pt x="296" y="1721"/>
                    <a:pt x="296" y="1721"/>
                  </a:cubicBezTo>
                  <a:cubicBezTo>
                    <a:pt x="296" y="1750"/>
                    <a:pt x="296" y="1750"/>
                    <a:pt x="296" y="1750"/>
                  </a:cubicBezTo>
                  <a:cubicBezTo>
                    <a:pt x="853" y="1750"/>
                    <a:pt x="853" y="1750"/>
                    <a:pt x="853" y="1750"/>
                  </a:cubicBezTo>
                  <a:cubicBezTo>
                    <a:pt x="853" y="1721"/>
                    <a:pt x="853" y="1721"/>
                    <a:pt x="853" y="1721"/>
                  </a:cubicBezTo>
                  <a:cubicBezTo>
                    <a:pt x="689" y="1721"/>
                    <a:pt x="689" y="1721"/>
                    <a:pt x="689" y="1721"/>
                  </a:cubicBezTo>
                  <a:cubicBezTo>
                    <a:pt x="689" y="1583"/>
                    <a:pt x="689" y="1583"/>
                    <a:pt x="689" y="1583"/>
                  </a:cubicBezTo>
                  <a:cubicBezTo>
                    <a:pt x="1149" y="1583"/>
                    <a:pt x="1149" y="1583"/>
                    <a:pt x="1149" y="1583"/>
                  </a:cubicBezTo>
                  <a:cubicBezTo>
                    <a:pt x="1149" y="1524"/>
                    <a:pt x="1149" y="1524"/>
                    <a:pt x="1149" y="1524"/>
                  </a:cubicBezTo>
                  <a:cubicBezTo>
                    <a:pt x="1149" y="1523"/>
                    <a:pt x="1149" y="1521"/>
                    <a:pt x="1149" y="1519"/>
                  </a:cubicBezTo>
                  <a:cubicBezTo>
                    <a:pt x="1149" y="874"/>
                    <a:pt x="1149" y="874"/>
                    <a:pt x="1149" y="874"/>
                  </a:cubicBezTo>
                  <a:cubicBezTo>
                    <a:pt x="1149" y="872"/>
                    <a:pt x="1149" y="870"/>
                    <a:pt x="1149" y="869"/>
                  </a:cubicBezTo>
                  <a:lnTo>
                    <a:pt x="1149" y="808"/>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6"/>
            <p:cNvSpPr>
              <a:spLocks noEditPoints="1"/>
            </p:cNvSpPr>
            <p:nvPr/>
          </p:nvSpPr>
          <p:spPr bwMode="auto">
            <a:xfrm>
              <a:off x="4962106" y="2829872"/>
              <a:ext cx="3390922" cy="5108184"/>
            </a:xfrm>
            <a:custGeom>
              <a:avLst/>
              <a:gdLst>
                <a:gd name="T0" fmla="*/ 1495 w 1711"/>
                <a:gd name="T1" fmla="*/ 1141 h 2577"/>
                <a:gd name="T2" fmla="*/ 1430 w 1711"/>
                <a:gd name="T3" fmla="*/ 1096 h 2577"/>
                <a:gd name="T4" fmla="*/ 1308 w 1711"/>
                <a:gd name="T5" fmla="*/ 419 h 2577"/>
                <a:gd name="T6" fmla="*/ 1025 w 1711"/>
                <a:gd name="T7" fmla="*/ 457 h 2577"/>
                <a:gd name="T8" fmla="*/ 1140 w 1711"/>
                <a:gd name="T9" fmla="*/ 486 h 2577"/>
                <a:gd name="T10" fmla="*/ 818 w 1711"/>
                <a:gd name="T11" fmla="*/ 714 h 2577"/>
                <a:gd name="T12" fmla="*/ 501 w 1711"/>
                <a:gd name="T13" fmla="*/ 500 h 2577"/>
                <a:gd name="T14" fmla="*/ 751 w 1711"/>
                <a:gd name="T15" fmla="*/ 887 h 2577"/>
                <a:gd name="T16" fmla="*/ 495 w 1711"/>
                <a:gd name="T17" fmla="*/ 597 h 2577"/>
                <a:gd name="T18" fmla="*/ 494 w 1711"/>
                <a:gd name="T19" fmla="*/ 596 h 2577"/>
                <a:gd name="T20" fmla="*/ 16 w 1711"/>
                <a:gd name="T21" fmla="*/ 761 h 2577"/>
                <a:gd name="T22" fmla="*/ 20 w 1711"/>
                <a:gd name="T23" fmla="*/ 898 h 2577"/>
                <a:gd name="T24" fmla="*/ 343 w 1711"/>
                <a:gd name="T25" fmla="*/ 1331 h 2577"/>
                <a:gd name="T26" fmla="*/ 333 w 1711"/>
                <a:gd name="T27" fmla="*/ 1406 h 2577"/>
                <a:gd name="T28" fmla="*/ 322 w 1711"/>
                <a:gd name="T29" fmla="*/ 1410 h 2577"/>
                <a:gd name="T30" fmla="*/ 322 w 1711"/>
                <a:gd name="T31" fmla="*/ 1448 h 2577"/>
                <a:gd name="T32" fmla="*/ 356 w 1711"/>
                <a:gd name="T33" fmla="*/ 1993 h 2577"/>
                <a:gd name="T34" fmla="*/ 941 w 1711"/>
                <a:gd name="T35" fmla="*/ 2144 h 2577"/>
                <a:gd name="T36" fmla="*/ 381 w 1711"/>
                <a:gd name="T37" fmla="*/ 2370 h 2577"/>
                <a:gd name="T38" fmla="*/ 436 w 1711"/>
                <a:gd name="T39" fmla="*/ 2373 h 2577"/>
                <a:gd name="T40" fmla="*/ 1383 w 1711"/>
                <a:gd name="T41" fmla="*/ 2413 h 2577"/>
                <a:gd name="T42" fmla="*/ 1468 w 1711"/>
                <a:gd name="T43" fmla="*/ 2371 h 2577"/>
                <a:gd name="T44" fmla="*/ 1524 w 1711"/>
                <a:gd name="T45" fmla="*/ 1304 h 2577"/>
                <a:gd name="T46" fmla="*/ 1493 w 1711"/>
                <a:gd name="T47" fmla="*/ 1290 h 2577"/>
                <a:gd name="T48" fmla="*/ 1453 w 1711"/>
                <a:gd name="T49" fmla="*/ 1181 h 2577"/>
                <a:gd name="T50" fmla="*/ 1508 w 1711"/>
                <a:gd name="T51" fmla="*/ 1171 h 2577"/>
                <a:gd name="T52" fmla="*/ 1678 w 1711"/>
                <a:gd name="T53" fmla="*/ 1154 h 2577"/>
                <a:gd name="T54" fmla="*/ 369 w 1711"/>
                <a:gd name="T55" fmla="*/ 2415 h 2577"/>
                <a:gd name="T56" fmla="*/ 433 w 1711"/>
                <a:gd name="T57" fmla="*/ 2471 h 2577"/>
                <a:gd name="T58" fmla="*/ 402 w 1711"/>
                <a:gd name="T59" fmla="*/ 2534 h 2577"/>
                <a:gd name="T60" fmla="*/ 1494 w 1711"/>
                <a:gd name="T61" fmla="*/ 2474 h 2577"/>
                <a:gd name="T62" fmla="*/ 1467 w 1711"/>
                <a:gd name="T63" fmla="*/ 2409 h 2577"/>
                <a:gd name="T64" fmla="*/ 1409 w 1711"/>
                <a:gd name="T65" fmla="*/ 2441 h 2577"/>
                <a:gd name="T66" fmla="*/ 797 w 1711"/>
                <a:gd name="T67" fmla="*/ 2000 h 2577"/>
                <a:gd name="T68" fmla="*/ 1158 w 1711"/>
                <a:gd name="T69" fmla="*/ 2044 h 2577"/>
                <a:gd name="T70" fmla="*/ 1270 w 1711"/>
                <a:gd name="T71" fmla="*/ 2108 h 2577"/>
                <a:gd name="T72" fmla="*/ 643 w 1711"/>
                <a:gd name="T73" fmla="*/ 2027 h 2577"/>
                <a:gd name="T74" fmla="*/ 809 w 1711"/>
                <a:gd name="T75" fmla="*/ 2002 h 2577"/>
                <a:gd name="T76" fmla="*/ 809 w 1711"/>
                <a:gd name="T77" fmla="*/ 2002 h 2577"/>
                <a:gd name="T78" fmla="*/ 1111 w 1711"/>
                <a:gd name="T79" fmla="*/ 2087 h 2577"/>
                <a:gd name="T80" fmla="*/ 1281 w 1711"/>
                <a:gd name="T81" fmla="*/ 2059 h 2577"/>
                <a:gd name="T82" fmla="*/ 1326 w 1711"/>
                <a:gd name="T83" fmla="*/ 2115 h 2577"/>
                <a:gd name="T84" fmla="*/ 1401 w 1711"/>
                <a:gd name="T85" fmla="*/ 1740 h 2577"/>
                <a:gd name="T86" fmla="*/ 1405 w 1711"/>
                <a:gd name="T87" fmla="*/ 1453 h 2577"/>
                <a:gd name="T88" fmla="*/ 1467 w 1711"/>
                <a:gd name="T89" fmla="*/ 1413 h 2577"/>
                <a:gd name="T90" fmla="*/ 1467 w 1711"/>
                <a:gd name="T91" fmla="*/ 1413 h 2577"/>
                <a:gd name="T92" fmla="*/ 426 w 1711"/>
                <a:gd name="T93" fmla="*/ 1538 h 2577"/>
                <a:gd name="T94" fmla="*/ 369 w 1711"/>
                <a:gd name="T95" fmla="*/ 1542 h 2577"/>
                <a:gd name="T96" fmla="*/ 374 w 1711"/>
                <a:gd name="T97" fmla="*/ 1993 h 2577"/>
                <a:gd name="T98" fmla="*/ 402 w 1711"/>
                <a:gd name="T99" fmla="*/ 1740 h 2577"/>
                <a:gd name="T100" fmla="*/ 371 w 1711"/>
                <a:gd name="T101" fmla="*/ 1740 h 2577"/>
                <a:gd name="T102" fmla="*/ 1292 w 1711"/>
                <a:gd name="T103" fmla="*/ 171 h 2577"/>
                <a:gd name="T104" fmla="*/ 1010 w 1711"/>
                <a:gd name="T105" fmla="*/ 151 h 2577"/>
                <a:gd name="T106" fmla="*/ 1272 w 1711"/>
                <a:gd name="T107" fmla="*/ 259 h 2577"/>
                <a:gd name="T108" fmla="*/ 1009 w 1711"/>
                <a:gd name="T109" fmla="*/ 327 h 2577"/>
                <a:gd name="T110" fmla="*/ 1292 w 1711"/>
                <a:gd name="T111" fmla="*/ 308 h 2577"/>
                <a:gd name="T112" fmla="*/ 773 w 1711"/>
                <a:gd name="T113" fmla="*/ 978 h 2577"/>
                <a:gd name="T114" fmla="*/ 756 w 1711"/>
                <a:gd name="T115" fmla="*/ 906 h 2577"/>
                <a:gd name="T116" fmla="*/ 445 w 1711"/>
                <a:gd name="T117" fmla="*/ 1382 h 2577"/>
                <a:gd name="T118" fmla="*/ 369 w 1711"/>
                <a:gd name="T119" fmla="*/ 1508 h 2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1" h="2577">
                  <a:moveTo>
                    <a:pt x="1558" y="1130"/>
                  </a:moveTo>
                  <a:cubicBezTo>
                    <a:pt x="1550" y="1131"/>
                    <a:pt x="1542" y="1132"/>
                    <a:pt x="1535" y="1135"/>
                  </a:cubicBezTo>
                  <a:cubicBezTo>
                    <a:pt x="1522" y="1137"/>
                    <a:pt x="1509" y="1139"/>
                    <a:pt x="1496" y="1141"/>
                  </a:cubicBezTo>
                  <a:cubicBezTo>
                    <a:pt x="1495" y="1141"/>
                    <a:pt x="1495" y="1141"/>
                    <a:pt x="1495" y="1141"/>
                  </a:cubicBezTo>
                  <a:cubicBezTo>
                    <a:pt x="1492" y="1141"/>
                    <a:pt x="1489" y="1142"/>
                    <a:pt x="1486" y="1142"/>
                  </a:cubicBezTo>
                  <a:cubicBezTo>
                    <a:pt x="1471" y="1144"/>
                    <a:pt x="1456" y="1146"/>
                    <a:pt x="1442" y="1152"/>
                  </a:cubicBezTo>
                  <a:cubicBezTo>
                    <a:pt x="1448" y="1099"/>
                    <a:pt x="1448" y="1099"/>
                    <a:pt x="1448" y="1099"/>
                  </a:cubicBezTo>
                  <a:cubicBezTo>
                    <a:pt x="1430" y="1096"/>
                    <a:pt x="1430" y="1096"/>
                    <a:pt x="1430" y="1096"/>
                  </a:cubicBezTo>
                  <a:cubicBezTo>
                    <a:pt x="1711" y="720"/>
                    <a:pt x="1711" y="720"/>
                    <a:pt x="1711" y="720"/>
                  </a:cubicBezTo>
                  <a:cubicBezTo>
                    <a:pt x="1660" y="682"/>
                    <a:pt x="1660" y="682"/>
                    <a:pt x="1660" y="682"/>
                  </a:cubicBezTo>
                  <a:cubicBezTo>
                    <a:pt x="1659" y="680"/>
                    <a:pt x="1657" y="679"/>
                    <a:pt x="1656" y="678"/>
                  </a:cubicBezTo>
                  <a:cubicBezTo>
                    <a:pt x="1308" y="419"/>
                    <a:pt x="1308" y="419"/>
                    <a:pt x="1308" y="419"/>
                  </a:cubicBezTo>
                  <a:cubicBezTo>
                    <a:pt x="1355" y="375"/>
                    <a:pt x="1384" y="312"/>
                    <a:pt x="1384" y="243"/>
                  </a:cubicBezTo>
                  <a:cubicBezTo>
                    <a:pt x="1384" y="109"/>
                    <a:pt x="1275" y="0"/>
                    <a:pt x="1141" y="0"/>
                  </a:cubicBezTo>
                  <a:cubicBezTo>
                    <a:pt x="1007" y="0"/>
                    <a:pt x="898" y="108"/>
                    <a:pt x="898" y="243"/>
                  </a:cubicBezTo>
                  <a:cubicBezTo>
                    <a:pt x="898" y="335"/>
                    <a:pt x="949" y="416"/>
                    <a:pt x="1025" y="457"/>
                  </a:cubicBezTo>
                  <a:cubicBezTo>
                    <a:pt x="1009" y="505"/>
                    <a:pt x="987" y="570"/>
                    <a:pt x="986" y="573"/>
                  </a:cubicBezTo>
                  <a:cubicBezTo>
                    <a:pt x="986" y="573"/>
                    <a:pt x="986" y="573"/>
                    <a:pt x="986" y="573"/>
                  </a:cubicBezTo>
                  <a:cubicBezTo>
                    <a:pt x="989" y="573"/>
                    <a:pt x="1065" y="517"/>
                    <a:pt x="1110" y="484"/>
                  </a:cubicBezTo>
                  <a:cubicBezTo>
                    <a:pt x="1120" y="485"/>
                    <a:pt x="1130" y="486"/>
                    <a:pt x="1140" y="486"/>
                  </a:cubicBezTo>
                  <a:cubicBezTo>
                    <a:pt x="875" y="841"/>
                    <a:pt x="875" y="841"/>
                    <a:pt x="875" y="841"/>
                  </a:cubicBezTo>
                  <a:cubicBezTo>
                    <a:pt x="874" y="841"/>
                    <a:pt x="874" y="841"/>
                    <a:pt x="873" y="841"/>
                  </a:cubicBezTo>
                  <a:cubicBezTo>
                    <a:pt x="842" y="709"/>
                    <a:pt x="842" y="709"/>
                    <a:pt x="842" y="709"/>
                  </a:cubicBezTo>
                  <a:cubicBezTo>
                    <a:pt x="818" y="714"/>
                    <a:pt x="818" y="714"/>
                    <a:pt x="818" y="714"/>
                  </a:cubicBezTo>
                  <a:cubicBezTo>
                    <a:pt x="803" y="651"/>
                    <a:pt x="803" y="651"/>
                    <a:pt x="803" y="651"/>
                  </a:cubicBezTo>
                  <a:cubicBezTo>
                    <a:pt x="899" y="610"/>
                    <a:pt x="954" y="505"/>
                    <a:pt x="929" y="400"/>
                  </a:cubicBezTo>
                  <a:cubicBezTo>
                    <a:pt x="901" y="281"/>
                    <a:pt x="783" y="208"/>
                    <a:pt x="664" y="236"/>
                  </a:cubicBezTo>
                  <a:cubicBezTo>
                    <a:pt x="546" y="264"/>
                    <a:pt x="473" y="382"/>
                    <a:pt x="501" y="500"/>
                  </a:cubicBezTo>
                  <a:cubicBezTo>
                    <a:pt x="525" y="605"/>
                    <a:pt x="621" y="675"/>
                    <a:pt x="725" y="670"/>
                  </a:cubicBezTo>
                  <a:cubicBezTo>
                    <a:pt x="740" y="733"/>
                    <a:pt x="740" y="733"/>
                    <a:pt x="740" y="733"/>
                  </a:cubicBezTo>
                  <a:cubicBezTo>
                    <a:pt x="716" y="738"/>
                    <a:pt x="716" y="738"/>
                    <a:pt x="716" y="738"/>
                  </a:cubicBezTo>
                  <a:cubicBezTo>
                    <a:pt x="751" y="887"/>
                    <a:pt x="751" y="887"/>
                    <a:pt x="751" y="887"/>
                  </a:cubicBezTo>
                  <a:cubicBezTo>
                    <a:pt x="722" y="907"/>
                    <a:pt x="697" y="931"/>
                    <a:pt x="676" y="960"/>
                  </a:cubicBezTo>
                  <a:cubicBezTo>
                    <a:pt x="589" y="822"/>
                    <a:pt x="589" y="822"/>
                    <a:pt x="589" y="822"/>
                  </a:cubicBezTo>
                  <a:cubicBezTo>
                    <a:pt x="603" y="800"/>
                    <a:pt x="605" y="770"/>
                    <a:pt x="589" y="746"/>
                  </a:cubicBezTo>
                  <a:cubicBezTo>
                    <a:pt x="495" y="597"/>
                    <a:pt x="495" y="597"/>
                    <a:pt x="495" y="597"/>
                  </a:cubicBezTo>
                  <a:cubicBezTo>
                    <a:pt x="495" y="597"/>
                    <a:pt x="495" y="597"/>
                    <a:pt x="495" y="597"/>
                  </a:cubicBezTo>
                  <a:cubicBezTo>
                    <a:pt x="495" y="597"/>
                    <a:pt x="495" y="597"/>
                    <a:pt x="495" y="597"/>
                  </a:cubicBezTo>
                  <a:cubicBezTo>
                    <a:pt x="495" y="596"/>
                    <a:pt x="495" y="596"/>
                    <a:pt x="495" y="596"/>
                  </a:cubicBezTo>
                  <a:cubicBezTo>
                    <a:pt x="494" y="596"/>
                    <a:pt x="494" y="596"/>
                    <a:pt x="494" y="596"/>
                  </a:cubicBezTo>
                  <a:cubicBezTo>
                    <a:pt x="454" y="576"/>
                    <a:pt x="413" y="555"/>
                    <a:pt x="373" y="535"/>
                  </a:cubicBezTo>
                  <a:cubicBezTo>
                    <a:pt x="357" y="510"/>
                    <a:pt x="357" y="510"/>
                    <a:pt x="357" y="510"/>
                  </a:cubicBezTo>
                  <a:cubicBezTo>
                    <a:pt x="0" y="736"/>
                    <a:pt x="0" y="736"/>
                    <a:pt x="0" y="736"/>
                  </a:cubicBezTo>
                  <a:cubicBezTo>
                    <a:pt x="16" y="761"/>
                    <a:pt x="16" y="761"/>
                    <a:pt x="16" y="761"/>
                  </a:cubicBezTo>
                  <a:cubicBezTo>
                    <a:pt x="17" y="805"/>
                    <a:pt x="18" y="850"/>
                    <a:pt x="20" y="895"/>
                  </a:cubicBezTo>
                  <a:cubicBezTo>
                    <a:pt x="19" y="896"/>
                    <a:pt x="19" y="896"/>
                    <a:pt x="19" y="896"/>
                  </a:cubicBezTo>
                  <a:cubicBezTo>
                    <a:pt x="20" y="897"/>
                    <a:pt x="20" y="897"/>
                    <a:pt x="20" y="897"/>
                  </a:cubicBezTo>
                  <a:cubicBezTo>
                    <a:pt x="20" y="898"/>
                    <a:pt x="20" y="898"/>
                    <a:pt x="20" y="898"/>
                  </a:cubicBezTo>
                  <a:cubicBezTo>
                    <a:pt x="20" y="898"/>
                    <a:pt x="20" y="898"/>
                    <a:pt x="20" y="898"/>
                  </a:cubicBezTo>
                  <a:cubicBezTo>
                    <a:pt x="113" y="1045"/>
                    <a:pt x="113" y="1045"/>
                    <a:pt x="113" y="1045"/>
                  </a:cubicBezTo>
                  <a:cubicBezTo>
                    <a:pt x="128" y="1069"/>
                    <a:pt x="156" y="1081"/>
                    <a:pt x="182" y="1077"/>
                  </a:cubicBezTo>
                  <a:cubicBezTo>
                    <a:pt x="343" y="1331"/>
                    <a:pt x="343" y="1331"/>
                    <a:pt x="343" y="1331"/>
                  </a:cubicBezTo>
                  <a:cubicBezTo>
                    <a:pt x="330" y="1339"/>
                    <a:pt x="330" y="1339"/>
                    <a:pt x="330" y="1339"/>
                  </a:cubicBezTo>
                  <a:cubicBezTo>
                    <a:pt x="369" y="1402"/>
                    <a:pt x="369" y="1402"/>
                    <a:pt x="369" y="1402"/>
                  </a:cubicBezTo>
                  <a:cubicBezTo>
                    <a:pt x="337" y="1405"/>
                    <a:pt x="337" y="1405"/>
                    <a:pt x="337" y="1405"/>
                  </a:cubicBezTo>
                  <a:cubicBezTo>
                    <a:pt x="333" y="1406"/>
                    <a:pt x="333" y="1406"/>
                    <a:pt x="333" y="1406"/>
                  </a:cubicBezTo>
                  <a:cubicBezTo>
                    <a:pt x="330" y="1409"/>
                    <a:pt x="330" y="1409"/>
                    <a:pt x="330" y="1409"/>
                  </a:cubicBezTo>
                  <a:cubicBezTo>
                    <a:pt x="330" y="1409"/>
                    <a:pt x="330" y="1409"/>
                    <a:pt x="330" y="1409"/>
                  </a:cubicBezTo>
                  <a:cubicBezTo>
                    <a:pt x="328" y="1409"/>
                    <a:pt x="326" y="1409"/>
                    <a:pt x="324" y="1410"/>
                  </a:cubicBezTo>
                  <a:cubicBezTo>
                    <a:pt x="322" y="1410"/>
                    <a:pt x="322" y="1410"/>
                    <a:pt x="322" y="1410"/>
                  </a:cubicBezTo>
                  <a:cubicBezTo>
                    <a:pt x="319" y="1415"/>
                    <a:pt x="317" y="1420"/>
                    <a:pt x="315" y="1426"/>
                  </a:cubicBezTo>
                  <a:cubicBezTo>
                    <a:pt x="316" y="1432"/>
                    <a:pt x="316" y="1437"/>
                    <a:pt x="318" y="1443"/>
                  </a:cubicBezTo>
                  <a:cubicBezTo>
                    <a:pt x="319" y="1446"/>
                    <a:pt x="319" y="1446"/>
                    <a:pt x="319" y="1446"/>
                  </a:cubicBezTo>
                  <a:cubicBezTo>
                    <a:pt x="322" y="1448"/>
                    <a:pt x="322" y="1448"/>
                    <a:pt x="322" y="1448"/>
                  </a:cubicBezTo>
                  <a:cubicBezTo>
                    <a:pt x="324" y="1449"/>
                    <a:pt x="327" y="1451"/>
                    <a:pt x="330" y="1453"/>
                  </a:cubicBezTo>
                  <a:cubicBezTo>
                    <a:pt x="333" y="1454"/>
                    <a:pt x="333" y="1454"/>
                    <a:pt x="333" y="1454"/>
                  </a:cubicBezTo>
                  <a:cubicBezTo>
                    <a:pt x="351" y="1453"/>
                    <a:pt x="351" y="1453"/>
                    <a:pt x="351" y="1453"/>
                  </a:cubicBezTo>
                  <a:cubicBezTo>
                    <a:pt x="356" y="1993"/>
                    <a:pt x="356" y="1993"/>
                    <a:pt x="356" y="1993"/>
                  </a:cubicBezTo>
                  <a:cubicBezTo>
                    <a:pt x="351" y="1996"/>
                    <a:pt x="347" y="2001"/>
                    <a:pt x="347" y="2007"/>
                  </a:cubicBezTo>
                  <a:cubicBezTo>
                    <a:pt x="345" y="2016"/>
                    <a:pt x="352" y="2025"/>
                    <a:pt x="362" y="2026"/>
                  </a:cubicBezTo>
                  <a:cubicBezTo>
                    <a:pt x="935" y="2100"/>
                    <a:pt x="935" y="2100"/>
                    <a:pt x="935" y="2100"/>
                  </a:cubicBezTo>
                  <a:cubicBezTo>
                    <a:pt x="943" y="2114"/>
                    <a:pt x="946" y="2129"/>
                    <a:pt x="941" y="2144"/>
                  </a:cubicBezTo>
                  <a:cubicBezTo>
                    <a:pt x="890" y="2156"/>
                    <a:pt x="825" y="2174"/>
                    <a:pt x="742" y="2202"/>
                  </a:cubicBezTo>
                  <a:cubicBezTo>
                    <a:pt x="591" y="2251"/>
                    <a:pt x="450" y="2306"/>
                    <a:pt x="449" y="2307"/>
                  </a:cubicBezTo>
                  <a:cubicBezTo>
                    <a:pt x="448" y="2307"/>
                    <a:pt x="448" y="2307"/>
                    <a:pt x="448" y="2307"/>
                  </a:cubicBezTo>
                  <a:cubicBezTo>
                    <a:pt x="446" y="2308"/>
                    <a:pt x="403" y="2329"/>
                    <a:pt x="381" y="2370"/>
                  </a:cubicBezTo>
                  <a:cubicBezTo>
                    <a:pt x="337" y="2380"/>
                    <a:pt x="303" y="2420"/>
                    <a:pt x="301" y="2467"/>
                  </a:cubicBezTo>
                  <a:cubicBezTo>
                    <a:pt x="300" y="2524"/>
                    <a:pt x="345" y="2571"/>
                    <a:pt x="401" y="2572"/>
                  </a:cubicBezTo>
                  <a:cubicBezTo>
                    <a:pt x="457" y="2573"/>
                    <a:pt x="504" y="2529"/>
                    <a:pt x="506" y="2472"/>
                  </a:cubicBezTo>
                  <a:cubicBezTo>
                    <a:pt x="507" y="2427"/>
                    <a:pt x="477" y="2387"/>
                    <a:pt x="436" y="2373"/>
                  </a:cubicBezTo>
                  <a:cubicBezTo>
                    <a:pt x="449" y="2359"/>
                    <a:pt x="464" y="2351"/>
                    <a:pt x="467" y="2350"/>
                  </a:cubicBezTo>
                  <a:cubicBezTo>
                    <a:pt x="479" y="2345"/>
                    <a:pt x="613" y="2293"/>
                    <a:pt x="756" y="2246"/>
                  </a:cubicBezTo>
                  <a:cubicBezTo>
                    <a:pt x="1023" y="2158"/>
                    <a:pt x="1091" y="2165"/>
                    <a:pt x="1108" y="2172"/>
                  </a:cubicBezTo>
                  <a:cubicBezTo>
                    <a:pt x="1171" y="2197"/>
                    <a:pt x="1299" y="2324"/>
                    <a:pt x="1383" y="2413"/>
                  </a:cubicBezTo>
                  <a:cubicBezTo>
                    <a:pt x="1371" y="2429"/>
                    <a:pt x="1364" y="2449"/>
                    <a:pt x="1363" y="2471"/>
                  </a:cubicBezTo>
                  <a:cubicBezTo>
                    <a:pt x="1362" y="2527"/>
                    <a:pt x="1406" y="2574"/>
                    <a:pt x="1462" y="2575"/>
                  </a:cubicBezTo>
                  <a:cubicBezTo>
                    <a:pt x="1519" y="2577"/>
                    <a:pt x="1566" y="2532"/>
                    <a:pt x="1567" y="2476"/>
                  </a:cubicBezTo>
                  <a:cubicBezTo>
                    <a:pt x="1568" y="2419"/>
                    <a:pt x="1524" y="2373"/>
                    <a:pt x="1468" y="2371"/>
                  </a:cubicBezTo>
                  <a:cubicBezTo>
                    <a:pt x="1450" y="2371"/>
                    <a:pt x="1433" y="2375"/>
                    <a:pt x="1418" y="2383"/>
                  </a:cubicBezTo>
                  <a:cubicBezTo>
                    <a:pt x="1392" y="2355"/>
                    <a:pt x="1359" y="2320"/>
                    <a:pt x="1324" y="2285"/>
                  </a:cubicBezTo>
                  <a:cubicBezTo>
                    <a:pt x="1326" y="2283"/>
                    <a:pt x="1328" y="2280"/>
                    <a:pt x="1329" y="2276"/>
                  </a:cubicBezTo>
                  <a:cubicBezTo>
                    <a:pt x="1524" y="1304"/>
                    <a:pt x="1524" y="1304"/>
                    <a:pt x="1524" y="1304"/>
                  </a:cubicBezTo>
                  <a:cubicBezTo>
                    <a:pt x="1525" y="1299"/>
                    <a:pt x="1524" y="1295"/>
                    <a:pt x="1522" y="1291"/>
                  </a:cubicBezTo>
                  <a:cubicBezTo>
                    <a:pt x="1519" y="1287"/>
                    <a:pt x="1515" y="1284"/>
                    <a:pt x="1511" y="1283"/>
                  </a:cubicBezTo>
                  <a:cubicBezTo>
                    <a:pt x="1510" y="1283"/>
                    <a:pt x="1508" y="1283"/>
                    <a:pt x="1507" y="1283"/>
                  </a:cubicBezTo>
                  <a:cubicBezTo>
                    <a:pt x="1502" y="1283"/>
                    <a:pt x="1497" y="1286"/>
                    <a:pt x="1493" y="1290"/>
                  </a:cubicBezTo>
                  <a:cubicBezTo>
                    <a:pt x="1424" y="1297"/>
                    <a:pt x="1424" y="1297"/>
                    <a:pt x="1424" y="1297"/>
                  </a:cubicBezTo>
                  <a:cubicBezTo>
                    <a:pt x="1437" y="1188"/>
                    <a:pt x="1437" y="1188"/>
                    <a:pt x="1437" y="1188"/>
                  </a:cubicBezTo>
                  <a:cubicBezTo>
                    <a:pt x="1442" y="1186"/>
                    <a:pt x="1446" y="1184"/>
                    <a:pt x="1451" y="1182"/>
                  </a:cubicBezTo>
                  <a:cubicBezTo>
                    <a:pt x="1453" y="1181"/>
                    <a:pt x="1453" y="1181"/>
                    <a:pt x="1453" y="1181"/>
                  </a:cubicBezTo>
                  <a:cubicBezTo>
                    <a:pt x="1464" y="1176"/>
                    <a:pt x="1476" y="1175"/>
                    <a:pt x="1489" y="1173"/>
                  </a:cubicBezTo>
                  <a:cubicBezTo>
                    <a:pt x="1493" y="1173"/>
                    <a:pt x="1497" y="1172"/>
                    <a:pt x="1501" y="1172"/>
                  </a:cubicBezTo>
                  <a:cubicBezTo>
                    <a:pt x="1507" y="1171"/>
                    <a:pt x="1507" y="1171"/>
                    <a:pt x="1507" y="1171"/>
                  </a:cubicBezTo>
                  <a:cubicBezTo>
                    <a:pt x="1507" y="1171"/>
                    <a:pt x="1508" y="1171"/>
                    <a:pt x="1508" y="1171"/>
                  </a:cubicBezTo>
                  <a:cubicBezTo>
                    <a:pt x="1508" y="1178"/>
                    <a:pt x="1510" y="1185"/>
                    <a:pt x="1514" y="1194"/>
                  </a:cubicBezTo>
                  <a:cubicBezTo>
                    <a:pt x="1534" y="1234"/>
                    <a:pt x="1587" y="1182"/>
                    <a:pt x="1625" y="1195"/>
                  </a:cubicBezTo>
                  <a:cubicBezTo>
                    <a:pt x="1617" y="1192"/>
                    <a:pt x="1617" y="1192"/>
                    <a:pt x="1617" y="1192"/>
                  </a:cubicBezTo>
                  <a:cubicBezTo>
                    <a:pt x="1641" y="1200"/>
                    <a:pt x="1685" y="1188"/>
                    <a:pt x="1678" y="1154"/>
                  </a:cubicBezTo>
                  <a:cubicBezTo>
                    <a:pt x="1669" y="1113"/>
                    <a:pt x="1588" y="1129"/>
                    <a:pt x="1558" y="1130"/>
                  </a:cubicBezTo>
                  <a:close/>
                  <a:moveTo>
                    <a:pt x="402" y="2534"/>
                  </a:moveTo>
                  <a:cubicBezTo>
                    <a:pt x="366" y="2533"/>
                    <a:pt x="338" y="2504"/>
                    <a:pt x="339" y="2468"/>
                  </a:cubicBezTo>
                  <a:cubicBezTo>
                    <a:pt x="340" y="2446"/>
                    <a:pt x="352" y="2426"/>
                    <a:pt x="369" y="2415"/>
                  </a:cubicBezTo>
                  <a:cubicBezTo>
                    <a:pt x="369" y="2429"/>
                    <a:pt x="371" y="2444"/>
                    <a:pt x="377" y="2458"/>
                  </a:cubicBezTo>
                  <a:cubicBezTo>
                    <a:pt x="375" y="2462"/>
                    <a:pt x="374" y="2465"/>
                    <a:pt x="374" y="2469"/>
                  </a:cubicBezTo>
                  <a:cubicBezTo>
                    <a:pt x="374" y="2485"/>
                    <a:pt x="387" y="2499"/>
                    <a:pt x="403" y="2499"/>
                  </a:cubicBezTo>
                  <a:cubicBezTo>
                    <a:pt x="419" y="2500"/>
                    <a:pt x="432" y="2487"/>
                    <a:pt x="433" y="2471"/>
                  </a:cubicBezTo>
                  <a:cubicBezTo>
                    <a:pt x="433" y="2462"/>
                    <a:pt x="429" y="2454"/>
                    <a:pt x="423" y="2448"/>
                  </a:cubicBezTo>
                  <a:cubicBezTo>
                    <a:pt x="416" y="2433"/>
                    <a:pt x="415" y="2420"/>
                    <a:pt x="417" y="2407"/>
                  </a:cubicBezTo>
                  <a:cubicBezTo>
                    <a:pt x="447" y="2413"/>
                    <a:pt x="469" y="2440"/>
                    <a:pt x="468" y="2472"/>
                  </a:cubicBezTo>
                  <a:cubicBezTo>
                    <a:pt x="467" y="2507"/>
                    <a:pt x="437" y="2535"/>
                    <a:pt x="402" y="2534"/>
                  </a:cubicBezTo>
                  <a:close/>
                  <a:moveTo>
                    <a:pt x="1436" y="2471"/>
                  </a:moveTo>
                  <a:cubicBezTo>
                    <a:pt x="1436" y="2471"/>
                    <a:pt x="1436" y="2472"/>
                    <a:pt x="1436" y="2472"/>
                  </a:cubicBezTo>
                  <a:cubicBezTo>
                    <a:pt x="1435" y="2489"/>
                    <a:pt x="1448" y="2502"/>
                    <a:pt x="1464" y="2502"/>
                  </a:cubicBezTo>
                  <a:cubicBezTo>
                    <a:pt x="1480" y="2503"/>
                    <a:pt x="1494" y="2490"/>
                    <a:pt x="1494" y="2474"/>
                  </a:cubicBezTo>
                  <a:cubicBezTo>
                    <a:pt x="1495" y="2461"/>
                    <a:pt x="1486" y="2449"/>
                    <a:pt x="1474" y="2445"/>
                  </a:cubicBezTo>
                  <a:cubicBezTo>
                    <a:pt x="1475" y="2445"/>
                    <a:pt x="1475" y="2445"/>
                    <a:pt x="1475" y="2445"/>
                  </a:cubicBezTo>
                  <a:cubicBezTo>
                    <a:pt x="1473" y="2442"/>
                    <a:pt x="1462" y="2430"/>
                    <a:pt x="1445" y="2412"/>
                  </a:cubicBezTo>
                  <a:cubicBezTo>
                    <a:pt x="1452" y="2410"/>
                    <a:pt x="1459" y="2409"/>
                    <a:pt x="1467" y="2409"/>
                  </a:cubicBezTo>
                  <a:cubicBezTo>
                    <a:pt x="1502" y="2410"/>
                    <a:pt x="1530" y="2439"/>
                    <a:pt x="1529" y="2475"/>
                  </a:cubicBezTo>
                  <a:cubicBezTo>
                    <a:pt x="1528" y="2510"/>
                    <a:pt x="1499" y="2538"/>
                    <a:pt x="1463" y="2538"/>
                  </a:cubicBezTo>
                  <a:cubicBezTo>
                    <a:pt x="1428" y="2537"/>
                    <a:pt x="1400" y="2507"/>
                    <a:pt x="1401" y="2472"/>
                  </a:cubicBezTo>
                  <a:cubicBezTo>
                    <a:pt x="1401" y="2461"/>
                    <a:pt x="1404" y="2450"/>
                    <a:pt x="1409" y="2441"/>
                  </a:cubicBezTo>
                  <a:cubicBezTo>
                    <a:pt x="1419" y="2452"/>
                    <a:pt x="1428" y="2462"/>
                    <a:pt x="1436" y="2471"/>
                  </a:cubicBezTo>
                  <a:close/>
                  <a:moveTo>
                    <a:pt x="654" y="2029"/>
                  </a:moveTo>
                  <a:cubicBezTo>
                    <a:pt x="654" y="1983"/>
                    <a:pt x="654" y="1983"/>
                    <a:pt x="654" y="1983"/>
                  </a:cubicBezTo>
                  <a:cubicBezTo>
                    <a:pt x="797" y="2000"/>
                    <a:pt x="797" y="2000"/>
                    <a:pt x="797" y="2000"/>
                  </a:cubicBezTo>
                  <a:cubicBezTo>
                    <a:pt x="797" y="2047"/>
                    <a:pt x="797" y="2047"/>
                    <a:pt x="797" y="2047"/>
                  </a:cubicBezTo>
                  <a:lnTo>
                    <a:pt x="654" y="2029"/>
                  </a:lnTo>
                  <a:close/>
                  <a:moveTo>
                    <a:pt x="1144" y="2092"/>
                  </a:moveTo>
                  <a:cubicBezTo>
                    <a:pt x="1158" y="2044"/>
                    <a:pt x="1158" y="2044"/>
                    <a:pt x="1158" y="2044"/>
                  </a:cubicBezTo>
                  <a:cubicBezTo>
                    <a:pt x="1229" y="2052"/>
                    <a:pt x="1229" y="2052"/>
                    <a:pt x="1229" y="2052"/>
                  </a:cubicBezTo>
                  <a:cubicBezTo>
                    <a:pt x="1229" y="2052"/>
                    <a:pt x="1229" y="2052"/>
                    <a:pt x="1229" y="2052"/>
                  </a:cubicBezTo>
                  <a:cubicBezTo>
                    <a:pt x="1270" y="2057"/>
                    <a:pt x="1270" y="2057"/>
                    <a:pt x="1270" y="2057"/>
                  </a:cubicBezTo>
                  <a:cubicBezTo>
                    <a:pt x="1270" y="2108"/>
                    <a:pt x="1270" y="2108"/>
                    <a:pt x="1270" y="2108"/>
                  </a:cubicBezTo>
                  <a:lnTo>
                    <a:pt x="1144" y="2092"/>
                  </a:lnTo>
                  <a:close/>
                  <a:moveTo>
                    <a:pt x="554" y="1971"/>
                  </a:moveTo>
                  <a:cubicBezTo>
                    <a:pt x="643" y="1982"/>
                    <a:pt x="643" y="1982"/>
                    <a:pt x="643" y="1982"/>
                  </a:cubicBezTo>
                  <a:cubicBezTo>
                    <a:pt x="643" y="2027"/>
                    <a:pt x="643" y="2027"/>
                    <a:pt x="643" y="2027"/>
                  </a:cubicBezTo>
                  <a:cubicBezTo>
                    <a:pt x="503" y="2009"/>
                    <a:pt x="503" y="2009"/>
                    <a:pt x="503" y="2009"/>
                  </a:cubicBezTo>
                  <a:cubicBezTo>
                    <a:pt x="503" y="1966"/>
                    <a:pt x="503" y="1966"/>
                    <a:pt x="503" y="1966"/>
                  </a:cubicBezTo>
                  <a:lnTo>
                    <a:pt x="554" y="1971"/>
                  </a:lnTo>
                  <a:close/>
                  <a:moveTo>
                    <a:pt x="809" y="2002"/>
                  </a:moveTo>
                  <a:cubicBezTo>
                    <a:pt x="955" y="2019"/>
                    <a:pt x="955" y="2019"/>
                    <a:pt x="955" y="2019"/>
                  </a:cubicBezTo>
                  <a:cubicBezTo>
                    <a:pt x="955" y="2067"/>
                    <a:pt x="955" y="2067"/>
                    <a:pt x="955" y="2067"/>
                  </a:cubicBezTo>
                  <a:cubicBezTo>
                    <a:pt x="809" y="2049"/>
                    <a:pt x="809" y="2049"/>
                    <a:pt x="809" y="2049"/>
                  </a:cubicBezTo>
                  <a:lnTo>
                    <a:pt x="809" y="2002"/>
                  </a:lnTo>
                  <a:close/>
                  <a:moveTo>
                    <a:pt x="966" y="2021"/>
                  </a:moveTo>
                  <a:cubicBezTo>
                    <a:pt x="1115" y="2039"/>
                    <a:pt x="1115" y="2039"/>
                    <a:pt x="1115" y="2039"/>
                  </a:cubicBezTo>
                  <a:cubicBezTo>
                    <a:pt x="1115" y="2075"/>
                    <a:pt x="1115" y="2075"/>
                    <a:pt x="1115" y="2075"/>
                  </a:cubicBezTo>
                  <a:cubicBezTo>
                    <a:pt x="1111" y="2087"/>
                    <a:pt x="1111" y="2087"/>
                    <a:pt x="1111" y="2087"/>
                  </a:cubicBezTo>
                  <a:cubicBezTo>
                    <a:pt x="966" y="2069"/>
                    <a:pt x="966" y="2069"/>
                    <a:pt x="966" y="2069"/>
                  </a:cubicBezTo>
                  <a:lnTo>
                    <a:pt x="966" y="2021"/>
                  </a:lnTo>
                  <a:close/>
                  <a:moveTo>
                    <a:pt x="1281" y="2109"/>
                  </a:moveTo>
                  <a:cubicBezTo>
                    <a:pt x="1281" y="2059"/>
                    <a:pt x="1281" y="2059"/>
                    <a:pt x="1281" y="2059"/>
                  </a:cubicBezTo>
                  <a:cubicBezTo>
                    <a:pt x="1332" y="2065"/>
                    <a:pt x="1332" y="2065"/>
                    <a:pt x="1332" y="2065"/>
                  </a:cubicBezTo>
                  <a:cubicBezTo>
                    <a:pt x="1334" y="2045"/>
                    <a:pt x="1334" y="2045"/>
                    <a:pt x="1334" y="2045"/>
                  </a:cubicBezTo>
                  <a:cubicBezTo>
                    <a:pt x="1340" y="2046"/>
                    <a:pt x="1340" y="2046"/>
                    <a:pt x="1340" y="2046"/>
                  </a:cubicBezTo>
                  <a:cubicBezTo>
                    <a:pt x="1326" y="2115"/>
                    <a:pt x="1326" y="2115"/>
                    <a:pt x="1326" y="2115"/>
                  </a:cubicBezTo>
                  <a:lnTo>
                    <a:pt x="1281" y="2109"/>
                  </a:lnTo>
                  <a:close/>
                  <a:moveTo>
                    <a:pt x="1338" y="2010"/>
                  </a:moveTo>
                  <a:cubicBezTo>
                    <a:pt x="1371" y="1740"/>
                    <a:pt x="1371" y="1740"/>
                    <a:pt x="1371" y="1740"/>
                  </a:cubicBezTo>
                  <a:cubicBezTo>
                    <a:pt x="1401" y="1740"/>
                    <a:pt x="1401" y="1740"/>
                    <a:pt x="1401" y="1740"/>
                  </a:cubicBezTo>
                  <a:cubicBezTo>
                    <a:pt x="1347" y="2011"/>
                    <a:pt x="1347" y="2011"/>
                    <a:pt x="1347" y="2011"/>
                  </a:cubicBezTo>
                  <a:lnTo>
                    <a:pt x="1338" y="2010"/>
                  </a:lnTo>
                  <a:close/>
                  <a:moveTo>
                    <a:pt x="1375" y="1705"/>
                  </a:moveTo>
                  <a:cubicBezTo>
                    <a:pt x="1405" y="1453"/>
                    <a:pt x="1405" y="1453"/>
                    <a:pt x="1405" y="1453"/>
                  </a:cubicBezTo>
                  <a:cubicBezTo>
                    <a:pt x="1460" y="1449"/>
                    <a:pt x="1460" y="1449"/>
                    <a:pt x="1460" y="1449"/>
                  </a:cubicBezTo>
                  <a:cubicBezTo>
                    <a:pt x="1408" y="1705"/>
                    <a:pt x="1408" y="1705"/>
                    <a:pt x="1408" y="1705"/>
                  </a:cubicBezTo>
                  <a:lnTo>
                    <a:pt x="1375" y="1705"/>
                  </a:lnTo>
                  <a:close/>
                  <a:moveTo>
                    <a:pt x="1467" y="1413"/>
                  </a:moveTo>
                  <a:cubicBezTo>
                    <a:pt x="1410" y="1418"/>
                    <a:pt x="1410" y="1418"/>
                    <a:pt x="1410" y="1418"/>
                  </a:cubicBezTo>
                  <a:cubicBezTo>
                    <a:pt x="1418" y="1346"/>
                    <a:pt x="1418" y="1346"/>
                    <a:pt x="1418" y="1346"/>
                  </a:cubicBezTo>
                  <a:cubicBezTo>
                    <a:pt x="1481" y="1340"/>
                    <a:pt x="1481" y="1340"/>
                    <a:pt x="1481" y="1340"/>
                  </a:cubicBezTo>
                  <a:lnTo>
                    <a:pt x="1467" y="1413"/>
                  </a:lnTo>
                  <a:close/>
                  <a:moveTo>
                    <a:pt x="369" y="1542"/>
                  </a:moveTo>
                  <a:cubicBezTo>
                    <a:pt x="371" y="1542"/>
                    <a:pt x="372" y="1543"/>
                    <a:pt x="374" y="1543"/>
                  </a:cubicBezTo>
                  <a:cubicBezTo>
                    <a:pt x="375" y="1543"/>
                    <a:pt x="375" y="1543"/>
                    <a:pt x="376" y="1542"/>
                  </a:cubicBezTo>
                  <a:cubicBezTo>
                    <a:pt x="426" y="1538"/>
                    <a:pt x="426" y="1538"/>
                    <a:pt x="426" y="1538"/>
                  </a:cubicBezTo>
                  <a:cubicBezTo>
                    <a:pt x="406" y="1705"/>
                    <a:pt x="406" y="1705"/>
                    <a:pt x="406" y="1705"/>
                  </a:cubicBezTo>
                  <a:cubicBezTo>
                    <a:pt x="372" y="1705"/>
                    <a:pt x="372" y="1705"/>
                    <a:pt x="372" y="1705"/>
                  </a:cubicBezTo>
                  <a:cubicBezTo>
                    <a:pt x="372" y="1705"/>
                    <a:pt x="371" y="1705"/>
                    <a:pt x="371" y="1705"/>
                  </a:cubicBezTo>
                  <a:lnTo>
                    <a:pt x="369" y="1542"/>
                  </a:lnTo>
                  <a:close/>
                  <a:moveTo>
                    <a:pt x="377" y="1954"/>
                  </a:moveTo>
                  <a:cubicBezTo>
                    <a:pt x="491" y="1965"/>
                    <a:pt x="491" y="1965"/>
                    <a:pt x="491" y="1965"/>
                  </a:cubicBezTo>
                  <a:cubicBezTo>
                    <a:pt x="491" y="2008"/>
                    <a:pt x="491" y="2008"/>
                    <a:pt x="491" y="2008"/>
                  </a:cubicBezTo>
                  <a:cubicBezTo>
                    <a:pt x="374" y="1993"/>
                    <a:pt x="374" y="1993"/>
                    <a:pt x="374" y="1993"/>
                  </a:cubicBezTo>
                  <a:cubicBezTo>
                    <a:pt x="374" y="1953"/>
                    <a:pt x="374" y="1953"/>
                    <a:pt x="374" y="1953"/>
                  </a:cubicBezTo>
                  <a:cubicBezTo>
                    <a:pt x="375" y="1954"/>
                    <a:pt x="376" y="1954"/>
                    <a:pt x="377" y="1954"/>
                  </a:cubicBezTo>
                  <a:close/>
                  <a:moveTo>
                    <a:pt x="372" y="1740"/>
                  </a:moveTo>
                  <a:cubicBezTo>
                    <a:pt x="402" y="1740"/>
                    <a:pt x="402" y="1740"/>
                    <a:pt x="402" y="1740"/>
                  </a:cubicBezTo>
                  <a:cubicBezTo>
                    <a:pt x="380" y="1919"/>
                    <a:pt x="380" y="1919"/>
                    <a:pt x="380" y="1919"/>
                  </a:cubicBezTo>
                  <a:cubicBezTo>
                    <a:pt x="380" y="1919"/>
                    <a:pt x="380" y="1919"/>
                    <a:pt x="380" y="1919"/>
                  </a:cubicBezTo>
                  <a:cubicBezTo>
                    <a:pt x="377" y="1919"/>
                    <a:pt x="375" y="1919"/>
                    <a:pt x="373" y="1920"/>
                  </a:cubicBezTo>
                  <a:cubicBezTo>
                    <a:pt x="371" y="1740"/>
                    <a:pt x="371" y="1740"/>
                    <a:pt x="371" y="1740"/>
                  </a:cubicBezTo>
                  <a:cubicBezTo>
                    <a:pt x="372" y="1740"/>
                    <a:pt x="372" y="1740"/>
                    <a:pt x="372" y="1740"/>
                  </a:cubicBezTo>
                  <a:close/>
                  <a:moveTo>
                    <a:pt x="1010" y="151"/>
                  </a:moveTo>
                  <a:cubicBezTo>
                    <a:pt x="1272" y="151"/>
                    <a:pt x="1272" y="151"/>
                    <a:pt x="1272" y="151"/>
                  </a:cubicBezTo>
                  <a:cubicBezTo>
                    <a:pt x="1283" y="151"/>
                    <a:pt x="1292" y="160"/>
                    <a:pt x="1292" y="171"/>
                  </a:cubicBezTo>
                  <a:cubicBezTo>
                    <a:pt x="1292" y="182"/>
                    <a:pt x="1283" y="190"/>
                    <a:pt x="1272" y="190"/>
                  </a:cubicBezTo>
                  <a:cubicBezTo>
                    <a:pt x="1009" y="190"/>
                    <a:pt x="1009" y="190"/>
                    <a:pt x="1009" y="190"/>
                  </a:cubicBezTo>
                  <a:cubicBezTo>
                    <a:pt x="999" y="190"/>
                    <a:pt x="990" y="181"/>
                    <a:pt x="990" y="170"/>
                  </a:cubicBezTo>
                  <a:cubicBezTo>
                    <a:pt x="990" y="159"/>
                    <a:pt x="999" y="151"/>
                    <a:pt x="1010" y="151"/>
                  </a:cubicBezTo>
                  <a:close/>
                  <a:moveTo>
                    <a:pt x="1009" y="219"/>
                  </a:moveTo>
                  <a:cubicBezTo>
                    <a:pt x="1272" y="220"/>
                    <a:pt x="1272" y="220"/>
                    <a:pt x="1272" y="220"/>
                  </a:cubicBezTo>
                  <a:cubicBezTo>
                    <a:pt x="1283" y="220"/>
                    <a:pt x="1292" y="228"/>
                    <a:pt x="1292" y="239"/>
                  </a:cubicBezTo>
                  <a:cubicBezTo>
                    <a:pt x="1292" y="250"/>
                    <a:pt x="1283" y="259"/>
                    <a:pt x="1272" y="259"/>
                  </a:cubicBezTo>
                  <a:cubicBezTo>
                    <a:pt x="1009" y="259"/>
                    <a:pt x="1009" y="259"/>
                    <a:pt x="1009" y="259"/>
                  </a:cubicBezTo>
                  <a:cubicBezTo>
                    <a:pt x="999" y="259"/>
                    <a:pt x="990" y="250"/>
                    <a:pt x="990" y="239"/>
                  </a:cubicBezTo>
                  <a:cubicBezTo>
                    <a:pt x="990" y="228"/>
                    <a:pt x="999" y="219"/>
                    <a:pt x="1009" y="219"/>
                  </a:cubicBezTo>
                  <a:close/>
                  <a:moveTo>
                    <a:pt x="1009" y="327"/>
                  </a:moveTo>
                  <a:cubicBezTo>
                    <a:pt x="998" y="327"/>
                    <a:pt x="990" y="318"/>
                    <a:pt x="990" y="307"/>
                  </a:cubicBezTo>
                  <a:cubicBezTo>
                    <a:pt x="990" y="297"/>
                    <a:pt x="999" y="288"/>
                    <a:pt x="1009" y="288"/>
                  </a:cubicBezTo>
                  <a:cubicBezTo>
                    <a:pt x="1272" y="288"/>
                    <a:pt x="1272" y="288"/>
                    <a:pt x="1272" y="288"/>
                  </a:cubicBezTo>
                  <a:cubicBezTo>
                    <a:pt x="1283" y="288"/>
                    <a:pt x="1292" y="297"/>
                    <a:pt x="1292" y="308"/>
                  </a:cubicBezTo>
                  <a:cubicBezTo>
                    <a:pt x="1292" y="319"/>
                    <a:pt x="1283" y="327"/>
                    <a:pt x="1272" y="327"/>
                  </a:cubicBezTo>
                  <a:lnTo>
                    <a:pt x="1009" y="327"/>
                  </a:lnTo>
                  <a:close/>
                  <a:moveTo>
                    <a:pt x="756" y="906"/>
                  </a:moveTo>
                  <a:cubicBezTo>
                    <a:pt x="773" y="978"/>
                    <a:pt x="773" y="978"/>
                    <a:pt x="773" y="978"/>
                  </a:cubicBezTo>
                  <a:cubicBezTo>
                    <a:pt x="746" y="1014"/>
                    <a:pt x="746" y="1014"/>
                    <a:pt x="746" y="1014"/>
                  </a:cubicBezTo>
                  <a:cubicBezTo>
                    <a:pt x="708" y="1009"/>
                    <a:pt x="708" y="1009"/>
                    <a:pt x="708" y="1009"/>
                  </a:cubicBezTo>
                  <a:cubicBezTo>
                    <a:pt x="687" y="976"/>
                    <a:pt x="687" y="976"/>
                    <a:pt x="687" y="976"/>
                  </a:cubicBezTo>
                  <a:cubicBezTo>
                    <a:pt x="705" y="949"/>
                    <a:pt x="729" y="925"/>
                    <a:pt x="756" y="906"/>
                  </a:cubicBezTo>
                  <a:close/>
                  <a:moveTo>
                    <a:pt x="445" y="1382"/>
                  </a:moveTo>
                  <a:cubicBezTo>
                    <a:pt x="443" y="1395"/>
                    <a:pt x="443" y="1395"/>
                    <a:pt x="443" y="1395"/>
                  </a:cubicBezTo>
                  <a:cubicBezTo>
                    <a:pt x="422" y="1397"/>
                    <a:pt x="422" y="1397"/>
                    <a:pt x="422" y="1397"/>
                  </a:cubicBezTo>
                  <a:lnTo>
                    <a:pt x="445" y="1382"/>
                  </a:lnTo>
                  <a:close/>
                  <a:moveTo>
                    <a:pt x="438" y="1444"/>
                  </a:moveTo>
                  <a:cubicBezTo>
                    <a:pt x="430" y="1503"/>
                    <a:pt x="430" y="1503"/>
                    <a:pt x="430" y="1503"/>
                  </a:cubicBezTo>
                  <a:cubicBezTo>
                    <a:pt x="373" y="1508"/>
                    <a:pt x="373" y="1508"/>
                    <a:pt x="373" y="1508"/>
                  </a:cubicBezTo>
                  <a:cubicBezTo>
                    <a:pt x="371" y="1508"/>
                    <a:pt x="370" y="1508"/>
                    <a:pt x="369" y="1508"/>
                  </a:cubicBezTo>
                  <a:cubicBezTo>
                    <a:pt x="368" y="1451"/>
                    <a:pt x="368" y="1451"/>
                    <a:pt x="368" y="1451"/>
                  </a:cubicBezTo>
                  <a:lnTo>
                    <a:pt x="438" y="1444"/>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7"/>
            <p:cNvSpPr>
              <a:spLocks/>
            </p:cNvSpPr>
            <p:nvPr/>
          </p:nvSpPr>
          <p:spPr bwMode="auto">
            <a:xfrm>
              <a:off x="3937451" y="2193445"/>
              <a:ext cx="643973" cy="545030"/>
            </a:xfrm>
            <a:custGeom>
              <a:avLst/>
              <a:gdLst>
                <a:gd name="T0" fmla="*/ 65 w 325"/>
                <a:gd name="T1" fmla="*/ 275 h 275"/>
                <a:gd name="T2" fmla="*/ 325 w 325"/>
                <a:gd name="T3" fmla="*/ 184 h 275"/>
                <a:gd name="T4" fmla="*/ 260 w 325"/>
                <a:gd name="T5" fmla="*/ 0 h 275"/>
                <a:gd name="T6" fmla="*/ 255 w 325"/>
                <a:gd name="T7" fmla="*/ 2 h 275"/>
                <a:gd name="T8" fmla="*/ 254 w 325"/>
                <a:gd name="T9" fmla="*/ 2 h 275"/>
                <a:gd name="T10" fmla="*/ 6 w 325"/>
                <a:gd name="T11" fmla="*/ 90 h 275"/>
                <a:gd name="T12" fmla="*/ 6 w 325"/>
                <a:gd name="T13" fmla="*/ 90 h 275"/>
                <a:gd name="T14" fmla="*/ 6 w 325"/>
                <a:gd name="T15" fmla="*/ 90 h 275"/>
                <a:gd name="T16" fmla="*/ 0 w 325"/>
                <a:gd name="T17" fmla="*/ 92 h 275"/>
                <a:gd name="T18" fmla="*/ 65 w 325"/>
                <a:gd name="T1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275">
                  <a:moveTo>
                    <a:pt x="65" y="275"/>
                  </a:moveTo>
                  <a:cubicBezTo>
                    <a:pt x="325" y="184"/>
                    <a:pt x="325" y="184"/>
                    <a:pt x="325" y="184"/>
                  </a:cubicBezTo>
                  <a:cubicBezTo>
                    <a:pt x="260" y="0"/>
                    <a:pt x="260" y="0"/>
                    <a:pt x="260" y="0"/>
                  </a:cubicBezTo>
                  <a:cubicBezTo>
                    <a:pt x="255" y="2"/>
                    <a:pt x="255" y="2"/>
                    <a:pt x="255" y="2"/>
                  </a:cubicBezTo>
                  <a:cubicBezTo>
                    <a:pt x="255" y="2"/>
                    <a:pt x="255" y="2"/>
                    <a:pt x="254" y="2"/>
                  </a:cubicBezTo>
                  <a:cubicBezTo>
                    <a:pt x="6" y="90"/>
                    <a:pt x="6" y="90"/>
                    <a:pt x="6" y="90"/>
                  </a:cubicBezTo>
                  <a:cubicBezTo>
                    <a:pt x="6" y="90"/>
                    <a:pt x="6" y="90"/>
                    <a:pt x="6" y="90"/>
                  </a:cubicBezTo>
                  <a:cubicBezTo>
                    <a:pt x="6" y="90"/>
                    <a:pt x="6" y="90"/>
                    <a:pt x="6" y="90"/>
                  </a:cubicBezTo>
                  <a:cubicBezTo>
                    <a:pt x="0" y="92"/>
                    <a:pt x="0" y="92"/>
                    <a:pt x="0" y="92"/>
                  </a:cubicBezTo>
                  <a:lnTo>
                    <a:pt x="65" y="275"/>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8"/>
            <p:cNvSpPr>
              <a:spLocks/>
            </p:cNvSpPr>
            <p:nvPr/>
          </p:nvSpPr>
          <p:spPr bwMode="auto">
            <a:xfrm>
              <a:off x="4666952" y="2849996"/>
              <a:ext cx="311086" cy="311086"/>
            </a:xfrm>
            <a:custGeom>
              <a:avLst/>
              <a:gdLst>
                <a:gd name="T0" fmla="*/ 157 w 157"/>
                <a:gd name="T1" fmla="*/ 0 h 157"/>
                <a:gd name="T2" fmla="*/ 128 w 157"/>
                <a:gd name="T3" fmla="*/ 0 h 157"/>
                <a:gd name="T4" fmla="*/ 0 w 157"/>
                <a:gd name="T5" fmla="*/ 128 h 157"/>
                <a:gd name="T6" fmla="*/ 0 w 157"/>
                <a:gd name="T7" fmla="*/ 156 h 157"/>
                <a:gd name="T8" fmla="*/ 157 w 157"/>
                <a:gd name="T9" fmla="*/ 0 h 157"/>
              </a:gdLst>
              <a:ahLst/>
              <a:cxnLst>
                <a:cxn ang="0">
                  <a:pos x="T0" y="T1"/>
                </a:cxn>
                <a:cxn ang="0">
                  <a:pos x="T2" y="T3"/>
                </a:cxn>
                <a:cxn ang="0">
                  <a:pos x="T4" y="T5"/>
                </a:cxn>
                <a:cxn ang="0">
                  <a:pos x="T6" y="T7"/>
                </a:cxn>
                <a:cxn ang="0">
                  <a:pos x="T8" y="T9"/>
                </a:cxn>
              </a:cxnLst>
              <a:rect l="0" t="0" r="r" b="b"/>
              <a:pathLst>
                <a:path w="157" h="157">
                  <a:moveTo>
                    <a:pt x="157" y="0"/>
                  </a:moveTo>
                  <a:cubicBezTo>
                    <a:pt x="128" y="0"/>
                    <a:pt x="128" y="0"/>
                    <a:pt x="128" y="0"/>
                  </a:cubicBezTo>
                  <a:cubicBezTo>
                    <a:pt x="128" y="71"/>
                    <a:pt x="71" y="128"/>
                    <a:pt x="0" y="128"/>
                  </a:cubicBezTo>
                  <a:cubicBezTo>
                    <a:pt x="0" y="156"/>
                    <a:pt x="0" y="156"/>
                    <a:pt x="0" y="156"/>
                  </a:cubicBezTo>
                  <a:cubicBezTo>
                    <a:pt x="86" y="157"/>
                    <a:pt x="157" y="86"/>
                    <a:pt x="157" y="0"/>
                  </a:cubicBez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
            <p:cNvSpPr>
              <a:spLocks/>
            </p:cNvSpPr>
            <p:nvPr/>
          </p:nvSpPr>
          <p:spPr bwMode="auto">
            <a:xfrm>
              <a:off x="4666952" y="2849996"/>
              <a:ext cx="200403" cy="197888"/>
            </a:xfrm>
            <a:custGeom>
              <a:avLst/>
              <a:gdLst>
                <a:gd name="T0" fmla="*/ 0 w 101"/>
                <a:gd name="T1" fmla="*/ 100 h 100"/>
                <a:gd name="T2" fmla="*/ 101 w 101"/>
                <a:gd name="T3" fmla="*/ 0 h 100"/>
                <a:gd name="T4" fmla="*/ 72 w 101"/>
                <a:gd name="T5" fmla="*/ 0 h 100"/>
                <a:gd name="T6" fmla="*/ 0 w 101"/>
                <a:gd name="T7" fmla="*/ 72 h 100"/>
                <a:gd name="T8" fmla="*/ 0 w 101"/>
                <a:gd name="T9" fmla="*/ 100 h 100"/>
              </a:gdLst>
              <a:ahLst/>
              <a:cxnLst>
                <a:cxn ang="0">
                  <a:pos x="T0" y="T1"/>
                </a:cxn>
                <a:cxn ang="0">
                  <a:pos x="T2" y="T3"/>
                </a:cxn>
                <a:cxn ang="0">
                  <a:pos x="T4" y="T5"/>
                </a:cxn>
                <a:cxn ang="0">
                  <a:pos x="T6" y="T7"/>
                </a:cxn>
                <a:cxn ang="0">
                  <a:pos x="T8" y="T9"/>
                </a:cxn>
              </a:cxnLst>
              <a:rect l="0" t="0" r="r" b="b"/>
              <a:pathLst>
                <a:path w="101" h="100">
                  <a:moveTo>
                    <a:pt x="0" y="100"/>
                  </a:moveTo>
                  <a:cubicBezTo>
                    <a:pt x="56" y="100"/>
                    <a:pt x="101" y="55"/>
                    <a:pt x="101" y="0"/>
                  </a:cubicBezTo>
                  <a:cubicBezTo>
                    <a:pt x="72" y="0"/>
                    <a:pt x="72" y="0"/>
                    <a:pt x="72" y="0"/>
                  </a:cubicBezTo>
                  <a:cubicBezTo>
                    <a:pt x="72" y="40"/>
                    <a:pt x="40" y="72"/>
                    <a:pt x="0" y="72"/>
                  </a:cubicBezTo>
                  <a:lnTo>
                    <a:pt x="0" y="100"/>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
            <p:cNvSpPr>
              <a:spLocks noEditPoints="1"/>
            </p:cNvSpPr>
            <p:nvPr/>
          </p:nvSpPr>
          <p:spPr bwMode="auto">
            <a:xfrm>
              <a:off x="4629219" y="2812263"/>
              <a:ext cx="122422" cy="122422"/>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1 h 62"/>
                <a:gd name="T12" fmla="*/ 21 w 62"/>
                <a:gd name="T13" fmla="*/ 31 h 62"/>
                <a:gd name="T14" fmla="*/ 31 w 62"/>
                <a:gd name="T15" fmla="*/ 21 h 62"/>
                <a:gd name="T16" fmla="*/ 41 w 62"/>
                <a:gd name="T17" fmla="*/ 31 h 62"/>
                <a:gd name="T18" fmla="*/ 31 w 62"/>
                <a:gd name="T19" fmla="*/ 4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1"/>
                  </a:moveTo>
                  <a:cubicBezTo>
                    <a:pt x="26" y="41"/>
                    <a:pt x="21" y="36"/>
                    <a:pt x="21" y="31"/>
                  </a:cubicBezTo>
                  <a:cubicBezTo>
                    <a:pt x="21" y="25"/>
                    <a:pt x="26" y="21"/>
                    <a:pt x="31" y="21"/>
                  </a:cubicBezTo>
                  <a:cubicBezTo>
                    <a:pt x="37" y="21"/>
                    <a:pt x="41" y="25"/>
                    <a:pt x="41" y="31"/>
                  </a:cubicBezTo>
                  <a:cubicBezTo>
                    <a:pt x="41" y="36"/>
                    <a:pt x="37" y="41"/>
                    <a:pt x="31" y="41"/>
                  </a:cubicBez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1"/>
            <p:cNvSpPr>
              <a:spLocks/>
            </p:cNvSpPr>
            <p:nvPr/>
          </p:nvSpPr>
          <p:spPr bwMode="auto">
            <a:xfrm>
              <a:off x="4365928" y="2990865"/>
              <a:ext cx="247360" cy="245683"/>
            </a:xfrm>
            <a:custGeom>
              <a:avLst/>
              <a:gdLst>
                <a:gd name="T0" fmla="*/ 0 w 125"/>
                <a:gd name="T1" fmla="*/ 90 h 124"/>
                <a:gd name="T2" fmla="*/ 28 w 125"/>
                <a:gd name="T3" fmla="*/ 118 h 124"/>
                <a:gd name="T4" fmla="*/ 50 w 125"/>
                <a:gd name="T5" fmla="*/ 118 h 124"/>
                <a:gd name="T6" fmla="*/ 119 w 125"/>
                <a:gd name="T7" fmla="*/ 49 h 124"/>
                <a:gd name="T8" fmla="*/ 119 w 125"/>
                <a:gd name="T9" fmla="*/ 28 h 124"/>
                <a:gd name="T10" fmla="*/ 91 w 125"/>
                <a:gd name="T11" fmla="*/ 0 h 124"/>
                <a:gd name="T12" fmla="*/ 0 w 125"/>
                <a:gd name="T13" fmla="*/ 90 h 124"/>
              </a:gdLst>
              <a:ahLst/>
              <a:cxnLst>
                <a:cxn ang="0">
                  <a:pos x="T0" y="T1"/>
                </a:cxn>
                <a:cxn ang="0">
                  <a:pos x="T2" y="T3"/>
                </a:cxn>
                <a:cxn ang="0">
                  <a:pos x="T4" y="T5"/>
                </a:cxn>
                <a:cxn ang="0">
                  <a:pos x="T6" y="T7"/>
                </a:cxn>
                <a:cxn ang="0">
                  <a:pos x="T8" y="T9"/>
                </a:cxn>
                <a:cxn ang="0">
                  <a:pos x="T10" y="T11"/>
                </a:cxn>
                <a:cxn ang="0">
                  <a:pos x="T12" y="T13"/>
                </a:cxn>
              </a:cxnLst>
              <a:rect l="0" t="0" r="r" b="b"/>
              <a:pathLst>
                <a:path w="125" h="124">
                  <a:moveTo>
                    <a:pt x="0" y="90"/>
                  </a:moveTo>
                  <a:cubicBezTo>
                    <a:pt x="28" y="118"/>
                    <a:pt x="28" y="118"/>
                    <a:pt x="28" y="118"/>
                  </a:cubicBezTo>
                  <a:cubicBezTo>
                    <a:pt x="34" y="124"/>
                    <a:pt x="44" y="124"/>
                    <a:pt x="50" y="118"/>
                  </a:cubicBezTo>
                  <a:cubicBezTo>
                    <a:pt x="119" y="49"/>
                    <a:pt x="119" y="49"/>
                    <a:pt x="119" y="49"/>
                  </a:cubicBezTo>
                  <a:cubicBezTo>
                    <a:pt x="125" y="43"/>
                    <a:pt x="125" y="33"/>
                    <a:pt x="119" y="28"/>
                  </a:cubicBezTo>
                  <a:cubicBezTo>
                    <a:pt x="91" y="0"/>
                    <a:pt x="91" y="0"/>
                    <a:pt x="91" y="0"/>
                  </a:cubicBezTo>
                  <a:lnTo>
                    <a:pt x="0" y="90"/>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2"/>
            <p:cNvSpPr>
              <a:spLocks/>
            </p:cNvSpPr>
            <p:nvPr/>
          </p:nvSpPr>
          <p:spPr bwMode="auto">
            <a:xfrm>
              <a:off x="4298009" y="2475183"/>
              <a:ext cx="675837" cy="674160"/>
            </a:xfrm>
            <a:custGeom>
              <a:avLst/>
              <a:gdLst>
                <a:gd name="T0" fmla="*/ 115 w 341"/>
                <a:gd name="T1" fmla="*/ 137 h 340"/>
                <a:gd name="T2" fmla="*/ 24 w 341"/>
                <a:gd name="T3" fmla="*/ 259 h 340"/>
                <a:gd name="T4" fmla="*/ 16 w 341"/>
                <a:gd name="T5" fmla="*/ 267 h 340"/>
                <a:gd name="T6" fmla="*/ 16 w 341"/>
                <a:gd name="T7" fmla="*/ 325 h 340"/>
                <a:gd name="T8" fmla="*/ 32 w 341"/>
                <a:gd name="T9" fmla="*/ 340 h 340"/>
                <a:gd name="T10" fmla="*/ 116 w 341"/>
                <a:gd name="T11" fmla="*/ 257 h 340"/>
                <a:gd name="T12" fmla="*/ 100 w 341"/>
                <a:gd name="T13" fmla="*/ 241 h 340"/>
                <a:gd name="T14" fmla="*/ 98 w 341"/>
                <a:gd name="T15" fmla="*/ 239 h 340"/>
                <a:gd name="T16" fmla="*/ 148 w 341"/>
                <a:gd name="T17" fmla="*/ 181 h 340"/>
                <a:gd name="T18" fmla="*/ 181 w 341"/>
                <a:gd name="T19" fmla="*/ 147 h 340"/>
                <a:gd name="T20" fmla="*/ 240 w 341"/>
                <a:gd name="T21" fmla="*/ 98 h 340"/>
                <a:gd name="T22" fmla="*/ 242 w 341"/>
                <a:gd name="T23" fmla="*/ 100 h 340"/>
                <a:gd name="T24" fmla="*/ 257 w 341"/>
                <a:gd name="T25" fmla="*/ 115 h 340"/>
                <a:gd name="T26" fmla="*/ 341 w 341"/>
                <a:gd name="T27" fmla="*/ 32 h 340"/>
                <a:gd name="T28" fmla="*/ 326 w 341"/>
                <a:gd name="T29" fmla="*/ 16 h 340"/>
                <a:gd name="T30" fmla="*/ 268 w 341"/>
                <a:gd name="T31" fmla="*/ 16 h 340"/>
                <a:gd name="T32" fmla="*/ 260 w 341"/>
                <a:gd name="T33" fmla="*/ 23 h 340"/>
                <a:gd name="T34" fmla="*/ 141 w 341"/>
                <a:gd name="T35" fmla="*/ 112 h 340"/>
                <a:gd name="T36" fmla="*/ 115 w 341"/>
                <a:gd name="T37" fmla="*/ 137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1" h="340">
                  <a:moveTo>
                    <a:pt x="115" y="137"/>
                  </a:moveTo>
                  <a:cubicBezTo>
                    <a:pt x="76" y="178"/>
                    <a:pt x="45" y="220"/>
                    <a:pt x="24" y="259"/>
                  </a:cubicBezTo>
                  <a:cubicBezTo>
                    <a:pt x="16" y="267"/>
                    <a:pt x="16" y="267"/>
                    <a:pt x="16" y="267"/>
                  </a:cubicBezTo>
                  <a:cubicBezTo>
                    <a:pt x="0" y="283"/>
                    <a:pt x="0" y="309"/>
                    <a:pt x="16" y="325"/>
                  </a:cubicBezTo>
                  <a:cubicBezTo>
                    <a:pt x="32" y="340"/>
                    <a:pt x="32" y="340"/>
                    <a:pt x="32" y="340"/>
                  </a:cubicBezTo>
                  <a:cubicBezTo>
                    <a:pt x="116" y="257"/>
                    <a:pt x="116" y="257"/>
                    <a:pt x="116" y="257"/>
                  </a:cubicBezTo>
                  <a:cubicBezTo>
                    <a:pt x="100" y="241"/>
                    <a:pt x="100" y="241"/>
                    <a:pt x="100" y="241"/>
                  </a:cubicBezTo>
                  <a:cubicBezTo>
                    <a:pt x="99" y="240"/>
                    <a:pt x="99" y="240"/>
                    <a:pt x="98" y="239"/>
                  </a:cubicBezTo>
                  <a:cubicBezTo>
                    <a:pt x="113" y="220"/>
                    <a:pt x="129" y="200"/>
                    <a:pt x="148" y="181"/>
                  </a:cubicBezTo>
                  <a:cubicBezTo>
                    <a:pt x="153" y="175"/>
                    <a:pt x="175" y="153"/>
                    <a:pt x="181" y="147"/>
                  </a:cubicBezTo>
                  <a:cubicBezTo>
                    <a:pt x="201" y="129"/>
                    <a:pt x="220" y="113"/>
                    <a:pt x="240" y="98"/>
                  </a:cubicBezTo>
                  <a:cubicBezTo>
                    <a:pt x="241" y="99"/>
                    <a:pt x="241" y="99"/>
                    <a:pt x="242" y="100"/>
                  </a:cubicBezTo>
                  <a:cubicBezTo>
                    <a:pt x="257" y="115"/>
                    <a:pt x="257" y="115"/>
                    <a:pt x="257" y="115"/>
                  </a:cubicBezTo>
                  <a:cubicBezTo>
                    <a:pt x="341" y="32"/>
                    <a:pt x="341" y="32"/>
                    <a:pt x="341" y="32"/>
                  </a:cubicBezTo>
                  <a:cubicBezTo>
                    <a:pt x="326" y="16"/>
                    <a:pt x="326" y="16"/>
                    <a:pt x="326" y="16"/>
                  </a:cubicBezTo>
                  <a:cubicBezTo>
                    <a:pt x="310" y="0"/>
                    <a:pt x="284" y="0"/>
                    <a:pt x="268" y="16"/>
                  </a:cubicBezTo>
                  <a:cubicBezTo>
                    <a:pt x="260" y="23"/>
                    <a:pt x="260" y="23"/>
                    <a:pt x="260" y="23"/>
                  </a:cubicBezTo>
                  <a:cubicBezTo>
                    <a:pt x="222" y="44"/>
                    <a:pt x="181" y="74"/>
                    <a:pt x="141" y="112"/>
                  </a:cubicBezTo>
                  <a:cubicBezTo>
                    <a:pt x="136" y="116"/>
                    <a:pt x="119" y="134"/>
                    <a:pt x="115" y="137"/>
                  </a:cubicBez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3"/>
            <p:cNvSpPr>
              <a:spLocks/>
            </p:cNvSpPr>
            <p:nvPr/>
          </p:nvSpPr>
          <p:spPr bwMode="auto">
            <a:xfrm>
              <a:off x="4813690" y="2544780"/>
              <a:ext cx="245683" cy="245683"/>
            </a:xfrm>
            <a:custGeom>
              <a:avLst/>
              <a:gdLst>
                <a:gd name="T0" fmla="*/ 28 w 124"/>
                <a:gd name="T1" fmla="*/ 118 h 124"/>
                <a:gd name="T2" fmla="*/ 49 w 124"/>
                <a:gd name="T3" fmla="*/ 118 h 124"/>
                <a:gd name="T4" fmla="*/ 119 w 124"/>
                <a:gd name="T5" fmla="*/ 49 h 124"/>
                <a:gd name="T6" fmla="*/ 119 w 124"/>
                <a:gd name="T7" fmla="*/ 27 h 124"/>
                <a:gd name="T8" fmla="*/ 91 w 124"/>
                <a:gd name="T9" fmla="*/ 0 h 124"/>
                <a:gd name="T10" fmla="*/ 0 w 124"/>
                <a:gd name="T11" fmla="*/ 90 h 124"/>
                <a:gd name="T12" fmla="*/ 28 w 124"/>
                <a:gd name="T13" fmla="*/ 118 h 124"/>
              </a:gdLst>
              <a:ahLst/>
              <a:cxnLst>
                <a:cxn ang="0">
                  <a:pos x="T0" y="T1"/>
                </a:cxn>
                <a:cxn ang="0">
                  <a:pos x="T2" y="T3"/>
                </a:cxn>
                <a:cxn ang="0">
                  <a:pos x="T4" y="T5"/>
                </a:cxn>
                <a:cxn ang="0">
                  <a:pos x="T6" y="T7"/>
                </a:cxn>
                <a:cxn ang="0">
                  <a:pos x="T8" y="T9"/>
                </a:cxn>
                <a:cxn ang="0">
                  <a:pos x="T10" y="T11"/>
                </a:cxn>
                <a:cxn ang="0">
                  <a:pos x="T12" y="T13"/>
                </a:cxn>
              </a:cxnLst>
              <a:rect l="0" t="0" r="r" b="b"/>
              <a:pathLst>
                <a:path w="124" h="124">
                  <a:moveTo>
                    <a:pt x="28" y="118"/>
                  </a:moveTo>
                  <a:cubicBezTo>
                    <a:pt x="34" y="124"/>
                    <a:pt x="43" y="124"/>
                    <a:pt x="49" y="118"/>
                  </a:cubicBezTo>
                  <a:cubicBezTo>
                    <a:pt x="119" y="49"/>
                    <a:pt x="119" y="49"/>
                    <a:pt x="119" y="49"/>
                  </a:cubicBezTo>
                  <a:cubicBezTo>
                    <a:pt x="124" y="43"/>
                    <a:pt x="124" y="33"/>
                    <a:pt x="119" y="27"/>
                  </a:cubicBezTo>
                  <a:cubicBezTo>
                    <a:pt x="91" y="0"/>
                    <a:pt x="91" y="0"/>
                    <a:pt x="91" y="0"/>
                  </a:cubicBezTo>
                  <a:cubicBezTo>
                    <a:pt x="0" y="90"/>
                    <a:pt x="0" y="90"/>
                    <a:pt x="0" y="90"/>
                  </a:cubicBezTo>
                  <a:lnTo>
                    <a:pt x="28" y="118"/>
                  </a:lnTo>
                  <a:close/>
                </a:path>
              </a:pathLst>
            </a:custGeom>
            <a:solidFill>
              <a:srgbClr val="428E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4"/>
            <p:cNvSpPr>
              <a:spLocks/>
            </p:cNvSpPr>
            <p:nvPr/>
          </p:nvSpPr>
          <p:spPr bwMode="auto">
            <a:xfrm>
              <a:off x="1162831" y="1896614"/>
              <a:ext cx="2938967" cy="2253068"/>
            </a:xfrm>
            <a:custGeom>
              <a:avLst/>
              <a:gdLst>
                <a:gd name="T0" fmla="*/ 167 w 1483"/>
                <a:gd name="T1" fmla="*/ 733 h 1137"/>
                <a:gd name="T2" fmla="*/ 0 w 1483"/>
                <a:gd name="T3" fmla="*/ 1135 h 1137"/>
                <a:gd name="T4" fmla="*/ 7 w 1483"/>
                <a:gd name="T5" fmla="*/ 1137 h 1137"/>
                <a:gd name="T6" fmla="*/ 173 w 1483"/>
                <a:gd name="T7" fmla="*/ 736 h 1137"/>
                <a:gd name="T8" fmla="*/ 1483 w 1483"/>
                <a:gd name="T9" fmla="*/ 14 h 1137"/>
                <a:gd name="T10" fmla="*/ 1483 w 1483"/>
                <a:gd name="T11" fmla="*/ 7 h 1137"/>
                <a:gd name="T12" fmla="*/ 737 w 1483"/>
                <a:gd name="T13" fmla="*/ 186 h 1137"/>
                <a:gd name="T14" fmla="*/ 167 w 1483"/>
                <a:gd name="T15" fmla="*/ 733 h 1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3" h="1137">
                  <a:moveTo>
                    <a:pt x="167" y="733"/>
                  </a:moveTo>
                  <a:cubicBezTo>
                    <a:pt x="92" y="859"/>
                    <a:pt x="36" y="994"/>
                    <a:pt x="0" y="1135"/>
                  </a:cubicBezTo>
                  <a:cubicBezTo>
                    <a:pt x="7" y="1137"/>
                    <a:pt x="7" y="1137"/>
                    <a:pt x="7" y="1137"/>
                  </a:cubicBezTo>
                  <a:cubicBezTo>
                    <a:pt x="42" y="996"/>
                    <a:pt x="98" y="862"/>
                    <a:pt x="173" y="736"/>
                  </a:cubicBezTo>
                  <a:cubicBezTo>
                    <a:pt x="447" y="278"/>
                    <a:pt x="949" y="1"/>
                    <a:pt x="1483" y="14"/>
                  </a:cubicBezTo>
                  <a:cubicBezTo>
                    <a:pt x="1483" y="7"/>
                    <a:pt x="1483" y="7"/>
                    <a:pt x="1483" y="7"/>
                  </a:cubicBezTo>
                  <a:cubicBezTo>
                    <a:pt x="1224" y="0"/>
                    <a:pt x="966" y="62"/>
                    <a:pt x="737" y="186"/>
                  </a:cubicBezTo>
                  <a:cubicBezTo>
                    <a:pt x="502" y="313"/>
                    <a:pt x="305" y="502"/>
                    <a:pt x="167" y="73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5"/>
            <p:cNvSpPr>
              <a:spLocks/>
            </p:cNvSpPr>
            <p:nvPr/>
          </p:nvSpPr>
          <p:spPr bwMode="auto">
            <a:xfrm>
              <a:off x="4079997" y="1847142"/>
              <a:ext cx="120745" cy="138354"/>
            </a:xfrm>
            <a:custGeom>
              <a:avLst/>
              <a:gdLst>
                <a:gd name="T0" fmla="*/ 0 w 144"/>
                <a:gd name="T1" fmla="*/ 165 h 165"/>
                <a:gd name="T2" fmla="*/ 144 w 144"/>
                <a:gd name="T3" fmla="*/ 87 h 165"/>
                <a:gd name="T4" fmla="*/ 5 w 144"/>
                <a:gd name="T5" fmla="*/ 0 h 165"/>
                <a:gd name="T6" fmla="*/ 0 w 144"/>
                <a:gd name="T7" fmla="*/ 165 h 165"/>
              </a:gdLst>
              <a:ahLst/>
              <a:cxnLst>
                <a:cxn ang="0">
                  <a:pos x="T0" y="T1"/>
                </a:cxn>
                <a:cxn ang="0">
                  <a:pos x="T2" y="T3"/>
                </a:cxn>
                <a:cxn ang="0">
                  <a:pos x="T4" y="T5"/>
                </a:cxn>
                <a:cxn ang="0">
                  <a:pos x="T6" y="T7"/>
                </a:cxn>
              </a:cxnLst>
              <a:rect l="0" t="0" r="r" b="b"/>
              <a:pathLst>
                <a:path w="144" h="165">
                  <a:moveTo>
                    <a:pt x="0" y="165"/>
                  </a:moveTo>
                  <a:lnTo>
                    <a:pt x="144" y="87"/>
                  </a:lnTo>
                  <a:lnTo>
                    <a:pt x="5" y="0"/>
                  </a:lnTo>
                  <a:lnTo>
                    <a:pt x="0" y="1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6"/>
            <p:cNvSpPr>
              <a:spLocks/>
            </p:cNvSpPr>
            <p:nvPr/>
          </p:nvSpPr>
          <p:spPr bwMode="auto">
            <a:xfrm>
              <a:off x="1113359" y="4086794"/>
              <a:ext cx="114875" cy="116552"/>
            </a:xfrm>
            <a:custGeom>
              <a:avLst/>
              <a:gdLst>
                <a:gd name="T0" fmla="*/ 55 w 58"/>
                <a:gd name="T1" fmla="*/ 36 h 59"/>
                <a:gd name="T2" fmla="*/ 23 w 58"/>
                <a:gd name="T3" fmla="*/ 55 h 59"/>
                <a:gd name="T4" fmla="*/ 4 w 58"/>
                <a:gd name="T5" fmla="*/ 23 h 59"/>
                <a:gd name="T6" fmla="*/ 36 w 58"/>
                <a:gd name="T7" fmla="*/ 4 h 59"/>
                <a:gd name="T8" fmla="*/ 55 w 58"/>
                <a:gd name="T9" fmla="*/ 36 h 59"/>
              </a:gdLst>
              <a:ahLst/>
              <a:cxnLst>
                <a:cxn ang="0">
                  <a:pos x="T0" y="T1"/>
                </a:cxn>
                <a:cxn ang="0">
                  <a:pos x="T2" y="T3"/>
                </a:cxn>
                <a:cxn ang="0">
                  <a:pos x="T4" y="T5"/>
                </a:cxn>
                <a:cxn ang="0">
                  <a:pos x="T6" y="T7"/>
                </a:cxn>
                <a:cxn ang="0">
                  <a:pos x="T8" y="T9"/>
                </a:cxn>
              </a:cxnLst>
              <a:rect l="0" t="0" r="r" b="b"/>
              <a:pathLst>
                <a:path w="58" h="59">
                  <a:moveTo>
                    <a:pt x="55" y="36"/>
                  </a:moveTo>
                  <a:cubicBezTo>
                    <a:pt x="51" y="50"/>
                    <a:pt x="37" y="59"/>
                    <a:pt x="23" y="55"/>
                  </a:cubicBezTo>
                  <a:cubicBezTo>
                    <a:pt x="9" y="51"/>
                    <a:pt x="0" y="37"/>
                    <a:pt x="4" y="23"/>
                  </a:cubicBezTo>
                  <a:cubicBezTo>
                    <a:pt x="7" y="9"/>
                    <a:pt x="22" y="0"/>
                    <a:pt x="36" y="4"/>
                  </a:cubicBezTo>
                  <a:cubicBezTo>
                    <a:pt x="50" y="8"/>
                    <a:pt x="58" y="22"/>
                    <a:pt x="55"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7"/>
            <p:cNvSpPr>
              <a:spLocks/>
            </p:cNvSpPr>
            <p:nvPr/>
          </p:nvSpPr>
          <p:spPr bwMode="auto">
            <a:xfrm>
              <a:off x="1850407" y="2408103"/>
              <a:ext cx="584439" cy="421769"/>
            </a:xfrm>
            <a:custGeom>
              <a:avLst/>
              <a:gdLst>
                <a:gd name="T0" fmla="*/ 237 w 295"/>
                <a:gd name="T1" fmla="*/ 87 h 213"/>
                <a:gd name="T2" fmla="*/ 241 w 295"/>
                <a:gd name="T3" fmla="*/ 71 h 213"/>
                <a:gd name="T4" fmla="*/ 202 w 295"/>
                <a:gd name="T5" fmla="*/ 32 h 213"/>
                <a:gd name="T6" fmla="*/ 186 w 295"/>
                <a:gd name="T7" fmla="*/ 35 h 213"/>
                <a:gd name="T8" fmla="*/ 133 w 295"/>
                <a:gd name="T9" fmla="*/ 0 h 213"/>
                <a:gd name="T10" fmla="*/ 76 w 295"/>
                <a:gd name="T11" fmla="*/ 57 h 213"/>
                <a:gd name="T12" fmla="*/ 76 w 295"/>
                <a:gd name="T13" fmla="*/ 65 h 213"/>
                <a:gd name="T14" fmla="*/ 74 w 295"/>
                <a:gd name="T15" fmla="*/ 65 h 213"/>
                <a:gd name="T16" fmla="*/ 0 w 295"/>
                <a:gd name="T17" fmla="*/ 139 h 213"/>
                <a:gd name="T18" fmla="*/ 73 w 295"/>
                <a:gd name="T19" fmla="*/ 213 h 213"/>
                <a:gd name="T20" fmla="*/ 232 w 295"/>
                <a:gd name="T21" fmla="*/ 213 h 213"/>
                <a:gd name="T22" fmla="*/ 295 w 295"/>
                <a:gd name="T23" fmla="*/ 150 h 213"/>
                <a:gd name="T24" fmla="*/ 237 w 295"/>
                <a:gd name="T25" fmla="*/ 8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5" h="213">
                  <a:moveTo>
                    <a:pt x="237" y="87"/>
                  </a:moveTo>
                  <a:cubicBezTo>
                    <a:pt x="240" y="82"/>
                    <a:pt x="241" y="77"/>
                    <a:pt x="241" y="71"/>
                  </a:cubicBezTo>
                  <a:cubicBezTo>
                    <a:pt x="241" y="49"/>
                    <a:pt x="224" y="32"/>
                    <a:pt x="202" y="32"/>
                  </a:cubicBezTo>
                  <a:cubicBezTo>
                    <a:pt x="196" y="32"/>
                    <a:pt x="191" y="33"/>
                    <a:pt x="186" y="35"/>
                  </a:cubicBezTo>
                  <a:cubicBezTo>
                    <a:pt x="177" y="15"/>
                    <a:pt x="157" y="0"/>
                    <a:pt x="133" y="0"/>
                  </a:cubicBezTo>
                  <a:cubicBezTo>
                    <a:pt x="102" y="0"/>
                    <a:pt x="76" y="25"/>
                    <a:pt x="76" y="57"/>
                  </a:cubicBezTo>
                  <a:cubicBezTo>
                    <a:pt x="76" y="60"/>
                    <a:pt x="76" y="63"/>
                    <a:pt x="76" y="65"/>
                  </a:cubicBezTo>
                  <a:cubicBezTo>
                    <a:pt x="75" y="65"/>
                    <a:pt x="75" y="65"/>
                    <a:pt x="74" y="65"/>
                  </a:cubicBezTo>
                  <a:cubicBezTo>
                    <a:pt x="33" y="65"/>
                    <a:pt x="0" y="98"/>
                    <a:pt x="0" y="139"/>
                  </a:cubicBezTo>
                  <a:cubicBezTo>
                    <a:pt x="0" y="180"/>
                    <a:pt x="33" y="213"/>
                    <a:pt x="73" y="213"/>
                  </a:cubicBezTo>
                  <a:cubicBezTo>
                    <a:pt x="114" y="213"/>
                    <a:pt x="197" y="213"/>
                    <a:pt x="232" y="213"/>
                  </a:cubicBezTo>
                  <a:cubicBezTo>
                    <a:pt x="267" y="213"/>
                    <a:pt x="295" y="185"/>
                    <a:pt x="295" y="150"/>
                  </a:cubicBezTo>
                  <a:cubicBezTo>
                    <a:pt x="295" y="117"/>
                    <a:pt x="270" y="90"/>
                    <a:pt x="237" y="8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8"/>
            <p:cNvSpPr>
              <a:spLocks noChangeArrowheads="1"/>
            </p:cNvSpPr>
            <p:nvPr/>
          </p:nvSpPr>
          <p:spPr bwMode="auto">
            <a:xfrm>
              <a:off x="1196371" y="6252657"/>
              <a:ext cx="4193" cy="351334"/>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9"/>
            <p:cNvSpPr>
              <a:spLocks noChangeArrowheads="1"/>
            </p:cNvSpPr>
            <p:nvPr/>
          </p:nvSpPr>
          <p:spPr bwMode="auto">
            <a:xfrm>
              <a:off x="1180440" y="6583867"/>
              <a:ext cx="37733" cy="377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0"/>
            <p:cNvSpPr>
              <a:spLocks noEditPoints="1"/>
            </p:cNvSpPr>
            <p:nvPr/>
          </p:nvSpPr>
          <p:spPr bwMode="auto">
            <a:xfrm>
              <a:off x="1176247" y="6582190"/>
              <a:ext cx="43602" cy="43602"/>
            </a:xfrm>
            <a:custGeom>
              <a:avLst/>
              <a:gdLst>
                <a:gd name="T0" fmla="*/ 52 w 52"/>
                <a:gd name="T1" fmla="*/ 52 h 52"/>
                <a:gd name="T2" fmla="*/ 52 w 52"/>
                <a:gd name="T3" fmla="*/ 0 h 52"/>
                <a:gd name="T4" fmla="*/ 0 w 52"/>
                <a:gd name="T5" fmla="*/ 0 h 52"/>
                <a:gd name="T6" fmla="*/ 0 w 52"/>
                <a:gd name="T7" fmla="*/ 52 h 52"/>
                <a:gd name="T8" fmla="*/ 52 w 52"/>
                <a:gd name="T9" fmla="*/ 52 h 52"/>
                <a:gd name="T10" fmla="*/ 45 w 52"/>
                <a:gd name="T11" fmla="*/ 7 h 52"/>
                <a:gd name="T12" fmla="*/ 45 w 52"/>
                <a:gd name="T13" fmla="*/ 45 h 52"/>
                <a:gd name="T14" fmla="*/ 7 w 52"/>
                <a:gd name="T15" fmla="*/ 45 h 52"/>
                <a:gd name="T16" fmla="*/ 7 w 52"/>
                <a:gd name="T17" fmla="*/ 7 h 52"/>
                <a:gd name="T18" fmla="*/ 45 w 52"/>
                <a:gd name="T19"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52"/>
                  </a:moveTo>
                  <a:lnTo>
                    <a:pt x="52" y="0"/>
                  </a:lnTo>
                  <a:lnTo>
                    <a:pt x="0" y="0"/>
                  </a:lnTo>
                  <a:lnTo>
                    <a:pt x="0" y="52"/>
                  </a:lnTo>
                  <a:lnTo>
                    <a:pt x="52" y="52"/>
                  </a:lnTo>
                  <a:close/>
                  <a:moveTo>
                    <a:pt x="45" y="7"/>
                  </a:moveTo>
                  <a:lnTo>
                    <a:pt x="45" y="45"/>
                  </a:lnTo>
                  <a:lnTo>
                    <a:pt x="7" y="45"/>
                  </a:lnTo>
                  <a:lnTo>
                    <a:pt x="7" y="7"/>
                  </a:lnTo>
                  <a:lnTo>
                    <a:pt x="45" y="7"/>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1"/>
            <p:cNvSpPr>
              <a:spLocks/>
            </p:cNvSpPr>
            <p:nvPr/>
          </p:nvSpPr>
          <p:spPr bwMode="auto">
            <a:xfrm>
              <a:off x="1170378" y="6213247"/>
              <a:ext cx="55341" cy="49472"/>
            </a:xfrm>
            <a:custGeom>
              <a:avLst/>
              <a:gdLst>
                <a:gd name="T0" fmla="*/ 66 w 66"/>
                <a:gd name="T1" fmla="*/ 59 h 59"/>
                <a:gd name="T2" fmla="*/ 33 w 66"/>
                <a:gd name="T3" fmla="*/ 0 h 59"/>
                <a:gd name="T4" fmla="*/ 0 w 66"/>
                <a:gd name="T5" fmla="*/ 59 h 59"/>
                <a:gd name="T6" fmla="*/ 66 w 66"/>
                <a:gd name="T7" fmla="*/ 59 h 59"/>
              </a:gdLst>
              <a:ahLst/>
              <a:cxnLst>
                <a:cxn ang="0">
                  <a:pos x="T0" y="T1"/>
                </a:cxn>
                <a:cxn ang="0">
                  <a:pos x="T2" y="T3"/>
                </a:cxn>
                <a:cxn ang="0">
                  <a:pos x="T4" y="T5"/>
                </a:cxn>
                <a:cxn ang="0">
                  <a:pos x="T6" y="T7"/>
                </a:cxn>
              </a:cxnLst>
              <a:rect l="0" t="0" r="r" b="b"/>
              <a:pathLst>
                <a:path w="66" h="59">
                  <a:moveTo>
                    <a:pt x="66" y="59"/>
                  </a:moveTo>
                  <a:lnTo>
                    <a:pt x="33" y="0"/>
                  </a:lnTo>
                  <a:lnTo>
                    <a:pt x="0" y="59"/>
                  </a:lnTo>
                  <a:lnTo>
                    <a:pt x="66" y="5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2"/>
            <p:cNvSpPr>
              <a:spLocks/>
            </p:cNvSpPr>
            <p:nvPr/>
          </p:nvSpPr>
          <p:spPr bwMode="auto">
            <a:xfrm>
              <a:off x="6676853" y="2380432"/>
              <a:ext cx="241490" cy="261614"/>
            </a:xfrm>
            <a:custGeom>
              <a:avLst/>
              <a:gdLst>
                <a:gd name="T0" fmla="*/ 0 w 288"/>
                <a:gd name="T1" fmla="*/ 4 h 312"/>
                <a:gd name="T2" fmla="*/ 2 w 288"/>
                <a:gd name="T3" fmla="*/ 0 h 312"/>
                <a:gd name="T4" fmla="*/ 288 w 288"/>
                <a:gd name="T5" fmla="*/ 307 h 312"/>
                <a:gd name="T6" fmla="*/ 283 w 288"/>
                <a:gd name="T7" fmla="*/ 312 h 312"/>
                <a:gd name="T8" fmla="*/ 0 w 288"/>
                <a:gd name="T9" fmla="*/ 4 h 312"/>
              </a:gdLst>
              <a:ahLst/>
              <a:cxnLst>
                <a:cxn ang="0">
                  <a:pos x="T0" y="T1"/>
                </a:cxn>
                <a:cxn ang="0">
                  <a:pos x="T2" y="T3"/>
                </a:cxn>
                <a:cxn ang="0">
                  <a:pos x="T4" y="T5"/>
                </a:cxn>
                <a:cxn ang="0">
                  <a:pos x="T6" y="T7"/>
                </a:cxn>
                <a:cxn ang="0">
                  <a:pos x="T8" y="T9"/>
                </a:cxn>
              </a:cxnLst>
              <a:rect l="0" t="0" r="r" b="b"/>
              <a:pathLst>
                <a:path w="288" h="312">
                  <a:moveTo>
                    <a:pt x="0" y="4"/>
                  </a:moveTo>
                  <a:lnTo>
                    <a:pt x="2" y="0"/>
                  </a:lnTo>
                  <a:lnTo>
                    <a:pt x="288" y="307"/>
                  </a:lnTo>
                  <a:lnTo>
                    <a:pt x="283" y="312"/>
                  </a:lnTo>
                  <a:lnTo>
                    <a:pt x="0" y="4"/>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3"/>
            <p:cNvSpPr>
              <a:spLocks/>
            </p:cNvSpPr>
            <p:nvPr/>
          </p:nvSpPr>
          <p:spPr bwMode="auto">
            <a:xfrm>
              <a:off x="6652536" y="2356115"/>
              <a:ext cx="51987" cy="53664"/>
            </a:xfrm>
            <a:custGeom>
              <a:avLst/>
              <a:gdLst>
                <a:gd name="T0" fmla="*/ 0 w 62"/>
                <a:gd name="T1" fmla="*/ 31 h 64"/>
                <a:gd name="T2" fmla="*/ 31 w 62"/>
                <a:gd name="T3" fmla="*/ 0 h 64"/>
                <a:gd name="T4" fmla="*/ 62 w 62"/>
                <a:gd name="T5" fmla="*/ 33 h 64"/>
                <a:gd name="T6" fmla="*/ 29 w 62"/>
                <a:gd name="T7" fmla="*/ 64 h 64"/>
                <a:gd name="T8" fmla="*/ 0 w 62"/>
                <a:gd name="T9" fmla="*/ 31 h 64"/>
              </a:gdLst>
              <a:ahLst/>
              <a:cxnLst>
                <a:cxn ang="0">
                  <a:pos x="T0" y="T1"/>
                </a:cxn>
                <a:cxn ang="0">
                  <a:pos x="T2" y="T3"/>
                </a:cxn>
                <a:cxn ang="0">
                  <a:pos x="T4" y="T5"/>
                </a:cxn>
                <a:cxn ang="0">
                  <a:pos x="T6" y="T7"/>
                </a:cxn>
                <a:cxn ang="0">
                  <a:pos x="T8" y="T9"/>
                </a:cxn>
              </a:cxnLst>
              <a:rect l="0" t="0" r="r" b="b"/>
              <a:pathLst>
                <a:path w="62" h="64">
                  <a:moveTo>
                    <a:pt x="0" y="31"/>
                  </a:moveTo>
                  <a:lnTo>
                    <a:pt x="31" y="0"/>
                  </a:lnTo>
                  <a:lnTo>
                    <a:pt x="62" y="33"/>
                  </a:lnTo>
                  <a:lnTo>
                    <a:pt x="29" y="64"/>
                  </a:lnTo>
                  <a:lnTo>
                    <a:pt x="0"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4"/>
            <p:cNvSpPr>
              <a:spLocks noEditPoints="1"/>
            </p:cNvSpPr>
            <p:nvPr/>
          </p:nvSpPr>
          <p:spPr bwMode="auto">
            <a:xfrm>
              <a:off x="6649182" y="2351923"/>
              <a:ext cx="59534" cy="62050"/>
            </a:xfrm>
            <a:custGeom>
              <a:avLst/>
              <a:gdLst>
                <a:gd name="T0" fmla="*/ 0 w 71"/>
                <a:gd name="T1" fmla="*/ 36 h 74"/>
                <a:gd name="T2" fmla="*/ 33 w 71"/>
                <a:gd name="T3" fmla="*/ 74 h 74"/>
                <a:gd name="T4" fmla="*/ 71 w 71"/>
                <a:gd name="T5" fmla="*/ 38 h 74"/>
                <a:gd name="T6" fmla="*/ 35 w 71"/>
                <a:gd name="T7" fmla="*/ 0 h 74"/>
                <a:gd name="T8" fmla="*/ 0 w 71"/>
                <a:gd name="T9" fmla="*/ 36 h 74"/>
                <a:gd name="T10" fmla="*/ 33 w 71"/>
                <a:gd name="T11" fmla="*/ 64 h 74"/>
                <a:gd name="T12" fmla="*/ 9 w 71"/>
                <a:gd name="T13" fmla="*/ 36 h 74"/>
                <a:gd name="T14" fmla="*/ 35 w 71"/>
                <a:gd name="T15" fmla="*/ 10 h 74"/>
                <a:gd name="T16" fmla="*/ 61 w 71"/>
                <a:gd name="T17" fmla="*/ 38 h 74"/>
                <a:gd name="T18" fmla="*/ 33 w 71"/>
                <a:gd name="T19"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4">
                  <a:moveTo>
                    <a:pt x="0" y="36"/>
                  </a:moveTo>
                  <a:lnTo>
                    <a:pt x="33" y="74"/>
                  </a:lnTo>
                  <a:lnTo>
                    <a:pt x="71" y="38"/>
                  </a:lnTo>
                  <a:lnTo>
                    <a:pt x="35" y="0"/>
                  </a:lnTo>
                  <a:lnTo>
                    <a:pt x="0" y="36"/>
                  </a:lnTo>
                  <a:close/>
                  <a:moveTo>
                    <a:pt x="33" y="64"/>
                  </a:moveTo>
                  <a:lnTo>
                    <a:pt x="9" y="36"/>
                  </a:lnTo>
                  <a:lnTo>
                    <a:pt x="35" y="10"/>
                  </a:lnTo>
                  <a:lnTo>
                    <a:pt x="61" y="38"/>
                  </a:lnTo>
                  <a:lnTo>
                    <a:pt x="33" y="64"/>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5"/>
            <p:cNvSpPr>
              <a:spLocks/>
            </p:cNvSpPr>
            <p:nvPr/>
          </p:nvSpPr>
          <p:spPr bwMode="auto">
            <a:xfrm>
              <a:off x="6890672" y="2614376"/>
              <a:ext cx="53664" cy="55341"/>
            </a:xfrm>
            <a:custGeom>
              <a:avLst/>
              <a:gdLst>
                <a:gd name="T0" fmla="*/ 0 w 64"/>
                <a:gd name="T1" fmla="*/ 44 h 66"/>
                <a:gd name="T2" fmla="*/ 64 w 64"/>
                <a:gd name="T3" fmla="*/ 66 h 66"/>
                <a:gd name="T4" fmla="*/ 50 w 64"/>
                <a:gd name="T5" fmla="*/ 0 h 66"/>
                <a:gd name="T6" fmla="*/ 0 w 64"/>
                <a:gd name="T7" fmla="*/ 44 h 66"/>
              </a:gdLst>
              <a:ahLst/>
              <a:cxnLst>
                <a:cxn ang="0">
                  <a:pos x="T0" y="T1"/>
                </a:cxn>
                <a:cxn ang="0">
                  <a:pos x="T2" y="T3"/>
                </a:cxn>
                <a:cxn ang="0">
                  <a:pos x="T4" y="T5"/>
                </a:cxn>
                <a:cxn ang="0">
                  <a:pos x="T6" y="T7"/>
                </a:cxn>
              </a:cxnLst>
              <a:rect l="0" t="0" r="r" b="b"/>
              <a:pathLst>
                <a:path w="64" h="66">
                  <a:moveTo>
                    <a:pt x="0" y="44"/>
                  </a:moveTo>
                  <a:lnTo>
                    <a:pt x="64" y="66"/>
                  </a:lnTo>
                  <a:lnTo>
                    <a:pt x="50" y="0"/>
                  </a:lnTo>
                  <a:lnTo>
                    <a:pt x="0" y="44"/>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6"/>
            <p:cNvSpPr>
              <a:spLocks/>
            </p:cNvSpPr>
            <p:nvPr/>
          </p:nvSpPr>
          <p:spPr bwMode="auto">
            <a:xfrm>
              <a:off x="1697799" y="2669717"/>
              <a:ext cx="255745" cy="245683"/>
            </a:xfrm>
            <a:custGeom>
              <a:avLst/>
              <a:gdLst>
                <a:gd name="T0" fmla="*/ 2 w 305"/>
                <a:gd name="T1" fmla="*/ 293 h 293"/>
                <a:gd name="T2" fmla="*/ 0 w 305"/>
                <a:gd name="T3" fmla="*/ 288 h 293"/>
                <a:gd name="T4" fmla="*/ 303 w 305"/>
                <a:gd name="T5" fmla="*/ 0 h 293"/>
                <a:gd name="T6" fmla="*/ 305 w 305"/>
                <a:gd name="T7" fmla="*/ 2 h 293"/>
                <a:gd name="T8" fmla="*/ 2 w 305"/>
                <a:gd name="T9" fmla="*/ 293 h 293"/>
              </a:gdLst>
              <a:ahLst/>
              <a:cxnLst>
                <a:cxn ang="0">
                  <a:pos x="T0" y="T1"/>
                </a:cxn>
                <a:cxn ang="0">
                  <a:pos x="T2" y="T3"/>
                </a:cxn>
                <a:cxn ang="0">
                  <a:pos x="T4" y="T5"/>
                </a:cxn>
                <a:cxn ang="0">
                  <a:pos x="T6" y="T7"/>
                </a:cxn>
                <a:cxn ang="0">
                  <a:pos x="T8" y="T9"/>
                </a:cxn>
              </a:cxnLst>
              <a:rect l="0" t="0" r="r" b="b"/>
              <a:pathLst>
                <a:path w="305" h="293">
                  <a:moveTo>
                    <a:pt x="2" y="293"/>
                  </a:moveTo>
                  <a:lnTo>
                    <a:pt x="0" y="288"/>
                  </a:lnTo>
                  <a:lnTo>
                    <a:pt x="303" y="0"/>
                  </a:lnTo>
                  <a:lnTo>
                    <a:pt x="305" y="2"/>
                  </a:lnTo>
                  <a:lnTo>
                    <a:pt x="2" y="293"/>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7"/>
            <p:cNvSpPr>
              <a:spLocks/>
            </p:cNvSpPr>
            <p:nvPr/>
          </p:nvSpPr>
          <p:spPr bwMode="auto">
            <a:xfrm>
              <a:off x="1674320" y="2885213"/>
              <a:ext cx="51149" cy="53664"/>
            </a:xfrm>
            <a:custGeom>
              <a:avLst/>
              <a:gdLst>
                <a:gd name="T0" fmla="*/ 30 w 61"/>
                <a:gd name="T1" fmla="*/ 64 h 64"/>
                <a:gd name="T2" fmla="*/ 0 w 61"/>
                <a:gd name="T3" fmla="*/ 31 h 64"/>
                <a:gd name="T4" fmla="*/ 30 w 61"/>
                <a:gd name="T5" fmla="*/ 0 h 64"/>
                <a:gd name="T6" fmla="*/ 61 w 61"/>
                <a:gd name="T7" fmla="*/ 33 h 64"/>
                <a:gd name="T8" fmla="*/ 30 w 61"/>
                <a:gd name="T9" fmla="*/ 64 h 64"/>
              </a:gdLst>
              <a:ahLst/>
              <a:cxnLst>
                <a:cxn ang="0">
                  <a:pos x="T0" y="T1"/>
                </a:cxn>
                <a:cxn ang="0">
                  <a:pos x="T2" y="T3"/>
                </a:cxn>
                <a:cxn ang="0">
                  <a:pos x="T4" y="T5"/>
                </a:cxn>
                <a:cxn ang="0">
                  <a:pos x="T6" y="T7"/>
                </a:cxn>
                <a:cxn ang="0">
                  <a:pos x="T8" y="T9"/>
                </a:cxn>
              </a:cxnLst>
              <a:rect l="0" t="0" r="r" b="b"/>
              <a:pathLst>
                <a:path w="61" h="64">
                  <a:moveTo>
                    <a:pt x="30" y="64"/>
                  </a:moveTo>
                  <a:lnTo>
                    <a:pt x="0" y="31"/>
                  </a:lnTo>
                  <a:lnTo>
                    <a:pt x="30" y="0"/>
                  </a:lnTo>
                  <a:lnTo>
                    <a:pt x="61" y="33"/>
                  </a:lnTo>
                  <a:lnTo>
                    <a:pt x="30" y="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8"/>
            <p:cNvSpPr>
              <a:spLocks noEditPoints="1"/>
            </p:cNvSpPr>
            <p:nvPr/>
          </p:nvSpPr>
          <p:spPr bwMode="auto">
            <a:xfrm>
              <a:off x="1670128" y="2881859"/>
              <a:ext cx="59534" cy="61211"/>
            </a:xfrm>
            <a:custGeom>
              <a:avLst/>
              <a:gdLst>
                <a:gd name="T0" fmla="*/ 35 w 71"/>
                <a:gd name="T1" fmla="*/ 73 h 73"/>
                <a:gd name="T2" fmla="*/ 71 w 71"/>
                <a:gd name="T3" fmla="*/ 37 h 73"/>
                <a:gd name="T4" fmla="*/ 35 w 71"/>
                <a:gd name="T5" fmla="*/ 0 h 73"/>
                <a:gd name="T6" fmla="*/ 0 w 71"/>
                <a:gd name="T7" fmla="*/ 35 h 73"/>
                <a:gd name="T8" fmla="*/ 35 w 71"/>
                <a:gd name="T9" fmla="*/ 73 h 73"/>
                <a:gd name="T10" fmla="*/ 61 w 71"/>
                <a:gd name="T11" fmla="*/ 37 h 73"/>
                <a:gd name="T12" fmla="*/ 35 w 71"/>
                <a:gd name="T13" fmla="*/ 63 h 73"/>
                <a:gd name="T14" fmla="*/ 9 w 71"/>
                <a:gd name="T15" fmla="*/ 35 h 73"/>
                <a:gd name="T16" fmla="*/ 35 w 71"/>
                <a:gd name="T17" fmla="*/ 9 h 73"/>
                <a:gd name="T18" fmla="*/ 61 w 71"/>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3">
                  <a:moveTo>
                    <a:pt x="35" y="73"/>
                  </a:moveTo>
                  <a:lnTo>
                    <a:pt x="71" y="37"/>
                  </a:lnTo>
                  <a:lnTo>
                    <a:pt x="35" y="0"/>
                  </a:lnTo>
                  <a:lnTo>
                    <a:pt x="0" y="35"/>
                  </a:lnTo>
                  <a:lnTo>
                    <a:pt x="35" y="73"/>
                  </a:lnTo>
                  <a:close/>
                  <a:moveTo>
                    <a:pt x="61" y="37"/>
                  </a:moveTo>
                  <a:lnTo>
                    <a:pt x="35" y="63"/>
                  </a:lnTo>
                  <a:lnTo>
                    <a:pt x="9" y="35"/>
                  </a:lnTo>
                  <a:lnTo>
                    <a:pt x="35" y="9"/>
                  </a:lnTo>
                  <a:lnTo>
                    <a:pt x="61" y="37"/>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9"/>
            <p:cNvSpPr>
              <a:spLocks/>
            </p:cNvSpPr>
            <p:nvPr/>
          </p:nvSpPr>
          <p:spPr bwMode="auto">
            <a:xfrm>
              <a:off x="1927549" y="2642046"/>
              <a:ext cx="53664" cy="55341"/>
            </a:xfrm>
            <a:custGeom>
              <a:avLst/>
              <a:gdLst>
                <a:gd name="T0" fmla="*/ 45 w 64"/>
                <a:gd name="T1" fmla="*/ 66 h 66"/>
                <a:gd name="T2" fmla="*/ 64 w 64"/>
                <a:gd name="T3" fmla="*/ 0 h 66"/>
                <a:gd name="T4" fmla="*/ 0 w 64"/>
                <a:gd name="T5" fmla="*/ 16 h 66"/>
                <a:gd name="T6" fmla="*/ 45 w 64"/>
                <a:gd name="T7" fmla="*/ 66 h 66"/>
              </a:gdLst>
              <a:ahLst/>
              <a:cxnLst>
                <a:cxn ang="0">
                  <a:pos x="T0" y="T1"/>
                </a:cxn>
                <a:cxn ang="0">
                  <a:pos x="T2" y="T3"/>
                </a:cxn>
                <a:cxn ang="0">
                  <a:pos x="T4" y="T5"/>
                </a:cxn>
                <a:cxn ang="0">
                  <a:pos x="T6" y="T7"/>
                </a:cxn>
              </a:cxnLst>
              <a:rect l="0" t="0" r="r" b="b"/>
              <a:pathLst>
                <a:path w="64" h="66">
                  <a:moveTo>
                    <a:pt x="45" y="66"/>
                  </a:moveTo>
                  <a:lnTo>
                    <a:pt x="64" y="0"/>
                  </a:lnTo>
                  <a:lnTo>
                    <a:pt x="0" y="16"/>
                  </a:lnTo>
                  <a:lnTo>
                    <a:pt x="45" y="66"/>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0"/>
            <p:cNvSpPr>
              <a:spLocks/>
            </p:cNvSpPr>
            <p:nvPr/>
          </p:nvSpPr>
          <p:spPr bwMode="auto">
            <a:xfrm>
              <a:off x="4318133" y="6752407"/>
              <a:ext cx="21801" cy="21801"/>
            </a:xfrm>
            <a:custGeom>
              <a:avLst/>
              <a:gdLst>
                <a:gd name="T0" fmla="*/ 11 w 11"/>
                <a:gd name="T1" fmla="*/ 10 h 11"/>
                <a:gd name="T2" fmla="*/ 1 w 11"/>
                <a:gd name="T3" fmla="*/ 11 h 11"/>
                <a:gd name="T4" fmla="*/ 0 w 11"/>
                <a:gd name="T5" fmla="*/ 1 h 11"/>
                <a:gd name="T6" fmla="*/ 9 w 11"/>
                <a:gd name="T7" fmla="*/ 0 h 11"/>
                <a:gd name="T8" fmla="*/ 11 w 11"/>
                <a:gd name="T9" fmla="*/ 10 h 11"/>
              </a:gdLst>
              <a:ahLst/>
              <a:cxnLst>
                <a:cxn ang="0">
                  <a:pos x="T0" y="T1"/>
                </a:cxn>
                <a:cxn ang="0">
                  <a:pos x="T2" y="T3"/>
                </a:cxn>
                <a:cxn ang="0">
                  <a:pos x="T4" y="T5"/>
                </a:cxn>
                <a:cxn ang="0">
                  <a:pos x="T6" y="T7"/>
                </a:cxn>
                <a:cxn ang="0">
                  <a:pos x="T8" y="T9"/>
                </a:cxn>
              </a:cxnLst>
              <a:rect l="0" t="0" r="r" b="b"/>
              <a:pathLst>
                <a:path w="11" h="11">
                  <a:moveTo>
                    <a:pt x="11" y="10"/>
                  </a:moveTo>
                  <a:cubicBezTo>
                    <a:pt x="7" y="10"/>
                    <a:pt x="4" y="10"/>
                    <a:pt x="1" y="11"/>
                  </a:cubicBezTo>
                  <a:cubicBezTo>
                    <a:pt x="0" y="1"/>
                    <a:pt x="0" y="1"/>
                    <a:pt x="0" y="1"/>
                  </a:cubicBezTo>
                  <a:cubicBezTo>
                    <a:pt x="3" y="0"/>
                    <a:pt x="6" y="0"/>
                    <a:pt x="9" y="0"/>
                  </a:cubicBezTo>
                  <a:lnTo>
                    <a:pt x="11"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1"/>
            <p:cNvSpPr>
              <a:spLocks noEditPoints="1"/>
            </p:cNvSpPr>
            <p:nvPr/>
          </p:nvSpPr>
          <p:spPr bwMode="auto">
            <a:xfrm>
              <a:off x="2475095" y="3399218"/>
              <a:ext cx="3382537" cy="3380860"/>
            </a:xfrm>
            <a:custGeom>
              <a:avLst/>
              <a:gdLst>
                <a:gd name="T0" fmla="*/ 1264 w 1707"/>
                <a:gd name="T1" fmla="*/ 1601 h 1706"/>
                <a:gd name="T2" fmla="*/ 1293 w 1707"/>
                <a:gd name="T3" fmla="*/ 1573 h 1706"/>
                <a:gd name="T4" fmla="*/ 1342 w 1707"/>
                <a:gd name="T5" fmla="*/ 1540 h 1706"/>
                <a:gd name="T6" fmla="*/ 1380 w 1707"/>
                <a:gd name="T7" fmla="*/ 1525 h 1706"/>
                <a:gd name="T8" fmla="*/ 1395 w 1707"/>
                <a:gd name="T9" fmla="*/ 1512 h 1706"/>
                <a:gd name="T10" fmla="*/ 1481 w 1707"/>
                <a:gd name="T11" fmla="*/ 1431 h 1706"/>
                <a:gd name="T12" fmla="*/ 1500 w 1707"/>
                <a:gd name="T13" fmla="*/ 1394 h 1706"/>
                <a:gd name="T14" fmla="*/ 1536 w 1707"/>
                <a:gd name="T15" fmla="*/ 1348 h 1706"/>
                <a:gd name="T16" fmla="*/ 1567 w 1707"/>
                <a:gd name="T17" fmla="*/ 1321 h 1706"/>
                <a:gd name="T18" fmla="*/ 1578 w 1707"/>
                <a:gd name="T19" fmla="*/ 1304 h 1706"/>
                <a:gd name="T20" fmla="*/ 712 w 1707"/>
                <a:gd name="T21" fmla="*/ 1694 h 1706"/>
                <a:gd name="T22" fmla="*/ 654 w 1707"/>
                <a:gd name="T23" fmla="*/ 1682 h 1706"/>
                <a:gd name="T24" fmla="*/ 618 w 1707"/>
                <a:gd name="T25" fmla="*/ 1663 h 1706"/>
                <a:gd name="T26" fmla="*/ 599 w 1707"/>
                <a:gd name="T27" fmla="*/ 1657 h 1706"/>
                <a:gd name="T28" fmla="*/ 559 w 1707"/>
                <a:gd name="T29" fmla="*/ 1653 h 1706"/>
                <a:gd name="T30" fmla="*/ 1684 w 1707"/>
                <a:gd name="T31" fmla="*/ 1048 h 1706"/>
                <a:gd name="T32" fmla="*/ 1683 w 1707"/>
                <a:gd name="T33" fmla="*/ 1007 h 1706"/>
                <a:gd name="T34" fmla="*/ 1692 w 1707"/>
                <a:gd name="T35" fmla="*/ 949 h 1706"/>
                <a:gd name="T36" fmla="*/ 1705 w 1707"/>
                <a:gd name="T37" fmla="*/ 910 h 1706"/>
                <a:gd name="T38" fmla="*/ 1706 w 1707"/>
                <a:gd name="T39" fmla="*/ 890 h 1706"/>
                <a:gd name="T40" fmla="*/ 318 w 1707"/>
                <a:gd name="T41" fmla="*/ 1517 h 1706"/>
                <a:gd name="T42" fmla="*/ 272 w 1707"/>
                <a:gd name="T43" fmla="*/ 1477 h 1706"/>
                <a:gd name="T44" fmla="*/ 251 w 1707"/>
                <a:gd name="T45" fmla="*/ 1443 h 1706"/>
                <a:gd name="T46" fmla="*/ 237 w 1707"/>
                <a:gd name="T47" fmla="*/ 1429 h 1706"/>
                <a:gd name="T48" fmla="*/ 204 w 1707"/>
                <a:gd name="T49" fmla="*/ 1406 h 1706"/>
                <a:gd name="T50" fmla="*/ 1673 w 1707"/>
                <a:gd name="T51" fmla="*/ 615 h 1706"/>
                <a:gd name="T52" fmla="*/ 1652 w 1707"/>
                <a:gd name="T53" fmla="*/ 581 h 1706"/>
                <a:gd name="T54" fmla="*/ 1631 w 1707"/>
                <a:gd name="T55" fmla="*/ 525 h 1706"/>
                <a:gd name="T56" fmla="*/ 1624 w 1707"/>
                <a:gd name="T57" fmla="*/ 485 h 1706"/>
                <a:gd name="T58" fmla="*/ 1606 w 1707"/>
                <a:gd name="T59" fmla="*/ 450 h 1706"/>
                <a:gd name="T60" fmla="*/ 1596 w 1707"/>
                <a:gd name="T61" fmla="*/ 432 h 1706"/>
                <a:gd name="T62" fmla="*/ 1568 w 1707"/>
                <a:gd name="T63" fmla="*/ 404 h 1706"/>
                <a:gd name="T64" fmla="*/ 45 w 1707"/>
                <a:gd name="T65" fmla="*/ 1091 h 1706"/>
                <a:gd name="T66" fmla="*/ 25 w 1707"/>
                <a:gd name="T67" fmla="*/ 1055 h 1706"/>
                <a:gd name="T68" fmla="*/ 15 w 1707"/>
                <a:gd name="T69" fmla="*/ 1010 h 1706"/>
                <a:gd name="T70" fmla="*/ 10 w 1707"/>
                <a:gd name="T71" fmla="*/ 977 h 1706"/>
                <a:gd name="T72" fmla="*/ 3 w 1707"/>
                <a:gd name="T73" fmla="*/ 918 h 1706"/>
                <a:gd name="T74" fmla="*/ 11 w 1707"/>
                <a:gd name="T75" fmla="*/ 878 h 1706"/>
                <a:gd name="T76" fmla="*/ 10 w 1707"/>
                <a:gd name="T77" fmla="*/ 858 h 1706"/>
                <a:gd name="T78" fmla="*/ 1323 w 1707"/>
                <a:gd name="T79" fmla="*/ 152 h 1706"/>
                <a:gd name="T80" fmla="*/ 1273 w 1707"/>
                <a:gd name="T81" fmla="*/ 121 h 1706"/>
                <a:gd name="T82" fmla="*/ 1243 w 1707"/>
                <a:gd name="T83" fmla="*/ 94 h 1706"/>
                <a:gd name="T84" fmla="*/ 1225 w 1707"/>
                <a:gd name="T85" fmla="*/ 85 h 1706"/>
                <a:gd name="T86" fmla="*/ 1185 w 1707"/>
                <a:gd name="T87" fmla="*/ 77 h 1706"/>
                <a:gd name="T88" fmla="*/ 53 w 1707"/>
                <a:gd name="T89" fmla="*/ 587 h 1706"/>
                <a:gd name="T90" fmla="*/ 57 w 1707"/>
                <a:gd name="T91" fmla="*/ 547 h 1706"/>
                <a:gd name="T92" fmla="*/ 81 w 1707"/>
                <a:gd name="T93" fmla="*/ 492 h 1706"/>
                <a:gd name="T94" fmla="*/ 107 w 1707"/>
                <a:gd name="T95" fmla="*/ 461 h 1706"/>
                <a:gd name="T96" fmla="*/ 116 w 1707"/>
                <a:gd name="T97" fmla="*/ 444 h 1706"/>
                <a:gd name="T98" fmla="*/ 918 w 1707"/>
                <a:gd name="T99" fmla="*/ 12 h 1706"/>
                <a:gd name="T100" fmla="*/ 860 w 1707"/>
                <a:gd name="T101" fmla="*/ 9 h 1706"/>
                <a:gd name="T102" fmla="*/ 820 w 1707"/>
                <a:gd name="T103" fmla="*/ 0 h 1706"/>
                <a:gd name="T104" fmla="*/ 800 w 1707"/>
                <a:gd name="T105" fmla="*/ 1 h 1706"/>
                <a:gd name="T106" fmla="*/ 762 w 1707"/>
                <a:gd name="T107" fmla="*/ 15 h 1706"/>
                <a:gd name="T108" fmla="*/ 286 w 1707"/>
                <a:gd name="T109" fmla="*/ 229 h 1706"/>
                <a:gd name="T110" fmla="*/ 310 w 1707"/>
                <a:gd name="T111" fmla="*/ 195 h 1706"/>
                <a:gd name="T112" fmla="*/ 357 w 1707"/>
                <a:gd name="T113" fmla="*/ 159 h 1706"/>
                <a:gd name="T114" fmla="*/ 395 w 1707"/>
                <a:gd name="T115" fmla="*/ 145 h 1706"/>
                <a:gd name="T116" fmla="*/ 411 w 1707"/>
                <a:gd name="T117" fmla="*/ 135 h 1706"/>
                <a:gd name="T118" fmla="*/ 498 w 1707"/>
                <a:gd name="T119" fmla="*/ 88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7" h="1706">
                  <a:moveTo>
                    <a:pt x="1228" y="1619"/>
                  </a:moveTo>
                  <a:cubicBezTo>
                    <a:pt x="1224" y="1611"/>
                    <a:pt x="1224" y="1611"/>
                    <a:pt x="1224" y="1611"/>
                  </a:cubicBezTo>
                  <a:cubicBezTo>
                    <a:pt x="1230" y="1608"/>
                    <a:pt x="1236" y="1605"/>
                    <a:pt x="1242" y="1602"/>
                  </a:cubicBezTo>
                  <a:cubicBezTo>
                    <a:pt x="1246" y="1610"/>
                    <a:pt x="1246" y="1610"/>
                    <a:pt x="1246" y="1610"/>
                  </a:cubicBezTo>
                  <a:cubicBezTo>
                    <a:pt x="1240" y="1613"/>
                    <a:pt x="1234" y="1617"/>
                    <a:pt x="1228" y="1619"/>
                  </a:cubicBezTo>
                  <a:close/>
                  <a:moveTo>
                    <a:pt x="1211" y="1628"/>
                  </a:moveTo>
                  <a:cubicBezTo>
                    <a:pt x="1204" y="1631"/>
                    <a:pt x="1198" y="1633"/>
                    <a:pt x="1192" y="1636"/>
                  </a:cubicBezTo>
                  <a:cubicBezTo>
                    <a:pt x="1188" y="1627"/>
                    <a:pt x="1188" y="1627"/>
                    <a:pt x="1188" y="1627"/>
                  </a:cubicBezTo>
                  <a:cubicBezTo>
                    <a:pt x="1194" y="1624"/>
                    <a:pt x="1200" y="1622"/>
                    <a:pt x="1206" y="1619"/>
                  </a:cubicBezTo>
                  <a:lnTo>
                    <a:pt x="1211" y="1628"/>
                  </a:lnTo>
                  <a:close/>
                  <a:moveTo>
                    <a:pt x="1264" y="1601"/>
                  </a:moveTo>
                  <a:cubicBezTo>
                    <a:pt x="1259" y="1592"/>
                    <a:pt x="1259" y="1592"/>
                    <a:pt x="1259" y="1592"/>
                  </a:cubicBezTo>
                  <a:cubicBezTo>
                    <a:pt x="1265" y="1589"/>
                    <a:pt x="1270" y="1586"/>
                    <a:pt x="1276" y="1583"/>
                  </a:cubicBezTo>
                  <a:cubicBezTo>
                    <a:pt x="1281" y="1591"/>
                    <a:pt x="1281" y="1591"/>
                    <a:pt x="1281" y="1591"/>
                  </a:cubicBezTo>
                  <a:cubicBezTo>
                    <a:pt x="1275" y="1595"/>
                    <a:pt x="1270" y="1598"/>
                    <a:pt x="1264" y="1601"/>
                  </a:cubicBezTo>
                  <a:close/>
                  <a:moveTo>
                    <a:pt x="1174" y="1644"/>
                  </a:moveTo>
                  <a:cubicBezTo>
                    <a:pt x="1168" y="1646"/>
                    <a:pt x="1162" y="1649"/>
                    <a:pt x="1155" y="1651"/>
                  </a:cubicBezTo>
                  <a:cubicBezTo>
                    <a:pt x="1152" y="1642"/>
                    <a:pt x="1152" y="1642"/>
                    <a:pt x="1152" y="1642"/>
                  </a:cubicBezTo>
                  <a:cubicBezTo>
                    <a:pt x="1158" y="1639"/>
                    <a:pt x="1164" y="1637"/>
                    <a:pt x="1170" y="1634"/>
                  </a:cubicBezTo>
                  <a:lnTo>
                    <a:pt x="1174" y="1644"/>
                  </a:lnTo>
                  <a:close/>
                  <a:moveTo>
                    <a:pt x="1298" y="1581"/>
                  </a:moveTo>
                  <a:cubicBezTo>
                    <a:pt x="1293" y="1573"/>
                    <a:pt x="1293" y="1573"/>
                    <a:pt x="1293" y="1573"/>
                  </a:cubicBezTo>
                  <a:cubicBezTo>
                    <a:pt x="1298" y="1569"/>
                    <a:pt x="1304" y="1566"/>
                    <a:pt x="1310" y="1562"/>
                  </a:cubicBezTo>
                  <a:cubicBezTo>
                    <a:pt x="1315" y="1571"/>
                    <a:pt x="1315" y="1571"/>
                    <a:pt x="1315" y="1571"/>
                  </a:cubicBezTo>
                  <a:cubicBezTo>
                    <a:pt x="1309" y="1574"/>
                    <a:pt x="1304" y="1578"/>
                    <a:pt x="1298" y="1581"/>
                  </a:cubicBezTo>
                  <a:close/>
                  <a:moveTo>
                    <a:pt x="1137" y="1658"/>
                  </a:moveTo>
                  <a:cubicBezTo>
                    <a:pt x="1131" y="1660"/>
                    <a:pt x="1124" y="1662"/>
                    <a:pt x="1118" y="1664"/>
                  </a:cubicBezTo>
                  <a:cubicBezTo>
                    <a:pt x="1115" y="1655"/>
                    <a:pt x="1115" y="1655"/>
                    <a:pt x="1115" y="1655"/>
                  </a:cubicBezTo>
                  <a:cubicBezTo>
                    <a:pt x="1121" y="1653"/>
                    <a:pt x="1127" y="1651"/>
                    <a:pt x="1134" y="1648"/>
                  </a:cubicBezTo>
                  <a:lnTo>
                    <a:pt x="1137" y="1658"/>
                  </a:lnTo>
                  <a:close/>
                  <a:moveTo>
                    <a:pt x="1331" y="1560"/>
                  </a:moveTo>
                  <a:cubicBezTo>
                    <a:pt x="1326" y="1552"/>
                    <a:pt x="1326" y="1552"/>
                    <a:pt x="1326" y="1552"/>
                  </a:cubicBezTo>
                  <a:cubicBezTo>
                    <a:pt x="1331" y="1548"/>
                    <a:pt x="1337" y="1544"/>
                    <a:pt x="1342" y="1540"/>
                  </a:cubicBezTo>
                  <a:cubicBezTo>
                    <a:pt x="1348" y="1549"/>
                    <a:pt x="1348" y="1549"/>
                    <a:pt x="1348" y="1549"/>
                  </a:cubicBezTo>
                  <a:cubicBezTo>
                    <a:pt x="1342" y="1552"/>
                    <a:pt x="1337" y="1556"/>
                    <a:pt x="1331" y="1560"/>
                  </a:cubicBezTo>
                  <a:close/>
                  <a:moveTo>
                    <a:pt x="1099" y="1670"/>
                  </a:moveTo>
                  <a:cubicBezTo>
                    <a:pt x="1093" y="1672"/>
                    <a:pt x="1086" y="1674"/>
                    <a:pt x="1080" y="1675"/>
                  </a:cubicBezTo>
                  <a:cubicBezTo>
                    <a:pt x="1077" y="1666"/>
                    <a:pt x="1077" y="1666"/>
                    <a:pt x="1077" y="1666"/>
                  </a:cubicBezTo>
                  <a:cubicBezTo>
                    <a:pt x="1084" y="1664"/>
                    <a:pt x="1090" y="1662"/>
                    <a:pt x="1096" y="1660"/>
                  </a:cubicBezTo>
                  <a:lnTo>
                    <a:pt x="1099" y="1670"/>
                  </a:lnTo>
                  <a:close/>
                  <a:moveTo>
                    <a:pt x="1364" y="1537"/>
                  </a:moveTo>
                  <a:cubicBezTo>
                    <a:pt x="1358" y="1529"/>
                    <a:pt x="1358" y="1529"/>
                    <a:pt x="1358" y="1529"/>
                  </a:cubicBezTo>
                  <a:cubicBezTo>
                    <a:pt x="1363" y="1525"/>
                    <a:pt x="1368" y="1521"/>
                    <a:pt x="1373" y="1517"/>
                  </a:cubicBezTo>
                  <a:cubicBezTo>
                    <a:pt x="1380" y="1525"/>
                    <a:pt x="1380" y="1525"/>
                    <a:pt x="1380" y="1525"/>
                  </a:cubicBezTo>
                  <a:cubicBezTo>
                    <a:pt x="1374" y="1529"/>
                    <a:pt x="1369" y="1533"/>
                    <a:pt x="1364" y="1537"/>
                  </a:cubicBezTo>
                  <a:close/>
                  <a:moveTo>
                    <a:pt x="1061" y="1680"/>
                  </a:moveTo>
                  <a:cubicBezTo>
                    <a:pt x="1054" y="1682"/>
                    <a:pt x="1048" y="1684"/>
                    <a:pt x="1041" y="1685"/>
                  </a:cubicBezTo>
                  <a:cubicBezTo>
                    <a:pt x="1039" y="1675"/>
                    <a:pt x="1039" y="1675"/>
                    <a:pt x="1039" y="1675"/>
                  </a:cubicBezTo>
                  <a:cubicBezTo>
                    <a:pt x="1046" y="1674"/>
                    <a:pt x="1052" y="1672"/>
                    <a:pt x="1058" y="1671"/>
                  </a:cubicBezTo>
                  <a:lnTo>
                    <a:pt x="1061" y="1680"/>
                  </a:lnTo>
                  <a:close/>
                  <a:moveTo>
                    <a:pt x="1395" y="1512"/>
                  </a:moveTo>
                  <a:cubicBezTo>
                    <a:pt x="1389" y="1505"/>
                    <a:pt x="1389" y="1505"/>
                    <a:pt x="1389" y="1505"/>
                  </a:cubicBezTo>
                  <a:cubicBezTo>
                    <a:pt x="1394" y="1501"/>
                    <a:pt x="1399" y="1496"/>
                    <a:pt x="1404" y="1492"/>
                  </a:cubicBezTo>
                  <a:cubicBezTo>
                    <a:pt x="1410" y="1500"/>
                    <a:pt x="1410" y="1500"/>
                    <a:pt x="1410" y="1500"/>
                  </a:cubicBezTo>
                  <a:cubicBezTo>
                    <a:pt x="1405" y="1504"/>
                    <a:pt x="1400" y="1508"/>
                    <a:pt x="1395" y="1512"/>
                  </a:cubicBezTo>
                  <a:close/>
                  <a:moveTo>
                    <a:pt x="1425" y="1486"/>
                  </a:moveTo>
                  <a:cubicBezTo>
                    <a:pt x="1418" y="1479"/>
                    <a:pt x="1418" y="1479"/>
                    <a:pt x="1418" y="1479"/>
                  </a:cubicBezTo>
                  <a:cubicBezTo>
                    <a:pt x="1423" y="1475"/>
                    <a:pt x="1428" y="1470"/>
                    <a:pt x="1433" y="1466"/>
                  </a:cubicBezTo>
                  <a:cubicBezTo>
                    <a:pt x="1440" y="1473"/>
                    <a:pt x="1440" y="1473"/>
                    <a:pt x="1440" y="1473"/>
                  </a:cubicBezTo>
                  <a:cubicBezTo>
                    <a:pt x="1435" y="1477"/>
                    <a:pt x="1430" y="1482"/>
                    <a:pt x="1425" y="1486"/>
                  </a:cubicBezTo>
                  <a:close/>
                  <a:moveTo>
                    <a:pt x="1454" y="1459"/>
                  </a:moveTo>
                  <a:cubicBezTo>
                    <a:pt x="1447" y="1452"/>
                    <a:pt x="1447" y="1452"/>
                    <a:pt x="1447" y="1452"/>
                  </a:cubicBezTo>
                  <a:cubicBezTo>
                    <a:pt x="1452" y="1448"/>
                    <a:pt x="1456" y="1443"/>
                    <a:pt x="1461" y="1438"/>
                  </a:cubicBezTo>
                  <a:cubicBezTo>
                    <a:pt x="1468" y="1445"/>
                    <a:pt x="1468" y="1445"/>
                    <a:pt x="1468" y="1445"/>
                  </a:cubicBezTo>
                  <a:cubicBezTo>
                    <a:pt x="1463" y="1450"/>
                    <a:pt x="1459" y="1455"/>
                    <a:pt x="1454" y="1459"/>
                  </a:cubicBezTo>
                  <a:close/>
                  <a:moveTo>
                    <a:pt x="1481" y="1431"/>
                  </a:moveTo>
                  <a:cubicBezTo>
                    <a:pt x="1474" y="1424"/>
                    <a:pt x="1474" y="1424"/>
                    <a:pt x="1474" y="1424"/>
                  </a:cubicBezTo>
                  <a:cubicBezTo>
                    <a:pt x="1479" y="1419"/>
                    <a:pt x="1483" y="1414"/>
                    <a:pt x="1487" y="1409"/>
                  </a:cubicBezTo>
                  <a:cubicBezTo>
                    <a:pt x="1495" y="1416"/>
                    <a:pt x="1495" y="1416"/>
                    <a:pt x="1495" y="1416"/>
                  </a:cubicBezTo>
                  <a:cubicBezTo>
                    <a:pt x="1490" y="1421"/>
                    <a:pt x="1486" y="1426"/>
                    <a:pt x="1481" y="1431"/>
                  </a:cubicBezTo>
                  <a:close/>
                  <a:moveTo>
                    <a:pt x="911" y="1704"/>
                  </a:moveTo>
                  <a:cubicBezTo>
                    <a:pt x="904" y="1705"/>
                    <a:pt x="898" y="1705"/>
                    <a:pt x="891" y="1705"/>
                  </a:cubicBezTo>
                  <a:cubicBezTo>
                    <a:pt x="890" y="1695"/>
                    <a:pt x="890" y="1695"/>
                    <a:pt x="890" y="1695"/>
                  </a:cubicBezTo>
                  <a:cubicBezTo>
                    <a:pt x="897" y="1695"/>
                    <a:pt x="904" y="1695"/>
                    <a:pt x="910" y="1694"/>
                  </a:cubicBezTo>
                  <a:lnTo>
                    <a:pt x="911" y="1704"/>
                  </a:lnTo>
                  <a:close/>
                  <a:moveTo>
                    <a:pt x="1508" y="1401"/>
                  </a:moveTo>
                  <a:cubicBezTo>
                    <a:pt x="1500" y="1394"/>
                    <a:pt x="1500" y="1394"/>
                    <a:pt x="1500" y="1394"/>
                  </a:cubicBezTo>
                  <a:cubicBezTo>
                    <a:pt x="1504" y="1389"/>
                    <a:pt x="1508" y="1384"/>
                    <a:pt x="1512" y="1379"/>
                  </a:cubicBezTo>
                  <a:cubicBezTo>
                    <a:pt x="1520" y="1385"/>
                    <a:pt x="1520" y="1385"/>
                    <a:pt x="1520" y="1385"/>
                  </a:cubicBezTo>
                  <a:cubicBezTo>
                    <a:pt x="1516" y="1390"/>
                    <a:pt x="1512" y="1396"/>
                    <a:pt x="1508" y="1401"/>
                  </a:cubicBezTo>
                  <a:close/>
                  <a:moveTo>
                    <a:pt x="871" y="1706"/>
                  </a:moveTo>
                  <a:cubicBezTo>
                    <a:pt x="864" y="1706"/>
                    <a:pt x="858" y="1706"/>
                    <a:pt x="851" y="1706"/>
                  </a:cubicBezTo>
                  <a:cubicBezTo>
                    <a:pt x="851" y="1696"/>
                    <a:pt x="851" y="1696"/>
                    <a:pt x="851" y="1696"/>
                  </a:cubicBezTo>
                  <a:cubicBezTo>
                    <a:pt x="858" y="1696"/>
                    <a:pt x="864" y="1696"/>
                    <a:pt x="871" y="1696"/>
                  </a:cubicBezTo>
                  <a:lnTo>
                    <a:pt x="871" y="1706"/>
                  </a:lnTo>
                  <a:close/>
                  <a:moveTo>
                    <a:pt x="1532" y="1370"/>
                  </a:moveTo>
                  <a:cubicBezTo>
                    <a:pt x="1525" y="1364"/>
                    <a:pt x="1525" y="1364"/>
                    <a:pt x="1525" y="1364"/>
                  </a:cubicBezTo>
                  <a:cubicBezTo>
                    <a:pt x="1528" y="1358"/>
                    <a:pt x="1532" y="1353"/>
                    <a:pt x="1536" y="1348"/>
                  </a:cubicBezTo>
                  <a:cubicBezTo>
                    <a:pt x="1544" y="1354"/>
                    <a:pt x="1544" y="1354"/>
                    <a:pt x="1544" y="1354"/>
                  </a:cubicBezTo>
                  <a:cubicBezTo>
                    <a:pt x="1540" y="1359"/>
                    <a:pt x="1536" y="1364"/>
                    <a:pt x="1532" y="1370"/>
                  </a:cubicBezTo>
                  <a:close/>
                  <a:moveTo>
                    <a:pt x="831" y="1706"/>
                  </a:moveTo>
                  <a:cubicBezTo>
                    <a:pt x="825" y="1706"/>
                    <a:pt x="818" y="1705"/>
                    <a:pt x="811" y="1705"/>
                  </a:cubicBezTo>
                  <a:cubicBezTo>
                    <a:pt x="812" y="1695"/>
                    <a:pt x="812" y="1695"/>
                    <a:pt x="812" y="1695"/>
                  </a:cubicBezTo>
                  <a:cubicBezTo>
                    <a:pt x="818" y="1696"/>
                    <a:pt x="825" y="1696"/>
                    <a:pt x="832" y="1696"/>
                  </a:cubicBezTo>
                  <a:lnTo>
                    <a:pt x="831" y="1706"/>
                  </a:lnTo>
                  <a:close/>
                  <a:moveTo>
                    <a:pt x="1556" y="1337"/>
                  </a:moveTo>
                  <a:cubicBezTo>
                    <a:pt x="1548" y="1332"/>
                    <a:pt x="1548" y="1332"/>
                    <a:pt x="1548" y="1332"/>
                  </a:cubicBezTo>
                  <a:cubicBezTo>
                    <a:pt x="1551" y="1326"/>
                    <a:pt x="1555" y="1321"/>
                    <a:pt x="1559" y="1315"/>
                  </a:cubicBezTo>
                  <a:cubicBezTo>
                    <a:pt x="1567" y="1321"/>
                    <a:pt x="1567" y="1321"/>
                    <a:pt x="1567" y="1321"/>
                  </a:cubicBezTo>
                  <a:cubicBezTo>
                    <a:pt x="1563" y="1326"/>
                    <a:pt x="1559" y="1332"/>
                    <a:pt x="1556" y="1337"/>
                  </a:cubicBezTo>
                  <a:close/>
                  <a:moveTo>
                    <a:pt x="791" y="1704"/>
                  </a:moveTo>
                  <a:cubicBezTo>
                    <a:pt x="785" y="1703"/>
                    <a:pt x="778" y="1703"/>
                    <a:pt x="772" y="1702"/>
                  </a:cubicBezTo>
                  <a:cubicBezTo>
                    <a:pt x="773" y="1692"/>
                    <a:pt x="773" y="1692"/>
                    <a:pt x="773" y="1692"/>
                  </a:cubicBezTo>
                  <a:cubicBezTo>
                    <a:pt x="779" y="1693"/>
                    <a:pt x="786" y="1694"/>
                    <a:pt x="792" y="1694"/>
                  </a:cubicBezTo>
                  <a:lnTo>
                    <a:pt x="791" y="1704"/>
                  </a:lnTo>
                  <a:close/>
                  <a:moveTo>
                    <a:pt x="1578" y="1304"/>
                  </a:moveTo>
                  <a:cubicBezTo>
                    <a:pt x="1569" y="1299"/>
                    <a:pt x="1569" y="1299"/>
                    <a:pt x="1569" y="1299"/>
                  </a:cubicBezTo>
                  <a:cubicBezTo>
                    <a:pt x="1573" y="1293"/>
                    <a:pt x="1576" y="1288"/>
                    <a:pt x="1579" y="1282"/>
                  </a:cubicBezTo>
                  <a:cubicBezTo>
                    <a:pt x="1588" y="1287"/>
                    <a:pt x="1588" y="1287"/>
                    <a:pt x="1588" y="1287"/>
                  </a:cubicBezTo>
                  <a:cubicBezTo>
                    <a:pt x="1585" y="1293"/>
                    <a:pt x="1581" y="1299"/>
                    <a:pt x="1578" y="1304"/>
                  </a:cubicBezTo>
                  <a:close/>
                  <a:moveTo>
                    <a:pt x="752" y="1700"/>
                  </a:moveTo>
                  <a:cubicBezTo>
                    <a:pt x="745" y="1699"/>
                    <a:pt x="739" y="1698"/>
                    <a:pt x="732" y="1697"/>
                  </a:cubicBezTo>
                  <a:cubicBezTo>
                    <a:pt x="733" y="1688"/>
                    <a:pt x="733" y="1688"/>
                    <a:pt x="733" y="1688"/>
                  </a:cubicBezTo>
                  <a:cubicBezTo>
                    <a:pt x="740" y="1689"/>
                    <a:pt x="746" y="1689"/>
                    <a:pt x="753" y="1690"/>
                  </a:cubicBezTo>
                  <a:lnTo>
                    <a:pt x="752" y="1700"/>
                  </a:lnTo>
                  <a:close/>
                  <a:moveTo>
                    <a:pt x="1598" y="1270"/>
                  </a:moveTo>
                  <a:cubicBezTo>
                    <a:pt x="1589" y="1265"/>
                    <a:pt x="1589" y="1265"/>
                    <a:pt x="1589" y="1265"/>
                  </a:cubicBezTo>
                  <a:cubicBezTo>
                    <a:pt x="1592" y="1259"/>
                    <a:pt x="1596" y="1254"/>
                    <a:pt x="1599" y="1248"/>
                  </a:cubicBezTo>
                  <a:cubicBezTo>
                    <a:pt x="1607" y="1252"/>
                    <a:pt x="1607" y="1252"/>
                    <a:pt x="1607" y="1252"/>
                  </a:cubicBezTo>
                  <a:cubicBezTo>
                    <a:pt x="1604" y="1258"/>
                    <a:pt x="1601" y="1264"/>
                    <a:pt x="1598" y="1270"/>
                  </a:cubicBezTo>
                  <a:close/>
                  <a:moveTo>
                    <a:pt x="712" y="1694"/>
                  </a:moveTo>
                  <a:cubicBezTo>
                    <a:pt x="706" y="1693"/>
                    <a:pt x="699" y="1692"/>
                    <a:pt x="693" y="1691"/>
                  </a:cubicBezTo>
                  <a:cubicBezTo>
                    <a:pt x="695" y="1681"/>
                    <a:pt x="695" y="1681"/>
                    <a:pt x="695" y="1681"/>
                  </a:cubicBezTo>
                  <a:cubicBezTo>
                    <a:pt x="701" y="1682"/>
                    <a:pt x="708" y="1684"/>
                    <a:pt x="714" y="1685"/>
                  </a:cubicBezTo>
                  <a:lnTo>
                    <a:pt x="712" y="1694"/>
                  </a:lnTo>
                  <a:close/>
                  <a:moveTo>
                    <a:pt x="1616" y="1235"/>
                  </a:moveTo>
                  <a:cubicBezTo>
                    <a:pt x="1608" y="1230"/>
                    <a:pt x="1608" y="1230"/>
                    <a:pt x="1608" y="1230"/>
                  </a:cubicBezTo>
                  <a:cubicBezTo>
                    <a:pt x="1611" y="1225"/>
                    <a:pt x="1613" y="1219"/>
                    <a:pt x="1616" y="1213"/>
                  </a:cubicBezTo>
                  <a:cubicBezTo>
                    <a:pt x="1625" y="1217"/>
                    <a:pt x="1625" y="1217"/>
                    <a:pt x="1625" y="1217"/>
                  </a:cubicBezTo>
                  <a:cubicBezTo>
                    <a:pt x="1622" y="1223"/>
                    <a:pt x="1619" y="1229"/>
                    <a:pt x="1616" y="1235"/>
                  </a:cubicBezTo>
                  <a:close/>
                  <a:moveTo>
                    <a:pt x="673" y="1687"/>
                  </a:moveTo>
                  <a:cubicBezTo>
                    <a:pt x="667" y="1685"/>
                    <a:pt x="660" y="1684"/>
                    <a:pt x="654" y="1682"/>
                  </a:cubicBezTo>
                  <a:cubicBezTo>
                    <a:pt x="656" y="1673"/>
                    <a:pt x="656" y="1673"/>
                    <a:pt x="656" y="1673"/>
                  </a:cubicBezTo>
                  <a:cubicBezTo>
                    <a:pt x="662" y="1674"/>
                    <a:pt x="669" y="1676"/>
                    <a:pt x="675" y="1677"/>
                  </a:cubicBezTo>
                  <a:lnTo>
                    <a:pt x="673" y="1687"/>
                  </a:lnTo>
                  <a:close/>
                  <a:moveTo>
                    <a:pt x="1633" y="1199"/>
                  </a:moveTo>
                  <a:cubicBezTo>
                    <a:pt x="1624" y="1195"/>
                    <a:pt x="1624" y="1195"/>
                    <a:pt x="1624" y="1195"/>
                  </a:cubicBezTo>
                  <a:cubicBezTo>
                    <a:pt x="1627" y="1189"/>
                    <a:pt x="1630" y="1183"/>
                    <a:pt x="1632" y="1177"/>
                  </a:cubicBezTo>
                  <a:cubicBezTo>
                    <a:pt x="1641" y="1181"/>
                    <a:pt x="1641" y="1181"/>
                    <a:pt x="1641" y="1181"/>
                  </a:cubicBezTo>
                  <a:cubicBezTo>
                    <a:pt x="1639" y="1187"/>
                    <a:pt x="1636" y="1193"/>
                    <a:pt x="1633" y="1199"/>
                  </a:cubicBezTo>
                  <a:close/>
                  <a:moveTo>
                    <a:pt x="634" y="1678"/>
                  </a:moveTo>
                  <a:cubicBezTo>
                    <a:pt x="628" y="1676"/>
                    <a:pt x="622" y="1674"/>
                    <a:pt x="615" y="1672"/>
                  </a:cubicBezTo>
                  <a:cubicBezTo>
                    <a:pt x="618" y="1663"/>
                    <a:pt x="618" y="1663"/>
                    <a:pt x="618" y="1663"/>
                  </a:cubicBezTo>
                  <a:cubicBezTo>
                    <a:pt x="624" y="1665"/>
                    <a:pt x="631" y="1666"/>
                    <a:pt x="637" y="1668"/>
                  </a:cubicBezTo>
                  <a:lnTo>
                    <a:pt x="634" y="1678"/>
                  </a:lnTo>
                  <a:close/>
                  <a:moveTo>
                    <a:pt x="1649" y="1162"/>
                  </a:moveTo>
                  <a:cubicBezTo>
                    <a:pt x="1640" y="1159"/>
                    <a:pt x="1640" y="1159"/>
                    <a:pt x="1640" y="1159"/>
                  </a:cubicBezTo>
                  <a:cubicBezTo>
                    <a:pt x="1642" y="1152"/>
                    <a:pt x="1644" y="1146"/>
                    <a:pt x="1647" y="1140"/>
                  </a:cubicBezTo>
                  <a:cubicBezTo>
                    <a:pt x="1656" y="1143"/>
                    <a:pt x="1656" y="1143"/>
                    <a:pt x="1656" y="1143"/>
                  </a:cubicBezTo>
                  <a:cubicBezTo>
                    <a:pt x="1654" y="1150"/>
                    <a:pt x="1651" y="1156"/>
                    <a:pt x="1649" y="1162"/>
                  </a:cubicBezTo>
                  <a:close/>
                  <a:moveTo>
                    <a:pt x="596" y="1666"/>
                  </a:moveTo>
                  <a:cubicBezTo>
                    <a:pt x="590" y="1664"/>
                    <a:pt x="584" y="1662"/>
                    <a:pt x="577" y="1660"/>
                  </a:cubicBezTo>
                  <a:cubicBezTo>
                    <a:pt x="581" y="1651"/>
                    <a:pt x="581" y="1651"/>
                    <a:pt x="581" y="1651"/>
                  </a:cubicBezTo>
                  <a:cubicBezTo>
                    <a:pt x="587" y="1653"/>
                    <a:pt x="593" y="1655"/>
                    <a:pt x="599" y="1657"/>
                  </a:cubicBezTo>
                  <a:lnTo>
                    <a:pt x="596" y="1666"/>
                  </a:lnTo>
                  <a:close/>
                  <a:moveTo>
                    <a:pt x="1662" y="1125"/>
                  </a:moveTo>
                  <a:cubicBezTo>
                    <a:pt x="1653" y="1122"/>
                    <a:pt x="1653" y="1122"/>
                    <a:pt x="1653" y="1122"/>
                  </a:cubicBezTo>
                  <a:cubicBezTo>
                    <a:pt x="1655" y="1115"/>
                    <a:pt x="1657" y="1109"/>
                    <a:pt x="1659" y="1103"/>
                  </a:cubicBezTo>
                  <a:cubicBezTo>
                    <a:pt x="1669" y="1106"/>
                    <a:pt x="1669" y="1106"/>
                    <a:pt x="1669" y="1106"/>
                  </a:cubicBezTo>
                  <a:cubicBezTo>
                    <a:pt x="1667" y="1112"/>
                    <a:pt x="1665" y="1118"/>
                    <a:pt x="1662" y="1125"/>
                  </a:cubicBezTo>
                  <a:close/>
                  <a:moveTo>
                    <a:pt x="559" y="1653"/>
                  </a:moveTo>
                  <a:cubicBezTo>
                    <a:pt x="552" y="1651"/>
                    <a:pt x="546" y="1649"/>
                    <a:pt x="540" y="1646"/>
                  </a:cubicBezTo>
                  <a:cubicBezTo>
                    <a:pt x="544" y="1637"/>
                    <a:pt x="544" y="1637"/>
                    <a:pt x="544" y="1637"/>
                  </a:cubicBezTo>
                  <a:cubicBezTo>
                    <a:pt x="550" y="1640"/>
                    <a:pt x="556" y="1642"/>
                    <a:pt x="562" y="1644"/>
                  </a:cubicBezTo>
                  <a:lnTo>
                    <a:pt x="559" y="1653"/>
                  </a:lnTo>
                  <a:close/>
                  <a:moveTo>
                    <a:pt x="1674" y="1087"/>
                  </a:moveTo>
                  <a:cubicBezTo>
                    <a:pt x="1665" y="1084"/>
                    <a:pt x="1665" y="1084"/>
                    <a:pt x="1665" y="1084"/>
                  </a:cubicBezTo>
                  <a:cubicBezTo>
                    <a:pt x="1667" y="1078"/>
                    <a:pt x="1668" y="1071"/>
                    <a:pt x="1670" y="1065"/>
                  </a:cubicBezTo>
                  <a:cubicBezTo>
                    <a:pt x="1679" y="1067"/>
                    <a:pt x="1679" y="1067"/>
                    <a:pt x="1679" y="1067"/>
                  </a:cubicBezTo>
                  <a:cubicBezTo>
                    <a:pt x="1678" y="1074"/>
                    <a:pt x="1676" y="1080"/>
                    <a:pt x="1674" y="1087"/>
                  </a:cubicBezTo>
                  <a:close/>
                  <a:moveTo>
                    <a:pt x="522" y="1639"/>
                  </a:moveTo>
                  <a:cubicBezTo>
                    <a:pt x="515" y="1636"/>
                    <a:pt x="509" y="1634"/>
                    <a:pt x="503" y="1631"/>
                  </a:cubicBezTo>
                  <a:cubicBezTo>
                    <a:pt x="507" y="1622"/>
                    <a:pt x="507" y="1622"/>
                    <a:pt x="507" y="1622"/>
                  </a:cubicBezTo>
                  <a:cubicBezTo>
                    <a:pt x="513" y="1624"/>
                    <a:pt x="519" y="1627"/>
                    <a:pt x="525" y="1630"/>
                  </a:cubicBezTo>
                  <a:lnTo>
                    <a:pt x="522" y="1639"/>
                  </a:lnTo>
                  <a:close/>
                  <a:moveTo>
                    <a:pt x="1684" y="1048"/>
                  </a:moveTo>
                  <a:cubicBezTo>
                    <a:pt x="1675" y="1046"/>
                    <a:pt x="1675" y="1046"/>
                    <a:pt x="1675" y="1046"/>
                  </a:cubicBezTo>
                  <a:cubicBezTo>
                    <a:pt x="1676" y="1040"/>
                    <a:pt x="1678" y="1033"/>
                    <a:pt x="1679" y="1027"/>
                  </a:cubicBezTo>
                  <a:cubicBezTo>
                    <a:pt x="1689" y="1029"/>
                    <a:pt x="1689" y="1029"/>
                    <a:pt x="1689" y="1029"/>
                  </a:cubicBezTo>
                  <a:cubicBezTo>
                    <a:pt x="1687" y="1035"/>
                    <a:pt x="1686" y="1042"/>
                    <a:pt x="1684" y="1048"/>
                  </a:cubicBezTo>
                  <a:close/>
                  <a:moveTo>
                    <a:pt x="485" y="1622"/>
                  </a:moveTo>
                  <a:cubicBezTo>
                    <a:pt x="479" y="1620"/>
                    <a:pt x="473" y="1617"/>
                    <a:pt x="467" y="1614"/>
                  </a:cubicBezTo>
                  <a:cubicBezTo>
                    <a:pt x="472" y="1605"/>
                    <a:pt x="472" y="1605"/>
                    <a:pt x="472" y="1605"/>
                  </a:cubicBezTo>
                  <a:cubicBezTo>
                    <a:pt x="478" y="1608"/>
                    <a:pt x="484" y="1611"/>
                    <a:pt x="490" y="1613"/>
                  </a:cubicBezTo>
                  <a:lnTo>
                    <a:pt x="485" y="1622"/>
                  </a:lnTo>
                  <a:close/>
                  <a:moveTo>
                    <a:pt x="1693" y="1009"/>
                  </a:moveTo>
                  <a:cubicBezTo>
                    <a:pt x="1683" y="1007"/>
                    <a:pt x="1683" y="1007"/>
                    <a:pt x="1683" y="1007"/>
                  </a:cubicBezTo>
                  <a:cubicBezTo>
                    <a:pt x="1684" y="1001"/>
                    <a:pt x="1685" y="994"/>
                    <a:pt x="1686" y="988"/>
                  </a:cubicBezTo>
                  <a:cubicBezTo>
                    <a:pt x="1696" y="989"/>
                    <a:pt x="1696" y="989"/>
                    <a:pt x="1696" y="989"/>
                  </a:cubicBezTo>
                  <a:cubicBezTo>
                    <a:pt x="1695" y="996"/>
                    <a:pt x="1694" y="1003"/>
                    <a:pt x="1693" y="1009"/>
                  </a:cubicBezTo>
                  <a:close/>
                  <a:moveTo>
                    <a:pt x="450" y="1604"/>
                  </a:moveTo>
                  <a:cubicBezTo>
                    <a:pt x="444" y="1601"/>
                    <a:pt x="438" y="1598"/>
                    <a:pt x="432" y="1595"/>
                  </a:cubicBezTo>
                  <a:cubicBezTo>
                    <a:pt x="437" y="1586"/>
                    <a:pt x="437" y="1586"/>
                    <a:pt x="437" y="1586"/>
                  </a:cubicBezTo>
                  <a:cubicBezTo>
                    <a:pt x="443" y="1589"/>
                    <a:pt x="449" y="1593"/>
                    <a:pt x="455" y="1596"/>
                  </a:cubicBezTo>
                  <a:lnTo>
                    <a:pt x="450" y="1604"/>
                  </a:lnTo>
                  <a:close/>
                  <a:moveTo>
                    <a:pt x="1699" y="970"/>
                  </a:moveTo>
                  <a:cubicBezTo>
                    <a:pt x="1689" y="968"/>
                    <a:pt x="1689" y="968"/>
                    <a:pt x="1689" y="968"/>
                  </a:cubicBezTo>
                  <a:cubicBezTo>
                    <a:pt x="1690" y="962"/>
                    <a:pt x="1691" y="955"/>
                    <a:pt x="1692" y="949"/>
                  </a:cubicBezTo>
                  <a:cubicBezTo>
                    <a:pt x="1701" y="950"/>
                    <a:pt x="1701" y="950"/>
                    <a:pt x="1701" y="950"/>
                  </a:cubicBezTo>
                  <a:cubicBezTo>
                    <a:pt x="1701" y="957"/>
                    <a:pt x="1700" y="963"/>
                    <a:pt x="1699" y="970"/>
                  </a:cubicBezTo>
                  <a:close/>
                  <a:moveTo>
                    <a:pt x="415" y="1585"/>
                  </a:moveTo>
                  <a:cubicBezTo>
                    <a:pt x="410" y="1581"/>
                    <a:pt x="404" y="1578"/>
                    <a:pt x="398" y="1574"/>
                  </a:cubicBezTo>
                  <a:cubicBezTo>
                    <a:pt x="404" y="1566"/>
                    <a:pt x="404" y="1566"/>
                    <a:pt x="404" y="1566"/>
                  </a:cubicBezTo>
                  <a:cubicBezTo>
                    <a:pt x="409" y="1569"/>
                    <a:pt x="415" y="1573"/>
                    <a:pt x="420" y="1576"/>
                  </a:cubicBezTo>
                  <a:lnTo>
                    <a:pt x="415" y="1585"/>
                  </a:lnTo>
                  <a:close/>
                  <a:moveTo>
                    <a:pt x="1703" y="930"/>
                  </a:moveTo>
                  <a:cubicBezTo>
                    <a:pt x="1694" y="929"/>
                    <a:pt x="1694" y="929"/>
                    <a:pt x="1694" y="929"/>
                  </a:cubicBezTo>
                  <a:cubicBezTo>
                    <a:pt x="1694" y="923"/>
                    <a:pt x="1695" y="916"/>
                    <a:pt x="1695" y="910"/>
                  </a:cubicBezTo>
                  <a:cubicBezTo>
                    <a:pt x="1705" y="910"/>
                    <a:pt x="1705" y="910"/>
                    <a:pt x="1705" y="910"/>
                  </a:cubicBezTo>
                  <a:cubicBezTo>
                    <a:pt x="1705" y="917"/>
                    <a:pt x="1704" y="924"/>
                    <a:pt x="1703" y="930"/>
                  </a:cubicBezTo>
                  <a:close/>
                  <a:moveTo>
                    <a:pt x="382" y="1564"/>
                  </a:moveTo>
                  <a:cubicBezTo>
                    <a:pt x="376" y="1560"/>
                    <a:pt x="371" y="1556"/>
                    <a:pt x="365" y="1552"/>
                  </a:cubicBezTo>
                  <a:cubicBezTo>
                    <a:pt x="371" y="1544"/>
                    <a:pt x="371" y="1544"/>
                    <a:pt x="371" y="1544"/>
                  </a:cubicBezTo>
                  <a:cubicBezTo>
                    <a:pt x="376" y="1548"/>
                    <a:pt x="382" y="1552"/>
                    <a:pt x="387" y="1555"/>
                  </a:cubicBezTo>
                  <a:lnTo>
                    <a:pt x="382" y="1564"/>
                  </a:lnTo>
                  <a:close/>
                  <a:moveTo>
                    <a:pt x="1706" y="890"/>
                  </a:moveTo>
                  <a:cubicBezTo>
                    <a:pt x="1696" y="890"/>
                    <a:pt x="1696" y="890"/>
                    <a:pt x="1696" y="890"/>
                  </a:cubicBezTo>
                  <a:cubicBezTo>
                    <a:pt x="1696" y="883"/>
                    <a:pt x="1697" y="877"/>
                    <a:pt x="1697" y="870"/>
                  </a:cubicBezTo>
                  <a:cubicBezTo>
                    <a:pt x="1707" y="871"/>
                    <a:pt x="1707" y="871"/>
                    <a:pt x="1707" y="871"/>
                  </a:cubicBezTo>
                  <a:cubicBezTo>
                    <a:pt x="1707" y="877"/>
                    <a:pt x="1706" y="884"/>
                    <a:pt x="1706" y="890"/>
                  </a:cubicBezTo>
                  <a:close/>
                  <a:moveTo>
                    <a:pt x="349" y="1541"/>
                  </a:moveTo>
                  <a:cubicBezTo>
                    <a:pt x="344" y="1537"/>
                    <a:pt x="338" y="1533"/>
                    <a:pt x="333" y="1529"/>
                  </a:cubicBezTo>
                  <a:cubicBezTo>
                    <a:pt x="339" y="1521"/>
                    <a:pt x="339" y="1521"/>
                    <a:pt x="339" y="1521"/>
                  </a:cubicBezTo>
                  <a:cubicBezTo>
                    <a:pt x="344" y="1525"/>
                    <a:pt x="350" y="1529"/>
                    <a:pt x="355" y="1533"/>
                  </a:cubicBezTo>
                  <a:lnTo>
                    <a:pt x="349" y="1541"/>
                  </a:lnTo>
                  <a:close/>
                  <a:moveTo>
                    <a:pt x="1707" y="851"/>
                  </a:moveTo>
                  <a:cubicBezTo>
                    <a:pt x="1697" y="851"/>
                    <a:pt x="1697" y="851"/>
                    <a:pt x="1697" y="851"/>
                  </a:cubicBezTo>
                  <a:cubicBezTo>
                    <a:pt x="1697" y="844"/>
                    <a:pt x="1697" y="838"/>
                    <a:pt x="1697" y="831"/>
                  </a:cubicBezTo>
                  <a:cubicBezTo>
                    <a:pt x="1707" y="831"/>
                    <a:pt x="1707" y="831"/>
                    <a:pt x="1707" y="831"/>
                  </a:cubicBezTo>
                  <a:cubicBezTo>
                    <a:pt x="1707" y="837"/>
                    <a:pt x="1707" y="844"/>
                    <a:pt x="1707" y="851"/>
                  </a:cubicBezTo>
                  <a:close/>
                  <a:moveTo>
                    <a:pt x="318" y="1517"/>
                  </a:moveTo>
                  <a:cubicBezTo>
                    <a:pt x="312" y="1512"/>
                    <a:pt x="307" y="1508"/>
                    <a:pt x="302" y="1504"/>
                  </a:cubicBezTo>
                  <a:cubicBezTo>
                    <a:pt x="309" y="1496"/>
                    <a:pt x="309" y="1496"/>
                    <a:pt x="309" y="1496"/>
                  </a:cubicBezTo>
                  <a:cubicBezTo>
                    <a:pt x="314" y="1501"/>
                    <a:pt x="319" y="1505"/>
                    <a:pt x="324" y="1509"/>
                  </a:cubicBezTo>
                  <a:lnTo>
                    <a:pt x="318" y="1517"/>
                  </a:lnTo>
                  <a:close/>
                  <a:moveTo>
                    <a:pt x="1706" y="811"/>
                  </a:moveTo>
                  <a:cubicBezTo>
                    <a:pt x="1696" y="811"/>
                    <a:pt x="1696" y="811"/>
                    <a:pt x="1696" y="811"/>
                  </a:cubicBezTo>
                  <a:cubicBezTo>
                    <a:pt x="1696" y="805"/>
                    <a:pt x="1695" y="798"/>
                    <a:pt x="1695" y="792"/>
                  </a:cubicBezTo>
                  <a:cubicBezTo>
                    <a:pt x="1705" y="791"/>
                    <a:pt x="1705" y="791"/>
                    <a:pt x="1705" y="791"/>
                  </a:cubicBezTo>
                  <a:cubicBezTo>
                    <a:pt x="1705" y="798"/>
                    <a:pt x="1705" y="804"/>
                    <a:pt x="1706" y="811"/>
                  </a:cubicBezTo>
                  <a:close/>
                  <a:moveTo>
                    <a:pt x="287" y="1491"/>
                  </a:moveTo>
                  <a:cubicBezTo>
                    <a:pt x="282" y="1486"/>
                    <a:pt x="277" y="1482"/>
                    <a:pt x="272" y="1477"/>
                  </a:cubicBezTo>
                  <a:cubicBezTo>
                    <a:pt x="279" y="1470"/>
                    <a:pt x="279" y="1470"/>
                    <a:pt x="279" y="1470"/>
                  </a:cubicBezTo>
                  <a:cubicBezTo>
                    <a:pt x="284" y="1475"/>
                    <a:pt x="289" y="1479"/>
                    <a:pt x="294" y="1483"/>
                  </a:cubicBezTo>
                  <a:lnTo>
                    <a:pt x="287" y="1491"/>
                  </a:lnTo>
                  <a:close/>
                  <a:moveTo>
                    <a:pt x="1703" y="771"/>
                  </a:moveTo>
                  <a:cubicBezTo>
                    <a:pt x="1693" y="772"/>
                    <a:pt x="1693" y="772"/>
                    <a:pt x="1693" y="772"/>
                  </a:cubicBezTo>
                  <a:cubicBezTo>
                    <a:pt x="1692" y="766"/>
                    <a:pt x="1692" y="759"/>
                    <a:pt x="1691" y="753"/>
                  </a:cubicBezTo>
                  <a:cubicBezTo>
                    <a:pt x="1701" y="751"/>
                    <a:pt x="1701" y="751"/>
                    <a:pt x="1701" y="751"/>
                  </a:cubicBezTo>
                  <a:cubicBezTo>
                    <a:pt x="1701" y="758"/>
                    <a:pt x="1702" y="765"/>
                    <a:pt x="1703" y="771"/>
                  </a:cubicBezTo>
                  <a:close/>
                  <a:moveTo>
                    <a:pt x="258" y="1464"/>
                  </a:moveTo>
                  <a:cubicBezTo>
                    <a:pt x="253" y="1459"/>
                    <a:pt x="249" y="1455"/>
                    <a:pt x="244" y="1450"/>
                  </a:cubicBezTo>
                  <a:cubicBezTo>
                    <a:pt x="251" y="1443"/>
                    <a:pt x="251" y="1443"/>
                    <a:pt x="251" y="1443"/>
                  </a:cubicBezTo>
                  <a:cubicBezTo>
                    <a:pt x="256" y="1448"/>
                    <a:pt x="260" y="1452"/>
                    <a:pt x="265" y="1457"/>
                  </a:cubicBezTo>
                  <a:lnTo>
                    <a:pt x="258" y="1464"/>
                  </a:lnTo>
                  <a:close/>
                  <a:moveTo>
                    <a:pt x="1698" y="732"/>
                  </a:moveTo>
                  <a:cubicBezTo>
                    <a:pt x="1688" y="733"/>
                    <a:pt x="1688" y="733"/>
                    <a:pt x="1688" y="733"/>
                  </a:cubicBezTo>
                  <a:cubicBezTo>
                    <a:pt x="1687" y="727"/>
                    <a:pt x="1686" y="720"/>
                    <a:pt x="1685" y="714"/>
                  </a:cubicBezTo>
                  <a:cubicBezTo>
                    <a:pt x="1695" y="712"/>
                    <a:pt x="1695" y="712"/>
                    <a:pt x="1695" y="712"/>
                  </a:cubicBezTo>
                  <a:cubicBezTo>
                    <a:pt x="1696" y="719"/>
                    <a:pt x="1697" y="725"/>
                    <a:pt x="1698" y="732"/>
                  </a:cubicBezTo>
                  <a:close/>
                  <a:moveTo>
                    <a:pt x="230" y="1435"/>
                  </a:moveTo>
                  <a:cubicBezTo>
                    <a:pt x="226" y="1431"/>
                    <a:pt x="221" y="1426"/>
                    <a:pt x="217" y="1421"/>
                  </a:cubicBezTo>
                  <a:cubicBezTo>
                    <a:pt x="224" y="1414"/>
                    <a:pt x="224" y="1414"/>
                    <a:pt x="224" y="1414"/>
                  </a:cubicBezTo>
                  <a:cubicBezTo>
                    <a:pt x="229" y="1419"/>
                    <a:pt x="233" y="1424"/>
                    <a:pt x="237" y="1429"/>
                  </a:cubicBezTo>
                  <a:lnTo>
                    <a:pt x="230" y="1435"/>
                  </a:lnTo>
                  <a:close/>
                  <a:moveTo>
                    <a:pt x="1692" y="693"/>
                  </a:moveTo>
                  <a:cubicBezTo>
                    <a:pt x="1682" y="694"/>
                    <a:pt x="1682" y="694"/>
                    <a:pt x="1682" y="694"/>
                  </a:cubicBezTo>
                  <a:cubicBezTo>
                    <a:pt x="1681" y="688"/>
                    <a:pt x="1679" y="682"/>
                    <a:pt x="1678" y="675"/>
                  </a:cubicBezTo>
                  <a:cubicBezTo>
                    <a:pt x="1688" y="673"/>
                    <a:pt x="1688" y="673"/>
                    <a:pt x="1688" y="673"/>
                  </a:cubicBezTo>
                  <a:cubicBezTo>
                    <a:pt x="1689" y="680"/>
                    <a:pt x="1690" y="686"/>
                    <a:pt x="1692" y="693"/>
                  </a:cubicBezTo>
                  <a:close/>
                  <a:moveTo>
                    <a:pt x="204" y="1406"/>
                  </a:moveTo>
                  <a:cubicBezTo>
                    <a:pt x="200" y="1401"/>
                    <a:pt x="195" y="1396"/>
                    <a:pt x="191" y="1391"/>
                  </a:cubicBezTo>
                  <a:cubicBezTo>
                    <a:pt x="199" y="1384"/>
                    <a:pt x="199" y="1384"/>
                    <a:pt x="199" y="1384"/>
                  </a:cubicBezTo>
                  <a:cubicBezTo>
                    <a:pt x="203" y="1389"/>
                    <a:pt x="207" y="1394"/>
                    <a:pt x="211" y="1399"/>
                  </a:cubicBezTo>
                  <a:lnTo>
                    <a:pt x="204" y="1406"/>
                  </a:lnTo>
                  <a:close/>
                  <a:moveTo>
                    <a:pt x="1683" y="654"/>
                  </a:moveTo>
                  <a:cubicBezTo>
                    <a:pt x="1674" y="656"/>
                    <a:pt x="1674" y="656"/>
                    <a:pt x="1674" y="656"/>
                  </a:cubicBezTo>
                  <a:cubicBezTo>
                    <a:pt x="1672" y="650"/>
                    <a:pt x="1670" y="643"/>
                    <a:pt x="1669" y="637"/>
                  </a:cubicBezTo>
                  <a:cubicBezTo>
                    <a:pt x="1678" y="634"/>
                    <a:pt x="1678" y="634"/>
                    <a:pt x="1678" y="634"/>
                  </a:cubicBezTo>
                  <a:cubicBezTo>
                    <a:pt x="1680" y="641"/>
                    <a:pt x="1682" y="647"/>
                    <a:pt x="1683" y="654"/>
                  </a:cubicBezTo>
                  <a:close/>
                  <a:moveTo>
                    <a:pt x="179" y="1375"/>
                  </a:moveTo>
                  <a:cubicBezTo>
                    <a:pt x="175" y="1370"/>
                    <a:pt x="171" y="1365"/>
                    <a:pt x="167" y="1359"/>
                  </a:cubicBezTo>
                  <a:cubicBezTo>
                    <a:pt x="175" y="1353"/>
                    <a:pt x="175" y="1353"/>
                    <a:pt x="175" y="1353"/>
                  </a:cubicBezTo>
                  <a:cubicBezTo>
                    <a:pt x="179" y="1359"/>
                    <a:pt x="183" y="1364"/>
                    <a:pt x="187" y="1369"/>
                  </a:cubicBezTo>
                  <a:lnTo>
                    <a:pt x="179" y="1375"/>
                  </a:lnTo>
                  <a:close/>
                  <a:moveTo>
                    <a:pt x="1673" y="615"/>
                  </a:moveTo>
                  <a:cubicBezTo>
                    <a:pt x="1664" y="618"/>
                    <a:pt x="1664" y="618"/>
                    <a:pt x="1664" y="618"/>
                  </a:cubicBezTo>
                  <a:cubicBezTo>
                    <a:pt x="1662" y="612"/>
                    <a:pt x="1660" y="605"/>
                    <a:pt x="1658" y="599"/>
                  </a:cubicBezTo>
                  <a:cubicBezTo>
                    <a:pt x="1667" y="596"/>
                    <a:pt x="1667" y="596"/>
                    <a:pt x="1667" y="596"/>
                  </a:cubicBezTo>
                  <a:cubicBezTo>
                    <a:pt x="1669" y="603"/>
                    <a:pt x="1671" y="609"/>
                    <a:pt x="1673" y="615"/>
                  </a:cubicBezTo>
                  <a:close/>
                  <a:moveTo>
                    <a:pt x="155" y="1343"/>
                  </a:moveTo>
                  <a:cubicBezTo>
                    <a:pt x="151" y="1338"/>
                    <a:pt x="148" y="1332"/>
                    <a:pt x="144" y="1327"/>
                  </a:cubicBezTo>
                  <a:cubicBezTo>
                    <a:pt x="152" y="1321"/>
                    <a:pt x="152" y="1321"/>
                    <a:pt x="152" y="1321"/>
                  </a:cubicBezTo>
                  <a:cubicBezTo>
                    <a:pt x="156" y="1327"/>
                    <a:pt x="160" y="1332"/>
                    <a:pt x="163" y="1337"/>
                  </a:cubicBezTo>
                  <a:lnTo>
                    <a:pt x="155" y="1343"/>
                  </a:lnTo>
                  <a:close/>
                  <a:moveTo>
                    <a:pt x="1661" y="577"/>
                  </a:moveTo>
                  <a:cubicBezTo>
                    <a:pt x="1652" y="581"/>
                    <a:pt x="1652" y="581"/>
                    <a:pt x="1652" y="581"/>
                  </a:cubicBezTo>
                  <a:cubicBezTo>
                    <a:pt x="1650" y="574"/>
                    <a:pt x="1647" y="568"/>
                    <a:pt x="1645" y="562"/>
                  </a:cubicBezTo>
                  <a:cubicBezTo>
                    <a:pt x="1655" y="559"/>
                    <a:pt x="1655" y="559"/>
                    <a:pt x="1655" y="559"/>
                  </a:cubicBezTo>
                  <a:cubicBezTo>
                    <a:pt x="1657" y="565"/>
                    <a:pt x="1659" y="571"/>
                    <a:pt x="1661" y="577"/>
                  </a:cubicBezTo>
                  <a:close/>
                  <a:moveTo>
                    <a:pt x="133" y="1310"/>
                  </a:moveTo>
                  <a:cubicBezTo>
                    <a:pt x="130" y="1305"/>
                    <a:pt x="126" y="1299"/>
                    <a:pt x="123" y="1293"/>
                  </a:cubicBezTo>
                  <a:cubicBezTo>
                    <a:pt x="131" y="1288"/>
                    <a:pt x="131" y="1288"/>
                    <a:pt x="131" y="1288"/>
                  </a:cubicBezTo>
                  <a:cubicBezTo>
                    <a:pt x="135" y="1294"/>
                    <a:pt x="138" y="1299"/>
                    <a:pt x="141" y="1305"/>
                  </a:cubicBezTo>
                  <a:lnTo>
                    <a:pt x="133" y="1310"/>
                  </a:lnTo>
                  <a:close/>
                  <a:moveTo>
                    <a:pt x="1647" y="540"/>
                  </a:moveTo>
                  <a:cubicBezTo>
                    <a:pt x="1638" y="544"/>
                    <a:pt x="1638" y="544"/>
                    <a:pt x="1638" y="544"/>
                  </a:cubicBezTo>
                  <a:cubicBezTo>
                    <a:pt x="1636" y="538"/>
                    <a:pt x="1633" y="531"/>
                    <a:pt x="1631" y="525"/>
                  </a:cubicBezTo>
                  <a:cubicBezTo>
                    <a:pt x="1640" y="522"/>
                    <a:pt x="1640" y="522"/>
                    <a:pt x="1640" y="522"/>
                  </a:cubicBezTo>
                  <a:cubicBezTo>
                    <a:pt x="1643" y="528"/>
                    <a:pt x="1645" y="534"/>
                    <a:pt x="1647" y="540"/>
                  </a:cubicBezTo>
                  <a:close/>
                  <a:moveTo>
                    <a:pt x="113" y="1276"/>
                  </a:moveTo>
                  <a:cubicBezTo>
                    <a:pt x="109" y="1270"/>
                    <a:pt x="106" y="1265"/>
                    <a:pt x="103" y="1259"/>
                  </a:cubicBezTo>
                  <a:cubicBezTo>
                    <a:pt x="112" y="1254"/>
                    <a:pt x="112" y="1254"/>
                    <a:pt x="112" y="1254"/>
                  </a:cubicBezTo>
                  <a:cubicBezTo>
                    <a:pt x="115" y="1260"/>
                    <a:pt x="118" y="1266"/>
                    <a:pt x="121" y="1271"/>
                  </a:cubicBezTo>
                  <a:lnTo>
                    <a:pt x="113" y="1276"/>
                  </a:lnTo>
                  <a:close/>
                  <a:moveTo>
                    <a:pt x="1632" y="503"/>
                  </a:moveTo>
                  <a:cubicBezTo>
                    <a:pt x="1623" y="507"/>
                    <a:pt x="1623" y="507"/>
                    <a:pt x="1623" y="507"/>
                  </a:cubicBezTo>
                  <a:cubicBezTo>
                    <a:pt x="1620" y="501"/>
                    <a:pt x="1618" y="495"/>
                    <a:pt x="1615" y="490"/>
                  </a:cubicBezTo>
                  <a:cubicBezTo>
                    <a:pt x="1624" y="485"/>
                    <a:pt x="1624" y="485"/>
                    <a:pt x="1624" y="485"/>
                  </a:cubicBezTo>
                  <a:cubicBezTo>
                    <a:pt x="1627" y="491"/>
                    <a:pt x="1629" y="497"/>
                    <a:pt x="1632" y="503"/>
                  </a:cubicBezTo>
                  <a:close/>
                  <a:moveTo>
                    <a:pt x="94" y="1241"/>
                  </a:moveTo>
                  <a:cubicBezTo>
                    <a:pt x="91" y="1236"/>
                    <a:pt x="88" y="1231"/>
                    <a:pt x="86" y="1225"/>
                  </a:cubicBezTo>
                  <a:cubicBezTo>
                    <a:pt x="85" y="1223"/>
                    <a:pt x="85" y="1223"/>
                    <a:pt x="85" y="1223"/>
                  </a:cubicBezTo>
                  <a:cubicBezTo>
                    <a:pt x="94" y="1219"/>
                    <a:pt x="94" y="1219"/>
                    <a:pt x="94" y="1219"/>
                  </a:cubicBezTo>
                  <a:cubicBezTo>
                    <a:pt x="95" y="1221"/>
                    <a:pt x="95" y="1221"/>
                    <a:pt x="95" y="1221"/>
                  </a:cubicBezTo>
                  <a:cubicBezTo>
                    <a:pt x="97" y="1226"/>
                    <a:pt x="100" y="1232"/>
                    <a:pt x="103" y="1237"/>
                  </a:cubicBezTo>
                  <a:lnTo>
                    <a:pt x="94" y="1241"/>
                  </a:lnTo>
                  <a:close/>
                  <a:moveTo>
                    <a:pt x="1606" y="472"/>
                  </a:moveTo>
                  <a:cubicBezTo>
                    <a:pt x="1603" y="466"/>
                    <a:pt x="1600" y="460"/>
                    <a:pt x="1597" y="454"/>
                  </a:cubicBezTo>
                  <a:cubicBezTo>
                    <a:pt x="1606" y="450"/>
                    <a:pt x="1606" y="450"/>
                    <a:pt x="1606" y="450"/>
                  </a:cubicBezTo>
                  <a:cubicBezTo>
                    <a:pt x="1609" y="456"/>
                    <a:pt x="1612" y="462"/>
                    <a:pt x="1615" y="467"/>
                  </a:cubicBezTo>
                  <a:lnTo>
                    <a:pt x="1606" y="472"/>
                  </a:lnTo>
                  <a:close/>
                  <a:moveTo>
                    <a:pt x="86" y="1201"/>
                  </a:moveTo>
                  <a:cubicBezTo>
                    <a:pt x="77" y="1205"/>
                    <a:pt x="77" y="1205"/>
                    <a:pt x="77" y="1205"/>
                  </a:cubicBezTo>
                  <a:cubicBezTo>
                    <a:pt x="74" y="1199"/>
                    <a:pt x="71" y="1193"/>
                    <a:pt x="69" y="1187"/>
                  </a:cubicBezTo>
                  <a:cubicBezTo>
                    <a:pt x="78" y="1183"/>
                    <a:pt x="78" y="1183"/>
                    <a:pt x="78" y="1183"/>
                  </a:cubicBezTo>
                  <a:cubicBezTo>
                    <a:pt x="80" y="1189"/>
                    <a:pt x="83" y="1195"/>
                    <a:pt x="86" y="1201"/>
                  </a:cubicBezTo>
                  <a:close/>
                  <a:moveTo>
                    <a:pt x="1588" y="437"/>
                  </a:moveTo>
                  <a:cubicBezTo>
                    <a:pt x="1584" y="432"/>
                    <a:pt x="1581" y="426"/>
                    <a:pt x="1578" y="420"/>
                  </a:cubicBezTo>
                  <a:cubicBezTo>
                    <a:pt x="1586" y="415"/>
                    <a:pt x="1586" y="415"/>
                    <a:pt x="1586" y="415"/>
                  </a:cubicBezTo>
                  <a:cubicBezTo>
                    <a:pt x="1590" y="421"/>
                    <a:pt x="1593" y="427"/>
                    <a:pt x="1596" y="432"/>
                  </a:cubicBezTo>
                  <a:lnTo>
                    <a:pt x="1588" y="437"/>
                  </a:lnTo>
                  <a:close/>
                  <a:moveTo>
                    <a:pt x="70" y="1165"/>
                  </a:moveTo>
                  <a:cubicBezTo>
                    <a:pt x="61" y="1169"/>
                    <a:pt x="61" y="1169"/>
                    <a:pt x="61" y="1169"/>
                  </a:cubicBezTo>
                  <a:cubicBezTo>
                    <a:pt x="59" y="1163"/>
                    <a:pt x="56" y="1157"/>
                    <a:pt x="54" y="1150"/>
                  </a:cubicBezTo>
                  <a:cubicBezTo>
                    <a:pt x="63" y="1147"/>
                    <a:pt x="63" y="1147"/>
                    <a:pt x="63" y="1147"/>
                  </a:cubicBezTo>
                  <a:cubicBezTo>
                    <a:pt x="65" y="1153"/>
                    <a:pt x="68" y="1159"/>
                    <a:pt x="70" y="1165"/>
                  </a:cubicBezTo>
                  <a:close/>
                  <a:moveTo>
                    <a:pt x="1568" y="404"/>
                  </a:moveTo>
                  <a:cubicBezTo>
                    <a:pt x="1564" y="398"/>
                    <a:pt x="1560" y="393"/>
                    <a:pt x="1557" y="387"/>
                  </a:cubicBezTo>
                  <a:cubicBezTo>
                    <a:pt x="1565" y="382"/>
                    <a:pt x="1565" y="382"/>
                    <a:pt x="1565" y="382"/>
                  </a:cubicBezTo>
                  <a:cubicBezTo>
                    <a:pt x="1569" y="387"/>
                    <a:pt x="1572" y="393"/>
                    <a:pt x="1576" y="398"/>
                  </a:cubicBezTo>
                  <a:lnTo>
                    <a:pt x="1568" y="404"/>
                  </a:lnTo>
                  <a:close/>
                  <a:moveTo>
                    <a:pt x="57" y="1128"/>
                  </a:moveTo>
                  <a:cubicBezTo>
                    <a:pt x="47" y="1132"/>
                    <a:pt x="47" y="1132"/>
                    <a:pt x="47" y="1132"/>
                  </a:cubicBezTo>
                  <a:cubicBezTo>
                    <a:pt x="45" y="1125"/>
                    <a:pt x="43" y="1119"/>
                    <a:pt x="41" y="1113"/>
                  </a:cubicBezTo>
                  <a:cubicBezTo>
                    <a:pt x="50" y="1110"/>
                    <a:pt x="50" y="1110"/>
                    <a:pt x="50" y="1110"/>
                  </a:cubicBezTo>
                  <a:cubicBezTo>
                    <a:pt x="52" y="1116"/>
                    <a:pt x="54" y="1122"/>
                    <a:pt x="57" y="1128"/>
                  </a:cubicBezTo>
                  <a:close/>
                  <a:moveTo>
                    <a:pt x="1546" y="371"/>
                  </a:moveTo>
                  <a:cubicBezTo>
                    <a:pt x="1542" y="366"/>
                    <a:pt x="1538" y="360"/>
                    <a:pt x="1534" y="355"/>
                  </a:cubicBezTo>
                  <a:cubicBezTo>
                    <a:pt x="1542" y="349"/>
                    <a:pt x="1542" y="349"/>
                    <a:pt x="1542" y="349"/>
                  </a:cubicBezTo>
                  <a:cubicBezTo>
                    <a:pt x="1546" y="355"/>
                    <a:pt x="1550" y="360"/>
                    <a:pt x="1554" y="365"/>
                  </a:cubicBezTo>
                  <a:lnTo>
                    <a:pt x="1546" y="371"/>
                  </a:lnTo>
                  <a:close/>
                  <a:moveTo>
                    <a:pt x="45" y="1091"/>
                  </a:moveTo>
                  <a:cubicBezTo>
                    <a:pt x="35" y="1094"/>
                    <a:pt x="35" y="1094"/>
                    <a:pt x="35" y="1094"/>
                  </a:cubicBezTo>
                  <a:cubicBezTo>
                    <a:pt x="33" y="1087"/>
                    <a:pt x="31" y="1081"/>
                    <a:pt x="30" y="1075"/>
                  </a:cubicBezTo>
                  <a:cubicBezTo>
                    <a:pt x="39" y="1072"/>
                    <a:pt x="39" y="1072"/>
                    <a:pt x="39" y="1072"/>
                  </a:cubicBezTo>
                  <a:cubicBezTo>
                    <a:pt x="41" y="1078"/>
                    <a:pt x="43" y="1085"/>
                    <a:pt x="45" y="1091"/>
                  </a:cubicBezTo>
                  <a:close/>
                  <a:moveTo>
                    <a:pt x="1523" y="339"/>
                  </a:moveTo>
                  <a:cubicBezTo>
                    <a:pt x="1519" y="334"/>
                    <a:pt x="1515" y="329"/>
                    <a:pt x="1511" y="324"/>
                  </a:cubicBezTo>
                  <a:cubicBezTo>
                    <a:pt x="1518" y="318"/>
                    <a:pt x="1518" y="318"/>
                    <a:pt x="1518" y="318"/>
                  </a:cubicBezTo>
                  <a:cubicBezTo>
                    <a:pt x="1522" y="323"/>
                    <a:pt x="1527" y="328"/>
                    <a:pt x="1531" y="333"/>
                  </a:cubicBezTo>
                  <a:lnTo>
                    <a:pt x="1523" y="339"/>
                  </a:lnTo>
                  <a:close/>
                  <a:moveTo>
                    <a:pt x="34" y="1053"/>
                  </a:moveTo>
                  <a:cubicBezTo>
                    <a:pt x="25" y="1055"/>
                    <a:pt x="25" y="1055"/>
                    <a:pt x="25" y="1055"/>
                  </a:cubicBezTo>
                  <a:cubicBezTo>
                    <a:pt x="23" y="1049"/>
                    <a:pt x="22" y="1042"/>
                    <a:pt x="20" y="1036"/>
                  </a:cubicBezTo>
                  <a:cubicBezTo>
                    <a:pt x="30" y="1034"/>
                    <a:pt x="30" y="1034"/>
                    <a:pt x="30" y="1034"/>
                  </a:cubicBezTo>
                  <a:cubicBezTo>
                    <a:pt x="31" y="1040"/>
                    <a:pt x="33" y="1047"/>
                    <a:pt x="34" y="1053"/>
                  </a:cubicBezTo>
                  <a:close/>
                  <a:moveTo>
                    <a:pt x="1498" y="309"/>
                  </a:moveTo>
                  <a:cubicBezTo>
                    <a:pt x="1494" y="304"/>
                    <a:pt x="1490" y="299"/>
                    <a:pt x="1485" y="294"/>
                  </a:cubicBezTo>
                  <a:cubicBezTo>
                    <a:pt x="1493" y="287"/>
                    <a:pt x="1493" y="287"/>
                    <a:pt x="1493" y="287"/>
                  </a:cubicBezTo>
                  <a:cubicBezTo>
                    <a:pt x="1497" y="292"/>
                    <a:pt x="1501" y="297"/>
                    <a:pt x="1506" y="302"/>
                  </a:cubicBezTo>
                  <a:lnTo>
                    <a:pt x="1498" y="309"/>
                  </a:lnTo>
                  <a:close/>
                  <a:moveTo>
                    <a:pt x="26" y="1015"/>
                  </a:moveTo>
                  <a:cubicBezTo>
                    <a:pt x="16" y="1016"/>
                    <a:pt x="16" y="1016"/>
                    <a:pt x="16" y="1016"/>
                  </a:cubicBezTo>
                  <a:cubicBezTo>
                    <a:pt x="16" y="1014"/>
                    <a:pt x="16" y="1012"/>
                    <a:pt x="15" y="1010"/>
                  </a:cubicBezTo>
                  <a:cubicBezTo>
                    <a:pt x="14" y="1006"/>
                    <a:pt x="13" y="1001"/>
                    <a:pt x="13" y="997"/>
                  </a:cubicBezTo>
                  <a:cubicBezTo>
                    <a:pt x="22" y="995"/>
                    <a:pt x="22" y="995"/>
                    <a:pt x="22" y="995"/>
                  </a:cubicBezTo>
                  <a:cubicBezTo>
                    <a:pt x="23" y="1000"/>
                    <a:pt x="24" y="1004"/>
                    <a:pt x="25" y="1009"/>
                  </a:cubicBezTo>
                  <a:cubicBezTo>
                    <a:pt x="25" y="1011"/>
                    <a:pt x="26" y="1013"/>
                    <a:pt x="26" y="1015"/>
                  </a:cubicBezTo>
                  <a:close/>
                  <a:moveTo>
                    <a:pt x="1472" y="279"/>
                  </a:moveTo>
                  <a:cubicBezTo>
                    <a:pt x="1468" y="275"/>
                    <a:pt x="1463" y="270"/>
                    <a:pt x="1459" y="265"/>
                  </a:cubicBezTo>
                  <a:cubicBezTo>
                    <a:pt x="1466" y="258"/>
                    <a:pt x="1466" y="258"/>
                    <a:pt x="1466" y="258"/>
                  </a:cubicBezTo>
                  <a:cubicBezTo>
                    <a:pt x="1470" y="263"/>
                    <a:pt x="1475" y="268"/>
                    <a:pt x="1479" y="273"/>
                  </a:cubicBezTo>
                  <a:lnTo>
                    <a:pt x="1472" y="279"/>
                  </a:lnTo>
                  <a:close/>
                  <a:moveTo>
                    <a:pt x="19" y="976"/>
                  </a:moveTo>
                  <a:cubicBezTo>
                    <a:pt x="10" y="977"/>
                    <a:pt x="10" y="977"/>
                    <a:pt x="10" y="977"/>
                  </a:cubicBezTo>
                  <a:cubicBezTo>
                    <a:pt x="9" y="971"/>
                    <a:pt x="8" y="964"/>
                    <a:pt x="7" y="958"/>
                  </a:cubicBezTo>
                  <a:cubicBezTo>
                    <a:pt x="17" y="956"/>
                    <a:pt x="17" y="956"/>
                    <a:pt x="17" y="956"/>
                  </a:cubicBezTo>
                  <a:cubicBezTo>
                    <a:pt x="18" y="963"/>
                    <a:pt x="18" y="969"/>
                    <a:pt x="19" y="976"/>
                  </a:cubicBezTo>
                  <a:close/>
                  <a:moveTo>
                    <a:pt x="1445" y="251"/>
                  </a:moveTo>
                  <a:cubicBezTo>
                    <a:pt x="1440" y="247"/>
                    <a:pt x="1435" y="242"/>
                    <a:pt x="1431" y="238"/>
                  </a:cubicBezTo>
                  <a:cubicBezTo>
                    <a:pt x="1437" y="231"/>
                    <a:pt x="1437" y="231"/>
                    <a:pt x="1437" y="231"/>
                  </a:cubicBezTo>
                  <a:cubicBezTo>
                    <a:pt x="1442" y="235"/>
                    <a:pt x="1447" y="240"/>
                    <a:pt x="1452" y="244"/>
                  </a:cubicBezTo>
                  <a:lnTo>
                    <a:pt x="1445" y="251"/>
                  </a:lnTo>
                  <a:close/>
                  <a:moveTo>
                    <a:pt x="15" y="937"/>
                  </a:moveTo>
                  <a:cubicBezTo>
                    <a:pt x="5" y="938"/>
                    <a:pt x="5" y="938"/>
                    <a:pt x="5" y="938"/>
                  </a:cubicBezTo>
                  <a:cubicBezTo>
                    <a:pt x="4" y="931"/>
                    <a:pt x="3" y="925"/>
                    <a:pt x="3" y="918"/>
                  </a:cubicBezTo>
                  <a:cubicBezTo>
                    <a:pt x="13" y="917"/>
                    <a:pt x="13" y="917"/>
                    <a:pt x="13" y="917"/>
                  </a:cubicBezTo>
                  <a:cubicBezTo>
                    <a:pt x="13" y="924"/>
                    <a:pt x="14" y="930"/>
                    <a:pt x="15" y="937"/>
                  </a:cubicBezTo>
                  <a:close/>
                  <a:moveTo>
                    <a:pt x="1416" y="225"/>
                  </a:moveTo>
                  <a:cubicBezTo>
                    <a:pt x="1411" y="220"/>
                    <a:pt x="1406" y="216"/>
                    <a:pt x="1401" y="212"/>
                  </a:cubicBezTo>
                  <a:cubicBezTo>
                    <a:pt x="1408" y="204"/>
                    <a:pt x="1408" y="204"/>
                    <a:pt x="1408" y="204"/>
                  </a:cubicBezTo>
                  <a:cubicBezTo>
                    <a:pt x="1413" y="208"/>
                    <a:pt x="1418" y="213"/>
                    <a:pt x="1423" y="217"/>
                  </a:cubicBezTo>
                  <a:lnTo>
                    <a:pt x="1416" y="225"/>
                  </a:lnTo>
                  <a:close/>
                  <a:moveTo>
                    <a:pt x="11" y="898"/>
                  </a:moveTo>
                  <a:cubicBezTo>
                    <a:pt x="2" y="898"/>
                    <a:pt x="2" y="898"/>
                    <a:pt x="2" y="898"/>
                  </a:cubicBezTo>
                  <a:cubicBezTo>
                    <a:pt x="1" y="892"/>
                    <a:pt x="1" y="885"/>
                    <a:pt x="1" y="878"/>
                  </a:cubicBezTo>
                  <a:cubicBezTo>
                    <a:pt x="11" y="878"/>
                    <a:pt x="11" y="878"/>
                    <a:pt x="11" y="878"/>
                  </a:cubicBezTo>
                  <a:cubicBezTo>
                    <a:pt x="11" y="885"/>
                    <a:pt x="11" y="891"/>
                    <a:pt x="11" y="898"/>
                  </a:cubicBezTo>
                  <a:close/>
                  <a:moveTo>
                    <a:pt x="1386" y="199"/>
                  </a:moveTo>
                  <a:cubicBezTo>
                    <a:pt x="1381" y="195"/>
                    <a:pt x="1376" y="191"/>
                    <a:pt x="1371" y="187"/>
                  </a:cubicBezTo>
                  <a:cubicBezTo>
                    <a:pt x="1377" y="179"/>
                    <a:pt x="1377" y="179"/>
                    <a:pt x="1377" y="179"/>
                  </a:cubicBezTo>
                  <a:cubicBezTo>
                    <a:pt x="1382" y="183"/>
                    <a:pt x="1387" y="187"/>
                    <a:pt x="1392" y="191"/>
                  </a:cubicBezTo>
                  <a:lnTo>
                    <a:pt x="1386" y="199"/>
                  </a:lnTo>
                  <a:close/>
                  <a:moveTo>
                    <a:pt x="10" y="858"/>
                  </a:moveTo>
                  <a:cubicBezTo>
                    <a:pt x="0" y="858"/>
                    <a:pt x="0" y="858"/>
                    <a:pt x="0" y="858"/>
                  </a:cubicBezTo>
                  <a:cubicBezTo>
                    <a:pt x="0" y="852"/>
                    <a:pt x="0" y="845"/>
                    <a:pt x="0" y="839"/>
                  </a:cubicBezTo>
                  <a:cubicBezTo>
                    <a:pt x="10" y="839"/>
                    <a:pt x="10" y="839"/>
                    <a:pt x="10" y="839"/>
                  </a:cubicBezTo>
                  <a:cubicBezTo>
                    <a:pt x="10" y="845"/>
                    <a:pt x="10" y="852"/>
                    <a:pt x="10" y="858"/>
                  </a:cubicBezTo>
                  <a:close/>
                  <a:moveTo>
                    <a:pt x="1355" y="175"/>
                  </a:moveTo>
                  <a:cubicBezTo>
                    <a:pt x="1350" y="171"/>
                    <a:pt x="1345" y="167"/>
                    <a:pt x="1339" y="163"/>
                  </a:cubicBezTo>
                  <a:cubicBezTo>
                    <a:pt x="1345" y="155"/>
                    <a:pt x="1345" y="155"/>
                    <a:pt x="1345" y="155"/>
                  </a:cubicBezTo>
                  <a:cubicBezTo>
                    <a:pt x="1350" y="159"/>
                    <a:pt x="1356" y="163"/>
                    <a:pt x="1361" y="167"/>
                  </a:cubicBezTo>
                  <a:lnTo>
                    <a:pt x="1355" y="175"/>
                  </a:lnTo>
                  <a:close/>
                  <a:moveTo>
                    <a:pt x="11" y="819"/>
                  </a:moveTo>
                  <a:cubicBezTo>
                    <a:pt x="1" y="819"/>
                    <a:pt x="1" y="819"/>
                    <a:pt x="1" y="819"/>
                  </a:cubicBezTo>
                  <a:cubicBezTo>
                    <a:pt x="1" y="812"/>
                    <a:pt x="2" y="805"/>
                    <a:pt x="2" y="799"/>
                  </a:cubicBezTo>
                  <a:cubicBezTo>
                    <a:pt x="12" y="799"/>
                    <a:pt x="12" y="799"/>
                    <a:pt x="12" y="799"/>
                  </a:cubicBezTo>
                  <a:cubicBezTo>
                    <a:pt x="11" y="806"/>
                    <a:pt x="11" y="813"/>
                    <a:pt x="11" y="819"/>
                  </a:cubicBezTo>
                  <a:close/>
                  <a:moveTo>
                    <a:pt x="1323" y="152"/>
                  </a:moveTo>
                  <a:cubicBezTo>
                    <a:pt x="1318" y="149"/>
                    <a:pt x="1312" y="145"/>
                    <a:pt x="1307" y="142"/>
                  </a:cubicBezTo>
                  <a:cubicBezTo>
                    <a:pt x="1312" y="133"/>
                    <a:pt x="1312" y="133"/>
                    <a:pt x="1312" y="133"/>
                  </a:cubicBezTo>
                  <a:cubicBezTo>
                    <a:pt x="1317" y="137"/>
                    <a:pt x="1323" y="140"/>
                    <a:pt x="1329" y="144"/>
                  </a:cubicBezTo>
                  <a:lnTo>
                    <a:pt x="1323" y="152"/>
                  </a:lnTo>
                  <a:close/>
                  <a:moveTo>
                    <a:pt x="13" y="780"/>
                  </a:moveTo>
                  <a:cubicBezTo>
                    <a:pt x="3" y="779"/>
                    <a:pt x="3" y="779"/>
                    <a:pt x="3" y="779"/>
                  </a:cubicBezTo>
                  <a:cubicBezTo>
                    <a:pt x="4" y="772"/>
                    <a:pt x="5" y="766"/>
                    <a:pt x="5" y="759"/>
                  </a:cubicBezTo>
                  <a:cubicBezTo>
                    <a:pt x="15" y="760"/>
                    <a:pt x="15" y="760"/>
                    <a:pt x="15" y="760"/>
                  </a:cubicBezTo>
                  <a:cubicBezTo>
                    <a:pt x="15" y="767"/>
                    <a:pt x="14" y="773"/>
                    <a:pt x="13" y="780"/>
                  </a:cubicBezTo>
                  <a:close/>
                  <a:moveTo>
                    <a:pt x="1290" y="131"/>
                  </a:moveTo>
                  <a:cubicBezTo>
                    <a:pt x="1284" y="128"/>
                    <a:pt x="1279" y="124"/>
                    <a:pt x="1273" y="121"/>
                  </a:cubicBezTo>
                  <a:cubicBezTo>
                    <a:pt x="1278" y="113"/>
                    <a:pt x="1278" y="113"/>
                    <a:pt x="1278" y="113"/>
                  </a:cubicBezTo>
                  <a:cubicBezTo>
                    <a:pt x="1284" y="116"/>
                    <a:pt x="1289" y="119"/>
                    <a:pt x="1295" y="123"/>
                  </a:cubicBezTo>
                  <a:lnTo>
                    <a:pt x="1290" y="131"/>
                  </a:lnTo>
                  <a:close/>
                  <a:moveTo>
                    <a:pt x="18" y="741"/>
                  </a:moveTo>
                  <a:cubicBezTo>
                    <a:pt x="8" y="739"/>
                    <a:pt x="8" y="739"/>
                    <a:pt x="8" y="739"/>
                  </a:cubicBezTo>
                  <a:cubicBezTo>
                    <a:pt x="9" y="733"/>
                    <a:pt x="10" y="726"/>
                    <a:pt x="11" y="720"/>
                  </a:cubicBezTo>
                  <a:cubicBezTo>
                    <a:pt x="20" y="721"/>
                    <a:pt x="20" y="721"/>
                    <a:pt x="20" y="721"/>
                  </a:cubicBezTo>
                  <a:cubicBezTo>
                    <a:pt x="19" y="728"/>
                    <a:pt x="18" y="734"/>
                    <a:pt x="18" y="741"/>
                  </a:cubicBezTo>
                  <a:close/>
                  <a:moveTo>
                    <a:pt x="1256" y="112"/>
                  </a:moveTo>
                  <a:cubicBezTo>
                    <a:pt x="1250" y="109"/>
                    <a:pt x="1244" y="105"/>
                    <a:pt x="1238" y="102"/>
                  </a:cubicBezTo>
                  <a:cubicBezTo>
                    <a:pt x="1243" y="94"/>
                    <a:pt x="1243" y="94"/>
                    <a:pt x="1243" y="94"/>
                  </a:cubicBezTo>
                  <a:cubicBezTo>
                    <a:pt x="1249" y="97"/>
                    <a:pt x="1255" y="100"/>
                    <a:pt x="1260" y="103"/>
                  </a:cubicBezTo>
                  <a:lnTo>
                    <a:pt x="1256" y="112"/>
                  </a:lnTo>
                  <a:close/>
                  <a:moveTo>
                    <a:pt x="24" y="702"/>
                  </a:moveTo>
                  <a:cubicBezTo>
                    <a:pt x="14" y="700"/>
                    <a:pt x="14" y="700"/>
                    <a:pt x="14" y="700"/>
                  </a:cubicBezTo>
                  <a:cubicBezTo>
                    <a:pt x="15" y="693"/>
                    <a:pt x="17" y="687"/>
                    <a:pt x="18" y="680"/>
                  </a:cubicBezTo>
                  <a:cubicBezTo>
                    <a:pt x="28" y="682"/>
                    <a:pt x="28" y="682"/>
                    <a:pt x="28" y="682"/>
                  </a:cubicBezTo>
                  <a:cubicBezTo>
                    <a:pt x="26" y="689"/>
                    <a:pt x="25" y="695"/>
                    <a:pt x="24" y="702"/>
                  </a:cubicBezTo>
                  <a:close/>
                  <a:moveTo>
                    <a:pt x="1221" y="94"/>
                  </a:moveTo>
                  <a:cubicBezTo>
                    <a:pt x="1215" y="91"/>
                    <a:pt x="1209" y="88"/>
                    <a:pt x="1203" y="85"/>
                  </a:cubicBezTo>
                  <a:cubicBezTo>
                    <a:pt x="1207" y="76"/>
                    <a:pt x="1207" y="76"/>
                    <a:pt x="1207" y="76"/>
                  </a:cubicBezTo>
                  <a:cubicBezTo>
                    <a:pt x="1213" y="79"/>
                    <a:pt x="1219" y="82"/>
                    <a:pt x="1225" y="85"/>
                  </a:cubicBezTo>
                  <a:lnTo>
                    <a:pt x="1221" y="94"/>
                  </a:lnTo>
                  <a:close/>
                  <a:moveTo>
                    <a:pt x="32" y="663"/>
                  </a:moveTo>
                  <a:cubicBezTo>
                    <a:pt x="22" y="661"/>
                    <a:pt x="22" y="661"/>
                    <a:pt x="22" y="661"/>
                  </a:cubicBezTo>
                  <a:cubicBezTo>
                    <a:pt x="24" y="654"/>
                    <a:pt x="25" y="648"/>
                    <a:pt x="27" y="642"/>
                  </a:cubicBezTo>
                  <a:cubicBezTo>
                    <a:pt x="36" y="644"/>
                    <a:pt x="36" y="644"/>
                    <a:pt x="36" y="644"/>
                  </a:cubicBezTo>
                  <a:cubicBezTo>
                    <a:pt x="35" y="650"/>
                    <a:pt x="33" y="657"/>
                    <a:pt x="32" y="663"/>
                  </a:cubicBezTo>
                  <a:close/>
                  <a:moveTo>
                    <a:pt x="1185" y="77"/>
                  </a:moveTo>
                  <a:cubicBezTo>
                    <a:pt x="1179" y="75"/>
                    <a:pt x="1173" y="72"/>
                    <a:pt x="1167" y="70"/>
                  </a:cubicBezTo>
                  <a:cubicBezTo>
                    <a:pt x="1171" y="61"/>
                    <a:pt x="1171" y="61"/>
                    <a:pt x="1171" y="61"/>
                  </a:cubicBezTo>
                  <a:cubicBezTo>
                    <a:pt x="1177" y="63"/>
                    <a:pt x="1183" y="66"/>
                    <a:pt x="1189" y="68"/>
                  </a:cubicBezTo>
                  <a:lnTo>
                    <a:pt x="1185" y="77"/>
                  </a:lnTo>
                  <a:close/>
                  <a:moveTo>
                    <a:pt x="42" y="625"/>
                  </a:moveTo>
                  <a:cubicBezTo>
                    <a:pt x="32" y="622"/>
                    <a:pt x="32" y="622"/>
                    <a:pt x="32" y="622"/>
                  </a:cubicBezTo>
                  <a:cubicBezTo>
                    <a:pt x="34" y="616"/>
                    <a:pt x="36" y="610"/>
                    <a:pt x="38" y="603"/>
                  </a:cubicBezTo>
                  <a:cubicBezTo>
                    <a:pt x="47" y="606"/>
                    <a:pt x="47" y="606"/>
                    <a:pt x="47" y="606"/>
                  </a:cubicBezTo>
                  <a:cubicBezTo>
                    <a:pt x="45" y="612"/>
                    <a:pt x="43" y="619"/>
                    <a:pt x="42" y="625"/>
                  </a:cubicBezTo>
                  <a:close/>
                  <a:moveTo>
                    <a:pt x="1148" y="63"/>
                  </a:moveTo>
                  <a:cubicBezTo>
                    <a:pt x="1142" y="60"/>
                    <a:pt x="1136" y="58"/>
                    <a:pt x="1130" y="56"/>
                  </a:cubicBezTo>
                  <a:cubicBezTo>
                    <a:pt x="1133" y="47"/>
                    <a:pt x="1133" y="47"/>
                    <a:pt x="1133" y="47"/>
                  </a:cubicBezTo>
                  <a:cubicBezTo>
                    <a:pt x="1139" y="49"/>
                    <a:pt x="1146" y="51"/>
                    <a:pt x="1152" y="53"/>
                  </a:cubicBezTo>
                  <a:lnTo>
                    <a:pt x="1148" y="63"/>
                  </a:lnTo>
                  <a:close/>
                  <a:moveTo>
                    <a:pt x="53" y="587"/>
                  </a:moveTo>
                  <a:cubicBezTo>
                    <a:pt x="44" y="584"/>
                    <a:pt x="44" y="584"/>
                    <a:pt x="44" y="584"/>
                  </a:cubicBezTo>
                  <a:cubicBezTo>
                    <a:pt x="46" y="578"/>
                    <a:pt x="48" y="572"/>
                    <a:pt x="50" y="565"/>
                  </a:cubicBezTo>
                  <a:cubicBezTo>
                    <a:pt x="59" y="569"/>
                    <a:pt x="59" y="569"/>
                    <a:pt x="59" y="569"/>
                  </a:cubicBezTo>
                  <a:cubicBezTo>
                    <a:pt x="57" y="575"/>
                    <a:pt x="55" y="581"/>
                    <a:pt x="53" y="587"/>
                  </a:cubicBezTo>
                  <a:close/>
                  <a:moveTo>
                    <a:pt x="1111" y="50"/>
                  </a:moveTo>
                  <a:cubicBezTo>
                    <a:pt x="1105" y="48"/>
                    <a:pt x="1099" y="46"/>
                    <a:pt x="1093" y="44"/>
                  </a:cubicBezTo>
                  <a:cubicBezTo>
                    <a:pt x="1095" y="34"/>
                    <a:pt x="1095" y="34"/>
                    <a:pt x="1095" y="34"/>
                  </a:cubicBezTo>
                  <a:cubicBezTo>
                    <a:pt x="1102" y="36"/>
                    <a:pt x="1108" y="38"/>
                    <a:pt x="1114" y="40"/>
                  </a:cubicBezTo>
                  <a:lnTo>
                    <a:pt x="1111" y="50"/>
                  </a:lnTo>
                  <a:close/>
                  <a:moveTo>
                    <a:pt x="66" y="550"/>
                  </a:moveTo>
                  <a:cubicBezTo>
                    <a:pt x="57" y="547"/>
                    <a:pt x="57" y="547"/>
                    <a:pt x="57" y="547"/>
                  </a:cubicBezTo>
                  <a:cubicBezTo>
                    <a:pt x="59" y="541"/>
                    <a:pt x="62" y="534"/>
                    <a:pt x="64" y="528"/>
                  </a:cubicBezTo>
                  <a:cubicBezTo>
                    <a:pt x="74" y="532"/>
                    <a:pt x="74" y="532"/>
                    <a:pt x="74" y="532"/>
                  </a:cubicBezTo>
                  <a:cubicBezTo>
                    <a:pt x="71" y="538"/>
                    <a:pt x="69" y="544"/>
                    <a:pt x="66" y="550"/>
                  </a:cubicBezTo>
                  <a:close/>
                  <a:moveTo>
                    <a:pt x="1074" y="39"/>
                  </a:moveTo>
                  <a:cubicBezTo>
                    <a:pt x="1067" y="37"/>
                    <a:pt x="1061" y="35"/>
                    <a:pt x="1055" y="34"/>
                  </a:cubicBezTo>
                  <a:cubicBezTo>
                    <a:pt x="1057" y="24"/>
                    <a:pt x="1057" y="24"/>
                    <a:pt x="1057" y="24"/>
                  </a:cubicBezTo>
                  <a:cubicBezTo>
                    <a:pt x="1063" y="26"/>
                    <a:pt x="1070" y="27"/>
                    <a:pt x="1076" y="29"/>
                  </a:cubicBezTo>
                  <a:lnTo>
                    <a:pt x="1074" y="39"/>
                  </a:lnTo>
                  <a:close/>
                  <a:moveTo>
                    <a:pt x="81" y="514"/>
                  </a:moveTo>
                  <a:cubicBezTo>
                    <a:pt x="72" y="510"/>
                    <a:pt x="72" y="510"/>
                    <a:pt x="72" y="510"/>
                  </a:cubicBezTo>
                  <a:cubicBezTo>
                    <a:pt x="75" y="504"/>
                    <a:pt x="78" y="498"/>
                    <a:pt x="81" y="492"/>
                  </a:cubicBezTo>
                  <a:cubicBezTo>
                    <a:pt x="89" y="496"/>
                    <a:pt x="89" y="496"/>
                    <a:pt x="89" y="496"/>
                  </a:cubicBezTo>
                  <a:cubicBezTo>
                    <a:pt x="87" y="502"/>
                    <a:pt x="84" y="508"/>
                    <a:pt x="81" y="514"/>
                  </a:cubicBezTo>
                  <a:close/>
                  <a:moveTo>
                    <a:pt x="1035" y="29"/>
                  </a:moveTo>
                  <a:cubicBezTo>
                    <a:pt x="1029" y="28"/>
                    <a:pt x="1022" y="26"/>
                    <a:pt x="1016" y="25"/>
                  </a:cubicBezTo>
                  <a:cubicBezTo>
                    <a:pt x="1018" y="15"/>
                    <a:pt x="1018" y="15"/>
                    <a:pt x="1018" y="15"/>
                  </a:cubicBezTo>
                  <a:cubicBezTo>
                    <a:pt x="1024" y="17"/>
                    <a:pt x="1031" y="18"/>
                    <a:pt x="1037" y="20"/>
                  </a:cubicBezTo>
                  <a:lnTo>
                    <a:pt x="1035" y="29"/>
                  </a:lnTo>
                  <a:close/>
                  <a:moveTo>
                    <a:pt x="98" y="478"/>
                  </a:moveTo>
                  <a:cubicBezTo>
                    <a:pt x="89" y="474"/>
                    <a:pt x="89" y="474"/>
                    <a:pt x="89" y="474"/>
                  </a:cubicBezTo>
                  <a:cubicBezTo>
                    <a:pt x="92" y="468"/>
                    <a:pt x="95" y="462"/>
                    <a:pt x="98" y="456"/>
                  </a:cubicBezTo>
                  <a:cubicBezTo>
                    <a:pt x="107" y="461"/>
                    <a:pt x="107" y="461"/>
                    <a:pt x="107" y="461"/>
                  </a:cubicBezTo>
                  <a:cubicBezTo>
                    <a:pt x="104" y="467"/>
                    <a:pt x="101" y="472"/>
                    <a:pt x="98" y="478"/>
                  </a:cubicBezTo>
                  <a:close/>
                  <a:moveTo>
                    <a:pt x="997" y="22"/>
                  </a:moveTo>
                  <a:cubicBezTo>
                    <a:pt x="990" y="20"/>
                    <a:pt x="984" y="19"/>
                    <a:pt x="977" y="18"/>
                  </a:cubicBezTo>
                  <a:cubicBezTo>
                    <a:pt x="979" y="9"/>
                    <a:pt x="979" y="9"/>
                    <a:pt x="979" y="9"/>
                  </a:cubicBezTo>
                  <a:cubicBezTo>
                    <a:pt x="985" y="10"/>
                    <a:pt x="992" y="11"/>
                    <a:pt x="998" y="12"/>
                  </a:cubicBezTo>
                  <a:lnTo>
                    <a:pt x="997" y="22"/>
                  </a:lnTo>
                  <a:close/>
                  <a:moveTo>
                    <a:pt x="116" y="444"/>
                  </a:moveTo>
                  <a:cubicBezTo>
                    <a:pt x="108" y="439"/>
                    <a:pt x="108" y="439"/>
                    <a:pt x="108" y="439"/>
                  </a:cubicBezTo>
                  <a:cubicBezTo>
                    <a:pt x="111" y="433"/>
                    <a:pt x="114" y="427"/>
                    <a:pt x="118" y="421"/>
                  </a:cubicBezTo>
                  <a:cubicBezTo>
                    <a:pt x="126" y="426"/>
                    <a:pt x="126" y="426"/>
                    <a:pt x="126" y="426"/>
                  </a:cubicBezTo>
                  <a:cubicBezTo>
                    <a:pt x="123" y="432"/>
                    <a:pt x="119" y="438"/>
                    <a:pt x="116" y="444"/>
                  </a:cubicBezTo>
                  <a:close/>
                  <a:moveTo>
                    <a:pt x="958" y="16"/>
                  </a:moveTo>
                  <a:cubicBezTo>
                    <a:pt x="951" y="15"/>
                    <a:pt x="945" y="14"/>
                    <a:pt x="938" y="14"/>
                  </a:cubicBezTo>
                  <a:cubicBezTo>
                    <a:pt x="939" y="4"/>
                    <a:pt x="939" y="4"/>
                    <a:pt x="939" y="4"/>
                  </a:cubicBezTo>
                  <a:cubicBezTo>
                    <a:pt x="946" y="4"/>
                    <a:pt x="952" y="5"/>
                    <a:pt x="959" y="6"/>
                  </a:cubicBezTo>
                  <a:lnTo>
                    <a:pt x="958" y="16"/>
                  </a:lnTo>
                  <a:close/>
                  <a:moveTo>
                    <a:pt x="136" y="410"/>
                  </a:moveTo>
                  <a:cubicBezTo>
                    <a:pt x="128" y="404"/>
                    <a:pt x="128" y="404"/>
                    <a:pt x="128" y="404"/>
                  </a:cubicBezTo>
                  <a:cubicBezTo>
                    <a:pt x="131" y="399"/>
                    <a:pt x="135" y="393"/>
                    <a:pt x="138" y="388"/>
                  </a:cubicBezTo>
                  <a:cubicBezTo>
                    <a:pt x="147" y="393"/>
                    <a:pt x="147" y="393"/>
                    <a:pt x="147" y="393"/>
                  </a:cubicBezTo>
                  <a:cubicBezTo>
                    <a:pt x="143" y="399"/>
                    <a:pt x="140" y="404"/>
                    <a:pt x="136" y="410"/>
                  </a:cubicBezTo>
                  <a:close/>
                  <a:moveTo>
                    <a:pt x="918" y="12"/>
                  </a:moveTo>
                  <a:cubicBezTo>
                    <a:pt x="912" y="11"/>
                    <a:pt x="905" y="11"/>
                    <a:pt x="899" y="11"/>
                  </a:cubicBezTo>
                  <a:cubicBezTo>
                    <a:pt x="899" y="1"/>
                    <a:pt x="899" y="1"/>
                    <a:pt x="899" y="1"/>
                  </a:cubicBezTo>
                  <a:cubicBezTo>
                    <a:pt x="906" y="1"/>
                    <a:pt x="913" y="2"/>
                    <a:pt x="919" y="2"/>
                  </a:cubicBezTo>
                  <a:lnTo>
                    <a:pt x="918" y="12"/>
                  </a:lnTo>
                  <a:close/>
                  <a:moveTo>
                    <a:pt x="158" y="377"/>
                  </a:moveTo>
                  <a:cubicBezTo>
                    <a:pt x="149" y="371"/>
                    <a:pt x="149" y="371"/>
                    <a:pt x="149" y="371"/>
                  </a:cubicBezTo>
                  <a:cubicBezTo>
                    <a:pt x="153" y="366"/>
                    <a:pt x="157" y="360"/>
                    <a:pt x="161" y="355"/>
                  </a:cubicBezTo>
                  <a:cubicBezTo>
                    <a:pt x="169" y="361"/>
                    <a:pt x="169" y="361"/>
                    <a:pt x="169" y="361"/>
                  </a:cubicBezTo>
                  <a:cubicBezTo>
                    <a:pt x="165" y="366"/>
                    <a:pt x="161" y="371"/>
                    <a:pt x="158" y="377"/>
                  </a:cubicBezTo>
                  <a:close/>
                  <a:moveTo>
                    <a:pt x="879" y="10"/>
                  </a:moveTo>
                  <a:cubicBezTo>
                    <a:pt x="873" y="10"/>
                    <a:pt x="866" y="9"/>
                    <a:pt x="860" y="9"/>
                  </a:cubicBezTo>
                  <a:cubicBezTo>
                    <a:pt x="860" y="0"/>
                    <a:pt x="860" y="0"/>
                    <a:pt x="860" y="0"/>
                  </a:cubicBezTo>
                  <a:cubicBezTo>
                    <a:pt x="866" y="0"/>
                    <a:pt x="873" y="0"/>
                    <a:pt x="880" y="0"/>
                  </a:cubicBezTo>
                  <a:lnTo>
                    <a:pt x="879" y="10"/>
                  </a:lnTo>
                  <a:close/>
                  <a:moveTo>
                    <a:pt x="181" y="345"/>
                  </a:moveTo>
                  <a:cubicBezTo>
                    <a:pt x="173" y="339"/>
                    <a:pt x="173" y="339"/>
                    <a:pt x="173" y="339"/>
                  </a:cubicBezTo>
                  <a:cubicBezTo>
                    <a:pt x="177" y="334"/>
                    <a:pt x="181" y="328"/>
                    <a:pt x="185" y="323"/>
                  </a:cubicBezTo>
                  <a:cubicBezTo>
                    <a:pt x="193" y="329"/>
                    <a:pt x="193" y="329"/>
                    <a:pt x="193" y="329"/>
                  </a:cubicBezTo>
                  <a:cubicBezTo>
                    <a:pt x="189" y="334"/>
                    <a:pt x="184" y="340"/>
                    <a:pt x="181" y="345"/>
                  </a:cubicBezTo>
                  <a:close/>
                  <a:moveTo>
                    <a:pt x="840" y="10"/>
                  </a:moveTo>
                  <a:cubicBezTo>
                    <a:pt x="833" y="10"/>
                    <a:pt x="827" y="10"/>
                    <a:pt x="820" y="10"/>
                  </a:cubicBezTo>
                  <a:cubicBezTo>
                    <a:pt x="820" y="0"/>
                    <a:pt x="820" y="0"/>
                    <a:pt x="820" y="0"/>
                  </a:cubicBezTo>
                  <a:cubicBezTo>
                    <a:pt x="826" y="0"/>
                    <a:pt x="833" y="0"/>
                    <a:pt x="840" y="0"/>
                  </a:cubicBezTo>
                  <a:lnTo>
                    <a:pt x="840" y="10"/>
                  </a:lnTo>
                  <a:close/>
                  <a:moveTo>
                    <a:pt x="205" y="314"/>
                  </a:moveTo>
                  <a:cubicBezTo>
                    <a:pt x="197" y="308"/>
                    <a:pt x="197" y="308"/>
                    <a:pt x="197" y="308"/>
                  </a:cubicBezTo>
                  <a:cubicBezTo>
                    <a:pt x="202" y="303"/>
                    <a:pt x="206" y="297"/>
                    <a:pt x="210" y="293"/>
                  </a:cubicBezTo>
                  <a:cubicBezTo>
                    <a:pt x="218" y="299"/>
                    <a:pt x="218" y="299"/>
                    <a:pt x="218" y="299"/>
                  </a:cubicBezTo>
                  <a:cubicBezTo>
                    <a:pt x="213" y="304"/>
                    <a:pt x="209" y="309"/>
                    <a:pt x="205" y="314"/>
                  </a:cubicBezTo>
                  <a:close/>
                  <a:moveTo>
                    <a:pt x="801" y="11"/>
                  </a:moveTo>
                  <a:cubicBezTo>
                    <a:pt x="794" y="12"/>
                    <a:pt x="788" y="12"/>
                    <a:pt x="781" y="13"/>
                  </a:cubicBezTo>
                  <a:cubicBezTo>
                    <a:pt x="780" y="3"/>
                    <a:pt x="780" y="3"/>
                    <a:pt x="780" y="3"/>
                  </a:cubicBezTo>
                  <a:cubicBezTo>
                    <a:pt x="787" y="2"/>
                    <a:pt x="793" y="2"/>
                    <a:pt x="800" y="1"/>
                  </a:cubicBezTo>
                  <a:lnTo>
                    <a:pt x="801" y="11"/>
                  </a:lnTo>
                  <a:close/>
                  <a:moveTo>
                    <a:pt x="231" y="284"/>
                  </a:moveTo>
                  <a:cubicBezTo>
                    <a:pt x="223" y="278"/>
                    <a:pt x="223" y="278"/>
                    <a:pt x="223" y="278"/>
                  </a:cubicBezTo>
                  <a:cubicBezTo>
                    <a:pt x="228" y="273"/>
                    <a:pt x="232" y="268"/>
                    <a:pt x="237" y="263"/>
                  </a:cubicBezTo>
                  <a:cubicBezTo>
                    <a:pt x="244" y="270"/>
                    <a:pt x="244" y="270"/>
                    <a:pt x="244" y="270"/>
                  </a:cubicBezTo>
                  <a:cubicBezTo>
                    <a:pt x="240" y="275"/>
                    <a:pt x="235" y="280"/>
                    <a:pt x="231" y="284"/>
                  </a:cubicBezTo>
                  <a:close/>
                  <a:moveTo>
                    <a:pt x="762" y="15"/>
                  </a:moveTo>
                  <a:cubicBezTo>
                    <a:pt x="755" y="15"/>
                    <a:pt x="748" y="16"/>
                    <a:pt x="742" y="17"/>
                  </a:cubicBezTo>
                  <a:cubicBezTo>
                    <a:pt x="741" y="7"/>
                    <a:pt x="741" y="7"/>
                    <a:pt x="741" y="7"/>
                  </a:cubicBezTo>
                  <a:cubicBezTo>
                    <a:pt x="747" y="6"/>
                    <a:pt x="754" y="5"/>
                    <a:pt x="760" y="5"/>
                  </a:cubicBezTo>
                  <a:lnTo>
                    <a:pt x="762" y="15"/>
                  </a:lnTo>
                  <a:close/>
                  <a:moveTo>
                    <a:pt x="258" y="256"/>
                  </a:moveTo>
                  <a:cubicBezTo>
                    <a:pt x="251" y="249"/>
                    <a:pt x="251" y="249"/>
                    <a:pt x="251" y="249"/>
                  </a:cubicBezTo>
                  <a:cubicBezTo>
                    <a:pt x="256" y="244"/>
                    <a:pt x="260" y="240"/>
                    <a:pt x="265" y="235"/>
                  </a:cubicBezTo>
                  <a:cubicBezTo>
                    <a:pt x="272" y="242"/>
                    <a:pt x="272" y="242"/>
                    <a:pt x="272" y="242"/>
                  </a:cubicBezTo>
                  <a:cubicBezTo>
                    <a:pt x="267" y="247"/>
                    <a:pt x="262" y="251"/>
                    <a:pt x="258" y="256"/>
                  </a:cubicBezTo>
                  <a:close/>
                  <a:moveTo>
                    <a:pt x="723" y="20"/>
                  </a:moveTo>
                  <a:cubicBezTo>
                    <a:pt x="716" y="21"/>
                    <a:pt x="710" y="22"/>
                    <a:pt x="703" y="23"/>
                  </a:cubicBezTo>
                  <a:cubicBezTo>
                    <a:pt x="701" y="13"/>
                    <a:pt x="701" y="13"/>
                    <a:pt x="701" y="13"/>
                  </a:cubicBezTo>
                  <a:cubicBezTo>
                    <a:pt x="708" y="12"/>
                    <a:pt x="714" y="11"/>
                    <a:pt x="721" y="10"/>
                  </a:cubicBezTo>
                  <a:lnTo>
                    <a:pt x="723" y="20"/>
                  </a:lnTo>
                  <a:close/>
                  <a:moveTo>
                    <a:pt x="286" y="229"/>
                  </a:moveTo>
                  <a:cubicBezTo>
                    <a:pt x="280" y="222"/>
                    <a:pt x="280" y="222"/>
                    <a:pt x="280" y="222"/>
                  </a:cubicBezTo>
                  <a:cubicBezTo>
                    <a:pt x="284" y="217"/>
                    <a:pt x="289" y="213"/>
                    <a:pt x="294" y="208"/>
                  </a:cubicBezTo>
                  <a:cubicBezTo>
                    <a:pt x="301" y="216"/>
                    <a:pt x="301" y="216"/>
                    <a:pt x="301" y="216"/>
                  </a:cubicBezTo>
                  <a:cubicBezTo>
                    <a:pt x="296" y="220"/>
                    <a:pt x="291" y="224"/>
                    <a:pt x="286" y="229"/>
                  </a:cubicBezTo>
                  <a:close/>
                  <a:moveTo>
                    <a:pt x="684" y="27"/>
                  </a:moveTo>
                  <a:cubicBezTo>
                    <a:pt x="678" y="28"/>
                    <a:pt x="671" y="30"/>
                    <a:pt x="665" y="31"/>
                  </a:cubicBezTo>
                  <a:cubicBezTo>
                    <a:pt x="662" y="21"/>
                    <a:pt x="662" y="21"/>
                    <a:pt x="662" y="21"/>
                  </a:cubicBezTo>
                  <a:cubicBezTo>
                    <a:pt x="669" y="20"/>
                    <a:pt x="675" y="18"/>
                    <a:pt x="682" y="17"/>
                  </a:cubicBezTo>
                  <a:lnTo>
                    <a:pt x="684" y="27"/>
                  </a:lnTo>
                  <a:close/>
                  <a:moveTo>
                    <a:pt x="316" y="203"/>
                  </a:moveTo>
                  <a:cubicBezTo>
                    <a:pt x="310" y="195"/>
                    <a:pt x="310" y="195"/>
                    <a:pt x="310" y="195"/>
                  </a:cubicBezTo>
                  <a:cubicBezTo>
                    <a:pt x="315" y="191"/>
                    <a:pt x="320" y="187"/>
                    <a:pt x="325" y="183"/>
                  </a:cubicBezTo>
                  <a:cubicBezTo>
                    <a:pt x="331" y="191"/>
                    <a:pt x="331" y="191"/>
                    <a:pt x="331" y="191"/>
                  </a:cubicBezTo>
                  <a:cubicBezTo>
                    <a:pt x="326" y="195"/>
                    <a:pt x="321" y="199"/>
                    <a:pt x="316" y="203"/>
                  </a:cubicBezTo>
                  <a:close/>
                  <a:moveTo>
                    <a:pt x="646" y="36"/>
                  </a:moveTo>
                  <a:cubicBezTo>
                    <a:pt x="639" y="37"/>
                    <a:pt x="633" y="39"/>
                    <a:pt x="627" y="41"/>
                  </a:cubicBezTo>
                  <a:cubicBezTo>
                    <a:pt x="624" y="31"/>
                    <a:pt x="624" y="31"/>
                    <a:pt x="624" y="31"/>
                  </a:cubicBezTo>
                  <a:cubicBezTo>
                    <a:pt x="630" y="29"/>
                    <a:pt x="637" y="28"/>
                    <a:pt x="643" y="26"/>
                  </a:cubicBezTo>
                  <a:lnTo>
                    <a:pt x="646" y="36"/>
                  </a:lnTo>
                  <a:close/>
                  <a:moveTo>
                    <a:pt x="347" y="179"/>
                  </a:moveTo>
                  <a:cubicBezTo>
                    <a:pt x="341" y="171"/>
                    <a:pt x="341" y="171"/>
                    <a:pt x="341" y="171"/>
                  </a:cubicBezTo>
                  <a:cubicBezTo>
                    <a:pt x="346" y="167"/>
                    <a:pt x="351" y="163"/>
                    <a:pt x="357" y="159"/>
                  </a:cubicBezTo>
                  <a:cubicBezTo>
                    <a:pt x="362" y="167"/>
                    <a:pt x="362" y="167"/>
                    <a:pt x="362" y="167"/>
                  </a:cubicBezTo>
                  <a:cubicBezTo>
                    <a:pt x="357" y="171"/>
                    <a:pt x="352" y="175"/>
                    <a:pt x="347" y="179"/>
                  </a:cubicBezTo>
                  <a:close/>
                  <a:moveTo>
                    <a:pt x="608" y="46"/>
                  </a:moveTo>
                  <a:cubicBezTo>
                    <a:pt x="601" y="48"/>
                    <a:pt x="595" y="50"/>
                    <a:pt x="589" y="52"/>
                  </a:cubicBezTo>
                  <a:cubicBezTo>
                    <a:pt x="586" y="43"/>
                    <a:pt x="586" y="43"/>
                    <a:pt x="586" y="43"/>
                  </a:cubicBezTo>
                  <a:cubicBezTo>
                    <a:pt x="592" y="41"/>
                    <a:pt x="599" y="39"/>
                    <a:pt x="605" y="37"/>
                  </a:cubicBezTo>
                  <a:lnTo>
                    <a:pt x="608" y="46"/>
                  </a:lnTo>
                  <a:close/>
                  <a:moveTo>
                    <a:pt x="378" y="156"/>
                  </a:moveTo>
                  <a:cubicBezTo>
                    <a:pt x="373" y="148"/>
                    <a:pt x="373" y="148"/>
                    <a:pt x="373" y="148"/>
                  </a:cubicBezTo>
                  <a:cubicBezTo>
                    <a:pt x="378" y="144"/>
                    <a:pt x="384" y="140"/>
                    <a:pt x="389" y="137"/>
                  </a:cubicBezTo>
                  <a:cubicBezTo>
                    <a:pt x="395" y="145"/>
                    <a:pt x="395" y="145"/>
                    <a:pt x="395" y="145"/>
                  </a:cubicBezTo>
                  <a:cubicBezTo>
                    <a:pt x="389" y="149"/>
                    <a:pt x="384" y="152"/>
                    <a:pt x="378" y="156"/>
                  </a:cubicBezTo>
                  <a:close/>
                  <a:moveTo>
                    <a:pt x="570" y="58"/>
                  </a:moveTo>
                  <a:cubicBezTo>
                    <a:pt x="564" y="61"/>
                    <a:pt x="558" y="63"/>
                    <a:pt x="552" y="65"/>
                  </a:cubicBezTo>
                  <a:cubicBezTo>
                    <a:pt x="548" y="56"/>
                    <a:pt x="548" y="56"/>
                    <a:pt x="548" y="56"/>
                  </a:cubicBezTo>
                  <a:cubicBezTo>
                    <a:pt x="555" y="54"/>
                    <a:pt x="561" y="51"/>
                    <a:pt x="567" y="49"/>
                  </a:cubicBezTo>
                  <a:lnTo>
                    <a:pt x="570" y="58"/>
                  </a:lnTo>
                  <a:close/>
                  <a:moveTo>
                    <a:pt x="411" y="135"/>
                  </a:moveTo>
                  <a:cubicBezTo>
                    <a:pt x="406" y="126"/>
                    <a:pt x="406" y="126"/>
                    <a:pt x="406" y="126"/>
                  </a:cubicBezTo>
                  <a:cubicBezTo>
                    <a:pt x="412" y="123"/>
                    <a:pt x="417" y="119"/>
                    <a:pt x="423" y="116"/>
                  </a:cubicBezTo>
                  <a:cubicBezTo>
                    <a:pt x="428" y="125"/>
                    <a:pt x="428" y="125"/>
                    <a:pt x="428" y="125"/>
                  </a:cubicBezTo>
                  <a:cubicBezTo>
                    <a:pt x="423" y="128"/>
                    <a:pt x="417" y="131"/>
                    <a:pt x="411" y="135"/>
                  </a:cubicBezTo>
                  <a:close/>
                  <a:moveTo>
                    <a:pt x="534" y="72"/>
                  </a:moveTo>
                  <a:cubicBezTo>
                    <a:pt x="528" y="75"/>
                    <a:pt x="522" y="77"/>
                    <a:pt x="516" y="80"/>
                  </a:cubicBezTo>
                  <a:cubicBezTo>
                    <a:pt x="512" y="71"/>
                    <a:pt x="512" y="71"/>
                    <a:pt x="512" y="71"/>
                  </a:cubicBezTo>
                  <a:cubicBezTo>
                    <a:pt x="518" y="68"/>
                    <a:pt x="524" y="66"/>
                    <a:pt x="530" y="63"/>
                  </a:cubicBezTo>
                  <a:lnTo>
                    <a:pt x="534" y="72"/>
                  </a:lnTo>
                  <a:close/>
                  <a:moveTo>
                    <a:pt x="445" y="115"/>
                  </a:moveTo>
                  <a:cubicBezTo>
                    <a:pt x="440" y="106"/>
                    <a:pt x="440" y="106"/>
                    <a:pt x="440" y="106"/>
                  </a:cubicBezTo>
                  <a:cubicBezTo>
                    <a:pt x="446" y="103"/>
                    <a:pt x="452" y="100"/>
                    <a:pt x="458" y="97"/>
                  </a:cubicBezTo>
                  <a:cubicBezTo>
                    <a:pt x="462" y="106"/>
                    <a:pt x="462" y="106"/>
                    <a:pt x="462" y="106"/>
                  </a:cubicBezTo>
                  <a:cubicBezTo>
                    <a:pt x="457" y="109"/>
                    <a:pt x="451" y="112"/>
                    <a:pt x="445" y="115"/>
                  </a:cubicBezTo>
                  <a:close/>
                  <a:moveTo>
                    <a:pt x="498" y="88"/>
                  </a:moveTo>
                  <a:cubicBezTo>
                    <a:pt x="492" y="91"/>
                    <a:pt x="486" y="94"/>
                    <a:pt x="480" y="97"/>
                  </a:cubicBezTo>
                  <a:cubicBezTo>
                    <a:pt x="476" y="88"/>
                    <a:pt x="476" y="88"/>
                    <a:pt x="476" y="88"/>
                  </a:cubicBezTo>
                  <a:cubicBezTo>
                    <a:pt x="482" y="85"/>
                    <a:pt x="488" y="82"/>
                    <a:pt x="494" y="79"/>
                  </a:cubicBezTo>
                  <a:lnTo>
                    <a:pt x="498" y="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2"/>
            <p:cNvSpPr>
              <a:spLocks/>
            </p:cNvSpPr>
            <p:nvPr/>
          </p:nvSpPr>
          <p:spPr bwMode="auto">
            <a:xfrm>
              <a:off x="4474934" y="6728929"/>
              <a:ext cx="23478" cy="21801"/>
            </a:xfrm>
            <a:custGeom>
              <a:avLst/>
              <a:gdLst>
                <a:gd name="T0" fmla="*/ 12 w 12"/>
                <a:gd name="T1" fmla="*/ 9 h 11"/>
                <a:gd name="T2" fmla="*/ 2 w 12"/>
                <a:gd name="T3" fmla="*/ 11 h 11"/>
                <a:gd name="T4" fmla="*/ 0 w 12"/>
                <a:gd name="T5" fmla="*/ 2 h 11"/>
                <a:gd name="T6" fmla="*/ 10 w 12"/>
                <a:gd name="T7" fmla="*/ 0 h 11"/>
                <a:gd name="T8" fmla="*/ 12 w 12"/>
                <a:gd name="T9" fmla="*/ 9 h 11"/>
              </a:gdLst>
              <a:ahLst/>
              <a:cxnLst>
                <a:cxn ang="0">
                  <a:pos x="T0" y="T1"/>
                </a:cxn>
                <a:cxn ang="0">
                  <a:pos x="T2" y="T3"/>
                </a:cxn>
                <a:cxn ang="0">
                  <a:pos x="T4" y="T5"/>
                </a:cxn>
                <a:cxn ang="0">
                  <a:pos x="T6" y="T7"/>
                </a:cxn>
                <a:cxn ang="0">
                  <a:pos x="T8" y="T9"/>
                </a:cxn>
              </a:cxnLst>
              <a:rect l="0" t="0" r="r" b="b"/>
              <a:pathLst>
                <a:path w="12" h="11">
                  <a:moveTo>
                    <a:pt x="12" y="9"/>
                  </a:moveTo>
                  <a:cubicBezTo>
                    <a:pt x="9" y="10"/>
                    <a:pt x="5" y="11"/>
                    <a:pt x="2" y="11"/>
                  </a:cubicBezTo>
                  <a:cubicBezTo>
                    <a:pt x="0" y="2"/>
                    <a:pt x="0" y="2"/>
                    <a:pt x="0" y="2"/>
                  </a:cubicBezTo>
                  <a:cubicBezTo>
                    <a:pt x="4" y="1"/>
                    <a:pt x="7" y="0"/>
                    <a:pt x="10" y="0"/>
                  </a:cubicBezTo>
                  <a:lnTo>
                    <a:pt x="1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3"/>
            <p:cNvSpPr>
              <a:spLocks/>
            </p:cNvSpPr>
            <p:nvPr/>
          </p:nvSpPr>
          <p:spPr bwMode="auto">
            <a:xfrm>
              <a:off x="4296332" y="6669395"/>
              <a:ext cx="180279" cy="192018"/>
            </a:xfrm>
            <a:custGeom>
              <a:avLst/>
              <a:gdLst>
                <a:gd name="T0" fmla="*/ 0 w 215"/>
                <a:gd name="T1" fmla="*/ 0 h 229"/>
                <a:gd name="T2" fmla="*/ 215 w 215"/>
                <a:gd name="T3" fmla="*/ 87 h 229"/>
                <a:gd name="T4" fmla="*/ 31 w 215"/>
                <a:gd name="T5" fmla="*/ 229 h 229"/>
                <a:gd name="T6" fmla="*/ 0 w 215"/>
                <a:gd name="T7" fmla="*/ 0 h 229"/>
              </a:gdLst>
              <a:ahLst/>
              <a:cxnLst>
                <a:cxn ang="0">
                  <a:pos x="T0" y="T1"/>
                </a:cxn>
                <a:cxn ang="0">
                  <a:pos x="T2" y="T3"/>
                </a:cxn>
                <a:cxn ang="0">
                  <a:pos x="T4" y="T5"/>
                </a:cxn>
                <a:cxn ang="0">
                  <a:pos x="T6" y="T7"/>
                </a:cxn>
              </a:cxnLst>
              <a:rect l="0" t="0" r="r" b="b"/>
              <a:pathLst>
                <a:path w="215" h="229">
                  <a:moveTo>
                    <a:pt x="0" y="0"/>
                  </a:moveTo>
                  <a:lnTo>
                    <a:pt x="215" y="87"/>
                  </a:lnTo>
                  <a:lnTo>
                    <a:pt x="31" y="22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4"/>
            <p:cNvSpPr>
              <a:spLocks noEditPoints="1"/>
            </p:cNvSpPr>
            <p:nvPr/>
          </p:nvSpPr>
          <p:spPr bwMode="auto">
            <a:xfrm>
              <a:off x="5440055" y="1928477"/>
              <a:ext cx="504781" cy="504781"/>
            </a:xfrm>
            <a:custGeom>
              <a:avLst/>
              <a:gdLst>
                <a:gd name="T0" fmla="*/ 195 w 255"/>
                <a:gd name="T1" fmla="*/ 49 h 255"/>
                <a:gd name="T2" fmla="*/ 209 w 255"/>
                <a:gd name="T3" fmla="*/ 28 h 255"/>
                <a:gd name="T4" fmla="*/ 180 w 255"/>
                <a:gd name="T5" fmla="*/ 10 h 255"/>
                <a:gd name="T6" fmla="*/ 167 w 255"/>
                <a:gd name="T7" fmla="*/ 32 h 255"/>
                <a:gd name="T8" fmla="*/ 120 w 255"/>
                <a:gd name="T9" fmla="*/ 24 h 255"/>
                <a:gd name="T10" fmla="*/ 115 w 255"/>
                <a:gd name="T11" fmla="*/ 0 h 255"/>
                <a:gd name="T12" fmla="*/ 82 w 255"/>
                <a:gd name="T13" fmla="*/ 7 h 255"/>
                <a:gd name="T14" fmla="*/ 88 w 255"/>
                <a:gd name="T15" fmla="*/ 32 h 255"/>
                <a:gd name="T16" fmla="*/ 49 w 255"/>
                <a:gd name="T17" fmla="*/ 59 h 255"/>
                <a:gd name="T18" fmla="*/ 28 w 255"/>
                <a:gd name="T19" fmla="*/ 46 h 255"/>
                <a:gd name="T20" fmla="*/ 10 w 255"/>
                <a:gd name="T21" fmla="*/ 75 h 255"/>
                <a:gd name="T22" fmla="*/ 32 w 255"/>
                <a:gd name="T23" fmla="*/ 88 h 255"/>
                <a:gd name="T24" fmla="*/ 24 w 255"/>
                <a:gd name="T25" fmla="*/ 134 h 255"/>
                <a:gd name="T26" fmla="*/ 0 w 255"/>
                <a:gd name="T27" fmla="*/ 140 h 255"/>
                <a:gd name="T28" fmla="*/ 7 w 255"/>
                <a:gd name="T29" fmla="*/ 173 h 255"/>
                <a:gd name="T30" fmla="*/ 32 w 255"/>
                <a:gd name="T31" fmla="*/ 167 h 255"/>
                <a:gd name="T32" fmla="*/ 59 w 255"/>
                <a:gd name="T33" fmla="*/ 205 h 255"/>
                <a:gd name="T34" fmla="*/ 46 w 255"/>
                <a:gd name="T35" fmla="*/ 226 h 255"/>
                <a:gd name="T36" fmla="*/ 75 w 255"/>
                <a:gd name="T37" fmla="*/ 244 h 255"/>
                <a:gd name="T38" fmla="*/ 88 w 255"/>
                <a:gd name="T39" fmla="*/ 222 h 255"/>
                <a:gd name="T40" fmla="*/ 134 w 255"/>
                <a:gd name="T41" fmla="*/ 230 h 255"/>
                <a:gd name="T42" fmla="*/ 140 w 255"/>
                <a:gd name="T43" fmla="*/ 255 h 255"/>
                <a:gd name="T44" fmla="*/ 173 w 255"/>
                <a:gd name="T45" fmla="*/ 247 h 255"/>
                <a:gd name="T46" fmla="*/ 167 w 255"/>
                <a:gd name="T47" fmla="*/ 222 h 255"/>
                <a:gd name="T48" fmla="*/ 205 w 255"/>
                <a:gd name="T49" fmla="*/ 195 h 255"/>
                <a:gd name="T50" fmla="*/ 227 w 255"/>
                <a:gd name="T51" fmla="*/ 208 h 255"/>
                <a:gd name="T52" fmla="*/ 244 w 255"/>
                <a:gd name="T53" fmla="*/ 180 h 255"/>
                <a:gd name="T54" fmla="*/ 223 w 255"/>
                <a:gd name="T55" fmla="*/ 166 h 255"/>
                <a:gd name="T56" fmla="*/ 231 w 255"/>
                <a:gd name="T57" fmla="*/ 120 h 255"/>
                <a:gd name="T58" fmla="*/ 255 w 255"/>
                <a:gd name="T59" fmla="*/ 114 h 255"/>
                <a:gd name="T60" fmla="*/ 247 w 255"/>
                <a:gd name="T61" fmla="*/ 82 h 255"/>
                <a:gd name="T62" fmla="*/ 223 w 255"/>
                <a:gd name="T63" fmla="*/ 87 h 255"/>
                <a:gd name="T64" fmla="*/ 195 w 255"/>
                <a:gd name="T65" fmla="*/ 49 h 255"/>
                <a:gd name="T66" fmla="*/ 185 w 255"/>
                <a:gd name="T67" fmla="*/ 113 h 255"/>
                <a:gd name="T68" fmla="*/ 141 w 255"/>
                <a:gd name="T69" fmla="*/ 185 h 255"/>
                <a:gd name="T70" fmla="*/ 70 w 255"/>
                <a:gd name="T71" fmla="*/ 141 h 255"/>
                <a:gd name="T72" fmla="*/ 114 w 255"/>
                <a:gd name="T73" fmla="*/ 69 h 255"/>
                <a:gd name="T74" fmla="*/ 185 w 255"/>
                <a:gd name="T75" fmla="*/ 11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5" h="255">
                  <a:moveTo>
                    <a:pt x="195" y="49"/>
                  </a:moveTo>
                  <a:cubicBezTo>
                    <a:pt x="209" y="28"/>
                    <a:pt x="209" y="28"/>
                    <a:pt x="209" y="28"/>
                  </a:cubicBezTo>
                  <a:cubicBezTo>
                    <a:pt x="180" y="10"/>
                    <a:pt x="180" y="10"/>
                    <a:pt x="180" y="10"/>
                  </a:cubicBezTo>
                  <a:cubicBezTo>
                    <a:pt x="167" y="32"/>
                    <a:pt x="167" y="32"/>
                    <a:pt x="167" y="32"/>
                  </a:cubicBezTo>
                  <a:cubicBezTo>
                    <a:pt x="152" y="26"/>
                    <a:pt x="137" y="23"/>
                    <a:pt x="120" y="24"/>
                  </a:cubicBezTo>
                  <a:cubicBezTo>
                    <a:pt x="115" y="0"/>
                    <a:pt x="115" y="0"/>
                    <a:pt x="115" y="0"/>
                  </a:cubicBezTo>
                  <a:cubicBezTo>
                    <a:pt x="82" y="7"/>
                    <a:pt x="82" y="7"/>
                    <a:pt x="82" y="7"/>
                  </a:cubicBezTo>
                  <a:cubicBezTo>
                    <a:pt x="88" y="32"/>
                    <a:pt x="88" y="32"/>
                    <a:pt x="88" y="32"/>
                  </a:cubicBezTo>
                  <a:cubicBezTo>
                    <a:pt x="73" y="38"/>
                    <a:pt x="60" y="48"/>
                    <a:pt x="49" y="59"/>
                  </a:cubicBezTo>
                  <a:cubicBezTo>
                    <a:pt x="28" y="46"/>
                    <a:pt x="28" y="46"/>
                    <a:pt x="28" y="46"/>
                  </a:cubicBezTo>
                  <a:cubicBezTo>
                    <a:pt x="10" y="75"/>
                    <a:pt x="10" y="75"/>
                    <a:pt x="10" y="75"/>
                  </a:cubicBezTo>
                  <a:cubicBezTo>
                    <a:pt x="32" y="88"/>
                    <a:pt x="32" y="88"/>
                    <a:pt x="32" y="88"/>
                  </a:cubicBezTo>
                  <a:cubicBezTo>
                    <a:pt x="26" y="102"/>
                    <a:pt x="23" y="118"/>
                    <a:pt x="24" y="134"/>
                  </a:cubicBezTo>
                  <a:cubicBezTo>
                    <a:pt x="0" y="140"/>
                    <a:pt x="0" y="140"/>
                    <a:pt x="0" y="140"/>
                  </a:cubicBezTo>
                  <a:cubicBezTo>
                    <a:pt x="7" y="173"/>
                    <a:pt x="7" y="173"/>
                    <a:pt x="7" y="173"/>
                  </a:cubicBezTo>
                  <a:cubicBezTo>
                    <a:pt x="32" y="167"/>
                    <a:pt x="32" y="167"/>
                    <a:pt x="32" y="167"/>
                  </a:cubicBezTo>
                  <a:cubicBezTo>
                    <a:pt x="38" y="182"/>
                    <a:pt x="48" y="195"/>
                    <a:pt x="59" y="205"/>
                  </a:cubicBezTo>
                  <a:cubicBezTo>
                    <a:pt x="46" y="226"/>
                    <a:pt x="46" y="226"/>
                    <a:pt x="46" y="226"/>
                  </a:cubicBezTo>
                  <a:cubicBezTo>
                    <a:pt x="75" y="244"/>
                    <a:pt x="75" y="244"/>
                    <a:pt x="75" y="244"/>
                  </a:cubicBezTo>
                  <a:cubicBezTo>
                    <a:pt x="88" y="222"/>
                    <a:pt x="88" y="222"/>
                    <a:pt x="88" y="222"/>
                  </a:cubicBezTo>
                  <a:cubicBezTo>
                    <a:pt x="102" y="228"/>
                    <a:pt x="118" y="231"/>
                    <a:pt x="134" y="230"/>
                  </a:cubicBezTo>
                  <a:cubicBezTo>
                    <a:pt x="140" y="255"/>
                    <a:pt x="140" y="255"/>
                    <a:pt x="140" y="255"/>
                  </a:cubicBezTo>
                  <a:cubicBezTo>
                    <a:pt x="173" y="247"/>
                    <a:pt x="173" y="247"/>
                    <a:pt x="173" y="247"/>
                  </a:cubicBezTo>
                  <a:cubicBezTo>
                    <a:pt x="167" y="222"/>
                    <a:pt x="167" y="222"/>
                    <a:pt x="167" y="222"/>
                  </a:cubicBezTo>
                  <a:cubicBezTo>
                    <a:pt x="182" y="216"/>
                    <a:pt x="195" y="207"/>
                    <a:pt x="205" y="195"/>
                  </a:cubicBezTo>
                  <a:cubicBezTo>
                    <a:pt x="227" y="208"/>
                    <a:pt x="227" y="208"/>
                    <a:pt x="227" y="208"/>
                  </a:cubicBezTo>
                  <a:cubicBezTo>
                    <a:pt x="244" y="180"/>
                    <a:pt x="244" y="180"/>
                    <a:pt x="244" y="180"/>
                  </a:cubicBezTo>
                  <a:cubicBezTo>
                    <a:pt x="223" y="166"/>
                    <a:pt x="223" y="166"/>
                    <a:pt x="223" y="166"/>
                  </a:cubicBezTo>
                  <a:cubicBezTo>
                    <a:pt x="229" y="152"/>
                    <a:pt x="232" y="136"/>
                    <a:pt x="231" y="120"/>
                  </a:cubicBezTo>
                  <a:cubicBezTo>
                    <a:pt x="255" y="114"/>
                    <a:pt x="255" y="114"/>
                    <a:pt x="255" y="114"/>
                  </a:cubicBezTo>
                  <a:cubicBezTo>
                    <a:pt x="247" y="82"/>
                    <a:pt x="247" y="82"/>
                    <a:pt x="247" y="82"/>
                  </a:cubicBezTo>
                  <a:cubicBezTo>
                    <a:pt x="223" y="87"/>
                    <a:pt x="223" y="87"/>
                    <a:pt x="223" y="87"/>
                  </a:cubicBezTo>
                  <a:cubicBezTo>
                    <a:pt x="217" y="72"/>
                    <a:pt x="207" y="59"/>
                    <a:pt x="195" y="49"/>
                  </a:cubicBezTo>
                  <a:close/>
                  <a:moveTo>
                    <a:pt x="185" y="113"/>
                  </a:moveTo>
                  <a:cubicBezTo>
                    <a:pt x="193" y="145"/>
                    <a:pt x="173" y="177"/>
                    <a:pt x="141" y="185"/>
                  </a:cubicBezTo>
                  <a:cubicBezTo>
                    <a:pt x="109" y="192"/>
                    <a:pt x="77" y="173"/>
                    <a:pt x="70" y="141"/>
                  </a:cubicBezTo>
                  <a:cubicBezTo>
                    <a:pt x="62" y="109"/>
                    <a:pt x="82" y="77"/>
                    <a:pt x="114" y="69"/>
                  </a:cubicBezTo>
                  <a:cubicBezTo>
                    <a:pt x="146" y="62"/>
                    <a:pt x="178" y="82"/>
                    <a:pt x="185" y="113"/>
                  </a:cubicBezTo>
                  <a:close/>
                </a:path>
              </a:pathLst>
            </a:custGeom>
            <a:solidFill>
              <a:srgbClr val="E056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5"/>
            <p:cNvSpPr>
              <a:spLocks noEditPoints="1"/>
            </p:cNvSpPr>
            <p:nvPr/>
          </p:nvSpPr>
          <p:spPr bwMode="auto">
            <a:xfrm>
              <a:off x="4936112" y="1678602"/>
              <a:ext cx="373136" cy="372297"/>
            </a:xfrm>
            <a:custGeom>
              <a:avLst/>
              <a:gdLst>
                <a:gd name="T0" fmla="*/ 144 w 188"/>
                <a:gd name="T1" fmla="*/ 37 h 188"/>
                <a:gd name="T2" fmla="*/ 154 w 188"/>
                <a:gd name="T3" fmla="*/ 21 h 188"/>
                <a:gd name="T4" fmla="*/ 133 w 188"/>
                <a:gd name="T5" fmla="*/ 8 h 188"/>
                <a:gd name="T6" fmla="*/ 123 w 188"/>
                <a:gd name="T7" fmla="*/ 24 h 188"/>
                <a:gd name="T8" fmla="*/ 89 w 188"/>
                <a:gd name="T9" fmla="*/ 18 h 188"/>
                <a:gd name="T10" fmla="*/ 85 w 188"/>
                <a:gd name="T11" fmla="*/ 0 h 188"/>
                <a:gd name="T12" fmla="*/ 60 w 188"/>
                <a:gd name="T13" fmla="*/ 6 h 188"/>
                <a:gd name="T14" fmla="*/ 65 w 188"/>
                <a:gd name="T15" fmla="*/ 24 h 188"/>
                <a:gd name="T16" fmla="*/ 37 w 188"/>
                <a:gd name="T17" fmla="*/ 44 h 188"/>
                <a:gd name="T18" fmla="*/ 21 w 188"/>
                <a:gd name="T19" fmla="*/ 35 h 188"/>
                <a:gd name="T20" fmla="*/ 8 w 188"/>
                <a:gd name="T21" fmla="*/ 56 h 188"/>
                <a:gd name="T22" fmla="*/ 24 w 188"/>
                <a:gd name="T23" fmla="*/ 65 h 188"/>
                <a:gd name="T24" fmla="*/ 18 w 188"/>
                <a:gd name="T25" fmla="*/ 100 h 188"/>
                <a:gd name="T26" fmla="*/ 0 w 188"/>
                <a:gd name="T27" fmla="*/ 104 h 188"/>
                <a:gd name="T28" fmla="*/ 6 w 188"/>
                <a:gd name="T29" fmla="*/ 128 h 188"/>
                <a:gd name="T30" fmla="*/ 24 w 188"/>
                <a:gd name="T31" fmla="*/ 124 h 188"/>
                <a:gd name="T32" fmla="*/ 44 w 188"/>
                <a:gd name="T33" fmla="*/ 152 h 188"/>
                <a:gd name="T34" fmla="*/ 34 w 188"/>
                <a:gd name="T35" fmla="*/ 167 h 188"/>
                <a:gd name="T36" fmla="*/ 55 w 188"/>
                <a:gd name="T37" fmla="*/ 180 h 188"/>
                <a:gd name="T38" fmla="*/ 65 w 188"/>
                <a:gd name="T39" fmla="*/ 165 h 188"/>
                <a:gd name="T40" fmla="*/ 99 w 188"/>
                <a:gd name="T41" fmla="*/ 170 h 188"/>
                <a:gd name="T42" fmla="*/ 103 w 188"/>
                <a:gd name="T43" fmla="*/ 188 h 188"/>
                <a:gd name="T44" fmla="*/ 128 w 188"/>
                <a:gd name="T45" fmla="*/ 183 h 188"/>
                <a:gd name="T46" fmla="*/ 123 w 188"/>
                <a:gd name="T47" fmla="*/ 164 h 188"/>
                <a:gd name="T48" fmla="*/ 151 w 188"/>
                <a:gd name="T49" fmla="*/ 144 h 188"/>
                <a:gd name="T50" fmla="*/ 167 w 188"/>
                <a:gd name="T51" fmla="*/ 154 h 188"/>
                <a:gd name="T52" fmla="*/ 180 w 188"/>
                <a:gd name="T53" fmla="*/ 133 h 188"/>
                <a:gd name="T54" fmla="*/ 164 w 188"/>
                <a:gd name="T55" fmla="*/ 123 h 188"/>
                <a:gd name="T56" fmla="*/ 170 w 188"/>
                <a:gd name="T57" fmla="*/ 89 h 188"/>
                <a:gd name="T58" fmla="*/ 188 w 188"/>
                <a:gd name="T59" fmla="*/ 85 h 188"/>
                <a:gd name="T60" fmla="*/ 182 w 188"/>
                <a:gd name="T61" fmla="*/ 61 h 188"/>
                <a:gd name="T62" fmla="*/ 164 w 188"/>
                <a:gd name="T63" fmla="*/ 65 h 188"/>
                <a:gd name="T64" fmla="*/ 144 w 188"/>
                <a:gd name="T65" fmla="*/ 37 h 188"/>
                <a:gd name="T66" fmla="*/ 137 w 188"/>
                <a:gd name="T67" fmla="*/ 84 h 188"/>
                <a:gd name="T68" fmla="*/ 104 w 188"/>
                <a:gd name="T69" fmla="*/ 137 h 188"/>
                <a:gd name="T70" fmla="*/ 51 w 188"/>
                <a:gd name="T71" fmla="*/ 104 h 188"/>
                <a:gd name="T72" fmla="*/ 84 w 188"/>
                <a:gd name="T73" fmla="*/ 52 h 188"/>
                <a:gd name="T74" fmla="*/ 137 w 188"/>
                <a:gd name="T75" fmla="*/ 8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144" y="37"/>
                  </a:moveTo>
                  <a:cubicBezTo>
                    <a:pt x="154" y="21"/>
                    <a:pt x="154" y="21"/>
                    <a:pt x="154" y="21"/>
                  </a:cubicBezTo>
                  <a:cubicBezTo>
                    <a:pt x="133" y="8"/>
                    <a:pt x="133" y="8"/>
                    <a:pt x="133" y="8"/>
                  </a:cubicBezTo>
                  <a:cubicBezTo>
                    <a:pt x="123" y="24"/>
                    <a:pt x="123" y="24"/>
                    <a:pt x="123" y="24"/>
                  </a:cubicBezTo>
                  <a:cubicBezTo>
                    <a:pt x="112" y="20"/>
                    <a:pt x="101" y="18"/>
                    <a:pt x="89" y="18"/>
                  </a:cubicBezTo>
                  <a:cubicBezTo>
                    <a:pt x="85" y="0"/>
                    <a:pt x="85" y="0"/>
                    <a:pt x="85" y="0"/>
                  </a:cubicBezTo>
                  <a:cubicBezTo>
                    <a:pt x="60" y="6"/>
                    <a:pt x="60" y="6"/>
                    <a:pt x="60" y="6"/>
                  </a:cubicBezTo>
                  <a:cubicBezTo>
                    <a:pt x="65" y="24"/>
                    <a:pt x="65" y="24"/>
                    <a:pt x="65" y="24"/>
                  </a:cubicBezTo>
                  <a:cubicBezTo>
                    <a:pt x="54" y="29"/>
                    <a:pt x="44" y="36"/>
                    <a:pt x="37" y="44"/>
                  </a:cubicBezTo>
                  <a:cubicBezTo>
                    <a:pt x="21" y="35"/>
                    <a:pt x="21" y="35"/>
                    <a:pt x="21" y="35"/>
                  </a:cubicBezTo>
                  <a:cubicBezTo>
                    <a:pt x="8" y="56"/>
                    <a:pt x="8" y="56"/>
                    <a:pt x="8" y="56"/>
                  </a:cubicBezTo>
                  <a:cubicBezTo>
                    <a:pt x="24" y="65"/>
                    <a:pt x="24" y="65"/>
                    <a:pt x="24" y="65"/>
                  </a:cubicBezTo>
                  <a:cubicBezTo>
                    <a:pt x="19" y="76"/>
                    <a:pt x="17" y="88"/>
                    <a:pt x="18" y="100"/>
                  </a:cubicBezTo>
                  <a:cubicBezTo>
                    <a:pt x="0" y="104"/>
                    <a:pt x="0" y="104"/>
                    <a:pt x="0" y="104"/>
                  </a:cubicBezTo>
                  <a:cubicBezTo>
                    <a:pt x="6" y="128"/>
                    <a:pt x="6" y="128"/>
                    <a:pt x="6" y="128"/>
                  </a:cubicBezTo>
                  <a:cubicBezTo>
                    <a:pt x="24" y="124"/>
                    <a:pt x="24" y="124"/>
                    <a:pt x="24" y="124"/>
                  </a:cubicBezTo>
                  <a:cubicBezTo>
                    <a:pt x="28" y="135"/>
                    <a:pt x="35" y="144"/>
                    <a:pt x="44" y="152"/>
                  </a:cubicBezTo>
                  <a:cubicBezTo>
                    <a:pt x="34" y="167"/>
                    <a:pt x="34" y="167"/>
                    <a:pt x="34" y="167"/>
                  </a:cubicBezTo>
                  <a:cubicBezTo>
                    <a:pt x="55" y="180"/>
                    <a:pt x="55" y="180"/>
                    <a:pt x="55" y="180"/>
                  </a:cubicBezTo>
                  <a:cubicBezTo>
                    <a:pt x="65" y="165"/>
                    <a:pt x="65" y="165"/>
                    <a:pt x="65" y="165"/>
                  </a:cubicBezTo>
                  <a:cubicBezTo>
                    <a:pt x="76" y="169"/>
                    <a:pt x="87" y="171"/>
                    <a:pt x="99" y="170"/>
                  </a:cubicBezTo>
                  <a:cubicBezTo>
                    <a:pt x="103" y="188"/>
                    <a:pt x="103" y="188"/>
                    <a:pt x="103" y="188"/>
                  </a:cubicBezTo>
                  <a:cubicBezTo>
                    <a:pt x="128" y="183"/>
                    <a:pt x="128" y="183"/>
                    <a:pt x="128" y="183"/>
                  </a:cubicBezTo>
                  <a:cubicBezTo>
                    <a:pt x="123" y="164"/>
                    <a:pt x="123" y="164"/>
                    <a:pt x="123" y="164"/>
                  </a:cubicBezTo>
                  <a:cubicBezTo>
                    <a:pt x="134" y="160"/>
                    <a:pt x="144" y="153"/>
                    <a:pt x="151" y="144"/>
                  </a:cubicBezTo>
                  <a:cubicBezTo>
                    <a:pt x="167" y="154"/>
                    <a:pt x="167" y="154"/>
                    <a:pt x="167" y="154"/>
                  </a:cubicBezTo>
                  <a:cubicBezTo>
                    <a:pt x="180" y="133"/>
                    <a:pt x="180" y="133"/>
                    <a:pt x="180" y="133"/>
                  </a:cubicBezTo>
                  <a:cubicBezTo>
                    <a:pt x="164" y="123"/>
                    <a:pt x="164" y="123"/>
                    <a:pt x="164" y="123"/>
                  </a:cubicBezTo>
                  <a:cubicBezTo>
                    <a:pt x="169" y="113"/>
                    <a:pt x="171" y="101"/>
                    <a:pt x="170" y="89"/>
                  </a:cubicBezTo>
                  <a:cubicBezTo>
                    <a:pt x="188" y="85"/>
                    <a:pt x="188" y="85"/>
                    <a:pt x="188" y="85"/>
                  </a:cubicBezTo>
                  <a:cubicBezTo>
                    <a:pt x="182" y="61"/>
                    <a:pt x="182" y="61"/>
                    <a:pt x="182" y="61"/>
                  </a:cubicBezTo>
                  <a:cubicBezTo>
                    <a:pt x="164" y="65"/>
                    <a:pt x="164" y="65"/>
                    <a:pt x="164" y="65"/>
                  </a:cubicBezTo>
                  <a:cubicBezTo>
                    <a:pt x="160" y="54"/>
                    <a:pt x="153" y="44"/>
                    <a:pt x="144" y="37"/>
                  </a:cubicBezTo>
                  <a:close/>
                  <a:moveTo>
                    <a:pt x="137" y="84"/>
                  </a:moveTo>
                  <a:cubicBezTo>
                    <a:pt x="142" y="108"/>
                    <a:pt x="127" y="131"/>
                    <a:pt x="104" y="137"/>
                  </a:cubicBezTo>
                  <a:cubicBezTo>
                    <a:pt x="81" y="142"/>
                    <a:pt x="57" y="128"/>
                    <a:pt x="51" y="104"/>
                  </a:cubicBezTo>
                  <a:cubicBezTo>
                    <a:pt x="46" y="81"/>
                    <a:pt x="60" y="57"/>
                    <a:pt x="84" y="52"/>
                  </a:cubicBezTo>
                  <a:cubicBezTo>
                    <a:pt x="107" y="46"/>
                    <a:pt x="131" y="61"/>
                    <a:pt x="137" y="84"/>
                  </a:cubicBezTo>
                  <a:close/>
                </a:path>
              </a:pathLst>
            </a:custGeom>
            <a:solidFill>
              <a:srgbClr val="FABF3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6"/>
            <p:cNvSpPr>
              <a:spLocks/>
            </p:cNvSpPr>
            <p:nvPr/>
          </p:nvSpPr>
          <p:spPr bwMode="auto">
            <a:xfrm>
              <a:off x="1077303" y="1906676"/>
              <a:ext cx="5839362" cy="6031380"/>
            </a:xfrm>
            <a:custGeom>
              <a:avLst/>
              <a:gdLst>
                <a:gd name="T0" fmla="*/ 88 w 2946"/>
                <a:gd name="T1" fmla="*/ 1344 h 3043"/>
                <a:gd name="T2" fmla="*/ 130 w 2946"/>
                <a:gd name="T3" fmla="*/ 1917 h 3043"/>
                <a:gd name="T4" fmla="*/ 381 w 2946"/>
                <a:gd name="T5" fmla="*/ 2412 h 3043"/>
                <a:gd name="T6" fmla="*/ 799 w 2946"/>
                <a:gd name="T7" fmla="*/ 2777 h 3043"/>
                <a:gd name="T8" fmla="*/ 1344 w 2946"/>
                <a:gd name="T9" fmla="*/ 2960 h 3043"/>
                <a:gd name="T10" fmla="*/ 2377 w 2946"/>
                <a:gd name="T11" fmla="*/ 2694 h 3043"/>
                <a:gd name="T12" fmla="*/ 2946 w 2946"/>
                <a:gd name="T13" fmla="*/ 1798 h 3043"/>
                <a:gd name="T14" fmla="*/ 2935 w 2946"/>
                <a:gd name="T15" fmla="*/ 1796 h 3043"/>
                <a:gd name="T16" fmla="*/ 1346 w 2946"/>
                <a:gd name="T17" fmla="*/ 2950 h 3043"/>
                <a:gd name="T18" fmla="*/ 98 w 2946"/>
                <a:gd name="T19" fmla="*/ 1345 h 3043"/>
                <a:gd name="T20" fmla="*/ 1703 w 2946"/>
                <a:gd name="T21" fmla="*/ 98 h 3043"/>
                <a:gd name="T22" fmla="*/ 1970 w 2946"/>
                <a:gd name="T23" fmla="*/ 158 h 3043"/>
                <a:gd name="T24" fmla="*/ 1974 w 2946"/>
                <a:gd name="T25" fmla="*/ 147 h 3043"/>
                <a:gd name="T26" fmla="*/ 1704 w 2946"/>
                <a:gd name="T27" fmla="*/ 87 h 3043"/>
                <a:gd name="T28" fmla="*/ 1131 w 2946"/>
                <a:gd name="T29" fmla="*/ 130 h 3043"/>
                <a:gd name="T30" fmla="*/ 636 w 2946"/>
                <a:gd name="T31" fmla="*/ 381 h 3043"/>
                <a:gd name="T32" fmla="*/ 271 w 2946"/>
                <a:gd name="T33" fmla="*/ 799 h 3043"/>
                <a:gd name="T34" fmla="*/ 88 w 2946"/>
                <a:gd name="T35" fmla="*/ 1344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6" h="3043">
                  <a:moveTo>
                    <a:pt x="88" y="1344"/>
                  </a:moveTo>
                  <a:cubicBezTo>
                    <a:pt x="63" y="1538"/>
                    <a:pt x="78" y="1731"/>
                    <a:pt x="130" y="1917"/>
                  </a:cubicBezTo>
                  <a:cubicBezTo>
                    <a:pt x="181" y="2097"/>
                    <a:pt x="266" y="2264"/>
                    <a:pt x="381" y="2412"/>
                  </a:cubicBezTo>
                  <a:cubicBezTo>
                    <a:pt x="497" y="2561"/>
                    <a:pt x="637" y="2684"/>
                    <a:pt x="799" y="2777"/>
                  </a:cubicBezTo>
                  <a:cubicBezTo>
                    <a:pt x="967" y="2874"/>
                    <a:pt x="1150" y="2936"/>
                    <a:pt x="1344" y="2960"/>
                  </a:cubicBezTo>
                  <a:cubicBezTo>
                    <a:pt x="1711" y="3006"/>
                    <a:pt x="2078" y="2912"/>
                    <a:pt x="2377" y="2694"/>
                  </a:cubicBezTo>
                  <a:cubicBezTo>
                    <a:pt x="2674" y="2477"/>
                    <a:pt x="2876" y="2159"/>
                    <a:pt x="2946" y="1798"/>
                  </a:cubicBezTo>
                  <a:cubicBezTo>
                    <a:pt x="2935" y="1796"/>
                    <a:pt x="2935" y="1796"/>
                    <a:pt x="2935" y="1796"/>
                  </a:cubicBezTo>
                  <a:cubicBezTo>
                    <a:pt x="2793" y="2537"/>
                    <a:pt x="2095" y="3043"/>
                    <a:pt x="1346" y="2950"/>
                  </a:cubicBezTo>
                  <a:cubicBezTo>
                    <a:pt x="559" y="2851"/>
                    <a:pt x="0" y="2131"/>
                    <a:pt x="98" y="1345"/>
                  </a:cubicBezTo>
                  <a:cubicBezTo>
                    <a:pt x="197" y="559"/>
                    <a:pt x="917" y="0"/>
                    <a:pt x="1703" y="98"/>
                  </a:cubicBezTo>
                  <a:cubicBezTo>
                    <a:pt x="1794" y="110"/>
                    <a:pt x="1884" y="130"/>
                    <a:pt x="1970" y="158"/>
                  </a:cubicBezTo>
                  <a:cubicBezTo>
                    <a:pt x="1974" y="147"/>
                    <a:pt x="1974" y="147"/>
                    <a:pt x="1974" y="147"/>
                  </a:cubicBezTo>
                  <a:cubicBezTo>
                    <a:pt x="1886" y="119"/>
                    <a:pt x="1796" y="99"/>
                    <a:pt x="1704" y="87"/>
                  </a:cubicBezTo>
                  <a:cubicBezTo>
                    <a:pt x="1510" y="63"/>
                    <a:pt x="1317" y="78"/>
                    <a:pt x="1131" y="130"/>
                  </a:cubicBezTo>
                  <a:cubicBezTo>
                    <a:pt x="951" y="181"/>
                    <a:pt x="784" y="266"/>
                    <a:pt x="636" y="381"/>
                  </a:cubicBezTo>
                  <a:cubicBezTo>
                    <a:pt x="487" y="496"/>
                    <a:pt x="364" y="637"/>
                    <a:pt x="271" y="799"/>
                  </a:cubicBezTo>
                  <a:cubicBezTo>
                    <a:pt x="173" y="967"/>
                    <a:pt x="112" y="1150"/>
                    <a:pt x="88" y="134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7"/>
            <p:cNvSpPr>
              <a:spLocks/>
            </p:cNvSpPr>
            <p:nvPr/>
          </p:nvSpPr>
          <p:spPr bwMode="auto">
            <a:xfrm>
              <a:off x="4920181" y="2097017"/>
              <a:ext cx="210465" cy="202080"/>
            </a:xfrm>
            <a:custGeom>
              <a:avLst/>
              <a:gdLst>
                <a:gd name="T0" fmla="*/ 0 w 251"/>
                <a:gd name="T1" fmla="*/ 241 h 241"/>
                <a:gd name="T2" fmla="*/ 251 w 251"/>
                <a:gd name="T3" fmla="*/ 193 h 241"/>
                <a:gd name="T4" fmla="*/ 86 w 251"/>
                <a:gd name="T5" fmla="*/ 0 h 241"/>
                <a:gd name="T6" fmla="*/ 0 w 251"/>
                <a:gd name="T7" fmla="*/ 241 h 241"/>
              </a:gdLst>
              <a:ahLst/>
              <a:cxnLst>
                <a:cxn ang="0">
                  <a:pos x="T0" y="T1"/>
                </a:cxn>
                <a:cxn ang="0">
                  <a:pos x="T2" y="T3"/>
                </a:cxn>
                <a:cxn ang="0">
                  <a:pos x="T4" y="T5"/>
                </a:cxn>
                <a:cxn ang="0">
                  <a:pos x="T6" y="T7"/>
                </a:cxn>
              </a:cxnLst>
              <a:rect l="0" t="0" r="r" b="b"/>
              <a:pathLst>
                <a:path w="251" h="241">
                  <a:moveTo>
                    <a:pt x="0" y="241"/>
                  </a:moveTo>
                  <a:lnTo>
                    <a:pt x="251" y="193"/>
                  </a:lnTo>
                  <a:lnTo>
                    <a:pt x="86" y="0"/>
                  </a:lnTo>
                  <a:lnTo>
                    <a:pt x="0"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8"/>
            <p:cNvSpPr>
              <a:spLocks/>
            </p:cNvSpPr>
            <p:nvPr/>
          </p:nvSpPr>
          <p:spPr bwMode="auto">
            <a:xfrm>
              <a:off x="6815207" y="5384802"/>
              <a:ext cx="176925" cy="174409"/>
            </a:xfrm>
            <a:custGeom>
              <a:avLst/>
              <a:gdLst>
                <a:gd name="T0" fmla="*/ 4 w 89"/>
                <a:gd name="T1" fmla="*/ 36 h 88"/>
                <a:gd name="T2" fmla="*/ 52 w 89"/>
                <a:gd name="T3" fmla="*/ 4 h 88"/>
                <a:gd name="T4" fmla="*/ 84 w 89"/>
                <a:gd name="T5" fmla="*/ 52 h 88"/>
                <a:gd name="T6" fmla="*/ 37 w 89"/>
                <a:gd name="T7" fmla="*/ 84 h 88"/>
                <a:gd name="T8" fmla="*/ 4 w 89"/>
                <a:gd name="T9" fmla="*/ 36 h 88"/>
              </a:gdLst>
              <a:ahLst/>
              <a:cxnLst>
                <a:cxn ang="0">
                  <a:pos x="T0" y="T1"/>
                </a:cxn>
                <a:cxn ang="0">
                  <a:pos x="T2" y="T3"/>
                </a:cxn>
                <a:cxn ang="0">
                  <a:pos x="T4" y="T5"/>
                </a:cxn>
                <a:cxn ang="0">
                  <a:pos x="T6" y="T7"/>
                </a:cxn>
                <a:cxn ang="0">
                  <a:pos x="T8" y="T9"/>
                </a:cxn>
              </a:cxnLst>
              <a:rect l="0" t="0" r="r" b="b"/>
              <a:pathLst>
                <a:path w="89" h="88">
                  <a:moveTo>
                    <a:pt x="4" y="36"/>
                  </a:moveTo>
                  <a:cubicBezTo>
                    <a:pt x="9" y="14"/>
                    <a:pt x="30" y="0"/>
                    <a:pt x="52" y="4"/>
                  </a:cubicBezTo>
                  <a:cubicBezTo>
                    <a:pt x="74" y="8"/>
                    <a:pt x="89" y="30"/>
                    <a:pt x="84" y="52"/>
                  </a:cubicBezTo>
                  <a:cubicBezTo>
                    <a:pt x="80" y="74"/>
                    <a:pt x="59" y="88"/>
                    <a:pt x="37" y="84"/>
                  </a:cubicBezTo>
                  <a:cubicBezTo>
                    <a:pt x="15" y="80"/>
                    <a:pt x="0" y="59"/>
                    <a:pt x="4"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9"/>
            <p:cNvSpPr>
              <a:spLocks/>
            </p:cNvSpPr>
            <p:nvPr/>
          </p:nvSpPr>
          <p:spPr bwMode="auto">
            <a:xfrm>
              <a:off x="1146900" y="3072200"/>
              <a:ext cx="3495736" cy="4534645"/>
            </a:xfrm>
            <a:custGeom>
              <a:avLst/>
              <a:gdLst>
                <a:gd name="T0" fmla="*/ 206 w 1764"/>
                <a:gd name="T1" fmla="*/ 548 h 2288"/>
                <a:gd name="T2" fmla="*/ 302 w 1764"/>
                <a:gd name="T3" fmla="*/ 1562 h 2288"/>
                <a:gd name="T4" fmla="*/ 1087 w 1764"/>
                <a:gd name="T5" fmla="*/ 2211 h 2288"/>
                <a:gd name="T6" fmla="*/ 1764 w 1764"/>
                <a:gd name="T7" fmla="*/ 2239 h 2288"/>
                <a:gd name="T8" fmla="*/ 1763 w 1764"/>
                <a:gd name="T9" fmla="*/ 2231 h 2288"/>
                <a:gd name="T10" fmla="*/ 1089 w 1764"/>
                <a:gd name="T11" fmla="*/ 2203 h 2288"/>
                <a:gd name="T12" fmla="*/ 214 w 1764"/>
                <a:gd name="T13" fmla="*/ 551 h 2288"/>
                <a:gd name="T14" fmla="*/ 542 w 1764"/>
                <a:gd name="T15" fmla="*/ 6 h 2288"/>
                <a:gd name="T16" fmla="*/ 536 w 1764"/>
                <a:gd name="T17" fmla="*/ 0 h 2288"/>
                <a:gd name="T18" fmla="*/ 206 w 1764"/>
                <a:gd name="T19" fmla="*/ 548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4" h="2288">
                  <a:moveTo>
                    <a:pt x="206" y="548"/>
                  </a:moveTo>
                  <a:cubicBezTo>
                    <a:pt x="102" y="888"/>
                    <a:pt x="136" y="1248"/>
                    <a:pt x="302" y="1562"/>
                  </a:cubicBezTo>
                  <a:cubicBezTo>
                    <a:pt x="468" y="1876"/>
                    <a:pt x="747" y="2107"/>
                    <a:pt x="1087" y="2211"/>
                  </a:cubicBezTo>
                  <a:cubicBezTo>
                    <a:pt x="1307" y="2279"/>
                    <a:pt x="1541" y="2288"/>
                    <a:pt x="1764" y="2239"/>
                  </a:cubicBezTo>
                  <a:cubicBezTo>
                    <a:pt x="1763" y="2231"/>
                    <a:pt x="1763" y="2231"/>
                    <a:pt x="1763" y="2231"/>
                  </a:cubicBezTo>
                  <a:cubicBezTo>
                    <a:pt x="1541" y="2280"/>
                    <a:pt x="1308" y="2270"/>
                    <a:pt x="1089" y="2203"/>
                  </a:cubicBezTo>
                  <a:cubicBezTo>
                    <a:pt x="393" y="1989"/>
                    <a:pt x="0" y="1248"/>
                    <a:pt x="214" y="551"/>
                  </a:cubicBezTo>
                  <a:cubicBezTo>
                    <a:pt x="278" y="345"/>
                    <a:pt x="391" y="157"/>
                    <a:pt x="542" y="6"/>
                  </a:cubicBezTo>
                  <a:cubicBezTo>
                    <a:pt x="536" y="0"/>
                    <a:pt x="536" y="0"/>
                    <a:pt x="536" y="0"/>
                  </a:cubicBezTo>
                  <a:cubicBezTo>
                    <a:pt x="384" y="152"/>
                    <a:pt x="270" y="342"/>
                    <a:pt x="206" y="5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0"/>
            <p:cNvSpPr>
              <a:spLocks/>
            </p:cNvSpPr>
            <p:nvPr/>
          </p:nvSpPr>
          <p:spPr bwMode="auto">
            <a:xfrm>
              <a:off x="2138015" y="2992542"/>
              <a:ext cx="164347" cy="162670"/>
            </a:xfrm>
            <a:custGeom>
              <a:avLst/>
              <a:gdLst>
                <a:gd name="T0" fmla="*/ 142 w 196"/>
                <a:gd name="T1" fmla="*/ 194 h 194"/>
                <a:gd name="T2" fmla="*/ 196 w 196"/>
                <a:gd name="T3" fmla="*/ 0 h 194"/>
                <a:gd name="T4" fmla="*/ 0 w 196"/>
                <a:gd name="T5" fmla="*/ 50 h 194"/>
                <a:gd name="T6" fmla="*/ 142 w 196"/>
                <a:gd name="T7" fmla="*/ 194 h 194"/>
              </a:gdLst>
              <a:ahLst/>
              <a:cxnLst>
                <a:cxn ang="0">
                  <a:pos x="T0" y="T1"/>
                </a:cxn>
                <a:cxn ang="0">
                  <a:pos x="T2" y="T3"/>
                </a:cxn>
                <a:cxn ang="0">
                  <a:pos x="T4" y="T5"/>
                </a:cxn>
                <a:cxn ang="0">
                  <a:pos x="T6" y="T7"/>
                </a:cxn>
              </a:cxnLst>
              <a:rect l="0" t="0" r="r" b="b"/>
              <a:pathLst>
                <a:path w="196" h="194">
                  <a:moveTo>
                    <a:pt x="142" y="194"/>
                  </a:moveTo>
                  <a:lnTo>
                    <a:pt x="196" y="0"/>
                  </a:lnTo>
                  <a:lnTo>
                    <a:pt x="0" y="50"/>
                  </a:lnTo>
                  <a:lnTo>
                    <a:pt x="142" y="19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1"/>
            <p:cNvSpPr>
              <a:spLocks/>
            </p:cNvSpPr>
            <p:nvPr/>
          </p:nvSpPr>
          <p:spPr bwMode="auto">
            <a:xfrm>
              <a:off x="4569685" y="7432436"/>
              <a:ext cx="138354" cy="138354"/>
            </a:xfrm>
            <a:custGeom>
              <a:avLst/>
              <a:gdLst>
                <a:gd name="T0" fmla="*/ 28 w 70"/>
                <a:gd name="T1" fmla="*/ 4 h 70"/>
                <a:gd name="T2" fmla="*/ 66 w 70"/>
                <a:gd name="T3" fmla="*/ 28 h 70"/>
                <a:gd name="T4" fmla="*/ 42 w 70"/>
                <a:gd name="T5" fmla="*/ 66 h 70"/>
                <a:gd name="T6" fmla="*/ 4 w 70"/>
                <a:gd name="T7" fmla="*/ 42 h 70"/>
                <a:gd name="T8" fmla="*/ 28 w 70"/>
                <a:gd name="T9" fmla="*/ 4 h 70"/>
              </a:gdLst>
              <a:ahLst/>
              <a:cxnLst>
                <a:cxn ang="0">
                  <a:pos x="T0" y="T1"/>
                </a:cxn>
                <a:cxn ang="0">
                  <a:pos x="T2" y="T3"/>
                </a:cxn>
                <a:cxn ang="0">
                  <a:pos x="T4" y="T5"/>
                </a:cxn>
                <a:cxn ang="0">
                  <a:pos x="T6" y="T7"/>
                </a:cxn>
                <a:cxn ang="0">
                  <a:pos x="T8" y="T9"/>
                </a:cxn>
              </a:cxnLst>
              <a:rect l="0" t="0" r="r" b="b"/>
              <a:pathLst>
                <a:path w="70" h="70">
                  <a:moveTo>
                    <a:pt x="28" y="4"/>
                  </a:moveTo>
                  <a:cubicBezTo>
                    <a:pt x="45" y="0"/>
                    <a:pt x="62" y="11"/>
                    <a:pt x="66" y="28"/>
                  </a:cubicBezTo>
                  <a:cubicBezTo>
                    <a:pt x="70" y="45"/>
                    <a:pt x="59" y="62"/>
                    <a:pt x="42" y="66"/>
                  </a:cubicBezTo>
                  <a:cubicBezTo>
                    <a:pt x="25" y="70"/>
                    <a:pt x="7" y="59"/>
                    <a:pt x="4" y="42"/>
                  </a:cubicBezTo>
                  <a:cubicBezTo>
                    <a:pt x="0" y="25"/>
                    <a:pt x="10" y="8"/>
                    <a:pt x="28"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2"/>
            <p:cNvSpPr>
              <a:spLocks/>
            </p:cNvSpPr>
            <p:nvPr/>
          </p:nvSpPr>
          <p:spPr bwMode="auto">
            <a:xfrm>
              <a:off x="1645811" y="2056768"/>
              <a:ext cx="4532969" cy="3500766"/>
            </a:xfrm>
            <a:custGeom>
              <a:avLst/>
              <a:gdLst>
                <a:gd name="T0" fmla="*/ 1737 w 2287"/>
                <a:gd name="T1" fmla="*/ 205 h 1766"/>
                <a:gd name="T2" fmla="*/ 724 w 2287"/>
                <a:gd name="T3" fmla="*/ 303 h 1766"/>
                <a:gd name="T4" fmla="*/ 76 w 2287"/>
                <a:gd name="T5" fmla="*/ 1088 h 1766"/>
                <a:gd name="T6" fmla="*/ 50 w 2287"/>
                <a:gd name="T7" fmla="*/ 1766 h 1766"/>
                <a:gd name="T8" fmla="*/ 58 w 2287"/>
                <a:gd name="T9" fmla="*/ 1764 h 1766"/>
                <a:gd name="T10" fmla="*/ 84 w 2287"/>
                <a:gd name="T11" fmla="*/ 1091 h 1766"/>
                <a:gd name="T12" fmla="*/ 1735 w 2287"/>
                <a:gd name="T13" fmla="*/ 213 h 1766"/>
                <a:gd name="T14" fmla="*/ 2281 w 2287"/>
                <a:gd name="T15" fmla="*/ 540 h 1766"/>
                <a:gd name="T16" fmla="*/ 2287 w 2287"/>
                <a:gd name="T17" fmla="*/ 534 h 1766"/>
                <a:gd name="T18" fmla="*/ 1737 w 2287"/>
                <a:gd name="T19" fmla="*/ 205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7" h="1766">
                  <a:moveTo>
                    <a:pt x="1737" y="205"/>
                  </a:moveTo>
                  <a:cubicBezTo>
                    <a:pt x="1398" y="101"/>
                    <a:pt x="1038" y="136"/>
                    <a:pt x="724" y="303"/>
                  </a:cubicBezTo>
                  <a:cubicBezTo>
                    <a:pt x="410" y="470"/>
                    <a:pt x="180" y="749"/>
                    <a:pt x="76" y="1088"/>
                  </a:cubicBezTo>
                  <a:cubicBezTo>
                    <a:pt x="9" y="1308"/>
                    <a:pt x="0" y="1543"/>
                    <a:pt x="50" y="1766"/>
                  </a:cubicBezTo>
                  <a:cubicBezTo>
                    <a:pt x="58" y="1764"/>
                    <a:pt x="58" y="1764"/>
                    <a:pt x="58" y="1764"/>
                  </a:cubicBezTo>
                  <a:cubicBezTo>
                    <a:pt x="8" y="1542"/>
                    <a:pt x="18" y="1310"/>
                    <a:pt x="84" y="1091"/>
                  </a:cubicBezTo>
                  <a:cubicBezTo>
                    <a:pt x="297" y="394"/>
                    <a:pt x="1038" y="0"/>
                    <a:pt x="1735" y="213"/>
                  </a:cubicBezTo>
                  <a:cubicBezTo>
                    <a:pt x="1941" y="276"/>
                    <a:pt x="2129" y="389"/>
                    <a:pt x="2281" y="540"/>
                  </a:cubicBezTo>
                  <a:cubicBezTo>
                    <a:pt x="2287" y="534"/>
                    <a:pt x="2287" y="534"/>
                    <a:pt x="2287" y="534"/>
                  </a:cubicBezTo>
                  <a:cubicBezTo>
                    <a:pt x="2134" y="382"/>
                    <a:pt x="1944" y="268"/>
                    <a:pt x="1737" y="20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3"/>
            <p:cNvSpPr>
              <a:spLocks/>
            </p:cNvSpPr>
            <p:nvPr/>
          </p:nvSpPr>
          <p:spPr bwMode="auto">
            <a:xfrm>
              <a:off x="6094091" y="3043691"/>
              <a:ext cx="162670" cy="165186"/>
            </a:xfrm>
            <a:custGeom>
              <a:avLst/>
              <a:gdLst>
                <a:gd name="T0" fmla="*/ 0 w 194"/>
                <a:gd name="T1" fmla="*/ 142 h 197"/>
                <a:gd name="T2" fmla="*/ 194 w 194"/>
                <a:gd name="T3" fmla="*/ 197 h 197"/>
                <a:gd name="T4" fmla="*/ 146 w 194"/>
                <a:gd name="T5" fmla="*/ 0 h 197"/>
                <a:gd name="T6" fmla="*/ 0 w 194"/>
                <a:gd name="T7" fmla="*/ 142 h 197"/>
              </a:gdLst>
              <a:ahLst/>
              <a:cxnLst>
                <a:cxn ang="0">
                  <a:pos x="T0" y="T1"/>
                </a:cxn>
                <a:cxn ang="0">
                  <a:pos x="T2" y="T3"/>
                </a:cxn>
                <a:cxn ang="0">
                  <a:pos x="T4" y="T5"/>
                </a:cxn>
                <a:cxn ang="0">
                  <a:pos x="T6" y="T7"/>
                </a:cxn>
              </a:cxnLst>
              <a:rect l="0" t="0" r="r" b="b"/>
              <a:pathLst>
                <a:path w="194" h="197">
                  <a:moveTo>
                    <a:pt x="0" y="142"/>
                  </a:moveTo>
                  <a:lnTo>
                    <a:pt x="194" y="197"/>
                  </a:lnTo>
                  <a:lnTo>
                    <a:pt x="146" y="0"/>
                  </a:lnTo>
                  <a:lnTo>
                    <a:pt x="0" y="1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4"/>
            <p:cNvSpPr>
              <a:spLocks/>
            </p:cNvSpPr>
            <p:nvPr/>
          </p:nvSpPr>
          <p:spPr bwMode="auto">
            <a:xfrm>
              <a:off x="1681867" y="5482069"/>
              <a:ext cx="140869" cy="140869"/>
            </a:xfrm>
            <a:custGeom>
              <a:avLst/>
              <a:gdLst>
                <a:gd name="T0" fmla="*/ 67 w 71"/>
                <a:gd name="T1" fmla="*/ 28 h 71"/>
                <a:gd name="T2" fmla="*/ 43 w 71"/>
                <a:gd name="T3" fmla="*/ 67 h 71"/>
                <a:gd name="T4" fmla="*/ 4 w 71"/>
                <a:gd name="T5" fmla="*/ 43 h 71"/>
                <a:gd name="T6" fmla="*/ 28 w 71"/>
                <a:gd name="T7" fmla="*/ 4 h 71"/>
                <a:gd name="T8" fmla="*/ 67 w 71"/>
                <a:gd name="T9" fmla="*/ 28 h 71"/>
              </a:gdLst>
              <a:ahLst/>
              <a:cxnLst>
                <a:cxn ang="0">
                  <a:pos x="T0" y="T1"/>
                </a:cxn>
                <a:cxn ang="0">
                  <a:pos x="T2" y="T3"/>
                </a:cxn>
                <a:cxn ang="0">
                  <a:pos x="T4" y="T5"/>
                </a:cxn>
                <a:cxn ang="0">
                  <a:pos x="T6" y="T7"/>
                </a:cxn>
                <a:cxn ang="0">
                  <a:pos x="T8" y="T9"/>
                </a:cxn>
              </a:cxnLst>
              <a:rect l="0" t="0" r="r" b="b"/>
              <a:pathLst>
                <a:path w="71" h="71">
                  <a:moveTo>
                    <a:pt x="67" y="28"/>
                  </a:moveTo>
                  <a:cubicBezTo>
                    <a:pt x="71" y="46"/>
                    <a:pt x="60" y="63"/>
                    <a:pt x="43" y="67"/>
                  </a:cubicBezTo>
                  <a:cubicBezTo>
                    <a:pt x="25" y="71"/>
                    <a:pt x="8" y="60"/>
                    <a:pt x="4" y="43"/>
                  </a:cubicBezTo>
                  <a:cubicBezTo>
                    <a:pt x="0" y="25"/>
                    <a:pt x="11" y="8"/>
                    <a:pt x="28" y="4"/>
                  </a:cubicBezTo>
                  <a:cubicBezTo>
                    <a:pt x="46" y="0"/>
                    <a:pt x="63" y="11"/>
                    <a:pt x="67" y="2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5"/>
            <p:cNvSpPr>
              <a:spLocks noEditPoints="1"/>
            </p:cNvSpPr>
            <p:nvPr/>
          </p:nvSpPr>
          <p:spPr bwMode="auto">
            <a:xfrm>
              <a:off x="2306555" y="3139281"/>
              <a:ext cx="251552" cy="251552"/>
            </a:xfrm>
            <a:custGeom>
              <a:avLst/>
              <a:gdLst>
                <a:gd name="T0" fmla="*/ 97 w 127"/>
                <a:gd name="T1" fmla="*/ 25 h 127"/>
                <a:gd name="T2" fmla="*/ 104 w 127"/>
                <a:gd name="T3" fmla="*/ 14 h 127"/>
                <a:gd name="T4" fmla="*/ 90 w 127"/>
                <a:gd name="T5" fmla="*/ 5 h 127"/>
                <a:gd name="T6" fmla="*/ 83 w 127"/>
                <a:gd name="T7" fmla="*/ 16 h 127"/>
                <a:gd name="T8" fmla="*/ 60 w 127"/>
                <a:gd name="T9" fmla="*/ 12 h 127"/>
                <a:gd name="T10" fmla="*/ 57 w 127"/>
                <a:gd name="T11" fmla="*/ 0 h 127"/>
                <a:gd name="T12" fmla="*/ 41 w 127"/>
                <a:gd name="T13" fmla="*/ 4 h 127"/>
                <a:gd name="T14" fmla="*/ 44 w 127"/>
                <a:gd name="T15" fmla="*/ 16 h 127"/>
                <a:gd name="T16" fmla="*/ 25 w 127"/>
                <a:gd name="T17" fmla="*/ 30 h 127"/>
                <a:gd name="T18" fmla="*/ 14 w 127"/>
                <a:gd name="T19" fmla="*/ 23 h 127"/>
                <a:gd name="T20" fmla="*/ 5 w 127"/>
                <a:gd name="T21" fmla="*/ 37 h 127"/>
                <a:gd name="T22" fmla="*/ 16 w 127"/>
                <a:gd name="T23" fmla="*/ 44 h 127"/>
                <a:gd name="T24" fmla="*/ 12 w 127"/>
                <a:gd name="T25" fmla="*/ 67 h 127"/>
                <a:gd name="T26" fmla="*/ 0 w 127"/>
                <a:gd name="T27" fmla="*/ 70 h 127"/>
                <a:gd name="T28" fmla="*/ 4 w 127"/>
                <a:gd name="T29" fmla="*/ 86 h 127"/>
                <a:gd name="T30" fmla="*/ 16 w 127"/>
                <a:gd name="T31" fmla="*/ 83 h 127"/>
                <a:gd name="T32" fmla="*/ 30 w 127"/>
                <a:gd name="T33" fmla="*/ 102 h 127"/>
                <a:gd name="T34" fmla="*/ 23 w 127"/>
                <a:gd name="T35" fmla="*/ 113 h 127"/>
                <a:gd name="T36" fmla="*/ 37 w 127"/>
                <a:gd name="T37" fmla="*/ 121 h 127"/>
                <a:gd name="T38" fmla="*/ 44 w 127"/>
                <a:gd name="T39" fmla="*/ 111 h 127"/>
                <a:gd name="T40" fmla="*/ 67 w 127"/>
                <a:gd name="T41" fmla="*/ 114 h 127"/>
                <a:gd name="T42" fmla="*/ 70 w 127"/>
                <a:gd name="T43" fmla="*/ 127 h 127"/>
                <a:gd name="T44" fmla="*/ 86 w 127"/>
                <a:gd name="T45" fmla="*/ 123 h 127"/>
                <a:gd name="T46" fmla="*/ 83 w 127"/>
                <a:gd name="T47" fmla="*/ 111 h 127"/>
                <a:gd name="T48" fmla="*/ 102 w 127"/>
                <a:gd name="T49" fmla="*/ 97 h 127"/>
                <a:gd name="T50" fmla="*/ 113 w 127"/>
                <a:gd name="T51" fmla="*/ 104 h 127"/>
                <a:gd name="T52" fmla="*/ 122 w 127"/>
                <a:gd name="T53" fmla="*/ 89 h 127"/>
                <a:gd name="T54" fmla="*/ 111 w 127"/>
                <a:gd name="T55" fmla="*/ 83 h 127"/>
                <a:gd name="T56" fmla="*/ 115 w 127"/>
                <a:gd name="T57" fmla="*/ 60 h 127"/>
                <a:gd name="T58" fmla="*/ 127 w 127"/>
                <a:gd name="T59" fmla="*/ 57 h 127"/>
                <a:gd name="T60" fmla="*/ 123 w 127"/>
                <a:gd name="T61" fmla="*/ 41 h 127"/>
                <a:gd name="T62" fmla="*/ 111 w 127"/>
                <a:gd name="T63" fmla="*/ 44 h 127"/>
                <a:gd name="T64" fmla="*/ 97 w 127"/>
                <a:gd name="T65" fmla="*/ 25 h 127"/>
                <a:gd name="T66" fmla="*/ 92 w 127"/>
                <a:gd name="T67" fmla="*/ 57 h 127"/>
                <a:gd name="T68" fmla="*/ 70 w 127"/>
                <a:gd name="T69" fmla="*/ 92 h 127"/>
                <a:gd name="T70" fmla="*/ 35 w 127"/>
                <a:gd name="T71" fmla="*/ 70 h 127"/>
                <a:gd name="T72" fmla="*/ 57 w 127"/>
                <a:gd name="T73" fmla="*/ 35 h 127"/>
                <a:gd name="T74" fmla="*/ 92 w 127"/>
                <a:gd name="T75" fmla="*/ 5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7" h="127">
                  <a:moveTo>
                    <a:pt x="97" y="25"/>
                  </a:moveTo>
                  <a:cubicBezTo>
                    <a:pt x="104" y="14"/>
                    <a:pt x="104" y="14"/>
                    <a:pt x="104" y="14"/>
                  </a:cubicBezTo>
                  <a:cubicBezTo>
                    <a:pt x="90" y="5"/>
                    <a:pt x="90" y="5"/>
                    <a:pt x="90" y="5"/>
                  </a:cubicBezTo>
                  <a:cubicBezTo>
                    <a:pt x="83" y="16"/>
                    <a:pt x="83" y="16"/>
                    <a:pt x="83" y="16"/>
                  </a:cubicBezTo>
                  <a:cubicBezTo>
                    <a:pt x="76" y="13"/>
                    <a:pt x="68" y="12"/>
                    <a:pt x="60" y="12"/>
                  </a:cubicBezTo>
                  <a:cubicBezTo>
                    <a:pt x="57" y="0"/>
                    <a:pt x="57" y="0"/>
                    <a:pt x="57" y="0"/>
                  </a:cubicBezTo>
                  <a:cubicBezTo>
                    <a:pt x="41" y="4"/>
                    <a:pt x="41" y="4"/>
                    <a:pt x="41" y="4"/>
                  </a:cubicBezTo>
                  <a:cubicBezTo>
                    <a:pt x="44" y="16"/>
                    <a:pt x="44" y="16"/>
                    <a:pt x="44" y="16"/>
                  </a:cubicBezTo>
                  <a:cubicBezTo>
                    <a:pt x="36" y="19"/>
                    <a:pt x="30" y="24"/>
                    <a:pt x="25" y="30"/>
                  </a:cubicBezTo>
                  <a:cubicBezTo>
                    <a:pt x="14" y="23"/>
                    <a:pt x="14" y="23"/>
                    <a:pt x="14" y="23"/>
                  </a:cubicBezTo>
                  <a:cubicBezTo>
                    <a:pt x="5" y="37"/>
                    <a:pt x="5" y="37"/>
                    <a:pt x="5" y="37"/>
                  </a:cubicBezTo>
                  <a:cubicBezTo>
                    <a:pt x="16" y="44"/>
                    <a:pt x="16" y="44"/>
                    <a:pt x="16" y="44"/>
                  </a:cubicBezTo>
                  <a:cubicBezTo>
                    <a:pt x="13" y="51"/>
                    <a:pt x="12" y="59"/>
                    <a:pt x="12" y="67"/>
                  </a:cubicBezTo>
                  <a:cubicBezTo>
                    <a:pt x="0" y="70"/>
                    <a:pt x="0" y="70"/>
                    <a:pt x="0" y="70"/>
                  </a:cubicBezTo>
                  <a:cubicBezTo>
                    <a:pt x="4" y="86"/>
                    <a:pt x="4" y="86"/>
                    <a:pt x="4" y="86"/>
                  </a:cubicBezTo>
                  <a:cubicBezTo>
                    <a:pt x="16" y="83"/>
                    <a:pt x="16" y="83"/>
                    <a:pt x="16" y="83"/>
                  </a:cubicBezTo>
                  <a:cubicBezTo>
                    <a:pt x="19" y="90"/>
                    <a:pt x="24" y="97"/>
                    <a:pt x="30" y="102"/>
                  </a:cubicBezTo>
                  <a:cubicBezTo>
                    <a:pt x="23" y="113"/>
                    <a:pt x="23" y="113"/>
                    <a:pt x="23" y="113"/>
                  </a:cubicBezTo>
                  <a:cubicBezTo>
                    <a:pt x="37" y="121"/>
                    <a:pt x="37" y="121"/>
                    <a:pt x="37" y="121"/>
                  </a:cubicBezTo>
                  <a:cubicBezTo>
                    <a:pt x="44" y="111"/>
                    <a:pt x="44" y="111"/>
                    <a:pt x="44" y="111"/>
                  </a:cubicBezTo>
                  <a:cubicBezTo>
                    <a:pt x="51" y="114"/>
                    <a:pt x="59" y="115"/>
                    <a:pt x="67" y="114"/>
                  </a:cubicBezTo>
                  <a:cubicBezTo>
                    <a:pt x="70" y="127"/>
                    <a:pt x="70" y="127"/>
                    <a:pt x="70" y="127"/>
                  </a:cubicBezTo>
                  <a:cubicBezTo>
                    <a:pt x="86" y="123"/>
                    <a:pt x="86" y="123"/>
                    <a:pt x="86" y="123"/>
                  </a:cubicBezTo>
                  <a:cubicBezTo>
                    <a:pt x="83" y="111"/>
                    <a:pt x="83" y="111"/>
                    <a:pt x="83" y="111"/>
                  </a:cubicBezTo>
                  <a:cubicBezTo>
                    <a:pt x="91" y="108"/>
                    <a:pt x="97" y="103"/>
                    <a:pt x="102" y="97"/>
                  </a:cubicBezTo>
                  <a:cubicBezTo>
                    <a:pt x="113" y="104"/>
                    <a:pt x="113" y="104"/>
                    <a:pt x="113" y="104"/>
                  </a:cubicBezTo>
                  <a:cubicBezTo>
                    <a:pt x="122" y="89"/>
                    <a:pt x="122" y="89"/>
                    <a:pt x="122" y="89"/>
                  </a:cubicBezTo>
                  <a:cubicBezTo>
                    <a:pt x="111" y="83"/>
                    <a:pt x="111" y="83"/>
                    <a:pt x="111" y="83"/>
                  </a:cubicBezTo>
                  <a:cubicBezTo>
                    <a:pt x="114" y="76"/>
                    <a:pt x="115" y="68"/>
                    <a:pt x="115" y="60"/>
                  </a:cubicBezTo>
                  <a:cubicBezTo>
                    <a:pt x="127" y="57"/>
                    <a:pt x="127" y="57"/>
                    <a:pt x="127" y="57"/>
                  </a:cubicBezTo>
                  <a:cubicBezTo>
                    <a:pt x="123" y="41"/>
                    <a:pt x="123" y="41"/>
                    <a:pt x="123" y="41"/>
                  </a:cubicBezTo>
                  <a:cubicBezTo>
                    <a:pt x="111" y="44"/>
                    <a:pt x="111" y="44"/>
                    <a:pt x="111" y="44"/>
                  </a:cubicBezTo>
                  <a:cubicBezTo>
                    <a:pt x="108" y="36"/>
                    <a:pt x="103" y="30"/>
                    <a:pt x="97" y="25"/>
                  </a:cubicBezTo>
                  <a:close/>
                  <a:moveTo>
                    <a:pt x="92" y="57"/>
                  </a:moveTo>
                  <a:cubicBezTo>
                    <a:pt x="96" y="72"/>
                    <a:pt x="86" y="88"/>
                    <a:pt x="70" y="92"/>
                  </a:cubicBezTo>
                  <a:cubicBezTo>
                    <a:pt x="54" y="96"/>
                    <a:pt x="39" y="86"/>
                    <a:pt x="35" y="70"/>
                  </a:cubicBezTo>
                  <a:cubicBezTo>
                    <a:pt x="31" y="54"/>
                    <a:pt x="41" y="38"/>
                    <a:pt x="57" y="35"/>
                  </a:cubicBezTo>
                  <a:cubicBezTo>
                    <a:pt x="73" y="31"/>
                    <a:pt x="89" y="41"/>
                    <a:pt x="92" y="57"/>
                  </a:cubicBezTo>
                  <a:close/>
                </a:path>
              </a:pathLst>
            </a:custGeom>
            <a:solidFill>
              <a:srgbClr val="0741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6"/>
            <p:cNvSpPr>
              <a:spLocks/>
            </p:cNvSpPr>
            <p:nvPr/>
          </p:nvSpPr>
          <p:spPr bwMode="auto">
            <a:xfrm>
              <a:off x="5136516" y="2572450"/>
              <a:ext cx="970991" cy="972668"/>
            </a:xfrm>
            <a:custGeom>
              <a:avLst/>
              <a:gdLst>
                <a:gd name="T0" fmla="*/ 490 w 490"/>
                <a:gd name="T1" fmla="*/ 246 h 491"/>
                <a:gd name="T2" fmla="*/ 244 w 490"/>
                <a:gd name="T3" fmla="*/ 490 h 491"/>
                <a:gd name="T4" fmla="*/ 0 w 490"/>
                <a:gd name="T5" fmla="*/ 245 h 491"/>
                <a:gd name="T6" fmla="*/ 245 w 490"/>
                <a:gd name="T7" fmla="*/ 1 h 491"/>
                <a:gd name="T8" fmla="*/ 490 w 490"/>
                <a:gd name="T9" fmla="*/ 246 h 491"/>
              </a:gdLst>
              <a:ahLst/>
              <a:cxnLst>
                <a:cxn ang="0">
                  <a:pos x="T0" y="T1"/>
                </a:cxn>
                <a:cxn ang="0">
                  <a:pos x="T2" y="T3"/>
                </a:cxn>
                <a:cxn ang="0">
                  <a:pos x="T4" y="T5"/>
                </a:cxn>
                <a:cxn ang="0">
                  <a:pos x="T6" y="T7"/>
                </a:cxn>
                <a:cxn ang="0">
                  <a:pos x="T8" y="T9"/>
                </a:cxn>
              </a:cxnLst>
              <a:rect l="0" t="0" r="r" b="b"/>
              <a:pathLst>
                <a:path w="490" h="491">
                  <a:moveTo>
                    <a:pt x="490" y="246"/>
                  </a:moveTo>
                  <a:cubicBezTo>
                    <a:pt x="490" y="381"/>
                    <a:pt x="380" y="491"/>
                    <a:pt x="244" y="490"/>
                  </a:cubicBezTo>
                  <a:cubicBezTo>
                    <a:pt x="109" y="490"/>
                    <a:pt x="0" y="380"/>
                    <a:pt x="0" y="245"/>
                  </a:cubicBezTo>
                  <a:cubicBezTo>
                    <a:pt x="0" y="110"/>
                    <a:pt x="110" y="0"/>
                    <a:pt x="245" y="1"/>
                  </a:cubicBezTo>
                  <a:cubicBezTo>
                    <a:pt x="380" y="1"/>
                    <a:pt x="490" y="110"/>
                    <a:pt x="490" y="2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7"/>
            <p:cNvSpPr>
              <a:spLocks noEditPoints="1"/>
            </p:cNvSpPr>
            <p:nvPr/>
          </p:nvSpPr>
          <p:spPr bwMode="auto">
            <a:xfrm>
              <a:off x="5118907" y="2556519"/>
              <a:ext cx="1007047" cy="1004531"/>
            </a:xfrm>
            <a:custGeom>
              <a:avLst/>
              <a:gdLst>
                <a:gd name="T0" fmla="*/ 433 w 508"/>
                <a:gd name="T1" fmla="*/ 433 h 507"/>
                <a:gd name="T2" fmla="*/ 253 w 508"/>
                <a:gd name="T3" fmla="*/ 507 h 507"/>
                <a:gd name="T4" fmla="*/ 0 w 508"/>
                <a:gd name="T5" fmla="*/ 253 h 507"/>
                <a:gd name="T6" fmla="*/ 75 w 508"/>
                <a:gd name="T7" fmla="*/ 74 h 507"/>
                <a:gd name="T8" fmla="*/ 254 w 508"/>
                <a:gd name="T9" fmla="*/ 0 h 507"/>
                <a:gd name="T10" fmla="*/ 507 w 508"/>
                <a:gd name="T11" fmla="*/ 254 h 507"/>
                <a:gd name="T12" fmla="*/ 433 w 508"/>
                <a:gd name="T13" fmla="*/ 433 h 507"/>
                <a:gd name="T14" fmla="*/ 87 w 508"/>
                <a:gd name="T15" fmla="*/ 86 h 507"/>
                <a:gd name="T16" fmla="*/ 18 w 508"/>
                <a:gd name="T17" fmla="*/ 253 h 507"/>
                <a:gd name="T18" fmla="*/ 253 w 508"/>
                <a:gd name="T19" fmla="*/ 490 h 507"/>
                <a:gd name="T20" fmla="*/ 421 w 508"/>
                <a:gd name="T21" fmla="*/ 421 h 507"/>
                <a:gd name="T22" fmla="*/ 490 w 508"/>
                <a:gd name="T23" fmla="*/ 254 h 507"/>
                <a:gd name="T24" fmla="*/ 254 w 508"/>
                <a:gd name="T25" fmla="*/ 17 h 507"/>
                <a:gd name="T26" fmla="*/ 87 w 508"/>
                <a:gd name="T27" fmla="*/ 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8" h="507">
                  <a:moveTo>
                    <a:pt x="433" y="433"/>
                  </a:moveTo>
                  <a:cubicBezTo>
                    <a:pt x="385" y="481"/>
                    <a:pt x="321" y="507"/>
                    <a:pt x="253" y="507"/>
                  </a:cubicBezTo>
                  <a:cubicBezTo>
                    <a:pt x="114" y="507"/>
                    <a:pt x="0" y="393"/>
                    <a:pt x="0" y="253"/>
                  </a:cubicBezTo>
                  <a:cubicBezTo>
                    <a:pt x="0" y="185"/>
                    <a:pt x="27" y="122"/>
                    <a:pt x="75" y="74"/>
                  </a:cubicBezTo>
                  <a:cubicBezTo>
                    <a:pt x="123" y="26"/>
                    <a:pt x="186" y="0"/>
                    <a:pt x="254" y="0"/>
                  </a:cubicBezTo>
                  <a:cubicBezTo>
                    <a:pt x="394" y="0"/>
                    <a:pt x="508" y="114"/>
                    <a:pt x="507" y="254"/>
                  </a:cubicBezTo>
                  <a:cubicBezTo>
                    <a:pt x="507" y="322"/>
                    <a:pt x="481" y="385"/>
                    <a:pt x="433" y="433"/>
                  </a:cubicBezTo>
                  <a:close/>
                  <a:moveTo>
                    <a:pt x="87" y="86"/>
                  </a:moveTo>
                  <a:cubicBezTo>
                    <a:pt x="42" y="131"/>
                    <a:pt x="18" y="190"/>
                    <a:pt x="18" y="253"/>
                  </a:cubicBezTo>
                  <a:cubicBezTo>
                    <a:pt x="17" y="383"/>
                    <a:pt x="123" y="489"/>
                    <a:pt x="253" y="490"/>
                  </a:cubicBezTo>
                  <a:cubicBezTo>
                    <a:pt x="317" y="490"/>
                    <a:pt x="376" y="465"/>
                    <a:pt x="421" y="421"/>
                  </a:cubicBezTo>
                  <a:cubicBezTo>
                    <a:pt x="465" y="376"/>
                    <a:pt x="490" y="317"/>
                    <a:pt x="490" y="254"/>
                  </a:cubicBezTo>
                  <a:cubicBezTo>
                    <a:pt x="490" y="124"/>
                    <a:pt x="384" y="17"/>
                    <a:pt x="254" y="17"/>
                  </a:cubicBezTo>
                  <a:cubicBezTo>
                    <a:pt x="191" y="17"/>
                    <a:pt x="132" y="42"/>
                    <a:pt x="87" y="86"/>
                  </a:cubicBezTo>
                  <a:close/>
                </a:path>
              </a:pathLst>
            </a:custGeom>
            <a:solidFill>
              <a:srgbClr val="0439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8"/>
            <p:cNvSpPr>
              <a:spLocks noEditPoints="1"/>
            </p:cNvSpPr>
            <p:nvPr/>
          </p:nvSpPr>
          <p:spPr bwMode="auto">
            <a:xfrm>
              <a:off x="5136516" y="2574127"/>
              <a:ext cx="970991" cy="969314"/>
            </a:xfrm>
            <a:custGeom>
              <a:avLst/>
              <a:gdLst>
                <a:gd name="T0" fmla="*/ 358 w 490"/>
                <a:gd name="T1" fmla="*/ 353 h 489"/>
                <a:gd name="T2" fmla="*/ 489 w 490"/>
                <a:gd name="T3" fmla="*/ 252 h 489"/>
                <a:gd name="T4" fmla="*/ 490 w 490"/>
                <a:gd name="T5" fmla="*/ 238 h 489"/>
                <a:gd name="T6" fmla="*/ 361 w 490"/>
                <a:gd name="T7" fmla="*/ 135 h 489"/>
                <a:gd name="T8" fmla="*/ 429 w 490"/>
                <a:gd name="T9" fmla="*/ 83 h 489"/>
                <a:gd name="T10" fmla="*/ 275 w 490"/>
                <a:gd name="T11" fmla="*/ 1 h 489"/>
                <a:gd name="T12" fmla="*/ 215 w 490"/>
                <a:gd name="T13" fmla="*/ 1 h 489"/>
                <a:gd name="T14" fmla="*/ 61 w 490"/>
                <a:gd name="T15" fmla="*/ 82 h 489"/>
                <a:gd name="T16" fmla="*/ 129 w 490"/>
                <a:gd name="T17" fmla="*/ 135 h 489"/>
                <a:gd name="T18" fmla="*/ 0 w 490"/>
                <a:gd name="T19" fmla="*/ 237 h 489"/>
                <a:gd name="T20" fmla="*/ 0 w 490"/>
                <a:gd name="T21" fmla="*/ 251 h 489"/>
                <a:gd name="T22" fmla="*/ 132 w 490"/>
                <a:gd name="T23" fmla="*/ 353 h 489"/>
                <a:gd name="T24" fmla="*/ 61 w 490"/>
                <a:gd name="T25" fmla="*/ 406 h 489"/>
                <a:gd name="T26" fmla="*/ 228 w 490"/>
                <a:gd name="T27" fmla="*/ 489 h 489"/>
                <a:gd name="T28" fmla="*/ 261 w 490"/>
                <a:gd name="T29" fmla="*/ 489 h 489"/>
                <a:gd name="T30" fmla="*/ 428 w 490"/>
                <a:gd name="T31" fmla="*/ 407 h 489"/>
                <a:gd name="T32" fmla="*/ 238 w 490"/>
                <a:gd name="T33" fmla="*/ 479 h 489"/>
                <a:gd name="T34" fmla="*/ 238 w 490"/>
                <a:gd name="T35" fmla="*/ 347 h 489"/>
                <a:gd name="T36" fmla="*/ 238 w 490"/>
                <a:gd name="T37" fmla="*/ 333 h 489"/>
                <a:gd name="T38" fmla="*/ 126 w 490"/>
                <a:gd name="T39" fmla="*/ 251 h 489"/>
                <a:gd name="T40" fmla="*/ 238 w 490"/>
                <a:gd name="T41" fmla="*/ 333 h 489"/>
                <a:gd name="T42" fmla="*/ 126 w 490"/>
                <a:gd name="T43" fmla="*/ 237 h 489"/>
                <a:gd name="T44" fmla="*/ 238 w 490"/>
                <a:gd name="T45" fmla="*/ 156 h 489"/>
                <a:gd name="T46" fmla="*/ 238 w 490"/>
                <a:gd name="T47" fmla="*/ 142 h 489"/>
                <a:gd name="T48" fmla="*/ 238 w 490"/>
                <a:gd name="T49" fmla="*/ 0 h 489"/>
                <a:gd name="T50" fmla="*/ 252 w 490"/>
                <a:gd name="T51" fmla="*/ 0 h 489"/>
                <a:gd name="T52" fmla="*/ 252 w 490"/>
                <a:gd name="T53" fmla="*/ 142 h 489"/>
                <a:gd name="T54" fmla="*/ 252 w 490"/>
                <a:gd name="T55" fmla="*/ 156 h 489"/>
                <a:gd name="T56" fmla="*/ 364 w 490"/>
                <a:gd name="T57" fmla="*/ 238 h 489"/>
                <a:gd name="T58" fmla="*/ 252 w 490"/>
                <a:gd name="T59" fmla="*/ 156 h 489"/>
                <a:gd name="T60" fmla="*/ 252 w 490"/>
                <a:gd name="T61" fmla="*/ 347 h 489"/>
                <a:gd name="T62" fmla="*/ 251 w 490"/>
                <a:gd name="T63" fmla="*/ 479 h 489"/>
                <a:gd name="T64" fmla="*/ 252 w 490"/>
                <a:gd name="T65" fmla="*/ 333 h 489"/>
                <a:gd name="T66" fmla="*/ 364 w 490"/>
                <a:gd name="T67" fmla="*/ 252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0" h="489">
                  <a:moveTo>
                    <a:pt x="437" y="396"/>
                  </a:moveTo>
                  <a:cubicBezTo>
                    <a:pt x="413" y="378"/>
                    <a:pt x="387" y="364"/>
                    <a:pt x="358" y="353"/>
                  </a:cubicBezTo>
                  <a:cubicBezTo>
                    <a:pt x="369" y="321"/>
                    <a:pt x="376" y="287"/>
                    <a:pt x="378" y="252"/>
                  </a:cubicBezTo>
                  <a:cubicBezTo>
                    <a:pt x="489" y="252"/>
                    <a:pt x="489" y="252"/>
                    <a:pt x="489" y="252"/>
                  </a:cubicBezTo>
                  <a:cubicBezTo>
                    <a:pt x="490" y="249"/>
                    <a:pt x="490" y="247"/>
                    <a:pt x="490" y="245"/>
                  </a:cubicBezTo>
                  <a:cubicBezTo>
                    <a:pt x="490" y="242"/>
                    <a:pt x="490" y="240"/>
                    <a:pt x="490" y="238"/>
                  </a:cubicBezTo>
                  <a:cubicBezTo>
                    <a:pt x="378" y="238"/>
                    <a:pt x="378" y="238"/>
                    <a:pt x="378" y="238"/>
                  </a:cubicBezTo>
                  <a:cubicBezTo>
                    <a:pt x="378" y="202"/>
                    <a:pt x="372" y="167"/>
                    <a:pt x="361" y="135"/>
                  </a:cubicBezTo>
                  <a:cubicBezTo>
                    <a:pt x="389" y="125"/>
                    <a:pt x="414" y="110"/>
                    <a:pt x="438" y="94"/>
                  </a:cubicBezTo>
                  <a:cubicBezTo>
                    <a:pt x="435" y="90"/>
                    <a:pt x="432" y="86"/>
                    <a:pt x="429" y="83"/>
                  </a:cubicBezTo>
                  <a:cubicBezTo>
                    <a:pt x="407" y="99"/>
                    <a:pt x="382" y="112"/>
                    <a:pt x="356" y="122"/>
                  </a:cubicBezTo>
                  <a:cubicBezTo>
                    <a:pt x="338" y="75"/>
                    <a:pt x="310" y="34"/>
                    <a:pt x="275" y="1"/>
                  </a:cubicBezTo>
                  <a:cubicBezTo>
                    <a:pt x="265" y="0"/>
                    <a:pt x="255" y="0"/>
                    <a:pt x="245" y="0"/>
                  </a:cubicBezTo>
                  <a:cubicBezTo>
                    <a:pt x="235" y="0"/>
                    <a:pt x="225" y="0"/>
                    <a:pt x="215" y="1"/>
                  </a:cubicBezTo>
                  <a:cubicBezTo>
                    <a:pt x="180" y="34"/>
                    <a:pt x="151" y="75"/>
                    <a:pt x="133" y="121"/>
                  </a:cubicBezTo>
                  <a:cubicBezTo>
                    <a:pt x="107" y="112"/>
                    <a:pt x="83" y="98"/>
                    <a:pt x="61" y="82"/>
                  </a:cubicBezTo>
                  <a:cubicBezTo>
                    <a:pt x="58" y="86"/>
                    <a:pt x="55" y="89"/>
                    <a:pt x="52" y="93"/>
                  </a:cubicBezTo>
                  <a:cubicBezTo>
                    <a:pt x="75" y="110"/>
                    <a:pt x="101" y="124"/>
                    <a:pt x="129" y="135"/>
                  </a:cubicBezTo>
                  <a:cubicBezTo>
                    <a:pt x="118" y="167"/>
                    <a:pt x="112" y="201"/>
                    <a:pt x="112" y="237"/>
                  </a:cubicBezTo>
                  <a:cubicBezTo>
                    <a:pt x="0" y="237"/>
                    <a:pt x="0" y="237"/>
                    <a:pt x="0" y="237"/>
                  </a:cubicBezTo>
                  <a:cubicBezTo>
                    <a:pt x="0" y="240"/>
                    <a:pt x="0" y="242"/>
                    <a:pt x="0" y="244"/>
                  </a:cubicBezTo>
                  <a:cubicBezTo>
                    <a:pt x="0" y="247"/>
                    <a:pt x="0" y="249"/>
                    <a:pt x="0" y="251"/>
                  </a:cubicBezTo>
                  <a:cubicBezTo>
                    <a:pt x="112" y="251"/>
                    <a:pt x="112" y="251"/>
                    <a:pt x="112" y="251"/>
                  </a:cubicBezTo>
                  <a:cubicBezTo>
                    <a:pt x="113" y="287"/>
                    <a:pt x="120" y="321"/>
                    <a:pt x="132" y="353"/>
                  </a:cubicBezTo>
                  <a:cubicBezTo>
                    <a:pt x="103" y="363"/>
                    <a:pt x="76" y="378"/>
                    <a:pt x="52" y="395"/>
                  </a:cubicBezTo>
                  <a:cubicBezTo>
                    <a:pt x="55" y="399"/>
                    <a:pt x="58" y="403"/>
                    <a:pt x="61" y="406"/>
                  </a:cubicBezTo>
                  <a:cubicBezTo>
                    <a:pt x="84" y="390"/>
                    <a:pt x="109" y="376"/>
                    <a:pt x="137" y="366"/>
                  </a:cubicBezTo>
                  <a:cubicBezTo>
                    <a:pt x="157" y="415"/>
                    <a:pt x="189" y="457"/>
                    <a:pt x="228" y="489"/>
                  </a:cubicBezTo>
                  <a:cubicBezTo>
                    <a:pt x="233" y="489"/>
                    <a:pt x="239" y="489"/>
                    <a:pt x="244" y="489"/>
                  </a:cubicBezTo>
                  <a:cubicBezTo>
                    <a:pt x="250" y="489"/>
                    <a:pt x="256" y="489"/>
                    <a:pt x="261" y="489"/>
                  </a:cubicBezTo>
                  <a:cubicBezTo>
                    <a:pt x="301" y="457"/>
                    <a:pt x="332" y="415"/>
                    <a:pt x="353" y="366"/>
                  </a:cubicBezTo>
                  <a:cubicBezTo>
                    <a:pt x="380" y="376"/>
                    <a:pt x="405" y="390"/>
                    <a:pt x="428" y="407"/>
                  </a:cubicBezTo>
                  <a:cubicBezTo>
                    <a:pt x="431" y="403"/>
                    <a:pt x="434" y="400"/>
                    <a:pt x="437" y="396"/>
                  </a:cubicBezTo>
                  <a:close/>
                  <a:moveTo>
                    <a:pt x="238" y="479"/>
                  </a:moveTo>
                  <a:cubicBezTo>
                    <a:pt x="200" y="448"/>
                    <a:pt x="170" y="408"/>
                    <a:pt x="150" y="362"/>
                  </a:cubicBezTo>
                  <a:cubicBezTo>
                    <a:pt x="178" y="353"/>
                    <a:pt x="207" y="348"/>
                    <a:pt x="238" y="347"/>
                  </a:cubicBezTo>
                  <a:lnTo>
                    <a:pt x="238" y="479"/>
                  </a:lnTo>
                  <a:close/>
                  <a:moveTo>
                    <a:pt x="238" y="333"/>
                  </a:moveTo>
                  <a:cubicBezTo>
                    <a:pt x="205" y="334"/>
                    <a:pt x="174" y="339"/>
                    <a:pt x="145" y="348"/>
                  </a:cubicBezTo>
                  <a:cubicBezTo>
                    <a:pt x="134" y="318"/>
                    <a:pt x="127" y="285"/>
                    <a:pt x="126" y="251"/>
                  </a:cubicBezTo>
                  <a:cubicBezTo>
                    <a:pt x="238" y="251"/>
                    <a:pt x="238" y="251"/>
                    <a:pt x="238" y="251"/>
                  </a:cubicBezTo>
                  <a:lnTo>
                    <a:pt x="238" y="333"/>
                  </a:lnTo>
                  <a:close/>
                  <a:moveTo>
                    <a:pt x="238" y="238"/>
                  </a:moveTo>
                  <a:cubicBezTo>
                    <a:pt x="126" y="237"/>
                    <a:pt x="126" y="237"/>
                    <a:pt x="126" y="237"/>
                  </a:cubicBezTo>
                  <a:cubicBezTo>
                    <a:pt x="126" y="203"/>
                    <a:pt x="132" y="170"/>
                    <a:pt x="142" y="139"/>
                  </a:cubicBezTo>
                  <a:cubicBezTo>
                    <a:pt x="172" y="149"/>
                    <a:pt x="204" y="155"/>
                    <a:pt x="238" y="156"/>
                  </a:cubicBezTo>
                  <a:lnTo>
                    <a:pt x="238" y="238"/>
                  </a:lnTo>
                  <a:close/>
                  <a:moveTo>
                    <a:pt x="238" y="142"/>
                  </a:moveTo>
                  <a:cubicBezTo>
                    <a:pt x="206" y="141"/>
                    <a:pt x="175" y="136"/>
                    <a:pt x="147" y="126"/>
                  </a:cubicBezTo>
                  <a:cubicBezTo>
                    <a:pt x="166" y="76"/>
                    <a:pt x="198" y="32"/>
                    <a:pt x="238" y="0"/>
                  </a:cubicBezTo>
                  <a:lnTo>
                    <a:pt x="238" y="142"/>
                  </a:lnTo>
                  <a:close/>
                  <a:moveTo>
                    <a:pt x="252" y="0"/>
                  </a:moveTo>
                  <a:cubicBezTo>
                    <a:pt x="292" y="32"/>
                    <a:pt x="324" y="76"/>
                    <a:pt x="343" y="126"/>
                  </a:cubicBezTo>
                  <a:cubicBezTo>
                    <a:pt x="314" y="136"/>
                    <a:pt x="284" y="141"/>
                    <a:pt x="252" y="142"/>
                  </a:cubicBezTo>
                  <a:lnTo>
                    <a:pt x="252" y="0"/>
                  </a:lnTo>
                  <a:close/>
                  <a:moveTo>
                    <a:pt x="252" y="156"/>
                  </a:moveTo>
                  <a:cubicBezTo>
                    <a:pt x="285" y="155"/>
                    <a:pt x="318" y="149"/>
                    <a:pt x="348" y="140"/>
                  </a:cubicBezTo>
                  <a:cubicBezTo>
                    <a:pt x="358" y="170"/>
                    <a:pt x="364" y="203"/>
                    <a:pt x="364" y="238"/>
                  </a:cubicBezTo>
                  <a:cubicBezTo>
                    <a:pt x="252" y="238"/>
                    <a:pt x="252" y="238"/>
                    <a:pt x="252" y="238"/>
                  </a:cubicBezTo>
                  <a:lnTo>
                    <a:pt x="252" y="156"/>
                  </a:lnTo>
                  <a:close/>
                  <a:moveTo>
                    <a:pt x="251" y="479"/>
                  </a:moveTo>
                  <a:cubicBezTo>
                    <a:pt x="252" y="347"/>
                    <a:pt x="252" y="347"/>
                    <a:pt x="252" y="347"/>
                  </a:cubicBezTo>
                  <a:cubicBezTo>
                    <a:pt x="282" y="348"/>
                    <a:pt x="312" y="353"/>
                    <a:pt x="339" y="362"/>
                  </a:cubicBezTo>
                  <a:cubicBezTo>
                    <a:pt x="320" y="408"/>
                    <a:pt x="289" y="449"/>
                    <a:pt x="251" y="479"/>
                  </a:cubicBezTo>
                  <a:close/>
                  <a:moveTo>
                    <a:pt x="344" y="349"/>
                  </a:moveTo>
                  <a:cubicBezTo>
                    <a:pt x="315" y="339"/>
                    <a:pt x="284" y="334"/>
                    <a:pt x="252" y="333"/>
                  </a:cubicBezTo>
                  <a:cubicBezTo>
                    <a:pt x="252" y="251"/>
                    <a:pt x="252" y="251"/>
                    <a:pt x="252" y="251"/>
                  </a:cubicBezTo>
                  <a:cubicBezTo>
                    <a:pt x="364" y="252"/>
                    <a:pt x="364" y="252"/>
                    <a:pt x="364" y="252"/>
                  </a:cubicBezTo>
                  <a:cubicBezTo>
                    <a:pt x="362" y="286"/>
                    <a:pt x="356" y="318"/>
                    <a:pt x="344" y="349"/>
                  </a:cubicBezTo>
                  <a:close/>
                </a:path>
              </a:pathLst>
            </a:custGeom>
            <a:solidFill>
              <a:srgbClr val="0439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9"/>
            <p:cNvSpPr>
              <a:spLocks noEditPoints="1"/>
            </p:cNvSpPr>
            <p:nvPr/>
          </p:nvSpPr>
          <p:spPr bwMode="auto">
            <a:xfrm>
              <a:off x="6797598" y="2754406"/>
              <a:ext cx="963444" cy="1137854"/>
            </a:xfrm>
            <a:custGeom>
              <a:avLst/>
              <a:gdLst>
                <a:gd name="T0" fmla="*/ 128 w 486"/>
                <a:gd name="T1" fmla="*/ 457 h 574"/>
                <a:gd name="T2" fmla="*/ 89 w 486"/>
                <a:gd name="T3" fmla="*/ 573 h 574"/>
                <a:gd name="T4" fmla="*/ 89 w 486"/>
                <a:gd name="T5" fmla="*/ 573 h 574"/>
                <a:gd name="T6" fmla="*/ 213 w 486"/>
                <a:gd name="T7" fmla="*/ 484 h 574"/>
                <a:gd name="T8" fmla="*/ 243 w 486"/>
                <a:gd name="T9" fmla="*/ 486 h 574"/>
                <a:gd name="T10" fmla="*/ 486 w 486"/>
                <a:gd name="T11" fmla="*/ 243 h 574"/>
                <a:gd name="T12" fmla="*/ 243 w 486"/>
                <a:gd name="T13" fmla="*/ 0 h 574"/>
                <a:gd name="T14" fmla="*/ 0 w 486"/>
                <a:gd name="T15" fmla="*/ 243 h 574"/>
                <a:gd name="T16" fmla="*/ 128 w 486"/>
                <a:gd name="T17" fmla="*/ 457 h 574"/>
                <a:gd name="T18" fmla="*/ 394 w 486"/>
                <a:gd name="T19" fmla="*/ 171 h 574"/>
                <a:gd name="T20" fmla="*/ 374 w 486"/>
                <a:gd name="T21" fmla="*/ 191 h 574"/>
                <a:gd name="T22" fmla="*/ 112 w 486"/>
                <a:gd name="T23" fmla="*/ 190 h 574"/>
                <a:gd name="T24" fmla="*/ 92 w 486"/>
                <a:gd name="T25" fmla="*/ 171 h 574"/>
                <a:gd name="T26" fmla="*/ 112 w 486"/>
                <a:gd name="T27" fmla="*/ 151 h 574"/>
                <a:gd name="T28" fmla="*/ 374 w 486"/>
                <a:gd name="T29" fmla="*/ 151 h 574"/>
                <a:gd name="T30" fmla="*/ 394 w 486"/>
                <a:gd name="T31" fmla="*/ 171 h 574"/>
                <a:gd name="T32" fmla="*/ 394 w 486"/>
                <a:gd name="T33" fmla="*/ 239 h 574"/>
                <a:gd name="T34" fmla="*/ 374 w 486"/>
                <a:gd name="T35" fmla="*/ 259 h 574"/>
                <a:gd name="T36" fmla="*/ 112 w 486"/>
                <a:gd name="T37" fmla="*/ 259 h 574"/>
                <a:gd name="T38" fmla="*/ 92 w 486"/>
                <a:gd name="T39" fmla="*/ 239 h 574"/>
                <a:gd name="T40" fmla="*/ 112 w 486"/>
                <a:gd name="T41" fmla="*/ 219 h 574"/>
                <a:gd name="T42" fmla="*/ 374 w 486"/>
                <a:gd name="T43" fmla="*/ 220 h 574"/>
                <a:gd name="T44" fmla="*/ 394 w 486"/>
                <a:gd name="T45" fmla="*/ 239 h 574"/>
                <a:gd name="T46" fmla="*/ 92 w 486"/>
                <a:gd name="T47" fmla="*/ 308 h 574"/>
                <a:gd name="T48" fmla="*/ 112 w 486"/>
                <a:gd name="T49" fmla="*/ 288 h 574"/>
                <a:gd name="T50" fmla="*/ 374 w 486"/>
                <a:gd name="T51" fmla="*/ 288 h 574"/>
                <a:gd name="T52" fmla="*/ 394 w 486"/>
                <a:gd name="T53" fmla="*/ 308 h 574"/>
                <a:gd name="T54" fmla="*/ 374 w 486"/>
                <a:gd name="T55" fmla="*/ 328 h 574"/>
                <a:gd name="T56" fmla="*/ 112 w 486"/>
                <a:gd name="T57" fmla="*/ 327 h 574"/>
                <a:gd name="T58" fmla="*/ 92 w 486"/>
                <a:gd name="T59" fmla="*/ 308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6" h="574">
                  <a:moveTo>
                    <a:pt x="128" y="457"/>
                  </a:moveTo>
                  <a:cubicBezTo>
                    <a:pt x="111" y="505"/>
                    <a:pt x="90" y="570"/>
                    <a:pt x="89" y="573"/>
                  </a:cubicBezTo>
                  <a:cubicBezTo>
                    <a:pt x="89" y="573"/>
                    <a:pt x="89" y="573"/>
                    <a:pt x="89" y="573"/>
                  </a:cubicBezTo>
                  <a:cubicBezTo>
                    <a:pt x="91" y="574"/>
                    <a:pt x="168" y="517"/>
                    <a:pt x="213" y="484"/>
                  </a:cubicBezTo>
                  <a:cubicBezTo>
                    <a:pt x="223" y="485"/>
                    <a:pt x="233" y="486"/>
                    <a:pt x="243" y="486"/>
                  </a:cubicBezTo>
                  <a:cubicBezTo>
                    <a:pt x="377" y="486"/>
                    <a:pt x="486" y="377"/>
                    <a:pt x="486" y="243"/>
                  </a:cubicBezTo>
                  <a:cubicBezTo>
                    <a:pt x="486" y="109"/>
                    <a:pt x="378" y="0"/>
                    <a:pt x="243" y="0"/>
                  </a:cubicBezTo>
                  <a:cubicBezTo>
                    <a:pt x="109" y="0"/>
                    <a:pt x="0" y="109"/>
                    <a:pt x="0" y="243"/>
                  </a:cubicBezTo>
                  <a:cubicBezTo>
                    <a:pt x="0" y="335"/>
                    <a:pt x="52" y="416"/>
                    <a:pt x="128" y="457"/>
                  </a:cubicBezTo>
                  <a:close/>
                  <a:moveTo>
                    <a:pt x="394" y="171"/>
                  </a:moveTo>
                  <a:cubicBezTo>
                    <a:pt x="394" y="182"/>
                    <a:pt x="385" y="191"/>
                    <a:pt x="374" y="191"/>
                  </a:cubicBezTo>
                  <a:cubicBezTo>
                    <a:pt x="112" y="190"/>
                    <a:pt x="112" y="190"/>
                    <a:pt x="112" y="190"/>
                  </a:cubicBezTo>
                  <a:cubicBezTo>
                    <a:pt x="101" y="190"/>
                    <a:pt x="92" y="181"/>
                    <a:pt x="92" y="171"/>
                  </a:cubicBezTo>
                  <a:cubicBezTo>
                    <a:pt x="92" y="160"/>
                    <a:pt x="101" y="151"/>
                    <a:pt x="112" y="151"/>
                  </a:cubicBezTo>
                  <a:cubicBezTo>
                    <a:pt x="374" y="151"/>
                    <a:pt x="374" y="151"/>
                    <a:pt x="374" y="151"/>
                  </a:cubicBezTo>
                  <a:cubicBezTo>
                    <a:pt x="385" y="151"/>
                    <a:pt x="394" y="160"/>
                    <a:pt x="394" y="171"/>
                  </a:cubicBezTo>
                  <a:close/>
                  <a:moveTo>
                    <a:pt x="394" y="239"/>
                  </a:moveTo>
                  <a:cubicBezTo>
                    <a:pt x="394" y="250"/>
                    <a:pt x="385" y="259"/>
                    <a:pt x="374" y="259"/>
                  </a:cubicBezTo>
                  <a:cubicBezTo>
                    <a:pt x="112" y="259"/>
                    <a:pt x="112" y="259"/>
                    <a:pt x="112" y="259"/>
                  </a:cubicBezTo>
                  <a:cubicBezTo>
                    <a:pt x="101" y="259"/>
                    <a:pt x="92" y="250"/>
                    <a:pt x="92" y="239"/>
                  </a:cubicBezTo>
                  <a:cubicBezTo>
                    <a:pt x="92" y="228"/>
                    <a:pt x="101" y="219"/>
                    <a:pt x="112" y="219"/>
                  </a:cubicBezTo>
                  <a:cubicBezTo>
                    <a:pt x="374" y="220"/>
                    <a:pt x="374" y="220"/>
                    <a:pt x="374" y="220"/>
                  </a:cubicBezTo>
                  <a:cubicBezTo>
                    <a:pt x="385" y="220"/>
                    <a:pt x="394" y="229"/>
                    <a:pt x="394" y="239"/>
                  </a:cubicBezTo>
                  <a:close/>
                  <a:moveTo>
                    <a:pt x="92" y="308"/>
                  </a:moveTo>
                  <a:cubicBezTo>
                    <a:pt x="92" y="297"/>
                    <a:pt x="101" y="288"/>
                    <a:pt x="112" y="288"/>
                  </a:cubicBezTo>
                  <a:cubicBezTo>
                    <a:pt x="374" y="288"/>
                    <a:pt x="374" y="288"/>
                    <a:pt x="374" y="288"/>
                  </a:cubicBezTo>
                  <a:cubicBezTo>
                    <a:pt x="385" y="288"/>
                    <a:pt x="394" y="297"/>
                    <a:pt x="394" y="308"/>
                  </a:cubicBezTo>
                  <a:cubicBezTo>
                    <a:pt x="394" y="319"/>
                    <a:pt x="385" y="328"/>
                    <a:pt x="374" y="328"/>
                  </a:cubicBezTo>
                  <a:cubicBezTo>
                    <a:pt x="112" y="327"/>
                    <a:pt x="112" y="327"/>
                    <a:pt x="112" y="327"/>
                  </a:cubicBezTo>
                  <a:cubicBezTo>
                    <a:pt x="101" y="327"/>
                    <a:pt x="92" y="319"/>
                    <a:pt x="92" y="30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0"/>
            <p:cNvSpPr>
              <a:spLocks/>
            </p:cNvSpPr>
            <p:nvPr/>
          </p:nvSpPr>
          <p:spPr bwMode="auto">
            <a:xfrm>
              <a:off x="6357382" y="2745183"/>
              <a:ext cx="287608" cy="292639"/>
            </a:xfrm>
            <a:custGeom>
              <a:avLst/>
              <a:gdLst>
                <a:gd name="T0" fmla="*/ 194 w 343"/>
                <a:gd name="T1" fmla="*/ 0 h 349"/>
                <a:gd name="T2" fmla="*/ 343 w 343"/>
                <a:gd name="T3" fmla="*/ 349 h 349"/>
                <a:gd name="T4" fmla="*/ 0 w 343"/>
                <a:gd name="T5" fmla="*/ 184 h 349"/>
                <a:gd name="T6" fmla="*/ 194 w 343"/>
                <a:gd name="T7" fmla="*/ 0 h 349"/>
              </a:gdLst>
              <a:ahLst/>
              <a:cxnLst>
                <a:cxn ang="0">
                  <a:pos x="T0" y="T1"/>
                </a:cxn>
                <a:cxn ang="0">
                  <a:pos x="T2" y="T3"/>
                </a:cxn>
                <a:cxn ang="0">
                  <a:pos x="T4" y="T5"/>
                </a:cxn>
                <a:cxn ang="0">
                  <a:pos x="T6" y="T7"/>
                </a:cxn>
              </a:cxnLst>
              <a:rect l="0" t="0" r="r" b="b"/>
              <a:pathLst>
                <a:path w="343" h="349">
                  <a:moveTo>
                    <a:pt x="194" y="0"/>
                  </a:moveTo>
                  <a:lnTo>
                    <a:pt x="343" y="349"/>
                  </a:lnTo>
                  <a:lnTo>
                    <a:pt x="0" y="184"/>
                  </a:lnTo>
                  <a:lnTo>
                    <a:pt x="19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1"/>
            <p:cNvSpPr>
              <a:spLocks noEditPoints="1"/>
            </p:cNvSpPr>
            <p:nvPr/>
          </p:nvSpPr>
          <p:spPr bwMode="auto">
            <a:xfrm>
              <a:off x="6353189" y="2740990"/>
              <a:ext cx="295993" cy="302701"/>
            </a:xfrm>
            <a:custGeom>
              <a:avLst/>
              <a:gdLst>
                <a:gd name="T0" fmla="*/ 353 w 353"/>
                <a:gd name="T1" fmla="*/ 361 h 361"/>
                <a:gd name="T2" fmla="*/ 0 w 353"/>
                <a:gd name="T3" fmla="*/ 191 h 361"/>
                <a:gd name="T4" fmla="*/ 201 w 353"/>
                <a:gd name="T5" fmla="*/ 0 h 361"/>
                <a:gd name="T6" fmla="*/ 353 w 353"/>
                <a:gd name="T7" fmla="*/ 361 h 361"/>
                <a:gd name="T8" fmla="*/ 10 w 353"/>
                <a:gd name="T9" fmla="*/ 189 h 361"/>
                <a:gd name="T10" fmla="*/ 341 w 353"/>
                <a:gd name="T11" fmla="*/ 350 h 361"/>
                <a:gd name="T12" fmla="*/ 199 w 353"/>
                <a:gd name="T13" fmla="*/ 9 h 361"/>
                <a:gd name="T14" fmla="*/ 10 w 353"/>
                <a:gd name="T15" fmla="*/ 189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361">
                  <a:moveTo>
                    <a:pt x="353" y="361"/>
                  </a:moveTo>
                  <a:lnTo>
                    <a:pt x="0" y="191"/>
                  </a:lnTo>
                  <a:lnTo>
                    <a:pt x="201" y="0"/>
                  </a:lnTo>
                  <a:lnTo>
                    <a:pt x="353" y="361"/>
                  </a:lnTo>
                  <a:close/>
                  <a:moveTo>
                    <a:pt x="10" y="189"/>
                  </a:moveTo>
                  <a:lnTo>
                    <a:pt x="341" y="350"/>
                  </a:lnTo>
                  <a:lnTo>
                    <a:pt x="199" y="9"/>
                  </a:lnTo>
                  <a:lnTo>
                    <a:pt x="10" y="18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2"/>
            <p:cNvSpPr>
              <a:spLocks/>
            </p:cNvSpPr>
            <p:nvPr/>
          </p:nvSpPr>
          <p:spPr bwMode="auto">
            <a:xfrm>
              <a:off x="6141047" y="2405587"/>
              <a:ext cx="380682" cy="396614"/>
            </a:xfrm>
            <a:custGeom>
              <a:avLst/>
              <a:gdLst>
                <a:gd name="T0" fmla="*/ 0 w 454"/>
                <a:gd name="T1" fmla="*/ 66 h 473"/>
                <a:gd name="T2" fmla="*/ 69 w 454"/>
                <a:gd name="T3" fmla="*/ 0 h 473"/>
                <a:gd name="T4" fmla="*/ 454 w 454"/>
                <a:gd name="T5" fmla="*/ 405 h 473"/>
                <a:gd name="T6" fmla="*/ 383 w 454"/>
                <a:gd name="T7" fmla="*/ 473 h 473"/>
                <a:gd name="T8" fmla="*/ 0 w 454"/>
                <a:gd name="T9" fmla="*/ 66 h 473"/>
              </a:gdLst>
              <a:ahLst/>
              <a:cxnLst>
                <a:cxn ang="0">
                  <a:pos x="T0" y="T1"/>
                </a:cxn>
                <a:cxn ang="0">
                  <a:pos x="T2" y="T3"/>
                </a:cxn>
                <a:cxn ang="0">
                  <a:pos x="T4" y="T5"/>
                </a:cxn>
                <a:cxn ang="0">
                  <a:pos x="T6" y="T7"/>
                </a:cxn>
                <a:cxn ang="0">
                  <a:pos x="T8" y="T9"/>
                </a:cxn>
              </a:cxnLst>
              <a:rect l="0" t="0" r="r" b="b"/>
              <a:pathLst>
                <a:path w="454" h="473">
                  <a:moveTo>
                    <a:pt x="0" y="66"/>
                  </a:moveTo>
                  <a:lnTo>
                    <a:pt x="69" y="0"/>
                  </a:lnTo>
                  <a:lnTo>
                    <a:pt x="454" y="405"/>
                  </a:lnTo>
                  <a:lnTo>
                    <a:pt x="383" y="473"/>
                  </a:lnTo>
                  <a:lnTo>
                    <a:pt x="0" y="66"/>
                  </a:lnTo>
                  <a:close/>
                </a:path>
              </a:pathLst>
            </a:custGeom>
            <a:solidFill>
              <a:srgbClr val="FFEE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3"/>
            <p:cNvSpPr>
              <a:spLocks/>
            </p:cNvSpPr>
            <p:nvPr/>
          </p:nvSpPr>
          <p:spPr bwMode="auto">
            <a:xfrm>
              <a:off x="6082351" y="2460929"/>
              <a:ext cx="379844" cy="396614"/>
            </a:xfrm>
            <a:custGeom>
              <a:avLst/>
              <a:gdLst>
                <a:gd name="T0" fmla="*/ 0 w 453"/>
                <a:gd name="T1" fmla="*/ 69 h 473"/>
                <a:gd name="T2" fmla="*/ 70 w 453"/>
                <a:gd name="T3" fmla="*/ 0 h 473"/>
                <a:gd name="T4" fmla="*/ 453 w 453"/>
                <a:gd name="T5" fmla="*/ 407 h 473"/>
                <a:gd name="T6" fmla="*/ 382 w 453"/>
                <a:gd name="T7" fmla="*/ 473 h 473"/>
                <a:gd name="T8" fmla="*/ 0 w 453"/>
                <a:gd name="T9" fmla="*/ 69 h 473"/>
              </a:gdLst>
              <a:ahLst/>
              <a:cxnLst>
                <a:cxn ang="0">
                  <a:pos x="T0" y="T1"/>
                </a:cxn>
                <a:cxn ang="0">
                  <a:pos x="T2" y="T3"/>
                </a:cxn>
                <a:cxn ang="0">
                  <a:pos x="T4" y="T5"/>
                </a:cxn>
                <a:cxn ang="0">
                  <a:pos x="T6" y="T7"/>
                </a:cxn>
                <a:cxn ang="0">
                  <a:pos x="T8" y="T9"/>
                </a:cxn>
              </a:cxnLst>
              <a:rect l="0" t="0" r="r" b="b"/>
              <a:pathLst>
                <a:path w="453" h="473">
                  <a:moveTo>
                    <a:pt x="0" y="69"/>
                  </a:moveTo>
                  <a:lnTo>
                    <a:pt x="70" y="0"/>
                  </a:lnTo>
                  <a:lnTo>
                    <a:pt x="453" y="407"/>
                  </a:lnTo>
                  <a:lnTo>
                    <a:pt x="382" y="473"/>
                  </a:lnTo>
                  <a:lnTo>
                    <a:pt x="0" y="69"/>
                  </a:lnTo>
                  <a:close/>
                </a:path>
              </a:pathLst>
            </a:custGeom>
            <a:solidFill>
              <a:srgbClr val="FECE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4"/>
            <p:cNvSpPr>
              <a:spLocks/>
            </p:cNvSpPr>
            <p:nvPr/>
          </p:nvSpPr>
          <p:spPr bwMode="auto">
            <a:xfrm>
              <a:off x="6036234" y="2518786"/>
              <a:ext cx="366428" cy="382359"/>
            </a:xfrm>
            <a:custGeom>
              <a:avLst/>
              <a:gdLst>
                <a:gd name="T0" fmla="*/ 0 w 437"/>
                <a:gd name="T1" fmla="*/ 52 h 456"/>
                <a:gd name="T2" fmla="*/ 55 w 437"/>
                <a:gd name="T3" fmla="*/ 0 h 456"/>
                <a:gd name="T4" fmla="*/ 437 w 437"/>
                <a:gd name="T5" fmla="*/ 404 h 456"/>
                <a:gd name="T6" fmla="*/ 383 w 437"/>
                <a:gd name="T7" fmla="*/ 456 h 456"/>
                <a:gd name="T8" fmla="*/ 0 w 437"/>
                <a:gd name="T9" fmla="*/ 52 h 456"/>
              </a:gdLst>
              <a:ahLst/>
              <a:cxnLst>
                <a:cxn ang="0">
                  <a:pos x="T0" y="T1"/>
                </a:cxn>
                <a:cxn ang="0">
                  <a:pos x="T2" y="T3"/>
                </a:cxn>
                <a:cxn ang="0">
                  <a:pos x="T4" y="T5"/>
                </a:cxn>
                <a:cxn ang="0">
                  <a:pos x="T6" y="T7"/>
                </a:cxn>
                <a:cxn ang="0">
                  <a:pos x="T8" y="T9"/>
                </a:cxn>
              </a:cxnLst>
              <a:rect l="0" t="0" r="r" b="b"/>
              <a:pathLst>
                <a:path w="437" h="456">
                  <a:moveTo>
                    <a:pt x="0" y="52"/>
                  </a:moveTo>
                  <a:lnTo>
                    <a:pt x="55" y="0"/>
                  </a:lnTo>
                  <a:lnTo>
                    <a:pt x="437" y="404"/>
                  </a:lnTo>
                  <a:lnTo>
                    <a:pt x="383" y="456"/>
                  </a:lnTo>
                  <a:lnTo>
                    <a:pt x="0" y="52"/>
                  </a:lnTo>
                  <a:close/>
                </a:path>
              </a:pathLst>
            </a:custGeom>
            <a:solidFill>
              <a:srgbClr val="F2B74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5"/>
            <p:cNvSpPr>
              <a:spLocks/>
            </p:cNvSpPr>
            <p:nvPr/>
          </p:nvSpPr>
          <p:spPr bwMode="auto">
            <a:xfrm>
              <a:off x="6583779" y="2974934"/>
              <a:ext cx="68758" cy="72950"/>
            </a:xfrm>
            <a:custGeom>
              <a:avLst/>
              <a:gdLst>
                <a:gd name="T0" fmla="*/ 0 w 35"/>
                <a:gd name="T1" fmla="*/ 17 h 37"/>
                <a:gd name="T2" fmla="*/ 18 w 35"/>
                <a:gd name="T3" fmla="*/ 32 h 37"/>
                <a:gd name="T4" fmla="*/ 29 w 35"/>
                <a:gd name="T5" fmla="*/ 34 h 37"/>
                <a:gd name="T6" fmla="*/ 33 w 35"/>
                <a:gd name="T7" fmla="*/ 31 h 37"/>
                <a:gd name="T8" fmla="*/ 31 w 35"/>
                <a:gd name="T9" fmla="*/ 19 h 37"/>
                <a:gd name="T10" fmla="*/ 17 w 35"/>
                <a:gd name="T11" fmla="*/ 0 h 37"/>
                <a:gd name="T12" fmla="*/ 0 w 35"/>
                <a:gd name="T13" fmla="*/ 17 h 37"/>
              </a:gdLst>
              <a:ahLst/>
              <a:cxnLst>
                <a:cxn ang="0">
                  <a:pos x="T0" y="T1"/>
                </a:cxn>
                <a:cxn ang="0">
                  <a:pos x="T2" y="T3"/>
                </a:cxn>
                <a:cxn ang="0">
                  <a:pos x="T4" y="T5"/>
                </a:cxn>
                <a:cxn ang="0">
                  <a:pos x="T6" y="T7"/>
                </a:cxn>
                <a:cxn ang="0">
                  <a:pos x="T8" y="T9"/>
                </a:cxn>
                <a:cxn ang="0">
                  <a:pos x="T10" y="T11"/>
                </a:cxn>
                <a:cxn ang="0">
                  <a:pos x="T12" y="T13"/>
                </a:cxn>
              </a:cxnLst>
              <a:rect l="0" t="0" r="r" b="b"/>
              <a:pathLst>
                <a:path w="35" h="37">
                  <a:moveTo>
                    <a:pt x="0" y="17"/>
                  </a:moveTo>
                  <a:cubicBezTo>
                    <a:pt x="18" y="32"/>
                    <a:pt x="18" y="32"/>
                    <a:pt x="18" y="32"/>
                  </a:cubicBezTo>
                  <a:cubicBezTo>
                    <a:pt x="21" y="36"/>
                    <a:pt x="26" y="37"/>
                    <a:pt x="29" y="34"/>
                  </a:cubicBezTo>
                  <a:cubicBezTo>
                    <a:pt x="33" y="31"/>
                    <a:pt x="33" y="31"/>
                    <a:pt x="33" y="31"/>
                  </a:cubicBezTo>
                  <a:cubicBezTo>
                    <a:pt x="35" y="28"/>
                    <a:pt x="35" y="23"/>
                    <a:pt x="31" y="19"/>
                  </a:cubicBezTo>
                  <a:cubicBezTo>
                    <a:pt x="17" y="0"/>
                    <a:pt x="17" y="0"/>
                    <a:pt x="17" y="0"/>
                  </a:cubicBezTo>
                  <a:lnTo>
                    <a:pt x="0" y="17"/>
                  </a:lnTo>
                  <a:close/>
                </a:path>
              </a:pathLst>
            </a:custGeom>
            <a:solidFill>
              <a:srgbClr val="0439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6"/>
            <p:cNvSpPr>
              <a:spLocks noEditPoints="1"/>
            </p:cNvSpPr>
            <p:nvPr/>
          </p:nvSpPr>
          <p:spPr bwMode="auto">
            <a:xfrm>
              <a:off x="3695961" y="3523317"/>
              <a:ext cx="373974" cy="374813"/>
            </a:xfrm>
            <a:custGeom>
              <a:avLst/>
              <a:gdLst>
                <a:gd name="T0" fmla="*/ 145 w 189"/>
                <a:gd name="T1" fmla="*/ 37 h 189"/>
                <a:gd name="T2" fmla="*/ 155 w 189"/>
                <a:gd name="T3" fmla="*/ 21 h 189"/>
                <a:gd name="T4" fmla="*/ 133 w 189"/>
                <a:gd name="T5" fmla="*/ 8 h 189"/>
                <a:gd name="T6" fmla="*/ 124 w 189"/>
                <a:gd name="T7" fmla="*/ 24 h 189"/>
                <a:gd name="T8" fmla="*/ 89 w 189"/>
                <a:gd name="T9" fmla="*/ 19 h 189"/>
                <a:gd name="T10" fmla="*/ 85 w 189"/>
                <a:gd name="T11" fmla="*/ 0 h 189"/>
                <a:gd name="T12" fmla="*/ 61 w 189"/>
                <a:gd name="T13" fmla="*/ 6 h 189"/>
                <a:gd name="T14" fmla="*/ 65 w 189"/>
                <a:gd name="T15" fmla="*/ 24 h 189"/>
                <a:gd name="T16" fmla="*/ 37 w 189"/>
                <a:gd name="T17" fmla="*/ 45 h 189"/>
                <a:gd name="T18" fmla="*/ 21 w 189"/>
                <a:gd name="T19" fmla="*/ 35 h 189"/>
                <a:gd name="T20" fmla="*/ 8 w 189"/>
                <a:gd name="T21" fmla="*/ 56 h 189"/>
                <a:gd name="T22" fmla="*/ 23 w 189"/>
                <a:gd name="T23" fmla="*/ 66 h 189"/>
                <a:gd name="T24" fmla="*/ 18 w 189"/>
                <a:gd name="T25" fmla="*/ 100 h 189"/>
                <a:gd name="T26" fmla="*/ 0 w 189"/>
                <a:gd name="T27" fmla="*/ 105 h 189"/>
                <a:gd name="T28" fmla="*/ 5 w 189"/>
                <a:gd name="T29" fmla="*/ 129 h 189"/>
                <a:gd name="T30" fmla="*/ 24 w 189"/>
                <a:gd name="T31" fmla="*/ 124 h 189"/>
                <a:gd name="T32" fmla="*/ 44 w 189"/>
                <a:gd name="T33" fmla="*/ 153 h 189"/>
                <a:gd name="T34" fmla="*/ 34 w 189"/>
                <a:gd name="T35" fmla="*/ 169 h 189"/>
                <a:gd name="T36" fmla="*/ 55 w 189"/>
                <a:gd name="T37" fmla="*/ 182 h 189"/>
                <a:gd name="T38" fmla="*/ 65 w 189"/>
                <a:gd name="T39" fmla="*/ 166 h 189"/>
                <a:gd name="T40" fmla="*/ 100 w 189"/>
                <a:gd name="T41" fmla="*/ 171 h 189"/>
                <a:gd name="T42" fmla="*/ 104 w 189"/>
                <a:gd name="T43" fmla="*/ 189 h 189"/>
                <a:gd name="T44" fmla="*/ 128 w 189"/>
                <a:gd name="T45" fmla="*/ 184 h 189"/>
                <a:gd name="T46" fmla="*/ 124 w 189"/>
                <a:gd name="T47" fmla="*/ 166 h 189"/>
                <a:gd name="T48" fmla="*/ 152 w 189"/>
                <a:gd name="T49" fmla="*/ 145 h 189"/>
                <a:gd name="T50" fmla="*/ 168 w 189"/>
                <a:gd name="T51" fmla="*/ 155 h 189"/>
                <a:gd name="T52" fmla="*/ 181 w 189"/>
                <a:gd name="T53" fmla="*/ 134 h 189"/>
                <a:gd name="T54" fmla="*/ 165 w 189"/>
                <a:gd name="T55" fmla="*/ 124 h 189"/>
                <a:gd name="T56" fmla="*/ 171 w 189"/>
                <a:gd name="T57" fmla="*/ 90 h 189"/>
                <a:gd name="T58" fmla="*/ 189 w 189"/>
                <a:gd name="T59" fmla="*/ 85 h 189"/>
                <a:gd name="T60" fmla="*/ 183 w 189"/>
                <a:gd name="T61" fmla="*/ 61 h 189"/>
                <a:gd name="T62" fmla="*/ 165 w 189"/>
                <a:gd name="T63" fmla="*/ 65 h 189"/>
                <a:gd name="T64" fmla="*/ 145 w 189"/>
                <a:gd name="T65" fmla="*/ 37 h 189"/>
                <a:gd name="T66" fmla="*/ 137 w 189"/>
                <a:gd name="T67" fmla="*/ 85 h 189"/>
                <a:gd name="T68" fmla="*/ 104 w 189"/>
                <a:gd name="T69" fmla="*/ 138 h 189"/>
                <a:gd name="T70" fmla="*/ 52 w 189"/>
                <a:gd name="T71" fmla="*/ 105 h 189"/>
                <a:gd name="T72" fmla="*/ 84 w 189"/>
                <a:gd name="T73" fmla="*/ 52 h 189"/>
                <a:gd name="T74" fmla="*/ 137 w 189"/>
                <a:gd name="T75" fmla="*/ 8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 h="189">
                  <a:moveTo>
                    <a:pt x="145" y="37"/>
                  </a:moveTo>
                  <a:cubicBezTo>
                    <a:pt x="155" y="21"/>
                    <a:pt x="155" y="21"/>
                    <a:pt x="155" y="21"/>
                  </a:cubicBezTo>
                  <a:cubicBezTo>
                    <a:pt x="133" y="8"/>
                    <a:pt x="133" y="8"/>
                    <a:pt x="133" y="8"/>
                  </a:cubicBezTo>
                  <a:cubicBezTo>
                    <a:pt x="124" y="24"/>
                    <a:pt x="124" y="24"/>
                    <a:pt x="124" y="24"/>
                  </a:cubicBezTo>
                  <a:cubicBezTo>
                    <a:pt x="113" y="20"/>
                    <a:pt x="101" y="18"/>
                    <a:pt x="89" y="19"/>
                  </a:cubicBezTo>
                  <a:cubicBezTo>
                    <a:pt x="85" y="0"/>
                    <a:pt x="85" y="0"/>
                    <a:pt x="85" y="0"/>
                  </a:cubicBezTo>
                  <a:cubicBezTo>
                    <a:pt x="61" y="6"/>
                    <a:pt x="61" y="6"/>
                    <a:pt x="61" y="6"/>
                  </a:cubicBezTo>
                  <a:cubicBezTo>
                    <a:pt x="65" y="24"/>
                    <a:pt x="65" y="24"/>
                    <a:pt x="65" y="24"/>
                  </a:cubicBezTo>
                  <a:cubicBezTo>
                    <a:pt x="54" y="29"/>
                    <a:pt x="44" y="36"/>
                    <a:pt x="37" y="45"/>
                  </a:cubicBezTo>
                  <a:cubicBezTo>
                    <a:pt x="21" y="35"/>
                    <a:pt x="21" y="35"/>
                    <a:pt x="21" y="35"/>
                  </a:cubicBezTo>
                  <a:cubicBezTo>
                    <a:pt x="8" y="56"/>
                    <a:pt x="8" y="56"/>
                    <a:pt x="8" y="56"/>
                  </a:cubicBezTo>
                  <a:cubicBezTo>
                    <a:pt x="23" y="66"/>
                    <a:pt x="23" y="66"/>
                    <a:pt x="23" y="66"/>
                  </a:cubicBezTo>
                  <a:cubicBezTo>
                    <a:pt x="19" y="77"/>
                    <a:pt x="17" y="88"/>
                    <a:pt x="18" y="100"/>
                  </a:cubicBezTo>
                  <a:cubicBezTo>
                    <a:pt x="0" y="105"/>
                    <a:pt x="0" y="105"/>
                    <a:pt x="0" y="105"/>
                  </a:cubicBezTo>
                  <a:cubicBezTo>
                    <a:pt x="5" y="129"/>
                    <a:pt x="5" y="129"/>
                    <a:pt x="5" y="129"/>
                  </a:cubicBezTo>
                  <a:cubicBezTo>
                    <a:pt x="24" y="124"/>
                    <a:pt x="24" y="124"/>
                    <a:pt x="24" y="124"/>
                  </a:cubicBezTo>
                  <a:cubicBezTo>
                    <a:pt x="28" y="135"/>
                    <a:pt x="35" y="145"/>
                    <a:pt x="44" y="153"/>
                  </a:cubicBezTo>
                  <a:cubicBezTo>
                    <a:pt x="34" y="169"/>
                    <a:pt x="34" y="169"/>
                    <a:pt x="34" y="169"/>
                  </a:cubicBezTo>
                  <a:cubicBezTo>
                    <a:pt x="55" y="182"/>
                    <a:pt x="55" y="182"/>
                    <a:pt x="55" y="182"/>
                  </a:cubicBezTo>
                  <a:cubicBezTo>
                    <a:pt x="65" y="166"/>
                    <a:pt x="65" y="166"/>
                    <a:pt x="65" y="166"/>
                  </a:cubicBezTo>
                  <a:cubicBezTo>
                    <a:pt x="76" y="170"/>
                    <a:pt x="88" y="172"/>
                    <a:pt x="100" y="171"/>
                  </a:cubicBezTo>
                  <a:cubicBezTo>
                    <a:pt x="104" y="189"/>
                    <a:pt x="104" y="189"/>
                    <a:pt x="104" y="189"/>
                  </a:cubicBezTo>
                  <a:cubicBezTo>
                    <a:pt x="128" y="184"/>
                    <a:pt x="128" y="184"/>
                    <a:pt x="128" y="184"/>
                  </a:cubicBezTo>
                  <a:cubicBezTo>
                    <a:pt x="124" y="166"/>
                    <a:pt x="124" y="166"/>
                    <a:pt x="124" y="166"/>
                  </a:cubicBezTo>
                  <a:cubicBezTo>
                    <a:pt x="135" y="161"/>
                    <a:pt x="144" y="154"/>
                    <a:pt x="152" y="145"/>
                  </a:cubicBezTo>
                  <a:cubicBezTo>
                    <a:pt x="168" y="155"/>
                    <a:pt x="168" y="155"/>
                    <a:pt x="168" y="155"/>
                  </a:cubicBezTo>
                  <a:cubicBezTo>
                    <a:pt x="181" y="134"/>
                    <a:pt x="181" y="134"/>
                    <a:pt x="181" y="134"/>
                  </a:cubicBezTo>
                  <a:cubicBezTo>
                    <a:pt x="165" y="124"/>
                    <a:pt x="165" y="124"/>
                    <a:pt x="165" y="124"/>
                  </a:cubicBezTo>
                  <a:cubicBezTo>
                    <a:pt x="170" y="113"/>
                    <a:pt x="172" y="102"/>
                    <a:pt x="171" y="90"/>
                  </a:cubicBezTo>
                  <a:cubicBezTo>
                    <a:pt x="189" y="85"/>
                    <a:pt x="189" y="85"/>
                    <a:pt x="189" y="85"/>
                  </a:cubicBezTo>
                  <a:cubicBezTo>
                    <a:pt x="183" y="61"/>
                    <a:pt x="183" y="61"/>
                    <a:pt x="183" y="61"/>
                  </a:cubicBezTo>
                  <a:cubicBezTo>
                    <a:pt x="165" y="65"/>
                    <a:pt x="165" y="65"/>
                    <a:pt x="165" y="65"/>
                  </a:cubicBezTo>
                  <a:cubicBezTo>
                    <a:pt x="160" y="54"/>
                    <a:pt x="153" y="45"/>
                    <a:pt x="145" y="37"/>
                  </a:cubicBezTo>
                  <a:close/>
                  <a:moveTo>
                    <a:pt x="137" y="85"/>
                  </a:moveTo>
                  <a:cubicBezTo>
                    <a:pt x="143" y="108"/>
                    <a:pt x="128" y="132"/>
                    <a:pt x="104" y="138"/>
                  </a:cubicBezTo>
                  <a:cubicBezTo>
                    <a:pt x="81" y="143"/>
                    <a:pt x="57" y="129"/>
                    <a:pt x="52" y="105"/>
                  </a:cubicBezTo>
                  <a:cubicBezTo>
                    <a:pt x="46" y="81"/>
                    <a:pt x="61" y="58"/>
                    <a:pt x="84" y="52"/>
                  </a:cubicBezTo>
                  <a:cubicBezTo>
                    <a:pt x="108" y="47"/>
                    <a:pt x="132" y="61"/>
                    <a:pt x="137" y="8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7"/>
            <p:cNvSpPr>
              <a:spLocks/>
            </p:cNvSpPr>
            <p:nvPr/>
          </p:nvSpPr>
          <p:spPr bwMode="auto">
            <a:xfrm>
              <a:off x="6022817" y="3234032"/>
              <a:ext cx="824252" cy="825091"/>
            </a:xfrm>
            <a:custGeom>
              <a:avLst/>
              <a:gdLst>
                <a:gd name="T0" fmla="*/ 392 w 416"/>
                <a:gd name="T1" fmla="*/ 165 h 416"/>
                <a:gd name="T2" fmla="*/ 251 w 416"/>
                <a:gd name="T3" fmla="*/ 392 h 416"/>
                <a:gd name="T4" fmla="*/ 24 w 416"/>
                <a:gd name="T5" fmla="*/ 251 h 416"/>
                <a:gd name="T6" fmla="*/ 165 w 416"/>
                <a:gd name="T7" fmla="*/ 24 h 416"/>
                <a:gd name="T8" fmla="*/ 392 w 416"/>
                <a:gd name="T9" fmla="*/ 165 h 416"/>
              </a:gdLst>
              <a:ahLst/>
              <a:cxnLst>
                <a:cxn ang="0">
                  <a:pos x="T0" y="T1"/>
                </a:cxn>
                <a:cxn ang="0">
                  <a:pos x="T2" y="T3"/>
                </a:cxn>
                <a:cxn ang="0">
                  <a:pos x="T4" y="T5"/>
                </a:cxn>
                <a:cxn ang="0">
                  <a:pos x="T6" y="T7"/>
                </a:cxn>
                <a:cxn ang="0">
                  <a:pos x="T8" y="T9"/>
                </a:cxn>
              </a:cxnLst>
              <a:rect l="0" t="0" r="r" b="b"/>
              <a:pathLst>
                <a:path w="416" h="416">
                  <a:moveTo>
                    <a:pt x="392" y="165"/>
                  </a:moveTo>
                  <a:cubicBezTo>
                    <a:pt x="416" y="266"/>
                    <a:pt x="353" y="368"/>
                    <a:pt x="251" y="392"/>
                  </a:cubicBezTo>
                  <a:cubicBezTo>
                    <a:pt x="150" y="416"/>
                    <a:pt x="48" y="353"/>
                    <a:pt x="24" y="251"/>
                  </a:cubicBezTo>
                  <a:cubicBezTo>
                    <a:pt x="0" y="149"/>
                    <a:pt x="63" y="48"/>
                    <a:pt x="165" y="24"/>
                  </a:cubicBezTo>
                  <a:cubicBezTo>
                    <a:pt x="266" y="0"/>
                    <a:pt x="368" y="63"/>
                    <a:pt x="392" y="165"/>
                  </a:cubicBezTo>
                  <a:close/>
                </a:path>
              </a:pathLst>
            </a:custGeom>
            <a:solidFill>
              <a:srgbClr val="EA64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8"/>
            <p:cNvSpPr>
              <a:spLocks/>
            </p:cNvSpPr>
            <p:nvPr/>
          </p:nvSpPr>
          <p:spPr bwMode="auto">
            <a:xfrm>
              <a:off x="6034557" y="3348908"/>
              <a:ext cx="370620" cy="648166"/>
            </a:xfrm>
            <a:custGeom>
              <a:avLst/>
              <a:gdLst>
                <a:gd name="T0" fmla="*/ 18 w 187"/>
                <a:gd name="T1" fmla="*/ 193 h 327"/>
                <a:gd name="T2" fmla="*/ 137 w 187"/>
                <a:gd name="T3" fmla="*/ 327 h 327"/>
                <a:gd name="T4" fmla="*/ 171 w 187"/>
                <a:gd name="T5" fmla="*/ 135 h 327"/>
                <a:gd name="T6" fmla="*/ 87 w 187"/>
                <a:gd name="T7" fmla="*/ 0 h 327"/>
                <a:gd name="T8" fmla="*/ 18 w 187"/>
                <a:gd name="T9" fmla="*/ 193 h 327"/>
              </a:gdLst>
              <a:ahLst/>
              <a:cxnLst>
                <a:cxn ang="0">
                  <a:pos x="T0" y="T1"/>
                </a:cxn>
                <a:cxn ang="0">
                  <a:pos x="T2" y="T3"/>
                </a:cxn>
                <a:cxn ang="0">
                  <a:pos x="T4" y="T5"/>
                </a:cxn>
                <a:cxn ang="0">
                  <a:pos x="T6" y="T7"/>
                </a:cxn>
                <a:cxn ang="0">
                  <a:pos x="T8" y="T9"/>
                </a:cxn>
              </a:cxnLst>
              <a:rect l="0" t="0" r="r" b="b"/>
              <a:pathLst>
                <a:path w="187" h="327">
                  <a:moveTo>
                    <a:pt x="18" y="193"/>
                  </a:moveTo>
                  <a:cubicBezTo>
                    <a:pt x="33" y="257"/>
                    <a:pt x="79" y="306"/>
                    <a:pt x="137" y="327"/>
                  </a:cubicBezTo>
                  <a:cubicBezTo>
                    <a:pt x="173" y="272"/>
                    <a:pt x="187" y="203"/>
                    <a:pt x="171" y="135"/>
                  </a:cubicBezTo>
                  <a:cubicBezTo>
                    <a:pt x="158" y="79"/>
                    <a:pt x="128" y="33"/>
                    <a:pt x="87" y="0"/>
                  </a:cubicBezTo>
                  <a:cubicBezTo>
                    <a:pt x="30" y="44"/>
                    <a:pt x="0" y="118"/>
                    <a:pt x="18" y="193"/>
                  </a:cubicBezTo>
                  <a:close/>
                </a:path>
              </a:pathLst>
            </a:custGeom>
            <a:solidFill>
              <a:srgbClr val="F7979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9"/>
            <p:cNvSpPr>
              <a:spLocks noEditPoints="1"/>
            </p:cNvSpPr>
            <p:nvPr/>
          </p:nvSpPr>
          <p:spPr bwMode="auto">
            <a:xfrm>
              <a:off x="5954898" y="3166952"/>
              <a:ext cx="959252" cy="959252"/>
            </a:xfrm>
            <a:custGeom>
              <a:avLst/>
              <a:gdLst>
                <a:gd name="T0" fmla="*/ 192 w 484"/>
                <a:gd name="T1" fmla="*/ 28 h 484"/>
                <a:gd name="T2" fmla="*/ 28 w 484"/>
                <a:gd name="T3" fmla="*/ 293 h 484"/>
                <a:gd name="T4" fmla="*/ 292 w 484"/>
                <a:gd name="T5" fmla="*/ 456 h 484"/>
                <a:gd name="T6" fmla="*/ 456 w 484"/>
                <a:gd name="T7" fmla="*/ 192 h 484"/>
                <a:gd name="T8" fmla="*/ 192 w 484"/>
                <a:gd name="T9" fmla="*/ 28 h 484"/>
                <a:gd name="T10" fmla="*/ 281 w 484"/>
                <a:gd name="T11" fmla="*/ 406 h 484"/>
                <a:gd name="T12" fmla="*/ 78 w 484"/>
                <a:gd name="T13" fmla="*/ 281 h 484"/>
                <a:gd name="T14" fmla="*/ 203 w 484"/>
                <a:gd name="T15" fmla="*/ 78 h 484"/>
                <a:gd name="T16" fmla="*/ 406 w 484"/>
                <a:gd name="T17" fmla="*/ 204 h 484"/>
                <a:gd name="T18" fmla="*/ 281 w 484"/>
                <a:gd name="T19" fmla="*/ 40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4" h="484">
                  <a:moveTo>
                    <a:pt x="192" y="28"/>
                  </a:moveTo>
                  <a:cubicBezTo>
                    <a:pt x="73" y="56"/>
                    <a:pt x="0" y="174"/>
                    <a:pt x="28" y="293"/>
                  </a:cubicBezTo>
                  <a:cubicBezTo>
                    <a:pt x="56" y="411"/>
                    <a:pt x="174" y="484"/>
                    <a:pt x="292" y="456"/>
                  </a:cubicBezTo>
                  <a:cubicBezTo>
                    <a:pt x="411" y="429"/>
                    <a:pt x="484" y="310"/>
                    <a:pt x="456" y="192"/>
                  </a:cubicBezTo>
                  <a:cubicBezTo>
                    <a:pt x="428" y="74"/>
                    <a:pt x="310" y="0"/>
                    <a:pt x="192" y="28"/>
                  </a:cubicBezTo>
                  <a:close/>
                  <a:moveTo>
                    <a:pt x="281" y="406"/>
                  </a:moveTo>
                  <a:cubicBezTo>
                    <a:pt x="190" y="428"/>
                    <a:pt x="99" y="371"/>
                    <a:pt x="78" y="281"/>
                  </a:cubicBezTo>
                  <a:cubicBezTo>
                    <a:pt x="57" y="190"/>
                    <a:pt x="113" y="99"/>
                    <a:pt x="203" y="78"/>
                  </a:cubicBezTo>
                  <a:cubicBezTo>
                    <a:pt x="294" y="57"/>
                    <a:pt x="385" y="113"/>
                    <a:pt x="406" y="204"/>
                  </a:cubicBezTo>
                  <a:cubicBezTo>
                    <a:pt x="428" y="294"/>
                    <a:pt x="371" y="385"/>
                    <a:pt x="281" y="406"/>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0"/>
            <p:cNvSpPr>
              <a:spLocks/>
            </p:cNvSpPr>
            <p:nvPr/>
          </p:nvSpPr>
          <p:spPr bwMode="auto">
            <a:xfrm>
              <a:off x="6442909" y="3991204"/>
              <a:ext cx="328695" cy="778973"/>
            </a:xfrm>
            <a:custGeom>
              <a:avLst/>
              <a:gdLst>
                <a:gd name="T0" fmla="*/ 392 w 392"/>
                <a:gd name="T1" fmla="*/ 887 h 929"/>
                <a:gd name="T2" fmla="*/ 208 w 392"/>
                <a:gd name="T3" fmla="*/ 929 h 929"/>
                <a:gd name="T4" fmla="*/ 0 w 392"/>
                <a:gd name="T5" fmla="*/ 43 h 929"/>
                <a:gd name="T6" fmla="*/ 184 w 392"/>
                <a:gd name="T7" fmla="*/ 0 h 929"/>
                <a:gd name="T8" fmla="*/ 392 w 392"/>
                <a:gd name="T9" fmla="*/ 887 h 929"/>
              </a:gdLst>
              <a:ahLst/>
              <a:cxnLst>
                <a:cxn ang="0">
                  <a:pos x="T0" y="T1"/>
                </a:cxn>
                <a:cxn ang="0">
                  <a:pos x="T2" y="T3"/>
                </a:cxn>
                <a:cxn ang="0">
                  <a:pos x="T4" y="T5"/>
                </a:cxn>
                <a:cxn ang="0">
                  <a:pos x="T6" y="T7"/>
                </a:cxn>
                <a:cxn ang="0">
                  <a:pos x="T8" y="T9"/>
                </a:cxn>
              </a:cxnLst>
              <a:rect l="0" t="0" r="r" b="b"/>
              <a:pathLst>
                <a:path w="392" h="929">
                  <a:moveTo>
                    <a:pt x="392" y="887"/>
                  </a:moveTo>
                  <a:lnTo>
                    <a:pt x="208" y="929"/>
                  </a:lnTo>
                  <a:lnTo>
                    <a:pt x="0" y="43"/>
                  </a:lnTo>
                  <a:lnTo>
                    <a:pt x="184" y="0"/>
                  </a:lnTo>
                  <a:lnTo>
                    <a:pt x="392" y="887"/>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1"/>
            <p:cNvSpPr>
              <a:spLocks/>
            </p:cNvSpPr>
            <p:nvPr/>
          </p:nvSpPr>
          <p:spPr bwMode="auto">
            <a:xfrm>
              <a:off x="6438717" y="4159744"/>
              <a:ext cx="392421" cy="672483"/>
            </a:xfrm>
            <a:custGeom>
              <a:avLst/>
              <a:gdLst>
                <a:gd name="T0" fmla="*/ 468 w 468"/>
                <a:gd name="T1" fmla="*/ 731 h 802"/>
                <a:gd name="T2" fmla="*/ 170 w 468"/>
                <a:gd name="T3" fmla="*/ 802 h 802"/>
                <a:gd name="T4" fmla="*/ 0 w 468"/>
                <a:gd name="T5" fmla="*/ 71 h 802"/>
                <a:gd name="T6" fmla="*/ 296 w 468"/>
                <a:gd name="T7" fmla="*/ 0 h 802"/>
                <a:gd name="T8" fmla="*/ 468 w 468"/>
                <a:gd name="T9" fmla="*/ 731 h 802"/>
              </a:gdLst>
              <a:ahLst/>
              <a:cxnLst>
                <a:cxn ang="0">
                  <a:pos x="T0" y="T1"/>
                </a:cxn>
                <a:cxn ang="0">
                  <a:pos x="T2" y="T3"/>
                </a:cxn>
                <a:cxn ang="0">
                  <a:pos x="T4" y="T5"/>
                </a:cxn>
                <a:cxn ang="0">
                  <a:pos x="T6" y="T7"/>
                </a:cxn>
                <a:cxn ang="0">
                  <a:pos x="T8" y="T9"/>
                </a:cxn>
              </a:cxnLst>
              <a:rect l="0" t="0" r="r" b="b"/>
              <a:pathLst>
                <a:path w="468" h="802">
                  <a:moveTo>
                    <a:pt x="468" y="731"/>
                  </a:moveTo>
                  <a:lnTo>
                    <a:pt x="170" y="802"/>
                  </a:lnTo>
                  <a:lnTo>
                    <a:pt x="0" y="71"/>
                  </a:lnTo>
                  <a:lnTo>
                    <a:pt x="296" y="0"/>
                  </a:lnTo>
                  <a:lnTo>
                    <a:pt x="468" y="731"/>
                  </a:lnTo>
                  <a:close/>
                </a:path>
              </a:pathLst>
            </a:custGeom>
            <a:solidFill>
              <a:srgbClr val="FABF3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2"/>
            <p:cNvSpPr>
              <a:spLocks/>
            </p:cNvSpPr>
            <p:nvPr/>
          </p:nvSpPr>
          <p:spPr bwMode="auto">
            <a:xfrm>
              <a:off x="6133500" y="3523317"/>
              <a:ext cx="158478" cy="159316"/>
            </a:xfrm>
            <a:custGeom>
              <a:avLst/>
              <a:gdLst>
                <a:gd name="T0" fmla="*/ 76 w 80"/>
                <a:gd name="T1" fmla="*/ 32 h 80"/>
                <a:gd name="T2" fmla="*/ 49 w 80"/>
                <a:gd name="T3" fmla="*/ 75 h 80"/>
                <a:gd name="T4" fmla="*/ 5 w 80"/>
                <a:gd name="T5" fmla="*/ 48 h 80"/>
                <a:gd name="T6" fmla="*/ 32 w 80"/>
                <a:gd name="T7" fmla="*/ 5 h 80"/>
                <a:gd name="T8" fmla="*/ 76 w 80"/>
                <a:gd name="T9" fmla="*/ 32 h 80"/>
              </a:gdLst>
              <a:ahLst/>
              <a:cxnLst>
                <a:cxn ang="0">
                  <a:pos x="T0" y="T1"/>
                </a:cxn>
                <a:cxn ang="0">
                  <a:pos x="T2" y="T3"/>
                </a:cxn>
                <a:cxn ang="0">
                  <a:pos x="T4" y="T5"/>
                </a:cxn>
                <a:cxn ang="0">
                  <a:pos x="T6" y="T7"/>
                </a:cxn>
                <a:cxn ang="0">
                  <a:pos x="T8" y="T9"/>
                </a:cxn>
              </a:cxnLst>
              <a:rect l="0" t="0" r="r" b="b"/>
              <a:pathLst>
                <a:path w="80" h="80">
                  <a:moveTo>
                    <a:pt x="76" y="32"/>
                  </a:moveTo>
                  <a:cubicBezTo>
                    <a:pt x="80" y="51"/>
                    <a:pt x="68" y="71"/>
                    <a:pt x="49" y="75"/>
                  </a:cubicBezTo>
                  <a:cubicBezTo>
                    <a:pt x="29" y="80"/>
                    <a:pt x="10" y="68"/>
                    <a:pt x="5" y="48"/>
                  </a:cubicBezTo>
                  <a:cubicBezTo>
                    <a:pt x="0" y="29"/>
                    <a:pt x="12" y="9"/>
                    <a:pt x="32" y="5"/>
                  </a:cubicBezTo>
                  <a:cubicBezTo>
                    <a:pt x="51" y="0"/>
                    <a:pt x="71" y="12"/>
                    <a:pt x="76" y="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3"/>
            <p:cNvSpPr>
              <a:spLocks/>
            </p:cNvSpPr>
            <p:nvPr/>
          </p:nvSpPr>
          <p:spPr bwMode="auto">
            <a:xfrm>
              <a:off x="4219189" y="3309498"/>
              <a:ext cx="891333" cy="569346"/>
            </a:xfrm>
            <a:custGeom>
              <a:avLst/>
              <a:gdLst>
                <a:gd name="T0" fmla="*/ 450 w 450"/>
                <a:gd name="T1" fmla="*/ 261 h 287"/>
                <a:gd name="T2" fmla="*/ 425 w 450"/>
                <a:gd name="T3" fmla="*/ 287 h 287"/>
                <a:gd name="T4" fmla="*/ 26 w 450"/>
                <a:gd name="T5" fmla="*/ 287 h 287"/>
                <a:gd name="T6" fmla="*/ 0 w 450"/>
                <a:gd name="T7" fmla="*/ 261 h 287"/>
                <a:gd name="T8" fmla="*/ 0 w 450"/>
                <a:gd name="T9" fmla="*/ 26 h 287"/>
                <a:gd name="T10" fmla="*/ 26 w 450"/>
                <a:gd name="T11" fmla="*/ 0 h 287"/>
                <a:gd name="T12" fmla="*/ 425 w 450"/>
                <a:gd name="T13" fmla="*/ 0 h 287"/>
                <a:gd name="T14" fmla="*/ 450 w 450"/>
                <a:gd name="T15" fmla="*/ 26 h 287"/>
                <a:gd name="T16" fmla="*/ 450 w 450"/>
                <a:gd name="T17" fmla="*/ 26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0" h="287">
                  <a:moveTo>
                    <a:pt x="450" y="261"/>
                  </a:moveTo>
                  <a:cubicBezTo>
                    <a:pt x="450" y="275"/>
                    <a:pt x="439" y="287"/>
                    <a:pt x="425" y="287"/>
                  </a:cubicBezTo>
                  <a:cubicBezTo>
                    <a:pt x="26" y="287"/>
                    <a:pt x="26" y="287"/>
                    <a:pt x="26" y="287"/>
                  </a:cubicBezTo>
                  <a:cubicBezTo>
                    <a:pt x="12" y="287"/>
                    <a:pt x="0" y="275"/>
                    <a:pt x="0" y="261"/>
                  </a:cubicBezTo>
                  <a:cubicBezTo>
                    <a:pt x="0" y="26"/>
                    <a:pt x="0" y="26"/>
                    <a:pt x="0" y="26"/>
                  </a:cubicBezTo>
                  <a:cubicBezTo>
                    <a:pt x="0" y="12"/>
                    <a:pt x="12" y="0"/>
                    <a:pt x="26" y="0"/>
                  </a:cubicBezTo>
                  <a:cubicBezTo>
                    <a:pt x="425" y="0"/>
                    <a:pt x="425" y="0"/>
                    <a:pt x="425" y="0"/>
                  </a:cubicBezTo>
                  <a:cubicBezTo>
                    <a:pt x="439" y="0"/>
                    <a:pt x="450" y="12"/>
                    <a:pt x="450" y="26"/>
                  </a:cubicBezTo>
                  <a:lnTo>
                    <a:pt x="450" y="2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74"/>
            <p:cNvSpPr>
              <a:spLocks noChangeArrowheads="1"/>
            </p:cNvSpPr>
            <p:nvPr/>
          </p:nvSpPr>
          <p:spPr bwMode="auto">
            <a:xfrm>
              <a:off x="4219189" y="3406765"/>
              <a:ext cx="891333" cy="136677"/>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75"/>
            <p:cNvSpPr>
              <a:spLocks noChangeArrowheads="1"/>
            </p:cNvSpPr>
            <p:nvPr/>
          </p:nvSpPr>
          <p:spPr bwMode="auto">
            <a:xfrm>
              <a:off x="4555430" y="3608845"/>
              <a:ext cx="477949" cy="25994"/>
            </a:xfrm>
            <a:prstGeom prst="rect">
              <a:avLst/>
            </a:prstGeom>
            <a:solidFill>
              <a:srgbClr val="97A5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76"/>
            <p:cNvSpPr>
              <a:spLocks noChangeArrowheads="1"/>
            </p:cNvSpPr>
            <p:nvPr/>
          </p:nvSpPr>
          <p:spPr bwMode="auto">
            <a:xfrm>
              <a:off x="4555430" y="3666702"/>
              <a:ext cx="477949" cy="25155"/>
            </a:xfrm>
            <a:prstGeom prst="rect">
              <a:avLst/>
            </a:prstGeom>
            <a:solidFill>
              <a:srgbClr val="97A5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77"/>
            <p:cNvSpPr>
              <a:spLocks noChangeArrowheads="1"/>
            </p:cNvSpPr>
            <p:nvPr/>
          </p:nvSpPr>
          <p:spPr bwMode="auto">
            <a:xfrm>
              <a:off x="4555430" y="3726236"/>
              <a:ext cx="477949" cy="25155"/>
            </a:xfrm>
            <a:prstGeom prst="rect">
              <a:avLst/>
            </a:prstGeom>
            <a:solidFill>
              <a:srgbClr val="97A5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Oval 78"/>
            <p:cNvSpPr>
              <a:spLocks noChangeArrowheads="1"/>
            </p:cNvSpPr>
            <p:nvPr/>
          </p:nvSpPr>
          <p:spPr bwMode="auto">
            <a:xfrm>
              <a:off x="4309748" y="3592913"/>
              <a:ext cx="172732" cy="172732"/>
            </a:xfrm>
            <a:prstGeom prst="ellipse">
              <a:avLst/>
            </a:prstGeom>
            <a:solidFill>
              <a:srgbClr val="62B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9"/>
            <p:cNvSpPr>
              <a:spLocks/>
            </p:cNvSpPr>
            <p:nvPr/>
          </p:nvSpPr>
          <p:spPr bwMode="auto">
            <a:xfrm>
              <a:off x="4309748" y="3592913"/>
              <a:ext cx="85528" cy="172732"/>
            </a:xfrm>
            <a:custGeom>
              <a:avLst/>
              <a:gdLst>
                <a:gd name="T0" fmla="*/ 43 w 43"/>
                <a:gd name="T1" fmla="*/ 0 h 87"/>
                <a:gd name="T2" fmla="*/ 43 w 43"/>
                <a:gd name="T3" fmla="*/ 0 h 87"/>
                <a:gd name="T4" fmla="*/ 0 w 43"/>
                <a:gd name="T5" fmla="*/ 44 h 87"/>
                <a:gd name="T6" fmla="*/ 43 w 43"/>
                <a:gd name="T7" fmla="*/ 87 h 87"/>
                <a:gd name="T8" fmla="*/ 43 w 43"/>
                <a:gd name="T9" fmla="*/ 87 h 87"/>
                <a:gd name="T10" fmla="*/ 43 w 43"/>
                <a:gd name="T11" fmla="*/ 0 h 87"/>
              </a:gdLst>
              <a:ahLst/>
              <a:cxnLst>
                <a:cxn ang="0">
                  <a:pos x="T0" y="T1"/>
                </a:cxn>
                <a:cxn ang="0">
                  <a:pos x="T2" y="T3"/>
                </a:cxn>
                <a:cxn ang="0">
                  <a:pos x="T4" y="T5"/>
                </a:cxn>
                <a:cxn ang="0">
                  <a:pos x="T6" y="T7"/>
                </a:cxn>
                <a:cxn ang="0">
                  <a:pos x="T8" y="T9"/>
                </a:cxn>
                <a:cxn ang="0">
                  <a:pos x="T10" y="T11"/>
                </a:cxn>
              </a:cxnLst>
              <a:rect l="0" t="0" r="r" b="b"/>
              <a:pathLst>
                <a:path w="43" h="87">
                  <a:moveTo>
                    <a:pt x="43" y="0"/>
                  </a:moveTo>
                  <a:cubicBezTo>
                    <a:pt x="43" y="0"/>
                    <a:pt x="43" y="0"/>
                    <a:pt x="43" y="0"/>
                  </a:cubicBezTo>
                  <a:cubicBezTo>
                    <a:pt x="19" y="0"/>
                    <a:pt x="0" y="20"/>
                    <a:pt x="0" y="44"/>
                  </a:cubicBezTo>
                  <a:cubicBezTo>
                    <a:pt x="0" y="68"/>
                    <a:pt x="19" y="87"/>
                    <a:pt x="43" y="87"/>
                  </a:cubicBezTo>
                  <a:cubicBezTo>
                    <a:pt x="43" y="87"/>
                    <a:pt x="43" y="87"/>
                    <a:pt x="43" y="87"/>
                  </a:cubicBezTo>
                  <a:lnTo>
                    <a:pt x="43" y="0"/>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0"/>
            <p:cNvSpPr>
              <a:spLocks noEditPoints="1"/>
            </p:cNvSpPr>
            <p:nvPr/>
          </p:nvSpPr>
          <p:spPr bwMode="auto">
            <a:xfrm>
              <a:off x="3322825" y="2768661"/>
              <a:ext cx="1011239" cy="675837"/>
            </a:xfrm>
            <a:custGeom>
              <a:avLst/>
              <a:gdLst>
                <a:gd name="T0" fmla="*/ 134 w 510"/>
                <a:gd name="T1" fmla="*/ 112 h 341"/>
                <a:gd name="T2" fmla="*/ 62 w 510"/>
                <a:gd name="T3" fmla="*/ 184 h 341"/>
                <a:gd name="T4" fmla="*/ 16 w 510"/>
                <a:gd name="T5" fmla="*/ 289 h 341"/>
                <a:gd name="T6" fmla="*/ 121 w 510"/>
                <a:gd name="T7" fmla="*/ 336 h 341"/>
                <a:gd name="T8" fmla="*/ 223 w 510"/>
                <a:gd name="T9" fmla="*/ 341 h 341"/>
                <a:gd name="T10" fmla="*/ 510 w 510"/>
                <a:gd name="T11" fmla="*/ 229 h 341"/>
                <a:gd name="T12" fmla="*/ 421 w 510"/>
                <a:gd name="T13" fmla="*/ 0 h 341"/>
                <a:gd name="T14" fmla="*/ 134 w 510"/>
                <a:gd name="T15" fmla="*/ 112 h 341"/>
                <a:gd name="T16" fmla="*/ 91 w 510"/>
                <a:gd name="T17" fmla="*/ 302 h 341"/>
                <a:gd name="T18" fmla="*/ 41 w 510"/>
                <a:gd name="T19" fmla="*/ 280 h 341"/>
                <a:gd name="T20" fmla="*/ 63 w 510"/>
                <a:gd name="T21" fmla="*/ 229 h 341"/>
                <a:gd name="T22" fmla="*/ 114 w 510"/>
                <a:gd name="T23" fmla="*/ 251 h 341"/>
                <a:gd name="T24" fmla="*/ 91 w 510"/>
                <a:gd name="T25" fmla="*/ 30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341">
                  <a:moveTo>
                    <a:pt x="134" y="112"/>
                  </a:moveTo>
                  <a:cubicBezTo>
                    <a:pt x="134" y="112"/>
                    <a:pt x="79" y="166"/>
                    <a:pt x="62" y="184"/>
                  </a:cubicBezTo>
                  <a:cubicBezTo>
                    <a:pt x="31" y="217"/>
                    <a:pt x="0" y="247"/>
                    <a:pt x="16" y="289"/>
                  </a:cubicBezTo>
                  <a:cubicBezTo>
                    <a:pt x="32" y="331"/>
                    <a:pt x="76" y="333"/>
                    <a:pt x="121" y="336"/>
                  </a:cubicBezTo>
                  <a:cubicBezTo>
                    <a:pt x="151" y="338"/>
                    <a:pt x="223" y="341"/>
                    <a:pt x="223" y="341"/>
                  </a:cubicBezTo>
                  <a:cubicBezTo>
                    <a:pt x="510" y="229"/>
                    <a:pt x="510" y="229"/>
                    <a:pt x="510" y="229"/>
                  </a:cubicBezTo>
                  <a:cubicBezTo>
                    <a:pt x="421" y="0"/>
                    <a:pt x="421" y="0"/>
                    <a:pt x="421" y="0"/>
                  </a:cubicBezTo>
                  <a:lnTo>
                    <a:pt x="134" y="112"/>
                  </a:lnTo>
                  <a:close/>
                  <a:moveTo>
                    <a:pt x="91" y="302"/>
                  </a:moveTo>
                  <a:cubicBezTo>
                    <a:pt x="71" y="310"/>
                    <a:pt x="48" y="300"/>
                    <a:pt x="41" y="280"/>
                  </a:cubicBezTo>
                  <a:cubicBezTo>
                    <a:pt x="33" y="260"/>
                    <a:pt x="43" y="237"/>
                    <a:pt x="63" y="229"/>
                  </a:cubicBezTo>
                  <a:cubicBezTo>
                    <a:pt x="83" y="221"/>
                    <a:pt x="106" y="231"/>
                    <a:pt x="114" y="251"/>
                  </a:cubicBezTo>
                  <a:cubicBezTo>
                    <a:pt x="121" y="272"/>
                    <a:pt x="111" y="294"/>
                    <a:pt x="91" y="302"/>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1"/>
            <p:cNvSpPr>
              <a:spLocks/>
            </p:cNvSpPr>
            <p:nvPr/>
          </p:nvSpPr>
          <p:spPr bwMode="auto">
            <a:xfrm>
              <a:off x="3652358" y="2861735"/>
              <a:ext cx="591986" cy="499750"/>
            </a:xfrm>
            <a:custGeom>
              <a:avLst/>
              <a:gdLst>
                <a:gd name="T0" fmla="*/ 706 w 706"/>
                <a:gd name="T1" fmla="*/ 381 h 596"/>
                <a:gd name="T2" fmla="*/ 149 w 706"/>
                <a:gd name="T3" fmla="*/ 596 h 596"/>
                <a:gd name="T4" fmla="*/ 0 w 706"/>
                <a:gd name="T5" fmla="*/ 215 h 596"/>
                <a:gd name="T6" fmla="*/ 557 w 706"/>
                <a:gd name="T7" fmla="*/ 0 h 596"/>
                <a:gd name="T8" fmla="*/ 706 w 706"/>
                <a:gd name="T9" fmla="*/ 381 h 596"/>
              </a:gdLst>
              <a:ahLst/>
              <a:cxnLst>
                <a:cxn ang="0">
                  <a:pos x="T0" y="T1"/>
                </a:cxn>
                <a:cxn ang="0">
                  <a:pos x="T2" y="T3"/>
                </a:cxn>
                <a:cxn ang="0">
                  <a:pos x="T4" y="T5"/>
                </a:cxn>
                <a:cxn ang="0">
                  <a:pos x="T6" y="T7"/>
                </a:cxn>
                <a:cxn ang="0">
                  <a:pos x="T8" y="T9"/>
                </a:cxn>
              </a:cxnLst>
              <a:rect l="0" t="0" r="r" b="b"/>
              <a:pathLst>
                <a:path w="706" h="596">
                  <a:moveTo>
                    <a:pt x="706" y="381"/>
                  </a:moveTo>
                  <a:lnTo>
                    <a:pt x="149" y="596"/>
                  </a:lnTo>
                  <a:lnTo>
                    <a:pt x="0" y="215"/>
                  </a:lnTo>
                  <a:lnTo>
                    <a:pt x="557" y="0"/>
                  </a:lnTo>
                  <a:lnTo>
                    <a:pt x="706" y="3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2"/>
            <p:cNvSpPr>
              <a:spLocks/>
            </p:cNvSpPr>
            <p:nvPr/>
          </p:nvSpPr>
          <p:spPr bwMode="auto">
            <a:xfrm>
              <a:off x="3745433" y="2953132"/>
              <a:ext cx="338757" cy="158478"/>
            </a:xfrm>
            <a:custGeom>
              <a:avLst/>
              <a:gdLst>
                <a:gd name="T0" fmla="*/ 404 w 404"/>
                <a:gd name="T1" fmla="*/ 38 h 189"/>
                <a:gd name="T2" fmla="*/ 14 w 404"/>
                <a:gd name="T3" fmla="*/ 189 h 189"/>
                <a:gd name="T4" fmla="*/ 0 w 404"/>
                <a:gd name="T5" fmla="*/ 151 h 189"/>
                <a:gd name="T6" fmla="*/ 390 w 404"/>
                <a:gd name="T7" fmla="*/ 0 h 189"/>
                <a:gd name="T8" fmla="*/ 404 w 404"/>
                <a:gd name="T9" fmla="*/ 38 h 189"/>
              </a:gdLst>
              <a:ahLst/>
              <a:cxnLst>
                <a:cxn ang="0">
                  <a:pos x="T0" y="T1"/>
                </a:cxn>
                <a:cxn ang="0">
                  <a:pos x="T2" y="T3"/>
                </a:cxn>
                <a:cxn ang="0">
                  <a:pos x="T4" y="T5"/>
                </a:cxn>
                <a:cxn ang="0">
                  <a:pos x="T6" y="T7"/>
                </a:cxn>
                <a:cxn ang="0">
                  <a:pos x="T8" y="T9"/>
                </a:cxn>
              </a:cxnLst>
              <a:rect l="0" t="0" r="r" b="b"/>
              <a:pathLst>
                <a:path w="404" h="189">
                  <a:moveTo>
                    <a:pt x="404" y="38"/>
                  </a:moveTo>
                  <a:lnTo>
                    <a:pt x="14" y="189"/>
                  </a:lnTo>
                  <a:lnTo>
                    <a:pt x="0" y="151"/>
                  </a:lnTo>
                  <a:lnTo>
                    <a:pt x="390" y="0"/>
                  </a:lnTo>
                  <a:lnTo>
                    <a:pt x="404" y="38"/>
                  </a:lnTo>
                  <a:close/>
                </a:path>
              </a:pathLst>
            </a:custGeom>
            <a:solidFill>
              <a:srgbClr val="97A5A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3"/>
            <p:cNvSpPr>
              <a:spLocks/>
            </p:cNvSpPr>
            <p:nvPr/>
          </p:nvSpPr>
          <p:spPr bwMode="auto">
            <a:xfrm>
              <a:off x="3777296" y="3034468"/>
              <a:ext cx="338757" cy="158478"/>
            </a:xfrm>
            <a:custGeom>
              <a:avLst/>
              <a:gdLst>
                <a:gd name="T0" fmla="*/ 404 w 404"/>
                <a:gd name="T1" fmla="*/ 37 h 189"/>
                <a:gd name="T2" fmla="*/ 14 w 404"/>
                <a:gd name="T3" fmla="*/ 189 h 189"/>
                <a:gd name="T4" fmla="*/ 0 w 404"/>
                <a:gd name="T5" fmla="*/ 149 h 189"/>
                <a:gd name="T6" fmla="*/ 387 w 404"/>
                <a:gd name="T7" fmla="*/ 0 h 189"/>
                <a:gd name="T8" fmla="*/ 404 w 404"/>
                <a:gd name="T9" fmla="*/ 37 h 189"/>
              </a:gdLst>
              <a:ahLst/>
              <a:cxnLst>
                <a:cxn ang="0">
                  <a:pos x="T0" y="T1"/>
                </a:cxn>
                <a:cxn ang="0">
                  <a:pos x="T2" y="T3"/>
                </a:cxn>
                <a:cxn ang="0">
                  <a:pos x="T4" y="T5"/>
                </a:cxn>
                <a:cxn ang="0">
                  <a:pos x="T6" y="T7"/>
                </a:cxn>
                <a:cxn ang="0">
                  <a:pos x="T8" y="T9"/>
                </a:cxn>
              </a:cxnLst>
              <a:rect l="0" t="0" r="r" b="b"/>
              <a:pathLst>
                <a:path w="404" h="189">
                  <a:moveTo>
                    <a:pt x="404" y="37"/>
                  </a:moveTo>
                  <a:lnTo>
                    <a:pt x="14" y="189"/>
                  </a:lnTo>
                  <a:lnTo>
                    <a:pt x="0" y="149"/>
                  </a:lnTo>
                  <a:lnTo>
                    <a:pt x="387" y="0"/>
                  </a:lnTo>
                  <a:lnTo>
                    <a:pt x="404" y="37"/>
                  </a:lnTo>
                  <a:close/>
                </a:path>
              </a:pathLst>
            </a:custGeom>
            <a:solidFill>
              <a:srgbClr val="97A5A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4"/>
            <p:cNvSpPr>
              <a:spLocks/>
            </p:cNvSpPr>
            <p:nvPr/>
          </p:nvSpPr>
          <p:spPr bwMode="auto">
            <a:xfrm>
              <a:off x="3806644" y="3113287"/>
              <a:ext cx="338757" cy="158478"/>
            </a:xfrm>
            <a:custGeom>
              <a:avLst/>
              <a:gdLst>
                <a:gd name="T0" fmla="*/ 404 w 404"/>
                <a:gd name="T1" fmla="*/ 38 h 189"/>
                <a:gd name="T2" fmla="*/ 17 w 404"/>
                <a:gd name="T3" fmla="*/ 189 h 189"/>
                <a:gd name="T4" fmla="*/ 0 w 404"/>
                <a:gd name="T5" fmla="*/ 151 h 189"/>
                <a:gd name="T6" fmla="*/ 390 w 404"/>
                <a:gd name="T7" fmla="*/ 0 h 189"/>
                <a:gd name="T8" fmla="*/ 404 w 404"/>
                <a:gd name="T9" fmla="*/ 38 h 189"/>
              </a:gdLst>
              <a:ahLst/>
              <a:cxnLst>
                <a:cxn ang="0">
                  <a:pos x="T0" y="T1"/>
                </a:cxn>
                <a:cxn ang="0">
                  <a:pos x="T2" y="T3"/>
                </a:cxn>
                <a:cxn ang="0">
                  <a:pos x="T4" y="T5"/>
                </a:cxn>
                <a:cxn ang="0">
                  <a:pos x="T6" y="T7"/>
                </a:cxn>
                <a:cxn ang="0">
                  <a:pos x="T8" y="T9"/>
                </a:cxn>
              </a:cxnLst>
              <a:rect l="0" t="0" r="r" b="b"/>
              <a:pathLst>
                <a:path w="404" h="189">
                  <a:moveTo>
                    <a:pt x="404" y="38"/>
                  </a:moveTo>
                  <a:lnTo>
                    <a:pt x="17" y="189"/>
                  </a:lnTo>
                  <a:lnTo>
                    <a:pt x="0" y="151"/>
                  </a:lnTo>
                  <a:lnTo>
                    <a:pt x="390" y="0"/>
                  </a:lnTo>
                  <a:lnTo>
                    <a:pt x="404" y="38"/>
                  </a:lnTo>
                  <a:close/>
                </a:path>
              </a:pathLst>
            </a:custGeom>
            <a:solidFill>
              <a:srgbClr val="97A5A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5"/>
            <p:cNvSpPr>
              <a:spLocks/>
            </p:cNvSpPr>
            <p:nvPr/>
          </p:nvSpPr>
          <p:spPr bwMode="auto">
            <a:xfrm>
              <a:off x="2110344" y="3553503"/>
              <a:ext cx="825929" cy="824252"/>
            </a:xfrm>
            <a:custGeom>
              <a:avLst/>
              <a:gdLst>
                <a:gd name="T0" fmla="*/ 517 w 985"/>
                <a:gd name="T1" fmla="*/ 0 h 983"/>
                <a:gd name="T2" fmla="*/ 0 w 985"/>
                <a:gd name="T3" fmla="*/ 503 h 983"/>
                <a:gd name="T4" fmla="*/ 468 w 985"/>
                <a:gd name="T5" fmla="*/ 983 h 983"/>
                <a:gd name="T6" fmla="*/ 985 w 985"/>
                <a:gd name="T7" fmla="*/ 477 h 983"/>
                <a:gd name="T8" fmla="*/ 517 w 985"/>
                <a:gd name="T9" fmla="*/ 0 h 983"/>
              </a:gdLst>
              <a:ahLst/>
              <a:cxnLst>
                <a:cxn ang="0">
                  <a:pos x="T0" y="T1"/>
                </a:cxn>
                <a:cxn ang="0">
                  <a:pos x="T2" y="T3"/>
                </a:cxn>
                <a:cxn ang="0">
                  <a:pos x="T4" y="T5"/>
                </a:cxn>
                <a:cxn ang="0">
                  <a:pos x="T6" y="T7"/>
                </a:cxn>
                <a:cxn ang="0">
                  <a:pos x="T8" y="T9"/>
                </a:cxn>
              </a:cxnLst>
              <a:rect l="0" t="0" r="r" b="b"/>
              <a:pathLst>
                <a:path w="985" h="983">
                  <a:moveTo>
                    <a:pt x="517" y="0"/>
                  </a:moveTo>
                  <a:lnTo>
                    <a:pt x="0" y="503"/>
                  </a:lnTo>
                  <a:lnTo>
                    <a:pt x="468" y="983"/>
                  </a:lnTo>
                  <a:lnTo>
                    <a:pt x="985" y="477"/>
                  </a:lnTo>
                  <a:lnTo>
                    <a:pt x="517" y="0"/>
                  </a:lnTo>
                  <a:close/>
                </a:path>
              </a:pathLst>
            </a:custGeom>
            <a:solidFill>
              <a:srgbClr val="EA64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6"/>
            <p:cNvSpPr>
              <a:spLocks noEditPoints="1"/>
            </p:cNvSpPr>
            <p:nvPr/>
          </p:nvSpPr>
          <p:spPr bwMode="auto">
            <a:xfrm>
              <a:off x="2562299" y="3357293"/>
              <a:ext cx="911457" cy="1110183"/>
            </a:xfrm>
            <a:custGeom>
              <a:avLst/>
              <a:gdLst>
                <a:gd name="T0" fmla="*/ 409 w 460"/>
                <a:gd name="T1" fmla="*/ 112 h 560"/>
                <a:gd name="T2" fmla="*/ 366 w 460"/>
                <a:gd name="T3" fmla="*/ 67 h 560"/>
                <a:gd name="T4" fmla="*/ 305 w 460"/>
                <a:gd name="T5" fmla="*/ 65 h 560"/>
                <a:gd name="T6" fmla="*/ 195 w 460"/>
                <a:gd name="T7" fmla="*/ 20 h 560"/>
                <a:gd name="T8" fmla="*/ 125 w 460"/>
                <a:gd name="T9" fmla="*/ 26 h 560"/>
                <a:gd name="T10" fmla="*/ 68 w 460"/>
                <a:gd name="T11" fmla="*/ 81 h 560"/>
                <a:gd name="T12" fmla="*/ 68 w 460"/>
                <a:gd name="T13" fmla="*/ 143 h 560"/>
                <a:gd name="T14" fmla="*/ 175 w 460"/>
                <a:gd name="T15" fmla="*/ 253 h 560"/>
                <a:gd name="T16" fmla="*/ 177 w 460"/>
                <a:gd name="T17" fmla="*/ 255 h 560"/>
                <a:gd name="T18" fmla="*/ 225 w 460"/>
                <a:gd name="T19" fmla="*/ 304 h 560"/>
                <a:gd name="T20" fmla="*/ 0 w 460"/>
                <a:gd name="T21" fmla="*/ 524 h 560"/>
                <a:gd name="T22" fmla="*/ 36 w 460"/>
                <a:gd name="T23" fmla="*/ 560 h 560"/>
                <a:gd name="T24" fmla="*/ 101 w 460"/>
                <a:gd name="T25" fmla="*/ 497 h 560"/>
                <a:gd name="T26" fmla="*/ 115 w 460"/>
                <a:gd name="T27" fmla="*/ 420 h 560"/>
                <a:gd name="T28" fmla="*/ 191 w 460"/>
                <a:gd name="T29" fmla="*/ 409 h 560"/>
                <a:gd name="T30" fmla="*/ 292 w 460"/>
                <a:gd name="T31" fmla="*/ 310 h 560"/>
                <a:gd name="T32" fmla="*/ 306 w 460"/>
                <a:gd name="T33" fmla="*/ 297 h 560"/>
                <a:gd name="T34" fmla="*/ 319 w 460"/>
                <a:gd name="T35" fmla="*/ 221 h 560"/>
                <a:gd name="T36" fmla="*/ 395 w 460"/>
                <a:gd name="T37" fmla="*/ 209 h 560"/>
                <a:gd name="T38" fmla="*/ 406 w 460"/>
                <a:gd name="T39" fmla="*/ 199 h 560"/>
                <a:gd name="T40" fmla="*/ 418 w 460"/>
                <a:gd name="T41" fmla="*/ 187 h 560"/>
                <a:gd name="T42" fmla="*/ 420 w 460"/>
                <a:gd name="T43" fmla="*/ 185 h 560"/>
                <a:gd name="T44" fmla="*/ 460 w 460"/>
                <a:gd name="T45" fmla="*/ 146 h 560"/>
                <a:gd name="T46" fmla="*/ 419 w 460"/>
                <a:gd name="T47" fmla="*/ 103 h 560"/>
                <a:gd name="T48" fmla="*/ 409 w 460"/>
                <a:gd name="T49" fmla="*/ 112 h 560"/>
                <a:gd name="T50" fmla="*/ 166 w 460"/>
                <a:gd name="T51" fmla="*/ 202 h 560"/>
                <a:gd name="T52" fmla="*/ 88 w 460"/>
                <a:gd name="T53" fmla="*/ 123 h 560"/>
                <a:gd name="T54" fmla="*/ 89 w 460"/>
                <a:gd name="T55" fmla="*/ 102 h 560"/>
                <a:gd name="T56" fmla="*/ 145 w 460"/>
                <a:gd name="T57" fmla="*/ 46 h 560"/>
                <a:gd name="T58" fmla="*/ 157 w 460"/>
                <a:gd name="T59" fmla="*/ 39 h 560"/>
                <a:gd name="T60" fmla="*/ 176 w 460"/>
                <a:gd name="T61" fmla="*/ 44 h 560"/>
                <a:gd name="T62" fmla="*/ 184 w 460"/>
                <a:gd name="T63" fmla="*/ 47 h 560"/>
                <a:gd name="T64" fmla="*/ 283 w 460"/>
                <a:gd name="T65" fmla="*/ 87 h 560"/>
                <a:gd name="T66" fmla="*/ 166 w 460"/>
                <a:gd name="T67" fmla="*/ 202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0" h="560">
                  <a:moveTo>
                    <a:pt x="409" y="112"/>
                  </a:moveTo>
                  <a:cubicBezTo>
                    <a:pt x="366" y="67"/>
                    <a:pt x="366" y="67"/>
                    <a:pt x="366" y="67"/>
                  </a:cubicBezTo>
                  <a:cubicBezTo>
                    <a:pt x="349" y="50"/>
                    <a:pt x="323" y="49"/>
                    <a:pt x="305" y="65"/>
                  </a:cubicBezTo>
                  <a:cubicBezTo>
                    <a:pt x="195" y="20"/>
                    <a:pt x="195" y="20"/>
                    <a:pt x="195" y="20"/>
                  </a:cubicBezTo>
                  <a:cubicBezTo>
                    <a:pt x="169" y="11"/>
                    <a:pt x="151" y="0"/>
                    <a:pt x="125" y="26"/>
                  </a:cubicBezTo>
                  <a:cubicBezTo>
                    <a:pt x="68" y="81"/>
                    <a:pt x="68" y="81"/>
                    <a:pt x="68" y="81"/>
                  </a:cubicBezTo>
                  <a:cubicBezTo>
                    <a:pt x="51" y="98"/>
                    <a:pt x="51" y="126"/>
                    <a:pt x="68" y="143"/>
                  </a:cubicBezTo>
                  <a:cubicBezTo>
                    <a:pt x="175" y="253"/>
                    <a:pt x="175" y="253"/>
                    <a:pt x="175" y="253"/>
                  </a:cubicBezTo>
                  <a:cubicBezTo>
                    <a:pt x="177" y="255"/>
                    <a:pt x="177" y="255"/>
                    <a:pt x="177" y="255"/>
                  </a:cubicBezTo>
                  <a:cubicBezTo>
                    <a:pt x="225" y="304"/>
                    <a:pt x="225" y="304"/>
                    <a:pt x="225" y="304"/>
                  </a:cubicBezTo>
                  <a:cubicBezTo>
                    <a:pt x="0" y="524"/>
                    <a:pt x="0" y="524"/>
                    <a:pt x="0" y="524"/>
                  </a:cubicBezTo>
                  <a:cubicBezTo>
                    <a:pt x="36" y="560"/>
                    <a:pt x="36" y="560"/>
                    <a:pt x="36" y="560"/>
                  </a:cubicBezTo>
                  <a:cubicBezTo>
                    <a:pt x="101" y="497"/>
                    <a:pt x="101" y="497"/>
                    <a:pt x="101" y="497"/>
                  </a:cubicBezTo>
                  <a:cubicBezTo>
                    <a:pt x="89" y="472"/>
                    <a:pt x="94" y="441"/>
                    <a:pt x="115" y="420"/>
                  </a:cubicBezTo>
                  <a:cubicBezTo>
                    <a:pt x="135" y="400"/>
                    <a:pt x="167" y="396"/>
                    <a:pt x="191" y="409"/>
                  </a:cubicBezTo>
                  <a:cubicBezTo>
                    <a:pt x="292" y="310"/>
                    <a:pt x="292" y="310"/>
                    <a:pt x="292" y="310"/>
                  </a:cubicBezTo>
                  <a:cubicBezTo>
                    <a:pt x="306" y="297"/>
                    <a:pt x="306" y="297"/>
                    <a:pt x="306" y="297"/>
                  </a:cubicBezTo>
                  <a:cubicBezTo>
                    <a:pt x="293" y="272"/>
                    <a:pt x="298" y="241"/>
                    <a:pt x="319" y="221"/>
                  </a:cubicBezTo>
                  <a:cubicBezTo>
                    <a:pt x="340" y="200"/>
                    <a:pt x="371" y="196"/>
                    <a:pt x="395" y="209"/>
                  </a:cubicBezTo>
                  <a:cubicBezTo>
                    <a:pt x="406" y="199"/>
                    <a:pt x="406" y="199"/>
                    <a:pt x="406" y="199"/>
                  </a:cubicBezTo>
                  <a:cubicBezTo>
                    <a:pt x="418" y="187"/>
                    <a:pt x="418" y="187"/>
                    <a:pt x="418" y="187"/>
                  </a:cubicBezTo>
                  <a:cubicBezTo>
                    <a:pt x="420" y="185"/>
                    <a:pt x="420" y="185"/>
                    <a:pt x="420" y="185"/>
                  </a:cubicBezTo>
                  <a:cubicBezTo>
                    <a:pt x="460" y="146"/>
                    <a:pt x="460" y="146"/>
                    <a:pt x="460" y="146"/>
                  </a:cubicBezTo>
                  <a:cubicBezTo>
                    <a:pt x="419" y="103"/>
                    <a:pt x="419" y="103"/>
                    <a:pt x="419" y="103"/>
                  </a:cubicBezTo>
                  <a:lnTo>
                    <a:pt x="409" y="112"/>
                  </a:lnTo>
                  <a:close/>
                  <a:moveTo>
                    <a:pt x="166" y="202"/>
                  </a:moveTo>
                  <a:cubicBezTo>
                    <a:pt x="88" y="123"/>
                    <a:pt x="88" y="123"/>
                    <a:pt x="88" y="123"/>
                  </a:cubicBezTo>
                  <a:cubicBezTo>
                    <a:pt x="83" y="117"/>
                    <a:pt x="83" y="107"/>
                    <a:pt x="89" y="102"/>
                  </a:cubicBezTo>
                  <a:cubicBezTo>
                    <a:pt x="145" y="46"/>
                    <a:pt x="145" y="46"/>
                    <a:pt x="145" y="46"/>
                  </a:cubicBezTo>
                  <a:cubicBezTo>
                    <a:pt x="149" y="43"/>
                    <a:pt x="153" y="39"/>
                    <a:pt x="157" y="39"/>
                  </a:cubicBezTo>
                  <a:cubicBezTo>
                    <a:pt x="161" y="39"/>
                    <a:pt x="168" y="41"/>
                    <a:pt x="176" y="44"/>
                  </a:cubicBezTo>
                  <a:cubicBezTo>
                    <a:pt x="179" y="45"/>
                    <a:pt x="181" y="46"/>
                    <a:pt x="184" y="47"/>
                  </a:cubicBezTo>
                  <a:cubicBezTo>
                    <a:pt x="283" y="87"/>
                    <a:pt x="283" y="87"/>
                    <a:pt x="283" y="87"/>
                  </a:cubicBezTo>
                  <a:lnTo>
                    <a:pt x="166" y="202"/>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7"/>
            <p:cNvSpPr>
              <a:spLocks/>
            </p:cNvSpPr>
            <p:nvPr/>
          </p:nvSpPr>
          <p:spPr bwMode="auto">
            <a:xfrm>
              <a:off x="3180279" y="3783254"/>
              <a:ext cx="210465" cy="210465"/>
            </a:xfrm>
            <a:custGeom>
              <a:avLst/>
              <a:gdLst>
                <a:gd name="T0" fmla="*/ 20 w 106"/>
                <a:gd name="T1" fmla="*/ 19 h 106"/>
                <a:gd name="T2" fmla="*/ 19 w 106"/>
                <a:gd name="T3" fmla="*/ 86 h 106"/>
                <a:gd name="T4" fmla="*/ 86 w 106"/>
                <a:gd name="T5" fmla="*/ 87 h 106"/>
                <a:gd name="T6" fmla="*/ 87 w 106"/>
                <a:gd name="T7" fmla="*/ 20 h 106"/>
                <a:gd name="T8" fmla="*/ 20 w 106"/>
                <a:gd name="T9" fmla="*/ 19 h 106"/>
              </a:gdLst>
              <a:ahLst/>
              <a:cxnLst>
                <a:cxn ang="0">
                  <a:pos x="T0" y="T1"/>
                </a:cxn>
                <a:cxn ang="0">
                  <a:pos x="T2" y="T3"/>
                </a:cxn>
                <a:cxn ang="0">
                  <a:pos x="T4" y="T5"/>
                </a:cxn>
                <a:cxn ang="0">
                  <a:pos x="T6" y="T7"/>
                </a:cxn>
                <a:cxn ang="0">
                  <a:pos x="T8" y="T9"/>
                </a:cxn>
              </a:cxnLst>
              <a:rect l="0" t="0" r="r" b="b"/>
              <a:pathLst>
                <a:path w="106" h="106">
                  <a:moveTo>
                    <a:pt x="20" y="19"/>
                  </a:moveTo>
                  <a:cubicBezTo>
                    <a:pt x="1" y="37"/>
                    <a:pt x="0" y="68"/>
                    <a:pt x="19" y="86"/>
                  </a:cubicBezTo>
                  <a:cubicBezTo>
                    <a:pt x="37" y="105"/>
                    <a:pt x="67" y="106"/>
                    <a:pt x="86" y="87"/>
                  </a:cubicBezTo>
                  <a:cubicBezTo>
                    <a:pt x="105" y="69"/>
                    <a:pt x="106" y="39"/>
                    <a:pt x="87" y="20"/>
                  </a:cubicBezTo>
                  <a:cubicBezTo>
                    <a:pt x="69" y="1"/>
                    <a:pt x="38" y="0"/>
                    <a:pt x="20" y="19"/>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8"/>
            <p:cNvSpPr>
              <a:spLocks/>
            </p:cNvSpPr>
            <p:nvPr/>
          </p:nvSpPr>
          <p:spPr bwMode="auto">
            <a:xfrm>
              <a:off x="3241490" y="3844465"/>
              <a:ext cx="87205" cy="87205"/>
            </a:xfrm>
            <a:custGeom>
              <a:avLst/>
              <a:gdLst>
                <a:gd name="T0" fmla="*/ 8 w 44"/>
                <a:gd name="T1" fmla="*/ 8 h 44"/>
                <a:gd name="T2" fmla="*/ 8 w 44"/>
                <a:gd name="T3" fmla="*/ 36 h 44"/>
                <a:gd name="T4" fmla="*/ 36 w 44"/>
                <a:gd name="T5" fmla="*/ 36 h 44"/>
                <a:gd name="T6" fmla="*/ 36 w 44"/>
                <a:gd name="T7" fmla="*/ 8 h 44"/>
                <a:gd name="T8" fmla="*/ 8 w 44"/>
                <a:gd name="T9" fmla="*/ 8 h 44"/>
              </a:gdLst>
              <a:ahLst/>
              <a:cxnLst>
                <a:cxn ang="0">
                  <a:pos x="T0" y="T1"/>
                </a:cxn>
                <a:cxn ang="0">
                  <a:pos x="T2" y="T3"/>
                </a:cxn>
                <a:cxn ang="0">
                  <a:pos x="T4" y="T5"/>
                </a:cxn>
                <a:cxn ang="0">
                  <a:pos x="T6" y="T7"/>
                </a:cxn>
                <a:cxn ang="0">
                  <a:pos x="T8" y="T9"/>
                </a:cxn>
              </a:cxnLst>
              <a:rect l="0" t="0" r="r" b="b"/>
              <a:pathLst>
                <a:path w="44" h="44">
                  <a:moveTo>
                    <a:pt x="8" y="8"/>
                  </a:moveTo>
                  <a:cubicBezTo>
                    <a:pt x="0" y="15"/>
                    <a:pt x="0" y="28"/>
                    <a:pt x="8" y="36"/>
                  </a:cubicBezTo>
                  <a:cubicBezTo>
                    <a:pt x="15" y="44"/>
                    <a:pt x="28" y="44"/>
                    <a:pt x="36" y="36"/>
                  </a:cubicBezTo>
                  <a:cubicBezTo>
                    <a:pt x="44" y="29"/>
                    <a:pt x="44" y="16"/>
                    <a:pt x="36" y="8"/>
                  </a:cubicBezTo>
                  <a:cubicBezTo>
                    <a:pt x="29" y="0"/>
                    <a:pt x="16" y="0"/>
                    <a:pt x="8"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9"/>
            <p:cNvSpPr>
              <a:spLocks/>
            </p:cNvSpPr>
            <p:nvPr/>
          </p:nvSpPr>
          <p:spPr bwMode="auto">
            <a:xfrm>
              <a:off x="2776119" y="4179868"/>
              <a:ext cx="207950" cy="207950"/>
            </a:xfrm>
            <a:custGeom>
              <a:avLst/>
              <a:gdLst>
                <a:gd name="T0" fmla="*/ 19 w 105"/>
                <a:gd name="T1" fmla="*/ 19 h 105"/>
                <a:gd name="T2" fmla="*/ 18 w 105"/>
                <a:gd name="T3" fmla="*/ 86 h 105"/>
                <a:gd name="T4" fmla="*/ 86 w 105"/>
                <a:gd name="T5" fmla="*/ 87 h 105"/>
                <a:gd name="T6" fmla="*/ 87 w 105"/>
                <a:gd name="T7" fmla="*/ 20 h 105"/>
                <a:gd name="T8" fmla="*/ 19 w 105"/>
                <a:gd name="T9" fmla="*/ 19 h 105"/>
              </a:gdLst>
              <a:ahLst/>
              <a:cxnLst>
                <a:cxn ang="0">
                  <a:pos x="T0" y="T1"/>
                </a:cxn>
                <a:cxn ang="0">
                  <a:pos x="T2" y="T3"/>
                </a:cxn>
                <a:cxn ang="0">
                  <a:pos x="T4" y="T5"/>
                </a:cxn>
                <a:cxn ang="0">
                  <a:pos x="T6" y="T7"/>
                </a:cxn>
                <a:cxn ang="0">
                  <a:pos x="T8" y="T9"/>
                </a:cxn>
              </a:cxnLst>
              <a:rect l="0" t="0" r="r" b="b"/>
              <a:pathLst>
                <a:path w="105" h="105">
                  <a:moveTo>
                    <a:pt x="19" y="19"/>
                  </a:moveTo>
                  <a:cubicBezTo>
                    <a:pt x="0" y="37"/>
                    <a:pt x="0" y="67"/>
                    <a:pt x="18" y="86"/>
                  </a:cubicBezTo>
                  <a:cubicBezTo>
                    <a:pt x="37" y="105"/>
                    <a:pt x="67" y="105"/>
                    <a:pt x="86" y="87"/>
                  </a:cubicBezTo>
                  <a:cubicBezTo>
                    <a:pt x="105" y="69"/>
                    <a:pt x="105" y="38"/>
                    <a:pt x="87" y="20"/>
                  </a:cubicBezTo>
                  <a:cubicBezTo>
                    <a:pt x="68" y="1"/>
                    <a:pt x="38" y="0"/>
                    <a:pt x="19" y="19"/>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90"/>
            <p:cNvSpPr>
              <a:spLocks/>
            </p:cNvSpPr>
            <p:nvPr/>
          </p:nvSpPr>
          <p:spPr bwMode="auto">
            <a:xfrm>
              <a:off x="2835653" y="4241079"/>
              <a:ext cx="88882" cy="87205"/>
            </a:xfrm>
            <a:custGeom>
              <a:avLst/>
              <a:gdLst>
                <a:gd name="T0" fmla="*/ 8 w 45"/>
                <a:gd name="T1" fmla="*/ 8 h 44"/>
                <a:gd name="T2" fmla="*/ 8 w 45"/>
                <a:gd name="T3" fmla="*/ 36 h 44"/>
                <a:gd name="T4" fmla="*/ 37 w 45"/>
                <a:gd name="T5" fmla="*/ 36 h 44"/>
                <a:gd name="T6" fmla="*/ 37 w 45"/>
                <a:gd name="T7" fmla="*/ 8 h 44"/>
                <a:gd name="T8" fmla="*/ 8 w 45"/>
                <a:gd name="T9" fmla="*/ 8 h 44"/>
              </a:gdLst>
              <a:ahLst/>
              <a:cxnLst>
                <a:cxn ang="0">
                  <a:pos x="T0" y="T1"/>
                </a:cxn>
                <a:cxn ang="0">
                  <a:pos x="T2" y="T3"/>
                </a:cxn>
                <a:cxn ang="0">
                  <a:pos x="T4" y="T5"/>
                </a:cxn>
                <a:cxn ang="0">
                  <a:pos x="T6" y="T7"/>
                </a:cxn>
                <a:cxn ang="0">
                  <a:pos x="T8" y="T9"/>
                </a:cxn>
              </a:cxnLst>
              <a:rect l="0" t="0" r="r" b="b"/>
              <a:pathLst>
                <a:path w="45" h="44">
                  <a:moveTo>
                    <a:pt x="8" y="8"/>
                  </a:moveTo>
                  <a:cubicBezTo>
                    <a:pt x="0" y="15"/>
                    <a:pt x="0" y="28"/>
                    <a:pt x="8" y="36"/>
                  </a:cubicBezTo>
                  <a:cubicBezTo>
                    <a:pt x="16" y="44"/>
                    <a:pt x="29" y="44"/>
                    <a:pt x="37" y="36"/>
                  </a:cubicBezTo>
                  <a:cubicBezTo>
                    <a:pt x="45" y="29"/>
                    <a:pt x="45" y="16"/>
                    <a:pt x="37" y="8"/>
                  </a:cubicBezTo>
                  <a:cubicBezTo>
                    <a:pt x="29" y="0"/>
                    <a:pt x="16" y="0"/>
                    <a:pt x="8"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1"/>
            <p:cNvSpPr>
              <a:spLocks/>
            </p:cNvSpPr>
            <p:nvPr/>
          </p:nvSpPr>
          <p:spPr bwMode="auto">
            <a:xfrm>
              <a:off x="2328356" y="3783254"/>
              <a:ext cx="384036" cy="380682"/>
            </a:xfrm>
            <a:custGeom>
              <a:avLst/>
              <a:gdLst>
                <a:gd name="T0" fmla="*/ 164 w 194"/>
                <a:gd name="T1" fmla="*/ 163 h 192"/>
                <a:gd name="T2" fmla="*/ 76 w 194"/>
                <a:gd name="T3" fmla="*/ 170 h 192"/>
                <a:gd name="T4" fmla="*/ 103 w 194"/>
                <a:gd name="T5" fmla="*/ 144 h 192"/>
                <a:gd name="T6" fmla="*/ 141 w 194"/>
                <a:gd name="T7" fmla="*/ 140 h 192"/>
                <a:gd name="T8" fmla="*/ 145 w 194"/>
                <a:gd name="T9" fmla="*/ 103 h 192"/>
                <a:gd name="T10" fmla="*/ 117 w 194"/>
                <a:gd name="T11" fmla="*/ 100 h 192"/>
                <a:gd name="T12" fmla="*/ 104 w 194"/>
                <a:gd name="T13" fmla="*/ 106 h 192"/>
                <a:gd name="T14" fmla="*/ 81 w 194"/>
                <a:gd name="T15" fmla="*/ 118 h 192"/>
                <a:gd name="T16" fmla="*/ 21 w 194"/>
                <a:gd name="T17" fmla="*/ 109 h 192"/>
                <a:gd name="T18" fmla="*/ 28 w 194"/>
                <a:gd name="T19" fmla="*/ 27 h 192"/>
                <a:gd name="T20" fmla="*/ 110 w 194"/>
                <a:gd name="T21" fmla="*/ 22 h 192"/>
                <a:gd name="T22" fmla="*/ 83 w 194"/>
                <a:gd name="T23" fmla="*/ 48 h 192"/>
                <a:gd name="T24" fmla="*/ 50 w 194"/>
                <a:gd name="T25" fmla="*/ 50 h 192"/>
                <a:gd name="T26" fmla="*/ 48 w 194"/>
                <a:gd name="T27" fmla="*/ 83 h 192"/>
                <a:gd name="T28" fmla="*/ 71 w 194"/>
                <a:gd name="T29" fmla="*/ 87 h 192"/>
                <a:gd name="T30" fmla="*/ 92 w 194"/>
                <a:gd name="T31" fmla="*/ 76 h 192"/>
                <a:gd name="T32" fmla="*/ 106 w 194"/>
                <a:gd name="T33" fmla="*/ 69 h 192"/>
                <a:gd name="T34" fmla="*/ 172 w 194"/>
                <a:gd name="T35" fmla="*/ 76 h 192"/>
                <a:gd name="T36" fmla="*/ 164 w 194"/>
                <a:gd name="T37" fmla="*/ 16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4" h="192">
                  <a:moveTo>
                    <a:pt x="164" y="163"/>
                  </a:moveTo>
                  <a:cubicBezTo>
                    <a:pt x="137" y="189"/>
                    <a:pt x="98" y="192"/>
                    <a:pt x="76" y="170"/>
                  </a:cubicBezTo>
                  <a:cubicBezTo>
                    <a:pt x="103" y="144"/>
                    <a:pt x="103" y="144"/>
                    <a:pt x="103" y="144"/>
                  </a:cubicBezTo>
                  <a:cubicBezTo>
                    <a:pt x="112" y="153"/>
                    <a:pt x="129" y="151"/>
                    <a:pt x="141" y="140"/>
                  </a:cubicBezTo>
                  <a:cubicBezTo>
                    <a:pt x="153" y="129"/>
                    <a:pt x="155" y="112"/>
                    <a:pt x="145" y="103"/>
                  </a:cubicBezTo>
                  <a:cubicBezTo>
                    <a:pt x="139" y="96"/>
                    <a:pt x="127" y="95"/>
                    <a:pt x="117" y="100"/>
                  </a:cubicBezTo>
                  <a:cubicBezTo>
                    <a:pt x="114" y="101"/>
                    <a:pt x="109" y="104"/>
                    <a:pt x="104" y="106"/>
                  </a:cubicBezTo>
                  <a:cubicBezTo>
                    <a:pt x="96" y="111"/>
                    <a:pt x="87" y="115"/>
                    <a:pt x="81" y="118"/>
                  </a:cubicBezTo>
                  <a:cubicBezTo>
                    <a:pt x="60" y="128"/>
                    <a:pt x="36" y="124"/>
                    <a:pt x="21" y="109"/>
                  </a:cubicBezTo>
                  <a:cubicBezTo>
                    <a:pt x="0" y="88"/>
                    <a:pt x="3" y="51"/>
                    <a:pt x="28" y="27"/>
                  </a:cubicBezTo>
                  <a:cubicBezTo>
                    <a:pt x="52" y="3"/>
                    <a:pt x="89" y="0"/>
                    <a:pt x="110" y="22"/>
                  </a:cubicBezTo>
                  <a:cubicBezTo>
                    <a:pt x="83" y="48"/>
                    <a:pt x="83" y="48"/>
                    <a:pt x="83" y="48"/>
                  </a:cubicBezTo>
                  <a:cubicBezTo>
                    <a:pt x="75" y="40"/>
                    <a:pt x="60" y="40"/>
                    <a:pt x="50" y="50"/>
                  </a:cubicBezTo>
                  <a:cubicBezTo>
                    <a:pt x="41" y="60"/>
                    <a:pt x="39" y="74"/>
                    <a:pt x="48" y="83"/>
                  </a:cubicBezTo>
                  <a:cubicBezTo>
                    <a:pt x="54" y="89"/>
                    <a:pt x="63" y="90"/>
                    <a:pt x="71" y="87"/>
                  </a:cubicBezTo>
                  <a:cubicBezTo>
                    <a:pt x="76" y="85"/>
                    <a:pt x="84" y="80"/>
                    <a:pt x="92" y="76"/>
                  </a:cubicBezTo>
                  <a:cubicBezTo>
                    <a:pt x="97" y="73"/>
                    <a:pt x="102" y="70"/>
                    <a:pt x="106" y="69"/>
                  </a:cubicBezTo>
                  <a:cubicBezTo>
                    <a:pt x="130" y="57"/>
                    <a:pt x="156" y="60"/>
                    <a:pt x="172" y="76"/>
                  </a:cubicBezTo>
                  <a:cubicBezTo>
                    <a:pt x="194" y="98"/>
                    <a:pt x="190" y="137"/>
                    <a:pt x="164" y="1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2"/>
            <p:cNvSpPr>
              <a:spLocks/>
            </p:cNvSpPr>
            <p:nvPr/>
          </p:nvSpPr>
          <p:spPr bwMode="auto">
            <a:xfrm>
              <a:off x="2334225" y="3781577"/>
              <a:ext cx="106490" cy="109006"/>
            </a:xfrm>
            <a:custGeom>
              <a:avLst/>
              <a:gdLst>
                <a:gd name="T0" fmla="*/ 127 w 127"/>
                <a:gd name="T1" fmla="*/ 68 h 130"/>
                <a:gd name="T2" fmla="*/ 64 w 127"/>
                <a:gd name="T3" fmla="*/ 130 h 130"/>
                <a:gd name="T4" fmla="*/ 0 w 127"/>
                <a:gd name="T5" fmla="*/ 64 h 130"/>
                <a:gd name="T6" fmla="*/ 64 w 127"/>
                <a:gd name="T7" fmla="*/ 0 h 130"/>
                <a:gd name="T8" fmla="*/ 127 w 127"/>
                <a:gd name="T9" fmla="*/ 68 h 130"/>
              </a:gdLst>
              <a:ahLst/>
              <a:cxnLst>
                <a:cxn ang="0">
                  <a:pos x="T0" y="T1"/>
                </a:cxn>
                <a:cxn ang="0">
                  <a:pos x="T2" y="T3"/>
                </a:cxn>
                <a:cxn ang="0">
                  <a:pos x="T4" y="T5"/>
                </a:cxn>
                <a:cxn ang="0">
                  <a:pos x="T6" y="T7"/>
                </a:cxn>
                <a:cxn ang="0">
                  <a:pos x="T8" y="T9"/>
                </a:cxn>
              </a:cxnLst>
              <a:rect l="0" t="0" r="r" b="b"/>
              <a:pathLst>
                <a:path w="127" h="130">
                  <a:moveTo>
                    <a:pt x="127" y="68"/>
                  </a:moveTo>
                  <a:lnTo>
                    <a:pt x="64" y="130"/>
                  </a:lnTo>
                  <a:lnTo>
                    <a:pt x="0" y="64"/>
                  </a:lnTo>
                  <a:lnTo>
                    <a:pt x="64" y="0"/>
                  </a:lnTo>
                  <a:lnTo>
                    <a:pt x="127" y="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3"/>
            <p:cNvSpPr>
              <a:spLocks/>
            </p:cNvSpPr>
            <p:nvPr/>
          </p:nvSpPr>
          <p:spPr bwMode="auto">
            <a:xfrm>
              <a:off x="2597517" y="4053253"/>
              <a:ext cx="109006" cy="106490"/>
            </a:xfrm>
            <a:custGeom>
              <a:avLst/>
              <a:gdLst>
                <a:gd name="T0" fmla="*/ 130 w 130"/>
                <a:gd name="T1" fmla="*/ 66 h 127"/>
                <a:gd name="T2" fmla="*/ 66 w 130"/>
                <a:gd name="T3" fmla="*/ 127 h 127"/>
                <a:gd name="T4" fmla="*/ 0 w 130"/>
                <a:gd name="T5" fmla="*/ 61 h 127"/>
                <a:gd name="T6" fmla="*/ 64 w 130"/>
                <a:gd name="T7" fmla="*/ 0 h 127"/>
                <a:gd name="T8" fmla="*/ 130 w 130"/>
                <a:gd name="T9" fmla="*/ 66 h 127"/>
              </a:gdLst>
              <a:ahLst/>
              <a:cxnLst>
                <a:cxn ang="0">
                  <a:pos x="T0" y="T1"/>
                </a:cxn>
                <a:cxn ang="0">
                  <a:pos x="T2" y="T3"/>
                </a:cxn>
                <a:cxn ang="0">
                  <a:pos x="T4" y="T5"/>
                </a:cxn>
                <a:cxn ang="0">
                  <a:pos x="T6" y="T7"/>
                </a:cxn>
                <a:cxn ang="0">
                  <a:pos x="T8" y="T9"/>
                </a:cxn>
              </a:cxnLst>
              <a:rect l="0" t="0" r="r" b="b"/>
              <a:pathLst>
                <a:path w="130" h="127">
                  <a:moveTo>
                    <a:pt x="130" y="66"/>
                  </a:moveTo>
                  <a:lnTo>
                    <a:pt x="66" y="127"/>
                  </a:lnTo>
                  <a:lnTo>
                    <a:pt x="0" y="61"/>
                  </a:lnTo>
                  <a:lnTo>
                    <a:pt x="64" y="0"/>
                  </a:lnTo>
                  <a:lnTo>
                    <a:pt x="130"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4"/>
            <p:cNvSpPr>
              <a:spLocks/>
            </p:cNvSpPr>
            <p:nvPr/>
          </p:nvSpPr>
          <p:spPr bwMode="auto">
            <a:xfrm>
              <a:off x="2552237" y="1966210"/>
              <a:ext cx="1450617" cy="1246021"/>
            </a:xfrm>
            <a:custGeom>
              <a:avLst/>
              <a:gdLst>
                <a:gd name="T0" fmla="*/ 473 w 732"/>
                <a:gd name="T1" fmla="*/ 53 h 629"/>
                <a:gd name="T2" fmla="*/ 646 w 732"/>
                <a:gd name="T3" fmla="*/ 142 h 629"/>
                <a:gd name="T4" fmla="*/ 652 w 732"/>
                <a:gd name="T5" fmla="*/ 337 h 629"/>
                <a:gd name="T6" fmla="*/ 223 w 732"/>
                <a:gd name="T7" fmla="*/ 608 h 629"/>
                <a:gd name="T8" fmla="*/ 124 w 732"/>
                <a:gd name="T9" fmla="*/ 585 h 629"/>
                <a:gd name="T10" fmla="*/ 21 w 732"/>
                <a:gd name="T11" fmla="*/ 421 h 629"/>
                <a:gd name="T12" fmla="*/ 44 w 732"/>
                <a:gd name="T13" fmla="*/ 323 h 629"/>
                <a:gd name="T14" fmla="*/ 473 w 732"/>
                <a:gd name="T15" fmla="*/ 53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2" h="629">
                  <a:moveTo>
                    <a:pt x="473" y="53"/>
                  </a:moveTo>
                  <a:cubicBezTo>
                    <a:pt x="557" y="0"/>
                    <a:pt x="632" y="121"/>
                    <a:pt x="646" y="142"/>
                  </a:cubicBezTo>
                  <a:cubicBezTo>
                    <a:pt x="659" y="164"/>
                    <a:pt x="732" y="285"/>
                    <a:pt x="652" y="337"/>
                  </a:cubicBezTo>
                  <a:cubicBezTo>
                    <a:pt x="223" y="608"/>
                    <a:pt x="223" y="608"/>
                    <a:pt x="223" y="608"/>
                  </a:cubicBezTo>
                  <a:cubicBezTo>
                    <a:pt x="189" y="629"/>
                    <a:pt x="145" y="619"/>
                    <a:pt x="124" y="585"/>
                  </a:cubicBezTo>
                  <a:cubicBezTo>
                    <a:pt x="21" y="421"/>
                    <a:pt x="21" y="421"/>
                    <a:pt x="21" y="421"/>
                  </a:cubicBezTo>
                  <a:cubicBezTo>
                    <a:pt x="0" y="388"/>
                    <a:pt x="10" y="344"/>
                    <a:pt x="44" y="323"/>
                  </a:cubicBezTo>
                  <a:lnTo>
                    <a:pt x="473" y="53"/>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5"/>
            <p:cNvSpPr>
              <a:spLocks/>
            </p:cNvSpPr>
            <p:nvPr/>
          </p:nvSpPr>
          <p:spPr bwMode="auto">
            <a:xfrm>
              <a:off x="2657051" y="2152358"/>
              <a:ext cx="1098444" cy="981053"/>
            </a:xfrm>
            <a:custGeom>
              <a:avLst/>
              <a:gdLst>
                <a:gd name="T0" fmla="*/ 948 w 1310"/>
                <a:gd name="T1" fmla="*/ 0 h 1170"/>
                <a:gd name="T2" fmla="*/ 1310 w 1310"/>
                <a:gd name="T3" fmla="*/ 574 h 1170"/>
                <a:gd name="T4" fmla="*/ 359 w 1310"/>
                <a:gd name="T5" fmla="*/ 1170 h 1170"/>
                <a:gd name="T6" fmla="*/ 0 w 1310"/>
                <a:gd name="T7" fmla="*/ 598 h 1170"/>
                <a:gd name="T8" fmla="*/ 948 w 1310"/>
                <a:gd name="T9" fmla="*/ 0 h 1170"/>
              </a:gdLst>
              <a:ahLst/>
              <a:cxnLst>
                <a:cxn ang="0">
                  <a:pos x="T0" y="T1"/>
                </a:cxn>
                <a:cxn ang="0">
                  <a:pos x="T2" y="T3"/>
                </a:cxn>
                <a:cxn ang="0">
                  <a:pos x="T4" y="T5"/>
                </a:cxn>
                <a:cxn ang="0">
                  <a:pos x="T6" y="T7"/>
                </a:cxn>
                <a:cxn ang="0">
                  <a:pos x="T8" y="T9"/>
                </a:cxn>
              </a:cxnLst>
              <a:rect l="0" t="0" r="r" b="b"/>
              <a:pathLst>
                <a:path w="1310" h="1170">
                  <a:moveTo>
                    <a:pt x="948" y="0"/>
                  </a:moveTo>
                  <a:lnTo>
                    <a:pt x="1310" y="574"/>
                  </a:lnTo>
                  <a:lnTo>
                    <a:pt x="359" y="1170"/>
                  </a:lnTo>
                  <a:lnTo>
                    <a:pt x="0" y="598"/>
                  </a:lnTo>
                  <a:lnTo>
                    <a:pt x="948" y="0"/>
                  </a:lnTo>
                  <a:close/>
                </a:path>
              </a:pathLst>
            </a:custGeom>
            <a:solidFill>
              <a:srgbClr val="FABF3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6"/>
            <p:cNvSpPr>
              <a:spLocks/>
            </p:cNvSpPr>
            <p:nvPr/>
          </p:nvSpPr>
          <p:spPr bwMode="auto">
            <a:xfrm>
              <a:off x="3632234" y="2283165"/>
              <a:ext cx="113198" cy="112360"/>
            </a:xfrm>
            <a:custGeom>
              <a:avLst/>
              <a:gdLst>
                <a:gd name="T0" fmla="*/ 15 w 57"/>
                <a:gd name="T1" fmla="*/ 7 h 57"/>
                <a:gd name="T2" fmla="*/ 50 w 57"/>
                <a:gd name="T3" fmla="*/ 15 h 57"/>
                <a:gd name="T4" fmla="*/ 42 w 57"/>
                <a:gd name="T5" fmla="*/ 50 h 57"/>
                <a:gd name="T6" fmla="*/ 7 w 57"/>
                <a:gd name="T7" fmla="*/ 42 h 57"/>
                <a:gd name="T8" fmla="*/ 15 w 57"/>
                <a:gd name="T9" fmla="*/ 7 h 57"/>
              </a:gdLst>
              <a:ahLst/>
              <a:cxnLst>
                <a:cxn ang="0">
                  <a:pos x="T0" y="T1"/>
                </a:cxn>
                <a:cxn ang="0">
                  <a:pos x="T2" y="T3"/>
                </a:cxn>
                <a:cxn ang="0">
                  <a:pos x="T4" y="T5"/>
                </a:cxn>
                <a:cxn ang="0">
                  <a:pos x="T6" y="T7"/>
                </a:cxn>
                <a:cxn ang="0">
                  <a:pos x="T8" y="T9"/>
                </a:cxn>
              </a:cxnLst>
              <a:rect l="0" t="0" r="r" b="b"/>
              <a:pathLst>
                <a:path w="57" h="57">
                  <a:moveTo>
                    <a:pt x="15" y="7"/>
                  </a:moveTo>
                  <a:cubicBezTo>
                    <a:pt x="27" y="0"/>
                    <a:pt x="42" y="3"/>
                    <a:pt x="50" y="15"/>
                  </a:cubicBezTo>
                  <a:cubicBezTo>
                    <a:pt x="57" y="27"/>
                    <a:pt x="54" y="42"/>
                    <a:pt x="42" y="50"/>
                  </a:cubicBezTo>
                  <a:cubicBezTo>
                    <a:pt x="30" y="57"/>
                    <a:pt x="15" y="53"/>
                    <a:pt x="7" y="42"/>
                  </a:cubicBezTo>
                  <a:cubicBezTo>
                    <a:pt x="0" y="30"/>
                    <a:pt x="3" y="14"/>
                    <a:pt x="15" y="7"/>
                  </a:cubicBezTo>
                  <a:close/>
                </a:path>
              </a:pathLst>
            </a:custGeom>
            <a:solidFill>
              <a:srgbClr val="E252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7"/>
            <p:cNvSpPr>
              <a:spLocks/>
            </p:cNvSpPr>
            <p:nvPr/>
          </p:nvSpPr>
          <p:spPr bwMode="auto">
            <a:xfrm>
              <a:off x="2952205" y="2530525"/>
              <a:ext cx="251552" cy="386552"/>
            </a:xfrm>
            <a:custGeom>
              <a:avLst/>
              <a:gdLst>
                <a:gd name="T0" fmla="*/ 0 w 300"/>
                <a:gd name="T1" fmla="*/ 10 h 461"/>
                <a:gd name="T2" fmla="*/ 284 w 300"/>
                <a:gd name="T3" fmla="*/ 461 h 461"/>
                <a:gd name="T4" fmla="*/ 300 w 300"/>
                <a:gd name="T5" fmla="*/ 452 h 461"/>
                <a:gd name="T6" fmla="*/ 17 w 300"/>
                <a:gd name="T7" fmla="*/ 0 h 461"/>
                <a:gd name="T8" fmla="*/ 0 w 300"/>
                <a:gd name="T9" fmla="*/ 10 h 461"/>
              </a:gdLst>
              <a:ahLst/>
              <a:cxnLst>
                <a:cxn ang="0">
                  <a:pos x="T0" y="T1"/>
                </a:cxn>
                <a:cxn ang="0">
                  <a:pos x="T2" y="T3"/>
                </a:cxn>
                <a:cxn ang="0">
                  <a:pos x="T4" y="T5"/>
                </a:cxn>
                <a:cxn ang="0">
                  <a:pos x="T6" y="T7"/>
                </a:cxn>
                <a:cxn ang="0">
                  <a:pos x="T8" y="T9"/>
                </a:cxn>
              </a:cxnLst>
              <a:rect l="0" t="0" r="r" b="b"/>
              <a:pathLst>
                <a:path w="300" h="461">
                  <a:moveTo>
                    <a:pt x="0" y="10"/>
                  </a:moveTo>
                  <a:lnTo>
                    <a:pt x="284" y="461"/>
                  </a:lnTo>
                  <a:lnTo>
                    <a:pt x="300" y="452"/>
                  </a:lnTo>
                  <a:lnTo>
                    <a:pt x="17" y="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8"/>
            <p:cNvSpPr>
              <a:spLocks/>
            </p:cNvSpPr>
            <p:nvPr/>
          </p:nvSpPr>
          <p:spPr bwMode="auto">
            <a:xfrm>
              <a:off x="2914472" y="2554842"/>
              <a:ext cx="251552" cy="386552"/>
            </a:xfrm>
            <a:custGeom>
              <a:avLst/>
              <a:gdLst>
                <a:gd name="T0" fmla="*/ 0 w 300"/>
                <a:gd name="T1" fmla="*/ 9 h 461"/>
                <a:gd name="T2" fmla="*/ 284 w 300"/>
                <a:gd name="T3" fmla="*/ 461 h 461"/>
                <a:gd name="T4" fmla="*/ 300 w 300"/>
                <a:gd name="T5" fmla="*/ 451 h 461"/>
                <a:gd name="T6" fmla="*/ 17 w 300"/>
                <a:gd name="T7" fmla="*/ 0 h 461"/>
                <a:gd name="T8" fmla="*/ 0 w 300"/>
                <a:gd name="T9" fmla="*/ 9 h 461"/>
              </a:gdLst>
              <a:ahLst/>
              <a:cxnLst>
                <a:cxn ang="0">
                  <a:pos x="T0" y="T1"/>
                </a:cxn>
                <a:cxn ang="0">
                  <a:pos x="T2" y="T3"/>
                </a:cxn>
                <a:cxn ang="0">
                  <a:pos x="T4" y="T5"/>
                </a:cxn>
                <a:cxn ang="0">
                  <a:pos x="T6" y="T7"/>
                </a:cxn>
                <a:cxn ang="0">
                  <a:pos x="T8" y="T9"/>
                </a:cxn>
              </a:cxnLst>
              <a:rect l="0" t="0" r="r" b="b"/>
              <a:pathLst>
                <a:path w="300" h="461">
                  <a:moveTo>
                    <a:pt x="0" y="9"/>
                  </a:moveTo>
                  <a:lnTo>
                    <a:pt x="284" y="461"/>
                  </a:lnTo>
                  <a:lnTo>
                    <a:pt x="300" y="451"/>
                  </a:lnTo>
                  <a:lnTo>
                    <a:pt x="17"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9"/>
            <p:cNvSpPr>
              <a:spLocks/>
            </p:cNvSpPr>
            <p:nvPr/>
          </p:nvSpPr>
          <p:spPr bwMode="auto">
            <a:xfrm>
              <a:off x="2988261" y="2507047"/>
              <a:ext cx="251552" cy="386552"/>
            </a:xfrm>
            <a:custGeom>
              <a:avLst/>
              <a:gdLst>
                <a:gd name="T0" fmla="*/ 0 w 300"/>
                <a:gd name="T1" fmla="*/ 9 h 461"/>
                <a:gd name="T2" fmla="*/ 283 w 300"/>
                <a:gd name="T3" fmla="*/ 461 h 461"/>
                <a:gd name="T4" fmla="*/ 300 w 300"/>
                <a:gd name="T5" fmla="*/ 451 h 461"/>
                <a:gd name="T6" fmla="*/ 16 w 300"/>
                <a:gd name="T7" fmla="*/ 0 h 461"/>
                <a:gd name="T8" fmla="*/ 0 w 300"/>
                <a:gd name="T9" fmla="*/ 9 h 461"/>
              </a:gdLst>
              <a:ahLst/>
              <a:cxnLst>
                <a:cxn ang="0">
                  <a:pos x="T0" y="T1"/>
                </a:cxn>
                <a:cxn ang="0">
                  <a:pos x="T2" y="T3"/>
                </a:cxn>
                <a:cxn ang="0">
                  <a:pos x="T4" y="T5"/>
                </a:cxn>
                <a:cxn ang="0">
                  <a:pos x="T6" y="T7"/>
                </a:cxn>
                <a:cxn ang="0">
                  <a:pos x="T8" y="T9"/>
                </a:cxn>
              </a:cxnLst>
              <a:rect l="0" t="0" r="r" b="b"/>
              <a:pathLst>
                <a:path w="300" h="461">
                  <a:moveTo>
                    <a:pt x="0" y="9"/>
                  </a:moveTo>
                  <a:lnTo>
                    <a:pt x="283" y="461"/>
                  </a:lnTo>
                  <a:lnTo>
                    <a:pt x="300" y="451"/>
                  </a:lnTo>
                  <a:lnTo>
                    <a:pt x="16"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0"/>
            <p:cNvSpPr>
              <a:spLocks/>
            </p:cNvSpPr>
            <p:nvPr/>
          </p:nvSpPr>
          <p:spPr bwMode="auto">
            <a:xfrm>
              <a:off x="3412545" y="2241240"/>
              <a:ext cx="251552" cy="386552"/>
            </a:xfrm>
            <a:custGeom>
              <a:avLst/>
              <a:gdLst>
                <a:gd name="T0" fmla="*/ 0 w 300"/>
                <a:gd name="T1" fmla="*/ 10 h 461"/>
                <a:gd name="T2" fmla="*/ 283 w 300"/>
                <a:gd name="T3" fmla="*/ 461 h 461"/>
                <a:gd name="T4" fmla="*/ 300 w 300"/>
                <a:gd name="T5" fmla="*/ 452 h 461"/>
                <a:gd name="T6" fmla="*/ 16 w 300"/>
                <a:gd name="T7" fmla="*/ 0 h 461"/>
                <a:gd name="T8" fmla="*/ 0 w 300"/>
                <a:gd name="T9" fmla="*/ 10 h 461"/>
              </a:gdLst>
              <a:ahLst/>
              <a:cxnLst>
                <a:cxn ang="0">
                  <a:pos x="T0" y="T1"/>
                </a:cxn>
                <a:cxn ang="0">
                  <a:pos x="T2" y="T3"/>
                </a:cxn>
                <a:cxn ang="0">
                  <a:pos x="T4" y="T5"/>
                </a:cxn>
                <a:cxn ang="0">
                  <a:pos x="T6" y="T7"/>
                </a:cxn>
                <a:cxn ang="0">
                  <a:pos x="T8" y="T9"/>
                </a:cxn>
              </a:cxnLst>
              <a:rect l="0" t="0" r="r" b="b"/>
              <a:pathLst>
                <a:path w="300" h="461">
                  <a:moveTo>
                    <a:pt x="0" y="10"/>
                  </a:moveTo>
                  <a:lnTo>
                    <a:pt x="283" y="461"/>
                  </a:lnTo>
                  <a:lnTo>
                    <a:pt x="300" y="452"/>
                  </a:lnTo>
                  <a:lnTo>
                    <a:pt x="16" y="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01"/>
            <p:cNvSpPr>
              <a:spLocks/>
            </p:cNvSpPr>
            <p:nvPr/>
          </p:nvSpPr>
          <p:spPr bwMode="auto">
            <a:xfrm>
              <a:off x="3374813" y="2264718"/>
              <a:ext cx="251552" cy="386552"/>
            </a:xfrm>
            <a:custGeom>
              <a:avLst/>
              <a:gdLst>
                <a:gd name="T0" fmla="*/ 0 w 300"/>
                <a:gd name="T1" fmla="*/ 10 h 461"/>
                <a:gd name="T2" fmla="*/ 283 w 300"/>
                <a:gd name="T3" fmla="*/ 461 h 461"/>
                <a:gd name="T4" fmla="*/ 300 w 300"/>
                <a:gd name="T5" fmla="*/ 452 h 461"/>
                <a:gd name="T6" fmla="*/ 16 w 300"/>
                <a:gd name="T7" fmla="*/ 0 h 461"/>
                <a:gd name="T8" fmla="*/ 0 w 300"/>
                <a:gd name="T9" fmla="*/ 10 h 461"/>
              </a:gdLst>
              <a:ahLst/>
              <a:cxnLst>
                <a:cxn ang="0">
                  <a:pos x="T0" y="T1"/>
                </a:cxn>
                <a:cxn ang="0">
                  <a:pos x="T2" y="T3"/>
                </a:cxn>
                <a:cxn ang="0">
                  <a:pos x="T4" y="T5"/>
                </a:cxn>
                <a:cxn ang="0">
                  <a:pos x="T6" y="T7"/>
                </a:cxn>
                <a:cxn ang="0">
                  <a:pos x="T8" y="T9"/>
                </a:cxn>
              </a:cxnLst>
              <a:rect l="0" t="0" r="r" b="b"/>
              <a:pathLst>
                <a:path w="300" h="461">
                  <a:moveTo>
                    <a:pt x="0" y="10"/>
                  </a:moveTo>
                  <a:lnTo>
                    <a:pt x="283" y="461"/>
                  </a:lnTo>
                  <a:lnTo>
                    <a:pt x="300" y="452"/>
                  </a:lnTo>
                  <a:lnTo>
                    <a:pt x="16" y="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2"/>
            <p:cNvSpPr>
              <a:spLocks/>
            </p:cNvSpPr>
            <p:nvPr/>
          </p:nvSpPr>
          <p:spPr bwMode="auto">
            <a:xfrm>
              <a:off x="3222204" y="2290712"/>
              <a:ext cx="362235" cy="451955"/>
            </a:xfrm>
            <a:custGeom>
              <a:avLst/>
              <a:gdLst>
                <a:gd name="T0" fmla="*/ 340 w 432"/>
                <a:gd name="T1" fmla="*/ 298 h 539"/>
                <a:gd name="T2" fmla="*/ 307 w 432"/>
                <a:gd name="T3" fmla="*/ 246 h 539"/>
                <a:gd name="T4" fmla="*/ 153 w 432"/>
                <a:gd name="T5" fmla="*/ 0 h 539"/>
                <a:gd name="T6" fmla="*/ 0 w 432"/>
                <a:gd name="T7" fmla="*/ 95 h 539"/>
                <a:gd name="T8" fmla="*/ 156 w 432"/>
                <a:gd name="T9" fmla="*/ 341 h 539"/>
                <a:gd name="T10" fmla="*/ 189 w 432"/>
                <a:gd name="T11" fmla="*/ 393 h 539"/>
                <a:gd name="T12" fmla="*/ 279 w 432"/>
                <a:gd name="T13" fmla="*/ 539 h 539"/>
                <a:gd name="T14" fmla="*/ 432 w 432"/>
                <a:gd name="T15" fmla="*/ 445 h 539"/>
                <a:gd name="T16" fmla="*/ 340 w 432"/>
                <a:gd name="T17" fmla="*/ 29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539">
                  <a:moveTo>
                    <a:pt x="340" y="298"/>
                  </a:moveTo>
                  <a:lnTo>
                    <a:pt x="307" y="246"/>
                  </a:lnTo>
                  <a:lnTo>
                    <a:pt x="153" y="0"/>
                  </a:lnTo>
                  <a:lnTo>
                    <a:pt x="0" y="95"/>
                  </a:lnTo>
                  <a:lnTo>
                    <a:pt x="156" y="341"/>
                  </a:lnTo>
                  <a:lnTo>
                    <a:pt x="189" y="393"/>
                  </a:lnTo>
                  <a:lnTo>
                    <a:pt x="279" y="539"/>
                  </a:lnTo>
                  <a:lnTo>
                    <a:pt x="432" y="445"/>
                  </a:lnTo>
                  <a:lnTo>
                    <a:pt x="340" y="298"/>
                  </a:lnTo>
                  <a:close/>
                </a:path>
              </a:pathLst>
            </a:custGeom>
            <a:solidFill>
              <a:srgbClr val="E949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03"/>
            <p:cNvSpPr>
              <a:spLocks/>
            </p:cNvSpPr>
            <p:nvPr/>
          </p:nvSpPr>
          <p:spPr bwMode="auto">
            <a:xfrm>
              <a:off x="2740063" y="2582512"/>
              <a:ext cx="380682" cy="463694"/>
            </a:xfrm>
            <a:custGeom>
              <a:avLst/>
              <a:gdLst>
                <a:gd name="T0" fmla="*/ 454 w 454"/>
                <a:gd name="T1" fmla="*/ 444 h 553"/>
                <a:gd name="T2" fmla="*/ 175 w 454"/>
                <a:gd name="T3" fmla="*/ 0 h 553"/>
                <a:gd name="T4" fmla="*/ 0 w 454"/>
                <a:gd name="T5" fmla="*/ 108 h 553"/>
                <a:gd name="T6" fmla="*/ 282 w 454"/>
                <a:gd name="T7" fmla="*/ 553 h 553"/>
                <a:gd name="T8" fmla="*/ 454 w 454"/>
                <a:gd name="T9" fmla="*/ 444 h 553"/>
              </a:gdLst>
              <a:ahLst/>
              <a:cxnLst>
                <a:cxn ang="0">
                  <a:pos x="T0" y="T1"/>
                </a:cxn>
                <a:cxn ang="0">
                  <a:pos x="T2" y="T3"/>
                </a:cxn>
                <a:cxn ang="0">
                  <a:pos x="T4" y="T5"/>
                </a:cxn>
                <a:cxn ang="0">
                  <a:pos x="T6" y="T7"/>
                </a:cxn>
                <a:cxn ang="0">
                  <a:pos x="T8" y="T9"/>
                </a:cxn>
              </a:cxnLst>
              <a:rect l="0" t="0" r="r" b="b"/>
              <a:pathLst>
                <a:path w="454" h="553">
                  <a:moveTo>
                    <a:pt x="454" y="444"/>
                  </a:moveTo>
                  <a:lnTo>
                    <a:pt x="175" y="0"/>
                  </a:lnTo>
                  <a:lnTo>
                    <a:pt x="0" y="108"/>
                  </a:lnTo>
                  <a:lnTo>
                    <a:pt x="282" y="553"/>
                  </a:lnTo>
                  <a:lnTo>
                    <a:pt x="454" y="44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4"/>
            <p:cNvSpPr>
              <a:spLocks/>
            </p:cNvSpPr>
            <p:nvPr/>
          </p:nvSpPr>
          <p:spPr bwMode="auto">
            <a:xfrm>
              <a:off x="3287608" y="2585866"/>
              <a:ext cx="68758" cy="43602"/>
            </a:xfrm>
            <a:custGeom>
              <a:avLst/>
              <a:gdLst>
                <a:gd name="T0" fmla="*/ 1 w 35"/>
                <a:gd name="T1" fmla="*/ 22 h 22"/>
                <a:gd name="T2" fmla="*/ 34 w 35"/>
                <a:gd name="T3" fmla="*/ 14 h 22"/>
                <a:gd name="T4" fmla="*/ 0 w 35"/>
                <a:gd name="T5" fmla="*/ 0 h 22"/>
                <a:gd name="T6" fmla="*/ 1 w 35"/>
                <a:gd name="T7" fmla="*/ 22 h 22"/>
              </a:gdLst>
              <a:ahLst/>
              <a:cxnLst>
                <a:cxn ang="0">
                  <a:pos x="T0" y="T1"/>
                </a:cxn>
                <a:cxn ang="0">
                  <a:pos x="T2" y="T3"/>
                </a:cxn>
                <a:cxn ang="0">
                  <a:pos x="T4" y="T5"/>
                </a:cxn>
                <a:cxn ang="0">
                  <a:pos x="T6" y="T7"/>
                </a:cxn>
              </a:cxnLst>
              <a:rect l="0" t="0" r="r" b="b"/>
              <a:pathLst>
                <a:path w="35" h="22">
                  <a:moveTo>
                    <a:pt x="1" y="22"/>
                  </a:moveTo>
                  <a:cubicBezTo>
                    <a:pt x="1" y="22"/>
                    <a:pt x="33" y="14"/>
                    <a:pt x="34" y="14"/>
                  </a:cubicBezTo>
                  <a:cubicBezTo>
                    <a:pt x="35" y="13"/>
                    <a:pt x="0" y="0"/>
                    <a:pt x="0" y="0"/>
                  </a:cubicBezTo>
                  <a:cubicBezTo>
                    <a:pt x="0" y="0"/>
                    <a:pt x="0" y="22"/>
                    <a:pt x="1" y="22"/>
                  </a:cubicBezTo>
                  <a:close/>
                </a:path>
              </a:pathLst>
            </a:custGeom>
            <a:solidFill>
              <a:srgbClr val="1756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5"/>
            <p:cNvSpPr>
              <a:spLocks/>
            </p:cNvSpPr>
            <p:nvPr/>
          </p:nvSpPr>
          <p:spPr bwMode="auto">
            <a:xfrm>
              <a:off x="3287608" y="2585866"/>
              <a:ext cx="67081" cy="43602"/>
            </a:xfrm>
            <a:custGeom>
              <a:avLst/>
              <a:gdLst>
                <a:gd name="T0" fmla="*/ 1 w 34"/>
                <a:gd name="T1" fmla="*/ 21 h 22"/>
                <a:gd name="T2" fmla="*/ 1 w 34"/>
                <a:gd name="T3" fmla="*/ 22 h 22"/>
                <a:gd name="T4" fmla="*/ 34 w 34"/>
                <a:gd name="T5" fmla="*/ 14 h 22"/>
                <a:gd name="T6" fmla="*/ 34 w 34"/>
                <a:gd name="T7" fmla="*/ 13 h 22"/>
                <a:gd name="T8" fmla="*/ 0 w 34"/>
                <a:gd name="T9" fmla="*/ 0 h 22"/>
                <a:gd name="T10" fmla="*/ 1 w 34"/>
                <a:gd name="T11" fmla="*/ 21 h 22"/>
              </a:gdLst>
              <a:ahLst/>
              <a:cxnLst>
                <a:cxn ang="0">
                  <a:pos x="T0" y="T1"/>
                </a:cxn>
                <a:cxn ang="0">
                  <a:pos x="T2" y="T3"/>
                </a:cxn>
                <a:cxn ang="0">
                  <a:pos x="T4" y="T5"/>
                </a:cxn>
                <a:cxn ang="0">
                  <a:pos x="T6" y="T7"/>
                </a:cxn>
                <a:cxn ang="0">
                  <a:pos x="T8" y="T9"/>
                </a:cxn>
                <a:cxn ang="0">
                  <a:pos x="T10" y="T11"/>
                </a:cxn>
              </a:cxnLst>
              <a:rect l="0" t="0" r="r" b="b"/>
              <a:pathLst>
                <a:path w="34" h="22">
                  <a:moveTo>
                    <a:pt x="1" y="21"/>
                  </a:moveTo>
                  <a:cubicBezTo>
                    <a:pt x="1" y="21"/>
                    <a:pt x="1" y="22"/>
                    <a:pt x="1" y="22"/>
                  </a:cubicBezTo>
                  <a:cubicBezTo>
                    <a:pt x="1" y="22"/>
                    <a:pt x="33" y="14"/>
                    <a:pt x="34" y="14"/>
                  </a:cubicBezTo>
                  <a:cubicBezTo>
                    <a:pt x="34" y="14"/>
                    <a:pt x="34" y="13"/>
                    <a:pt x="34" y="13"/>
                  </a:cubicBezTo>
                  <a:cubicBezTo>
                    <a:pt x="34" y="13"/>
                    <a:pt x="0" y="0"/>
                    <a:pt x="0" y="0"/>
                  </a:cubicBezTo>
                  <a:cubicBezTo>
                    <a:pt x="0" y="0"/>
                    <a:pt x="0" y="19"/>
                    <a:pt x="1"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6"/>
            <p:cNvSpPr>
              <a:spLocks noEditPoints="1"/>
            </p:cNvSpPr>
            <p:nvPr/>
          </p:nvSpPr>
          <p:spPr bwMode="auto">
            <a:xfrm>
              <a:off x="3113198" y="2524655"/>
              <a:ext cx="209627" cy="210465"/>
            </a:xfrm>
            <a:custGeom>
              <a:avLst/>
              <a:gdLst>
                <a:gd name="T0" fmla="*/ 13 w 106"/>
                <a:gd name="T1" fmla="*/ 78 h 106"/>
                <a:gd name="T2" fmla="*/ 78 w 106"/>
                <a:gd name="T3" fmla="*/ 93 h 106"/>
                <a:gd name="T4" fmla="*/ 92 w 106"/>
                <a:gd name="T5" fmla="*/ 28 h 106"/>
                <a:gd name="T6" fmla="*/ 28 w 106"/>
                <a:gd name="T7" fmla="*/ 14 h 106"/>
                <a:gd name="T8" fmla="*/ 13 w 106"/>
                <a:gd name="T9" fmla="*/ 78 h 106"/>
                <a:gd name="T10" fmla="*/ 53 w 106"/>
                <a:gd name="T11" fmla="*/ 23 h 106"/>
                <a:gd name="T12" fmla="*/ 80 w 106"/>
                <a:gd name="T13" fmla="*/ 66 h 106"/>
                <a:gd name="T14" fmla="*/ 79 w 106"/>
                <a:gd name="T15" fmla="*/ 71 h 106"/>
                <a:gd name="T16" fmla="*/ 74 w 106"/>
                <a:gd name="T17" fmla="*/ 70 h 106"/>
                <a:gd name="T18" fmla="*/ 47 w 106"/>
                <a:gd name="T19" fmla="*/ 27 h 106"/>
                <a:gd name="T20" fmla="*/ 48 w 106"/>
                <a:gd name="T21" fmla="*/ 22 h 106"/>
                <a:gd name="T22" fmla="*/ 53 w 106"/>
                <a:gd name="T23" fmla="*/ 23 h 106"/>
                <a:gd name="T24" fmla="*/ 42 w 106"/>
                <a:gd name="T25" fmla="*/ 30 h 106"/>
                <a:gd name="T26" fmla="*/ 69 w 106"/>
                <a:gd name="T27" fmla="*/ 73 h 106"/>
                <a:gd name="T28" fmla="*/ 68 w 106"/>
                <a:gd name="T29" fmla="*/ 78 h 106"/>
                <a:gd name="T30" fmla="*/ 62 w 106"/>
                <a:gd name="T31" fmla="*/ 77 h 106"/>
                <a:gd name="T32" fmla="*/ 36 w 106"/>
                <a:gd name="T33" fmla="*/ 34 h 106"/>
                <a:gd name="T34" fmla="*/ 37 w 106"/>
                <a:gd name="T35" fmla="*/ 29 h 106"/>
                <a:gd name="T36" fmla="*/ 42 w 106"/>
                <a:gd name="T37" fmla="*/ 30 h 106"/>
                <a:gd name="T38" fmla="*/ 31 w 106"/>
                <a:gd name="T39" fmla="*/ 37 h 106"/>
                <a:gd name="T40" fmla="*/ 58 w 106"/>
                <a:gd name="T41" fmla="*/ 80 h 106"/>
                <a:gd name="T42" fmla="*/ 56 w 106"/>
                <a:gd name="T43" fmla="*/ 85 h 106"/>
                <a:gd name="T44" fmla="*/ 51 w 106"/>
                <a:gd name="T45" fmla="*/ 84 h 106"/>
                <a:gd name="T46" fmla="*/ 25 w 106"/>
                <a:gd name="T47" fmla="*/ 41 h 106"/>
                <a:gd name="T48" fmla="*/ 26 w 106"/>
                <a:gd name="T49" fmla="*/ 36 h 106"/>
                <a:gd name="T50" fmla="*/ 31 w 106"/>
                <a:gd name="T51"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106">
                  <a:moveTo>
                    <a:pt x="13" y="78"/>
                  </a:moveTo>
                  <a:cubicBezTo>
                    <a:pt x="27" y="100"/>
                    <a:pt x="56" y="106"/>
                    <a:pt x="78" y="93"/>
                  </a:cubicBezTo>
                  <a:cubicBezTo>
                    <a:pt x="99" y="79"/>
                    <a:pt x="106" y="50"/>
                    <a:pt x="92" y="28"/>
                  </a:cubicBezTo>
                  <a:cubicBezTo>
                    <a:pt x="79" y="7"/>
                    <a:pt x="50" y="0"/>
                    <a:pt x="28" y="14"/>
                  </a:cubicBezTo>
                  <a:cubicBezTo>
                    <a:pt x="6" y="28"/>
                    <a:pt x="0" y="56"/>
                    <a:pt x="13" y="78"/>
                  </a:cubicBezTo>
                  <a:close/>
                  <a:moveTo>
                    <a:pt x="53" y="23"/>
                  </a:moveTo>
                  <a:cubicBezTo>
                    <a:pt x="80" y="66"/>
                    <a:pt x="80" y="66"/>
                    <a:pt x="80" y="66"/>
                  </a:cubicBezTo>
                  <a:cubicBezTo>
                    <a:pt x="81" y="68"/>
                    <a:pt x="80" y="70"/>
                    <a:pt x="79" y="71"/>
                  </a:cubicBezTo>
                  <a:cubicBezTo>
                    <a:pt x="77" y="72"/>
                    <a:pt x="75" y="72"/>
                    <a:pt x="74" y="70"/>
                  </a:cubicBezTo>
                  <a:cubicBezTo>
                    <a:pt x="47" y="27"/>
                    <a:pt x="47" y="27"/>
                    <a:pt x="47" y="27"/>
                  </a:cubicBezTo>
                  <a:cubicBezTo>
                    <a:pt x="46" y="26"/>
                    <a:pt x="46" y="23"/>
                    <a:pt x="48" y="22"/>
                  </a:cubicBezTo>
                  <a:cubicBezTo>
                    <a:pt x="50" y="21"/>
                    <a:pt x="52" y="22"/>
                    <a:pt x="53" y="23"/>
                  </a:cubicBezTo>
                  <a:close/>
                  <a:moveTo>
                    <a:pt x="42" y="30"/>
                  </a:moveTo>
                  <a:cubicBezTo>
                    <a:pt x="69" y="73"/>
                    <a:pt x="69" y="73"/>
                    <a:pt x="69" y="73"/>
                  </a:cubicBezTo>
                  <a:cubicBezTo>
                    <a:pt x="70" y="75"/>
                    <a:pt x="69" y="77"/>
                    <a:pt x="68" y="78"/>
                  </a:cubicBezTo>
                  <a:cubicBezTo>
                    <a:pt x="66" y="79"/>
                    <a:pt x="64" y="79"/>
                    <a:pt x="62" y="77"/>
                  </a:cubicBezTo>
                  <a:cubicBezTo>
                    <a:pt x="36" y="34"/>
                    <a:pt x="36" y="34"/>
                    <a:pt x="36" y="34"/>
                  </a:cubicBezTo>
                  <a:cubicBezTo>
                    <a:pt x="35" y="33"/>
                    <a:pt x="35" y="30"/>
                    <a:pt x="37" y="29"/>
                  </a:cubicBezTo>
                  <a:cubicBezTo>
                    <a:pt x="39" y="28"/>
                    <a:pt x="41" y="29"/>
                    <a:pt x="42" y="30"/>
                  </a:cubicBezTo>
                  <a:close/>
                  <a:moveTo>
                    <a:pt x="31" y="37"/>
                  </a:moveTo>
                  <a:cubicBezTo>
                    <a:pt x="58" y="80"/>
                    <a:pt x="58" y="80"/>
                    <a:pt x="58" y="80"/>
                  </a:cubicBezTo>
                  <a:cubicBezTo>
                    <a:pt x="59" y="82"/>
                    <a:pt x="58" y="84"/>
                    <a:pt x="56" y="85"/>
                  </a:cubicBezTo>
                  <a:cubicBezTo>
                    <a:pt x="55" y="86"/>
                    <a:pt x="52" y="86"/>
                    <a:pt x="51" y="84"/>
                  </a:cubicBezTo>
                  <a:cubicBezTo>
                    <a:pt x="25" y="41"/>
                    <a:pt x="25" y="41"/>
                    <a:pt x="25" y="41"/>
                  </a:cubicBezTo>
                  <a:cubicBezTo>
                    <a:pt x="23" y="40"/>
                    <a:pt x="24" y="37"/>
                    <a:pt x="26" y="36"/>
                  </a:cubicBezTo>
                  <a:cubicBezTo>
                    <a:pt x="27" y="35"/>
                    <a:pt x="30" y="36"/>
                    <a:pt x="31" y="3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Rectangle 107"/>
            <p:cNvSpPr>
              <a:spLocks noChangeArrowheads="1"/>
            </p:cNvSpPr>
            <p:nvPr/>
          </p:nvSpPr>
          <p:spPr bwMode="auto">
            <a:xfrm>
              <a:off x="1380843" y="5955826"/>
              <a:ext cx="2277385" cy="1536145"/>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8"/>
            <p:cNvSpPr>
              <a:spLocks/>
            </p:cNvSpPr>
            <p:nvPr/>
          </p:nvSpPr>
          <p:spPr bwMode="auto">
            <a:xfrm>
              <a:off x="1380843" y="5961695"/>
              <a:ext cx="2277385" cy="1528598"/>
            </a:xfrm>
            <a:custGeom>
              <a:avLst/>
              <a:gdLst>
                <a:gd name="T0" fmla="*/ 1149 w 1149"/>
                <a:gd name="T1" fmla="*/ 709 h 771"/>
                <a:gd name="T2" fmla="*/ 1086 w 1149"/>
                <a:gd name="T3" fmla="*/ 771 h 771"/>
                <a:gd name="T4" fmla="*/ 63 w 1149"/>
                <a:gd name="T5" fmla="*/ 771 h 771"/>
                <a:gd name="T6" fmla="*/ 0 w 1149"/>
                <a:gd name="T7" fmla="*/ 709 h 771"/>
                <a:gd name="T8" fmla="*/ 0 w 1149"/>
                <a:gd name="T9" fmla="*/ 63 h 771"/>
                <a:gd name="T10" fmla="*/ 63 w 1149"/>
                <a:gd name="T11" fmla="*/ 0 h 771"/>
                <a:gd name="T12" fmla="*/ 1086 w 1149"/>
                <a:gd name="T13" fmla="*/ 0 h 771"/>
                <a:gd name="T14" fmla="*/ 1149 w 1149"/>
                <a:gd name="T15" fmla="*/ 63 h 771"/>
                <a:gd name="T16" fmla="*/ 1149 w 1149"/>
                <a:gd name="T17" fmla="*/ 709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9" h="771">
                  <a:moveTo>
                    <a:pt x="1149" y="709"/>
                  </a:moveTo>
                  <a:cubicBezTo>
                    <a:pt x="1149" y="743"/>
                    <a:pt x="1121" y="771"/>
                    <a:pt x="1086" y="771"/>
                  </a:cubicBezTo>
                  <a:cubicBezTo>
                    <a:pt x="63" y="771"/>
                    <a:pt x="63" y="771"/>
                    <a:pt x="63" y="771"/>
                  </a:cubicBezTo>
                  <a:cubicBezTo>
                    <a:pt x="28" y="771"/>
                    <a:pt x="0" y="743"/>
                    <a:pt x="0" y="709"/>
                  </a:cubicBezTo>
                  <a:cubicBezTo>
                    <a:pt x="0" y="63"/>
                    <a:pt x="0" y="63"/>
                    <a:pt x="0" y="63"/>
                  </a:cubicBezTo>
                  <a:cubicBezTo>
                    <a:pt x="0" y="28"/>
                    <a:pt x="28" y="0"/>
                    <a:pt x="63" y="0"/>
                  </a:cubicBezTo>
                  <a:cubicBezTo>
                    <a:pt x="1086" y="0"/>
                    <a:pt x="1086" y="0"/>
                    <a:pt x="1086" y="0"/>
                  </a:cubicBezTo>
                  <a:cubicBezTo>
                    <a:pt x="1121" y="0"/>
                    <a:pt x="1149" y="28"/>
                    <a:pt x="1149" y="63"/>
                  </a:cubicBezTo>
                  <a:lnTo>
                    <a:pt x="1149" y="70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Rectangle 109"/>
            <p:cNvSpPr>
              <a:spLocks noChangeArrowheads="1"/>
            </p:cNvSpPr>
            <p:nvPr/>
          </p:nvSpPr>
          <p:spPr bwMode="auto">
            <a:xfrm>
              <a:off x="1489849" y="6076571"/>
              <a:ext cx="2061050" cy="1133661"/>
            </a:xfrm>
            <a:prstGeom prst="rect">
              <a:avLst/>
            </a:prstGeom>
            <a:solidFill>
              <a:srgbClr val="439B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Oval 110"/>
            <p:cNvSpPr>
              <a:spLocks noChangeArrowheads="1"/>
            </p:cNvSpPr>
            <p:nvPr/>
          </p:nvSpPr>
          <p:spPr bwMode="auto">
            <a:xfrm>
              <a:off x="2476772" y="7305822"/>
              <a:ext cx="87205" cy="88882"/>
            </a:xfrm>
            <a:prstGeom prst="ellipse">
              <a:avLst/>
            </a:prstGeom>
            <a:solidFill>
              <a:srgbClr val="E252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111"/>
            <p:cNvSpPr>
              <a:spLocks noChangeArrowheads="1"/>
            </p:cNvSpPr>
            <p:nvPr/>
          </p:nvSpPr>
          <p:spPr bwMode="auto">
            <a:xfrm>
              <a:off x="2292300" y="7468492"/>
              <a:ext cx="453632" cy="316956"/>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112"/>
            <p:cNvSpPr>
              <a:spLocks noChangeArrowheads="1"/>
            </p:cNvSpPr>
            <p:nvPr/>
          </p:nvSpPr>
          <p:spPr bwMode="auto">
            <a:xfrm>
              <a:off x="1969475" y="7765324"/>
              <a:ext cx="1101798" cy="57857"/>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113"/>
            <p:cNvSpPr>
              <a:spLocks noChangeArrowheads="1"/>
            </p:cNvSpPr>
            <p:nvPr/>
          </p:nvSpPr>
          <p:spPr bwMode="auto">
            <a:xfrm>
              <a:off x="1565314" y="6137782"/>
              <a:ext cx="1928566" cy="165186"/>
            </a:xfrm>
            <a:prstGeom prst="rect">
              <a:avLst/>
            </a:prstGeom>
            <a:solidFill>
              <a:srgbClr val="E9492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114"/>
            <p:cNvSpPr>
              <a:spLocks noChangeArrowheads="1"/>
            </p:cNvSpPr>
            <p:nvPr/>
          </p:nvSpPr>
          <p:spPr bwMode="auto">
            <a:xfrm>
              <a:off x="1645811" y="6659333"/>
              <a:ext cx="541675" cy="14254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Rectangle 115"/>
            <p:cNvSpPr>
              <a:spLocks noChangeArrowheads="1"/>
            </p:cNvSpPr>
            <p:nvPr/>
          </p:nvSpPr>
          <p:spPr bwMode="auto">
            <a:xfrm>
              <a:off x="1648327" y="6349924"/>
              <a:ext cx="539160"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Rectangle 116"/>
            <p:cNvSpPr>
              <a:spLocks noChangeArrowheads="1"/>
            </p:cNvSpPr>
            <p:nvPr/>
          </p:nvSpPr>
          <p:spPr bwMode="auto">
            <a:xfrm>
              <a:off x="1648327" y="6411973"/>
              <a:ext cx="539160"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Rectangle 117"/>
            <p:cNvSpPr>
              <a:spLocks noChangeArrowheads="1"/>
            </p:cNvSpPr>
            <p:nvPr/>
          </p:nvSpPr>
          <p:spPr bwMode="auto">
            <a:xfrm>
              <a:off x="1648327" y="6473184"/>
              <a:ext cx="539160"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Rectangle 118"/>
            <p:cNvSpPr>
              <a:spLocks noChangeArrowheads="1"/>
            </p:cNvSpPr>
            <p:nvPr/>
          </p:nvSpPr>
          <p:spPr bwMode="auto">
            <a:xfrm>
              <a:off x="1648327" y="6534395"/>
              <a:ext cx="539160"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Rectangle 119"/>
            <p:cNvSpPr>
              <a:spLocks noChangeArrowheads="1"/>
            </p:cNvSpPr>
            <p:nvPr/>
          </p:nvSpPr>
          <p:spPr bwMode="auto">
            <a:xfrm>
              <a:off x="1648327" y="6595606"/>
              <a:ext cx="539160"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Rectangle 120"/>
            <p:cNvSpPr>
              <a:spLocks noChangeArrowheads="1"/>
            </p:cNvSpPr>
            <p:nvPr/>
          </p:nvSpPr>
          <p:spPr bwMode="auto">
            <a:xfrm>
              <a:off x="2857454" y="6863929"/>
              <a:ext cx="540837"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Rectangle 121"/>
            <p:cNvSpPr>
              <a:spLocks noChangeArrowheads="1"/>
            </p:cNvSpPr>
            <p:nvPr/>
          </p:nvSpPr>
          <p:spPr bwMode="auto">
            <a:xfrm>
              <a:off x="2857454" y="6925140"/>
              <a:ext cx="540837"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Rectangle 122"/>
            <p:cNvSpPr>
              <a:spLocks noChangeArrowheads="1"/>
            </p:cNvSpPr>
            <p:nvPr/>
          </p:nvSpPr>
          <p:spPr bwMode="auto">
            <a:xfrm>
              <a:off x="2857454" y="6986351"/>
              <a:ext cx="540837"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Rectangle 123"/>
            <p:cNvSpPr>
              <a:spLocks noChangeArrowheads="1"/>
            </p:cNvSpPr>
            <p:nvPr/>
          </p:nvSpPr>
          <p:spPr bwMode="auto">
            <a:xfrm>
              <a:off x="2857454" y="7047562"/>
              <a:ext cx="540837"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Rectangle 124"/>
            <p:cNvSpPr>
              <a:spLocks noChangeArrowheads="1"/>
            </p:cNvSpPr>
            <p:nvPr/>
          </p:nvSpPr>
          <p:spPr bwMode="auto">
            <a:xfrm>
              <a:off x="2857454" y="7109611"/>
              <a:ext cx="540837"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125"/>
            <p:cNvSpPr>
              <a:spLocks noChangeArrowheads="1"/>
            </p:cNvSpPr>
            <p:nvPr/>
          </p:nvSpPr>
          <p:spPr bwMode="auto">
            <a:xfrm>
              <a:off x="2860808" y="6344054"/>
              <a:ext cx="541675" cy="2431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Rectangle 126"/>
            <p:cNvSpPr>
              <a:spLocks noChangeArrowheads="1"/>
            </p:cNvSpPr>
            <p:nvPr/>
          </p:nvSpPr>
          <p:spPr bwMode="auto">
            <a:xfrm>
              <a:off x="1645811" y="6207378"/>
              <a:ext cx="541675"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Rectangle 127"/>
            <p:cNvSpPr>
              <a:spLocks noChangeArrowheads="1"/>
            </p:cNvSpPr>
            <p:nvPr/>
          </p:nvSpPr>
          <p:spPr bwMode="auto">
            <a:xfrm>
              <a:off x="2247021" y="7111288"/>
              <a:ext cx="552576"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Rectangle 128"/>
            <p:cNvSpPr>
              <a:spLocks noChangeArrowheads="1"/>
            </p:cNvSpPr>
            <p:nvPr/>
          </p:nvSpPr>
          <p:spPr bwMode="auto">
            <a:xfrm>
              <a:off x="2247021" y="7050077"/>
              <a:ext cx="552576"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Rectangle 129"/>
            <p:cNvSpPr>
              <a:spLocks noChangeArrowheads="1"/>
            </p:cNvSpPr>
            <p:nvPr/>
          </p:nvSpPr>
          <p:spPr bwMode="auto">
            <a:xfrm>
              <a:off x="2247021" y="6988028"/>
              <a:ext cx="552576"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Rectangle 130"/>
            <p:cNvSpPr>
              <a:spLocks noChangeArrowheads="1"/>
            </p:cNvSpPr>
            <p:nvPr/>
          </p:nvSpPr>
          <p:spPr bwMode="auto">
            <a:xfrm>
              <a:off x="2247021" y="6926817"/>
              <a:ext cx="552576" cy="2180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Rectangle 131"/>
            <p:cNvSpPr>
              <a:spLocks noChangeArrowheads="1"/>
            </p:cNvSpPr>
            <p:nvPr/>
          </p:nvSpPr>
          <p:spPr bwMode="auto">
            <a:xfrm>
              <a:off x="2552237" y="6346570"/>
              <a:ext cx="247360" cy="235620"/>
            </a:xfrm>
            <a:prstGeom prst="rect">
              <a:avLst/>
            </a:prstGeom>
            <a:solidFill>
              <a:srgbClr val="E9492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Rectangle 132"/>
            <p:cNvSpPr>
              <a:spLocks noChangeArrowheads="1"/>
            </p:cNvSpPr>
            <p:nvPr/>
          </p:nvSpPr>
          <p:spPr bwMode="auto">
            <a:xfrm>
              <a:off x="2244505" y="6346570"/>
              <a:ext cx="248198" cy="235620"/>
            </a:xfrm>
            <a:prstGeom prst="rect">
              <a:avLst/>
            </a:prstGeom>
            <a:solidFill>
              <a:srgbClr val="E9492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Rectangle 133"/>
            <p:cNvSpPr>
              <a:spLocks noChangeArrowheads="1"/>
            </p:cNvSpPr>
            <p:nvPr/>
          </p:nvSpPr>
          <p:spPr bwMode="auto">
            <a:xfrm>
              <a:off x="2247021" y="6631662"/>
              <a:ext cx="552576" cy="23562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Rectangle 134"/>
            <p:cNvSpPr>
              <a:spLocks noChangeArrowheads="1"/>
            </p:cNvSpPr>
            <p:nvPr/>
          </p:nvSpPr>
          <p:spPr bwMode="auto">
            <a:xfrm>
              <a:off x="3029348" y="6486601"/>
              <a:ext cx="261614" cy="295993"/>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5"/>
            <p:cNvSpPr>
              <a:spLocks/>
            </p:cNvSpPr>
            <p:nvPr/>
          </p:nvSpPr>
          <p:spPr bwMode="auto">
            <a:xfrm>
              <a:off x="3072950" y="6427067"/>
              <a:ext cx="176925" cy="79658"/>
            </a:xfrm>
            <a:custGeom>
              <a:avLst/>
              <a:gdLst>
                <a:gd name="T0" fmla="*/ 3 w 89"/>
                <a:gd name="T1" fmla="*/ 40 h 40"/>
                <a:gd name="T2" fmla="*/ 0 w 89"/>
                <a:gd name="T3" fmla="*/ 40 h 40"/>
                <a:gd name="T4" fmla="*/ 44 w 89"/>
                <a:gd name="T5" fmla="*/ 0 h 40"/>
                <a:gd name="T6" fmla="*/ 89 w 89"/>
                <a:gd name="T7" fmla="*/ 40 h 40"/>
                <a:gd name="T8" fmla="*/ 86 w 89"/>
                <a:gd name="T9" fmla="*/ 40 h 40"/>
                <a:gd name="T10" fmla="*/ 44 w 89"/>
                <a:gd name="T11" fmla="*/ 3 h 40"/>
                <a:gd name="T12" fmla="*/ 3 w 8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9" h="40">
                  <a:moveTo>
                    <a:pt x="3" y="40"/>
                  </a:moveTo>
                  <a:cubicBezTo>
                    <a:pt x="0" y="40"/>
                    <a:pt x="0" y="40"/>
                    <a:pt x="0" y="40"/>
                  </a:cubicBezTo>
                  <a:cubicBezTo>
                    <a:pt x="3" y="17"/>
                    <a:pt x="22" y="0"/>
                    <a:pt x="44" y="0"/>
                  </a:cubicBezTo>
                  <a:cubicBezTo>
                    <a:pt x="67" y="0"/>
                    <a:pt x="86" y="17"/>
                    <a:pt x="89" y="40"/>
                  </a:cubicBezTo>
                  <a:cubicBezTo>
                    <a:pt x="86" y="40"/>
                    <a:pt x="86" y="40"/>
                    <a:pt x="86" y="40"/>
                  </a:cubicBezTo>
                  <a:cubicBezTo>
                    <a:pt x="84" y="19"/>
                    <a:pt x="66" y="3"/>
                    <a:pt x="44" y="3"/>
                  </a:cubicBezTo>
                  <a:cubicBezTo>
                    <a:pt x="23" y="3"/>
                    <a:pt x="5" y="19"/>
                    <a:pt x="3" y="40"/>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6"/>
            <p:cNvSpPr>
              <a:spLocks/>
            </p:cNvSpPr>
            <p:nvPr/>
          </p:nvSpPr>
          <p:spPr bwMode="auto">
            <a:xfrm>
              <a:off x="3065403" y="6494986"/>
              <a:ext cx="21801" cy="21801"/>
            </a:xfrm>
            <a:custGeom>
              <a:avLst/>
              <a:gdLst>
                <a:gd name="T0" fmla="*/ 11 w 11"/>
                <a:gd name="T1" fmla="*/ 6 h 11"/>
                <a:gd name="T2" fmla="*/ 5 w 11"/>
                <a:gd name="T3" fmla="*/ 11 h 11"/>
                <a:gd name="T4" fmla="*/ 0 w 11"/>
                <a:gd name="T5" fmla="*/ 5 h 11"/>
                <a:gd name="T6" fmla="*/ 6 w 11"/>
                <a:gd name="T7" fmla="*/ 0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0" y="9"/>
                    <a:pt x="8" y="11"/>
                    <a:pt x="5" y="11"/>
                  </a:cubicBezTo>
                  <a:cubicBezTo>
                    <a:pt x="2" y="10"/>
                    <a:pt x="0" y="8"/>
                    <a:pt x="0" y="5"/>
                  </a:cubicBezTo>
                  <a:cubicBezTo>
                    <a:pt x="0" y="2"/>
                    <a:pt x="3" y="0"/>
                    <a:pt x="6" y="0"/>
                  </a:cubicBezTo>
                  <a:cubicBezTo>
                    <a:pt x="9" y="0"/>
                    <a:pt x="11" y="3"/>
                    <a:pt x="11" y="6"/>
                  </a:cubicBezTo>
                  <a:close/>
                </a:path>
              </a:pathLst>
            </a:custGeom>
            <a:solidFill>
              <a:srgbClr val="E949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7"/>
            <p:cNvSpPr>
              <a:spLocks/>
            </p:cNvSpPr>
            <p:nvPr/>
          </p:nvSpPr>
          <p:spPr bwMode="auto">
            <a:xfrm>
              <a:off x="3235620" y="6494986"/>
              <a:ext cx="21801" cy="21801"/>
            </a:xfrm>
            <a:custGeom>
              <a:avLst/>
              <a:gdLst>
                <a:gd name="T0" fmla="*/ 0 w 11"/>
                <a:gd name="T1" fmla="*/ 6 h 11"/>
                <a:gd name="T2" fmla="*/ 6 w 11"/>
                <a:gd name="T3" fmla="*/ 11 h 11"/>
                <a:gd name="T4" fmla="*/ 11 w 11"/>
                <a:gd name="T5" fmla="*/ 5 h 11"/>
                <a:gd name="T6" fmla="*/ 5 w 11"/>
                <a:gd name="T7" fmla="*/ 0 h 11"/>
                <a:gd name="T8" fmla="*/ 0 w 11"/>
                <a:gd name="T9" fmla="*/ 6 h 11"/>
              </a:gdLst>
              <a:ahLst/>
              <a:cxnLst>
                <a:cxn ang="0">
                  <a:pos x="T0" y="T1"/>
                </a:cxn>
                <a:cxn ang="0">
                  <a:pos x="T2" y="T3"/>
                </a:cxn>
                <a:cxn ang="0">
                  <a:pos x="T4" y="T5"/>
                </a:cxn>
                <a:cxn ang="0">
                  <a:pos x="T6" y="T7"/>
                </a:cxn>
                <a:cxn ang="0">
                  <a:pos x="T8" y="T9"/>
                </a:cxn>
              </a:cxnLst>
              <a:rect l="0" t="0" r="r" b="b"/>
              <a:pathLst>
                <a:path w="11" h="11">
                  <a:moveTo>
                    <a:pt x="0" y="6"/>
                  </a:moveTo>
                  <a:cubicBezTo>
                    <a:pt x="0" y="9"/>
                    <a:pt x="3" y="11"/>
                    <a:pt x="6" y="11"/>
                  </a:cubicBezTo>
                  <a:cubicBezTo>
                    <a:pt x="9" y="10"/>
                    <a:pt x="11" y="8"/>
                    <a:pt x="11" y="5"/>
                  </a:cubicBezTo>
                  <a:cubicBezTo>
                    <a:pt x="10" y="2"/>
                    <a:pt x="8" y="0"/>
                    <a:pt x="5" y="0"/>
                  </a:cubicBezTo>
                  <a:cubicBezTo>
                    <a:pt x="2" y="0"/>
                    <a:pt x="0" y="3"/>
                    <a:pt x="0" y="6"/>
                  </a:cubicBezTo>
                  <a:close/>
                </a:path>
              </a:pathLst>
            </a:custGeom>
            <a:solidFill>
              <a:srgbClr val="E949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8"/>
            <p:cNvSpPr>
              <a:spLocks/>
            </p:cNvSpPr>
            <p:nvPr/>
          </p:nvSpPr>
          <p:spPr bwMode="auto">
            <a:xfrm>
              <a:off x="1838668" y="6863929"/>
              <a:ext cx="164347" cy="235620"/>
            </a:xfrm>
            <a:custGeom>
              <a:avLst/>
              <a:gdLst>
                <a:gd name="T0" fmla="*/ 42 w 83"/>
                <a:gd name="T1" fmla="*/ 119 h 119"/>
                <a:gd name="T2" fmla="*/ 0 w 83"/>
                <a:gd name="T3" fmla="*/ 84 h 119"/>
                <a:gd name="T4" fmla="*/ 24 w 83"/>
                <a:gd name="T5" fmla="*/ 84 h 119"/>
                <a:gd name="T6" fmla="*/ 42 w 83"/>
                <a:gd name="T7" fmla="*/ 99 h 119"/>
                <a:gd name="T8" fmla="*/ 60 w 83"/>
                <a:gd name="T9" fmla="*/ 84 h 119"/>
                <a:gd name="T10" fmla="*/ 49 w 83"/>
                <a:gd name="T11" fmla="*/ 71 h 119"/>
                <a:gd name="T12" fmla="*/ 40 w 83"/>
                <a:gd name="T13" fmla="*/ 68 h 119"/>
                <a:gd name="T14" fmla="*/ 25 w 83"/>
                <a:gd name="T15" fmla="*/ 63 h 119"/>
                <a:gd name="T16" fmla="*/ 2 w 83"/>
                <a:gd name="T17" fmla="*/ 33 h 119"/>
                <a:gd name="T18" fmla="*/ 41 w 83"/>
                <a:gd name="T19" fmla="*/ 0 h 119"/>
                <a:gd name="T20" fmla="*/ 79 w 83"/>
                <a:gd name="T21" fmla="*/ 33 h 119"/>
                <a:gd name="T22" fmla="*/ 56 w 83"/>
                <a:gd name="T23" fmla="*/ 33 h 119"/>
                <a:gd name="T24" fmla="*/ 41 w 83"/>
                <a:gd name="T25" fmla="*/ 20 h 119"/>
                <a:gd name="T26" fmla="*/ 25 w 83"/>
                <a:gd name="T27" fmla="*/ 33 h 119"/>
                <a:gd name="T28" fmla="*/ 34 w 83"/>
                <a:gd name="T29" fmla="*/ 45 h 119"/>
                <a:gd name="T30" fmla="*/ 48 w 83"/>
                <a:gd name="T31" fmla="*/ 49 h 119"/>
                <a:gd name="T32" fmla="*/ 57 w 83"/>
                <a:gd name="T33" fmla="*/ 52 h 119"/>
                <a:gd name="T34" fmla="*/ 83 w 83"/>
                <a:gd name="T35" fmla="*/ 84 h 119"/>
                <a:gd name="T36" fmla="*/ 42 w 83"/>
                <a:gd name="T3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19">
                  <a:moveTo>
                    <a:pt x="42" y="119"/>
                  </a:moveTo>
                  <a:cubicBezTo>
                    <a:pt x="19" y="119"/>
                    <a:pt x="0" y="103"/>
                    <a:pt x="0" y="84"/>
                  </a:cubicBezTo>
                  <a:cubicBezTo>
                    <a:pt x="24" y="84"/>
                    <a:pt x="24" y="84"/>
                    <a:pt x="24" y="84"/>
                  </a:cubicBezTo>
                  <a:cubicBezTo>
                    <a:pt x="24" y="92"/>
                    <a:pt x="32" y="99"/>
                    <a:pt x="42" y="99"/>
                  </a:cubicBezTo>
                  <a:cubicBezTo>
                    <a:pt x="52" y="99"/>
                    <a:pt x="60" y="92"/>
                    <a:pt x="60" y="84"/>
                  </a:cubicBezTo>
                  <a:cubicBezTo>
                    <a:pt x="60" y="78"/>
                    <a:pt x="55" y="73"/>
                    <a:pt x="49" y="71"/>
                  </a:cubicBezTo>
                  <a:cubicBezTo>
                    <a:pt x="47" y="70"/>
                    <a:pt x="43" y="69"/>
                    <a:pt x="40" y="68"/>
                  </a:cubicBezTo>
                  <a:cubicBezTo>
                    <a:pt x="34" y="67"/>
                    <a:pt x="29" y="65"/>
                    <a:pt x="25" y="63"/>
                  </a:cubicBezTo>
                  <a:cubicBezTo>
                    <a:pt x="11" y="59"/>
                    <a:pt x="2" y="47"/>
                    <a:pt x="2" y="33"/>
                  </a:cubicBezTo>
                  <a:cubicBezTo>
                    <a:pt x="2" y="15"/>
                    <a:pt x="19" y="0"/>
                    <a:pt x="41" y="0"/>
                  </a:cubicBezTo>
                  <a:cubicBezTo>
                    <a:pt x="62" y="0"/>
                    <a:pt x="79" y="15"/>
                    <a:pt x="79" y="33"/>
                  </a:cubicBezTo>
                  <a:cubicBezTo>
                    <a:pt x="56" y="33"/>
                    <a:pt x="56" y="33"/>
                    <a:pt x="56" y="33"/>
                  </a:cubicBezTo>
                  <a:cubicBezTo>
                    <a:pt x="56" y="26"/>
                    <a:pt x="49" y="20"/>
                    <a:pt x="41" y="20"/>
                  </a:cubicBezTo>
                  <a:cubicBezTo>
                    <a:pt x="32" y="20"/>
                    <a:pt x="25" y="26"/>
                    <a:pt x="25" y="33"/>
                  </a:cubicBezTo>
                  <a:cubicBezTo>
                    <a:pt x="25" y="39"/>
                    <a:pt x="29" y="43"/>
                    <a:pt x="34" y="45"/>
                  </a:cubicBezTo>
                  <a:cubicBezTo>
                    <a:pt x="37" y="46"/>
                    <a:pt x="43" y="48"/>
                    <a:pt x="48" y="49"/>
                  </a:cubicBezTo>
                  <a:cubicBezTo>
                    <a:pt x="51" y="51"/>
                    <a:pt x="55" y="52"/>
                    <a:pt x="57" y="52"/>
                  </a:cubicBezTo>
                  <a:cubicBezTo>
                    <a:pt x="73" y="57"/>
                    <a:pt x="83" y="70"/>
                    <a:pt x="83" y="84"/>
                  </a:cubicBezTo>
                  <a:cubicBezTo>
                    <a:pt x="83" y="103"/>
                    <a:pt x="65" y="119"/>
                    <a:pt x="42" y="119"/>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Rectangle 139"/>
            <p:cNvSpPr>
              <a:spLocks noChangeArrowheads="1"/>
            </p:cNvSpPr>
            <p:nvPr/>
          </p:nvSpPr>
          <p:spPr bwMode="auto">
            <a:xfrm>
              <a:off x="1898202" y="6842127"/>
              <a:ext cx="45279" cy="46956"/>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Rectangle 140"/>
            <p:cNvSpPr>
              <a:spLocks noChangeArrowheads="1"/>
            </p:cNvSpPr>
            <p:nvPr/>
          </p:nvSpPr>
          <p:spPr bwMode="auto">
            <a:xfrm>
              <a:off x="1898202" y="7075232"/>
              <a:ext cx="45279" cy="47795"/>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41"/>
            <p:cNvSpPr>
              <a:spLocks/>
            </p:cNvSpPr>
            <p:nvPr/>
          </p:nvSpPr>
          <p:spPr bwMode="auto">
            <a:xfrm>
              <a:off x="1920003" y="4354277"/>
              <a:ext cx="895525" cy="1407015"/>
            </a:xfrm>
            <a:custGeom>
              <a:avLst/>
              <a:gdLst>
                <a:gd name="T0" fmla="*/ 452 w 452"/>
                <a:gd name="T1" fmla="*/ 344 h 710"/>
                <a:gd name="T2" fmla="*/ 452 w 452"/>
                <a:gd name="T3" fmla="*/ 220 h 710"/>
                <a:gd name="T4" fmla="*/ 411 w 452"/>
                <a:gd name="T5" fmla="*/ 179 h 710"/>
                <a:gd name="T6" fmla="*/ 374 w 452"/>
                <a:gd name="T7" fmla="*/ 204 h 710"/>
                <a:gd name="T8" fmla="*/ 337 w 452"/>
                <a:gd name="T9" fmla="*/ 179 h 710"/>
                <a:gd name="T10" fmla="*/ 298 w 452"/>
                <a:gd name="T11" fmla="*/ 208 h 710"/>
                <a:gd name="T12" fmla="*/ 259 w 452"/>
                <a:gd name="T13" fmla="*/ 179 h 710"/>
                <a:gd name="T14" fmla="*/ 223 w 452"/>
                <a:gd name="T15" fmla="*/ 202 h 710"/>
                <a:gd name="T16" fmla="*/ 223 w 452"/>
                <a:gd name="T17" fmla="*/ 41 h 710"/>
                <a:gd name="T18" fmla="*/ 182 w 452"/>
                <a:gd name="T19" fmla="*/ 0 h 710"/>
                <a:gd name="T20" fmla="*/ 141 w 452"/>
                <a:gd name="T21" fmla="*/ 41 h 710"/>
                <a:gd name="T22" fmla="*/ 141 w 452"/>
                <a:gd name="T23" fmla="*/ 344 h 710"/>
                <a:gd name="T24" fmla="*/ 141 w 452"/>
                <a:gd name="T25" fmla="*/ 377 h 710"/>
                <a:gd name="T26" fmla="*/ 73 w 452"/>
                <a:gd name="T27" fmla="*/ 310 h 710"/>
                <a:gd name="T28" fmla="*/ 16 w 452"/>
                <a:gd name="T29" fmla="*/ 310 h 710"/>
                <a:gd name="T30" fmla="*/ 16 w 452"/>
                <a:gd name="T31" fmla="*/ 367 h 710"/>
                <a:gd name="T32" fmla="*/ 168 w 452"/>
                <a:gd name="T33" fmla="*/ 519 h 710"/>
                <a:gd name="T34" fmla="*/ 175 w 452"/>
                <a:gd name="T35" fmla="*/ 526 h 710"/>
                <a:gd name="T36" fmla="*/ 176 w 452"/>
                <a:gd name="T37" fmla="*/ 527 h 710"/>
                <a:gd name="T38" fmla="*/ 184 w 452"/>
                <a:gd name="T39" fmla="*/ 533 h 710"/>
                <a:gd name="T40" fmla="*/ 185 w 452"/>
                <a:gd name="T41" fmla="*/ 534 h 710"/>
                <a:gd name="T42" fmla="*/ 185 w 452"/>
                <a:gd name="T43" fmla="*/ 710 h 710"/>
                <a:gd name="T44" fmla="*/ 410 w 452"/>
                <a:gd name="T45" fmla="*/ 710 h 710"/>
                <a:gd name="T46" fmla="*/ 410 w 452"/>
                <a:gd name="T47" fmla="*/ 533 h 710"/>
                <a:gd name="T48" fmla="*/ 452 w 452"/>
                <a:gd name="T49" fmla="*/ 458 h 710"/>
                <a:gd name="T50" fmla="*/ 452 w 452"/>
                <a:gd name="T51" fmla="*/ 453 h 710"/>
                <a:gd name="T52" fmla="*/ 452 w 452"/>
                <a:gd name="T53" fmla="*/ 450 h 710"/>
                <a:gd name="T54" fmla="*/ 452 w 452"/>
                <a:gd name="T55" fmla="*/ 450 h 710"/>
                <a:gd name="T56" fmla="*/ 452 w 452"/>
                <a:gd name="T57" fmla="*/ 344 h 710"/>
                <a:gd name="T58" fmla="*/ 452 w 452"/>
                <a:gd name="T59" fmla="*/ 344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52" h="710">
                  <a:moveTo>
                    <a:pt x="452" y="344"/>
                  </a:moveTo>
                  <a:cubicBezTo>
                    <a:pt x="452" y="220"/>
                    <a:pt x="452" y="220"/>
                    <a:pt x="452" y="220"/>
                  </a:cubicBezTo>
                  <a:cubicBezTo>
                    <a:pt x="452" y="198"/>
                    <a:pt x="434" y="179"/>
                    <a:pt x="411" y="179"/>
                  </a:cubicBezTo>
                  <a:cubicBezTo>
                    <a:pt x="395" y="179"/>
                    <a:pt x="380" y="190"/>
                    <a:pt x="374" y="204"/>
                  </a:cubicBezTo>
                  <a:cubicBezTo>
                    <a:pt x="368" y="190"/>
                    <a:pt x="353" y="179"/>
                    <a:pt x="337" y="179"/>
                  </a:cubicBezTo>
                  <a:cubicBezTo>
                    <a:pt x="318" y="179"/>
                    <a:pt x="303" y="191"/>
                    <a:pt x="298" y="208"/>
                  </a:cubicBezTo>
                  <a:cubicBezTo>
                    <a:pt x="293" y="191"/>
                    <a:pt x="277" y="179"/>
                    <a:pt x="259" y="179"/>
                  </a:cubicBezTo>
                  <a:cubicBezTo>
                    <a:pt x="243" y="179"/>
                    <a:pt x="229" y="189"/>
                    <a:pt x="223" y="202"/>
                  </a:cubicBezTo>
                  <a:cubicBezTo>
                    <a:pt x="223" y="41"/>
                    <a:pt x="223" y="41"/>
                    <a:pt x="223" y="41"/>
                  </a:cubicBezTo>
                  <a:cubicBezTo>
                    <a:pt x="223" y="18"/>
                    <a:pt x="205" y="0"/>
                    <a:pt x="182" y="0"/>
                  </a:cubicBezTo>
                  <a:cubicBezTo>
                    <a:pt x="160" y="0"/>
                    <a:pt x="141" y="18"/>
                    <a:pt x="141" y="41"/>
                  </a:cubicBezTo>
                  <a:cubicBezTo>
                    <a:pt x="141" y="344"/>
                    <a:pt x="141" y="344"/>
                    <a:pt x="141" y="344"/>
                  </a:cubicBezTo>
                  <a:cubicBezTo>
                    <a:pt x="141" y="377"/>
                    <a:pt x="141" y="377"/>
                    <a:pt x="141" y="377"/>
                  </a:cubicBezTo>
                  <a:cubicBezTo>
                    <a:pt x="73" y="310"/>
                    <a:pt x="73" y="310"/>
                    <a:pt x="73" y="310"/>
                  </a:cubicBezTo>
                  <a:cubicBezTo>
                    <a:pt x="57" y="294"/>
                    <a:pt x="31" y="294"/>
                    <a:pt x="16" y="310"/>
                  </a:cubicBezTo>
                  <a:cubicBezTo>
                    <a:pt x="0" y="326"/>
                    <a:pt x="0" y="352"/>
                    <a:pt x="16" y="367"/>
                  </a:cubicBezTo>
                  <a:cubicBezTo>
                    <a:pt x="168" y="519"/>
                    <a:pt x="168" y="519"/>
                    <a:pt x="168" y="519"/>
                  </a:cubicBezTo>
                  <a:cubicBezTo>
                    <a:pt x="170" y="521"/>
                    <a:pt x="173" y="524"/>
                    <a:pt x="175" y="526"/>
                  </a:cubicBezTo>
                  <a:cubicBezTo>
                    <a:pt x="176" y="527"/>
                    <a:pt x="176" y="527"/>
                    <a:pt x="176" y="527"/>
                  </a:cubicBezTo>
                  <a:cubicBezTo>
                    <a:pt x="179" y="529"/>
                    <a:pt x="181" y="531"/>
                    <a:pt x="184" y="533"/>
                  </a:cubicBezTo>
                  <a:cubicBezTo>
                    <a:pt x="184" y="533"/>
                    <a:pt x="185" y="533"/>
                    <a:pt x="185" y="534"/>
                  </a:cubicBezTo>
                  <a:cubicBezTo>
                    <a:pt x="185" y="710"/>
                    <a:pt x="185" y="710"/>
                    <a:pt x="185" y="710"/>
                  </a:cubicBezTo>
                  <a:cubicBezTo>
                    <a:pt x="410" y="710"/>
                    <a:pt x="410" y="710"/>
                    <a:pt x="410" y="710"/>
                  </a:cubicBezTo>
                  <a:cubicBezTo>
                    <a:pt x="410" y="533"/>
                    <a:pt x="410" y="533"/>
                    <a:pt x="410" y="533"/>
                  </a:cubicBezTo>
                  <a:cubicBezTo>
                    <a:pt x="433" y="516"/>
                    <a:pt x="449" y="489"/>
                    <a:pt x="452" y="458"/>
                  </a:cubicBezTo>
                  <a:cubicBezTo>
                    <a:pt x="452" y="457"/>
                    <a:pt x="452" y="455"/>
                    <a:pt x="452" y="453"/>
                  </a:cubicBezTo>
                  <a:cubicBezTo>
                    <a:pt x="452" y="450"/>
                    <a:pt x="452" y="450"/>
                    <a:pt x="452" y="450"/>
                  </a:cubicBezTo>
                  <a:cubicBezTo>
                    <a:pt x="452" y="450"/>
                    <a:pt x="452" y="450"/>
                    <a:pt x="452" y="450"/>
                  </a:cubicBezTo>
                  <a:cubicBezTo>
                    <a:pt x="452" y="344"/>
                    <a:pt x="452" y="344"/>
                    <a:pt x="452" y="344"/>
                  </a:cubicBezTo>
                  <a:cubicBezTo>
                    <a:pt x="452" y="344"/>
                    <a:pt x="452" y="344"/>
                    <a:pt x="452" y="344"/>
                  </a:cubicBezTo>
                  <a:close/>
                </a:path>
              </a:pathLst>
            </a:custGeom>
            <a:solidFill>
              <a:srgbClr val="E8AE8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42"/>
            <p:cNvSpPr>
              <a:spLocks/>
            </p:cNvSpPr>
            <p:nvPr/>
          </p:nvSpPr>
          <p:spPr bwMode="auto">
            <a:xfrm>
              <a:off x="2222704" y="4371886"/>
              <a:ext cx="109006" cy="83012"/>
            </a:xfrm>
            <a:custGeom>
              <a:avLst/>
              <a:gdLst>
                <a:gd name="T0" fmla="*/ 55 w 55"/>
                <a:gd name="T1" fmla="*/ 42 h 42"/>
                <a:gd name="T2" fmla="*/ 55 w 55"/>
                <a:gd name="T3" fmla="*/ 18 h 42"/>
                <a:gd name="T4" fmla="*/ 38 w 55"/>
                <a:gd name="T5" fmla="*/ 1 h 42"/>
                <a:gd name="T6" fmla="*/ 17 w 55"/>
                <a:gd name="T7" fmla="*/ 0 h 42"/>
                <a:gd name="T8" fmla="*/ 0 w 55"/>
                <a:gd name="T9" fmla="*/ 17 h 42"/>
                <a:gd name="T10" fmla="*/ 0 w 55"/>
                <a:gd name="T11" fmla="*/ 41 h 42"/>
                <a:gd name="T12" fmla="*/ 55 w 55"/>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55" h="42">
                  <a:moveTo>
                    <a:pt x="55" y="42"/>
                  </a:moveTo>
                  <a:cubicBezTo>
                    <a:pt x="55" y="18"/>
                    <a:pt x="55" y="18"/>
                    <a:pt x="55" y="18"/>
                  </a:cubicBezTo>
                  <a:cubicBezTo>
                    <a:pt x="55" y="8"/>
                    <a:pt x="47" y="1"/>
                    <a:pt x="38" y="1"/>
                  </a:cubicBezTo>
                  <a:cubicBezTo>
                    <a:pt x="17" y="0"/>
                    <a:pt x="17" y="0"/>
                    <a:pt x="17" y="0"/>
                  </a:cubicBezTo>
                  <a:cubicBezTo>
                    <a:pt x="8" y="0"/>
                    <a:pt x="0" y="8"/>
                    <a:pt x="0" y="17"/>
                  </a:cubicBezTo>
                  <a:cubicBezTo>
                    <a:pt x="0" y="41"/>
                    <a:pt x="0" y="41"/>
                    <a:pt x="0" y="41"/>
                  </a:cubicBezTo>
                  <a:lnTo>
                    <a:pt x="55" y="42"/>
                  </a:lnTo>
                  <a:close/>
                </a:path>
              </a:pathLst>
            </a:custGeom>
            <a:solidFill>
              <a:srgbClr val="F9DEB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43"/>
            <p:cNvSpPr>
              <a:spLocks/>
            </p:cNvSpPr>
            <p:nvPr/>
          </p:nvSpPr>
          <p:spPr bwMode="auto">
            <a:xfrm>
              <a:off x="1935935" y="4966388"/>
              <a:ext cx="136677" cy="130807"/>
            </a:xfrm>
            <a:custGeom>
              <a:avLst/>
              <a:gdLst>
                <a:gd name="T0" fmla="*/ 12 w 69"/>
                <a:gd name="T1" fmla="*/ 46 h 66"/>
                <a:gd name="T2" fmla="*/ 33 w 69"/>
                <a:gd name="T3" fmla="*/ 66 h 66"/>
                <a:gd name="T4" fmla="*/ 69 w 69"/>
                <a:gd name="T5" fmla="*/ 28 h 66"/>
                <a:gd name="T6" fmla="*/ 47 w 69"/>
                <a:gd name="T7" fmla="*/ 8 h 66"/>
                <a:gd name="T8" fmla="*/ 16 w 69"/>
                <a:gd name="T9" fmla="*/ 9 h 66"/>
                <a:gd name="T10" fmla="*/ 0 w 69"/>
                <a:gd name="T11" fmla="*/ 26 h 66"/>
                <a:gd name="T12" fmla="*/ 12 w 69"/>
                <a:gd name="T13" fmla="*/ 46 h 66"/>
              </a:gdLst>
              <a:ahLst/>
              <a:cxnLst>
                <a:cxn ang="0">
                  <a:pos x="T0" y="T1"/>
                </a:cxn>
                <a:cxn ang="0">
                  <a:pos x="T2" y="T3"/>
                </a:cxn>
                <a:cxn ang="0">
                  <a:pos x="T4" y="T5"/>
                </a:cxn>
                <a:cxn ang="0">
                  <a:pos x="T6" y="T7"/>
                </a:cxn>
                <a:cxn ang="0">
                  <a:pos x="T8" y="T9"/>
                </a:cxn>
                <a:cxn ang="0">
                  <a:pos x="T10" y="T11"/>
                </a:cxn>
                <a:cxn ang="0">
                  <a:pos x="T12" y="T13"/>
                </a:cxn>
              </a:cxnLst>
              <a:rect l="0" t="0" r="r" b="b"/>
              <a:pathLst>
                <a:path w="69" h="66">
                  <a:moveTo>
                    <a:pt x="12" y="46"/>
                  </a:moveTo>
                  <a:cubicBezTo>
                    <a:pt x="33" y="66"/>
                    <a:pt x="33" y="66"/>
                    <a:pt x="33" y="66"/>
                  </a:cubicBezTo>
                  <a:cubicBezTo>
                    <a:pt x="69" y="28"/>
                    <a:pt x="69" y="28"/>
                    <a:pt x="69" y="28"/>
                  </a:cubicBezTo>
                  <a:cubicBezTo>
                    <a:pt x="47" y="8"/>
                    <a:pt x="47" y="8"/>
                    <a:pt x="47" y="8"/>
                  </a:cubicBezTo>
                  <a:cubicBezTo>
                    <a:pt x="38" y="0"/>
                    <a:pt x="25" y="0"/>
                    <a:pt x="16" y="9"/>
                  </a:cubicBezTo>
                  <a:cubicBezTo>
                    <a:pt x="0" y="26"/>
                    <a:pt x="0" y="26"/>
                    <a:pt x="0" y="26"/>
                  </a:cubicBezTo>
                  <a:cubicBezTo>
                    <a:pt x="2" y="33"/>
                    <a:pt x="6" y="40"/>
                    <a:pt x="12" y="46"/>
                  </a:cubicBezTo>
                  <a:close/>
                </a:path>
              </a:pathLst>
            </a:custGeom>
            <a:solidFill>
              <a:srgbClr val="F9DEB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Rectangle 144"/>
            <p:cNvSpPr>
              <a:spLocks noChangeArrowheads="1"/>
            </p:cNvSpPr>
            <p:nvPr/>
          </p:nvSpPr>
          <p:spPr bwMode="auto">
            <a:xfrm>
              <a:off x="2254567" y="5513933"/>
              <a:ext cx="515682" cy="483818"/>
            </a:xfrm>
            <a:prstGeom prst="rect">
              <a:avLst/>
            </a:prstGeom>
            <a:solidFill>
              <a:srgbClr val="1834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Oval 145"/>
            <p:cNvSpPr>
              <a:spLocks noChangeArrowheads="1"/>
            </p:cNvSpPr>
            <p:nvPr/>
          </p:nvSpPr>
          <p:spPr bwMode="auto">
            <a:xfrm>
              <a:off x="2613448" y="5583529"/>
              <a:ext cx="104813" cy="1148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6"/>
            <p:cNvSpPr>
              <a:spLocks/>
            </p:cNvSpPr>
            <p:nvPr/>
          </p:nvSpPr>
          <p:spPr bwMode="auto">
            <a:xfrm>
              <a:off x="6424462" y="3472168"/>
              <a:ext cx="1986423" cy="2097106"/>
            </a:xfrm>
            <a:custGeom>
              <a:avLst/>
              <a:gdLst>
                <a:gd name="T0" fmla="*/ 2369 w 2369"/>
                <a:gd name="T1" fmla="*/ 846 h 2501"/>
                <a:gd name="T2" fmla="*/ 1133 w 2369"/>
                <a:gd name="T3" fmla="*/ 2501 h 2501"/>
                <a:gd name="T4" fmla="*/ 0 w 2369"/>
                <a:gd name="T5" fmla="*/ 1655 h 2501"/>
                <a:gd name="T6" fmla="*/ 1237 w 2369"/>
                <a:gd name="T7" fmla="*/ 0 h 2501"/>
                <a:gd name="T8" fmla="*/ 2369 w 2369"/>
                <a:gd name="T9" fmla="*/ 846 h 2501"/>
              </a:gdLst>
              <a:ahLst/>
              <a:cxnLst>
                <a:cxn ang="0">
                  <a:pos x="T0" y="T1"/>
                </a:cxn>
                <a:cxn ang="0">
                  <a:pos x="T2" y="T3"/>
                </a:cxn>
                <a:cxn ang="0">
                  <a:pos x="T4" y="T5"/>
                </a:cxn>
                <a:cxn ang="0">
                  <a:pos x="T6" y="T7"/>
                </a:cxn>
                <a:cxn ang="0">
                  <a:pos x="T8" y="T9"/>
                </a:cxn>
              </a:cxnLst>
              <a:rect l="0" t="0" r="r" b="b"/>
              <a:pathLst>
                <a:path w="2369" h="2501">
                  <a:moveTo>
                    <a:pt x="2369" y="846"/>
                  </a:moveTo>
                  <a:lnTo>
                    <a:pt x="1133" y="2501"/>
                  </a:lnTo>
                  <a:lnTo>
                    <a:pt x="0" y="1655"/>
                  </a:lnTo>
                  <a:lnTo>
                    <a:pt x="1237" y="0"/>
                  </a:lnTo>
                  <a:lnTo>
                    <a:pt x="2369" y="846"/>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7"/>
            <p:cNvSpPr>
              <a:spLocks/>
            </p:cNvSpPr>
            <p:nvPr/>
          </p:nvSpPr>
          <p:spPr bwMode="auto">
            <a:xfrm>
              <a:off x="6474773" y="3515771"/>
              <a:ext cx="1894187" cy="2009901"/>
            </a:xfrm>
            <a:custGeom>
              <a:avLst/>
              <a:gdLst>
                <a:gd name="T0" fmla="*/ 921 w 956"/>
                <a:gd name="T1" fmla="*/ 294 h 1014"/>
                <a:gd name="T2" fmla="*/ 934 w 956"/>
                <a:gd name="T3" fmla="*/ 387 h 1014"/>
                <a:gd name="T4" fmla="*/ 493 w 956"/>
                <a:gd name="T5" fmla="*/ 978 h 1014"/>
                <a:gd name="T6" fmla="*/ 400 w 956"/>
                <a:gd name="T7" fmla="*/ 992 h 1014"/>
                <a:gd name="T8" fmla="*/ 35 w 956"/>
                <a:gd name="T9" fmla="*/ 719 h 1014"/>
                <a:gd name="T10" fmla="*/ 22 w 956"/>
                <a:gd name="T11" fmla="*/ 626 h 1014"/>
                <a:gd name="T12" fmla="*/ 463 w 956"/>
                <a:gd name="T13" fmla="*/ 35 h 1014"/>
                <a:gd name="T14" fmla="*/ 556 w 956"/>
                <a:gd name="T15" fmla="*/ 22 h 1014"/>
                <a:gd name="T16" fmla="*/ 921 w 956"/>
                <a:gd name="T17" fmla="*/ 29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1014">
                  <a:moveTo>
                    <a:pt x="921" y="294"/>
                  </a:moveTo>
                  <a:cubicBezTo>
                    <a:pt x="950" y="316"/>
                    <a:pt x="956" y="358"/>
                    <a:pt x="934" y="387"/>
                  </a:cubicBezTo>
                  <a:cubicBezTo>
                    <a:pt x="493" y="978"/>
                    <a:pt x="493" y="978"/>
                    <a:pt x="493" y="978"/>
                  </a:cubicBezTo>
                  <a:cubicBezTo>
                    <a:pt x="471" y="1007"/>
                    <a:pt x="430" y="1014"/>
                    <a:pt x="400" y="992"/>
                  </a:cubicBezTo>
                  <a:cubicBezTo>
                    <a:pt x="35" y="719"/>
                    <a:pt x="35" y="719"/>
                    <a:pt x="35" y="719"/>
                  </a:cubicBezTo>
                  <a:cubicBezTo>
                    <a:pt x="6" y="697"/>
                    <a:pt x="0" y="656"/>
                    <a:pt x="22" y="626"/>
                  </a:cubicBezTo>
                  <a:cubicBezTo>
                    <a:pt x="463" y="35"/>
                    <a:pt x="463" y="35"/>
                    <a:pt x="463" y="35"/>
                  </a:cubicBezTo>
                  <a:cubicBezTo>
                    <a:pt x="485" y="6"/>
                    <a:pt x="526" y="0"/>
                    <a:pt x="556" y="22"/>
                  </a:cubicBezTo>
                  <a:lnTo>
                    <a:pt x="921" y="294"/>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8"/>
            <p:cNvSpPr>
              <a:spLocks/>
            </p:cNvSpPr>
            <p:nvPr/>
          </p:nvSpPr>
          <p:spPr bwMode="auto">
            <a:xfrm>
              <a:off x="6629058" y="3674248"/>
              <a:ext cx="1563815" cy="1677014"/>
            </a:xfrm>
            <a:custGeom>
              <a:avLst/>
              <a:gdLst>
                <a:gd name="T0" fmla="*/ 1865 w 1865"/>
                <a:gd name="T1" fmla="*/ 627 h 2000"/>
                <a:gd name="T2" fmla="*/ 841 w 1865"/>
                <a:gd name="T3" fmla="*/ 2000 h 2000"/>
                <a:gd name="T4" fmla="*/ 0 w 1865"/>
                <a:gd name="T5" fmla="*/ 1371 h 2000"/>
                <a:gd name="T6" fmla="*/ 1023 w 1865"/>
                <a:gd name="T7" fmla="*/ 0 h 2000"/>
                <a:gd name="T8" fmla="*/ 1865 w 1865"/>
                <a:gd name="T9" fmla="*/ 627 h 2000"/>
              </a:gdLst>
              <a:ahLst/>
              <a:cxnLst>
                <a:cxn ang="0">
                  <a:pos x="T0" y="T1"/>
                </a:cxn>
                <a:cxn ang="0">
                  <a:pos x="T2" y="T3"/>
                </a:cxn>
                <a:cxn ang="0">
                  <a:pos x="T4" y="T5"/>
                </a:cxn>
                <a:cxn ang="0">
                  <a:pos x="T6" y="T7"/>
                </a:cxn>
                <a:cxn ang="0">
                  <a:pos x="T8" y="T9"/>
                </a:cxn>
              </a:cxnLst>
              <a:rect l="0" t="0" r="r" b="b"/>
              <a:pathLst>
                <a:path w="1865" h="2000">
                  <a:moveTo>
                    <a:pt x="1865" y="627"/>
                  </a:moveTo>
                  <a:lnTo>
                    <a:pt x="841" y="2000"/>
                  </a:lnTo>
                  <a:lnTo>
                    <a:pt x="0" y="1371"/>
                  </a:lnTo>
                  <a:lnTo>
                    <a:pt x="1023" y="0"/>
                  </a:lnTo>
                  <a:lnTo>
                    <a:pt x="1865" y="627"/>
                  </a:lnTo>
                  <a:close/>
                </a:path>
              </a:pathLst>
            </a:custGeom>
            <a:solidFill>
              <a:srgbClr val="62BA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9"/>
            <p:cNvSpPr>
              <a:spLocks/>
            </p:cNvSpPr>
            <p:nvPr/>
          </p:nvSpPr>
          <p:spPr bwMode="auto">
            <a:xfrm>
              <a:off x="7572378" y="4153874"/>
              <a:ext cx="479626" cy="547545"/>
            </a:xfrm>
            <a:custGeom>
              <a:avLst/>
              <a:gdLst>
                <a:gd name="T0" fmla="*/ 242 w 242"/>
                <a:gd name="T1" fmla="*/ 48 h 276"/>
                <a:gd name="T2" fmla="*/ 193 w 242"/>
                <a:gd name="T3" fmla="*/ 9 h 276"/>
                <a:gd name="T4" fmla="*/ 154 w 242"/>
                <a:gd name="T5" fmla="*/ 15 h 276"/>
                <a:gd name="T6" fmla="*/ 68 w 242"/>
                <a:gd name="T7" fmla="*/ 98 h 276"/>
                <a:gd name="T8" fmla="*/ 10 w 242"/>
                <a:gd name="T9" fmla="*/ 198 h 276"/>
                <a:gd name="T10" fmla="*/ 13 w 242"/>
                <a:gd name="T11" fmla="*/ 237 h 276"/>
                <a:gd name="T12" fmla="*/ 63 w 242"/>
                <a:gd name="T13" fmla="*/ 276 h 276"/>
                <a:gd name="T14" fmla="*/ 242 w 242"/>
                <a:gd name="T15" fmla="*/ 48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76">
                  <a:moveTo>
                    <a:pt x="242" y="48"/>
                  </a:moveTo>
                  <a:cubicBezTo>
                    <a:pt x="193" y="9"/>
                    <a:pt x="193" y="9"/>
                    <a:pt x="193" y="9"/>
                  </a:cubicBezTo>
                  <a:cubicBezTo>
                    <a:pt x="181" y="0"/>
                    <a:pt x="164" y="2"/>
                    <a:pt x="154" y="15"/>
                  </a:cubicBezTo>
                  <a:cubicBezTo>
                    <a:pt x="68" y="98"/>
                    <a:pt x="68" y="98"/>
                    <a:pt x="68" y="98"/>
                  </a:cubicBezTo>
                  <a:cubicBezTo>
                    <a:pt x="10" y="198"/>
                    <a:pt x="10" y="198"/>
                    <a:pt x="10" y="198"/>
                  </a:cubicBezTo>
                  <a:cubicBezTo>
                    <a:pt x="0" y="210"/>
                    <a:pt x="2" y="227"/>
                    <a:pt x="13" y="237"/>
                  </a:cubicBezTo>
                  <a:cubicBezTo>
                    <a:pt x="63" y="276"/>
                    <a:pt x="63" y="276"/>
                    <a:pt x="63" y="276"/>
                  </a:cubicBezTo>
                  <a:lnTo>
                    <a:pt x="242" y="48"/>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50"/>
            <p:cNvSpPr>
              <a:spLocks/>
            </p:cNvSpPr>
            <p:nvPr/>
          </p:nvSpPr>
          <p:spPr bwMode="auto">
            <a:xfrm>
              <a:off x="7277224" y="3971918"/>
              <a:ext cx="499750" cy="457825"/>
            </a:xfrm>
            <a:custGeom>
              <a:avLst/>
              <a:gdLst>
                <a:gd name="T0" fmla="*/ 162 w 252"/>
                <a:gd name="T1" fmla="*/ 40 h 231"/>
                <a:gd name="T2" fmla="*/ 36 w 252"/>
                <a:gd name="T3" fmla="*/ 46 h 231"/>
                <a:gd name="T4" fmla="*/ 59 w 252"/>
                <a:gd name="T5" fmla="*/ 170 h 231"/>
                <a:gd name="T6" fmla="*/ 62 w 252"/>
                <a:gd name="T7" fmla="*/ 187 h 231"/>
                <a:gd name="T8" fmla="*/ 80 w 252"/>
                <a:gd name="T9" fmla="*/ 201 h 231"/>
                <a:gd name="T10" fmla="*/ 99 w 252"/>
                <a:gd name="T11" fmla="*/ 199 h 231"/>
                <a:gd name="T12" fmla="*/ 100 w 252"/>
                <a:gd name="T13" fmla="*/ 198 h 231"/>
                <a:gd name="T14" fmla="*/ 165 w 252"/>
                <a:gd name="T15" fmla="*/ 208 h 231"/>
                <a:gd name="T16" fmla="*/ 194 w 252"/>
                <a:gd name="T17" fmla="*/ 231 h 231"/>
                <a:gd name="T18" fmla="*/ 229 w 252"/>
                <a:gd name="T19" fmla="*/ 198 h 231"/>
                <a:gd name="T20" fmla="*/ 252 w 252"/>
                <a:gd name="T21" fmla="*/ 156 h 231"/>
                <a:gd name="T22" fmla="*/ 224 w 252"/>
                <a:gd name="T23" fmla="*/ 134 h 231"/>
                <a:gd name="T24" fmla="*/ 198 w 252"/>
                <a:gd name="T25" fmla="*/ 72 h 231"/>
                <a:gd name="T26" fmla="*/ 199 w 252"/>
                <a:gd name="T27" fmla="*/ 71 h 231"/>
                <a:gd name="T28" fmla="*/ 197 w 252"/>
                <a:gd name="T29" fmla="*/ 53 h 231"/>
                <a:gd name="T30" fmla="*/ 179 w 252"/>
                <a:gd name="T31" fmla="*/ 38 h 231"/>
                <a:gd name="T32" fmla="*/ 162 w 252"/>
                <a:gd name="T33" fmla="*/ 4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2" h="231">
                  <a:moveTo>
                    <a:pt x="162" y="40"/>
                  </a:moveTo>
                  <a:cubicBezTo>
                    <a:pt x="117" y="9"/>
                    <a:pt x="72" y="0"/>
                    <a:pt x="36" y="46"/>
                  </a:cubicBezTo>
                  <a:cubicBezTo>
                    <a:pt x="0" y="92"/>
                    <a:pt x="19" y="134"/>
                    <a:pt x="59" y="170"/>
                  </a:cubicBezTo>
                  <a:cubicBezTo>
                    <a:pt x="56" y="175"/>
                    <a:pt x="57" y="183"/>
                    <a:pt x="62" y="187"/>
                  </a:cubicBezTo>
                  <a:cubicBezTo>
                    <a:pt x="80" y="201"/>
                    <a:pt x="80" y="201"/>
                    <a:pt x="80" y="201"/>
                  </a:cubicBezTo>
                  <a:cubicBezTo>
                    <a:pt x="86" y="206"/>
                    <a:pt x="94" y="205"/>
                    <a:pt x="99" y="199"/>
                  </a:cubicBezTo>
                  <a:cubicBezTo>
                    <a:pt x="99" y="199"/>
                    <a:pt x="99" y="198"/>
                    <a:pt x="100" y="198"/>
                  </a:cubicBezTo>
                  <a:cubicBezTo>
                    <a:pt x="122" y="208"/>
                    <a:pt x="145" y="212"/>
                    <a:pt x="165" y="208"/>
                  </a:cubicBezTo>
                  <a:cubicBezTo>
                    <a:pt x="194" y="231"/>
                    <a:pt x="194" y="231"/>
                    <a:pt x="194" y="231"/>
                  </a:cubicBezTo>
                  <a:cubicBezTo>
                    <a:pt x="207" y="222"/>
                    <a:pt x="219" y="212"/>
                    <a:pt x="229" y="198"/>
                  </a:cubicBezTo>
                  <a:cubicBezTo>
                    <a:pt x="240" y="185"/>
                    <a:pt x="247" y="171"/>
                    <a:pt x="252" y="156"/>
                  </a:cubicBezTo>
                  <a:cubicBezTo>
                    <a:pt x="224" y="134"/>
                    <a:pt x="224" y="134"/>
                    <a:pt x="224" y="134"/>
                  </a:cubicBezTo>
                  <a:cubicBezTo>
                    <a:pt x="223" y="113"/>
                    <a:pt x="214" y="92"/>
                    <a:pt x="198" y="72"/>
                  </a:cubicBezTo>
                  <a:cubicBezTo>
                    <a:pt x="199" y="72"/>
                    <a:pt x="199" y="72"/>
                    <a:pt x="199" y="71"/>
                  </a:cubicBezTo>
                  <a:cubicBezTo>
                    <a:pt x="204" y="65"/>
                    <a:pt x="203" y="57"/>
                    <a:pt x="197" y="53"/>
                  </a:cubicBezTo>
                  <a:cubicBezTo>
                    <a:pt x="179" y="38"/>
                    <a:pt x="179" y="38"/>
                    <a:pt x="179" y="38"/>
                  </a:cubicBezTo>
                  <a:cubicBezTo>
                    <a:pt x="174" y="34"/>
                    <a:pt x="166" y="35"/>
                    <a:pt x="162" y="40"/>
                  </a:cubicBezTo>
                  <a:close/>
                </a:path>
              </a:pathLst>
            </a:custGeom>
            <a:solidFill>
              <a:srgbClr val="FABF3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51"/>
            <p:cNvSpPr>
              <a:spLocks/>
            </p:cNvSpPr>
            <p:nvPr/>
          </p:nvSpPr>
          <p:spPr bwMode="auto">
            <a:xfrm>
              <a:off x="5166702" y="4044868"/>
              <a:ext cx="1370959" cy="1403661"/>
            </a:xfrm>
            <a:custGeom>
              <a:avLst/>
              <a:gdLst>
                <a:gd name="T0" fmla="*/ 1635 w 1635"/>
                <a:gd name="T1" fmla="*/ 1066 h 1674"/>
                <a:gd name="T2" fmla="*/ 676 w 1635"/>
                <a:gd name="T3" fmla="*/ 1674 h 1674"/>
                <a:gd name="T4" fmla="*/ 0 w 1635"/>
                <a:gd name="T5" fmla="*/ 608 h 1674"/>
                <a:gd name="T6" fmla="*/ 959 w 1635"/>
                <a:gd name="T7" fmla="*/ 0 h 1674"/>
                <a:gd name="T8" fmla="*/ 1635 w 1635"/>
                <a:gd name="T9" fmla="*/ 1066 h 1674"/>
              </a:gdLst>
              <a:ahLst/>
              <a:cxnLst>
                <a:cxn ang="0">
                  <a:pos x="T0" y="T1"/>
                </a:cxn>
                <a:cxn ang="0">
                  <a:pos x="T2" y="T3"/>
                </a:cxn>
                <a:cxn ang="0">
                  <a:pos x="T4" y="T5"/>
                </a:cxn>
                <a:cxn ang="0">
                  <a:pos x="T6" y="T7"/>
                </a:cxn>
                <a:cxn ang="0">
                  <a:pos x="T8" y="T9"/>
                </a:cxn>
              </a:cxnLst>
              <a:rect l="0" t="0" r="r" b="b"/>
              <a:pathLst>
                <a:path w="1635" h="1674">
                  <a:moveTo>
                    <a:pt x="1635" y="1066"/>
                  </a:moveTo>
                  <a:lnTo>
                    <a:pt x="676" y="1674"/>
                  </a:lnTo>
                  <a:lnTo>
                    <a:pt x="0" y="608"/>
                  </a:lnTo>
                  <a:lnTo>
                    <a:pt x="959" y="0"/>
                  </a:lnTo>
                  <a:lnTo>
                    <a:pt x="1635" y="1066"/>
                  </a:lnTo>
                  <a:close/>
                </a:path>
              </a:pathLst>
            </a:custGeom>
            <a:solidFill>
              <a:srgbClr val="C03E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52"/>
            <p:cNvSpPr>
              <a:spLocks/>
            </p:cNvSpPr>
            <p:nvPr/>
          </p:nvSpPr>
          <p:spPr bwMode="auto">
            <a:xfrm>
              <a:off x="5271515" y="4134589"/>
              <a:ext cx="1018786" cy="998662"/>
            </a:xfrm>
            <a:custGeom>
              <a:avLst/>
              <a:gdLst>
                <a:gd name="T0" fmla="*/ 1215 w 1215"/>
                <a:gd name="T1" fmla="*/ 702 h 1191"/>
                <a:gd name="T2" fmla="*/ 444 w 1215"/>
                <a:gd name="T3" fmla="*/ 1191 h 1191"/>
                <a:gd name="T4" fmla="*/ 0 w 1215"/>
                <a:gd name="T5" fmla="*/ 487 h 1191"/>
                <a:gd name="T6" fmla="*/ 768 w 1215"/>
                <a:gd name="T7" fmla="*/ 0 h 1191"/>
                <a:gd name="T8" fmla="*/ 1215 w 1215"/>
                <a:gd name="T9" fmla="*/ 702 h 1191"/>
              </a:gdLst>
              <a:ahLst/>
              <a:cxnLst>
                <a:cxn ang="0">
                  <a:pos x="T0" y="T1"/>
                </a:cxn>
                <a:cxn ang="0">
                  <a:pos x="T2" y="T3"/>
                </a:cxn>
                <a:cxn ang="0">
                  <a:pos x="T4" y="T5"/>
                </a:cxn>
                <a:cxn ang="0">
                  <a:pos x="T6" y="T7"/>
                </a:cxn>
                <a:cxn ang="0">
                  <a:pos x="T8" y="T9"/>
                </a:cxn>
              </a:cxnLst>
              <a:rect l="0" t="0" r="r" b="b"/>
              <a:pathLst>
                <a:path w="1215" h="1191">
                  <a:moveTo>
                    <a:pt x="1215" y="702"/>
                  </a:moveTo>
                  <a:lnTo>
                    <a:pt x="444" y="1191"/>
                  </a:lnTo>
                  <a:lnTo>
                    <a:pt x="0" y="487"/>
                  </a:lnTo>
                  <a:lnTo>
                    <a:pt x="768" y="0"/>
                  </a:lnTo>
                  <a:lnTo>
                    <a:pt x="1215" y="70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3"/>
            <p:cNvSpPr>
              <a:spLocks/>
            </p:cNvSpPr>
            <p:nvPr/>
          </p:nvSpPr>
          <p:spPr bwMode="auto">
            <a:xfrm>
              <a:off x="5396453" y="3922446"/>
              <a:ext cx="368105" cy="314440"/>
            </a:xfrm>
            <a:custGeom>
              <a:avLst/>
              <a:gdLst>
                <a:gd name="T0" fmla="*/ 186 w 186"/>
                <a:gd name="T1" fmla="*/ 83 h 159"/>
                <a:gd name="T2" fmla="*/ 92 w 186"/>
                <a:gd name="T3" fmla="*/ 0 h 159"/>
                <a:gd name="T4" fmla="*/ 0 w 186"/>
                <a:gd name="T5" fmla="*/ 58 h 159"/>
                <a:gd name="T6" fmla="*/ 66 w 186"/>
                <a:gd name="T7" fmla="*/ 159 h 159"/>
                <a:gd name="T8" fmla="*/ 186 w 186"/>
                <a:gd name="T9" fmla="*/ 83 h 159"/>
              </a:gdLst>
              <a:ahLst/>
              <a:cxnLst>
                <a:cxn ang="0">
                  <a:pos x="T0" y="T1"/>
                </a:cxn>
                <a:cxn ang="0">
                  <a:pos x="T2" y="T3"/>
                </a:cxn>
                <a:cxn ang="0">
                  <a:pos x="T4" y="T5"/>
                </a:cxn>
                <a:cxn ang="0">
                  <a:pos x="T6" y="T7"/>
                </a:cxn>
                <a:cxn ang="0">
                  <a:pos x="T8" y="T9"/>
                </a:cxn>
              </a:cxnLst>
              <a:rect l="0" t="0" r="r" b="b"/>
              <a:pathLst>
                <a:path w="186" h="159">
                  <a:moveTo>
                    <a:pt x="186" y="83"/>
                  </a:moveTo>
                  <a:cubicBezTo>
                    <a:pt x="155" y="55"/>
                    <a:pt x="124" y="28"/>
                    <a:pt x="92" y="0"/>
                  </a:cubicBezTo>
                  <a:cubicBezTo>
                    <a:pt x="55" y="23"/>
                    <a:pt x="37" y="35"/>
                    <a:pt x="0" y="58"/>
                  </a:cubicBezTo>
                  <a:cubicBezTo>
                    <a:pt x="22" y="92"/>
                    <a:pt x="44" y="125"/>
                    <a:pt x="66" y="159"/>
                  </a:cubicBezTo>
                  <a:cubicBezTo>
                    <a:pt x="106" y="134"/>
                    <a:pt x="146" y="108"/>
                    <a:pt x="186" y="83"/>
                  </a:cubicBezTo>
                  <a:close/>
                </a:path>
              </a:pathLst>
            </a:custGeom>
            <a:solidFill>
              <a:srgbClr val="FF6C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4"/>
            <p:cNvSpPr>
              <a:spLocks/>
            </p:cNvSpPr>
            <p:nvPr/>
          </p:nvSpPr>
          <p:spPr bwMode="auto">
            <a:xfrm>
              <a:off x="5570862" y="3813440"/>
              <a:ext cx="430154" cy="275030"/>
            </a:xfrm>
            <a:custGeom>
              <a:avLst/>
              <a:gdLst>
                <a:gd name="T0" fmla="*/ 217 w 217"/>
                <a:gd name="T1" fmla="*/ 63 h 139"/>
                <a:gd name="T2" fmla="*/ 92 w 217"/>
                <a:gd name="T3" fmla="*/ 0 h 139"/>
                <a:gd name="T4" fmla="*/ 0 w 217"/>
                <a:gd name="T5" fmla="*/ 58 h 139"/>
                <a:gd name="T6" fmla="*/ 97 w 217"/>
                <a:gd name="T7" fmla="*/ 139 h 139"/>
                <a:gd name="T8" fmla="*/ 217 w 217"/>
                <a:gd name="T9" fmla="*/ 63 h 139"/>
              </a:gdLst>
              <a:ahLst/>
              <a:cxnLst>
                <a:cxn ang="0">
                  <a:pos x="T0" y="T1"/>
                </a:cxn>
                <a:cxn ang="0">
                  <a:pos x="T2" y="T3"/>
                </a:cxn>
                <a:cxn ang="0">
                  <a:pos x="T4" y="T5"/>
                </a:cxn>
                <a:cxn ang="0">
                  <a:pos x="T6" y="T7"/>
                </a:cxn>
                <a:cxn ang="0">
                  <a:pos x="T8" y="T9"/>
                </a:cxn>
              </a:cxnLst>
              <a:rect l="0" t="0" r="r" b="b"/>
              <a:pathLst>
                <a:path w="217" h="139">
                  <a:moveTo>
                    <a:pt x="217" y="63"/>
                  </a:moveTo>
                  <a:cubicBezTo>
                    <a:pt x="175" y="42"/>
                    <a:pt x="133" y="21"/>
                    <a:pt x="92" y="0"/>
                  </a:cubicBezTo>
                  <a:cubicBezTo>
                    <a:pt x="55" y="23"/>
                    <a:pt x="36" y="35"/>
                    <a:pt x="0" y="58"/>
                  </a:cubicBezTo>
                  <a:cubicBezTo>
                    <a:pt x="32" y="85"/>
                    <a:pt x="64" y="112"/>
                    <a:pt x="97" y="139"/>
                  </a:cubicBezTo>
                  <a:cubicBezTo>
                    <a:pt x="137" y="114"/>
                    <a:pt x="177" y="88"/>
                    <a:pt x="217" y="63"/>
                  </a:cubicBezTo>
                  <a:close/>
                </a:path>
              </a:pathLst>
            </a:custGeom>
            <a:solidFill>
              <a:srgbClr val="27C6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5"/>
            <p:cNvSpPr>
              <a:spLocks/>
            </p:cNvSpPr>
            <p:nvPr/>
          </p:nvSpPr>
          <p:spPr bwMode="auto">
            <a:xfrm>
              <a:off x="5225397" y="4031452"/>
              <a:ext cx="307732" cy="352173"/>
            </a:xfrm>
            <a:custGeom>
              <a:avLst/>
              <a:gdLst>
                <a:gd name="T0" fmla="*/ 155 w 155"/>
                <a:gd name="T1" fmla="*/ 103 h 178"/>
                <a:gd name="T2" fmla="*/ 92 w 155"/>
                <a:gd name="T3" fmla="*/ 0 h 178"/>
                <a:gd name="T4" fmla="*/ 0 w 155"/>
                <a:gd name="T5" fmla="*/ 58 h 178"/>
                <a:gd name="T6" fmla="*/ 35 w 155"/>
                <a:gd name="T7" fmla="*/ 178 h 178"/>
                <a:gd name="T8" fmla="*/ 155 w 155"/>
                <a:gd name="T9" fmla="*/ 103 h 178"/>
              </a:gdLst>
              <a:ahLst/>
              <a:cxnLst>
                <a:cxn ang="0">
                  <a:pos x="T0" y="T1"/>
                </a:cxn>
                <a:cxn ang="0">
                  <a:pos x="T2" y="T3"/>
                </a:cxn>
                <a:cxn ang="0">
                  <a:pos x="T4" y="T5"/>
                </a:cxn>
                <a:cxn ang="0">
                  <a:pos x="T6" y="T7"/>
                </a:cxn>
                <a:cxn ang="0">
                  <a:pos x="T8" y="T9"/>
                </a:cxn>
              </a:cxnLst>
              <a:rect l="0" t="0" r="r" b="b"/>
              <a:pathLst>
                <a:path w="155" h="178">
                  <a:moveTo>
                    <a:pt x="155" y="103"/>
                  </a:moveTo>
                  <a:cubicBezTo>
                    <a:pt x="134" y="68"/>
                    <a:pt x="113" y="34"/>
                    <a:pt x="92" y="0"/>
                  </a:cubicBezTo>
                  <a:cubicBezTo>
                    <a:pt x="55" y="23"/>
                    <a:pt x="37" y="35"/>
                    <a:pt x="0" y="58"/>
                  </a:cubicBezTo>
                  <a:cubicBezTo>
                    <a:pt x="11" y="98"/>
                    <a:pt x="23" y="138"/>
                    <a:pt x="35" y="178"/>
                  </a:cubicBezTo>
                  <a:cubicBezTo>
                    <a:pt x="75" y="153"/>
                    <a:pt x="115" y="128"/>
                    <a:pt x="155" y="103"/>
                  </a:cubicBezTo>
                  <a:close/>
                </a:path>
              </a:pathLst>
            </a:custGeom>
            <a:solidFill>
              <a:srgbClr val="27C6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6"/>
            <p:cNvSpPr>
              <a:spLocks/>
            </p:cNvSpPr>
            <p:nvPr/>
          </p:nvSpPr>
          <p:spPr bwMode="auto">
            <a:xfrm>
              <a:off x="5527260" y="4084278"/>
              <a:ext cx="465371" cy="533290"/>
            </a:xfrm>
            <a:custGeom>
              <a:avLst/>
              <a:gdLst>
                <a:gd name="T0" fmla="*/ 0 w 235"/>
                <a:gd name="T1" fmla="*/ 76 h 269"/>
                <a:gd name="T2" fmla="*/ 94 w 235"/>
                <a:gd name="T3" fmla="*/ 226 h 269"/>
                <a:gd name="T4" fmla="*/ 192 w 235"/>
                <a:gd name="T5" fmla="*/ 248 h 269"/>
                <a:gd name="T6" fmla="*/ 214 w 235"/>
                <a:gd name="T7" fmla="*/ 150 h 269"/>
                <a:gd name="T8" fmla="*/ 119 w 235"/>
                <a:gd name="T9" fmla="*/ 0 h 269"/>
                <a:gd name="T10" fmla="*/ 0 w 235"/>
                <a:gd name="T11" fmla="*/ 76 h 269"/>
              </a:gdLst>
              <a:ahLst/>
              <a:cxnLst>
                <a:cxn ang="0">
                  <a:pos x="T0" y="T1"/>
                </a:cxn>
                <a:cxn ang="0">
                  <a:pos x="T2" y="T3"/>
                </a:cxn>
                <a:cxn ang="0">
                  <a:pos x="T4" y="T5"/>
                </a:cxn>
                <a:cxn ang="0">
                  <a:pos x="T6" y="T7"/>
                </a:cxn>
                <a:cxn ang="0">
                  <a:pos x="T8" y="T9"/>
                </a:cxn>
                <a:cxn ang="0">
                  <a:pos x="T10" y="T11"/>
                </a:cxn>
              </a:cxnLst>
              <a:rect l="0" t="0" r="r" b="b"/>
              <a:pathLst>
                <a:path w="235" h="269">
                  <a:moveTo>
                    <a:pt x="0" y="76"/>
                  </a:moveTo>
                  <a:cubicBezTo>
                    <a:pt x="94" y="226"/>
                    <a:pt x="94" y="226"/>
                    <a:pt x="94" y="226"/>
                  </a:cubicBezTo>
                  <a:cubicBezTo>
                    <a:pt x="115" y="259"/>
                    <a:pt x="159" y="269"/>
                    <a:pt x="192" y="248"/>
                  </a:cubicBezTo>
                  <a:cubicBezTo>
                    <a:pt x="225" y="227"/>
                    <a:pt x="235" y="183"/>
                    <a:pt x="214" y="150"/>
                  </a:cubicBezTo>
                  <a:cubicBezTo>
                    <a:pt x="119" y="0"/>
                    <a:pt x="119" y="0"/>
                    <a:pt x="119" y="0"/>
                  </a:cubicBezTo>
                  <a:lnTo>
                    <a:pt x="0" y="76"/>
                  </a:lnTo>
                  <a:close/>
                </a:path>
              </a:pathLst>
            </a:custGeom>
            <a:solidFill>
              <a:srgbClr val="E056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7"/>
            <p:cNvSpPr>
              <a:spLocks/>
            </p:cNvSpPr>
            <p:nvPr/>
          </p:nvSpPr>
          <p:spPr bwMode="auto">
            <a:xfrm>
              <a:off x="5761203" y="3935863"/>
              <a:ext cx="467048" cy="533290"/>
            </a:xfrm>
            <a:custGeom>
              <a:avLst/>
              <a:gdLst>
                <a:gd name="T0" fmla="*/ 0 w 236"/>
                <a:gd name="T1" fmla="*/ 76 h 269"/>
                <a:gd name="T2" fmla="*/ 95 w 236"/>
                <a:gd name="T3" fmla="*/ 226 h 269"/>
                <a:gd name="T4" fmla="*/ 193 w 236"/>
                <a:gd name="T5" fmla="*/ 248 h 269"/>
                <a:gd name="T6" fmla="*/ 215 w 236"/>
                <a:gd name="T7" fmla="*/ 150 h 269"/>
                <a:gd name="T8" fmla="*/ 120 w 236"/>
                <a:gd name="T9" fmla="*/ 0 h 269"/>
                <a:gd name="T10" fmla="*/ 0 w 236"/>
                <a:gd name="T11" fmla="*/ 76 h 269"/>
              </a:gdLst>
              <a:ahLst/>
              <a:cxnLst>
                <a:cxn ang="0">
                  <a:pos x="T0" y="T1"/>
                </a:cxn>
                <a:cxn ang="0">
                  <a:pos x="T2" y="T3"/>
                </a:cxn>
                <a:cxn ang="0">
                  <a:pos x="T4" y="T5"/>
                </a:cxn>
                <a:cxn ang="0">
                  <a:pos x="T6" y="T7"/>
                </a:cxn>
                <a:cxn ang="0">
                  <a:pos x="T8" y="T9"/>
                </a:cxn>
                <a:cxn ang="0">
                  <a:pos x="T10" y="T11"/>
                </a:cxn>
              </a:cxnLst>
              <a:rect l="0" t="0" r="r" b="b"/>
              <a:pathLst>
                <a:path w="236" h="269">
                  <a:moveTo>
                    <a:pt x="0" y="76"/>
                  </a:moveTo>
                  <a:cubicBezTo>
                    <a:pt x="95" y="226"/>
                    <a:pt x="95" y="226"/>
                    <a:pt x="95" y="226"/>
                  </a:cubicBezTo>
                  <a:cubicBezTo>
                    <a:pt x="116" y="259"/>
                    <a:pt x="160" y="269"/>
                    <a:pt x="193" y="248"/>
                  </a:cubicBezTo>
                  <a:cubicBezTo>
                    <a:pt x="226" y="227"/>
                    <a:pt x="236" y="183"/>
                    <a:pt x="215" y="150"/>
                  </a:cubicBezTo>
                  <a:cubicBezTo>
                    <a:pt x="120" y="0"/>
                    <a:pt x="120" y="0"/>
                    <a:pt x="120" y="0"/>
                  </a:cubicBezTo>
                  <a:lnTo>
                    <a:pt x="0" y="76"/>
                  </a:lnTo>
                  <a:close/>
                </a:path>
              </a:pathLst>
            </a:custGeom>
            <a:solidFill>
              <a:srgbClr val="1CA9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8"/>
            <p:cNvSpPr>
              <a:spLocks/>
            </p:cNvSpPr>
            <p:nvPr/>
          </p:nvSpPr>
          <p:spPr bwMode="auto">
            <a:xfrm>
              <a:off x="5293316" y="4233532"/>
              <a:ext cx="467887" cy="530775"/>
            </a:xfrm>
            <a:custGeom>
              <a:avLst/>
              <a:gdLst>
                <a:gd name="T0" fmla="*/ 0 w 236"/>
                <a:gd name="T1" fmla="*/ 76 h 268"/>
                <a:gd name="T2" fmla="*/ 95 w 236"/>
                <a:gd name="T3" fmla="*/ 225 h 268"/>
                <a:gd name="T4" fmla="*/ 193 w 236"/>
                <a:gd name="T5" fmla="*/ 247 h 268"/>
                <a:gd name="T6" fmla="*/ 215 w 236"/>
                <a:gd name="T7" fmla="*/ 149 h 268"/>
                <a:gd name="T8" fmla="*/ 120 w 236"/>
                <a:gd name="T9" fmla="*/ 0 h 268"/>
                <a:gd name="T10" fmla="*/ 0 w 236"/>
                <a:gd name="T11" fmla="*/ 76 h 268"/>
              </a:gdLst>
              <a:ahLst/>
              <a:cxnLst>
                <a:cxn ang="0">
                  <a:pos x="T0" y="T1"/>
                </a:cxn>
                <a:cxn ang="0">
                  <a:pos x="T2" y="T3"/>
                </a:cxn>
                <a:cxn ang="0">
                  <a:pos x="T4" y="T5"/>
                </a:cxn>
                <a:cxn ang="0">
                  <a:pos x="T6" y="T7"/>
                </a:cxn>
                <a:cxn ang="0">
                  <a:pos x="T8" y="T9"/>
                </a:cxn>
                <a:cxn ang="0">
                  <a:pos x="T10" y="T11"/>
                </a:cxn>
              </a:cxnLst>
              <a:rect l="0" t="0" r="r" b="b"/>
              <a:pathLst>
                <a:path w="236" h="268">
                  <a:moveTo>
                    <a:pt x="0" y="76"/>
                  </a:moveTo>
                  <a:cubicBezTo>
                    <a:pt x="95" y="225"/>
                    <a:pt x="95" y="225"/>
                    <a:pt x="95" y="225"/>
                  </a:cubicBezTo>
                  <a:cubicBezTo>
                    <a:pt x="116" y="258"/>
                    <a:pt x="160" y="268"/>
                    <a:pt x="193" y="247"/>
                  </a:cubicBezTo>
                  <a:cubicBezTo>
                    <a:pt x="226" y="226"/>
                    <a:pt x="236" y="182"/>
                    <a:pt x="215" y="149"/>
                  </a:cubicBezTo>
                  <a:cubicBezTo>
                    <a:pt x="120" y="0"/>
                    <a:pt x="120" y="0"/>
                    <a:pt x="120" y="0"/>
                  </a:cubicBezTo>
                  <a:lnTo>
                    <a:pt x="0" y="76"/>
                  </a:lnTo>
                  <a:close/>
                </a:path>
              </a:pathLst>
            </a:custGeom>
            <a:solidFill>
              <a:srgbClr val="1CA9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9"/>
            <p:cNvSpPr>
              <a:spLocks/>
            </p:cNvSpPr>
            <p:nvPr/>
          </p:nvSpPr>
          <p:spPr bwMode="auto">
            <a:xfrm>
              <a:off x="5055180" y="4380271"/>
              <a:ext cx="466210" cy="530775"/>
            </a:xfrm>
            <a:custGeom>
              <a:avLst/>
              <a:gdLst>
                <a:gd name="T0" fmla="*/ 0 w 235"/>
                <a:gd name="T1" fmla="*/ 76 h 268"/>
                <a:gd name="T2" fmla="*/ 95 w 235"/>
                <a:gd name="T3" fmla="*/ 225 h 268"/>
                <a:gd name="T4" fmla="*/ 192 w 235"/>
                <a:gd name="T5" fmla="*/ 247 h 268"/>
                <a:gd name="T6" fmla="*/ 214 w 235"/>
                <a:gd name="T7" fmla="*/ 149 h 268"/>
                <a:gd name="T8" fmla="*/ 120 w 235"/>
                <a:gd name="T9" fmla="*/ 0 h 268"/>
                <a:gd name="T10" fmla="*/ 0 w 235"/>
                <a:gd name="T11" fmla="*/ 76 h 268"/>
              </a:gdLst>
              <a:ahLst/>
              <a:cxnLst>
                <a:cxn ang="0">
                  <a:pos x="T0" y="T1"/>
                </a:cxn>
                <a:cxn ang="0">
                  <a:pos x="T2" y="T3"/>
                </a:cxn>
                <a:cxn ang="0">
                  <a:pos x="T4" y="T5"/>
                </a:cxn>
                <a:cxn ang="0">
                  <a:pos x="T6" y="T7"/>
                </a:cxn>
                <a:cxn ang="0">
                  <a:pos x="T8" y="T9"/>
                </a:cxn>
                <a:cxn ang="0">
                  <a:pos x="T10" y="T11"/>
                </a:cxn>
              </a:cxnLst>
              <a:rect l="0" t="0" r="r" b="b"/>
              <a:pathLst>
                <a:path w="235" h="268">
                  <a:moveTo>
                    <a:pt x="0" y="76"/>
                  </a:moveTo>
                  <a:cubicBezTo>
                    <a:pt x="95" y="225"/>
                    <a:pt x="95" y="225"/>
                    <a:pt x="95" y="225"/>
                  </a:cubicBezTo>
                  <a:cubicBezTo>
                    <a:pt x="116" y="258"/>
                    <a:pt x="159" y="268"/>
                    <a:pt x="192" y="247"/>
                  </a:cubicBezTo>
                  <a:cubicBezTo>
                    <a:pt x="225" y="226"/>
                    <a:pt x="235" y="183"/>
                    <a:pt x="214" y="149"/>
                  </a:cubicBezTo>
                  <a:cubicBezTo>
                    <a:pt x="120" y="0"/>
                    <a:pt x="120" y="0"/>
                    <a:pt x="120" y="0"/>
                  </a:cubicBezTo>
                  <a:lnTo>
                    <a:pt x="0" y="76"/>
                  </a:lnTo>
                  <a:close/>
                </a:path>
              </a:pathLst>
            </a:custGeom>
            <a:solidFill>
              <a:srgbClr val="E056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60"/>
            <p:cNvSpPr>
              <a:spLocks/>
            </p:cNvSpPr>
            <p:nvPr/>
          </p:nvSpPr>
          <p:spPr bwMode="auto">
            <a:xfrm>
              <a:off x="5049311" y="4142135"/>
              <a:ext cx="245683" cy="392421"/>
            </a:xfrm>
            <a:custGeom>
              <a:avLst/>
              <a:gdLst>
                <a:gd name="T0" fmla="*/ 124 w 124"/>
                <a:gd name="T1" fmla="*/ 122 h 198"/>
                <a:gd name="T2" fmla="*/ 93 w 124"/>
                <a:gd name="T3" fmla="*/ 0 h 198"/>
                <a:gd name="T4" fmla="*/ 0 w 124"/>
                <a:gd name="T5" fmla="*/ 58 h 198"/>
                <a:gd name="T6" fmla="*/ 4 w 124"/>
                <a:gd name="T7" fmla="*/ 198 h 198"/>
                <a:gd name="T8" fmla="*/ 124 w 124"/>
                <a:gd name="T9" fmla="*/ 122 h 198"/>
              </a:gdLst>
              <a:ahLst/>
              <a:cxnLst>
                <a:cxn ang="0">
                  <a:pos x="T0" y="T1"/>
                </a:cxn>
                <a:cxn ang="0">
                  <a:pos x="T2" y="T3"/>
                </a:cxn>
                <a:cxn ang="0">
                  <a:pos x="T4" y="T5"/>
                </a:cxn>
                <a:cxn ang="0">
                  <a:pos x="T6" y="T7"/>
                </a:cxn>
                <a:cxn ang="0">
                  <a:pos x="T8" y="T9"/>
                </a:cxn>
              </a:cxnLst>
              <a:rect l="0" t="0" r="r" b="b"/>
              <a:pathLst>
                <a:path w="124" h="198">
                  <a:moveTo>
                    <a:pt x="124" y="122"/>
                  </a:moveTo>
                  <a:cubicBezTo>
                    <a:pt x="114" y="81"/>
                    <a:pt x="103" y="41"/>
                    <a:pt x="93" y="0"/>
                  </a:cubicBezTo>
                  <a:cubicBezTo>
                    <a:pt x="56" y="23"/>
                    <a:pt x="37" y="35"/>
                    <a:pt x="0" y="58"/>
                  </a:cubicBezTo>
                  <a:cubicBezTo>
                    <a:pt x="2" y="105"/>
                    <a:pt x="3" y="151"/>
                    <a:pt x="4" y="198"/>
                  </a:cubicBezTo>
                  <a:cubicBezTo>
                    <a:pt x="44" y="173"/>
                    <a:pt x="84" y="148"/>
                    <a:pt x="124" y="122"/>
                  </a:cubicBezTo>
                  <a:close/>
                </a:path>
              </a:pathLst>
            </a:custGeom>
            <a:solidFill>
              <a:srgbClr val="FF6C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1"/>
            <p:cNvSpPr>
              <a:spLocks/>
            </p:cNvSpPr>
            <p:nvPr/>
          </p:nvSpPr>
          <p:spPr bwMode="auto">
            <a:xfrm>
              <a:off x="5019963" y="3765646"/>
              <a:ext cx="741240" cy="501427"/>
            </a:xfrm>
            <a:custGeom>
              <a:avLst/>
              <a:gdLst>
                <a:gd name="T0" fmla="*/ 884 w 884"/>
                <a:gd name="T1" fmla="*/ 64 h 598"/>
                <a:gd name="T2" fmla="*/ 40 w 884"/>
                <a:gd name="T3" fmla="*/ 598 h 598"/>
                <a:gd name="T4" fmla="*/ 0 w 884"/>
                <a:gd name="T5" fmla="*/ 534 h 598"/>
                <a:gd name="T6" fmla="*/ 841 w 884"/>
                <a:gd name="T7" fmla="*/ 0 h 598"/>
                <a:gd name="T8" fmla="*/ 884 w 884"/>
                <a:gd name="T9" fmla="*/ 64 h 598"/>
              </a:gdLst>
              <a:ahLst/>
              <a:cxnLst>
                <a:cxn ang="0">
                  <a:pos x="T0" y="T1"/>
                </a:cxn>
                <a:cxn ang="0">
                  <a:pos x="T2" y="T3"/>
                </a:cxn>
                <a:cxn ang="0">
                  <a:pos x="T4" y="T5"/>
                </a:cxn>
                <a:cxn ang="0">
                  <a:pos x="T6" y="T7"/>
                </a:cxn>
                <a:cxn ang="0">
                  <a:pos x="T8" y="T9"/>
                </a:cxn>
              </a:cxnLst>
              <a:rect l="0" t="0" r="r" b="b"/>
              <a:pathLst>
                <a:path w="884" h="598">
                  <a:moveTo>
                    <a:pt x="884" y="64"/>
                  </a:moveTo>
                  <a:lnTo>
                    <a:pt x="40" y="598"/>
                  </a:lnTo>
                  <a:lnTo>
                    <a:pt x="0" y="534"/>
                  </a:lnTo>
                  <a:lnTo>
                    <a:pt x="841" y="0"/>
                  </a:lnTo>
                  <a:lnTo>
                    <a:pt x="884" y="64"/>
                  </a:lnTo>
                  <a:close/>
                </a:path>
              </a:pathLst>
            </a:custGeom>
            <a:solidFill>
              <a:srgbClr val="C03E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2"/>
            <p:cNvSpPr>
              <a:spLocks/>
            </p:cNvSpPr>
            <p:nvPr/>
          </p:nvSpPr>
          <p:spPr bwMode="auto">
            <a:xfrm>
              <a:off x="5671483" y="4859897"/>
              <a:ext cx="973507" cy="713569"/>
            </a:xfrm>
            <a:custGeom>
              <a:avLst/>
              <a:gdLst>
                <a:gd name="T0" fmla="*/ 1161 w 1161"/>
                <a:gd name="T1" fmla="*/ 196 h 851"/>
                <a:gd name="T2" fmla="*/ 123 w 1161"/>
                <a:gd name="T3" fmla="*/ 851 h 851"/>
                <a:gd name="T4" fmla="*/ 0 w 1161"/>
                <a:gd name="T5" fmla="*/ 657 h 851"/>
                <a:gd name="T6" fmla="*/ 1038 w 1161"/>
                <a:gd name="T7" fmla="*/ 0 h 851"/>
                <a:gd name="T8" fmla="*/ 1161 w 1161"/>
                <a:gd name="T9" fmla="*/ 196 h 851"/>
              </a:gdLst>
              <a:ahLst/>
              <a:cxnLst>
                <a:cxn ang="0">
                  <a:pos x="T0" y="T1"/>
                </a:cxn>
                <a:cxn ang="0">
                  <a:pos x="T2" y="T3"/>
                </a:cxn>
                <a:cxn ang="0">
                  <a:pos x="T4" y="T5"/>
                </a:cxn>
                <a:cxn ang="0">
                  <a:pos x="T6" y="T7"/>
                </a:cxn>
                <a:cxn ang="0">
                  <a:pos x="T8" y="T9"/>
                </a:cxn>
              </a:cxnLst>
              <a:rect l="0" t="0" r="r" b="b"/>
              <a:pathLst>
                <a:path w="1161" h="851">
                  <a:moveTo>
                    <a:pt x="1161" y="196"/>
                  </a:moveTo>
                  <a:lnTo>
                    <a:pt x="123" y="851"/>
                  </a:lnTo>
                  <a:lnTo>
                    <a:pt x="0" y="657"/>
                  </a:lnTo>
                  <a:lnTo>
                    <a:pt x="1038" y="0"/>
                  </a:lnTo>
                  <a:lnTo>
                    <a:pt x="1161" y="196"/>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63"/>
            <p:cNvSpPr>
              <a:spLocks/>
            </p:cNvSpPr>
            <p:nvPr/>
          </p:nvSpPr>
          <p:spPr bwMode="auto">
            <a:xfrm>
              <a:off x="6474773" y="4411296"/>
              <a:ext cx="1141208" cy="611272"/>
            </a:xfrm>
            <a:custGeom>
              <a:avLst/>
              <a:gdLst>
                <a:gd name="T0" fmla="*/ 17 w 576"/>
                <a:gd name="T1" fmla="*/ 243 h 308"/>
                <a:gd name="T2" fmla="*/ 0 w 576"/>
                <a:gd name="T3" fmla="*/ 239 h 308"/>
                <a:gd name="T4" fmla="*/ 318 w 576"/>
                <a:gd name="T5" fmla="*/ 17 h 308"/>
                <a:gd name="T6" fmla="*/ 575 w 576"/>
                <a:gd name="T7" fmla="*/ 308 h 308"/>
                <a:gd name="T8" fmla="*/ 557 w 576"/>
                <a:gd name="T9" fmla="*/ 308 h 308"/>
                <a:gd name="T10" fmla="*/ 316 w 576"/>
                <a:gd name="T11" fmla="*/ 35 h 308"/>
                <a:gd name="T12" fmla="*/ 17 w 576"/>
                <a:gd name="T13" fmla="*/ 243 h 308"/>
              </a:gdLst>
              <a:ahLst/>
              <a:cxnLst>
                <a:cxn ang="0">
                  <a:pos x="T0" y="T1"/>
                </a:cxn>
                <a:cxn ang="0">
                  <a:pos x="T2" y="T3"/>
                </a:cxn>
                <a:cxn ang="0">
                  <a:pos x="T4" y="T5"/>
                </a:cxn>
                <a:cxn ang="0">
                  <a:pos x="T6" y="T7"/>
                </a:cxn>
                <a:cxn ang="0">
                  <a:pos x="T8" y="T9"/>
                </a:cxn>
                <a:cxn ang="0">
                  <a:pos x="T10" y="T11"/>
                </a:cxn>
                <a:cxn ang="0">
                  <a:pos x="T12" y="T13"/>
                </a:cxn>
              </a:cxnLst>
              <a:rect l="0" t="0" r="r" b="b"/>
              <a:pathLst>
                <a:path w="576" h="308">
                  <a:moveTo>
                    <a:pt x="17" y="243"/>
                  </a:moveTo>
                  <a:cubicBezTo>
                    <a:pt x="0" y="239"/>
                    <a:pt x="0" y="239"/>
                    <a:pt x="0" y="239"/>
                  </a:cubicBezTo>
                  <a:cubicBezTo>
                    <a:pt x="34" y="95"/>
                    <a:pt x="171" y="0"/>
                    <a:pt x="318" y="17"/>
                  </a:cubicBezTo>
                  <a:cubicBezTo>
                    <a:pt x="466" y="35"/>
                    <a:pt x="576" y="160"/>
                    <a:pt x="575" y="308"/>
                  </a:cubicBezTo>
                  <a:cubicBezTo>
                    <a:pt x="557" y="308"/>
                    <a:pt x="557" y="308"/>
                    <a:pt x="557" y="308"/>
                  </a:cubicBezTo>
                  <a:cubicBezTo>
                    <a:pt x="558" y="169"/>
                    <a:pt x="455" y="52"/>
                    <a:pt x="316" y="35"/>
                  </a:cubicBezTo>
                  <a:cubicBezTo>
                    <a:pt x="178" y="18"/>
                    <a:pt x="49" y="108"/>
                    <a:pt x="17" y="243"/>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4"/>
            <p:cNvSpPr>
              <a:spLocks/>
            </p:cNvSpPr>
            <p:nvPr/>
          </p:nvSpPr>
          <p:spPr bwMode="auto">
            <a:xfrm>
              <a:off x="6421108" y="4813779"/>
              <a:ext cx="144223" cy="145062"/>
            </a:xfrm>
            <a:custGeom>
              <a:avLst/>
              <a:gdLst>
                <a:gd name="T0" fmla="*/ 69 w 73"/>
                <a:gd name="T1" fmla="*/ 43 h 73"/>
                <a:gd name="T2" fmla="*/ 30 w 73"/>
                <a:gd name="T3" fmla="*/ 70 h 73"/>
                <a:gd name="T4" fmla="*/ 3 w 73"/>
                <a:gd name="T5" fmla="*/ 31 h 73"/>
                <a:gd name="T6" fmla="*/ 42 w 73"/>
                <a:gd name="T7" fmla="*/ 4 h 73"/>
                <a:gd name="T8" fmla="*/ 69 w 73"/>
                <a:gd name="T9" fmla="*/ 43 h 73"/>
              </a:gdLst>
              <a:ahLst/>
              <a:cxnLst>
                <a:cxn ang="0">
                  <a:pos x="T0" y="T1"/>
                </a:cxn>
                <a:cxn ang="0">
                  <a:pos x="T2" y="T3"/>
                </a:cxn>
                <a:cxn ang="0">
                  <a:pos x="T4" y="T5"/>
                </a:cxn>
                <a:cxn ang="0">
                  <a:pos x="T6" y="T7"/>
                </a:cxn>
                <a:cxn ang="0">
                  <a:pos x="T8" y="T9"/>
                </a:cxn>
              </a:cxnLst>
              <a:rect l="0" t="0" r="r" b="b"/>
              <a:pathLst>
                <a:path w="73" h="73">
                  <a:moveTo>
                    <a:pt x="69" y="43"/>
                  </a:moveTo>
                  <a:cubicBezTo>
                    <a:pt x="66" y="61"/>
                    <a:pt x="48" y="73"/>
                    <a:pt x="30" y="70"/>
                  </a:cubicBezTo>
                  <a:cubicBezTo>
                    <a:pt x="12" y="66"/>
                    <a:pt x="0" y="49"/>
                    <a:pt x="3" y="31"/>
                  </a:cubicBezTo>
                  <a:cubicBezTo>
                    <a:pt x="7" y="12"/>
                    <a:pt x="24" y="0"/>
                    <a:pt x="42" y="4"/>
                  </a:cubicBezTo>
                  <a:cubicBezTo>
                    <a:pt x="61" y="7"/>
                    <a:pt x="73" y="24"/>
                    <a:pt x="69" y="43"/>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5"/>
            <p:cNvSpPr>
              <a:spLocks/>
            </p:cNvSpPr>
            <p:nvPr/>
          </p:nvSpPr>
          <p:spPr bwMode="auto">
            <a:xfrm>
              <a:off x="7527099" y="4950456"/>
              <a:ext cx="138354" cy="137515"/>
            </a:xfrm>
            <a:custGeom>
              <a:avLst/>
              <a:gdLst>
                <a:gd name="T0" fmla="*/ 1 w 70"/>
                <a:gd name="T1" fmla="*/ 33 h 69"/>
                <a:gd name="T2" fmla="*/ 33 w 70"/>
                <a:gd name="T3" fmla="*/ 68 h 69"/>
                <a:gd name="T4" fmla="*/ 68 w 70"/>
                <a:gd name="T5" fmla="*/ 37 h 69"/>
                <a:gd name="T6" fmla="*/ 37 w 70"/>
                <a:gd name="T7" fmla="*/ 1 h 69"/>
                <a:gd name="T8" fmla="*/ 1 w 70"/>
                <a:gd name="T9" fmla="*/ 33 h 69"/>
              </a:gdLst>
              <a:ahLst/>
              <a:cxnLst>
                <a:cxn ang="0">
                  <a:pos x="T0" y="T1"/>
                </a:cxn>
                <a:cxn ang="0">
                  <a:pos x="T2" y="T3"/>
                </a:cxn>
                <a:cxn ang="0">
                  <a:pos x="T4" y="T5"/>
                </a:cxn>
                <a:cxn ang="0">
                  <a:pos x="T6" y="T7"/>
                </a:cxn>
                <a:cxn ang="0">
                  <a:pos x="T8" y="T9"/>
                </a:cxn>
              </a:cxnLst>
              <a:rect l="0" t="0" r="r" b="b"/>
              <a:pathLst>
                <a:path w="70" h="69">
                  <a:moveTo>
                    <a:pt x="1" y="33"/>
                  </a:moveTo>
                  <a:cubicBezTo>
                    <a:pt x="0" y="51"/>
                    <a:pt x="14" y="67"/>
                    <a:pt x="33" y="68"/>
                  </a:cubicBezTo>
                  <a:cubicBezTo>
                    <a:pt x="51" y="69"/>
                    <a:pt x="67" y="55"/>
                    <a:pt x="68" y="37"/>
                  </a:cubicBezTo>
                  <a:cubicBezTo>
                    <a:pt x="70" y="18"/>
                    <a:pt x="55" y="2"/>
                    <a:pt x="37" y="1"/>
                  </a:cubicBezTo>
                  <a:cubicBezTo>
                    <a:pt x="18" y="0"/>
                    <a:pt x="2" y="14"/>
                    <a:pt x="1" y="33"/>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6"/>
            <p:cNvSpPr>
              <a:spLocks/>
            </p:cNvSpPr>
            <p:nvPr/>
          </p:nvSpPr>
          <p:spPr bwMode="auto">
            <a:xfrm>
              <a:off x="5966638" y="4729090"/>
              <a:ext cx="1922696" cy="2118907"/>
            </a:xfrm>
            <a:custGeom>
              <a:avLst/>
              <a:gdLst>
                <a:gd name="T0" fmla="*/ 2017 w 2293"/>
                <a:gd name="T1" fmla="*/ 2527 h 2527"/>
                <a:gd name="T2" fmla="*/ 0 w 2293"/>
                <a:gd name="T3" fmla="*/ 2283 h 2527"/>
                <a:gd name="T4" fmla="*/ 277 w 2293"/>
                <a:gd name="T5" fmla="*/ 0 h 2527"/>
                <a:gd name="T6" fmla="*/ 2293 w 2293"/>
                <a:gd name="T7" fmla="*/ 243 h 2527"/>
                <a:gd name="T8" fmla="*/ 2017 w 2293"/>
                <a:gd name="T9" fmla="*/ 2527 h 2527"/>
              </a:gdLst>
              <a:ahLst/>
              <a:cxnLst>
                <a:cxn ang="0">
                  <a:pos x="T0" y="T1"/>
                </a:cxn>
                <a:cxn ang="0">
                  <a:pos x="T2" y="T3"/>
                </a:cxn>
                <a:cxn ang="0">
                  <a:pos x="T4" y="T5"/>
                </a:cxn>
                <a:cxn ang="0">
                  <a:pos x="T6" y="T7"/>
                </a:cxn>
                <a:cxn ang="0">
                  <a:pos x="T8" y="T9"/>
                </a:cxn>
              </a:cxnLst>
              <a:rect l="0" t="0" r="r" b="b"/>
              <a:pathLst>
                <a:path w="2293" h="2527">
                  <a:moveTo>
                    <a:pt x="2017" y="2527"/>
                  </a:moveTo>
                  <a:lnTo>
                    <a:pt x="0" y="2283"/>
                  </a:lnTo>
                  <a:lnTo>
                    <a:pt x="277" y="0"/>
                  </a:lnTo>
                  <a:lnTo>
                    <a:pt x="2293" y="243"/>
                  </a:lnTo>
                  <a:lnTo>
                    <a:pt x="2017" y="2527"/>
                  </a:lnTo>
                  <a:close/>
                </a:path>
              </a:pathLst>
            </a:custGeom>
            <a:solidFill>
              <a:srgbClr val="D5A20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7"/>
            <p:cNvSpPr>
              <a:spLocks/>
            </p:cNvSpPr>
            <p:nvPr/>
          </p:nvSpPr>
          <p:spPr bwMode="auto">
            <a:xfrm>
              <a:off x="5764557" y="4704773"/>
              <a:ext cx="1921019" cy="2117230"/>
            </a:xfrm>
            <a:custGeom>
              <a:avLst/>
              <a:gdLst>
                <a:gd name="T0" fmla="*/ 2017 w 2291"/>
                <a:gd name="T1" fmla="*/ 2525 h 2525"/>
                <a:gd name="T2" fmla="*/ 0 w 2291"/>
                <a:gd name="T3" fmla="*/ 2284 h 2525"/>
                <a:gd name="T4" fmla="*/ 275 w 2291"/>
                <a:gd name="T5" fmla="*/ 0 h 2525"/>
                <a:gd name="T6" fmla="*/ 2291 w 2291"/>
                <a:gd name="T7" fmla="*/ 241 h 2525"/>
                <a:gd name="T8" fmla="*/ 2017 w 2291"/>
                <a:gd name="T9" fmla="*/ 2525 h 2525"/>
              </a:gdLst>
              <a:ahLst/>
              <a:cxnLst>
                <a:cxn ang="0">
                  <a:pos x="T0" y="T1"/>
                </a:cxn>
                <a:cxn ang="0">
                  <a:pos x="T2" y="T3"/>
                </a:cxn>
                <a:cxn ang="0">
                  <a:pos x="T4" y="T5"/>
                </a:cxn>
                <a:cxn ang="0">
                  <a:pos x="T6" y="T7"/>
                </a:cxn>
                <a:cxn ang="0">
                  <a:pos x="T8" y="T9"/>
                </a:cxn>
              </a:cxnLst>
              <a:rect l="0" t="0" r="r" b="b"/>
              <a:pathLst>
                <a:path w="2291" h="2525">
                  <a:moveTo>
                    <a:pt x="2017" y="2525"/>
                  </a:moveTo>
                  <a:lnTo>
                    <a:pt x="0" y="2284"/>
                  </a:lnTo>
                  <a:lnTo>
                    <a:pt x="275" y="0"/>
                  </a:lnTo>
                  <a:lnTo>
                    <a:pt x="2291" y="241"/>
                  </a:lnTo>
                  <a:lnTo>
                    <a:pt x="2017" y="2525"/>
                  </a:lnTo>
                  <a:close/>
                </a:path>
              </a:pathLst>
            </a:custGeom>
            <a:solidFill>
              <a:srgbClr val="FABF3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8"/>
            <p:cNvSpPr>
              <a:spLocks/>
            </p:cNvSpPr>
            <p:nvPr/>
          </p:nvSpPr>
          <p:spPr bwMode="auto">
            <a:xfrm>
              <a:off x="6265985" y="4386141"/>
              <a:ext cx="1142046" cy="612110"/>
            </a:xfrm>
            <a:custGeom>
              <a:avLst/>
              <a:gdLst>
                <a:gd name="T0" fmla="*/ 17 w 576"/>
                <a:gd name="T1" fmla="*/ 244 h 309"/>
                <a:gd name="T2" fmla="*/ 0 w 576"/>
                <a:gd name="T3" fmla="*/ 240 h 309"/>
                <a:gd name="T4" fmla="*/ 318 w 576"/>
                <a:gd name="T5" fmla="*/ 18 h 309"/>
                <a:gd name="T6" fmla="*/ 575 w 576"/>
                <a:gd name="T7" fmla="*/ 309 h 309"/>
                <a:gd name="T8" fmla="*/ 557 w 576"/>
                <a:gd name="T9" fmla="*/ 309 h 309"/>
                <a:gd name="T10" fmla="*/ 316 w 576"/>
                <a:gd name="T11" fmla="*/ 35 h 309"/>
                <a:gd name="T12" fmla="*/ 17 w 576"/>
                <a:gd name="T13" fmla="*/ 244 h 309"/>
              </a:gdLst>
              <a:ahLst/>
              <a:cxnLst>
                <a:cxn ang="0">
                  <a:pos x="T0" y="T1"/>
                </a:cxn>
                <a:cxn ang="0">
                  <a:pos x="T2" y="T3"/>
                </a:cxn>
                <a:cxn ang="0">
                  <a:pos x="T4" y="T5"/>
                </a:cxn>
                <a:cxn ang="0">
                  <a:pos x="T6" y="T7"/>
                </a:cxn>
                <a:cxn ang="0">
                  <a:pos x="T8" y="T9"/>
                </a:cxn>
                <a:cxn ang="0">
                  <a:pos x="T10" y="T11"/>
                </a:cxn>
                <a:cxn ang="0">
                  <a:pos x="T12" y="T13"/>
                </a:cxn>
              </a:cxnLst>
              <a:rect l="0" t="0" r="r" b="b"/>
              <a:pathLst>
                <a:path w="576" h="309">
                  <a:moveTo>
                    <a:pt x="17" y="244"/>
                  </a:moveTo>
                  <a:cubicBezTo>
                    <a:pt x="0" y="240"/>
                    <a:pt x="0" y="240"/>
                    <a:pt x="0" y="240"/>
                  </a:cubicBezTo>
                  <a:cubicBezTo>
                    <a:pt x="34" y="95"/>
                    <a:pt x="171" y="0"/>
                    <a:pt x="318" y="18"/>
                  </a:cubicBezTo>
                  <a:cubicBezTo>
                    <a:pt x="466" y="35"/>
                    <a:pt x="576" y="161"/>
                    <a:pt x="575" y="309"/>
                  </a:cubicBezTo>
                  <a:cubicBezTo>
                    <a:pt x="557" y="309"/>
                    <a:pt x="557" y="309"/>
                    <a:pt x="557" y="309"/>
                  </a:cubicBezTo>
                  <a:cubicBezTo>
                    <a:pt x="558" y="170"/>
                    <a:pt x="454" y="52"/>
                    <a:pt x="316" y="35"/>
                  </a:cubicBezTo>
                  <a:cubicBezTo>
                    <a:pt x="178" y="19"/>
                    <a:pt x="49" y="108"/>
                    <a:pt x="17" y="244"/>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9"/>
            <p:cNvSpPr>
              <a:spLocks/>
            </p:cNvSpPr>
            <p:nvPr/>
          </p:nvSpPr>
          <p:spPr bwMode="auto">
            <a:xfrm>
              <a:off x="6213159" y="4790301"/>
              <a:ext cx="144223" cy="142546"/>
            </a:xfrm>
            <a:custGeom>
              <a:avLst/>
              <a:gdLst>
                <a:gd name="T0" fmla="*/ 69 w 73"/>
                <a:gd name="T1" fmla="*/ 42 h 72"/>
                <a:gd name="T2" fmla="*/ 30 w 73"/>
                <a:gd name="T3" fmla="*/ 69 h 72"/>
                <a:gd name="T4" fmla="*/ 3 w 73"/>
                <a:gd name="T5" fmla="*/ 30 h 72"/>
                <a:gd name="T6" fmla="*/ 42 w 73"/>
                <a:gd name="T7" fmla="*/ 3 h 72"/>
                <a:gd name="T8" fmla="*/ 69 w 73"/>
                <a:gd name="T9" fmla="*/ 42 h 72"/>
              </a:gdLst>
              <a:ahLst/>
              <a:cxnLst>
                <a:cxn ang="0">
                  <a:pos x="T0" y="T1"/>
                </a:cxn>
                <a:cxn ang="0">
                  <a:pos x="T2" y="T3"/>
                </a:cxn>
                <a:cxn ang="0">
                  <a:pos x="T4" y="T5"/>
                </a:cxn>
                <a:cxn ang="0">
                  <a:pos x="T6" y="T7"/>
                </a:cxn>
                <a:cxn ang="0">
                  <a:pos x="T8" y="T9"/>
                </a:cxn>
              </a:cxnLst>
              <a:rect l="0" t="0" r="r" b="b"/>
              <a:pathLst>
                <a:path w="73" h="72">
                  <a:moveTo>
                    <a:pt x="69" y="42"/>
                  </a:moveTo>
                  <a:cubicBezTo>
                    <a:pt x="66" y="60"/>
                    <a:pt x="48" y="72"/>
                    <a:pt x="30" y="69"/>
                  </a:cubicBezTo>
                  <a:cubicBezTo>
                    <a:pt x="12" y="66"/>
                    <a:pt x="0" y="48"/>
                    <a:pt x="3" y="30"/>
                  </a:cubicBezTo>
                  <a:cubicBezTo>
                    <a:pt x="6" y="12"/>
                    <a:pt x="24" y="0"/>
                    <a:pt x="42" y="3"/>
                  </a:cubicBezTo>
                  <a:cubicBezTo>
                    <a:pt x="60" y="6"/>
                    <a:pt x="73" y="24"/>
                    <a:pt x="69" y="42"/>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70"/>
            <p:cNvSpPr>
              <a:spLocks/>
            </p:cNvSpPr>
            <p:nvPr/>
          </p:nvSpPr>
          <p:spPr bwMode="auto">
            <a:xfrm>
              <a:off x="7319149" y="4925301"/>
              <a:ext cx="136677" cy="138354"/>
            </a:xfrm>
            <a:custGeom>
              <a:avLst/>
              <a:gdLst>
                <a:gd name="T0" fmla="*/ 1 w 69"/>
                <a:gd name="T1" fmla="*/ 33 h 70"/>
                <a:gd name="T2" fmla="*/ 33 w 69"/>
                <a:gd name="T3" fmla="*/ 69 h 70"/>
                <a:gd name="T4" fmla="*/ 68 w 69"/>
                <a:gd name="T5" fmla="*/ 37 h 70"/>
                <a:gd name="T6" fmla="*/ 37 w 69"/>
                <a:gd name="T7" fmla="*/ 1 h 70"/>
                <a:gd name="T8" fmla="*/ 1 w 69"/>
                <a:gd name="T9" fmla="*/ 33 h 70"/>
              </a:gdLst>
              <a:ahLst/>
              <a:cxnLst>
                <a:cxn ang="0">
                  <a:pos x="T0" y="T1"/>
                </a:cxn>
                <a:cxn ang="0">
                  <a:pos x="T2" y="T3"/>
                </a:cxn>
                <a:cxn ang="0">
                  <a:pos x="T4" y="T5"/>
                </a:cxn>
                <a:cxn ang="0">
                  <a:pos x="T6" y="T7"/>
                </a:cxn>
                <a:cxn ang="0">
                  <a:pos x="T8" y="T9"/>
                </a:cxn>
              </a:cxnLst>
              <a:rect l="0" t="0" r="r" b="b"/>
              <a:pathLst>
                <a:path w="69" h="70">
                  <a:moveTo>
                    <a:pt x="1" y="33"/>
                  </a:moveTo>
                  <a:cubicBezTo>
                    <a:pt x="0" y="52"/>
                    <a:pt x="14" y="68"/>
                    <a:pt x="33" y="69"/>
                  </a:cubicBezTo>
                  <a:cubicBezTo>
                    <a:pt x="51" y="70"/>
                    <a:pt x="67" y="56"/>
                    <a:pt x="68" y="37"/>
                  </a:cubicBezTo>
                  <a:cubicBezTo>
                    <a:pt x="69" y="18"/>
                    <a:pt x="55" y="3"/>
                    <a:pt x="37" y="1"/>
                  </a:cubicBezTo>
                  <a:cubicBezTo>
                    <a:pt x="18" y="0"/>
                    <a:pt x="2" y="15"/>
                    <a:pt x="1" y="33"/>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71"/>
            <p:cNvSpPr>
              <a:spLocks/>
            </p:cNvSpPr>
            <p:nvPr/>
          </p:nvSpPr>
          <p:spPr bwMode="auto">
            <a:xfrm>
              <a:off x="6219028" y="5301790"/>
              <a:ext cx="1020463" cy="846053"/>
            </a:xfrm>
            <a:custGeom>
              <a:avLst/>
              <a:gdLst>
                <a:gd name="T0" fmla="*/ 1111 w 1217"/>
                <a:gd name="T1" fmla="*/ 1009 h 1009"/>
                <a:gd name="T2" fmla="*/ 0 w 1217"/>
                <a:gd name="T3" fmla="*/ 877 h 1009"/>
                <a:gd name="T4" fmla="*/ 104 w 1217"/>
                <a:gd name="T5" fmla="*/ 0 h 1009"/>
                <a:gd name="T6" fmla="*/ 1217 w 1217"/>
                <a:gd name="T7" fmla="*/ 132 h 1009"/>
                <a:gd name="T8" fmla="*/ 1111 w 1217"/>
                <a:gd name="T9" fmla="*/ 1009 h 1009"/>
              </a:gdLst>
              <a:ahLst/>
              <a:cxnLst>
                <a:cxn ang="0">
                  <a:pos x="T0" y="T1"/>
                </a:cxn>
                <a:cxn ang="0">
                  <a:pos x="T2" y="T3"/>
                </a:cxn>
                <a:cxn ang="0">
                  <a:pos x="T4" y="T5"/>
                </a:cxn>
                <a:cxn ang="0">
                  <a:pos x="T6" y="T7"/>
                </a:cxn>
                <a:cxn ang="0">
                  <a:pos x="T8" y="T9"/>
                </a:cxn>
              </a:cxnLst>
              <a:rect l="0" t="0" r="r" b="b"/>
              <a:pathLst>
                <a:path w="1217" h="1009">
                  <a:moveTo>
                    <a:pt x="1111" y="1009"/>
                  </a:moveTo>
                  <a:lnTo>
                    <a:pt x="0" y="877"/>
                  </a:lnTo>
                  <a:lnTo>
                    <a:pt x="104" y="0"/>
                  </a:lnTo>
                  <a:lnTo>
                    <a:pt x="1217" y="132"/>
                  </a:lnTo>
                  <a:lnTo>
                    <a:pt x="1111" y="100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72"/>
            <p:cNvSpPr>
              <a:spLocks/>
            </p:cNvSpPr>
            <p:nvPr/>
          </p:nvSpPr>
          <p:spPr bwMode="auto">
            <a:xfrm>
              <a:off x="6286109" y="5361324"/>
              <a:ext cx="129130" cy="632234"/>
            </a:xfrm>
            <a:custGeom>
              <a:avLst/>
              <a:gdLst>
                <a:gd name="T0" fmla="*/ 64 w 154"/>
                <a:gd name="T1" fmla="*/ 754 h 754"/>
                <a:gd name="T2" fmla="*/ 0 w 154"/>
                <a:gd name="T3" fmla="*/ 747 h 754"/>
                <a:gd name="T4" fmla="*/ 90 w 154"/>
                <a:gd name="T5" fmla="*/ 0 h 754"/>
                <a:gd name="T6" fmla="*/ 154 w 154"/>
                <a:gd name="T7" fmla="*/ 7 h 754"/>
                <a:gd name="T8" fmla="*/ 64 w 154"/>
                <a:gd name="T9" fmla="*/ 754 h 754"/>
              </a:gdLst>
              <a:ahLst/>
              <a:cxnLst>
                <a:cxn ang="0">
                  <a:pos x="T0" y="T1"/>
                </a:cxn>
                <a:cxn ang="0">
                  <a:pos x="T2" y="T3"/>
                </a:cxn>
                <a:cxn ang="0">
                  <a:pos x="T4" y="T5"/>
                </a:cxn>
                <a:cxn ang="0">
                  <a:pos x="T6" y="T7"/>
                </a:cxn>
                <a:cxn ang="0">
                  <a:pos x="T8" y="T9"/>
                </a:cxn>
              </a:cxnLst>
              <a:rect l="0" t="0" r="r" b="b"/>
              <a:pathLst>
                <a:path w="154" h="754">
                  <a:moveTo>
                    <a:pt x="64" y="754"/>
                  </a:moveTo>
                  <a:lnTo>
                    <a:pt x="0" y="747"/>
                  </a:lnTo>
                  <a:lnTo>
                    <a:pt x="90" y="0"/>
                  </a:lnTo>
                  <a:lnTo>
                    <a:pt x="154" y="7"/>
                  </a:lnTo>
                  <a:lnTo>
                    <a:pt x="64" y="754"/>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73"/>
            <p:cNvSpPr>
              <a:spLocks/>
            </p:cNvSpPr>
            <p:nvPr/>
          </p:nvSpPr>
          <p:spPr bwMode="auto">
            <a:xfrm>
              <a:off x="6540176" y="5390672"/>
              <a:ext cx="128292" cy="634750"/>
            </a:xfrm>
            <a:custGeom>
              <a:avLst/>
              <a:gdLst>
                <a:gd name="T0" fmla="*/ 63 w 153"/>
                <a:gd name="T1" fmla="*/ 757 h 757"/>
                <a:gd name="T2" fmla="*/ 0 w 153"/>
                <a:gd name="T3" fmla="*/ 747 h 757"/>
                <a:gd name="T4" fmla="*/ 89 w 153"/>
                <a:gd name="T5" fmla="*/ 0 h 757"/>
                <a:gd name="T6" fmla="*/ 153 w 153"/>
                <a:gd name="T7" fmla="*/ 7 h 757"/>
                <a:gd name="T8" fmla="*/ 63 w 153"/>
                <a:gd name="T9" fmla="*/ 757 h 757"/>
              </a:gdLst>
              <a:ahLst/>
              <a:cxnLst>
                <a:cxn ang="0">
                  <a:pos x="T0" y="T1"/>
                </a:cxn>
                <a:cxn ang="0">
                  <a:pos x="T2" y="T3"/>
                </a:cxn>
                <a:cxn ang="0">
                  <a:pos x="T4" y="T5"/>
                </a:cxn>
                <a:cxn ang="0">
                  <a:pos x="T6" y="T7"/>
                </a:cxn>
                <a:cxn ang="0">
                  <a:pos x="T8" y="T9"/>
                </a:cxn>
              </a:cxnLst>
              <a:rect l="0" t="0" r="r" b="b"/>
              <a:pathLst>
                <a:path w="153" h="757">
                  <a:moveTo>
                    <a:pt x="63" y="757"/>
                  </a:moveTo>
                  <a:lnTo>
                    <a:pt x="0" y="747"/>
                  </a:lnTo>
                  <a:lnTo>
                    <a:pt x="89" y="0"/>
                  </a:lnTo>
                  <a:lnTo>
                    <a:pt x="153" y="7"/>
                  </a:lnTo>
                  <a:lnTo>
                    <a:pt x="63" y="757"/>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4"/>
            <p:cNvSpPr>
              <a:spLocks/>
            </p:cNvSpPr>
            <p:nvPr/>
          </p:nvSpPr>
          <p:spPr bwMode="auto">
            <a:xfrm>
              <a:off x="6377506" y="5371386"/>
              <a:ext cx="98944" cy="629719"/>
            </a:xfrm>
            <a:custGeom>
              <a:avLst/>
              <a:gdLst>
                <a:gd name="T0" fmla="*/ 28 w 118"/>
                <a:gd name="T1" fmla="*/ 751 h 751"/>
                <a:gd name="T2" fmla="*/ 0 w 118"/>
                <a:gd name="T3" fmla="*/ 749 h 751"/>
                <a:gd name="T4" fmla="*/ 90 w 118"/>
                <a:gd name="T5" fmla="*/ 0 h 751"/>
                <a:gd name="T6" fmla="*/ 118 w 118"/>
                <a:gd name="T7" fmla="*/ 4 h 751"/>
                <a:gd name="T8" fmla="*/ 28 w 118"/>
                <a:gd name="T9" fmla="*/ 751 h 751"/>
              </a:gdLst>
              <a:ahLst/>
              <a:cxnLst>
                <a:cxn ang="0">
                  <a:pos x="T0" y="T1"/>
                </a:cxn>
                <a:cxn ang="0">
                  <a:pos x="T2" y="T3"/>
                </a:cxn>
                <a:cxn ang="0">
                  <a:pos x="T4" y="T5"/>
                </a:cxn>
                <a:cxn ang="0">
                  <a:pos x="T6" y="T7"/>
                </a:cxn>
                <a:cxn ang="0">
                  <a:pos x="T8" y="T9"/>
                </a:cxn>
              </a:cxnLst>
              <a:rect l="0" t="0" r="r" b="b"/>
              <a:pathLst>
                <a:path w="118" h="751">
                  <a:moveTo>
                    <a:pt x="28" y="751"/>
                  </a:moveTo>
                  <a:lnTo>
                    <a:pt x="0" y="749"/>
                  </a:lnTo>
                  <a:lnTo>
                    <a:pt x="90" y="0"/>
                  </a:lnTo>
                  <a:lnTo>
                    <a:pt x="118" y="4"/>
                  </a:lnTo>
                  <a:lnTo>
                    <a:pt x="28" y="751"/>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5"/>
            <p:cNvSpPr>
              <a:spLocks/>
            </p:cNvSpPr>
            <p:nvPr/>
          </p:nvSpPr>
          <p:spPr bwMode="auto">
            <a:xfrm>
              <a:off x="6483996" y="5384802"/>
              <a:ext cx="99782" cy="628042"/>
            </a:xfrm>
            <a:custGeom>
              <a:avLst/>
              <a:gdLst>
                <a:gd name="T0" fmla="*/ 29 w 119"/>
                <a:gd name="T1" fmla="*/ 749 h 749"/>
                <a:gd name="T2" fmla="*/ 0 w 119"/>
                <a:gd name="T3" fmla="*/ 747 h 749"/>
                <a:gd name="T4" fmla="*/ 90 w 119"/>
                <a:gd name="T5" fmla="*/ 0 h 749"/>
                <a:gd name="T6" fmla="*/ 119 w 119"/>
                <a:gd name="T7" fmla="*/ 2 h 749"/>
                <a:gd name="T8" fmla="*/ 29 w 119"/>
                <a:gd name="T9" fmla="*/ 749 h 749"/>
              </a:gdLst>
              <a:ahLst/>
              <a:cxnLst>
                <a:cxn ang="0">
                  <a:pos x="T0" y="T1"/>
                </a:cxn>
                <a:cxn ang="0">
                  <a:pos x="T2" y="T3"/>
                </a:cxn>
                <a:cxn ang="0">
                  <a:pos x="T4" y="T5"/>
                </a:cxn>
                <a:cxn ang="0">
                  <a:pos x="T6" y="T7"/>
                </a:cxn>
                <a:cxn ang="0">
                  <a:pos x="T8" y="T9"/>
                </a:cxn>
              </a:cxnLst>
              <a:rect l="0" t="0" r="r" b="b"/>
              <a:pathLst>
                <a:path w="119" h="749">
                  <a:moveTo>
                    <a:pt x="29" y="749"/>
                  </a:moveTo>
                  <a:lnTo>
                    <a:pt x="0" y="747"/>
                  </a:lnTo>
                  <a:lnTo>
                    <a:pt x="90" y="0"/>
                  </a:lnTo>
                  <a:lnTo>
                    <a:pt x="119" y="2"/>
                  </a:lnTo>
                  <a:lnTo>
                    <a:pt x="29" y="74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6"/>
            <p:cNvSpPr>
              <a:spLocks/>
            </p:cNvSpPr>
            <p:nvPr/>
          </p:nvSpPr>
          <p:spPr bwMode="auto">
            <a:xfrm>
              <a:off x="6759865" y="5418343"/>
              <a:ext cx="101459" cy="628880"/>
            </a:xfrm>
            <a:custGeom>
              <a:avLst/>
              <a:gdLst>
                <a:gd name="T0" fmla="*/ 31 w 121"/>
                <a:gd name="T1" fmla="*/ 750 h 750"/>
                <a:gd name="T2" fmla="*/ 0 w 121"/>
                <a:gd name="T3" fmla="*/ 747 h 750"/>
                <a:gd name="T4" fmla="*/ 90 w 121"/>
                <a:gd name="T5" fmla="*/ 0 h 750"/>
                <a:gd name="T6" fmla="*/ 121 w 121"/>
                <a:gd name="T7" fmla="*/ 3 h 750"/>
                <a:gd name="T8" fmla="*/ 31 w 121"/>
                <a:gd name="T9" fmla="*/ 750 h 750"/>
              </a:gdLst>
              <a:ahLst/>
              <a:cxnLst>
                <a:cxn ang="0">
                  <a:pos x="T0" y="T1"/>
                </a:cxn>
                <a:cxn ang="0">
                  <a:pos x="T2" y="T3"/>
                </a:cxn>
                <a:cxn ang="0">
                  <a:pos x="T4" y="T5"/>
                </a:cxn>
                <a:cxn ang="0">
                  <a:pos x="T6" y="T7"/>
                </a:cxn>
                <a:cxn ang="0">
                  <a:pos x="T8" y="T9"/>
                </a:cxn>
              </a:cxnLst>
              <a:rect l="0" t="0" r="r" b="b"/>
              <a:pathLst>
                <a:path w="121" h="750">
                  <a:moveTo>
                    <a:pt x="31" y="750"/>
                  </a:moveTo>
                  <a:lnTo>
                    <a:pt x="0" y="747"/>
                  </a:lnTo>
                  <a:lnTo>
                    <a:pt x="90" y="0"/>
                  </a:lnTo>
                  <a:lnTo>
                    <a:pt x="121" y="3"/>
                  </a:lnTo>
                  <a:lnTo>
                    <a:pt x="31" y="750"/>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7"/>
            <p:cNvSpPr>
              <a:spLocks/>
            </p:cNvSpPr>
            <p:nvPr/>
          </p:nvSpPr>
          <p:spPr bwMode="auto">
            <a:xfrm>
              <a:off x="7072628" y="5456076"/>
              <a:ext cx="101459" cy="628880"/>
            </a:xfrm>
            <a:custGeom>
              <a:avLst/>
              <a:gdLst>
                <a:gd name="T0" fmla="*/ 31 w 121"/>
                <a:gd name="T1" fmla="*/ 750 h 750"/>
                <a:gd name="T2" fmla="*/ 0 w 121"/>
                <a:gd name="T3" fmla="*/ 747 h 750"/>
                <a:gd name="T4" fmla="*/ 93 w 121"/>
                <a:gd name="T5" fmla="*/ 0 h 750"/>
                <a:gd name="T6" fmla="*/ 121 w 121"/>
                <a:gd name="T7" fmla="*/ 3 h 750"/>
                <a:gd name="T8" fmla="*/ 31 w 121"/>
                <a:gd name="T9" fmla="*/ 750 h 750"/>
              </a:gdLst>
              <a:ahLst/>
              <a:cxnLst>
                <a:cxn ang="0">
                  <a:pos x="T0" y="T1"/>
                </a:cxn>
                <a:cxn ang="0">
                  <a:pos x="T2" y="T3"/>
                </a:cxn>
                <a:cxn ang="0">
                  <a:pos x="T4" y="T5"/>
                </a:cxn>
                <a:cxn ang="0">
                  <a:pos x="T6" y="T7"/>
                </a:cxn>
                <a:cxn ang="0">
                  <a:pos x="T8" y="T9"/>
                </a:cxn>
              </a:cxnLst>
              <a:rect l="0" t="0" r="r" b="b"/>
              <a:pathLst>
                <a:path w="121" h="750">
                  <a:moveTo>
                    <a:pt x="31" y="750"/>
                  </a:moveTo>
                  <a:lnTo>
                    <a:pt x="0" y="747"/>
                  </a:lnTo>
                  <a:lnTo>
                    <a:pt x="93" y="0"/>
                  </a:lnTo>
                  <a:lnTo>
                    <a:pt x="121" y="3"/>
                  </a:lnTo>
                  <a:lnTo>
                    <a:pt x="31" y="750"/>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8"/>
            <p:cNvSpPr>
              <a:spLocks/>
            </p:cNvSpPr>
            <p:nvPr/>
          </p:nvSpPr>
          <p:spPr bwMode="auto">
            <a:xfrm>
              <a:off x="6815207" y="5424212"/>
              <a:ext cx="109006" cy="630557"/>
            </a:xfrm>
            <a:custGeom>
              <a:avLst/>
              <a:gdLst>
                <a:gd name="T0" fmla="*/ 40 w 130"/>
                <a:gd name="T1" fmla="*/ 752 h 752"/>
                <a:gd name="T2" fmla="*/ 0 w 130"/>
                <a:gd name="T3" fmla="*/ 747 h 752"/>
                <a:gd name="T4" fmla="*/ 92 w 130"/>
                <a:gd name="T5" fmla="*/ 0 h 752"/>
                <a:gd name="T6" fmla="*/ 130 w 130"/>
                <a:gd name="T7" fmla="*/ 5 h 752"/>
                <a:gd name="T8" fmla="*/ 40 w 130"/>
                <a:gd name="T9" fmla="*/ 752 h 752"/>
              </a:gdLst>
              <a:ahLst/>
              <a:cxnLst>
                <a:cxn ang="0">
                  <a:pos x="T0" y="T1"/>
                </a:cxn>
                <a:cxn ang="0">
                  <a:pos x="T2" y="T3"/>
                </a:cxn>
                <a:cxn ang="0">
                  <a:pos x="T4" y="T5"/>
                </a:cxn>
                <a:cxn ang="0">
                  <a:pos x="T6" y="T7"/>
                </a:cxn>
                <a:cxn ang="0">
                  <a:pos x="T8" y="T9"/>
                </a:cxn>
              </a:cxnLst>
              <a:rect l="0" t="0" r="r" b="b"/>
              <a:pathLst>
                <a:path w="130" h="752">
                  <a:moveTo>
                    <a:pt x="40" y="752"/>
                  </a:moveTo>
                  <a:lnTo>
                    <a:pt x="0" y="747"/>
                  </a:lnTo>
                  <a:lnTo>
                    <a:pt x="92" y="0"/>
                  </a:lnTo>
                  <a:lnTo>
                    <a:pt x="130" y="5"/>
                  </a:lnTo>
                  <a:lnTo>
                    <a:pt x="40" y="752"/>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9"/>
            <p:cNvSpPr>
              <a:spLocks/>
            </p:cNvSpPr>
            <p:nvPr/>
          </p:nvSpPr>
          <p:spPr bwMode="auto">
            <a:xfrm>
              <a:off x="6432847" y="5378933"/>
              <a:ext cx="88882" cy="628042"/>
            </a:xfrm>
            <a:custGeom>
              <a:avLst/>
              <a:gdLst>
                <a:gd name="T0" fmla="*/ 16 w 106"/>
                <a:gd name="T1" fmla="*/ 749 h 749"/>
                <a:gd name="T2" fmla="*/ 0 w 106"/>
                <a:gd name="T3" fmla="*/ 747 h 749"/>
                <a:gd name="T4" fmla="*/ 90 w 106"/>
                <a:gd name="T5" fmla="*/ 0 h 749"/>
                <a:gd name="T6" fmla="*/ 106 w 106"/>
                <a:gd name="T7" fmla="*/ 0 h 749"/>
                <a:gd name="T8" fmla="*/ 16 w 106"/>
                <a:gd name="T9" fmla="*/ 749 h 749"/>
              </a:gdLst>
              <a:ahLst/>
              <a:cxnLst>
                <a:cxn ang="0">
                  <a:pos x="T0" y="T1"/>
                </a:cxn>
                <a:cxn ang="0">
                  <a:pos x="T2" y="T3"/>
                </a:cxn>
                <a:cxn ang="0">
                  <a:pos x="T4" y="T5"/>
                </a:cxn>
                <a:cxn ang="0">
                  <a:pos x="T6" y="T7"/>
                </a:cxn>
                <a:cxn ang="0">
                  <a:pos x="T8" y="T9"/>
                </a:cxn>
              </a:cxnLst>
              <a:rect l="0" t="0" r="r" b="b"/>
              <a:pathLst>
                <a:path w="106" h="749">
                  <a:moveTo>
                    <a:pt x="16" y="749"/>
                  </a:moveTo>
                  <a:lnTo>
                    <a:pt x="0" y="747"/>
                  </a:lnTo>
                  <a:lnTo>
                    <a:pt x="90" y="0"/>
                  </a:lnTo>
                  <a:lnTo>
                    <a:pt x="106" y="0"/>
                  </a:lnTo>
                  <a:lnTo>
                    <a:pt x="16" y="74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80"/>
            <p:cNvSpPr>
              <a:spLocks/>
            </p:cNvSpPr>
            <p:nvPr/>
          </p:nvSpPr>
          <p:spPr bwMode="auto">
            <a:xfrm>
              <a:off x="6717940" y="5412473"/>
              <a:ext cx="91397" cy="628880"/>
            </a:xfrm>
            <a:custGeom>
              <a:avLst/>
              <a:gdLst>
                <a:gd name="T0" fmla="*/ 19 w 109"/>
                <a:gd name="T1" fmla="*/ 750 h 750"/>
                <a:gd name="T2" fmla="*/ 0 w 109"/>
                <a:gd name="T3" fmla="*/ 747 h 750"/>
                <a:gd name="T4" fmla="*/ 90 w 109"/>
                <a:gd name="T5" fmla="*/ 0 h 750"/>
                <a:gd name="T6" fmla="*/ 109 w 109"/>
                <a:gd name="T7" fmla="*/ 3 h 750"/>
                <a:gd name="T8" fmla="*/ 19 w 109"/>
                <a:gd name="T9" fmla="*/ 750 h 750"/>
              </a:gdLst>
              <a:ahLst/>
              <a:cxnLst>
                <a:cxn ang="0">
                  <a:pos x="T0" y="T1"/>
                </a:cxn>
                <a:cxn ang="0">
                  <a:pos x="T2" y="T3"/>
                </a:cxn>
                <a:cxn ang="0">
                  <a:pos x="T4" y="T5"/>
                </a:cxn>
                <a:cxn ang="0">
                  <a:pos x="T6" y="T7"/>
                </a:cxn>
                <a:cxn ang="0">
                  <a:pos x="T8" y="T9"/>
                </a:cxn>
              </a:cxnLst>
              <a:rect l="0" t="0" r="r" b="b"/>
              <a:pathLst>
                <a:path w="109" h="750">
                  <a:moveTo>
                    <a:pt x="19" y="750"/>
                  </a:moveTo>
                  <a:lnTo>
                    <a:pt x="0" y="747"/>
                  </a:lnTo>
                  <a:lnTo>
                    <a:pt x="90" y="0"/>
                  </a:lnTo>
                  <a:lnTo>
                    <a:pt x="109" y="3"/>
                  </a:lnTo>
                  <a:lnTo>
                    <a:pt x="19" y="750"/>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81"/>
            <p:cNvSpPr>
              <a:spLocks/>
            </p:cNvSpPr>
            <p:nvPr/>
          </p:nvSpPr>
          <p:spPr bwMode="auto">
            <a:xfrm>
              <a:off x="6930082" y="5438467"/>
              <a:ext cx="89720" cy="628042"/>
            </a:xfrm>
            <a:custGeom>
              <a:avLst/>
              <a:gdLst>
                <a:gd name="T0" fmla="*/ 17 w 107"/>
                <a:gd name="T1" fmla="*/ 749 h 749"/>
                <a:gd name="T2" fmla="*/ 0 w 107"/>
                <a:gd name="T3" fmla="*/ 747 h 749"/>
                <a:gd name="T4" fmla="*/ 90 w 107"/>
                <a:gd name="T5" fmla="*/ 0 h 749"/>
                <a:gd name="T6" fmla="*/ 107 w 107"/>
                <a:gd name="T7" fmla="*/ 2 h 749"/>
                <a:gd name="T8" fmla="*/ 17 w 107"/>
                <a:gd name="T9" fmla="*/ 749 h 749"/>
              </a:gdLst>
              <a:ahLst/>
              <a:cxnLst>
                <a:cxn ang="0">
                  <a:pos x="T0" y="T1"/>
                </a:cxn>
                <a:cxn ang="0">
                  <a:pos x="T2" y="T3"/>
                </a:cxn>
                <a:cxn ang="0">
                  <a:pos x="T4" y="T5"/>
                </a:cxn>
                <a:cxn ang="0">
                  <a:pos x="T6" y="T7"/>
                </a:cxn>
                <a:cxn ang="0">
                  <a:pos x="T8" y="T9"/>
                </a:cxn>
              </a:cxnLst>
              <a:rect l="0" t="0" r="r" b="b"/>
              <a:pathLst>
                <a:path w="107" h="749">
                  <a:moveTo>
                    <a:pt x="17" y="749"/>
                  </a:moveTo>
                  <a:lnTo>
                    <a:pt x="0" y="747"/>
                  </a:lnTo>
                  <a:lnTo>
                    <a:pt x="90" y="0"/>
                  </a:lnTo>
                  <a:lnTo>
                    <a:pt x="107" y="2"/>
                  </a:lnTo>
                  <a:lnTo>
                    <a:pt x="17" y="74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82"/>
            <p:cNvSpPr>
              <a:spLocks/>
            </p:cNvSpPr>
            <p:nvPr/>
          </p:nvSpPr>
          <p:spPr bwMode="auto">
            <a:xfrm>
              <a:off x="6884803" y="5432597"/>
              <a:ext cx="85528" cy="628042"/>
            </a:xfrm>
            <a:custGeom>
              <a:avLst/>
              <a:gdLst>
                <a:gd name="T0" fmla="*/ 12 w 102"/>
                <a:gd name="T1" fmla="*/ 749 h 749"/>
                <a:gd name="T2" fmla="*/ 0 w 102"/>
                <a:gd name="T3" fmla="*/ 747 h 749"/>
                <a:gd name="T4" fmla="*/ 90 w 102"/>
                <a:gd name="T5" fmla="*/ 0 h 749"/>
                <a:gd name="T6" fmla="*/ 102 w 102"/>
                <a:gd name="T7" fmla="*/ 2 h 749"/>
                <a:gd name="T8" fmla="*/ 12 w 102"/>
                <a:gd name="T9" fmla="*/ 749 h 749"/>
              </a:gdLst>
              <a:ahLst/>
              <a:cxnLst>
                <a:cxn ang="0">
                  <a:pos x="T0" y="T1"/>
                </a:cxn>
                <a:cxn ang="0">
                  <a:pos x="T2" y="T3"/>
                </a:cxn>
                <a:cxn ang="0">
                  <a:pos x="T4" y="T5"/>
                </a:cxn>
                <a:cxn ang="0">
                  <a:pos x="T6" y="T7"/>
                </a:cxn>
                <a:cxn ang="0">
                  <a:pos x="T8" y="T9"/>
                </a:cxn>
              </a:cxnLst>
              <a:rect l="0" t="0" r="r" b="b"/>
              <a:pathLst>
                <a:path w="102" h="749">
                  <a:moveTo>
                    <a:pt x="12" y="749"/>
                  </a:moveTo>
                  <a:lnTo>
                    <a:pt x="0" y="747"/>
                  </a:lnTo>
                  <a:lnTo>
                    <a:pt x="90" y="0"/>
                  </a:lnTo>
                  <a:lnTo>
                    <a:pt x="102" y="2"/>
                  </a:lnTo>
                  <a:lnTo>
                    <a:pt x="12" y="74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3"/>
            <p:cNvSpPr>
              <a:spLocks/>
            </p:cNvSpPr>
            <p:nvPr/>
          </p:nvSpPr>
          <p:spPr bwMode="auto">
            <a:xfrm>
              <a:off x="6982069" y="5444336"/>
              <a:ext cx="84689" cy="628042"/>
            </a:xfrm>
            <a:custGeom>
              <a:avLst/>
              <a:gdLst>
                <a:gd name="T0" fmla="*/ 12 w 101"/>
                <a:gd name="T1" fmla="*/ 749 h 749"/>
                <a:gd name="T2" fmla="*/ 0 w 101"/>
                <a:gd name="T3" fmla="*/ 747 h 749"/>
                <a:gd name="T4" fmla="*/ 92 w 101"/>
                <a:gd name="T5" fmla="*/ 0 h 749"/>
                <a:gd name="T6" fmla="*/ 101 w 101"/>
                <a:gd name="T7" fmla="*/ 2 h 749"/>
                <a:gd name="T8" fmla="*/ 12 w 101"/>
                <a:gd name="T9" fmla="*/ 749 h 749"/>
              </a:gdLst>
              <a:ahLst/>
              <a:cxnLst>
                <a:cxn ang="0">
                  <a:pos x="T0" y="T1"/>
                </a:cxn>
                <a:cxn ang="0">
                  <a:pos x="T2" y="T3"/>
                </a:cxn>
                <a:cxn ang="0">
                  <a:pos x="T4" y="T5"/>
                </a:cxn>
                <a:cxn ang="0">
                  <a:pos x="T6" y="T7"/>
                </a:cxn>
                <a:cxn ang="0">
                  <a:pos x="T8" y="T9"/>
                </a:cxn>
              </a:cxnLst>
              <a:rect l="0" t="0" r="r" b="b"/>
              <a:pathLst>
                <a:path w="101" h="749">
                  <a:moveTo>
                    <a:pt x="12" y="749"/>
                  </a:moveTo>
                  <a:lnTo>
                    <a:pt x="0" y="747"/>
                  </a:lnTo>
                  <a:lnTo>
                    <a:pt x="92" y="0"/>
                  </a:lnTo>
                  <a:lnTo>
                    <a:pt x="101" y="2"/>
                  </a:lnTo>
                  <a:lnTo>
                    <a:pt x="12" y="74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4"/>
            <p:cNvSpPr>
              <a:spLocks/>
            </p:cNvSpPr>
            <p:nvPr/>
          </p:nvSpPr>
          <p:spPr bwMode="auto">
            <a:xfrm>
              <a:off x="6623188" y="5400734"/>
              <a:ext cx="91397" cy="628042"/>
            </a:xfrm>
            <a:custGeom>
              <a:avLst/>
              <a:gdLst>
                <a:gd name="T0" fmla="*/ 19 w 109"/>
                <a:gd name="T1" fmla="*/ 749 h 749"/>
                <a:gd name="T2" fmla="*/ 0 w 109"/>
                <a:gd name="T3" fmla="*/ 747 h 749"/>
                <a:gd name="T4" fmla="*/ 90 w 109"/>
                <a:gd name="T5" fmla="*/ 0 h 749"/>
                <a:gd name="T6" fmla="*/ 109 w 109"/>
                <a:gd name="T7" fmla="*/ 2 h 749"/>
                <a:gd name="T8" fmla="*/ 19 w 109"/>
                <a:gd name="T9" fmla="*/ 749 h 749"/>
              </a:gdLst>
              <a:ahLst/>
              <a:cxnLst>
                <a:cxn ang="0">
                  <a:pos x="T0" y="T1"/>
                </a:cxn>
                <a:cxn ang="0">
                  <a:pos x="T2" y="T3"/>
                </a:cxn>
                <a:cxn ang="0">
                  <a:pos x="T4" y="T5"/>
                </a:cxn>
                <a:cxn ang="0">
                  <a:pos x="T6" y="T7"/>
                </a:cxn>
                <a:cxn ang="0">
                  <a:pos x="T8" y="T9"/>
                </a:cxn>
              </a:cxnLst>
              <a:rect l="0" t="0" r="r" b="b"/>
              <a:pathLst>
                <a:path w="109" h="749">
                  <a:moveTo>
                    <a:pt x="19" y="749"/>
                  </a:moveTo>
                  <a:lnTo>
                    <a:pt x="0" y="747"/>
                  </a:lnTo>
                  <a:lnTo>
                    <a:pt x="90" y="0"/>
                  </a:lnTo>
                  <a:lnTo>
                    <a:pt x="109" y="2"/>
                  </a:lnTo>
                  <a:lnTo>
                    <a:pt x="19" y="74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5"/>
            <p:cNvSpPr>
              <a:spLocks/>
            </p:cNvSpPr>
            <p:nvPr/>
          </p:nvSpPr>
          <p:spPr bwMode="auto">
            <a:xfrm>
              <a:off x="6666791" y="5406604"/>
              <a:ext cx="88882" cy="628042"/>
            </a:xfrm>
            <a:custGeom>
              <a:avLst/>
              <a:gdLst>
                <a:gd name="T0" fmla="*/ 16 w 106"/>
                <a:gd name="T1" fmla="*/ 749 h 749"/>
                <a:gd name="T2" fmla="*/ 0 w 106"/>
                <a:gd name="T3" fmla="*/ 747 h 749"/>
                <a:gd name="T4" fmla="*/ 90 w 106"/>
                <a:gd name="T5" fmla="*/ 0 h 749"/>
                <a:gd name="T6" fmla="*/ 106 w 106"/>
                <a:gd name="T7" fmla="*/ 2 h 749"/>
                <a:gd name="T8" fmla="*/ 16 w 106"/>
                <a:gd name="T9" fmla="*/ 749 h 749"/>
              </a:gdLst>
              <a:ahLst/>
              <a:cxnLst>
                <a:cxn ang="0">
                  <a:pos x="T0" y="T1"/>
                </a:cxn>
                <a:cxn ang="0">
                  <a:pos x="T2" y="T3"/>
                </a:cxn>
                <a:cxn ang="0">
                  <a:pos x="T4" y="T5"/>
                </a:cxn>
                <a:cxn ang="0">
                  <a:pos x="T6" y="T7"/>
                </a:cxn>
                <a:cxn ang="0">
                  <a:pos x="T8" y="T9"/>
                </a:cxn>
              </a:cxnLst>
              <a:rect l="0" t="0" r="r" b="b"/>
              <a:pathLst>
                <a:path w="106" h="749">
                  <a:moveTo>
                    <a:pt x="16" y="749"/>
                  </a:moveTo>
                  <a:lnTo>
                    <a:pt x="0" y="747"/>
                  </a:lnTo>
                  <a:lnTo>
                    <a:pt x="90" y="0"/>
                  </a:lnTo>
                  <a:lnTo>
                    <a:pt x="106" y="2"/>
                  </a:lnTo>
                  <a:lnTo>
                    <a:pt x="16" y="74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6"/>
            <p:cNvSpPr>
              <a:spLocks/>
            </p:cNvSpPr>
            <p:nvPr/>
          </p:nvSpPr>
          <p:spPr bwMode="auto">
            <a:xfrm>
              <a:off x="7023156" y="5450206"/>
              <a:ext cx="89720" cy="628042"/>
            </a:xfrm>
            <a:custGeom>
              <a:avLst/>
              <a:gdLst>
                <a:gd name="T0" fmla="*/ 17 w 107"/>
                <a:gd name="T1" fmla="*/ 749 h 749"/>
                <a:gd name="T2" fmla="*/ 0 w 107"/>
                <a:gd name="T3" fmla="*/ 747 h 749"/>
                <a:gd name="T4" fmla="*/ 90 w 107"/>
                <a:gd name="T5" fmla="*/ 0 h 749"/>
                <a:gd name="T6" fmla="*/ 107 w 107"/>
                <a:gd name="T7" fmla="*/ 0 h 749"/>
                <a:gd name="T8" fmla="*/ 17 w 107"/>
                <a:gd name="T9" fmla="*/ 749 h 749"/>
              </a:gdLst>
              <a:ahLst/>
              <a:cxnLst>
                <a:cxn ang="0">
                  <a:pos x="T0" y="T1"/>
                </a:cxn>
                <a:cxn ang="0">
                  <a:pos x="T2" y="T3"/>
                </a:cxn>
                <a:cxn ang="0">
                  <a:pos x="T4" y="T5"/>
                </a:cxn>
                <a:cxn ang="0">
                  <a:pos x="T6" y="T7"/>
                </a:cxn>
                <a:cxn ang="0">
                  <a:pos x="T8" y="T9"/>
                </a:cxn>
              </a:cxnLst>
              <a:rect l="0" t="0" r="r" b="b"/>
              <a:pathLst>
                <a:path w="107" h="749">
                  <a:moveTo>
                    <a:pt x="17" y="749"/>
                  </a:moveTo>
                  <a:lnTo>
                    <a:pt x="0" y="747"/>
                  </a:lnTo>
                  <a:lnTo>
                    <a:pt x="90" y="0"/>
                  </a:lnTo>
                  <a:lnTo>
                    <a:pt x="107" y="0"/>
                  </a:lnTo>
                  <a:lnTo>
                    <a:pt x="17" y="74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7"/>
            <p:cNvSpPr>
              <a:spLocks noEditPoints="1"/>
            </p:cNvSpPr>
            <p:nvPr/>
          </p:nvSpPr>
          <p:spPr bwMode="auto">
            <a:xfrm>
              <a:off x="5624527" y="7458430"/>
              <a:ext cx="385713" cy="386552"/>
            </a:xfrm>
            <a:custGeom>
              <a:avLst/>
              <a:gdLst>
                <a:gd name="T0" fmla="*/ 95 w 195"/>
                <a:gd name="T1" fmla="*/ 193 h 195"/>
                <a:gd name="T2" fmla="*/ 2 w 195"/>
                <a:gd name="T3" fmla="*/ 95 h 195"/>
                <a:gd name="T4" fmla="*/ 100 w 195"/>
                <a:gd name="T5" fmla="*/ 1 h 195"/>
                <a:gd name="T6" fmla="*/ 194 w 195"/>
                <a:gd name="T7" fmla="*/ 100 h 195"/>
                <a:gd name="T8" fmla="*/ 95 w 195"/>
                <a:gd name="T9" fmla="*/ 193 h 195"/>
                <a:gd name="T10" fmla="*/ 100 w 195"/>
                <a:gd name="T11" fmla="*/ 27 h 195"/>
                <a:gd name="T12" fmla="*/ 28 w 195"/>
                <a:gd name="T13" fmla="*/ 95 h 195"/>
                <a:gd name="T14" fmla="*/ 96 w 195"/>
                <a:gd name="T15" fmla="*/ 167 h 195"/>
                <a:gd name="T16" fmla="*/ 168 w 195"/>
                <a:gd name="T17" fmla="*/ 99 h 195"/>
                <a:gd name="T18" fmla="*/ 100 w 195"/>
                <a:gd name="T19" fmla="*/ 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195">
                  <a:moveTo>
                    <a:pt x="95" y="193"/>
                  </a:moveTo>
                  <a:cubicBezTo>
                    <a:pt x="42" y="192"/>
                    <a:pt x="0" y="148"/>
                    <a:pt x="2" y="95"/>
                  </a:cubicBezTo>
                  <a:cubicBezTo>
                    <a:pt x="3" y="42"/>
                    <a:pt x="47" y="0"/>
                    <a:pt x="100" y="1"/>
                  </a:cubicBezTo>
                  <a:cubicBezTo>
                    <a:pt x="153" y="2"/>
                    <a:pt x="195" y="46"/>
                    <a:pt x="194" y="100"/>
                  </a:cubicBezTo>
                  <a:cubicBezTo>
                    <a:pt x="193" y="153"/>
                    <a:pt x="149" y="195"/>
                    <a:pt x="95" y="193"/>
                  </a:cubicBezTo>
                  <a:close/>
                  <a:moveTo>
                    <a:pt x="100" y="27"/>
                  </a:moveTo>
                  <a:cubicBezTo>
                    <a:pt x="61" y="26"/>
                    <a:pt x="29" y="57"/>
                    <a:pt x="28" y="95"/>
                  </a:cubicBezTo>
                  <a:cubicBezTo>
                    <a:pt x="27" y="134"/>
                    <a:pt x="57" y="166"/>
                    <a:pt x="96" y="167"/>
                  </a:cubicBezTo>
                  <a:cubicBezTo>
                    <a:pt x="135" y="168"/>
                    <a:pt x="167" y="138"/>
                    <a:pt x="168" y="99"/>
                  </a:cubicBezTo>
                  <a:cubicBezTo>
                    <a:pt x="169" y="60"/>
                    <a:pt x="138" y="28"/>
                    <a:pt x="100" y="27"/>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8"/>
            <p:cNvSpPr>
              <a:spLocks noEditPoints="1"/>
            </p:cNvSpPr>
            <p:nvPr/>
          </p:nvSpPr>
          <p:spPr bwMode="auto">
            <a:xfrm>
              <a:off x="5611949" y="7446691"/>
              <a:ext cx="410868" cy="407514"/>
            </a:xfrm>
            <a:custGeom>
              <a:avLst/>
              <a:gdLst>
                <a:gd name="T0" fmla="*/ 101 w 207"/>
                <a:gd name="T1" fmla="*/ 205 h 206"/>
                <a:gd name="T2" fmla="*/ 2 w 207"/>
                <a:gd name="T3" fmla="*/ 101 h 206"/>
                <a:gd name="T4" fmla="*/ 106 w 207"/>
                <a:gd name="T5" fmla="*/ 1 h 206"/>
                <a:gd name="T6" fmla="*/ 206 w 207"/>
                <a:gd name="T7" fmla="*/ 106 h 206"/>
                <a:gd name="T8" fmla="*/ 101 w 207"/>
                <a:gd name="T9" fmla="*/ 205 h 206"/>
                <a:gd name="T10" fmla="*/ 106 w 207"/>
                <a:gd name="T11" fmla="*/ 13 h 206"/>
                <a:gd name="T12" fmla="*/ 14 w 207"/>
                <a:gd name="T13" fmla="*/ 101 h 206"/>
                <a:gd name="T14" fmla="*/ 102 w 207"/>
                <a:gd name="T15" fmla="*/ 193 h 206"/>
                <a:gd name="T16" fmla="*/ 194 w 207"/>
                <a:gd name="T17" fmla="*/ 105 h 206"/>
                <a:gd name="T18" fmla="*/ 106 w 207"/>
                <a:gd name="T19" fmla="*/ 13 h 206"/>
                <a:gd name="T20" fmla="*/ 102 w 207"/>
                <a:gd name="T21" fmla="*/ 179 h 206"/>
                <a:gd name="T22" fmla="*/ 28 w 207"/>
                <a:gd name="T23" fmla="*/ 101 h 206"/>
                <a:gd name="T24" fmla="*/ 106 w 207"/>
                <a:gd name="T25" fmla="*/ 27 h 206"/>
                <a:gd name="T26" fmla="*/ 180 w 207"/>
                <a:gd name="T27" fmla="*/ 105 h 206"/>
                <a:gd name="T28" fmla="*/ 102 w 207"/>
                <a:gd name="T29" fmla="*/ 179 h 206"/>
                <a:gd name="T30" fmla="*/ 105 w 207"/>
                <a:gd name="T31" fmla="*/ 39 h 206"/>
                <a:gd name="T32" fmla="*/ 40 w 207"/>
                <a:gd name="T33" fmla="*/ 101 h 206"/>
                <a:gd name="T34" fmla="*/ 102 w 207"/>
                <a:gd name="T35" fmla="*/ 167 h 206"/>
                <a:gd name="T36" fmla="*/ 168 w 207"/>
                <a:gd name="T37" fmla="*/ 105 h 206"/>
                <a:gd name="T38" fmla="*/ 105 w 207"/>
                <a:gd name="T39" fmla="*/ 3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206">
                  <a:moveTo>
                    <a:pt x="101" y="205"/>
                  </a:moveTo>
                  <a:cubicBezTo>
                    <a:pt x="45" y="204"/>
                    <a:pt x="0" y="157"/>
                    <a:pt x="2" y="101"/>
                  </a:cubicBezTo>
                  <a:cubicBezTo>
                    <a:pt x="3" y="44"/>
                    <a:pt x="50" y="0"/>
                    <a:pt x="106" y="1"/>
                  </a:cubicBezTo>
                  <a:cubicBezTo>
                    <a:pt x="163" y="3"/>
                    <a:pt x="207" y="49"/>
                    <a:pt x="206" y="106"/>
                  </a:cubicBezTo>
                  <a:cubicBezTo>
                    <a:pt x="204" y="162"/>
                    <a:pt x="158" y="206"/>
                    <a:pt x="101" y="205"/>
                  </a:cubicBezTo>
                  <a:close/>
                  <a:moveTo>
                    <a:pt x="106" y="13"/>
                  </a:moveTo>
                  <a:cubicBezTo>
                    <a:pt x="56" y="11"/>
                    <a:pt x="15" y="51"/>
                    <a:pt x="14" y="101"/>
                  </a:cubicBezTo>
                  <a:cubicBezTo>
                    <a:pt x="12" y="151"/>
                    <a:pt x="52" y="192"/>
                    <a:pt x="102" y="193"/>
                  </a:cubicBezTo>
                  <a:cubicBezTo>
                    <a:pt x="151" y="195"/>
                    <a:pt x="193" y="155"/>
                    <a:pt x="194" y="105"/>
                  </a:cubicBezTo>
                  <a:cubicBezTo>
                    <a:pt x="195" y="56"/>
                    <a:pt x="156" y="14"/>
                    <a:pt x="106" y="13"/>
                  </a:cubicBezTo>
                  <a:close/>
                  <a:moveTo>
                    <a:pt x="102" y="179"/>
                  </a:moveTo>
                  <a:cubicBezTo>
                    <a:pt x="60" y="178"/>
                    <a:pt x="27" y="143"/>
                    <a:pt x="28" y="101"/>
                  </a:cubicBezTo>
                  <a:cubicBezTo>
                    <a:pt x="29" y="59"/>
                    <a:pt x="64" y="26"/>
                    <a:pt x="106" y="27"/>
                  </a:cubicBezTo>
                  <a:cubicBezTo>
                    <a:pt x="148" y="28"/>
                    <a:pt x="181" y="63"/>
                    <a:pt x="180" y="105"/>
                  </a:cubicBezTo>
                  <a:cubicBezTo>
                    <a:pt x="179" y="147"/>
                    <a:pt x="144" y="180"/>
                    <a:pt x="102" y="179"/>
                  </a:cubicBezTo>
                  <a:close/>
                  <a:moveTo>
                    <a:pt x="105" y="39"/>
                  </a:moveTo>
                  <a:cubicBezTo>
                    <a:pt x="70" y="38"/>
                    <a:pt x="40" y="66"/>
                    <a:pt x="40" y="101"/>
                  </a:cubicBezTo>
                  <a:cubicBezTo>
                    <a:pt x="39" y="137"/>
                    <a:pt x="67" y="167"/>
                    <a:pt x="102" y="167"/>
                  </a:cubicBezTo>
                  <a:cubicBezTo>
                    <a:pt x="138" y="168"/>
                    <a:pt x="167" y="140"/>
                    <a:pt x="168" y="105"/>
                  </a:cubicBezTo>
                  <a:cubicBezTo>
                    <a:pt x="169" y="69"/>
                    <a:pt x="141" y="40"/>
                    <a:pt x="105" y="39"/>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9"/>
            <p:cNvSpPr>
              <a:spLocks/>
            </p:cNvSpPr>
            <p:nvPr/>
          </p:nvSpPr>
          <p:spPr bwMode="auto">
            <a:xfrm>
              <a:off x="5770427" y="7602653"/>
              <a:ext cx="95590" cy="95590"/>
            </a:xfrm>
            <a:custGeom>
              <a:avLst/>
              <a:gdLst>
                <a:gd name="T0" fmla="*/ 47 w 48"/>
                <a:gd name="T1" fmla="*/ 25 h 48"/>
                <a:gd name="T2" fmla="*/ 23 w 48"/>
                <a:gd name="T3" fmla="*/ 47 h 48"/>
                <a:gd name="T4" fmla="*/ 0 w 48"/>
                <a:gd name="T5" fmla="*/ 24 h 48"/>
                <a:gd name="T6" fmla="*/ 24 w 48"/>
                <a:gd name="T7" fmla="*/ 1 h 48"/>
                <a:gd name="T8" fmla="*/ 47 w 48"/>
                <a:gd name="T9" fmla="*/ 25 h 48"/>
              </a:gdLst>
              <a:ahLst/>
              <a:cxnLst>
                <a:cxn ang="0">
                  <a:pos x="T0" y="T1"/>
                </a:cxn>
                <a:cxn ang="0">
                  <a:pos x="T2" y="T3"/>
                </a:cxn>
                <a:cxn ang="0">
                  <a:pos x="T4" y="T5"/>
                </a:cxn>
                <a:cxn ang="0">
                  <a:pos x="T6" y="T7"/>
                </a:cxn>
                <a:cxn ang="0">
                  <a:pos x="T8" y="T9"/>
                </a:cxn>
              </a:cxnLst>
              <a:rect l="0" t="0" r="r" b="b"/>
              <a:pathLst>
                <a:path w="48" h="48">
                  <a:moveTo>
                    <a:pt x="47" y="25"/>
                  </a:moveTo>
                  <a:cubicBezTo>
                    <a:pt x="47" y="38"/>
                    <a:pt x="36" y="48"/>
                    <a:pt x="23" y="47"/>
                  </a:cubicBezTo>
                  <a:cubicBezTo>
                    <a:pt x="10" y="47"/>
                    <a:pt x="0" y="36"/>
                    <a:pt x="0" y="24"/>
                  </a:cubicBezTo>
                  <a:cubicBezTo>
                    <a:pt x="1" y="11"/>
                    <a:pt x="12" y="0"/>
                    <a:pt x="24" y="1"/>
                  </a:cubicBezTo>
                  <a:cubicBezTo>
                    <a:pt x="37" y="1"/>
                    <a:pt x="48" y="12"/>
                    <a:pt x="47" y="25"/>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90"/>
            <p:cNvSpPr>
              <a:spLocks noEditPoints="1"/>
            </p:cNvSpPr>
            <p:nvPr/>
          </p:nvSpPr>
          <p:spPr bwMode="auto">
            <a:xfrm>
              <a:off x="5758688" y="7590914"/>
              <a:ext cx="119068" cy="119068"/>
            </a:xfrm>
            <a:custGeom>
              <a:avLst/>
              <a:gdLst>
                <a:gd name="T0" fmla="*/ 29 w 60"/>
                <a:gd name="T1" fmla="*/ 59 h 60"/>
                <a:gd name="T2" fmla="*/ 1 w 60"/>
                <a:gd name="T3" fmla="*/ 29 h 60"/>
                <a:gd name="T4" fmla="*/ 31 w 60"/>
                <a:gd name="T5" fmla="*/ 1 h 60"/>
                <a:gd name="T6" fmla="*/ 59 w 60"/>
                <a:gd name="T7" fmla="*/ 31 h 60"/>
                <a:gd name="T8" fmla="*/ 29 w 60"/>
                <a:gd name="T9" fmla="*/ 59 h 60"/>
                <a:gd name="T10" fmla="*/ 30 w 60"/>
                <a:gd name="T11" fmla="*/ 13 h 60"/>
                <a:gd name="T12" fmla="*/ 12 w 60"/>
                <a:gd name="T13" fmla="*/ 30 h 60"/>
                <a:gd name="T14" fmla="*/ 29 w 60"/>
                <a:gd name="T15" fmla="*/ 48 h 60"/>
                <a:gd name="T16" fmla="*/ 47 w 60"/>
                <a:gd name="T17" fmla="*/ 31 h 60"/>
                <a:gd name="T18" fmla="*/ 30 w 60"/>
                <a:gd name="T19" fmla="*/ 1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29" y="59"/>
                  </a:moveTo>
                  <a:cubicBezTo>
                    <a:pt x="13" y="59"/>
                    <a:pt x="0" y="45"/>
                    <a:pt x="1" y="29"/>
                  </a:cubicBezTo>
                  <a:cubicBezTo>
                    <a:pt x="1" y="13"/>
                    <a:pt x="14" y="0"/>
                    <a:pt x="31" y="1"/>
                  </a:cubicBezTo>
                  <a:cubicBezTo>
                    <a:pt x="47" y="1"/>
                    <a:pt x="60" y="15"/>
                    <a:pt x="59" y="31"/>
                  </a:cubicBezTo>
                  <a:cubicBezTo>
                    <a:pt x="59" y="47"/>
                    <a:pt x="45" y="60"/>
                    <a:pt x="29" y="59"/>
                  </a:cubicBezTo>
                  <a:close/>
                  <a:moveTo>
                    <a:pt x="30" y="13"/>
                  </a:moveTo>
                  <a:cubicBezTo>
                    <a:pt x="21" y="12"/>
                    <a:pt x="13" y="20"/>
                    <a:pt x="12" y="30"/>
                  </a:cubicBezTo>
                  <a:cubicBezTo>
                    <a:pt x="12" y="39"/>
                    <a:pt x="20" y="47"/>
                    <a:pt x="29" y="48"/>
                  </a:cubicBezTo>
                  <a:cubicBezTo>
                    <a:pt x="39" y="48"/>
                    <a:pt x="47" y="40"/>
                    <a:pt x="47" y="31"/>
                  </a:cubicBezTo>
                  <a:cubicBezTo>
                    <a:pt x="48" y="21"/>
                    <a:pt x="40" y="13"/>
                    <a:pt x="30" y="13"/>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91"/>
            <p:cNvSpPr>
              <a:spLocks noEditPoints="1"/>
            </p:cNvSpPr>
            <p:nvPr/>
          </p:nvSpPr>
          <p:spPr bwMode="auto">
            <a:xfrm>
              <a:off x="7729179" y="7464300"/>
              <a:ext cx="386552" cy="386552"/>
            </a:xfrm>
            <a:custGeom>
              <a:avLst/>
              <a:gdLst>
                <a:gd name="T0" fmla="*/ 95 w 195"/>
                <a:gd name="T1" fmla="*/ 194 h 195"/>
                <a:gd name="T2" fmla="*/ 1 w 195"/>
                <a:gd name="T3" fmla="*/ 95 h 195"/>
                <a:gd name="T4" fmla="*/ 100 w 195"/>
                <a:gd name="T5" fmla="*/ 1 h 195"/>
                <a:gd name="T6" fmla="*/ 194 w 195"/>
                <a:gd name="T7" fmla="*/ 100 h 195"/>
                <a:gd name="T8" fmla="*/ 95 w 195"/>
                <a:gd name="T9" fmla="*/ 194 h 195"/>
                <a:gd name="T10" fmla="*/ 99 w 195"/>
                <a:gd name="T11" fmla="*/ 27 h 195"/>
                <a:gd name="T12" fmla="*/ 27 w 195"/>
                <a:gd name="T13" fmla="*/ 96 h 195"/>
                <a:gd name="T14" fmla="*/ 96 w 195"/>
                <a:gd name="T15" fmla="*/ 167 h 195"/>
                <a:gd name="T16" fmla="*/ 168 w 195"/>
                <a:gd name="T17" fmla="*/ 99 h 195"/>
                <a:gd name="T18" fmla="*/ 99 w 195"/>
                <a:gd name="T19" fmla="*/ 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195">
                  <a:moveTo>
                    <a:pt x="95" y="194"/>
                  </a:moveTo>
                  <a:cubicBezTo>
                    <a:pt x="42" y="192"/>
                    <a:pt x="0" y="148"/>
                    <a:pt x="1" y="95"/>
                  </a:cubicBezTo>
                  <a:cubicBezTo>
                    <a:pt x="3" y="42"/>
                    <a:pt x="47" y="0"/>
                    <a:pt x="100" y="1"/>
                  </a:cubicBezTo>
                  <a:cubicBezTo>
                    <a:pt x="153" y="2"/>
                    <a:pt x="195" y="47"/>
                    <a:pt x="194" y="100"/>
                  </a:cubicBezTo>
                  <a:cubicBezTo>
                    <a:pt x="192" y="153"/>
                    <a:pt x="148" y="195"/>
                    <a:pt x="95" y="194"/>
                  </a:cubicBezTo>
                  <a:close/>
                  <a:moveTo>
                    <a:pt x="99" y="27"/>
                  </a:moveTo>
                  <a:cubicBezTo>
                    <a:pt x="60" y="26"/>
                    <a:pt x="28" y="57"/>
                    <a:pt x="27" y="96"/>
                  </a:cubicBezTo>
                  <a:cubicBezTo>
                    <a:pt x="26" y="134"/>
                    <a:pt x="57" y="167"/>
                    <a:pt x="96" y="167"/>
                  </a:cubicBezTo>
                  <a:cubicBezTo>
                    <a:pt x="134" y="168"/>
                    <a:pt x="167" y="138"/>
                    <a:pt x="168" y="99"/>
                  </a:cubicBezTo>
                  <a:cubicBezTo>
                    <a:pt x="169" y="60"/>
                    <a:pt x="138" y="28"/>
                    <a:pt x="99" y="27"/>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92"/>
            <p:cNvSpPr>
              <a:spLocks noEditPoints="1"/>
            </p:cNvSpPr>
            <p:nvPr/>
          </p:nvSpPr>
          <p:spPr bwMode="auto">
            <a:xfrm>
              <a:off x="7717440" y="7452561"/>
              <a:ext cx="410030" cy="410030"/>
            </a:xfrm>
            <a:custGeom>
              <a:avLst/>
              <a:gdLst>
                <a:gd name="T0" fmla="*/ 101 w 207"/>
                <a:gd name="T1" fmla="*/ 205 h 207"/>
                <a:gd name="T2" fmla="*/ 1 w 207"/>
                <a:gd name="T3" fmla="*/ 101 h 207"/>
                <a:gd name="T4" fmla="*/ 106 w 207"/>
                <a:gd name="T5" fmla="*/ 1 h 207"/>
                <a:gd name="T6" fmla="*/ 205 w 207"/>
                <a:gd name="T7" fmla="*/ 106 h 207"/>
                <a:gd name="T8" fmla="*/ 101 w 207"/>
                <a:gd name="T9" fmla="*/ 205 h 207"/>
                <a:gd name="T10" fmla="*/ 106 w 207"/>
                <a:gd name="T11" fmla="*/ 13 h 207"/>
                <a:gd name="T12" fmla="*/ 13 w 207"/>
                <a:gd name="T13" fmla="*/ 101 h 207"/>
                <a:gd name="T14" fmla="*/ 101 w 207"/>
                <a:gd name="T15" fmla="*/ 194 h 207"/>
                <a:gd name="T16" fmla="*/ 194 w 207"/>
                <a:gd name="T17" fmla="*/ 106 h 207"/>
                <a:gd name="T18" fmla="*/ 106 w 207"/>
                <a:gd name="T19" fmla="*/ 13 h 207"/>
                <a:gd name="T20" fmla="*/ 101 w 207"/>
                <a:gd name="T21" fmla="*/ 179 h 207"/>
                <a:gd name="T22" fmla="*/ 27 w 207"/>
                <a:gd name="T23" fmla="*/ 101 h 207"/>
                <a:gd name="T24" fmla="*/ 105 w 207"/>
                <a:gd name="T25" fmla="*/ 27 h 207"/>
                <a:gd name="T26" fmla="*/ 179 w 207"/>
                <a:gd name="T27" fmla="*/ 105 h 207"/>
                <a:gd name="T28" fmla="*/ 101 w 207"/>
                <a:gd name="T29" fmla="*/ 179 h 207"/>
                <a:gd name="T30" fmla="*/ 105 w 207"/>
                <a:gd name="T31" fmla="*/ 39 h 207"/>
                <a:gd name="T32" fmla="*/ 39 w 207"/>
                <a:gd name="T33" fmla="*/ 102 h 207"/>
                <a:gd name="T34" fmla="*/ 102 w 207"/>
                <a:gd name="T35" fmla="*/ 168 h 207"/>
                <a:gd name="T36" fmla="*/ 168 w 207"/>
                <a:gd name="T37" fmla="*/ 105 h 207"/>
                <a:gd name="T38" fmla="*/ 105 w 207"/>
                <a:gd name="T39" fmla="*/ 3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207">
                  <a:moveTo>
                    <a:pt x="101" y="205"/>
                  </a:moveTo>
                  <a:cubicBezTo>
                    <a:pt x="45" y="204"/>
                    <a:pt x="0" y="157"/>
                    <a:pt x="1" y="101"/>
                  </a:cubicBezTo>
                  <a:cubicBezTo>
                    <a:pt x="3" y="45"/>
                    <a:pt x="50" y="0"/>
                    <a:pt x="106" y="1"/>
                  </a:cubicBezTo>
                  <a:cubicBezTo>
                    <a:pt x="162" y="3"/>
                    <a:pt x="207" y="50"/>
                    <a:pt x="205" y="106"/>
                  </a:cubicBezTo>
                  <a:cubicBezTo>
                    <a:pt x="204" y="162"/>
                    <a:pt x="157" y="207"/>
                    <a:pt x="101" y="205"/>
                  </a:cubicBezTo>
                  <a:close/>
                  <a:moveTo>
                    <a:pt x="106" y="13"/>
                  </a:moveTo>
                  <a:cubicBezTo>
                    <a:pt x="56" y="12"/>
                    <a:pt x="14" y="51"/>
                    <a:pt x="13" y="101"/>
                  </a:cubicBezTo>
                  <a:cubicBezTo>
                    <a:pt x="12" y="151"/>
                    <a:pt x="51" y="192"/>
                    <a:pt x="101" y="194"/>
                  </a:cubicBezTo>
                  <a:cubicBezTo>
                    <a:pt x="151" y="195"/>
                    <a:pt x="192" y="155"/>
                    <a:pt x="194" y="106"/>
                  </a:cubicBezTo>
                  <a:cubicBezTo>
                    <a:pt x="195" y="56"/>
                    <a:pt x="155" y="14"/>
                    <a:pt x="106" y="13"/>
                  </a:cubicBezTo>
                  <a:close/>
                  <a:moveTo>
                    <a:pt x="101" y="179"/>
                  </a:moveTo>
                  <a:cubicBezTo>
                    <a:pt x="60" y="178"/>
                    <a:pt x="26" y="143"/>
                    <a:pt x="27" y="101"/>
                  </a:cubicBezTo>
                  <a:cubicBezTo>
                    <a:pt x="28" y="60"/>
                    <a:pt x="63" y="26"/>
                    <a:pt x="105" y="27"/>
                  </a:cubicBezTo>
                  <a:cubicBezTo>
                    <a:pt x="147" y="28"/>
                    <a:pt x="180" y="63"/>
                    <a:pt x="179" y="105"/>
                  </a:cubicBezTo>
                  <a:cubicBezTo>
                    <a:pt x="178" y="147"/>
                    <a:pt x="143" y="180"/>
                    <a:pt x="101" y="179"/>
                  </a:cubicBezTo>
                  <a:close/>
                  <a:moveTo>
                    <a:pt x="105" y="39"/>
                  </a:moveTo>
                  <a:cubicBezTo>
                    <a:pt x="69" y="38"/>
                    <a:pt x="40" y="66"/>
                    <a:pt x="39" y="102"/>
                  </a:cubicBezTo>
                  <a:cubicBezTo>
                    <a:pt x="38" y="137"/>
                    <a:pt x="66" y="167"/>
                    <a:pt x="102" y="168"/>
                  </a:cubicBezTo>
                  <a:cubicBezTo>
                    <a:pt x="137" y="169"/>
                    <a:pt x="167" y="140"/>
                    <a:pt x="168" y="105"/>
                  </a:cubicBezTo>
                  <a:cubicBezTo>
                    <a:pt x="169" y="69"/>
                    <a:pt x="140" y="40"/>
                    <a:pt x="105" y="39"/>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93"/>
            <p:cNvSpPr>
              <a:spLocks/>
            </p:cNvSpPr>
            <p:nvPr/>
          </p:nvSpPr>
          <p:spPr bwMode="auto">
            <a:xfrm>
              <a:off x="7875918" y="7611038"/>
              <a:ext cx="93074" cy="93074"/>
            </a:xfrm>
            <a:custGeom>
              <a:avLst/>
              <a:gdLst>
                <a:gd name="T0" fmla="*/ 47 w 47"/>
                <a:gd name="T1" fmla="*/ 24 h 47"/>
                <a:gd name="T2" fmla="*/ 23 w 47"/>
                <a:gd name="T3" fmla="*/ 47 h 47"/>
                <a:gd name="T4" fmla="*/ 0 w 47"/>
                <a:gd name="T5" fmla="*/ 23 h 47"/>
                <a:gd name="T6" fmla="*/ 24 w 47"/>
                <a:gd name="T7" fmla="*/ 0 h 47"/>
                <a:gd name="T8" fmla="*/ 47 w 47"/>
                <a:gd name="T9" fmla="*/ 24 h 47"/>
              </a:gdLst>
              <a:ahLst/>
              <a:cxnLst>
                <a:cxn ang="0">
                  <a:pos x="T0" y="T1"/>
                </a:cxn>
                <a:cxn ang="0">
                  <a:pos x="T2" y="T3"/>
                </a:cxn>
                <a:cxn ang="0">
                  <a:pos x="T4" y="T5"/>
                </a:cxn>
                <a:cxn ang="0">
                  <a:pos x="T6" y="T7"/>
                </a:cxn>
                <a:cxn ang="0">
                  <a:pos x="T8" y="T9"/>
                </a:cxn>
              </a:cxnLst>
              <a:rect l="0" t="0" r="r" b="b"/>
              <a:pathLst>
                <a:path w="47" h="47">
                  <a:moveTo>
                    <a:pt x="47" y="24"/>
                  </a:moveTo>
                  <a:cubicBezTo>
                    <a:pt x="46" y="37"/>
                    <a:pt x="36" y="47"/>
                    <a:pt x="23" y="47"/>
                  </a:cubicBezTo>
                  <a:cubicBezTo>
                    <a:pt x="10" y="46"/>
                    <a:pt x="0" y="36"/>
                    <a:pt x="0" y="23"/>
                  </a:cubicBezTo>
                  <a:cubicBezTo>
                    <a:pt x="0" y="10"/>
                    <a:pt x="11" y="0"/>
                    <a:pt x="24" y="0"/>
                  </a:cubicBezTo>
                  <a:cubicBezTo>
                    <a:pt x="37" y="0"/>
                    <a:pt x="47" y="11"/>
                    <a:pt x="47" y="24"/>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4"/>
            <p:cNvSpPr>
              <a:spLocks noEditPoints="1"/>
            </p:cNvSpPr>
            <p:nvPr/>
          </p:nvSpPr>
          <p:spPr bwMode="auto">
            <a:xfrm>
              <a:off x="7864179" y="7599299"/>
              <a:ext cx="116552" cy="116552"/>
            </a:xfrm>
            <a:custGeom>
              <a:avLst/>
              <a:gdLst>
                <a:gd name="T0" fmla="*/ 29 w 59"/>
                <a:gd name="T1" fmla="*/ 59 h 59"/>
                <a:gd name="T2" fmla="*/ 0 w 59"/>
                <a:gd name="T3" fmla="*/ 29 h 59"/>
                <a:gd name="T4" fmla="*/ 30 w 59"/>
                <a:gd name="T5" fmla="*/ 0 h 59"/>
                <a:gd name="T6" fmla="*/ 59 w 59"/>
                <a:gd name="T7" fmla="*/ 30 h 59"/>
                <a:gd name="T8" fmla="*/ 29 w 59"/>
                <a:gd name="T9" fmla="*/ 59 h 59"/>
                <a:gd name="T10" fmla="*/ 30 w 59"/>
                <a:gd name="T11" fmla="*/ 12 h 59"/>
                <a:gd name="T12" fmla="*/ 12 w 59"/>
                <a:gd name="T13" fmla="*/ 29 h 59"/>
                <a:gd name="T14" fmla="*/ 29 w 59"/>
                <a:gd name="T15" fmla="*/ 47 h 59"/>
                <a:gd name="T16" fmla="*/ 47 w 59"/>
                <a:gd name="T17" fmla="*/ 30 h 59"/>
                <a:gd name="T18" fmla="*/ 30 w 59"/>
                <a:gd name="T19" fmla="*/ 1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29" y="59"/>
                  </a:moveTo>
                  <a:cubicBezTo>
                    <a:pt x="13" y="58"/>
                    <a:pt x="0" y="45"/>
                    <a:pt x="0" y="29"/>
                  </a:cubicBezTo>
                  <a:cubicBezTo>
                    <a:pt x="1" y="12"/>
                    <a:pt x="14" y="0"/>
                    <a:pt x="30" y="0"/>
                  </a:cubicBezTo>
                  <a:cubicBezTo>
                    <a:pt x="46" y="0"/>
                    <a:pt x="59" y="14"/>
                    <a:pt x="59" y="30"/>
                  </a:cubicBezTo>
                  <a:cubicBezTo>
                    <a:pt x="58" y="46"/>
                    <a:pt x="45" y="59"/>
                    <a:pt x="29" y="59"/>
                  </a:cubicBezTo>
                  <a:close/>
                  <a:moveTo>
                    <a:pt x="30" y="12"/>
                  </a:moveTo>
                  <a:cubicBezTo>
                    <a:pt x="20" y="12"/>
                    <a:pt x="12" y="19"/>
                    <a:pt x="12" y="29"/>
                  </a:cubicBezTo>
                  <a:cubicBezTo>
                    <a:pt x="12" y="39"/>
                    <a:pt x="19" y="47"/>
                    <a:pt x="29" y="47"/>
                  </a:cubicBezTo>
                  <a:cubicBezTo>
                    <a:pt x="39" y="47"/>
                    <a:pt x="47" y="39"/>
                    <a:pt x="47" y="30"/>
                  </a:cubicBezTo>
                  <a:cubicBezTo>
                    <a:pt x="47" y="20"/>
                    <a:pt x="39" y="12"/>
                    <a:pt x="30" y="12"/>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5"/>
            <p:cNvSpPr>
              <a:spLocks/>
            </p:cNvSpPr>
            <p:nvPr/>
          </p:nvSpPr>
          <p:spPr bwMode="auto">
            <a:xfrm>
              <a:off x="5741079" y="6915078"/>
              <a:ext cx="2200242" cy="747110"/>
            </a:xfrm>
            <a:custGeom>
              <a:avLst/>
              <a:gdLst>
                <a:gd name="T0" fmla="*/ 20 w 1110"/>
                <a:gd name="T1" fmla="*/ 377 h 377"/>
                <a:gd name="T2" fmla="*/ 10 w 1110"/>
                <a:gd name="T3" fmla="*/ 286 h 377"/>
                <a:gd name="T4" fmla="*/ 83 w 1110"/>
                <a:gd name="T5" fmla="*/ 209 h 377"/>
                <a:gd name="T6" fmla="*/ 84 w 1110"/>
                <a:gd name="T7" fmla="*/ 208 h 377"/>
                <a:gd name="T8" fmla="*/ 377 w 1110"/>
                <a:gd name="T9" fmla="*/ 103 h 377"/>
                <a:gd name="T10" fmla="*/ 761 w 1110"/>
                <a:gd name="T11" fmla="*/ 29 h 377"/>
                <a:gd name="T12" fmla="*/ 1110 w 1110"/>
                <a:gd name="T13" fmla="*/ 346 h 377"/>
                <a:gd name="T14" fmla="*/ 1075 w 1110"/>
                <a:gd name="T15" fmla="*/ 377 h 377"/>
                <a:gd name="T16" fmla="*/ 744 w 1110"/>
                <a:gd name="T17" fmla="*/ 73 h 377"/>
                <a:gd name="T18" fmla="*/ 392 w 1110"/>
                <a:gd name="T19" fmla="*/ 147 h 377"/>
                <a:gd name="T20" fmla="*/ 102 w 1110"/>
                <a:gd name="T21" fmla="*/ 251 h 377"/>
                <a:gd name="T22" fmla="*/ 54 w 1110"/>
                <a:gd name="T23" fmla="*/ 302 h 377"/>
                <a:gd name="T24" fmla="*/ 61 w 1110"/>
                <a:gd name="T25" fmla="*/ 356 h 377"/>
                <a:gd name="T26" fmla="*/ 20 w 1110"/>
                <a:gd name="T27" fmla="*/ 37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0" h="377">
                  <a:moveTo>
                    <a:pt x="20" y="377"/>
                  </a:moveTo>
                  <a:cubicBezTo>
                    <a:pt x="4" y="346"/>
                    <a:pt x="0" y="315"/>
                    <a:pt x="10" y="286"/>
                  </a:cubicBezTo>
                  <a:cubicBezTo>
                    <a:pt x="28" y="235"/>
                    <a:pt x="81" y="210"/>
                    <a:pt x="83" y="209"/>
                  </a:cubicBezTo>
                  <a:cubicBezTo>
                    <a:pt x="84" y="208"/>
                    <a:pt x="84" y="208"/>
                    <a:pt x="84" y="208"/>
                  </a:cubicBezTo>
                  <a:cubicBezTo>
                    <a:pt x="86" y="207"/>
                    <a:pt x="226" y="152"/>
                    <a:pt x="377" y="103"/>
                  </a:cubicBezTo>
                  <a:cubicBezTo>
                    <a:pt x="689" y="0"/>
                    <a:pt x="743" y="22"/>
                    <a:pt x="761" y="29"/>
                  </a:cubicBezTo>
                  <a:cubicBezTo>
                    <a:pt x="868" y="72"/>
                    <a:pt x="1100" y="335"/>
                    <a:pt x="1110" y="346"/>
                  </a:cubicBezTo>
                  <a:cubicBezTo>
                    <a:pt x="1075" y="377"/>
                    <a:pt x="1075" y="377"/>
                    <a:pt x="1075" y="377"/>
                  </a:cubicBezTo>
                  <a:cubicBezTo>
                    <a:pt x="1010" y="303"/>
                    <a:pt x="824" y="105"/>
                    <a:pt x="744" y="73"/>
                  </a:cubicBezTo>
                  <a:cubicBezTo>
                    <a:pt x="727" y="66"/>
                    <a:pt x="659" y="60"/>
                    <a:pt x="392" y="147"/>
                  </a:cubicBezTo>
                  <a:cubicBezTo>
                    <a:pt x="248" y="194"/>
                    <a:pt x="114" y="246"/>
                    <a:pt x="102" y="251"/>
                  </a:cubicBezTo>
                  <a:cubicBezTo>
                    <a:pt x="98" y="253"/>
                    <a:pt x="65" y="271"/>
                    <a:pt x="54" y="302"/>
                  </a:cubicBezTo>
                  <a:cubicBezTo>
                    <a:pt x="49" y="318"/>
                    <a:pt x="51" y="336"/>
                    <a:pt x="61" y="356"/>
                  </a:cubicBezTo>
                  <a:lnTo>
                    <a:pt x="20" y="377"/>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6"/>
            <p:cNvSpPr>
              <a:spLocks/>
            </p:cNvSpPr>
            <p:nvPr/>
          </p:nvSpPr>
          <p:spPr bwMode="auto">
            <a:xfrm>
              <a:off x="5720955" y="6718867"/>
              <a:ext cx="1970491" cy="285092"/>
            </a:xfrm>
            <a:custGeom>
              <a:avLst/>
              <a:gdLst>
                <a:gd name="T0" fmla="*/ 993 w 994"/>
                <a:gd name="T1" fmla="*/ 136 h 144"/>
                <a:gd name="T2" fmla="*/ 984 w 994"/>
                <a:gd name="T3" fmla="*/ 143 h 144"/>
                <a:gd name="T4" fmla="*/ 8 w 994"/>
                <a:gd name="T5" fmla="*/ 18 h 144"/>
                <a:gd name="T6" fmla="*/ 1 w 994"/>
                <a:gd name="T7" fmla="*/ 8 h 144"/>
                <a:gd name="T8" fmla="*/ 1 w 994"/>
                <a:gd name="T9" fmla="*/ 8 h 144"/>
                <a:gd name="T10" fmla="*/ 10 w 994"/>
                <a:gd name="T11" fmla="*/ 0 h 144"/>
                <a:gd name="T12" fmla="*/ 986 w 994"/>
                <a:gd name="T13" fmla="*/ 126 h 144"/>
                <a:gd name="T14" fmla="*/ 993 w 994"/>
                <a:gd name="T15" fmla="*/ 136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4" h="144">
                  <a:moveTo>
                    <a:pt x="993" y="136"/>
                  </a:moveTo>
                  <a:cubicBezTo>
                    <a:pt x="993" y="140"/>
                    <a:pt x="988" y="144"/>
                    <a:pt x="984" y="143"/>
                  </a:cubicBezTo>
                  <a:cubicBezTo>
                    <a:pt x="8" y="18"/>
                    <a:pt x="8" y="18"/>
                    <a:pt x="8" y="18"/>
                  </a:cubicBezTo>
                  <a:cubicBezTo>
                    <a:pt x="3" y="17"/>
                    <a:pt x="0" y="13"/>
                    <a:pt x="1" y="8"/>
                  </a:cubicBezTo>
                  <a:cubicBezTo>
                    <a:pt x="1" y="8"/>
                    <a:pt x="1" y="8"/>
                    <a:pt x="1" y="8"/>
                  </a:cubicBezTo>
                  <a:cubicBezTo>
                    <a:pt x="1" y="3"/>
                    <a:pt x="6" y="0"/>
                    <a:pt x="10" y="0"/>
                  </a:cubicBezTo>
                  <a:cubicBezTo>
                    <a:pt x="986" y="126"/>
                    <a:pt x="986" y="126"/>
                    <a:pt x="986" y="126"/>
                  </a:cubicBezTo>
                  <a:cubicBezTo>
                    <a:pt x="991" y="126"/>
                    <a:pt x="994" y="131"/>
                    <a:pt x="993" y="136"/>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7"/>
            <p:cNvSpPr>
              <a:spLocks/>
            </p:cNvSpPr>
            <p:nvPr/>
          </p:nvSpPr>
          <p:spPr bwMode="auto">
            <a:xfrm>
              <a:off x="5703346" y="6701258"/>
              <a:ext cx="2005709" cy="318633"/>
            </a:xfrm>
            <a:custGeom>
              <a:avLst/>
              <a:gdLst>
                <a:gd name="T0" fmla="*/ 994 w 1012"/>
                <a:gd name="T1" fmla="*/ 161 h 161"/>
                <a:gd name="T2" fmla="*/ 992 w 1012"/>
                <a:gd name="T3" fmla="*/ 161 h 161"/>
                <a:gd name="T4" fmla="*/ 16 w 1012"/>
                <a:gd name="T5" fmla="*/ 36 h 161"/>
                <a:gd name="T6" fmla="*/ 1 w 1012"/>
                <a:gd name="T7" fmla="*/ 16 h 161"/>
                <a:gd name="T8" fmla="*/ 21 w 1012"/>
                <a:gd name="T9" fmla="*/ 1 h 161"/>
                <a:gd name="T10" fmla="*/ 996 w 1012"/>
                <a:gd name="T11" fmla="*/ 126 h 161"/>
                <a:gd name="T12" fmla="*/ 1011 w 1012"/>
                <a:gd name="T13" fmla="*/ 146 h 161"/>
                <a:gd name="T14" fmla="*/ 994 w 1012"/>
                <a:gd name="T15" fmla="*/ 161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2" h="161">
                  <a:moveTo>
                    <a:pt x="994" y="161"/>
                  </a:moveTo>
                  <a:cubicBezTo>
                    <a:pt x="993" y="161"/>
                    <a:pt x="992" y="161"/>
                    <a:pt x="992" y="161"/>
                  </a:cubicBezTo>
                  <a:cubicBezTo>
                    <a:pt x="16" y="36"/>
                    <a:pt x="16" y="36"/>
                    <a:pt x="16" y="36"/>
                  </a:cubicBezTo>
                  <a:cubicBezTo>
                    <a:pt x="7" y="34"/>
                    <a:pt x="0" y="26"/>
                    <a:pt x="1" y="16"/>
                  </a:cubicBezTo>
                  <a:cubicBezTo>
                    <a:pt x="2" y="7"/>
                    <a:pt x="11" y="0"/>
                    <a:pt x="21" y="1"/>
                  </a:cubicBezTo>
                  <a:cubicBezTo>
                    <a:pt x="996" y="126"/>
                    <a:pt x="996" y="126"/>
                    <a:pt x="996" y="126"/>
                  </a:cubicBezTo>
                  <a:cubicBezTo>
                    <a:pt x="1006" y="127"/>
                    <a:pt x="1012" y="136"/>
                    <a:pt x="1011" y="146"/>
                  </a:cubicBezTo>
                  <a:cubicBezTo>
                    <a:pt x="1010" y="154"/>
                    <a:pt x="1003" y="161"/>
                    <a:pt x="994" y="161"/>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8"/>
            <p:cNvSpPr>
              <a:spLocks/>
            </p:cNvSpPr>
            <p:nvPr/>
          </p:nvSpPr>
          <p:spPr bwMode="auto">
            <a:xfrm>
              <a:off x="7600049" y="5313529"/>
              <a:ext cx="424285" cy="1964622"/>
            </a:xfrm>
            <a:custGeom>
              <a:avLst/>
              <a:gdLst>
                <a:gd name="T0" fmla="*/ 206 w 214"/>
                <a:gd name="T1" fmla="*/ 1 h 991"/>
                <a:gd name="T2" fmla="*/ 213 w 214"/>
                <a:gd name="T3" fmla="*/ 11 h 991"/>
                <a:gd name="T4" fmla="*/ 18 w 214"/>
                <a:gd name="T5" fmla="*/ 983 h 991"/>
                <a:gd name="T6" fmla="*/ 8 w 214"/>
                <a:gd name="T7" fmla="*/ 990 h 991"/>
                <a:gd name="T8" fmla="*/ 8 w 214"/>
                <a:gd name="T9" fmla="*/ 990 h 991"/>
                <a:gd name="T10" fmla="*/ 1 w 214"/>
                <a:gd name="T11" fmla="*/ 980 h 991"/>
                <a:gd name="T12" fmla="*/ 196 w 214"/>
                <a:gd name="T13" fmla="*/ 8 h 991"/>
                <a:gd name="T14" fmla="*/ 206 w 214"/>
                <a:gd name="T15" fmla="*/ 1 h 9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991">
                  <a:moveTo>
                    <a:pt x="206" y="1"/>
                  </a:moveTo>
                  <a:cubicBezTo>
                    <a:pt x="211" y="2"/>
                    <a:pt x="214" y="7"/>
                    <a:pt x="213" y="11"/>
                  </a:cubicBezTo>
                  <a:cubicBezTo>
                    <a:pt x="18" y="983"/>
                    <a:pt x="18" y="983"/>
                    <a:pt x="18" y="983"/>
                  </a:cubicBezTo>
                  <a:cubicBezTo>
                    <a:pt x="17" y="988"/>
                    <a:pt x="12" y="991"/>
                    <a:pt x="8" y="990"/>
                  </a:cubicBezTo>
                  <a:cubicBezTo>
                    <a:pt x="8" y="990"/>
                    <a:pt x="8" y="990"/>
                    <a:pt x="8" y="990"/>
                  </a:cubicBezTo>
                  <a:cubicBezTo>
                    <a:pt x="3" y="989"/>
                    <a:pt x="0" y="985"/>
                    <a:pt x="1" y="980"/>
                  </a:cubicBezTo>
                  <a:cubicBezTo>
                    <a:pt x="196" y="8"/>
                    <a:pt x="196" y="8"/>
                    <a:pt x="196" y="8"/>
                  </a:cubicBezTo>
                  <a:cubicBezTo>
                    <a:pt x="197" y="3"/>
                    <a:pt x="202" y="0"/>
                    <a:pt x="206" y="1"/>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9"/>
            <p:cNvSpPr>
              <a:spLocks/>
            </p:cNvSpPr>
            <p:nvPr/>
          </p:nvSpPr>
          <p:spPr bwMode="auto">
            <a:xfrm>
              <a:off x="7582440" y="5297598"/>
              <a:ext cx="459502" cy="1995646"/>
            </a:xfrm>
            <a:custGeom>
              <a:avLst/>
              <a:gdLst>
                <a:gd name="T0" fmla="*/ 18 w 232"/>
                <a:gd name="T1" fmla="*/ 1007 h 1007"/>
                <a:gd name="T2" fmla="*/ 15 w 232"/>
                <a:gd name="T3" fmla="*/ 1007 h 1007"/>
                <a:gd name="T4" fmla="*/ 4 w 232"/>
                <a:gd name="T5" fmla="*/ 999 h 1007"/>
                <a:gd name="T6" fmla="*/ 1 w 232"/>
                <a:gd name="T7" fmla="*/ 986 h 1007"/>
                <a:gd name="T8" fmla="*/ 196 w 232"/>
                <a:gd name="T9" fmla="*/ 14 h 1007"/>
                <a:gd name="T10" fmla="*/ 214 w 232"/>
                <a:gd name="T11" fmla="*/ 0 h 1007"/>
                <a:gd name="T12" fmla="*/ 217 w 232"/>
                <a:gd name="T13" fmla="*/ 1 h 1007"/>
                <a:gd name="T14" fmla="*/ 228 w 232"/>
                <a:gd name="T15" fmla="*/ 8 h 1007"/>
                <a:gd name="T16" fmla="*/ 231 w 232"/>
                <a:gd name="T17" fmla="*/ 21 h 1007"/>
                <a:gd name="T18" fmla="*/ 35 w 232"/>
                <a:gd name="T19" fmla="*/ 993 h 1007"/>
                <a:gd name="T20" fmla="*/ 18 w 232"/>
                <a:gd name="T21" fmla="*/ 1007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 h="1007">
                  <a:moveTo>
                    <a:pt x="18" y="1007"/>
                  </a:moveTo>
                  <a:cubicBezTo>
                    <a:pt x="17" y="1007"/>
                    <a:pt x="16" y="1007"/>
                    <a:pt x="15" y="1007"/>
                  </a:cubicBezTo>
                  <a:cubicBezTo>
                    <a:pt x="10" y="1006"/>
                    <a:pt x="6" y="1003"/>
                    <a:pt x="4" y="999"/>
                  </a:cubicBezTo>
                  <a:cubicBezTo>
                    <a:pt x="1" y="995"/>
                    <a:pt x="0" y="991"/>
                    <a:pt x="1" y="986"/>
                  </a:cubicBezTo>
                  <a:cubicBezTo>
                    <a:pt x="196" y="14"/>
                    <a:pt x="196" y="14"/>
                    <a:pt x="196" y="14"/>
                  </a:cubicBezTo>
                  <a:cubicBezTo>
                    <a:pt x="198" y="6"/>
                    <a:pt x="205" y="0"/>
                    <a:pt x="214" y="0"/>
                  </a:cubicBezTo>
                  <a:cubicBezTo>
                    <a:pt x="215" y="0"/>
                    <a:pt x="216" y="0"/>
                    <a:pt x="217" y="1"/>
                  </a:cubicBezTo>
                  <a:cubicBezTo>
                    <a:pt x="222" y="1"/>
                    <a:pt x="226" y="4"/>
                    <a:pt x="228" y="8"/>
                  </a:cubicBezTo>
                  <a:cubicBezTo>
                    <a:pt x="231" y="12"/>
                    <a:pt x="232" y="17"/>
                    <a:pt x="231" y="21"/>
                  </a:cubicBezTo>
                  <a:cubicBezTo>
                    <a:pt x="35" y="993"/>
                    <a:pt x="35" y="993"/>
                    <a:pt x="35" y="993"/>
                  </a:cubicBezTo>
                  <a:cubicBezTo>
                    <a:pt x="34" y="1001"/>
                    <a:pt x="27" y="1007"/>
                    <a:pt x="18" y="1007"/>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200"/>
            <p:cNvSpPr>
              <a:spLocks/>
            </p:cNvSpPr>
            <p:nvPr/>
          </p:nvSpPr>
          <p:spPr bwMode="auto">
            <a:xfrm>
              <a:off x="5713408" y="5608684"/>
              <a:ext cx="45279" cy="1120245"/>
            </a:xfrm>
            <a:custGeom>
              <a:avLst/>
              <a:gdLst>
                <a:gd name="T0" fmla="*/ 7 w 23"/>
                <a:gd name="T1" fmla="*/ 1 h 565"/>
                <a:gd name="T2" fmla="*/ 0 w 23"/>
                <a:gd name="T3" fmla="*/ 3 h 565"/>
                <a:gd name="T4" fmla="*/ 6 w 23"/>
                <a:gd name="T5" fmla="*/ 557 h 565"/>
                <a:gd name="T6" fmla="*/ 15 w 23"/>
                <a:gd name="T7" fmla="*/ 565 h 565"/>
                <a:gd name="T8" fmla="*/ 23 w 23"/>
                <a:gd name="T9" fmla="*/ 556 h 565"/>
                <a:gd name="T10" fmla="*/ 17 w 23"/>
                <a:gd name="T11" fmla="*/ 0 h 565"/>
                <a:gd name="T12" fmla="*/ 7 w 23"/>
                <a:gd name="T13" fmla="*/ 1 h 565"/>
              </a:gdLst>
              <a:ahLst/>
              <a:cxnLst>
                <a:cxn ang="0">
                  <a:pos x="T0" y="T1"/>
                </a:cxn>
                <a:cxn ang="0">
                  <a:pos x="T2" y="T3"/>
                </a:cxn>
                <a:cxn ang="0">
                  <a:pos x="T4" y="T5"/>
                </a:cxn>
                <a:cxn ang="0">
                  <a:pos x="T6" y="T7"/>
                </a:cxn>
                <a:cxn ang="0">
                  <a:pos x="T8" y="T9"/>
                </a:cxn>
                <a:cxn ang="0">
                  <a:pos x="T10" y="T11"/>
                </a:cxn>
                <a:cxn ang="0">
                  <a:pos x="T12" y="T13"/>
                </a:cxn>
              </a:cxnLst>
              <a:rect l="0" t="0" r="r" b="b"/>
              <a:pathLst>
                <a:path w="23" h="565">
                  <a:moveTo>
                    <a:pt x="7" y="1"/>
                  </a:moveTo>
                  <a:cubicBezTo>
                    <a:pt x="5" y="2"/>
                    <a:pt x="2" y="3"/>
                    <a:pt x="0" y="3"/>
                  </a:cubicBezTo>
                  <a:cubicBezTo>
                    <a:pt x="6" y="557"/>
                    <a:pt x="6" y="557"/>
                    <a:pt x="6" y="557"/>
                  </a:cubicBezTo>
                  <a:cubicBezTo>
                    <a:pt x="6" y="561"/>
                    <a:pt x="10" y="565"/>
                    <a:pt x="15" y="565"/>
                  </a:cubicBezTo>
                  <a:cubicBezTo>
                    <a:pt x="20" y="565"/>
                    <a:pt x="23" y="561"/>
                    <a:pt x="23" y="556"/>
                  </a:cubicBezTo>
                  <a:cubicBezTo>
                    <a:pt x="17" y="0"/>
                    <a:pt x="17" y="0"/>
                    <a:pt x="17" y="0"/>
                  </a:cubicBezTo>
                  <a:cubicBezTo>
                    <a:pt x="14" y="1"/>
                    <a:pt x="11" y="1"/>
                    <a:pt x="7" y="1"/>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01"/>
            <p:cNvSpPr>
              <a:spLocks/>
            </p:cNvSpPr>
            <p:nvPr/>
          </p:nvSpPr>
          <p:spPr bwMode="auto">
            <a:xfrm>
              <a:off x="5659744" y="5327784"/>
              <a:ext cx="2354528" cy="292639"/>
            </a:xfrm>
            <a:custGeom>
              <a:avLst/>
              <a:gdLst>
                <a:gd name="T0" fmla="*/ 1174 w 1188"/>
                <a:gd name="T1" fmla="*/ 0 h 148"/>
                <a:gd name="T2" fmla="*/ 14 w 1188"/>
                <a:gd name="T3" fmla="*/ 116 h 148"/>
                <a:gd name="T4" fmla="*/ 6 w 1188"/>
                <a:gd name="T5" fmla="*/ 120 h 148"/>
                <a:gd name="T6" fmla="*/ 1 w 1188"/>
                <a:gd name="T7" fmla="*/ 120 h 148"/>
                <a:gd name="T8" fmla="*/ 3 w 1188"/>
                <a:gd name="T9" fmla="*/ 142 h 148"/>
                <a:gd name="T10" fmla="*/ 11 w 1188"/>
                <a:gd name="T11" fmla="*/ 148 h 148"/>
                <a:gd name="T12" fmla="*/ 1176 w 1188"/>
                <a:gd name="T13" fmla="*/ 31 h 148"/>
                <a:gd name="T14" fmla="*/ 1188 w 1188"/>
                <a:gd name="T15" fmla="*/ 15 h 148"/>
                <a:gd name="T16" fmla="*/ 1174 w 1188"/>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8" h="148">
                  <a:moveTo>
                    <a:pt x="1174" y="0"/>
                  </a:moveTo>
                  <a:cubicBezTo>
                    <a:pt x="14" y="116"/>
                    <a:pt x="14" y="116"/>
                    <a:pt x="14" y="116"/>
                  </a:cubicBezTo>
                  <a:cubicBezTo>
                    <a:pt x="12" y="119"/>
                    <a:pt x="10" y="120"/>
                    <a:pt x="6" y="120"/>
                  </a:cubicBezTo>
                  <a:cubicBezTo>
                    <a:pt x="5" y="120"/>
                    <a:pt x="3" y="120"/>
                    <a:pt x="1" y="120"/>
                  </a:cubicBezTo>
                  <a:cubicBezTo>
                    <a:pt x="0" y="128"/>
                    <a:pt x="0" y="135"/>
                    <a:pt x="3" y="142"/>
                  </a:cubicBezTo>
                  <a:cubicBezTo>
                    <a:pt x="6" y="144"/>
                    <a:pt x="8" y="146"/>
                    <a:pt x="11" y="148"/>
                  </a:cubicBezTo>
                  <a:cubicBezTo>
                    <a:pt x="1176" y="31"/>
                    <a:pt x="1176" y="31"/>
                    <a:pt x="1176" y="31"/>
                  </a:cubicBezTo>
                  <a:cubicBezTo>
                    <a:pt x="1183" y="31"/>
                    <a:pt x="1188" y="23"/>
                    <a:pt x="1188" y="15"/>
                  </a:cubicBezTo>
                  <a:cubicBezTo>
                    <a:pt x="1187" y="6"/>
                    <a:pt x="1181" y="0"/>
                    <a:pt x="1174" y="0"/>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02"/>
            <p:cNvSpPr>
              <a:spLocks noEditPoints="1"/>
            </p:cNvSpPr>
            <p:nvPr/>
          </p:nvSpPr>
          <p:spPr bwMode="auto">
            <a:xfrm>
              <a:off x="5643812" y="5307660"/>
              <a:ext cx="2388068" cy="331210"/>
            </a:xfrm>
            <a:custGeom>
              <a:avLst/>
              <a:gdLst>
                <a:gd name="T0" fmla="*/ 1204 w 1205"/>
                <a:gd name="T1" fmla="*/ 24 h 167"/>
                <a:gd name="T2" fmla="*/ 1181 w 1205"/>
                <a:gd name="T3" fmla="*/ 2 h 167"/>
                <a:gd name="T4" fmla="*/ 198 w 1205"/>
                <a:gd name="T5" fmla="*/ 100 h 167"/>
                <a:gd name="T6" fmla="*/ 190 w 1205"/>
                <a:gd name="T7" fmla="*/ 104 h 167"/>
                <a:gd name="T8" fmla="*/ 174 w 1205"/>
                <a:gd name="T9" fmla="*/ 102 h 167"/>
                <a:gd name="T10" fmla="*/ 21 w 1205"/>
                <a:gd name="T11" fmla="*/ 117 h 167"/>
                <a:gd name="T12" fmla="*/ 17 w 1205"/>
                <a:gd name="T13" fmla="*/ 118 h 167"/>
                <a:gd name="T14" fmla="*/ 15 w 1205"/>
                <a:gd name="T15" fmla="*/ 121 h 167"/>
                <a:gd name="T16" fmla="*/ 14 w 1205"/>
                <a:gd name="T17" fmla="*/ 121 h 167"/>
                <a:gd name="T18" fmla="*/ 8 w 1205"/>
                <a:gd name="T19" fmla="*/ 122 h 167"/>
                <a:gd name="T20" fmla="*/ 7 w 1205"/>
                <a:gd name="T21" fmla="*/ 122 h 167"/>
                <a:gd name="T22" fmla="*/ 0 w 1205"/>
                <a:gd name="T23" fmla="*/ 138 h 167"/>
                <a:gd name="T24" fmla="*/ 2 w 1205"/>
                <a:gd name="T25" fmla="*/ 155 h 167"/>
                <a:gd name="T26" fmla="*/ 3 w 1205"/>
                <a:gd name="T27" fmla="*/ 158 h 167"/>
                <a:gd name="T28" fmla="*/ 6 w 1205"/>
                <a:gd name="T29" fmla="*/ 160 h 167"/>
                <a:gd name="T30" fmla="*/ 14 w 1205"/>
                <a:gd name="T31" fmla="*/ 165 h 167"/>
                <a:gd name="T32" fmla="*/ 17 w 1205"/>
                <a:gd name="T33" fmla="*/ 167 h 167"/>
                <a:gd name="T34" fmla="*/ 1185 w 1205"/>
                <a:gd name="T35" fmla="*/ 50 h 167"/>
                <a:gd name="T36" fmla="*/ 1204 w 1205"/>
                <a:gd name="T37" fmla="*/ 24 h 167"/>
                <a:gd name="T38" fmla="*/ 1183 w 1205"/>
                <a:gd name="T39" fmla="*/ 33 h 167"/>
                <a:gd name="T40" fmla="*/ 21 w 1205"/>
                <a:gd name="T41" fmla="*/ 149 h 167"/>
                <a:gd name="T42" fmla="*/ 18 w 1205"/>
                <a:gd name="T43" fmla="*/ 147 h 167"/>
                <a:gd name="T44" fmla="*/ 17 w 1205"/>
                <a:gd name="T45" fmla="*/ 139 h 167"/>
                <a:gd name="T46" fmla="*/ 26 w 1205"/>
                <a:gd name="T47" fmla="*/ 135 h 167"/>
                <a:gd name="T48" fmla="*/ 1183 w 1205"/>
                <a:gd name="T49" fmla="*/ 19 h 167"/>
                <a:gd name="T50" fmla="*/ 1187 w 1205"/>
                <a:gd name="T51" fmla="*/ 25 h 167"/>
                <a:gd name="T52" fmla="*/ 1183 w 1205"/>
                <a:gd name="T53" fmla="*/ 3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5" h="167">
                  <a:moveTo>
                    <a:pt x="1204" y="24"/>
                  </a:moveTo>
                  <a:cubicBezTo>
                    <a:pt x="1204" y="11"/>
                    <a:pt x="1193" y="0"/>
                    <a:pt x="1181" y="2"/>
                  </a:cubicBezTo>
                  <a:cubicBezTo>
                    <a:pt x="198" y="100"/>
                    <a:pt x="198" y="100"/>
                    <a:pt x="198" y="100"/>
                  </a:cubicBezTo>
                  <a:cubicBezTo>
                    <a:pt x="196" y="102"/>
                    <a:pt x="194" y="104"/>
                    <a:pt x="190" y="104"/>
                  </a:cubicBezTo>
                  <a:cubicBezTo>
                    <a:pt x="185" y="104"/>
                    <a:pt x="179" y="103"/>
                    <a:pt x="174" y="102"/>
                  </a:cubicBezTo>
                  <a:cubicBezTo>
                    <a:pt x="21" y="117"/>
                    <a:pt x="21" y="117"/>
                    <a:pt x="21" y="117"/>
                  </a:cubicBezTo>
                  <a:cubicBezTo>
                    <a:pt x="17" y="118"/>
                    <a:pt x="17" y="118"/>
                    <a:pt x="17" y="118"/>
                  </a:cubicBezTo>
                  <a:cubicBezTo>
                    <a:pt x="15" y="121"/>
                    <a:pt x="15" y="121"/>
                    <a:pt x="15" y="121"/>
                  </a:cubicBezTo>
                  <a:cubicBezTo>
                    <a:pt x="15" y="121"/>
                    <a:pt x="14" y="121"/>
                    <a:pt x="14" y="121"/>
                  </a:cubicBezTo>
                  <a:cubicBezTo>
                    <a:pt x="12" y="122"/>
                    <a:pt x="10" y="122"/>
                    <a:pt x="8" y="122"/>
                  </a:cubicBezTo>
                  <a:cubicBezTo>
                    <a:pt x="7" y="122"/>
                    <a:pt x="7" y="122"/>
                    <a:pt x="7" y="122"/>
                  </a:cubicBezTo>
                  <a:cubicBezTo>
                    <a:pt x="4" y="127"/>
                    <a:pt x="1" y="132"/>
                    <a:pt x="0" y="138"/>
                  </a:cubicBezTo>
                  <a:cubicBezTo>
                    <a:pt x="0" y="144"/>
                    <a:pt x="1" y="149"/>
                    <a:pt x="2" y="155"/>
                  </a:cubicBezTo>
                  <a:cubicBezTo>
                    <a:pt x="3" y="158"/>
                    <a:pt x="3" y="158"/>
                    <a:pt x="3" y="158"/>
                  </a:cubicBezTo>
                  <a:cubicBezTo>
                    <a:pt x="6" y="160"/>
                    <a:pt x="6" y="160"/>
                    <a:pt x="6" y="160"/>
                  </a:cubicBezTo>
                  <a:cubicBezTo>
                    <a:pt x="9" y="161"/>
                    <a:pt x="12" y="163"/>
                    <a:pt x="14" y="165"/>
                  </a:cubicBezTo>
                  <a:cubicBezTo>
                    <a:pt x="17" y="167"/>
                    <a:pt x="17" y="167"/>
                    <a:pt x="17" y="167"/>
                  </a:cubicBezTo>
                  <a:cubicBezTo>
                    <a:pt x="1185" y="50"/>
                    <a:pt x="1185" y="50"/>
                    <a:pt x="1185" y="50"/>
                  </a:cubicBezTo>
                  <a:cubicBezTo>
                    <a:pt x="1197" y="49"/>
                    <a:pt x="1205" y="37"/>
                    <a:pt x="1204" y="24"/>
                  </a:cubicBezTo>
                  <a:close/>
                  <a:moveTo>
                    <a:pt x="1183" y="33"/>
                  </a:moveTo>
                  <a:cubicBezTo>
                    <a:pt x="21" y="149"/>
                    <a:pt x="21" y="149"/>
                    <a:pt x="21" y="149"/>
                  </a:cubicBezTo>
                  <a:cubicBezTo>
                    <a:pt x="20" y="148"/>
                    <a:pt x="19" y="147"/>
                    <a:pt x="18" y="147"/>
                  </a:cubicBezTo>
                  <a:cubicBezTo>
                    <a:pt x="18" y="144"/>
                    <a:pt x="17" y="141"/>
                    <a:pt x="17" y="139"/>
                  </a:cubicBezTo>
                  <a:cubicBezTo>
                    <a:pt x="21" y="138"/>
                    <a:pt x="23" y="137"/>
                    <a:pt x="26" y="135"/>
                  </a:cubicBezTo>
                  <a:cubicBezTo>
                    <a:pt x="1183" y="19"/>
                    <a:pt x="1183" y="19"/>
                    <a:pt x="1183" y="19"/>
                  </a:cubicBezTo>
                  <a:cubicBezTo>
                    <a:pt x="1185" y="19"/>
                    <a:pt x="1187" y="21"/>
                    <a:pt x="1187" y="25"/>
                  </a:cubicBezTo>
                  <a:cubicBezTo>
                    <a:pt x="1187" y="29"/>
                    <a:pt x="1185" y="32"/>
                    <a:pt x="1183" y="33"/>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03"/>
            <p:cNvSpPr>
              <a:spLocks/>
            </p:cNvSpPr>
            <p:nvPr/>
          </p:nvSpPr>
          <p:spPr bwMode="auto">
            <a:xfrm>
              <a:off x="6787536" y="6879022"/>
              <a:ext cx="69596" cy="18447"/>
            </a:xfrm>
            <a:custGeom>
              <a:avLst/>
              <a:gdLst>
                <a:gd name="T0" fmla="*/ 0 w 35"/>
                <a:gd name="T1" fmla="*/ 0 h 9"/>
                <a:gd name="T2" fmla="*/ 35 w 35"/>
                <a:gd name="T3" fmla="*/ 9 h 9"/>
                <a:gd name="T4" fmla="*/ 30 w 35"/>
                <a:gd name="T5" fmla="*/ 5 h 9"/>
                <a:gd name="T6" fmla="*/ 0 w 35"/>
                <a:gd name="T7" fmla="*/ 0 h 9"/>
              </a:gdLst>
              <a:ahLst/>
              <a:cxnLst>
                <a:cxn ang="0">
                  <a:pos x="T0" y="T1"/>
                </a:cxn>
                <a:cxn ang="0">
                  <a:pos x="T2" y="T3"/>
                </a:cxn>
                <a:cxn ang="0">
                  <a:pos x="T4" y="T5"/>
                </a:cxn>
                <a:cxn ang="0">
                  <a:pos x="T6" y="T7"/>
                </a:cxn>
              </a:cxnLst>
              <a:rect l="0" t="0" r="r" b="b"/>
              <a:pathLst>
                <a:path w="35" h="9">
                  <a:moveTo>
                    <a:pt x="0" y="0"/>
                  </a:moveTo>
                  <a:cubicBezTo>
                    <a:pt x="11" y="4"/>
                    <a:pt x="23" y="7"/>
                    <a:pt x="35" y="9"/>
                  </a:cubicBezTo>
                  <a:cubicBezTo>
                    <a:pt x="33" y="8"/>
                    <a:pt x="32" y="6"/>
                    <a:pt x="30" y="5"/>
                  </a:cubicBezTo>
                  <a:lnTo>
                    <a:pt x="0" y="0"/>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4"/>
            <p:cNvSpPr>
              <a:spLocks/>
            </p:cNvSpPr>
            <p:nvPr/>
          </p:nvSpPr>
          <p:spPr bwMode="auto">
            <a:xfrm>
              <a:off x="6857132" y="6897469"/>
              <a:ext cx="818383" cy="453632"/>
            </a:xfrm>
            <a:custGeom>
              <a:avLst/>
              <a:gdLst>
                <a:gd name="T0" fmla="*/ 350 w 413"/>
                <a:gd name="T1" fmla="*/ 39 h 229"/>
                <a:gd name="T2" fmla="*/ 144 w 413"/>
                <a:gd name="T3" fmla="*/ 13 h 229"/>
                <a:gd name="T4" fmla="*/ 0 w 413"/>
                <a:gd name="T5" fmla="*/ 0 h 229"/>
                <a:gd name="T6" fmla="*/ 5 w 413"/>
                <a:gd name="T7" fmla="*/ 69 h 229"/>
                <a:gd name="T8" fmla="*/ 227 w 413"/>
                <a:gd name="T9" fmla="*/ 82 h 229"/>
                <a:gd name="T10" fmla="*/ 327 w 413"/>
                <a:gd name="T11" fmla="*/ 179 h 229"/>
                <a:gd name="T12" fmla="*/ 385 w 413"/>
                <a:gd name="T13" fmla="*/ 179 h 229"/>
                <a:gd name="T14" fmla="*/ 402 w 413"/>
                <a:gd name="T15" fmla="*/ 88 h 229"/>
                <a:gd name="T16" fmla="*/ 350 w 413"/>
                <a:gd name="T17" fmla="*/ 3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229">
                  <a:moveTo>
                    <a:pt x="350" y="39"/>
                  </a:moveTo>
                  <a:cubicBezTo>
                    <a:pt x="280" y="40"/>
                    <a:pt x="213" y="20"/>
                    <a:pt x="144" y="13"/>
                  </a:cubicBezTo>
                  <a:cubicBezTo>
                    <a:pt x="100" y="9"/>
                    <a:pt x="47" y="9"/>
                    <a:pt x="0" y="0"/>
                  </a:cubicBezTo>
                  <a:cubicBezTo>
                    <a:pt x="18" y="21"/>
                    <a:pt x="22" y="46"/>
                    <a:pt x="5" y="69"/>
                  </a:cubicBezTo>
                  <a:cubicBezTo>
                    <a:pt x="82" y="76"/>
                    <a:pt x="156" y="33"/>
                    <a:pt x="227" y="82"/>
                  </a:cubicBezTo>
                  <a:cubicBezTo>
                    <a:pt x="265" y="108"/>
                    <a:pt x="296" y="145"/>
                    <a:pt x="327" y="179"/>
                  </a:cubicBezTo>
                  <a:cubicBezTo>
                    <a:pt x="355" y="211"/>
                    <a:pt x="369" y="229"/>
                    <a:pt x="385" y="179"/>
                  </a:cubicBezTo>
                  <a:cubicBezTo>
                    <a:pt x="393" y="153"/>
                    <a:pt x="397" y="114"/>
                    <a:pt x="402" y="88"/>
                  </a:cubicBezTo>
                  <a:cubicBezTo>
                    <a:pt x="413" y="33"/>
                    <a:pt x="397" y="39"/>
                    <a:pt x="350" y="39"/>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6"/>
            <p:cNvSpPr>
              <a:spLocks/>
            </p:cNvSpPr>
            <p:nvPr/>
          </p:nvSpPr>
          <p:spPr bwMode="auto">
            <a:xfrm>
              <a:off x="5739402" y="6152036"/>
              <a:ext cx="2114715" cy="33540"/>
            </a:xfrm>
            <a:custGeom>
              <a:avLst/>
              <a:gdLst>
                <a:gd name="T0" fmla="*/ 1067 w 1067"/>
                <a:gd name="T1" fmla="*/ 9 h 17"/>
                <a:gd name="T2" fmla="*/ 1058 w 1067"/>
                <a:gd name="T3" fmla="*/ 17 h 17"/>
                <a:gd name="T4" fmla="*/ 8 w 1067"/>
                <a:gd name="T5" fmla="*/ 17 h 17"/>
                <a:gd name="T6" fmla="*/ 0 w 1067"/>
                <a:gd name="T7" fmla="*/ 9 h 17"/>
                <a:gd name="T8" fmla="*/ 0 w 1067"/>
                <a:gd name="T9" fmla="*/ 9 h 17"/>
                <a:gd name="T10" fmla="*/ 8 w 1067"/>
                <a:gd name="T11" fmla="*/ 0 h 17"/>
                <a:gd name="T12" fmla="*/ 1058 w 1067"/>
                <a:gd name="T13" fmla="*/ 0 h 17"/>
                <a:gd name="T14" fmla="*/ 1067 w 1067"/>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7" h="17">
                  <a:moveTo>
                    <a:pt x="1067" y="9"/>
                  </a:moveTo>
                  <a:cubicBezTo>
                    <a:pt x="1067" y="13"/>
                    <a:pt x="1063" y="17"/>
                    <a:pt x="1058" y="17"/>
                  </a:cubicBezTo>
                  <a:cubicBezTo>
                    <a:pt x="8" y="17"/>
                    <a:pt x="8" y="17"/>
                    <a:pt x="8" y="17"/>
                  </a:cubicBezTo>
                  <a:cubicBezTo>
                    <a:pt x="3" y="17"/>
                    <a:pt x="0" y="13"/>
                    <a:pt x="0" y="9"/>
                  </a:cubicBezTo>
                  <a:cubicBezTo>
                    <a:pt x="0" y="9"/>
                    <a:pt x="0" y="9"/>
                    <a:pt x="0" y="9"/>
                  </a:cubicBezTo>
                  <a:cubicBezTo>
                    <a:pt x="0" y="4"/>
                    <a:pt x="3" y="0"/>
                    <a:pt x="8" y="0"/>
                  </a:cubicBezTo>
                  <a:cubicBezTo>
                    <a:pt x="1058" y="0"/>
                    <a:pt x="1058" y="0"/>
                    <a:pt x="1058" y="0"/>
                  </a:cubicBezTo>
                  <a:cubicBezTo>
                    <a:pt x="1063" y="0"/>
                    <a:pt x="1067" y="4"/>
                    <a:pt x="1067" y="9"/>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7"/>
            <p:cNvSpPr>
              <a:spLocks noEditPoints="1"/>
            </p:cNvSpPr>
            <p:nvPr/>
          </p:nvSpPr>
          <p:spPr bwMode="auto">
            <a:xfrm>
              <a:off x="5720955" y="6134428"/>
              <a:ext cx="2149093" cy="68758"/>
            </a:xfrm>
            <a:custGeom>
              <a:avLst/>
              <a:gdLst>
                <a:gd name="T0" fmla="*/ 1067 w 1084"/>
                <a:gd name="T1" fmla="*/ 35 h 35"/>
                <a:gd name="T2" fmla="*/ 17 w 1084"/>
                <a:gd name="T3" fmla="*/ 35 h 35"/>
                <a:gd name="T4" fmla="*/ 0 w 1084"/>
                <a:gd name="T5" fmla="*/ 18 h 35"/>
                <a:gd name="T6" fmla="*/ 17 w 1084"/>
                <a:gd name="T7" fmla="*/ 0 h 35"/>
                <a:gd name="T8" fmla="*/ 1067 w 1084"/>
                <a:gd name="T9" fmla="*/ 0 h 35"/>
                <a:gd name="T10" fmla="*/ 1084 w 1084"/>
                <a:gd name="T11" fmla="*/ 18 h 35"/>
                <a:gd name="T12" fmla="*/ 1067 w 1084"/>
                <a:gd name="T13" fmla="*/ 35 h 35"/>
                <a:gd name="T14" fmla="*/ 1067 w 1084"/>
                <a:gd name="T15" fmla="*/ 18 h 35"/>
                <a:gd name="T16" fmla="*/ 17 w 1084"/>
                <a:gd name="T17" fmla="*/ 18 h 35"/>
                <a:gd name="T18" fmla="*/ 1067 w 1084"/>
                <a:gd name="T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4" h="35">
                  <a:moveTo>
                    <a:pt x="1067" y="35"/>
                  </a:moveTo>
                  <a:cubicBezTo>
                    <a:pt x="17" y="35"/>
                    <a:pt x="17" y="35"/>
                    <a:pt x="17" y="35"/>
                  </a:cubicBezTo>
                  <a:cubicBezTo>
                    <a:pt x="8" y="35"/>
                    <a:pt x="0" y="27"/>
                    <a:pt x="0" y="18"/>
                  </a:cubicBezTo>
                  <a:cubicBezTo>
                    <a:pt x="0" y="8"/>
                    <a:pt x="8" y="0"/>
                    <a:pt x="17" y="0"/>
                  </a:cubicBezTo>
                  <a:cubicBezTo>
                    <a:pt x="1067" y="0"/>
                    <a:pt x="1067" y="0"/>
                    <a:pt x="1067" y="0"/>
                  </a:cubicBezTo>
                  <a:cubicBezTo>
                    <a:pt x="1077" y="0"/>
                    <a:pt x="1084" y="8"/>
                    <a:pt x="1084" y="18"/>
                  </a:cubicBezTo>
                  <a:cubicBezTo>
                    <a:pt x="1084" y="27"/>
                    <a:pt x="1077" y="35"/>
                    <a:pt x="1067" y="35"/>
                  </a:cubicBezTo>
                  <a:close/>
                  <a:moveTo>
                    <a:pt x="1067" y="18"/>
                  </a:moveTo>
                  <a:cubicBezTo>
                    <a:pt x="17" y="18"/>
                    <a:pt x="17" y="18"/>
                    <a:pt x="17" y="18"/>
                  </a:cubicBezTo>
                  <a:lnTo>
                    <a:pt x="1067" y="18"/>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8"/>
            <p:cNvSpPr>
              <a:spLocks/>
            </p:cNvSpPr>
            <p:nvPr/>
          </p:nvSpPr>
          <p:spPr bwMode="auto">
            <a:xfrm>
              <a:off x="5741079" y="5570951"/>
              <a:ext cx="2213658" cy="223881"/>
            </a:xfrm>
            <a:custGeom>
              <a:avLst/>
              <a:gdLst>
                <a:gd name="T0" fmla="*/ 1116 w 1117"/>
                <a:gd name="T1" fmla="*/ 8 h 113"/>
                <a:gd name="T2" fmla="*/ 1108 w 1117"/>
                <a:gd name="T3" fmla="*/ 18 h 113"/>
                <a:gd name="T4" fmla="*/ 10 w 1117"/>
                <a:gd name="T5" fmla="*/ 113 h 113"/>
                <a:gd name="T6" fmla="*/ 0 w 1117"/>
                <a:gd name="T7" fmla="*/ 105 h 113"/>
                <a:gd name="T8" fmla="*/ 0 w 1117"/>
                <a:gd name="T9" fmla="*/ 105 h 113"/>
                <a:gd name="T10" fmla="*/ 9 w 1117"/>
                <a:gd name="T11" fmla="*/ 95 h 113"/>
                <a:gd name="T12" fmla="*/ 1107 w 1117"/>
                <a:gd name="T13" fmla="*/ 1 h 113"/>
                <a:gd name="T14" fmla="*/ 1116 w 1117"/>
                <a:gd name="T15" fmla="*/ 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7" h="113">
                  <a:moveTo>
                    <a:pt x="1116" y="8"/>
                  </a:moveTo>
                  <a:cubicBezTo>
                    <a:pt x="1117" y="13"/>
                    <a:pt x="1113" y="18"/>
                    <a:pt x="1108" y="18"/>
                  </a:cubicBezTo>
                  <a:cubicBezTo>
                    <a:pt x="10" y="113"/>
                    <a:pt x="10" y="113"/>
                    <a:pt x="10" y="113"/>
                  </a:cubicBezTo>
                  <a:cubicBezTo>
                    <a:pt x="5" y="113"/>
                    <a:pt x="1" y="110"/>
                    <a:pt x="0" y="105"/>
                  </a:cubicBezTo>
                  <a:cubicBezTo>
                    <a:pt x="0" y="105"/>
                    <a:pt x="0" y="105"/>
                    <a:pt x="0" y="105"/>
                  </a:cubicBezTo>
                  <a:cubicBezTo>
                    <a:pt x="0" y="100"/>
                    <a:pt x="4" y="96"/>
                    <a:pt x="9" y="95"/>
                  </a:cubicBezTo>
                  <a:cubicBezTo>
                    <a:pt x="1107" y="1"/>
                    <a:pt x="1107" y="1"/>
                    <a:pt x="1107" y="1"/>
                  </a:cubicBezTo>
                  <a:cubicBezTo>
                    <a:pt x="1112" y="0"/>
                    <a:pt x="1116" y="4"/>
                    <a:pt x="1116" y="8"/>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9"/>
            <p:cNvSpPr>
              <a:spLocks/>
            </p:cNvSpPr>
            <p:nvPr/>
          </p:nvSpPr>
          <p:spPr bwMode="auto">
            <a:xfrm>
              <a:off x="5723471" y="5553342"/>
              <a:ext cx="2247199" cy="259937"/>
            </a:xfrm>
            <a:custGeom>
              <a:avLst/>
              <a:gdLst>
                <a:gd name="T0" fmla="*/ 18 w 1134"/>
                <a:gd name="T1" fmla="*/ 131 h 131"/>
                <a:gd name="T2" fmla="*/ 1 w 1134"/>
                <a:gd name="T3" fmla="*/ 115 h 131"/>
                <a:gd name="T4" fmla="*/ 17 w 1134"/>
                <a:gd name="T5" fmla="*/ 96 h 131"/>
                <a:gd name="T6" fmla="*/ 1115 w 1134"/>
                <a:gd name="T7" fmla="*/ 1 h 131"/>
                <a:gd name="T8" fmla="*/ 1134 w 1134"/>
                <a:gd name="T9" fmla="*/ 17 h 131"/>
                <a:gd name="T10" fmla="*/ 1130 w 1134"/>
                <a:gd name="T11" fmla="*/ 30 h 131"/>
                <a:gd name="T12" fmla="*/ 1118 w 1134"/>
                <a:gd name="T13" fmla="*/ 36 h 131"/>
                <a:gd name="T14" fmla="*/ 20 w 1134"/>
                <a:gd name="T15" fmla="*/ 131 h 131"/>
                <a:gd name="T16" fmla="*/ 18 w 1134"/>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4" h="131">
                  <a:moveTo>
                    <a:pt x="18" y="131"/>
                  </a:moveTo>
                  <a:cubicBezTo>
                    <a:pt x="9" y="131"/>
                    <a:pt x="2" y="124"/>
                    <a:pt x="1" y="115"/>
                  </a:cubicBezTo>
                  <a:cubicBezTo>
                    <a:pt x="0" y="105"/>
                    <a:pt x="7" y="97"/>
                    <a:pt x="17" y="96"/>
                  </a:cubicBezTo>
                  <a:cubicBezTo>
                    <a:pt x="1115" y="1"/>
                    <a:pt x="1115" y="1"/>
                    <a:pt x="1115" y="1"/>
                  </a:cubicBezTo>
                  <a:cubicBezTo>
                    <a:pt x="1125" y="0"/>
                    <a:pt x="1133" y="7"/>
                    <a:pt x="1134" y="17"/>
                  </a:cubicBezTo>
                  <a:cubicBezTo>
                    <a:pt x="1134" y="21"/>
                    <a:pt x="1133" y="26"/>
                    <a:pt x="1130" y="30"/>
                  </a:cubicBezTo>
                  <a:cubicBezTo>
                    <a:pt x="1127" y="33"/>
                    <a:pt x="1122" y="35"/>
                    <a:pt x="1118" y="36"/>
                  </a:cubicBezTo>
                  <a:cubicBezTo>
                    <a:pt x="20" y="131"/>
                    <a:pt x="20" y="131"/>
                    <a:pt x="20" y="131"/>
                  </a:cubicBezTo>
                  <a:cubicBezTo>
                    <a:pt x="20" y="131"/>
                    <a:pt x="19" y="131"/>
                    <a:pt x="18" y="131"/>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10"/>
            <p:cNvSpPr>
              <a:spLocks/>
            </p:cNvSpPr>
            <p:nvPr/>
          </p:nvSpPr>
          <p:spPr bwMode="auto">
            <a:xfrm>
              <a:off x="5751141" y="6576321"/>
              <a:ext cx="1979715" cy="219689"/>
            </a:xfrm>
            <a:custGeom>
              <a:avLst/>
              <a:gdLst>
                <a:gd name="T0" fmla="*/ 999 w 999"/>
                <a:gd name="T1" fmla="*/ 103 h 111"/>
                <a:gd name="T2" fmla="*/ 990 w 999"/>
                <a:gd name="T3" fmla="*/ 111 h 111"/>
                <a:gd name="T4" fmla="*/ 8 w 999"/>
                <a:gd name="T5" fmla="*/ 18 h 111"/>
                <a:gd name="T6" fmla="*/ 0 w 999"/>
                <a:gd name="T7" fmla="*/ 8 h 111"/>
                <a:gd name="T8" fmla="*/ 0 w 999"/>
                <a:gd name="T9" fmla="*/ 8 h 111"/>
                <a:gd name="T10" fmla="*/ 9 w 999"/>
                <a:gd name="T11" fmla="*/ 0 h 111"/>
                <a:gd name="T12" fmla="*/ 992 w 999"/>
                <a:gd name="T13" fmla="*/ 93 h 111"/>
                <a:gd name="T14" fmla="*/ 999 w 999"/>
                <a:gd name="T15" fmla="*/ 103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111">
                  <a:moveTo>
                    <a:pt x="999" y="103"/>
                  </a:moveTo>
                  <a:cubicBezTo>
                    <a:pt x="998" y="108"/>
                    <a:pt x="994" y="111"/>
                    <a:pt x="990" y="111"/>
                  </a:cubicBezTo>
                  <a:cubicBezTo>
                    <a:pt x="8" y="18"/>
                    <a:pt x="8" y="18"/>
                    <a:pt x="8" y="18"/>
                  </a:cubicBezTo>
                  <a:cubicBezTo>
                    <a:pt x="3" y="17"/>
                    <a:pt x="0" y="13"/>
                    <a:pt x="0" y="8"/>
                  </a:cubicBezTo>
                  <a:cubicBezTo>
                    <a:pt x="0" y="8"/>
                    <a:pt x="0" y="8"/>
                    <a:pt x="0" y="8"/>
                  </a:cubicBezTo>
                  <a:cubicBezTo>
                    <a:pt x="1" y="3"/>
                    <a:pt x="5" y="0"/>
                    <a:pt x="9" y="0"/>
                  </a:cubicBezTo>
                  <a:cubicBezTo>
                    <a:pt x="992" y="93"/>
                    <a:pt x="992" y="93"/>
                    <a:pt x="992" y="93"/>
                  </a:cubicBezTo>
                  <a:cubicBezTo>
                    <a:pt x="996" y="94"/>
                    <a:pt x="999" y="98"/>
                    <a:pt x="999" y="103"/>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11"/>
            <p:cNvSpPr>
              <a:spLocks noEditPoints="1"/>
            </p:cNvSpPr>
            <p:nvPr/>
          </p:nvSpPr>
          <p:spPr bwMode="auto">
            <a:xfrm>
              <a:off x="5733533" y="6558712"/>
              <a:ext cx="2014932" cy="254906"/>
            </a:xfrm>
            <a:custGeom>
              <a:avLst/>
              <a:gdLst>
                <a:gd name="T0" fmla="*/ 1000 w 1017"/>
                <a:gd name="T1" fmla="*/ 129 h 129"/>
                <a:gd name="T2" fmla="*/ 998 w 1017"/>
                <a:gd name="T3" fmla="*/ 129 h 129"/>
                <a:gd name="T4" fmla="*/ 16 w 1017"/>
                <a:gd name="T5" fmla="*/ 35 h 129"/>
                <a:gd name="T6" fmla="*/ 4 w 1017"/>
                <a:gd name="T7" fmla="*/ 29 h 129"/>
                <a:gd name="T8" fmla="*/ 1 w 1017"/>
                <a:gd name="T9" fmla="*/ 16 h 129"/>
                <a:gd name="T10" fmla="*/ 19 w 1017"/>
                <a:gd name="T11" fmla="*/ 0 h 129"/>
                <a:gd name="T12" fmla="*/ 1001 w 1017"/>
                <a:gd name="T13" fmla="*/ 94 h 129"/>
                <a:gd name="T14" fmla="*/ 1017 w 1017"/>
                <a:gd name="T15" fmla="*/ 113 h 129"/>
                <a:gd name="T16" fmla="*/ 1000 w 1017"/>
                <a:gd name="T17" fmla="*/ 129 h 129"/>
                <a:gd name="T18" fmla="*/ 902 w 1017"/>
                <a:gd name="T19" fmla="*/ 102 h 129"/>
                <a:gd name="T20" fmla="*/ 999 w 1017"/>
                <a:gd name="T21" fmla="*/ 111 h 129"/>
                <a:gd name="T22" fmla="*/ 902 w 1017"/>
                <a:gd name="T23" fmla="*/ 10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7" h="129">
                  <a:moveTo>
                    <a:pt x="1000" y="129"/>
                  </a:moveTo>
                  <a:cubicBezTo>
                    <a:pt x="999" y="129"/>
                    <a:pt x="999" y="129"/>
                    <a:pt x="998" y="129"/>
                  </a:cubicBezTo>
                  <a:cubicBezTo>
                    <a:pt x="16" y="35"/>
                    <a:pt x="16" y="35"/>
                    <a:pt x="16" y="35"/>
                  </a:cubicBezTo>
                  <a:cubicBezTo>
                    <a:pt x="11" y="35"/>
                    <a:pt x="7" y="33"/>
                    <a:pt x="4" y="29"/>
                  </a:cubicBezTo>
                  <a:cubicBezTo>
                    <a:pt x="2" y="25"/>
                    <a:pt x="0" y="21"/>
                    <a:pt x="1" y="16"/>
                  </a:cubicBezTo>
                  <a:cubicBezTo>
                    <a:pt x="2" y="7"/>
                    <a:pt x="10" y="0"/>
                    <a:pt x="19" y="0"/>
                  </a:cubicBezTo>
                  <a:cubicBezTo>
                    <a:pt x="1001" y="94"/>
                    <a:pt x="1001" y="94"/>
                    <a:pt x="1001" y="94"/>
                  </a:cubicBezTo>
                  <a:cubicBezTo>
                    <a:pt x="1011" y="95"/>
                    <a:pt x="1017" y="103"/>
                    <a:pt x="1017" y="113"/>
                  </a:cubicBezTo>
                  <a:cubicBezTo>
                    <a:pt x="1016" y="122"/>
                    <a:pt x="1008" y="129"/>
                    <a:pt x="1000" y="129"/>
                  </a:cubicBezTo>
                  <a:close/>
                  <a:moveTo>
                    <a:pt x="902" y="102"/>
                  </a:moveTo>
                  <a:cubicBezTo>
                    <a:pt x="999" y="111"/>
                    <a:pt x="999" y="111"/>
                    <a:pt x="999" y="111"/>
                  </a:cubicBezTo>
                  <a:lnTo>
                    <a:pt x="902" y="102"/>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12"/>
            <p:cNvSpPr>
              <a:spLocks/>
            </p:cNvSpPr>
            <p:nvPr/>
          </p:nvSpPr>
          <p:spPr bwMode="auto">
            <a:xfrm>
              <a:off x="7221882" y="5009990"/>
              <a:ext cx="899718" cy="1944498"/>
            </a:xfrm>
            <a:custGeom>
              <a:avLst/>
              <a:gdLst>
                <a:gd name="T0" fmla="*/ 439 w 454"/>
                <a:gd name="T1" fmla="*/ 2 h 981"/>
                <a:gd name="T2" fmla="*/ 437 w 454"/>
                <a:gd name="T3" fmla="*/ 2 h 981"/>
                <a:gd name="T4" fmla="*/ 437 w 454"/>
                <a:gd name="T5" fmla="*/ 2 h 981"/>
                <a:gd name="T6" fmla="*/ 384 w 454"/>
                <a:gd name="T7" fmla="*/ 10 h 981"/>
                <a:gd name="T8" fmla="*/ 331 w 454"/>
                <a:gd name="T9" fmla="*/ 21 h 981"/>
                <a:gd name="T10" fmla="*/ 291 w 454"/>
                <a:gd name="T11" fmla="*/ 46 h 981"/>
                <a:gd name="T12" fmla="*/ 277 w 454"/>
                <a:gd name="T13" fmla="*/ 65 h 981"/>
                <a:gd name="T14" fmla="*/ 275 w 454"/>
                <a:gd name="T15" fmla="*/ 69 h 981"/>
                <a:gd name="T16" fmla="*/ 273 w 454"/>
                <a:gd name="T17" fmla="*/ 71 h 981"/>
                <a:gd name="T18" fmla="*/ 267 w 454"/>
                <a:gd name="T19" fmla="*/ 84 h 981"/>
                <a:gd name="T20" fmla="*/ 267 w 454"/>
                <a:gd name="T21" fmla="*/ 85 h 981"/>
                <a:gd name="T22" fmla="*/ 2 w 454"/>
                <a:gd name="T23" fmla="*/ 968 h 981"/>
                <a:gd name="T24" fmla="*/ 7 w 454"/>
                <a:gd name="T25" fmla="*/ 980 h 981"/>
                <a:gd name="T26" fmla="*/ 18 w 454"/>
                <a:gd name="T27" fmla="*/ 973 h 981"/>
                <a:gd name="T28" fmla="*/ 286 w 454"/>
                <a:gd name="T29" fmla="*/ 83 h 981"/>
                <a:gd name="T30" fmla="*/ 286 w 454"/>
                <a:gd name="T31" fmla="*/ 83 h 981"/>
                <a:gd name="T32" fmla="*/ 287 w 454"/>
                <a:gd name="T33" fmla="*/ 83 h 981"/>
                <a:gd name="T34" fmla="*/ 290 w 454"/>
                <a:gd name="T35" fmla="*/ 77 h 981"/>
                <a:gd name="T36" fmla="*/ 291 w 454"/>
                <a:gd name="T37" fmla="*/ 76 h 981"/>
                <a:gd name="T38" fmla="*/ 292 w 454"/>
                <a:gd name="T39" fmla="*/ 73 h 981"/>
                <a:gd name="T40" fmla="*/ 293 w 454"/>
                <a:gd name="T41" fmla="*/ 71 h 981"/>
                <a:gd name="T42" fmla="*/ 293 w 454"/>
                <a:gd name="T43" fmla="*/ 70 h 981"/>
                <a:gd name="T44" fmla="*/ 299 w 454"/>
                <a:gd name="T45" fmla="*/ 62 h 981"/>
                <a:gd name="T46" fmla="*/ 339 w 454"/>
                <a:gd name="T47" fmla="*/ 36 h 981"/>
                <a:gd name="T48" fmla="*/ 388 w 454"/>
                <a:gd name="T49" fmla="*/ 27 h 981"/>
                <a:gd name="T50" fmla="*/ 443 w 454"/>
                <a:gd name="T51" fmla="*/ 18 h 981"/>
                <a:gd name="T52" fmla="*/ 439 w 454"/>
                <a:gd name="T53" fmla="*/ 2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981">
                  <a:moveTo>
                    <a:pt x="439" y="2"/>
                  </a:moveTo>
                  <a:cubicBezTo>
                    <a:pt x="438" y="2"/>
                    <a:pt x="438" y="2"/>
                    <a:pt x="437" y="2"/>
                  </a:cubicBezTo>
                  <a:cubicBezTo>
                    <a:pt x="437" y="2"/>
                    <a:pt x="437" y="2"/>
                    <a:pt x="437" y="2"/>
                  </a:cubicBezTo>
                  <a:cubicBezTo>
                    <a:pt x="419" y="5"/>
                    <a:pt x="402" y="8"/>
                    <a:pt x="384" y="10"/>
                  </a:cubicBezTo>
                  <a:cubicBezTo>
                    <a:pt x="366" y="13"/>
                    <a:pt x="348" y="15"/>
                    <a:pt x="331" y="21"/>
                  </a:cubicBezTo>
                  <a:cubicBezTo>
                    <a:pt x="318" y="27"/>
                    <a:pt x="301" y="35"/>
                    <a:pt x="291" y="46"/>
                  </a:cubicBezTo>
                  <a:cubicBezTo>
                    <a:pt x="286" y="52"/>
                    <a:pt x="282" y="59"/>
                    <a:pt x="277" y="65"/>
                  </a:cubicBezTo>
                  <a:cubicBezTo>
                    <a:pt x="276" y="66"/>
                    <a:pt x="275" y="67"/>
                    <a:pt x="275" y="69"/>
                  </a:cubicBezTo>
                  <a:cubicBezTo>
                    <a:pt x="274" y="69"/>
                    <a:pt x="274" y="70"/>
                    <a:pt x="273" y="71"/>
                  </a:cubicBezTo>
                  <a:cubicBezTo>
                    <a:pt x="272" y="75"/>
                    <a:pt x="269" y="79"/>
                    <a:pt x="267" y="84"/>
                  </a:cubicBezTo>
                  <a:cubicBezTo>
                    <a:pt x="267" y="84"/>
                    <a:pt x="267" y="85"/>
                    <a:pt x="267" y="85"/>
                  </a:cubicBezTo>
                  <a:cubicBezTo>
                    <a:pt x="2" y="968"/>
                    <a:pt x="2" y="968"/>
                    <a:pt x="2" y="968"/>
                  </a:cubicBezTo>
                  <a:cubicBezTo>
                    <a:pt x="0" y="973"/>
                    <a:pt x="3" y="979"/>
                    <a:pt x="7" y="980"/>
                  </a:cubicBezTo>
                  <a:cubicBezTo>
                    <a:pt x="12" y="981"/>
                    <a:pt x="17" y="978"/>
                    <a:pt x="18" y="973"/>
                  </a:cubicBezTo>
                  <a:cubicBezTo>
                    <a:pt x="286" y="83"/>
                    <a:pt x="286" y="83"/>
                    <a:pt x="286" y="83"/>
                  </a:cubicBezTo>
                  <a:cubicBezTo>
                    <a:pt x="286" y="83"/>
                    <a:pt x="286" y="83"/>
                    <a:pt x="286" y="83"/>
                  </a:cubicBezTo>
                  <a:cubicBezTo>
                    <a:pt x="286" y="83"/>
                    <a:pt x="286" y="83"/>
                    <a:pt x="287" y="83"/>
                  </a:cubicBezTo>
                  <a:cubicBezTo>
                    <a:pt x="288" y="81"/>
                    <a:pt x="289" y="79"/>
                    <a:pt x="290" y="77"/>
                  </a:cubicBezTo>
                  <a:cubicBezTo>
                    <a:pt x="290" y="77"/>
                    <a:pt x="290" y="77"/>
                    <a:pt x="291" y="76"/>
                  </a:cubicBezTo>
                  <a:cubicBezTo>
                    <a:pt x="292" y="73"/>
                    <a:pt x="292" y="73"/>
                    <a:pt x="292" y="73"/>
                  </a:cubicBezTo>
                  <a:cubicBezTo>
                    <a:pt x="292" y="73"/>
                    <a:pt x="293" y="72"/>
                    <a:pt x="293" y="71"/>
                  </a:cubicBezTo>
                  <a:cubicBezTo>
                    <a:pt x="293" y="70"/>
                    <a:pt x="293" y="70"/>
                    <a:pt x="293" y="70"/>
                  </a:cubicBezTo>
                  <a:cubicBezTo>
                    <a:pt x="295" y="67"/>
                    <a:pt x="298" y="64"/>
                    <a:pt x="299" y="62"/>
                  </a:cubicBezTo>
                  <a:cubicBezTo>
                    <a:pt x="307" y="50"/>
                    <a:pt x="326" y="42"/>
                    <a:pt x="339" y="36"/>
                  </a:cubicBezTo>
                  <a:cubicBezTo>
                    <a:pt x="354" y="30"/>
                    <a:pt x="372" y="29"/>
                    <a:pt x="388" y="27"/>
                  </a:cubicBezTo>
                  <a:cubicBezTo>
                    <a:pt x="406" y="24"/>
                    <a:pt x="425" y="22"/>
                    <a:pt x="443" y="18"/>
                  </a:cubicBezTo>
                  <a:cubicBezTo>
                    <a:pt x="454" y="16"/>
                    <a:pt x="449" y="0"/>
                    <a:pt x="439" y="2"/>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13"/>
            <p:cNvSpPr>
              <a:spLocks noEditPoints="1"/>
            </p:cNvSpPr>
            <p:nvPr/>
          </p:nvSpPr>
          <p:spPr bwMode="auto">
            <a:xfrm>
              <a:off x="7207628" y="5000766"/>
              <a:ext cx="919842" cy="1967976"/>
            </a:xfrm>
            <a:custGeom>
              <a:avLst/>
              <a:gdLst>
                <a:gd name="T0" fmla="*/ 17 w 464"/>
                <a:gd name="T1" fmla="*/ 993 h 993"/>
                <a:gd name="T2" fmla="*/ 3 w 464"/>
                <a:gd name="T3" fmla="*/ 984 h 993"/>
                <a:gd name="T4" fmla="*/ 266 w 464"/>
                <a:gd name="T5" fmla="*/ 89 h 993"/>
                <a:gd name="T6" fmla="*/ 266 w 464"/>
                <a:gd name="T7" fmla="*/ 86 h 993"/>
                <a:gd name="T8" fmla="*/ 273 w 464"/>
                <a:gd name="T9" fmla="*/ 73 h 993"/>
                <a:gd name="T10" fmla="*/ 275 w 464"/>
                <a:gd name="T11" fmla="*/ 71 h 993"/>
                <a:gd name="T12" fmla="*/ 279 w 464"/>
                <a:gd name="T13" fmla="*/ 65 h 993"/>
                <a:gd name="T14" fmla="*/ 293 w 464"/>
                <a:gd name="T15" fmla="*/ 46 h 993"/>
                <a:gd name="T16" fmla="*/ 382 w 464"/>
                <a:gd name="T17" fmla="*/ 9 h 993"/>
                <a:gd name="T18" fmla="*/ 391 w 464"/>
                <a:gd name="T19" fmla="*/ 8 h 993"/>
                <a:gd name="T20" fmla="*/ 443 w 464"/>
                <a:gd name="T21" fmla="*/ 0 h 993"/>
                <a:gd name="T22" fmla="*/ 447 w 464"/>
                <a:gd name="T23" fmla="*/ 0 h 993"/>
                <a:gd name="T24" fmla="*/ 451 w 464"/>
                <a:gd name="T25" fmla="*/ 30 h 993"/>
                <a:gd name="T26" fmla="*/ 396 w 464"/>
                <a:gd name="T27" fmla="*/ 39 h 993"/>
                <a:gd name="T28" fmla="*/ 349 w 464"/>
                <a:gd name="T29" fmla="*/ 48 h 993"/>
                <a:gd name="T30" fmla="*/ 312 w 464"/>
                <a:gd name="T31" fmla="*/ 71 h 993"/>
                <a:gd name="T32" fmla="*/ 307 w 464"/>
                <a:gd name="T33" fmla="*/ 79 h 993"/>
                <a:gd name="T34" fmla="*/ 306 w 464"/>
                <a:gd name="T35" fmla="*/ 82 h 993"/>
                <a:gd name="T36" fmla="*/ 304 w 464"/>
                <a:gd name="T37" fmla="*/ 86 h 993"/>
                <a:gd name="T38" fmla="*/ 300 w 464"/>
                <a:gd name="T39" fmla="*/ 91 h 993"/>
                <a:gd name="T40" fmla="*/ 299 w 464"/>
                <a:gd name="T41" fmla="*/ 94 h 993"/>
                <a:gd name="T42" fmla="*/ 17 w 464"/>
                <a:gd name="T43" fmla="*/ 993 h 993"/>
                <a:gd name="T44" fmla="*/ 281 w 464"/>
                <a:gd name="T45" fmla="*/ 91 h 993"/>
                <a:gd name="T46" fmla="*/ 16 w 464"/>
                <a:gd name="T47" fmla="*/ 977 h 993"/>
                <a:gd name="T48" fmla="*/ 17 w 464"/>
                <a:gd name="T49" fmla="*/ 978 h 993"/>
                <a:gd name="T50" fmla="*/ 287 w 464"/>
                <a:gd name="T51" fmla="*/ 82 h 993"/>
                <a:gd name="T52" fmla="*/ 291 w 464"/>
                <a:gd name="T53" fmla="*/ 78 h 993"/>
                <a:gd name="T54" fmla="*/ 292 w 464"/>
                <a:gd name="T55" fmla="*/ 76 h 993"/>
                <a:gd name="T56" fmla="*/ 292 w 464"/>
                <a:gd name="T57" fmla="*/ 73 h 993"/>
                <a:gd name="T58" fmla="*/ 300 w 464"/>
                <a:gd name="T59" fmla="*/ 63 h 993"/>
                <a:gd name="T60" fmla="*/ 343 w 464"/>
                <a:gd name="T61" fmla="*/ 35 h 993"/>
                <a:gd name="T62" fmla="*/ 394 w 464"/>
                <a:gd name="T63" fmla="*/ 25 h 993"/>
                <a:gd name="T64" fmla="*/ 449 w 464"/>
                <a:gd name="T65" fmla="*/ 16 h 993"/>
                <a:gd name="T66" fmla="*/ 448 w 464"/>
                <a:gd name="T67" fmla="*/ 15 h 993"/>
                <a:gd name="T68" fmla="*/ 447 w 464"/>
                <a:gd name="T69" fmla="*/ 14 h 993"/>
                <a:gd name="T70" fmla="*/ 393 w 464"/>
                <a:gd name="T71" fmla="*/ 22 h 993"/>
                <a:gd name="T72" fmla="*/ 384 w 464"/>
                <a:gd name="T73" fmla="*/ 24 h 993"/>
                <a:gd name="T74" fmla="*/ 303 w 464"/>
                <a:gd name="T75" fmla="*/ 56 h 993"/>
                <a:gd name="T76" fmla="*/ 290 w 464"/>
                <a:gd name="T77" fmla="*/ 74 h 993"/>
                <a:gd name="T78" fmla="*/ 289 w 464"/>
                <a:gd name="T79" fmla="*/ 76 h 993"/>
                <a:gd name="T80" fmla="*/ 288 w 464"/>
                <a:gd name="T81" fmla="*/ 77 h 993"/>
                <a:gd name="T82" fmla="*/ 287 w 464"/>
                <a:gd name="T83" fmla="*/ 79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4" h="993">
                  <a:moveTo>
                    <a:pt x="17" y="993"/>
                  </a:moveTo>
                  <a:cubicBezTo>
                    <a:pt x="17" y="993"/>
                    <a:pt x="17" y="993"/>
                    <a:pt x="17" y="993"/>
                  </a:cubicBezTo>
                  <a:cubicBezTo>
                    <a:pt x="15" y="993"/>
                    <a:pt x="14" y="992"/>
                    <a:pt x="12" y="992"/>
                  </a:cubicBezTo>
                  <a:cubicBezTo>
                    <a:pt x="8" y="991"/>
                    <a:pt x="4" y="988"/>
                    <a:pt x="3" y="984"/>
                  </a:cubicBezTo>
                  <a:cubicBezTo>
                    <a:pt x="1" y="980"/>
                    <a:pt x="0" y="975"/>
                    <a:pt x="2" y="971"/>
                  </a:cubicBezTo>
                  <a:cubicBezTo>
                    <a:pt x="266" y="89"/>
                    <a:pt x="266" y="89"/>
                    <a:pt x="266" y="89"/>
                  </a:cubicBezTo>
                  <a:cubicBezTo>
                    <a:pt x="266" y="89"/>
                    <a:pt x="266" y="89"/>
                    <a:pt x="266" y="89"/>
                  </a:cubicBezTo>
                  <a:cubicBezTo>
                    <a:pt x="266" y="86"/>
                    <a:pt x="266" y="86"/>
                    <a:pt x="266" y="86"/>
                  </a:cubicBezTo>
                  <a:cubicBezTo>
                    <a:pt x="268" y="85"/>
                    <a:pt x="268" y="85"/>
                    <a:pt x="268" y="85"/>
                  </a:cubicBezTo>
                  <a:cubicBezTo>
                    <a:pt x="270" y="81"/>
                    <a:pt x="272" y="77"/>
                    <a:pt x="273" y="73"/>
                  </a:cubicBezTo>
                  <a:cubicBezTo>
                    <a:pt x="274" y="72"/>
                    <a:pt x="274" y="72"/>
                    <a:pt x="274" y="72"/>
                  </a:cubicBezTo>
                  <a:cubicBezTo>
                    <a:pt x="275" y="71"/>
                    <a:pt x="275" y="71"/>
                    <a:pt x="275" y="71"/>
                  </a:cubicBezTo>
                  <a:cubicBezTo>
                    <a:pt x="275" y="71"/>
                    <a:pt x="275" y="70"/>
                    <a:pt x="275" y="70"/>
                  </a:cubicBezTo>
                  <a:cubicBezTo>
                    <a:pt x="276" y="68"/>
                    <a:pt x="277" y="67"/>
                    <a:pt x="279" y="65"/>
                  </a:cubicBezTo>
                  <a:cubicBezTo>
                    <a:pt x="280" y="64"/>
                    <a:pt x="281" y="62"/>
                    <a:pt x="282" y="60"/>
                  </a:cubicBezTo>
                  <a:cubicBezTo>
                    <a:pt x="285" y="56"/>
                    <a:pt x="288" y="50"/>
                    <a:pt x="293" y="46"/>
                  </a:cubicBezTo>
                  <a:cubicBezTo>
                    <a:pt x="304" y="33"/>
                    <a:pt x="324" y="24"/>
                    <a:pt x="336" y="20"/>
                  </a:cubicBezTo>
                  <a:cubicBezTo>
                    <a:pt x="350" y="14"/>
                    <a:pt x="366" y="11"/>
                    <a:pt x="382" y="9"/>
                  </a:cubicBezTo>
                  <a:cubicBezTo>
                    <a:pt x="384" y="9"/>
                    <a:pt x="387" y="9"/>
                    <a:pt x="390" y="8"/>
                  </a:cubicBezTo>
                  <a:cubicBezTo>
                    <a:pt x="391" y="8"/>
                    <a:pt x="391" y="8"/>
                    <a:pt x="391" y="8"/>
                  </a:cubicBezTo>
                  <a:cubicBezTo>
                    <a:pt x="408" y="6"/>
                    <a:pt x="425" y="3"/>
                    <a:pt x="442" y="0"/>
                  </a:cubicBezTo>
                  <a:cubicBezTo>
                    <a:pt x="443" y="0"/>
                    <a:pt x="443" y="0"/>
                    <a:pt x="443" y="0"/>
                  </a:cubicBezTo>
                  <a:cubicBezTo>
                    <a:pt x="445" y="0"/>
                    <a:pt x="445" y="0"/>
                    <a:pt x="445" y="0"/>
                  </a:cubicBezTo>
                  <a:cubicBezTo>
                    <a:pt x="445" y="0"/>
                    <a:pt x="446" y="0"/>
                    <a:pt x="447" y="0"/>
                  </a:cubicBezTo>
                  <a:cubicBezTo>
                    <a:pt x="456" y="0"/>
                    <a:pt x="463" y="7"/>
                    <a:pt x="463" y="15"/>
                  </a:cubicBezTo>
                  <a:cubicBezTo>
                    <a:pt x="464" y="23"/>
                    <a:pt x="459" y="29"/>
                    <a:pt x="451" y="30"/>
                  </a:cubicBezTo>
                  <a:cubicBezTo>
                    <a:pt x="435" y="33"/>
                    <a:pt x="418" y="36"/>
                    <a:pt x="402" y="38"/>
                  </a:cubicBezTo>
                  <a:cubicBezTo>
                    <a:pt x="396" y="39"/>
                    <a:pt x="396" y="39"/>
                    <a:pt x="396" y="39"/>
                  </a:cubicBezTo>
                  <a:cubicBezTo>
                    <a:pt x="392" y="40"/>
                    <a:pt x="388" y="40"/>
                    <a:pt x="384" y="40"/>
                  </a:cubicBezTo>
                  <a:cubicBezTo>
                    <a:pt x="372" y="42"/>
                    <a:pt x="359" y="43"/>
                    <a:pt x="349" y="48"/>
                  </a:cubicBezTo>
                  <a:cubicBezTo>
                    <a:pt x="346" y="49"/>
                    <a:pt x="346" y="49"/>
                    <a:pt x="346" y="49"/>
                  </a:cubicBezTo>
                  <a:cubicBezTo>
                    <a:pt x="334" y="55"/>
                    <a:pt x="318" y="62"/>
                    <a:pt x="312" y="71"/>
                  </a:cubicBezTo>
                  <a:cubicBezTo>
                    <a:pt x="311" y="73"/>
                    <a:pt x="309" y="75"/>
                    <a:pt x="308" y="77"/>
                  </a:cubicBezTo>
                  <a:cubicBezTo>
                    <a:pt x="307" y="79"/>
                    <a:pt x="307" y="79"/>
                    <a:pt x="307" y="79"/>
                  </a:cubicBezTo>
                  <a:cubicBezTo>
                    <a:pt x="306" y="80"/>
                    <a:pt x="306" y="80"/>
                    <a:pt x="306" y="81"/>
                  </a:cubicBezTo>
                  <a:cubicBezTo>
                    <a:pt x="306" y="82"/>
                    <a:pt x="306" y="82"/>
                    <a:pt x="306" y="82"/>
                  </a:cubicBezTo>
                  <a:cubicBezTo>
                    <a:pt x="304" y="85"/>
                    <a:pt x="304" y="85"/>
                    <a:pt x="304" y="85"/>
                  </a:cubicBezTo>
                  <a:cubicBezTo>
                    <a:pt x="304" y="85"/>
                    <a:pt x="304" y="85"/>
                    <a:pt x="304" y="86"/>
                  </a:cubicBezTo>
                  <a:cubicBezTo>
                    <a:pt x="303" y="86"/>
                    <a:pt x="303" y="86"/>
                    <a:pt x="303" y="86"/>
                  </a:cubicBezTo>
                  <a:cubicBezTo>
                    <a:pt x="302" y="88"/>
                    <a:pt x="301" y="89"/>
                    <a:pt x="300" y="91"/>
                  </a:cubicBezTo>
                  <a:cubicBezTo>
                    <a:pt x="299" y="94"/>
                    <a:pt x="299" y="94"/>
                    <a:pt x="299" y="94"/>
                  </a:cubicBezTo>
                  <a:cubicBezTo>
                    <a:pt x="299" y="94"/>
                    <a:pt x="299" y="94"/>
                    <a:pt x="299" y="94"/>
                  </a:cubicBezTo>
                  <a:cubicBezTo>
                    <a:pt x="32" y="980"/>
                    <a:pt x="32" y="980"/>
                    <a:pt x="32" y="980"/>
                  </a:cubicBezTo>
                  <a:cubicBezTo>
                    <a:pt x="30" y="988"/>
                    <a:pt x="24" y="993"/>
                    <a:pt x="17" y="993"/>
                  </a:cubicBezTo>
                  <a:close/>
                  <a:moveTo>
                    <a:pt x="281" y="90"/>
                  </a:moveTo>
                  <a:cubicBezTo>
                    <a:pt x="281" y="91"/>
                    <a:pt x="281" y="91"/>
                    <a:pt x="281" y="91"/>
                  </a:cubicBezTo>
                  <a:cubicBezTo>
                    <a:pt x="16" y="975"/>
                    <a:pt x="16" y="975"/>
                    <a:pt x="16" y="975"/>
                  </a:cubicBezTo>
                  <a:cubicBezTo>
                    <a:pt x="15" y="976"/>
                    <a:pt x="15" y="977"/>
                    <a:pt x="16" y="977"/>
                  </a:cubicBezTo>
                  <a:cubicBezTo>
                    <a:pt x="16" y="978"/>
                    <a:pt x="16" y="978"/>
                    <a:pt x="16" y="978"/>
                  </a:cubicBezTo>
                  <a:cubicBezTo>
                    <a:pt x="17" y="978"/>
                    <a:pt x="17" y="978"/>
                    <a:pt x="17" y="978"/>
                  </a:cubicBezTo>
                  <a:cubicBezTo>
                    <a:pt x="17" y="978"/>
                    <a:pt x="18" y="977"/>
                    <a:pt x="18" y="976"/>
                  </a:cubicBezTo>
                  <a:cubicBezTo>
                    <a:pt x="287" y="82"/>
                    <a:pt x="287" y="82"/>
                    <a:pt x="287" y="82"/>
                  </a:cubicBezTo>
                  <a:cubicBezTo>
                    <a:pt x="289" y="81"/>
                    <a:pt x="289" y="81"/>
                    <a:pt x="289" y="81"/>
                  </a:cubicBezTo>
                  <a:cubicBezTo>
                    <a:pt x="290" y="80"/>
                    <a:pt x="290" y="79"/>
                    <a:pt x="291" y="78"/>
                  </a:cubicBezTo>
                  <a:cubicBezTo>
                    <a:pt x="291" y="78"/>
                    <a:pt x="291" y="78"/>
                    <a:pt x="291" y="78"/>
                  </a:cubicBezTo>
                  <a:cubicBezTo>
                    <a:pt x="292" y="76"/>
                    <a:pt x="292" y="76"/>
                    <a:pt x="292" y="76"/>
                  </a:cubicBezTo>
                  <a:cubicBezTo>
                    <a:pt x="292" y="75"/>
                    <a:pt x="292" y="75"/>
                    <a:pt x="293" y="75"/>
                  </a:cubicBezTo>
                  <a:cubicBezTo>
                    <a:pt x="292" y="73"/>
                    <a:pt x="292" y="73"/>
                    <a:pt x="292" y="73"/>
                  </a:cubicBezTo>
                  <a:cubicBezTo>
                    <a:pt x="295" y="69"/>
                    <a:pt x="295" y="69"/>
                    <a:pt x="295" y="69"/>
                  </a:cubicBezTo>
                  <a:cubicBezTo>
                    <a:pt x="297" y="67"/>
                    <a:pt x="299" y="65"/>
                    <a:pt x="300" y="63"/>
                  </a:cubicBezTo>
                  <a:cubicBezTo>
                    <a:pt x="309" y="50"/>
                    <a:pt x="327" y="42"/>
                    <a:pt x="340" y="36"/>
                  </a:cubicBezTo>
                  <a:cubicBezTo>
                    <a:pt x="343" y="35"/>
                    <a:pt x="343" y="35"/>
                    <a:pt x="343" y="35"/>
                  </a:cubicBezTo>
                  <a:cubicBezTo>
                    <a:pt x="355" y="29"/>
                    <a:pt x="369" y="27"/>
                    <a:pt x="382" y="26"/>
                  </a:cubicBezTo>
                  <a:cubicBezTo>
                    <a:pt x="386" y="26"/>
                    <a:pt x="390" y="25"/>
                    <a:pt x="394" y="25"/>
                  </a:cubicBezTo>
                  <a:cubicBezTo>
                    <a:pt x="400" y="24"/>
                    <a:pt x="400" y="24"/>
                    <a:pt x="400" y="24"/>
                  </a:cubicBezTo>
                  <a:cubicBezTo>
                    <a:pt x="416" y="21"/>
                    <a:pt x="433" y="19"/>
                    <a:pt x="449" y="16"/>
                  </a:cubicBezTo>
                  <a:cubicBezTo>
                    <a:pt x="449" y="16"/>
                    <a:pt x="449" y="16"/>
                    <a:pt x="449" y="16"/>
                  </a:cubicBezTo>
                  <a:cubicBezTo>
                    <a:pt x="449" y="16"/>
                    <a:pt x="449" y="15"/>
                    <a:pt x="448" y="15"/>
                  </a:cubicBezTo>
                  <a:cubicBezTo>
                    <a:pt x="448" y="14"/>
                    <a:pt x="447" y="14"/>
                    <a:pt x="447" y="14"/>
                  </a:cubicBezTo>
                  <a:cubicBezTo>
                    <a:pt x="447" y="14"/>
                    <a:pt x="447" y="14"/>
                    <a:pt x="447" y="14"/>
                  </a:cubicBezTo>
                  <a:cubicBezTo>
                    <a:pt x="445" y="14"/>
                    <a:pt x="445" y="14"/>
                    <a:pt x="445" y="14"/>
                  </a:cubicBezTo>
                  <a:cubicBezTo>
                    <a:pt x="428" y="17"/>
                    <a:pt x="410" y="20"/>
                    <a:pt x="393" y="22"/>
                  </a:cubicBezTo>
                  <a:cubicBezTo>
                    <a:pt x="392" y="23"/>
                    <a:pt x="392" y="23"/>
                    <a:pt x="392" y="23"/>
                  </a:cubicBezTo>
                  <a:cubicBezTo>
                    <a:pt x="389" y="23"/>
                    <a:pt x="386" y="23"/>
                    <a:pt x="384" y="24"/>
                  </a:cubicBezTo>
                  <a:cubicBezTo>
                    <a:pt x="369" y="26"/>
                    <a:pt x="354" y="28"/>
                    <a:pt x="341" y="33"/>
                  </a:cubicBezTo>
                  <a:cubicBezTo>
                    <a:pt x="324" y="40"/>
                    <a:pt x="310" y="48"/>
                    <a:pt x="303" y="56"/>
                  </a:cubicBezTo>
                  <a:cubicBezTo>
                    <a:pt x="300" y="59"/>
                    <a:pt x="297" y="64"/>
                    <a:pt x="294" y="68"/>
                  </a:cubicBezTo>
                  <a:cubicBezTo>
                    <a:pt x="293" y="70"/>
                    <a:pt x="292" y="72"/>
                    <a:pt x="290" y="74"/>
                  </a:cubicBezTo>
                  <a:cubicBezTo>
                    <a:pt x="290" y="75"/>
                    <a:pt x="290" y="75"/>
                    <a:pt x="290" y="75"/>
                  </a:cubicBezTo>
                  <a:cubicBezTo>
                    <a:pt x="289" y="76"/>
                    <a:pt x="289" y="76"/>
                    <a:pt x="289" y="76"/>
                  </a:cubicBezTo>
                  <a:cubicBezTo>
                    <a:pt x="289" y="76"/>
                    <a:pt x="289" y="76"/>
                    <a:pt x="288" y="76"/>
                  </a:cubicBezTo>
                  <a:cubicBezTo>
                    <a:pt x="288" y="77"/>
                    <a:pt x="288" y="77"/>
                    <a:pt x="288" y="77"/>
                  </a:cubicBezTo>
                  <a:cubicBezTo>
                    <a:pt x="288" y="78"/>
                    <a:pt x="288" y="78"/>
                    <a:pt x="288" y="78"/>
                  </a:cubicBezTo>
                  <a:cubicBezTo>
                    <a:pt x="287" y="78"/>
                    <a:pt x="287" y="79"/>
                    <a:pt x="287" y="79"/>
                  </a:cubicBezTo>
                  <a:cubicBezTo>
                    <a:pt x="285" y="83"/>
                    <a:pt x="283" y="87"/>
                    <a:pt x="281" y="90"/>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4"/>
            <p:cNvSpPr>
              <a:spLocks/>
            </p:cNvSpPr>
            <p:nvPr/>
          </p:nvSpPr>
          <p:spPr bwMode="auto">
            <a:xfrm>
              <a:off x="7980731" y="4960518"/>
              <a:ext cx="379005" cy="239813"/>
            </a:xfrm>
            <a:custGeom>
              <a:avLst/>
              <a:gdLst>
                <a:gd name="T0" fmla="*/ 183 w 191"/>
                <a:gd name="T1" fmla="*/ 41 h 121"/>
                <a:gd name="T2" fmla="*/ 63 w 191"/>
                <a:gd name="T3" fmla="*/ 18 h 121"/>
                <a:gd name="T4" fmla="*/ 20 w 191"/>
                <a:gd name="T5" fmla="*/ 81 h 121"/>
                <a:gd name="T6" fmla="*/ 131 w 191"/>
                <a:gd name="T7" fmla="*/ 82 h 121"/>
                <a:gd name="T8" fmla="*/ 122 w 191"/>
                <a:gd name="T9" fmla="*/ 79 h 121"/>
                <a:gd name="T10" fmla="*/ 183 w 191"/>
                <a:gd name="T11" fmla="*/ 41 h 121"/>
              </a:gdLst>
              <a:ahLst/>
              <a:cxnLst>
                <a:cxn ang="0">
                  <a:pos x="T0" y="T1"/>
                </a:cxn>
                <a:cxn ang="0">
                  <a:pos x="T2" y="T3"/>
                </a:cxn>
                <a:cxn ang="0">
                  <a:pos x="T4" y="T5"/>
                </a:cxn>
                <a:cxn ang="0">
                  <a:pos x="T6" y="T7"/>
                </a:cxn>
                <a:cxn ang="0">
                  <a:pos x="T8" y="T9"/>
                </a:cxn>
                <a:cxn ang="0">
                  <a:pos x="T10" y="T11"/>
                </a:cxn>
              </a:cxnLst>
              <a:rect l="0" t="0" r="r" b="b"/>
              <a:pathLst>
                <a:path w="191" h="121">
                  <a:moveTo>
                    <a:pt x="183" y="41"/>
                  </a:moveTo>
                  <a:cubicBezTo>
                    <a:pt x="175" y="0"/>
                    <a:pt x="93" y="16"/>
                    <a:pt x="63" y="18"/>
                  </a:cubicBezTo>
                  <a:cubicBezTo>
                    <a:pt x="27" y="20"/>
                    <a:pt x="0" y="40"/>
                    <a:pt x="20" y="81"/>
                  </a:cubicBezTo>
                  <a:cubicBezTo>
                    <a:pt x="39" y="121"/>
                    <a:pt x="92" y="69"/>
                    <a:pt x="131" y="82"/>
                  </a:cubicBezTo>
                  <a:cubicBezTo>
                    <a:pt x="122" y="79"/>
                    <a:pt x="122" y="79"/>
                    <a:pt x="122" y="79"/>
                  </a:cubicBezTo>
                  <a:cubicBezTo>
                    <a:pt x="146" y="87"/>
                    <a:pt x="191" y="75"/>
                    <a:pt x="183" y="41"/>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5"/>
            <p:cNvSpPr>
              <a:spLocks/>
            </p:cNvSpPr>
            <p:nvPr/>
          </p:nvSpPr>
          <p:spPr bwMode="auto">
            <a:xfrm>
              <a:off x="6291978" y="5503870"/>
              <a:ext cx="23478" cy="1318133"/>
            </a:xfrm>
            <a:custGeom>
              <a:avLst/>
              <a:gdLst>
                <a:gd name="T0" fmla="*/ 12 w 12"/>
                <a:gd name="T1" fmla="*/ 659 h 665"/>
                <a:gd name="T2" fmla="*/ 6 w 12"/>
                <a:gd name="T3" fmla="*/ 665 h 665"/>
                <a:gd name="T4" fmla="*/ 6 w 12"/>
                <a:gd name="T5" fmla="*/ 665 h 665"/>
                <a:gd name="T6" fmla="*/ 0 w 12"/>
                <a:gd name="T7" fmla="*/ 659 h 665"/>
                <a:gd name="T8" fmla="*/ 0 w 12"/>
                <a:gd name="T9" fmla="*/ 6 h 665"/>
                <a:gd name="T10" fmla="*/ 6 w 12"/>
                <a:gd name="T11" fmla="*/ 0 h 665"/>
                <a:gd name="T12" fmla="*/ 6 w 12"/>
                <a:gd name="T13" fmla="*/ 0 h 665"/>
                <a:gd name="T14" fmla="*/ 12 w 12"/>
                <a:gd name="T15" fmla="*/ 6 h 665"/>
                <a:gd name="T16" fmla="*/ 12 w 12"/>
                <a:gd name="T17" fmla="*/ 6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65">
                  <a:moveTo>
                    <a:pt x="12" y="659"/>
                  </a:moveTo>
                  <a:cubicBezTo>
                    <a:pt x="12" y="662"/>
                    <a:pt x="9" y="665"/>
                    <a:pt x="6" y="665"/>
                  </a:cubicBezTo>
                  <a:cubicBezTo>
                    <a:pt x="6" y="665"/>
                    <a:pt x="6" y="665"/>
                    <a:pt x="6" y="665"/>
                  </a:cubicBezTo>
                  <a:cubicBezTo>
                    <a:pt x="3" y="665"/>
                    <a:pt x="0" y="662"/>
                    <a:pt x="0" y="659"/>
                  </a:cubicBezTo>
                  <a:cubicBezTo>
                    <a:pt x="0" y="6"/>
                    <a:pt x="0" y="6"/>
                    <a:pt x="0" y="6"/>
                  </a:cubicBezTo>
                  <a:cubicBezTo>
                    <a:pt x="0" y="3"/>
                    <a:pt x="3" y="0"/>
                    <a:pt x="6" y="0"/>
                  </a:cubicBezTo>
                  <a:cubicBezTo>
                    <a:pt x="6" y="0"/>
                    <a:pt x="6" y="0"/>
                    <a:pt x="6" y="0"/>
                  </a:cubicBezTo>
                  <a:cubicBezTo>
                    <a:pt x="9" y="0"/>
                    <a:pt x="12" y="3"/>
                    <a:pt x="12" y="6"/>
                  </a:cubicBezTo>
                  <a:lnTo>
                    <a:pt x="12" y="65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6"/>
            <p:cNvSpPr>
              <a:spLocks/>
            </p:cNvSpPr>
            <p:nvPr/>
          </p:nvSpPr>
          <p:spPr bwMode="auto">
            <a:xfrm>
              <a:off x="6599710" y="5521479"/>
              <a:ext cx="21801" cy="1318133"/>
            </a:xfrm>
            <a:custGeom>
              <a:avLst/>
              <a:gdLst>
                <a:gd name="T0" fmla="*/ 11 w 11"/>
                <a:gd name="T1" fmla="*/ 659 h 665"/>
                <a:gd name="T2" fmla="*/ 6 w 11"/>
                <a:gd name="T3" fmla="*/ 665 h 665"/>
                <a:gd name="T4" fmla="*/ 6 w 11"/>
                <a:gd name="T5" fmla="*/ 665 h 665"/>
                <a:gd name="T6" fmla="*/ 0 w 11"/>
                <a:gd name="T7" fmla="*/ 659 h 665"/>
                <a:gd name="T8" fmla="*/ 0 w 11"/>
                <a:gd name="T9" fmla="*/ 6 h 665"/>
                <a:gd name="T10" fmla="*/ 6 w 11"/>
                <a:gd name="T11" fmla="*/ 0 h 665"/>
                <a:gd name="T12" fmla="*/ 6 w 11"/>
                <a:gd name="T13" fmla="*/ 0 h 665"/>
                <a:gd name="T14" fmla="*/ 11 w 11"/>
                <a:gd name="T15" fmla="*/ 6 h 665"/>
                <a:gd name="T16" fmla="*/ 11 w 11"/>
                <a:gd name="T17" fmla="*/ 6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65">
                  <a:moveTo>
                    <a:pt x="11" y="659"/>
                  </a:moveTo>
                  <a:cubicBezTo>
                    <a:pt x="11" y="662"/>
                    <a:pt x="9" y="665"/>
                    <a:pt x="6" y="665"/>
                  </a:cubicBezTo>
                  <a:cubicBezTo>
                    <a:pt x="6" y="665"/>
                    <a:pt x="6" y="665"/>
                    <a:pt x="6" y="665"/>
                  </a:cubicBezTo>
                  <a:cubicBezTo>
                    <a:pt x="2" y="665"/>
                    <a:pt x="0" y="662"/>
                    <a:pt x="0" y="659"/>
                  </a:cubicBezTo>
                  <a:cubicBezTo>
                    <a:pt x="0" y="6"/>
                    <a:pt x="0" y="6"/>
                    <a:pt x="0" y="6"/>
                  </a:cubicBezTo>
                  <a:cubicBezTo>
                    <a:pt x="0" y="3"/>
                    <a:pt x="2" y="0"/>
                    <a:pt x="6" y="0"/>
                  </a:cubicBezTo>
                  <a:cubicBezTo>
                    <a:pt x="6" y="0"/>
                    <a:pt x="6" y="0"/>
                    <a:pt x="6" y="0"/>
                  </a:cubicBezTo>
                  <a:cubicBezTo>
                    <a:pt x="9" y="0"/>
                    <a:pt x="11" y="3"/>
                    <a:pt x="11" y="6"/>
                  </a:cubicBezTo>
                  <a:lnTo>
                    <a:pt x="11" y="659"/>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7"/>
            <p:cNvSpPr>
              <a:spLocks/>
            </p:cNvSpPr>
            <p:nvPr/>
          </p:nvSpPr>
          <p:spPr bwMode="auto">
            <a:xfrm>
              <a:off x="6910796" y="5486262"/>
              <a:ext cx="23478" cy="1381021"/>
            </a:xfrm>
            <a:custGeom>
              <a:avLst/>
              <a:gdLst>
                <a:gd name="T0" fmla="*/ 12 w 12"/>
                <a:gd name="T1" fmla="*/ 691 h 697"/>
                <a:gd name="T2" fmla="*/ 6 w 12"/>
                <a:gd name="T3" fmla="*/ 697 h 697"/>
                <a:gd name="T4" fmla="*/ 6 w 12"/>
                <a:gd name="T5" fmla="*/ 697 h 697"/>
                <a:gd name="T6" fmla="*/ 0 w 12"/>
                <a:gd name="T7" fmla="*/ 691 h 697"/>
                <a:gd name="T8" fmla="*/ 0 w 12"/>
                <a:gd name="T9" fmla="*/ 7 h 697"/>
                <a:gd name="T10" fmla="*/ 6 w 12"/>
                <a:gd name="T11" fmla="*/ 0 h 697"/>
                <a:gd name="T12" fmla="*/ 6 w 12"/>
                <a:gd name="T13" fmla="*/ 0 h 697"/>
                <a:gd name="T14" fmla="*/ 12 w 12"/>
                <a:gd name="T15" fmla="*/ 7 h 697"/>
                <a:gd name="T16" fmla="*/ 12 w 12"/>
                <a:gd name="T17" fmla="*/ 691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97">
                  <a:moveTo>
                    <a:pt x="12" y="691"/>
                  </a:moveTo>
                  <a:cubicBezTo>
                    <a:pt x="12" y="694"/>
                    <a:pt x="9" y="697"/>
                    <a:pt x="6" y="697"/>
                  </a:cubicBezTo>
                  <a:cubicBezTo>
                    <a:pt x="6" y="697"/>
                    <a:pt x="6" y="697"/>
                    <a:pt x="6" y="697"/>
                  </a:cubicBezTo>
                  <a:cubicBezTo>
                    <a:pt x="3" y="697"/>
                    <a:pt x="0" y="694"/>
                    <a:pt x="0" y="691"/>
                  </a:cubicBezTo>
                  <a:cubicBezTo>
                    <a:pt x="0" y="7"/>
                    <a:pt x="0" y="7"/>
                    <a:pt x="0" y="7"/>
                  </a:cubicBezTo>
                  <a:cubicBezTo>
                    <a:pt x="0" y="3"/>
                    <a:pt x="3" y="0"/>
                    <a:pt x="6" y="0"/>
                  </a:cubicBezTo>
                  <a:cubicBezTo>
                    <a:pt x="6" y="0"/>
                    <a:pt x="6" y="0"/>
                    <a:pt x="6" y="0"/>
                  </a:cubicBezTo>
                  <a:cubicBezTo>
                    <a:pt x="9" y="0"/>
                    <a:pt x="12" y="3"/>
                    <a:pt x="12" y="7"/>
                  </a:cubicBezTo>
                  <a:lnTo>
                    <a:pt x="12" y="691"/>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8"/>
            <p:cNvSpPr>
              <a:spLocks/>
            </p:cNvSpPr>
            <p:nvPr/>
          </p:nvSpPr>
          <p:spPr bwMode="auto">
            <a:xfrm>
              <a:off x="7227752" y="5451883"/>
              <a:ext cx="23478" cy="1451455"/>
            </a:xfrm>
            <a:custGeom>
              <a:avLst/>
              <a:gdLst>
                <a:gd name="T0" fmla="*/ 12 w 12"/>
                <a:gd name="T1" fmla="*/ 726 h 732"/>
                <a:gd name="T2" fmla="*/ 6 w 12"/>
                <a:gd name="T3" fmla="*/ 732 h 732"/>
                <a:gd name="T4" fmla="*/ 6 w 12"/>
                <a:gd name="T5" fmla="*/ 732 h 732"/>
                <a:gd name="T6" fmla="*/ 0 w 12"/>
                <a:gd name="T7" fmla="*/ 726 h 732"/>
                <a:gd name="T8" fmla="*/ 0 w 12"/>
                <a:gd name="T9" fmla="*/ 6 h 732"/>
                <a:gd name="T10" fmla="*/ 6 w 12"/>
                <a:gd name="T11" fmla="*/ 0 h 732"/>
                <a:gd name="T12" fmla="*/ 6 w 12"/>
                <a:gd name="T13" fmla="*/ 0 h 732"/>
                <a:gd name="T14" fmla="*/ 12 w 12"/>
                <a:gd name="T15" fmla="*/ 6 h 732"/>
                <a:gd name="T16" fmla="*/ 12 w 12"/>
                <a:gd name="T17" fmla="*/ 72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32">
                  <a:moveTo>
                    <a:pt x="12" y="726"/>
                  </a:moveTo>
                  <a:cubicBezTo>
                    <a:pt x="12" y="729"/>
                    <a:pt x="10" y="732"/>
                    <a:pt x="6" y="732"/>
                  </a:cubicBezTo>
                  <a:cubicBezTo>
                    <a:pt x="6" y="732"/>
                    <a:pt x="6" y="732"/>
                    <a:pt x="6" y="732"/>
                  </a:cubicBezTo>
                  <a:cubicBezTo>
                    <a:pt x="3" y="732"/>
                    <a:pt x="0" y="729"/>
                    <a:pt x="0" y="726"/>
                  </a:cubicBezTo>
                  <a:cubicBezTo>
                    <a:pt x="0" y="6"/>
                    <a:pt x="0" y="6"/>
                    <a:pt x="0" y="6"/>
                  </a:cubicBezTo>
                  <a:cubicBezTo>
                    <a:pt x="0" y="3"/>
                    <a:pt x="3" y="0"/>
                    <a:pt x="6" y="0"/>
                  </a:cubicBezTo>
                  <a:cubicBezTo>
                    <a:pt x="6" y="0"/>
                    <a:pt x="6" y="0"/>
                    <a:pt x="6" y="0"/>
                  </a:cubicBezTo>
                  <a:cubicBezTo>
                    <a:pt x="10" y="0"/>
                    <a:pt x="12" y="3"/>
                    <a:pt x="12" y="6"/>
                  </a:cubicBezTo>
                  <a:lnTo>
                    <a:pt x="12" y="726"/>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9"/>
            <p:cNvSpPr>
              <a:spLocks/>
            </p:cNvSpPr>
            <p:nvPr/>
          </p:nvSpPr>
          <p:spPr bwMode="auto">
            <a:xfrm>
              <a:off x="5992631" y="5511417"/>
              <a:ext cx="21801" cy="1277046"/>
            </a:xfrm>
            <a:custGeom>
              <a:avLst/>
              <a:gdLst>
                <a:gd name="T0" fmla="*/ 0 w 11"/>
                <a:gd name="T1" fmla="*/ 0 h 644"/>
                <a:gd name="T2" fmla="*/ 0 w 11"/>
                <a:gd name="T3" fmla="*/ 637 h 644"/>
                <a:gd name="T4" fmla="*/ 5 w 11"/>
                <a:gd name="T5" fmla="*/ 644 h 644"/>
                <a:gd name="T6" fmla="*/ 11 w 11"/>
                <a:gd name="T7" fmla="*/ 637 h 644"/>
                <a:gd name="T8" fmla="*/ 11 w 11"/>
                <a:gd name="T9" fmla="*/ 1 h 644"/>
                <a:gd name="T10" fmla="*/ 0 w 11"/>
                <a:gd name="T11" fmla="*/ 0 h 644"/>
              </a:gdLst>
              <a:ahLst/>
              <a:cxnLst>
                <a:cxn ang="0">
                  <a:pos x="T0" y="T1"/>
                </a:cxn>
                <a:cxn ang="0">
                  <a:pos x="T2" y="T3"/>
                </a:cxn>
                <a:cxn ang="0">
                  <a:pos x="T4" y="T5"/>
                </a:cxn>
                <a:cxn ang="0">
                  <a:pos x="T6" y="T7"/>
                </a:cxn>
                <a:cxn ang="0">
                  <a:pos x="T8" y="T9"/>
                </a:cxn>
                <a:cxn ang="0">
                  <a:pos x="T10" y="T11"/>
                </a:cxn>
              </a:cxnLst>
              <a:rect l="0" t="0" r="r" b="b"/>
              <a:pathLst>
                <a:path w="11" h="644">
                  <a:moveTo>
                    <a:pt x="0" y="0"/>
                  </a:moveTo>
                  <a:cubicBezTo>
                    <a:pt x="0" y="637"/>
                    <a:pt x="0" y="637"/>
                    <a:pt x="0" y="637"/>
                  </a:cubicBezTo>
                  <a:cubicBezTo>
                    <a:pt x="0" y="641"/>
                    <a:pt x="2" y="644"/>
                    <a:pt x="5" y="644"/>
                  </a:cubicBezTo>
                  <a:cubicBezTo>
                    <a:pt x="9" y="644"/>
                    <a:pt x="11" y="641"/>
                    <a:pt x="11" y="637"/>
                  </a:cubicBezTo>
                  <a:cubicBezTo>
                    <a:pt x="11" y="1"/>
                    <a:pt x="11" y="1"/>
                    <a:pt x="11" y="1"/>
                  </a:cubicBezTo>
                  <a:cubicBezTo>
                    <a:pt x="7" y="0"/>
                    <a:pt x="3" y="0"/>
                    <a:pt x="0" y="0"/>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20"/>
            <p:cNvSpPr>
              <a:spLocks/>
            </p:cNvSpPr>
            <p:nvPr/>
          </p:nvSpPr>
          <p:spPr bwMode="auto">
            <a:xfrm>
              <a:off x="7534646" y="5412473"/>
              <a:ext cx="24317" cy="1553753"/>
            </a:xfrm>
            <a:custGeom>
              <a:avLst/>
              <a:gdLst>
                <a:gd name="T0" fmla="*/ 12 w 12"/>
                <a:gd name="T1" fmla="*/ 777 h 784"/>
                <a:gd name="T2" fmla="*/ 6 w 12"/>
                <a:gd name="T3" fmla="*/ 784 h 784"/>
                <a:gd name="T4" fmla="*/ 6 w 12"/>
                <a:gd name="T5" fmla="*/ 784 h 784"/>
                <a:gd name="T6" fmla="*/ 0 w 12"/>
                <a:gd name="T7" fmla="*/ 777 h 784"/>
                <a:gd name="T8" fmla="*/ 0 w 12"/>
                <a:gd name="T9" fmla="*/ 6 h 784"/>
                <a:gd name="T10" fmla="*/ 6 w 12"/>
                <a:gd name="T11" fmla="*/ 0 h 784"/>
                <a:gd name="T12" fmla="*/ 6 w 12"/>
                <a:gd name="T13" fmla="*/ 0 h 784"/>
                <a:gd name="T14" fmla="*/ 12 w 12"/>
                <a:gd name="T15" fmla="*/ 6 h 784"/>
                <a:gd name="T16" fmla="*/ 12 w 12"/>
                <a:gd name="T17" fmla="*/ 777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84">
                  <a:moveTo>
                    <a:pt x="12" y="777"/>
                  </a:moveTo>
                  <a:cubicBezTo>
                    <a:pt x="12" y="781"/>
                    <a:pt x="9" y="784"/>
                    <a:pt x="6" y="784"/>
                  </a:cubicBezTo>
                  <a:cubicBezTo>
                    <a:pt x="6" y="784"/>
                    <a:pt x="6" y="784"/>
                    <a:pt x="6" y="784"/>
                  </a:cubicBezTo>
                  <a:cubicBezTo>
                    <a:pt x="3" y="784"/>
                    <a:pt x="0" y="781"/>
                    <a:pt x="0" y="777"/>
                  </a:cubicBezTo>
                  <a:cubicBezTo>
                    <a:pt x="0" y="6"/>
                    <a:pt x="0" y="6"/>
                    <a:pt x="0" y="6"/>
                  </a:cubicBezTo>
                  <a:cubicBezTo>
                    <a:pt x="0" y="3"/>
                    <a:pt x="3" y="0"/>
                    <a:pt x="6" y="0"/>
                  </a:cubicBezTo>
                  <a:cubicBezTo>
                    <a:pt x="6" y="0"/>
                    <a:pt x="6" y="0"/>
                    <a:pt x="6" y="0"/>
                  </a:cubicBezTo>
                  <a:cubicBezTo>
                    <a:pt x="9" y="0"/>
                    <a:pt x="12" y="3"/>
                    <a:pt x="12" y="6"/>
                  </a:cubicBezTo>
                  <a:lnTo>
                    <a:pt x="12" y="777"/>
                  </a:ln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21"/>
            <p:cNvSpPr>
              <a:spLocks/>
            </p:cNvSpPr>
            <p:nvPr/>
          </p:nvSpPr>
          <p:spPr bwMode="auto">
            <a:xfrm>
              <a:off x="4008724" y="2133911"/>
              <a:ext cx="612110" cy="515682"/>
            </a:xfrm>
            <a:custGeom>
              <a:avLst/>
              <a:gdLst>
                <a:gd name="T0" fmla="*/ 0 w 730"/>
                <a:gd name="T1" fmla="*/ 208 h 615"/>
                <a:gd name="T2" fmla="*/ 589 w 730"/>
                <a:gd name="T3" fmla="*/ 0 h 615"/>
                <a:gd name="T4" fmla="*/ 730 w 730"/>
                <a:gd name="T5" fmla="*/ 407 h 615"/>
                <a:gd name="T6" fmla="*/ 144 w 730"/>
                <a:gd name="T7" fmla="*/ 615 h 615"/>
                <a:gd name="T8" fmla="*/ 0 w 730"/>
                <a:gd name="T9" fmla="*/ 208 h 615"/>
              </a:gdLst>
              <a:ahLst/>
              <a:cxnLst>
                <a:cxn ang="0">
                  <a:pos x="T0" y="T1"/>
                </a:cxn>
                <a:cxn ang="0">
                  <a:pos x="T2" y="T3"/>
                </a:cxn>
                <a:cxn ang="0">
                  <a:pos x="T4" y="T5"/>
                </a:cxn>
                <a:cxn ang="0">
                  <a:pos x="T6" y="T7"/>
                </a:cxn>
                <a:cxn ang="0">
                  <a:pos x="T8" y="T9"/>
                </a:cxn>
              </a:cxnLst>
              <a:rect l="0" t="0" r="r" b="b"/>
              <a:pathLst>
                <a:path w="730" h="615">
                  <a:moveTo>
                    <a:pt x="0" y="208"/>
                  </a:moveTo>
                  <a:lnTo>
                    <a:pt x="589" y="0"/>
                  </a:lnTo>
                  <a:lnTo>
                    <a:pt x="730" y="407"/>
                  </a:lnTo>
                  <a:lnTo>
                    <a:pt x="144" y="615"/>
                  </a:lnTo>
                  <a:lnTo>
                    <a:pt x="0" y="20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22"/>
            <p:cNvSpPr>
              <a:spLocks noEditPoints="1"/>
            </p:cNvSpPr>
            <p:nvPr/>
          </p:nvSpPr>
          <p:spPr bwMode="auto">
            <a:xfrm>
              <a:off x="3995308" y="2120495"/>
              <a:ext cx="641458" cy="543352"/>
            </a:xfrm>
            <a:custGeom>
              <a:avLst/>
              <a:gdLst>
                <a:gd name="T0" fmla="*/ 765 w 765"/>
                <a:gd name="T1" fmla="*/ 432 h 648"/>
                <a:gd name="T2" fmla="*/ 151 w 765"/>
                <a:gd name="T3" fmla="*/ 648 h 648"/>
                <a:gd name="T4" fmla="*/ 0 w 765"/>
                <a:gd name="T5" fmla="*/ 215 h 648"/>
                <a:gd name="T6" fmla="*/ 614 w 765"/>
                <a:gd name="T7" fmla="*/ 0 h 648"/>
                <a:gd name="T8" fmla="*/ 765 w 765"/>
                <a:gd name="T9" fmla="*/ 432 h 648"/>
                <a:gd name="T10" fmla="*/ 170 w 765"/>
                <a:gd name="T11" fmla="*/ 612 h 648"/>
                <a:gd name="T12" fmla="*/ 728 w 765"/>
                <a:gd name="T13" fmla="*/ 416 h 648"/>
                <a:gd name="T14" fmla="*/ 595 w 765"/>
                <a:gd name="T15" fmla="*/ 35 h 648"/>
                <a:gd name="T16" fmla="*/ 35 w 765"/>
                <a:gd name="T17" fmla="*/ 232 h 648"/>
                <a:gd name="T18" fmla="*/ 170 w 765"/>
                <a:gd name="T19" fmla="*/ 612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5" h="648">
                  <a:moveTo>
                    <a:pt x="765" y="432"/>
                  </a:moveTo>
                  <a:lnTo>
                    <a:pt x="151" y="648"/>
                  </a:lnTo>
                  <a:lnTo>
                    <a:pt x="0" y="215"/>
                  </a:lnTo>
                  <a:lnTo>
                    <a:pt x="614" y="0"/>
                  </a:lnTo>
                  <a:lnTo>
                    <a:pt x="765" y="432"/>
                  </a:lnTo>
                  <a:close/>
                  <a:moveTo>
                    <a:pt x="170" y="612"/>
                  </a:moveTo>
                  <a:lnTo>
                    <a:pt x="728" y="416"/>
                  </a:lnTo>
                  <a:lnTo>
                    <a:pt x="595" y="35"/>
                  </a:lnTo>
                  <a:lnTo>
                    <a:pt x="35" y="232"/>
                  </a:lnTo>
                  <a:lnTo>
                    <a:pt x="170" y="612"/>
                  </a:lnTo>
                  <a:close/>
                </a:path>
              </a:pathLst>
            </a:custGeom>
            <a:solidFill>
              <a:srgbClr val="0741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23"/>
            <p:cNvSpPr>
              <a:spLocks/>
            </p:cNvSpPr>
            <p:nvPr/>
          </p:nvSpPr>
          <p:spPr bwMode="auto">
            <a:xfrm>
              <a:off x="4129469" y="2372047"/>
              <a:ext cx="491365" cy="275869"/>
            </a:xfrm>
            <a:custGeom>
              <a:avLst/>
              <a:gdLst>
                <a:gd name="T0" fmla="*/ 0 w 586"/>
                <a:gd name="T1" fmla="*/ 329 h 329"/>
                <a:gd name="T2" fmla="*/ 213 w 586"/>
                <a:gd name="T3" fmla="*/ 0 h 329"/>
                <a:gd name="T4" fmla="*/ 586 w 586"/>
                <a:gd name="T5" fmla="*/ 123 h 329"/>
                <a:gd name="T6" fmla="*/ 0 w 586"/>
                <a:gd name="T7" fmla="*/ 329 h 329"/>
              </a:gdLst>
              <a:ahLst/>
              <a:cxnLst>
                <a:cxn ang="0">
                  <a:pos x="T0" y="T1"/>
                </a:cxn>
                <a:cxn ang="0">
                  <a:pos x="T2" y="T3"/>
                </a:cxn>
                <a:cxn ang="0">
                  <a:pos x="T4" y="T5"/>
                </a:cxn>
                <a:cxn ang="0">
                  <a:pos x="T6" y="T7"/>
                </a:cxn>
              </a:cxnLst>
              <a:rect l="0" t="0" r="r" b="b"/>
              <a:pathLst>
                <a:path w="586" h="329">
                  <a:moveTo>
                    <a:pt x="0" y="329"/>
                  </a:moveTo>
                  <a:lnTo>
                    <a:pt x="213" y="0"/>
                  </a:lnTo>
                  <a:lnTo>
                    <a:pt x="586" y="123"/>
                  </a:lnTo>
                  <a:lnTo>
                    <a:pt x="0" y="3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4"/>
            <p:cNvSpPr>
              <a:spLocks noEditPoints="1"/>
            </p:cNvSpPr>
            <p:nvPr/>
          </p:nvSpPr>
          <p:spPr bwMode="auto">
            <a:xfrm>
              <a:off x="4116053" y="2360308"/>
              <a:ext cx="519036" cy="301024"/>
            </a:xfrm>
            <a:custGeom>
              <a:avLst/>
              <a:gdLst>
                <a:gd name="T0" fmla="*/ 257 w 262"/>
                <a:gd name="T1" fmla="*/ 64 h 152"/>
                <a:gd name="T2" fmla="*/ 257 w 262"/>
                <a:gd name="T3" fmla="*/ 64 h 152"/>
                <a:gd name="T4" fmla="*/ 9 w 262"/>
                <a:gd name="T5" fmla="*/ 151 h 152"/>
                <a:gd name="T6" fmla="*/ 2 w 262"/>
                <a:gd name="T7" fmla="*/ 149 h 152"/>
                <a:gd name="T8" fmla="*/ 2 w 262"/>
                <a:gd name="T9" fmla="*/ 142 h 152"/>
                <a:gd name="T10" fmla="*/ 92 w 262"/>
                <a:gd name="T11" fmla="*/ 3 h 152"/>
                <a:gd name="T12" fmla="*/ 99 w 262"/>
                <a:gd name="T13" fmla="*/ 1 h 152"/>
                <a:gd name="T14" fmla="*/ 257 w 262"/>
                <a:gd name="T15" fmla="*/ 52 h 152"/>
                <a:gd name="T16" fmla="*/ 261 w 262"/>
                <a:gd name="T17" fmla="*/ 56 h 152"/>
                <a:gd name="T18" fmla="*/ 257 w 262"/>
                <a:gd name="T19" fmla="*/ 64 h 152"/>
                <a:gd name="T20" fmla="*/ 257 w 262"/>
                <a:gd name="T21" fmla="*/ 64 h 152"/>
                <a:gd name="T22" fmla="*/ 22 w 262"/>
                <a:gd name="T23" fmla="*/ 134 h 152"/>
                <a:gd name="T24" fmla="*/ 236 w 262"/>
                <a:gd name="T25" fmla="*/ 59 h 152"/>
                <a:gd name="T26" fmla="*/ 100 w 262"/>
                <a:gd name="T27" fmla="*/ 14 h 152"/>
                <a:gd name="T28" fmla="*/ 22 w 262"/>
                <a:gd name="T29" fmla="*/ 1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152">
                  <a:moveTo>
                    <a:pt x="257" y="64"/>
                  </a:moveTo>
                  <a:cubicBezTo>
                    <a:pt x="257" y="64"/>
                    <a:pt x="257" y="64"/>
                    <a:pt x="257" y="64"/>
                  </a:cubicBezTo>
                  <a:cubicBezTo>
                    <a:pt x="9" y="151"/>
                    <a:pt x="9" y="151"/>
                    <a:pt x="9" y="151"/>
                  </a:cubicBezTo>
                  <a:cubicBezTo>
                    <a:pt x="6" y="152"/>
                    <a:pt x="4" y="151"/>
                    <a:pt x="2" y="149"/>
                  </a:cubicBezTo>
                  <a:cubicBezTo>
                    <a:pt x="0" y="147"/>
                    <a:pt x="0" y="144"/>
                    <a:pt x="2" y="142"/>
                  </a:cubicBezTo>
                  <a:cubicBezTo>
                    <a:pt x="92" y="3"/>
                    <a:pt x="92" y="3"/>
                    <a:pt x="92" y="3"/>
                  </a:cubicBezTo>
                  <a:cubicBezTo>
                    <a:pt x="94" y="1"/>
                    <a:pt x="97" y="0"/>
                    <a:pt x="99" y="1"/>
                  </a:cubicBezTo>
                  <a:cubicBezTo>
                    <a:pt x="257" y="52"/>
                    <a:pt x="257" y="52"/>
                    <a:pt x="257" y="52"/>
                  </a:cubicBezTo>
                  <a:cubicBezTo>
                    <a:pt x="259" y="53"/>
                    <a:pt x="260" y="54"/>
                    <a:pt x="261" y="56"/>
                  </a:cubicBezTo>
                  <a:cubicBezTo>
                    <a:pt x="262" y="60"/>
                    <a:pt x="260" y="63"/>
                    <a:pt x="257" y="64"/>
                  </a:cubicBezTo>
                  <a:cubicBezTo>
                    <a:pt x="257" y="64"/>
                    <a:pt x="257" y="64"/>
                    <a:pt x="257" y="64"/>
                  </a:cubicBezTo>
                  <a:close/>
                  <a:moveTo>
                    <a:pt x="22" y="134"/>
                  </a:moveTo>
                  <a:cubicBezTo>
                    <a:pt x="236" y="59"/>
                    <a:pt x="236" y="59"/>
                    <a:pt x="236" y="59"/>
                  </a:cubicBezTo>
                  <a:cubicBezTo>
                    <a:pt x="100" y="14"/>
                    <a:pt x="100" y="14"/>
                    <a:pt x="100" y="14"/>
                  </a:cubicBezTo>
                  <a:lnTo>
                    <a:pt x="22" y="134"/>
                  </a:lnTo>
                  <a:close/>
                </a:path>
              </a:pathLst>
            </a:custGeom>
            <a:solidFill>
              <a:srgbClr val="0741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5"/>
            <p:cNvSpPr>
              <a:spLocks/>
            </p:cNvSpPr>
            <p:nvPr/>
          </p:nvSpPr>
          <p:spPr bwMode="auto">
            <a:xfrm>
              <a:off x="4008724" y="2133911"/>
              <a:ext cx="493881" cy="293477"/>
            </a:xfrm>
            <a:custGeom>
              <a:avLst/>
              <a:gdLst>
                <a:gd name="T0" fmla="*/ 0 w 589"/>
                <a:gd name="T1" fmla="*/ 208 h 350"/>
                <a:gd name="T2" fmla="*/ 381 w 589"/>
                <a:gd name="T3" fmla="*/ 350 h 350"/>
                <a:gd name="T4" fmla="*/ 589 w 589"/>
                <a:gd name="T5" fmla="*/ 0 h 350"/>
                <a:gd name="T6" fmla="*/ 0 w 589"/>
                <a:gd name="T7" fmla="*/ 208 h 350"/>
              </a:gdLst>
              <a:ahLst/>
              <a:cxnLst>
                <a:cxn ang="0">
                  <a:pos x="T0" y="T1"/>
                </a:cxn>
                <a:cxn ang="0">
                  <a:pos x="T2" y="T3"/>
                </a:cxn>
                <a:cxn ang="0">
                  <a:pos x="T4" y="T5"/>
                </a:cxn>
                <a:cxn ang="0">
                  <a:pos x="T6" y="T7"/>
                </a:cxn>
              </a:cxnLst>
              <a:rect l="0" t="0" r="r" b="b"/>
              <a:pathLst>
                <a:path w="589" h="350">
                  <a:moveTo>
                    <a:pt x="0" y="208"/>
                  </a:moveTo>
                  <a:lnTo>
                    <a:pt x="381" y="350"/>
                  </a:lnTo>
                  <a:lnTo>
                    <a:pt x="589" y="0"/>
                  </a:lnTo>
                  <a:lnTo>
                    <a:pt x="0" y="20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6"/>
            <p:cNvSpPr>
              <a:spLocks noEditPoints="1"/>
            </p:cNvSpPr>
            <p:nvPr/>
          </p:nvSpPr>
          <p:spPr bwMode="auto">
            <a:xfrm>
              <a:off x="3996985" y="2122172"/>
              <a:ext cx="517359" cy="319471"/>
            </a:xfrm>
            <a:custGeom>
              <a:avLst/>
              <a:gdLst>
                <a:gd name="T0" fmla="*/ 169 w 261"/>
                <a:gd name="T1" fmla="*/ 160 h 161"/>
                <a:gd name="T2" fmla="*/ 165 w 261"/>
                <a:gd name="T3" fmla="*/ 160 h 161"/>
                <a:gd name="T4" fmla="*/ 4 w 261"/>
                <a:gd name="T5" fmla="*/ 99 h 161"/>
                <a:gd name="T6" fmla="*/ 0 w 261"/>
                <a:gd name="T7" fmla="*/ 93 h 161"/>
                <a:gd name="T8" fmla="*/ 4 w 261"/>
                <a:gd name="T9" fmla="*/ 88 h 161"/>
                <a:gd name="T10" fmla="*/ 4 w 261"/>
                <a:gd name="T11" fmla="*/ 88 h 161"/>
                <a:gd name="T12" fmla="*/ 253 w 261"/>
                <a:gd name="T13" fmla="*/ 1 h 161"/>
                <a:gd name="T14" fmla="*/ 260 w 261"/>
                <a:gd name="T15" fmla="*/ 3 h 161"/>
                <a:gd name="T16" fmla="*/ 260 w 261"/>
                <a:gd name="T17" fmla="*/ 10 h 161"/>
                <a:gd name="T18" fmla="*/ 173 w 261"/>
                <a:gd name="T19" fmla="*/ 158 h 161"/>
                <a:gd name="T20" fmla="*/ 169 w 261"/>
                <a:gd name="T21" fmla="*/ 160 h 161"/>
                <a:gd name="T22" fmla="*/ 24 w 261"/>
                <a:gd name="T23" fmla="*/ 94 h 161"/>
                <a:gd name="T24" fmla="*/ 165 w 261"/>
                <a:gd name="T25" fmla="*/ 147 h 161"/>
                <a:gd name="T26" fmla="*/ 241 w 261"/>
                <a:gd name="T27" fmla="*/ 18 h 161"/>
                <a:gd name="T28" fmla="*/ 24 w 261"/>
                <a:gd name="T29" fmla="*/ 9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161">
                  <a:moveTo>
                    <a:pt x="169" y="160"/>
                  </a:moveTo>
                  <a:cubicBezTo>
                    <a:pt x="168" y="161"/>
                    <a:pt x="166" y="161"/>
                    <a:pt x="165" y="160"/>
                  </a:cubicBezTo>
                  <a:cubicBezTo>
                    <a:pt x="4" y="99"/>
                    <a:pt x="4" y="99"/>
                    <a:pt x="4" y="99"/>
                  </a:cubicBezTo>
                  <a:cubicBezTo>
                    <a:pt x="2" y="98"/>
                    <a:pt x="0" y="96"/>
                    <a:pt x="0" y="93"/>
                  </a:cubicBezTo>
                  <a:cubicBezTo>
                    <a:pt x="0" y="91"/>
                    <a:pt x="2" y="89"/>
                    <a:pt x="4" y="88"/>
                  </a:cubicBezTo>
                  <a:cubicBezTo>
                    <a:pt x="4" y="88"/>
                    <a:pt x="4" y="88"/>
                    <a:pt x="4" y="88"/>
                  </a:cubicBezTo>
                  <a:cubicBezTo>
                    <a:pt x="253" y="1"/>
                    <a:pt x="253" y="1"/>
                    <a:pt x="253" y="1"/>
                  </a:cubicBezTo>
                  <a:cubicBezTo>
                    <a:pt x="255" y="0"/>
                    <a:pt x="258" y="1"/>
                    <a:pt x="260" y="3"/>
                  </a:cubicBezTo>
                  <a:cubicBezTo>
                    <a:pt x="261" y="5"/>
                    <a:pt x="261" y="7"/>
                    <a:pt x="260" y="10"/>
                  </a:cubicBezTo>
                  <a:cubicBezTo>
                    <a:pt x="173" y="158"/>
                    <a:pt x="173" y="158"/>
                    <a:pt x="173" y="158"/>
                  </a:cubicBezTo>
                  <a:cubicBezTo>
                    <a:pt x="172" y="159"/>
                    <a:pt x="171" y="160"/>
                    <a:pt x="169" y="160"/>
                  </a:cubicBezTo>
                  <a:close/>
                  <a:moveTo>
                    <a:pt x="24" y="94"/>
                  </a:moveTo>
                  <a:cubicBezTo>
                    <a:pt x="165" y="147"/>
                    <a:pt x="165" y="147"/>
                    <a:pt x="165" y="147"/>
                  </a:cubicBezTo>
                  <a:cubicBezTo>
                    <a:pt x="241" y="18"/>
                    <a:pt x="241" y="18"/>
                    <a:pt x="241" y="18"/>
                  </a:cubicBezTo>
                  <a:lnTo>
                    <a:pt x="24" y="94"/>
                  </a:lnTo>
                  <a:close/>
                </a:path>
              </a:pathLst>
            </a:custGeom>
            <a:solidFill>
              <a:srgbClr val="0741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7"/>
            <p:cNvSpPr>
              <a:spLocks/>
            </p:cNvSpPr>
            <p:nvPr/>
          </p:nvSpPr>
          <p:spPr bwMode="auto">
            <a:xfrm>
              <a:off x="4722293" y="2774530"/>
              <a:ext cx="311086" cy="311086"/>
            </a:xfrm>
            <a:custGeom>
              <a:avLst/>
              <a:gdLst>
                <a:gd name="T0" fmla="*/ 0 w 157"/>
                <a:gd name="T1" fmla="*/ 157 h 157"/>
                <a:gd name="T2" fmla="*/ 0 w 157"/>
                <a:gd name="T3" fmla="*/ 128 h 157"/>
                <a:gd name="T4" fmla="*/ 129 w 157"/>
                <a:gd name="T5" fmla="*/ 0 h 157"/>
                <a:gd name="T6" fmla="*/ 157 w 157"/>
                <a:gd name="T7" fmla="*/ 0 h 157"/>
                <a:gd name="T8" fmla="*/ 0 w 157"/>
                <a:gd name="T9" fmla="*/ 157 h 157"/>
              </a:gdLst>
              <a:ahLst/>
              <a:cxnLst>
                <a:cxn ang="0">
                  <a:pos x="T0" y="T1"/>
                </a:cxn>
                <a:cxn ang="0">
                  <a:pos x="T2" y="T3"/>
                </a:cxn>
                <a:cxn ang="0">
                  <a:pos x="T4" y="T5"/>
                </a:cxn>
                <a:cxn ang="0">
                  <a:pos x="T6" y="T7"/>
                </a:cxn>
                <a:cxn ang="0">
                  <a:pos x="T8" y="T9"/>
                </a:cxn>
              </a:cxnLst>
              <a:rect l="0" t="0" r="r" b="b"/>
              <a:pathLst>
                <a:path w="157" h="157">
                  <a:moveTo>
                    <a:pt x="0" y="157"/>
                  </a:moveTo>
                  <a:cubicBezTo>
                    <a:pt x="0" y="128"/>
                    <a:pt x="0" y="128"/>
                    <a:pt x="0" y="128"/>
                  </a:cubicBezTo>
                  <a:cubicBezTo>
                    <a:pt x="71" y="128"/>
                    <a:pt x="129" y="71"/>
                    <a:pt x="129" y="0"/>
                  </a:cubicBezTo>
                  <a:cubicBezTo>
                    <a:pt x="157" y="0"/>
                    <a:pt x="157" y="0"/>
                    <a:pt x="157" y="0"/>
                  </a:cubicBezTo>
                  <a:cubicBezTo>
                    <a:pt x="157" y="87"/>
                    <a:pt x="87" y="157"/>
                    <a:pt x="0" y="1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28"/>
            <p:cNvSpPr>
              <a:spLocks/>
            </p:cNvSpPr>
            <p:nvPr/>
          </p:nvSpPr>
          <p:spPr bwMode="auto">
            <a:xfrm>
              <a:off x="4722293" y="2774530"/>
              <a:ext cx="200403" cy="200403"/>
            </a:xfrm>
            <a:custGeom>
              <a:avLst/>
              <a:gdLst>
                <a:gd name="T0" fmla="*/ 0 w 101"/>
                <a:gd name="T1" fmla="*/ 100 h 101"/>
                <a:gd name="T2" fmla="*/ 1 w 101"/>
                <a:gd name="T3" fmla="*/ 72 h 101"/>
                <a:gd name="T4" fmla="*/ 72 w 101"/>
                <a:gd name="T5" fmla="*/ 0 h 101"/>
                <a:gd name="T6" fmla="*/ 101 w 101"/>
                <a:gd name="T7" fmla="*/ 0 h 101"/>
                <a:gd name="T8" fmla="*/ 0 w 101"/>
                <a:gd name="T9" fmla="*/ 100 h 101"/>
              </a:gdLst>
              <a:ahLst/>
              <a:cxnLst>
                <a:cxn ang="0">
                  <a:pos x="T0" y="T1"/>
                </a:cxn>
                <a:cxn ang="0">
                  <a:pos x="T2" y="T3"/>
                </a:cxn>
                <a:cxn ang="0">
                  <a:pos x="T4" y="T5"/>
                </a:cxn>
                <a:cxn ang="0">
                  <a:pos x="T6" y="T7"/>
                </a:cxn>
                <a:cxn ang="0">
                  <a:pos x="T8" y="T9"/>
                </a:cxn>
              </a:cxnLst>
              <a:rect l="0" t="0" r="r" b="b"/>
              <a:pathLst>
                <a:path w="101" h="101">
                  <a:moveTo>
                    <a:pt x="0" y="100"/>
                  </a:moveTo>
                  <a:cubicBezTo>
                    <a:pt x="1" y="72"/>
                    <a:pt x="1" y="72"/>
                    <a:pt x="1" y="72"/>
                  </a:cubicBezTo>
                  <a:cubicBezTo>
                    <a:pt x="40" y="72"/>
                    <a:pt x="72" y="40"/>
                    <a:pt x="72" y="0"/>
                  </a:cubicBezTo>
                  <a:cubicBezTo>
                    <a:pt x="101" y="0"/>
                    <a:pt x="101" y="0"/>
                    <a:pt x="101" y="0"/>
                  </a:cubicBezTo>
                  <a:cubicBezTo>
                    <a:pt x="101" y="56"/>
                    <a:pt x="56" y="101"/>
                    <a:pt x="0" y="1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29"/>
            <p:cNvSpPr>
              <a:spLocks noEditPoints="1"/>
            </p:cNvSpPr>
            <p:nvPr/>
          </p:nvSpPr>
          <p:spPr bwMode="auto">
            <a:xfrm>
              <a:off x="4686237" y="2736798"/>
              <a:ext cx="123261" cy="123261"/>
            </a:xfrm>
            <a:custGeom>
              <a:avLst/>
              <a:gdLst>
                <a:gd name="T0" fmla="*/ 0 w 62"/>
                <a:gd name="T1" fmla="*/ 31 h 62"/>
                <a:gd name="T2" fmla="*/ 31 w 62"/>
                <a:gd name="T3" fmla="*/ 0 h 62"/>
                <a:gd name="T4" fmla="*/ 62 w 62"/>
                <a:gd name="T5" fmla="*/ 31 h 62"/>
                <a:gd name="T6" fmla="*/ 31 w 62"/>
                <a:gd name="T7" fmla="*/ 62 h 62"/>
                <a:gd name="T8" fmla="*/ 0 w 62"/>
                <a:gd name="T9" fmla="*/ 31 h 62"/>
                <a:gd name="T10" fmla="*/ 41 w 62"/>
                <a:gd name="T11" fmla="*/ 31 h 62"/>
                <a:gd name="T12" fmla="*/ 31 w 62"/>
                <a:gd name="T13" fmla="*/ 21 h 62"/>
                <a:gd name="T14" fmla="*/ 20 w 62"/>
                <a:gd name="T15" fmla="*/ 31 h 62"/>
                <a:gd name="T16" fmla="*/ 31 w 62"/>
                <a:gd name="T17" fmla="*/ 41 h 62"/>
                <a:gd name="T18" fmla="*/ 41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14"/>
                    <a:pt x="13" y="0"/>
                    <a:pt x="31" y="0"/>
                  </a:cubicBezTo>
                  <a:cubicBezTo>
                    <a:pt x="48" y="0"/>
                    <a:pt x="62" y="14"/>
                    <a:pt x="62" y="31"/>
                  </a:cubicBezTo>
                  <a:cubicBezTo>
                    <a:pt x="62" y="48"/>
                    <a:pt x="48" y="62"/>
                    <a:pt x="31" y="62"/>
                  </a:cubicBezTo>
                  <a:cubicBezTo>
                    <a:pt x="13" y="62"/>
                    <a:pt x="0" y="48"/>
                    <a:pt x="0" y="31"/>
                  </a:cubicBezTo>
                  <a:close/>
                  <a:moveTo>
                    <a:pt x="41" y="31"/>
                  </a:moveTo>
                  <a:cubicBezTo>
                    <a:pt x="41" y="25"/>
                    <a:pt x="36" y="21"/>
                    <a:pt x="31" y="21"/>
                  </a:cubicBezTo>
                  <a:cubicBezTo>
                    <a:pt x="25" y="21"/>
                    <a:pt x="20" y="25"/>
                    <a:pt x="20" y="31"/>
                  </a:cubicBezTo>
                  <a:cubicBezTo>
                    <a:pt x="20" y="37"/>
                    <a:pt x="25" y="41"/>
                    <a:pt x="31" y="41"/>
                  </a:cubicBezTo>
                  <a:cubicBezTo>
                    <a:pt x="36" y="41"/>
                    <a:pt x="41" y="37"/>
                    <a:pt x="41" y="3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30"/>
            <p:cNvSpPr>
              <a:spLocks/>
            </p:cNvSpPr>
            <p:nvPr/>
          </p:nvSpPr>
          <p:spPr bwMode="auto">
            <a:xfrm>
              <a:off x="4422946" y="2915400"/>
              <a:ext cx="245683" cy="245683"/>
            </a:xfrm>
            <a:custGeom>
              <a:avLst/>
              <a:gdLst>
                <a:gd name="T0" fmla="*/ 28 w 124"/>
                <a:gd name="T1" fmla="*/ 118 h 124"/>
                <a:gd name="T2" fmla="*/ 49 w 124"/>
                <a:gd name="T3" fmla="*/ 118 h 124"/>
                <a:gd name="T4" fmla="*/ 118 w 124"/>
                <a:gd name="T5" fmla="*/ 49 h 124"/>
                <a:gd name="T6" fmla="*/ 118 w 124"/>
                <a:gd name="T7" fmla="*/ 28 h 124"/>
                <a:gd name="T8" fmla="*/ 91 w 124"/>
                <a:gd name="T9" fmla="*/ 0 h 124"/>
                <a:gd name="T10" fmla="*/ 0 w 124"/>
                <a:gd name="T11" fmla="*/ 90 h 124"/>
                <a:gd name="T12" fmla="*/ 28 w 124"/>
                <a:gd name="T13" fmla="*/ 118 h 124"/>
              </a:gdLst>
              <a:ahLst/>
              <a:cxnLst>
                <a:cxn ang="0">
                  <a:pos x="T0" y="T1"/>
                </a:cxn>
                <a:cxn ang="0">
                  <a:pos x="T2" y="T3"/>
                </a:cxn>
                <a:cxn ang="0">
                  <a:pos x="T4" y="T5"/>
                </a:cxn>
                <a:cxn ang="0">
                  <a:pos x="T6" y="T7"/>
                </a:cxn>
                <a:cxn ang="0">
                  <a:pos x="T8" y="T9"/>
                </a:cxn>
                <a:cxn ang="0">
                  <a:pos x="T10" y="T11"/>
                </a:cxn>
                <a:cxn ang="0">
                  <a:pos x="T12" y="T13"/>
                </a:cxn>
              </a:cxnLst>
              <a:rect l="0" t="0" r="r" b="b"/>
              <a:pathLst>
                <a:path w="124" h="124">
                  <a:moveTo>
                    <a:pt x="28" y="118"/>
                  </a:moveTo>
                  <a:cubicBezTo>
                    <a:pt x="34" y="124"/>
                    <a:pt x="43" y="124"/>
                    <a:pt x="49" y="118"/>
                  </a:cubicBezTo>
                  <a:cubicBezTo>
                    <a:pt x="118" y="49"/>
                    <a:pt x="118" y="49"/>
                    <a:pt x="118" y="49"/>
                  </a:cubicBezTo>
                  <a:cubicBezTo>
                    <a:pt x="124" y="43"/>
                    <a:pt x="124" y="34"/>
                    <a:pt x="118" y="28"/>
                  </a:cubicBezTo>
                  <a:cubicBezTo>
                    <a:pt x="91" y="0"/>
                    <a:pt x="91" y="0"/>
                    <a:pt x="91" y="0"/>
                  </a:cubicBezTo>
                  <a:cubicBezTo>
                    <a:pt x="0" y="90"/>
                    <a:pt x="0" y="90"/>
                    <a:pt x="0" y="90"/>
                  </a:cubicBezTo>
                  <a:lnTo>
                    <a:pt x="28" y="1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31"/>
            <p:cNvSpPr>
              <a:spLocks/>
            </p:cNvSpPr>
            <p:nvPr/>
          </p:nvSpPr>
          <p:spPr bwMode="auto">
            <a:xfrm>
              <a:off x="4353350" y="2399718"/>
              <a:ext cx="678352" cy="675837"/>
            </a:xfrm>
            <a:custGeom>
              <a:avLst/>
              <a:gdLst>
                <a:gd name="T0" fmla="*/ 242 w 342"/>
                <a:gd name="T1" fmla="*/ 100 h 341"/>
                <a:gd name="T2" fmla="*/ 258 w 342"/>
                <a:gd name="T3" fmla="*/ 116 h 341"/>
                <a:gd name="T4" fmla="*/ 342 w 342"/>
                <a:gd name="T5" fmla="*/ 32 h 341"/>
                <a:gd name="T6" fmla="*/ 326 w 342"/>
                <a:gd name="T7" fmla="*/ 16 h 341"/>
                <a:gd name="T8" fmla="*/ 268 w 342"/>
                <a:gd name="T9" fmla="*/ 16 h 341"/>
                <a:gd name="T10" fmla="*/ 260 w 342"/>
                <a:gd name="T11" fmla="*/ 24 h 341"/>
                <a:gd name="T12" fmla="*/ 141 w 342"/>
                <a:gd name="T13" fmla="*/ 112 h 341"/>
                <a:gd name="T14" fmla="*/ 116 w 342"/>
                <a:gd name="T15" fmla="*/ 137 h 341"/>
                <a:gd name="T16" fmla="*/ 24 w 342"/>
                <a:gd name="T17" fmla="*/ 259 h 341"/>
                <a:gd name="T18" fmla="*/ 16 w 342"/>
                <a:gd name="T19" fmla="*/ 267 h 341"/>
                <a:gd name="T20" fmla="*/ 16 w 342"/>
                <a:gd name="T21" fmla="*/ 325 h 341"/>
                <a:gd name="T22" fmla="*/ 32 w 342"/>
                <a:gd name="T23" fmla="*/ 341 h 341"/>
                <a:gd name="T24" fmla="*/ 116 w 342"/>
                <a:gd name="T25" fmla="*/ 257 h 341"/>
                <a:gd name="T26" fmla="*/ 100 w 342"/>
                <a:gd name="T27" fmla="*/ 241 h 341"/>
                <a:gd name="T28" fmla="*/ 99 w 342"/>
                <a:gd name="T29" fmla="*/ 240 h 341"/>
                <a:gd name="T30" fmla="*/ 148 w 342"/>
                <a:gd name="T31" fmla="*/ 181 h 341"/>
                <a:gd name="T32" fmla="*/ 181 w 342"/>
                <a:gd name="T33" fmla="*/ 148 h 341"/>
                <a:gd name="T34" fmla="*/ 241 w 342"/>
                <a:gd name="T35" fmla="*/ 98 h 341"/>
                <a:gd name="T36" fmla="*/ 242 w 342"/>
                <a:gd name="T37" fmla="*/ 10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41">
                  <a:moveTo>
                    <a:pt x="242" y="100"/>
                  </a:moveTo>
                  <a:cubicBezTo>
                    <a:pt x="258" y="116"/>
                    <a:pt x="258" y="116"/>
                    <a:pt x="258" y="116"/>
                  </a:cubicBezTo>
                  <a:cubicBezTo>
                    <a:pt x="342" y="32"/>
                    <a:pt x="342" y="32"/>
                    <a:pt x="342" y="32"/>
                  </a:cubicBezTo>
                  <a:cubicBezTo>
                    <a:pt x="326" y="16"/>
                    <a:pt x="326" y="16"/>
                    <a:pt x="326" y="16"/>
                  </a:cubicBezTo>
                  <a:cubicBezTo>
                    <a:pt x="310" y="0"/>
                    <a:pt x="284" y="0"/>
                    <a:pt x="268" y="16"/>
                  </a:cubicBezTo>
                  <a:cubicBezTo>
                    <a:pt x="260" y="24"/>
                    <a:pt x="260" y="24"/>
                    <a:pt x="260" y="24"/>
                  </a:cubicBezTo>
                  <a:cubicBezTo>
                    <a:pt x="222" y="44"/>
                    <a:pt x="181" y="74"/>
                    <a:pt x="141" y="112"/>
                  </a:cubicBezTo>
                  <a:cubicBezTo>
                    <a:pt x="137" y="116"/>
                    <a:pt x="119" y="134"/>
                    <a:pt x="116" y="137"/>
                  </a:cubicBezTo>
                  <a:cubicBezTo>
                    <a:pt x="77" y="178"/>
                    <a:pt x="45" y="221"/>
                    <a:pt x="24" y="259"/>
                  </a:cubicBezTo>
                  <a:cubicBezTo>
                    <a:pt x="16" y="267"/>
                    <a:pt x="16" y="267"/>
                    <a:pt x="16" y="267"/>
                  </a:cubicBezTo>
                  <a:cubicBezTo>
                    <a:pt x="0" y="283"/>
                    <a:pt x="0" y="309"/>
                    <a:pt x="16" y="325"/>
                  </a:cubicBezTo>
                  <a:cubicBezTo>
                    <a:pt x="32" y="341"/>
                    <a:pt x="32" y="341"/>
                    <a:pt x="32" y="341"/>
                  </a:cubicBezTo>
                  <a:cubicBezTo>
                    <a:pt x="116" y="257"/>
                    <a:pt x="116" y="257"/>
                    <a:pt x="116" y="257"/>
                  </a:cubicBezTo>
                  <a:cubicBezTo>
                    <a:pt x="100" y="241"/>
                    <a:pt x="100" y="241"/>
                    <a:pt x="100" y="241"/>
                  </a:cubicBezTo>
                  <a:cubicBezTo>
                    <a:pt x="100" y="240"/>
                    <a:pt x="99" y="240"/>
                    <a:pt x="99" y="240"/>
                  </a:cubicBezTo>
                  <a:cubicBezTo>
                    <a:pt x="113" y="220"/>
                    <a:pt x="130" y="200"/>
                    <a:pt x="148" y="181"/>
                  </a:cubicBezTo>
                  <a:cubicBezTo>
                    <a:pt x="153" y="175"/>
                    <a:pt x="176" y="153"/>
                    <a:pt x="181" y="148"/>
                  </a:cubicBezTo>
                  <a:cubicBezTo>
                    <a:pt x="201" y="129"/>
                    <a:pt x="221" y="113"/>
                    <a:pt x="241" y="98"/>
                  </a:cubicBezTo>
                  <a:cubicBezTo>
                    <a:pt x="241" y="99"/>
                    <a:pt x="241" y="99"/>
                    <a:pt x="242" y="100"/>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32"/>
            <p:cNvSpPr>
              <a:spLocks/>
            </p:cNvSpPr>
            <p:nvPr/>
          </p:nvSpPr>
          <p:spPr bwMode="auto">
            <a:xfrm>
              <a:off x="4869032" y="2469314"/>
              <a:ext cx="247360" cy="245683"/>
            </a:xfrm>
            <a:custGeom>
              <a:avLst/>
              <a:gdLst>
                <a:gd name="T0" fmla="*/ 0 w 125"/>
                <a:gd name="T1" fmla="*/ 90 h 124"/>
                <a:gd name="T2" fmla="*/ 28 w 125"/>
                <a:gd name="T3" fmla="*/ 118 h 124"/>
                <a:gd name="T4" fmla="*/ 50 w 125"/>
                <a:gd name="T5" fmla="*/ 118 h 124"/>
                <a:gd name="T6" fmla="*/ 119 w 125"/>
                <a:gd name="T7" fmla="*/ 49 h 124"/>
                <a:gd name="T8" fmla="*/ 119 w 125"/>
                <a:gd name="T9" fmla="*/ 28 h 124"/>
                <a:gd name="T10" fmla="*/ 91 w 125"/>
                <a:gd name="T11" fmla="*/ 0 h 124"/>
                <a:gd name="T12" fmla="*/ 0 w 125"/>
                <a:gd name="T13" fmla="*/ 90 h 124"/>
              </a:gdLst>
              <a:ahLst/>
              <a:cxnLst>
                <a:cxn ang="0">
                  <a:pos x="T0" y="T1"/>
                </a:cxn>
                <a:cxn ang="0">
                  <a:pos x="T2" y="T3"/>
                </a:cxn>
                <a:cxn ang="0">
                  <a:pos x="T4" y="T5"/>
                </a:cxn>
                <a:cxn ang="0">
                  <a:pos x="T6" y="T7"/>
                </a:cxn>
                <a:cxn ang="0">
                  <a:pos x="T8" y="T9"/>
                </a:cxn>
                <a:cxn ang="0">
                  <a:pos x="T10" y="T11"/>
                </a:cxn>
                <a:cxn ang="0">
                  <a:pos x="T12" y="T13"/>
                </a:cxn>
              </a:cxnLst>
              <a:rect l="0" t="0" r="r" b="b"/>
              <a:pathLst>
                <a:path w="125" h="124">
                  <a:moveTo>
                    <a:pt x="0" y="90"/>
                  </a:moveTo>
                  <a:cubicBezTo>
                    <a:pt x="28" y="118"/>
                    <a:pt x="28" y="118"/>
                    <a:pt x="28" y="118"/>
                  </a:cubicBezTo>
                  <a:cubicBezTo>
                    <a:pt x="34" y="124"/>
                    <a:pt x="44" y="124"/>
                    <a:pt x="50" y="118"/>
                  </a:cubicBezTo>
                  <a:cubicBezTo>
                    <a:pt x="119" y="49"/>
                    <a:pt x="119" y="49"/>
                    <a:pt x="119" y="49"/>
                  </a:cubicBezTo>
                  <a:cubicBezTo>
                    <a:pt x="125" y="43"/>
                    <a:pt x="125" y="34"/>
                    <a:pt x="119" y="28"/>
                  </a:cubicBezTo>
                  <a:cubicBezTo>
                    <a:pt x="91" y="0"/>
                    <a:pt x="91" y="0"/>
                    <a:pt x="91" y="0"/>
                  </a:cubicBezTo>
                  <a:lnTo>
                    <a:pt x="0" y="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33"/>
            <p:cNvSpPr>
              <a:spLocks noEditPoints="1"/>
            </p:cNvSpPr>
            <p:nvPr/>
          </p:nvSpPr>
          <p:spPr bwMode="auto">
            <a:xfrm>
              <a:off x="4609095" y="1795154"/>
              <a:ext cx="281738" cy="281738"/>
            </a:xfrm>
            <a:custGeom>
              <a:avLst/>
              <a:gdLst>
                <a:gd name="T0" fmla="*/ 109 w 142"/>
                <a:gd name="T1" fmla="*/ 27 h 142"/>
                <a:gd name="T2" fmla="*/ 116 w 142"/>
                <a:gd name="T3" fmla="*/ 15 h 142"/>
                <a:gd name="T4" fmla="*/ 100 w 142"/>
                <a:gd name="T5" fmla="*/ 6 h 142"/>
                <a:gd name="T6" fmla="*/ 93 w 142"/>
                <a:gd name="T7" fmla="*/ 18 h 142"/>
                <a:gd name="T8" fmla="*/ 67 w 142"/>
                <a:gd name="T9" fmla="*/ 13 h 142"/>
                <a:gd name="T10" fmla="*/ 64 w 142"/>
                <a:gd name="T11" fmla="*/ 0 h 142"/>
                <a:gd name="T12" fmla="*/ 45 w 142"/>
                <a:gd name="T13" fmla="*/ 4 h 142"/>
                <a:gd name="T14" fmla="*/ 49 w 142"/>
                <a:gd name="T15" fmla="*/ 18 h 142"/>
                <a:gd name="T16" fmla="*/ 27 w 142"/>
                <a:gd name="T17" fmla="*/ 33 h 142"/>
                <a:gd name="T18" fmla="*/ 16 w 142"/>
                <a:gd name="T19" fmla="*/ 26 h 142"/>
                <a:gd name="T20" fmla="*/ 6 w 142"/>
                <a:gd name="T21" fmla="*/ 41 h 142"/>
                <a:gd name="T22" fmla="*/ 18 w 142"/>
                <a:gd name="T23" fmla="*/ 49 h 142"/>
                <a:gd name="T24" fmla="*/ 13 w 142"/>
                <a:gd name="T25" fmla="*/ 75 h 142"/>
                <a:gd name="T26" fmla="*/ 0 w 142"/>
                <a:gd name="T27" fmla="*/ 78 h 142"/>
                <a:gd name="T28" fmla="*/ 4 w 142"/>
                <a:gd name="T29" fmla="*/ 96 h 142"/>
                <a:gd name="T30" fmla="*/ 18 w 142"/>
                <a:gd name="T31" fmla="*/ 93 h 142"/>
                <a:gd name="T32" fmla="*/ 33 w 142"/>
                <a:gd name="T33" fmla="*/ 114 h 142"/>
                <a:gd name="T34" fmla="*/ 26 w 142"/>
                <a:gd name="T35" fmla="*/ 126 h 142"/>
                <a:gd name="T36" fmla="*/ 41 w 142"/>
                <a:gd name="T37" fmla="*/ 136 h 142"/>
                <a:gd name="T38" fmla="*/ 49 w 142"/>
                <a:gd name="T39" fmla="*/ 124 h 142"/>
                <a:gd name="T40" fmla="*/ 75 w 142"/>
                <a:gd name="T41" fmla="*/ 128 h 142"/>
                <a:gd name="T42" fmla="*/ 78 w 142"/>
                <a:gd name="T43" fmla="*/ 142 h 142"/>
                <a:gd name="T44" fmla="*/ 96 w 142"/>
                <a:gd name="T45" fmla="*/ 137 h 142"/>
                <a:gd name="T46" fmla="*/ 93 w 142"/>
                <a:gd name="T47" fmla="*/ 124 h 142"/>
                <a:gd name="T48" fmla="*/ 114 w 142"/>
                <a:gd name="T49" fmla="*/ 108 h 142"/>
                <a:gd name="T50" fmla="*/ 126 w 142"/>
                <a:gd name="T51" fmla="*/ 116 h 142"/>
                <a:gd name="T52" fmla="*/ 136 w 142"/>
                <a:gd name="T53" fmla="*/ 100 h 142"/>
                <a:gd name="T54" fmla="*/ 124 w 142"/>
                <a:gd name="T55" fmla="*/ 92 h 142"/>
                <a:gd name="T56" fmla="*/ 128 w 142"/>
                <a:gd name="T57" fmla="*/ 67 h 142"/>
                <a:gd name="T58" fmla="*/ 142 w 142"/>
                <a:gd name="T59" fmla="*/ 63 h 142"/>
                <a:gd name="T60" fmla="*/ 138 w 142"/>
                <a:gd name="T61" fmla="*/ 45 h 142"/>
                <a:gd name="T62" fmla="*/ 124 w 142"/>
                <a:gd name="T63" fmla="*/ 49 h 142"/>
                <a:gd name="T64" fmla="*/ 109 w 142"/>
                <a:gd name="T65" fmla="*/ 27 h 142"/>
                <a:gd name="T66" fmla="*/ 103 w 142"/>
                <a:gd name="T67" fmla="*/ 63 h 142"/>
                <a:gd name="T68" fmla="*/ 78 w 142"/>
                <a:gd name="T69" fmla="*/ 103 h 142"/>
                <a:gd name="T70" fmla="*/ 39 w 142"/>
                <a:gd name="T71" fmla="*/ 78 h 142"/>
                <a:gd name="T72" fmla="*/ 63 w 142"/>
                <a:gd name="T73" fmla="*/ 39 h 142"/>
                <a:gd name="T74" fmla="*/ 103 w 142"/>
                <a:gd name="T75" fmla="*/ 6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42">
                  <a:moveTo>
                    <a:pt x="109" y="27"/>
                  </a:moveTo>
                  <a:cubicBezTo>
                    <a:pt x="116" y="15"/>
                    <a:pt x="116" y="15"/>
                    <a:pt x="116" y="15"/>
                  </a:cubicBezTo>
                  <a:cubicBezTo>
                    <a:pt x="100" y="6"/>
                    <a:pt x="100" y="6"/>
                    <a:pt x="100" y="6"/>
                  </a:cubicBezTo>
                  <a:cubicBezTo>
                    <a:pt x="93" y="18"/>
                    <a:pt x="93" y="18"/>
                    <a:pt x="93" y="18"/>
                  </a:cubicBezTo>
                  <a:cubicBezTo>
                    <a:pt x="85" y="14"/>
                    <a:pt x="76" y="13"/>
                    <a:pt x="67" y="13"/>
                  </a:cubicBezTo>
                  <a:cubicBezTo>
                    <a:pt x="64" y="0"/>
                    <a:pt x="64" y="0"/>
                    <a:pt x="64" y="0"/>
                  </a:cubicBezTo>
                  <a:cubicBezTo>
                    <a:pt x="45" y="4"/>
                    <a:pt x="45" y="4"/>
                    <a:pt x="45" y="4"/>
                  </a:cubicBezTo>
                  <a:cubicBezTo>
                    <a:pt x="49" y="18"/>
                    <a:pt x="49" y="18"/>
                    <a:pt x="49" y="18"/>
                  </a:cubicBezTo>
                  <a:cubicBezTo>
                    <a:pt x="40" y="21"/>
                    <a:pt x="33" y="26"/>
                    <a:pt x="27" y="33"/>
                  </a:cubicBezTo>
                  <a:cubicBezTo>
                    <a:pt x="16" y="26"/>
                    <a:pt x="16" y="26"/>
                    <a:pt x="16" y="26"/>
                  </a:cubicBezTo>
                  <a:cubicBezTo>
                    <a:pt x="6" y="41"/>
                    <a:pt x="6" y="41"/>
                    <a:pt x="6" y="41"/>
                  </a:cubicBezTo>
                  <a:cubicBezTo>
                    <a:pt x="18" y="49"/>
                    <a:pt x="18" y="49"/>
                    <a:pt x="18" y="49"/>
                  </a:cubicBezTo>
                  <a:cubicBezTo>
                    <a:pt x="14" y="57"/>
                    <a:pt x="13" y="66"/>
                    <a:pt x="13" y="75"/>
                  </a:cubicBezTo>
                  <a:cubicBezTo>
                    <a:pt x="0" y="78"/>
                    <a:pt x="0" y="78"/>
                    <a:pt x="0" y="78"/>
                  </a:cubicBezTo>
                  <a:cubicBezTo>
                    <a:pt x="4" y="96"/>
                    <a:pt x="4" y="96"/>
                    <a:pt x="4" y="96"/>
                  </a:cubicBezTo>
                  <a:cubicBezTo>
                    <a:pt x="18" y="93"/>
                    <a:pt x="18" y="93"/>
                    <a:pt x="18" y="93"/>
                  </a:cubicBezTo>
                  <a:cubicBezTo>
                    <a:pt x="21" y="101"/>
                    <a:pt x="26" y="108"/>
                    <a:pt x="33" y="114"/>
                  </a:cubicBezTo>
                  <a:cubicBezTo>
                    <a:pt x="26" y="126"/>
                    <a:pt x="26" y="126"/>
                    <a:pt x="26" y="126"/>
                  </a:cubicBezTo>
                  <a:cubicBezTo>
                    <a:pt x="41" y="136"/>
                    <a:pt x="41" y="136"/>
                    <a:pt x="41" y="136"/>
                  </a:cubicBezTo>
                  <a:cubicBezTo>
                    <a:pt x="49" y="124"/>
                    <a:pt x="49" y="124"/>
                    <a:pt x="49" y="124"/>
                  </a:cubicBezTo>
                  <a:cubicBezTo>
                    <a:pt x="57" y="127"/>
                    <a:pt x="66" y="129"/>
                    <a:pt x="75" y="128"/>
                  </a:cubicBezTo>
                  <a:cubicBezTo>
                    <a:pt x="78" y="142"/>
                    <a:pt x="78" y="142"/>
                    <a:pt x="78" y="142"/>
                  </a:cubicBezTo>
                  <a:cubicBezTo>
                    <a:pt x="96" y="137"/>
                    <a:pt x="96" y="137"/>
                    <a:pt x="96" y="137"/>
                  </a:cubicBezTo>
                  <a:cubicBezTo>
                    <a:pt x="93" y="124"/>
                    <a:pt x="93" y="124"/>
                    <a:pt x="93" y="124"/>
                  </a:cubicBezTo>
                  <a:cubicBezTo>
                    <a:pt x="101" y="120"/>
                    <a:pt x="108" y="115"/>
                    <a:pt x="114" y="108"/>
                  </a:cubicBezTo>
                  <a:cubicBezTo>
                    <a:pt x="126" y="116"/>
                    <a:pt x="126" y="116"/>
                    <a:pt x="126" y="116"/>
                  </a:cubicBezTo>
                  <a:cubicBezTo>
                    <a:pt x="136" y="100"/>
                    <a:pt x="136" y="100"/>
                    <a:pt x="136" y="100"/>
                  </a:cubicBezTo>
                  <a:cubicBezTo>
                    <a:pt x="124" y="92"/>
                    <a:pt x="124" y="92"/>
                    <a:pt x="124" y="92"/>
                  </a:cubicBezTo>
                  <a:cubicBezTo>
                    <a:pt x="127" y="84"/>
                    <a:pt x="129" y="76"/>
                    <a:pt x="128" y="67"/>
                  </a:cubicBezTo>
                  <a:cubicBezTo>
                    <a:pt x="142" y="63"/>
                    <a:pt x="142" y="63"/>
                    <a:pt x="142" y="63"/>
                  </a:cubicBezTo>
                  <a:cubicBezTo>
                    <a:pt x="138" y="45"/>
                    <a:pt x="138" y="45"/>
                    <a:pt x="138" y="45"/>
                  </a:cubicBezTo>
                  <a:cubicBezTo>
                    <a:pt x="124" y="49"/>
                    <a:pt x="124" y="49"/>
                    <a:pt x="124" y="49"/>
                  </a:cubicBezTo>
                  <a:cubicBezTo>
                    <a:pt x="120" y="40"/>
                    <a:pt x="115" y="33"/>
                    <a:pt x="109" y="27"/>
                  </a:cubicBezTo>
                  <a:close/>
                  <a:moveTo>
                    <a:pt x="103" y="63"/>
                  </a:moveTo>
                  <a:cubicBezTo>
                    <a:pt x="107" y="81"/>
                    <a:pt x="96" y="98"/>
                    <a:pt x="78" y="103"/>
                  </a:cubicBezTo>
                  <a:cubicBezTo>
                    <a:pt x="61" y="107"/>
                    <a:pt x="43" y="96"/>
                    <a:pt x="39" y="78"/>
                  </a:cubicBezTo>
                  <a:cubicBezTo>
                    <a:pt x="35" y="61"/>
                    <a:pt x="46" y="43"/>
                    <a:pt x="63" y="39"/>
                  </a:cubicBezTo>
                  <a:cubicBezTo>
                    <a:pt x="81" y="34"/>
                    <a:pt x="99" y="45"/>
                    <a:pt x="103" y="63"/>
                  </a:cubicBezTo>
                  <a:close/>
                </a:path>
              </a:pathLst>
            </a:custGeom>
            <a:solidFill>
              <a:srgbClr val="1834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2" name="组合 255"/>
          <p:cNvGrpSpPr/>
          <p:nvPr/>
        </p:nvGrpSpPr>
        <p:grpSpPr>
          <a:xfrm>
            <a:off x="8242622" y="1807169"/>
            <a:ext cx="3308384" cy="814834"/>
            <a:chOff x="5679930" y="1609067"/>
            <a:chExt cx="5607981" cy="814834"/>
          </a:xfrm>
        </p:grpSpPr>
        <p:sp>
          <p:nvSpPr>
            <p:cNvPr id="233" name="矩形 256"/>
            <p:cNvSpPr/>
            <p:nvPr/>
          </p:nvSpPr>
          <p:spPr>
            <a:xfrm>
              <a:off x="5679930" y="1609067"/>
              <a:ext cx="348832" cy="814834"/>
            </a:xfrm>
            <a:prstGeom prst="rect">
              <a:avLst/>
            </a:prstGeom>
            <a:solidFill>
              <a:srgbClr val="32B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4" name="文本框 257"/>
            <p:cNvSpPr txBox="1"/>
            <p:nvPr/>
          </p:nvSpPr>
          <p:spPr>
            <a:xfrm>
              <a:off x="6184100" y="1770163"/>
              <a:ext cx="5103811" cy="523220"/>
            </a:xfrm>
            <a:prstGeom prst="rect">
              <a:avLst/>
            </a:prstGeom>
            <a:noFill/>
          </p:spPr>
          <p:txBody>
            <a:bodyPr wrap="square" rtlCol="0">
              <a:spAutoFit/>
            </a:bodyPr>
            <a:lstStyle/>
            <a:p>
              <a:r>
                <a:rPr lang="zh-CN" altLang="en-US" sz="2800" b="1" dirty="0"/>
                <a:t>交流平台</a:t>
              </a:r>
            </a:p>
          </p:txBody>
        </p:sp>
      </p:grpSp>
      <p:sp>
        <p:nvSpPr>
          <p:cNvPr id="235" name="文本框 258"/>
          <p:cNvSpPr txBox="1"/>
          <p:nvPr/>
        </p:nvSpPr>
        <p:spPr>
          <a:xfrm>
            <a:off x="8242622" y="3106872"/>
            <a:ext cx="3254054" cy="400110"/>
          </a:xfrm>
          <a:prstGeom prst="rect">
            <a:avLst/>
          </a:prstGeom>
          <a:noFill/>
        </p:spPr>
        <p:txBody>
          <a:bodyPr wrap="square" rtlCol="0">
            <a:spAutoFit/>
          </a:bodyPr>
          <a:lstStyle/>
          <a:p>
            <a:r>
              <a:rPr lang="en-US" altLang="zh-CN" sz="2000" dirty="0"/>
              <a:t>GitHub</a:t>
            </a:r>
            <a:endParaRPr lang="zh-CN" altLang="en-US" sz="2000" dirty="0"/>
          </a:p>
        </p:txBody>
      </p:sp>
      <p:sp>
        <p:nvSpPr>
          <p:cNvPr id="236" name="文本框 259"/>
          <p:cNvSpPr txBox="1"/>
          <p:nvPr/>
        </p:nvSpPr>
        <p:spPr>
          <a:xfrm>
            <a:off x="8242622" y="4107535"/>
            <a:ext cx="3254054" cy="400110"/>
          </a:xfrm>
          <a:prstGeom prst="rect">
            <a:avLst/>
          </a:prstGeom>
          <a:noFill/>
        </p:spPr>
        <p:txBody>
          <a:bodyPr wrap="square" rtlCol="0">
            <a:spAutoFit/>
          </a:bodyPr>
          <a:lstStyle/>
          <a:p>
            <a:r>
              <a:rPr lang="en-US" altLang="zh-CN" sz="2000" dirty="0"/>
              <a:t>Wiki</a:t>
            </a:r>
            <a:endParaRPr lang="zh-CN" altLang="en-US" sz="2000" dirty="0"/>
          </a:p>
        </p:txBody>
      </p:sp>
      <p:sp>
        <p:nvSpPr>
          <p:cNvPr id="237" name="文本框 260"/>
          <p:cNvSpPr txBox="1"/>
          <p:nvPr/>
        </p:nvSpPr>
        <p:spPr>
          <a:xfrm>
            <a:off x="8242622" y="5108198"/>
            <a:ext cx="3254054" cy="707886"/>
          </a:xfrm>
          <a:prstGeom prst="rect">
            <a:avLst/>
          </a:prstGeom>
          <a:noFill/>
        </p:spPr>
        <p:txBody>
          <a:bodyPr wrap="square" rtlCol="0">
            <a:spAutoFit/>
          </a:bodyPr>
          <a:lstStyle/>
          <a:p>
            <a:r>
              <a:rPr lang="zh-CN" altLang="en-US" sz="2000" dirty="0">
                <a:solidFill>
                  <a:schemeClr val="bg1"/>
                </a:solidFill>
              </a:rPr>
              <a:t>请输入内容，请输入内容，请输入内容，请输入内容。</a:t>
            </a:r>
          </a:p>
        </p:txBody>
      </p:sp>
      <p:cxnSp>
        <p:nvCxnSpPr>
          <p:cNvPr id="238" name="直接连接符 261"/>
          <p:cNvCxnSpPr/>
          <p:nvPr/>
        </p:nvCxnSpPr>
        <p:spPr>
          <a:xfrm>
            <a:off x="8242621" y="3950952"/>
            <a:ext cx="328339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39" name="直接连接符 262"/>
          <p:cNvCxnSpPr/>
          <p:nvPr/>
        </p:nvCxnSpPr>
        <p:spPr>
          <a:xfrm>
            <a:off x="8242621" y="4974848"/>
            <a:ext cx="328339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nvGrpSpPr>
          <p:cNvPr id="240" name="组合 265"/>
          <p:cNvGrpSpPr/>
          <p:nvPr/>
        </p:nvGrpSpPr>
        <p:grpSpPr>
          <a:xfrm>
            <a:off x="741586" y="1731400"/>
            <a:ext cx="3308384" cy="814834"/>
            <a:chOff x="5679930" y="1609067"/>
            <a:chExt cx="5607981" cy="814834"/>
          </a:xfrm>
        </p:grpSpPr>
        <p:sp>
          <p:nvSpPr>
            <p:cNvPr id="241" name="矩形 266"/>
            <p:cNvSpPr/>
            <p:nvPr/>
          </p:nvSpPr>
          <p:spPr>
            <a:xfrm>
              <a:off x="5679930" y="1609067"/>
              <a:ext cx="348832" cy="814834"/>
            </a:xfrm>
            <a:prstGeom prst="rect">
              <a:avLst/>
            </a:prstGeom>
            <a:solidFill>
              <a:srgbClr val="32B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文本框 267"/>
            <p:cNvSpPr txBox="1"/>
            <p:nvPr/>
          </p:nvSpPr>
          <p:spPr>
            <a:xfrm>
              <a:off x="6184100" y="1770163"/>
              <a:ext cx="5103811" cy="523220"/>
            </a:xfrm>
            <a:prstGeom prst="rect">
              <a:avLst/>
            </a:prstGeom>
            <a:noFill/>
          </p:spPr>
          <p:txBody>
            <a:bodyPr wrap="square" rtlCol="0">
              <a:spAutoFit/>
            </a:bodyPr>
            <a:lstStyle/>
            <a:p>
              <a:r>
                <a:rPr lang="zh-CN" altLang="en-US" sz="2800" b="1" dirty="0"/>
                <a:t>资金运营</a:t>
              </a:r>
              <a:endParaRPr lang="zh-CN" altLang="en-US" sz="2800" b="1" dirty="0">
                <a:solidFill>
                  <a:schemeClr val="bg1"/>
                </a:solidFill>
              </a:endParaRPr>
            </a:p>
          </p:txBody>
        </p:sp>
      </p:grpSp>
      <p:sp>
        <p:nvSpPr>
          <p:cNvPr id="243" name="文本框 268"/>
          <p:cNvSpPr txBox="1"/>
          <p:nvPr/>
        </p:nvSpPr>
        <p:spPr>
          <a:xfrm>
            <a:off x="741586" y="3031103"/>
            <a:ext cx="3254054" cy="400110"/>
          </a:xfrm>
          <a:prstGeom prst="rect">
            <a:avLst/>
          </a:prstGeom>
          <a:noFill/>
        </p:spPr>
        <p:txBody>
          <a:bodyPr wrap="square" rtlCol="0">
            <a:spAutoFit/>
          </a:bodyPr>
          <a:lstStyle/>
          <a:p>
            <a:r>
              <a:rPr lang="zh-CN" altLang="en-US" sz="2000" dirty="0"/>
              <a:t>所有班级成员投票选出班委</a:t>
            </a:r>
          </a:p>
        </p:txBody>
      </p:sp>
      <p:sp>
        <p:nvSpPr>
          <p:cNvPr id="244" name="文本框 269"/>
          <p:cNvSpPr txBox="1"/>
          <p:nvPr/>
        </p:nvSpPr>
        <p:spPr>
          <a:xfrm>
            <a:off x="741586" y="4031766"/>
            <a:ext cx="3254054" cy="707886"/>
          </a:xfrm>
          <a:prstGeom prst="rect">
            <a:avLst/>
          </a:prstGeom>
          <a:noFill/>
        </p:spPr>
        <p:txBody>
          <a:bodyPr wrap="square" rtlCol="0">
            <a:spAutoFit/>
          </a:bodyPr>
          <a:lstStyle/>
          <a:p>
            <a:r>
              <a:rPr lang="zh-CN" altLang="en-US" sz="2000" dirty="0"/>
              <a:t>由二位班委分别管理会计和出纳，做到专款专用</a:t>
            </a:r>
          </a:p>
        </p:txBody>
      </p:sp>
      <p:sp>
        <p:nvSpPr>
          <p:cNvPr id="245" name="文本框 270"/>
          <p:cNvSpPr txBox="1"/>
          <p:nvPr/>
        </p:nvSpPr>
        <p:spPr>
          <a:xfrm>
            <a:off x="741586" y="5032429"/>
            <a:ext cx="3254054" cy="707886"/>
          </a:xfrm>
          <a:prstGeom prst="rect">
            <a:avLst/>
          </a:prstGeom>
          <a:noFill/>
        </p:spPr>
        <p:txBody>
          <a:bodyPr wrap="square" rtlCol="0">
            <a:spAutoFit/>
          </a:bodyPr>
          <a:lstStyle/>
          <a:p>
            <a:r>
              <a:rPr lang="zh-CN" altLang="en-US" sz="2000" dirty="0">
                <a:solidFill>
                  <a:schemeClr val="bg1"/>
                </a:solidFill>
              </a:rPr>
              <a:t>请输入内容，请输入内容，请输入内容，请输入内容。</a:t>
            </a:r>
          </a:p>
        </p:txBody>
      </p:sp>
      <p:cxnSp>
        <p:nvCxnSpPr>
          <p:cNvPr id="246" name="直接连接符 271"/>
          <p:cNvCxnSpPr/>
          <p:nvPr/>
        </p:nvCxnSpPr>
        <p:spPr>
          <a:xfrm>
            <a:off x="741585" y="3875183"/>
            <a:ext cx="328339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7" name="直接连接符 272"/>
          <p:cNvCxnSpPr/>
          <p:nvPr/>
        </p:nvCxnSpPr>
        <p:spPr>
          <a:xfrm>
            <a:off x="741585" y="4899079"/>
            <a:ext cx="328339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248" name="Picture 247"/>
          <p:cNvPicPr>
            <a:picLocks noChangeAspect="1"/>
          </p:cNvPicPr>
          <p:nvPr/>
        </p:nvPicPr>
        <p:blipFill>
          <a:blip r:embed="rId2"/>
          <a:stretch>
            <a:fillRect/>
          </a:stretch>
        </p:blipFill>
        <p:spPr>
          <a:xfrm>
            <a:off x="10353676" y="0"/>
            <a:ext cx="1838324" cy="1566928"/>
          </a:xfrm>
          <a:prstGeom prst="rect">
            <a:avLst/>
          </a:prstGeom>
        </p:spPr>
      </p:pic>
    </p:spTree>
    <p:extLst>
      <p:ext uri="{BB962C8B-B14F-4D97-AF65-F5344CB8AC3E}">
        <p14:creationId xmlns:p14="http://schemas.microsoft.com/office/powerpoint/2010/main" xmlns="" val="158919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社群 </a:t>
            </a:r>
            <a:r>
              <a:rPr lang="en-US" altLang="zh-CN" b="1" dirty="0"/>
              <a:t>--Community</a:t>
            </a:r>
            <a:endParaRPr lang="zh-CN" altLang="en-US" dirty="0"/>
          </a:p>
        </p:txBody>
      </p:sp>
      <p:sp>
        <p:nvSpPr>
          <p:cNvPr id="3" name="Content Placeholder 2"/>
          <p:cNvSpPr>
            <a:spLocks noGrp="1"/>
          </p:cNvSpPr>
          <p:nvPr>
            <p:ph idx="1"/>
          </p:nvPr>
        </p:nvSpPr>
        <p:spPr>
          <a:xfrm>
            <a:off x="447675" y="1768475"/>
            <a:ext cx="10515600" cy="4351338"/>
          </a:xfrm>
        </p:spPr>
        <p:txBody>
          <a:bodyPr/>
          <a:lstStyle/>
          <a:p>
            <a:pPr marL="0" indent="0">
              <a:buNone/>
            </a:pPr>
            <a:r>
              <a:rPr lang="zh-CN" altLang="en-US" dirty="0"/>
              <a:t>一般社会学家与地理学家所指的社群</a:t>
            </a:r>
            <a:r>
              <a:rPr lang="en-US" altLang="zh-CN" dirty="0"/>
              <a:t>(community)</a:t>
            </a:r>
            <a:r>
              <a:rPr lang="zh-CN" altLang="en-US" dirty="0"/>
              <a:t>，广义而言是指在某些边界线、地区或领域内发生作用的一切社会关系。它可以指实际的地理区域或是在某区域内发生的社会关系，或指存在于较抽象的、思想上的关系，除此之外。</a:t>
            </a:r>
            <a:r>
              <a:rPr lang="en-US" altLang="zh-CN" dirty="0" err="1"/>
              <a:t>Worsley</a:t>
            </a:r>
            <a:r>
              <a:rPr lang="en-US" altLang="zh-CN" dirty="0"/>
              <a:t> (1987)</a:t>
            </a:r>
            <a:r>
              <a:rPr lang="zh-CN" altLang="en-US" dirty="0"/>
              <a:t>曾提出社群的广泛涵义：可被解释为地区性的社区；用来表示一个有相互关系的网络；社群可以是一种特殊的社会关系，包含社群精神</a:t>
            </a:r>
            <a:r>
              <a:rPr lang="en-US" altLang="zh-CN" dirty="0"/>
              <a:t>(community spirit)</a:t>
            </a:r>
            <a:r>
              <a:rPr lang="zh-CN" altLang="en-US" dirty="0"/>
              <a:t>或社群情感</a:t>
            </a:r>
            <a:r>
              <a:rPr lang="en-US" altLang="zh-CN" dirty="0"/>
              <a:t>(community feeling) </a:t>
            </a:r>
            <a:r>
              <a:rPr lang="zh-CN" alt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412812" y="4648889"/>
            <a:ext cx="2779188" cy="2209111"/>
          </a:xfrm>
          <a:prstGeom prst="rect">
            <a:avLst/>
          </a:prstGeom>
        </p:spPr>
      </p:pic>
      <p:pic>
        <p:nvPicPr>
          <p:cNvPr id="7" name="Picture 6"/>
          <p:cNvPicPr>
            <a:picLocks noChangeAspect="1"/>
          </p:cNvPicPr>
          <p:nvPr/>
        </p:nvPicPr>
        <p:blipFill>
          <a:blip r:embed="rId3" cstate="print"/>
          <a:stretch>
            <a:fillRect/>
          </a:stretch>
        </p:blipFill>
        <p:spPr>
          <a:xfrm>
            <a:off x="10222173" y="0"/>
            <a:ext cx="1969827" cy="1691796"/>
          </a:xfrm>
          <a:prstGeom prst="rect">
            <a:avLst/>
          </a:prstGeom>
        </p:spPr>
      </p:pic>
    </p:spTree>
    <p:extLst>
      <p:ext uri="{BB962C8B-B14F-4D97-AF65-F5344CB8AC3E}">
        <p14:creationId xmlns:p14="http://schemas.microsoft.com/office/powerpoint/2010/main" xmlns="" val="256375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47650"/>
            <a:ext cx="10877550" cy="1386749"/>
          </a:xfrm>
        </p:spPr>
        <p:txBody>
          <a:bodyPr/>
          <a:lstStyle/>
          <a:p>
            <a:r>
              <a:rPr lang="en-US" altLang="zh-CN" dirty="0"/>
              <a:t>MEM XLP</a:t>
            </a:r>
            <a:r>
              <a:rPr lang="zh-CN" altLang="en-US" dirty="0"/>
              <a:t>学习社群</a:t>
            </a:r>
          </a:p>
        </p:txBody>
      </p:sp>
      <p:sp>
        <p:nvSpPr>
          <p:cNvPr id="6" name="Arrow: Curved Up 5"/>
          <p:cNvSpPr/>
          <p:nvPr/>
        </p:nvSpPr>
        <p:spPr>
          <a:xfrm rot="2790560">
            <a:off x="1930035" y="4626704"/>
            <a:ext cx="2795451" cy="16372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Rectangle: Rounded Corners 6"/>
          <p:cNvSpPr/>
          <p:nvPr/>
        </p:nvSpPr>
        <p:spPr>
          <a:xfrm>
            <a:off x="3531326" y="3023516"/>
            <a:ext cx="4894217" cy="210611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effectLst>
                  <a:outerShdw blurRad="38100" dist="38100" dir="2700000" algn="tl">
                    <a:srgbClr val="000000">
                      <a:alpha val="43137"/>
                    </a:srgbClr>
                  </a:outerShdw>
                </a:effectLst>
              </a:rPr>
              <a:t>                     目标</a:t>
            </a:r>
            <a:endParaRPr lang="en-US" altLang="zh-CN" sz="2800" dirty="0">
              <a:solidFill>
                <a:schemeClr val="tx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zh-CN" altLang="en-US" dirty="0">
                <a:solidFill>
                  <a:schemeClr val="tx1"/>
                </a:solidFill>
              </a:rPr>
              <a:t>通过逻辑模型的迭代深入学习计算思维</a:t>
            </a:r>
            <a:endParaRPr lang="en-US" altLang="zh-CN" dirty="0">
              <a:solidFill>
                <a:schemeClr val="tx1"/>
              </a:solidFill>
            </a:endParaRPr>
          </a:p>
          <a:p>
            <a:pPr marL="285750" indent="-285750">
              <a:buFont typeface="Arial" panose="020B0604020202020204" pitchFamily="34" charset="0"/>
              <a:buChar char="•"/>
            </a:pPr>
            <a:r>
              <a:rPr lang="zh-CN" altLang="en-US" dirty="0">
                <a:solidFill>
                  <a:schemeClr val="tx1"/>
                </a:solidFill>
              </a:rPr>
              <a:t>学习清华人文史，个人目标设定，认识自己，认识清华，得到整合资源的方法。</a:t>
            </a:r>
            <a:endParaRPr lang="en-US" altLang="zh-CN" dirty="0">
              <a:solidFill>
                <a:schemeClr val="tx1"/>
              </a:solidFill>
            </a:endParaRPr>
          </a:p>
          <a:p>
            <a:pPr marL="285750" indent="-285750">
              <a:buFont typeface="Arial" panose="020B0604020202020204" pitchFamily="34" charset="0"/>
              <a:buChar char="•"/>
            </a:pPr>
            <a:r>
              <a:rPr lang="zh-CN" altLang="en-US" dirty="0">
                <a:solidFill>
                  <a:schemeClr val="tx1"/>
                </a:solidFill>
              </a:rPr>
              <a:t>学习知名工作流管理软件</a:t>
            </a:r>
            <a:r>
              <a:rPr lang="en-US" altLang="zh-CN" dirty="0" err="1">
                <a:solidFill>
                  <a:schemeClr val="tx1"/>
                </a:solidFill>
              </a:rPr>
              <a:t>Github</a:t>
            </a:r>
            <a:r>
              <a:rPr lang="zh-CN" altLang="en-US" dirty="0">
                <a:solidFill>
                  <a:schemeClr val="tx1"/>
                </a:solidFill>
              </a:rPr>
              <a:t>等</a:t>
            </a:r>
            <a:r>
              <a:rPr lang="zh-CN" altLang="en-US" dirty="0"/>
              <a:t>标</a:t>
            </a:r>
          </a:p>
        </p:txBody>
      </p:sp>
      <p:sp>
        <p:nvSpPr>
          <p:cNvPr id="8" name="Arrow: Curved Up 7"/>
          <p:cNvSpPr/>
          <p:nvPr/>
        </p:nvSpPr>
        <p:spPr>
          <a:xfrm rot="19128943">
            <a:off x="7368811" y="4585735"/>
            <a:ext cx="2795451" cy="16372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Arrow: Curved Up 8"/>
          <p:cNvSpPr/>
          <p:nvPr/>
        </p:nvSpPr>
        <p:spPr>
          <a:xfrm rot="10800000">
            <a:off x="4406535" y="1088168"/>
            <a:ext cx="2795451" cy="16372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 name="Picture 2"/>
          <p:cNvPicPr>
            <a:picLocks noChangeAspect="1"/>
          </p:cNvPicPr>
          <p:nvPr/>
        </p:nvPicPr>
        <p:blipFill>
          <a:blip r:embed="rId2"/>
          <a:stretch>
            <a:fillRect/>
          </a:stretch>
        </p:blipFill>
        <p:spPr>
          <a:xfrm>
            <a:off x="9991447" y="15389"/>
            <a:ext cx="2200553" cy="1891384"/>
          </a:xfrm>
          <a:prstGeom prst="rect">
            <a:avLst/>
          </a:prstGeom>
        </p:spPr>
      </p:pic>
    </p:spTree>
    <p:extLst>
      <p:ext uri="{BB962C8B-B14F-4D97-AF65-F5344CB8AC3E}">
        <p14:creationId xmlns:p14="http://schemas.microsoft.com/office/powerpoint/2010/main" xmlns="" val="26284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10668451" y="15389"/>
            <a:ext cx="1523549" cy="1309496"/>
          </a:xfrm>
          <a:prstGeom prst="rect">
            <a:avLst/>
          </a:prstGeom>
        </p:spPr>
      </p:pic>
      <p:sp>
        <p:nvSpPr>
          <p:cNvPr id="4" name="文本框 149"/>
          <p:cNvSpPr txBox="1"/>
          <p:nvPr/>
        </p:nvSpPr>
        <p:spPr>
          <a:xfrm>
            <a:off x="3773475" y="2089511"/>
            <a:ext cx="2012821" cy="3108543"/>
          </a:xfrm>
          <a:prstGeom prst="rect">
            <a:avLst/>
          </a:prstGeom>
          <a:noFill/>
          <a:ln w="9525">
            <a:solidFill>
              <a:schemeClr val="accent2"/>
            </a:solidFill>
          </a:ln>
        </p:spPr>
        <p:txBody>
          <a:bodyPr wrap="square" rtlCol="0">
            <a:spAutoFit/>
          </a:bodyPr>
          <a:lstStyle/>
          <a:p>
            <a:pPr algn="ctr"/>
            <a:r>
              <a:rPr lang="zh-CN" altLang="en-US" sz="2800" b="1" dirty="0"/>
              <a:t>品牌</a:t>
            </a:r>
            <a:endParaRPr lang="en-US" altLang="zh-CN" sz="2800" b="1" dirty="0"/>
          </a:p>
          <a:p>
            <a:r>
              <a:rPr lang="zh-CN" altLang="en-US" sz="2800" dirty="0"/>
              <a:t>立志成为理论结合实践的高级工程管理人才</a:t>
            </a:r>
            <a:endParaRPr lang="en-US" altLang="zh-CN" sz="2800" dirty="0"/>
          </a:p>
          <a:p>
            <a:pPr algn="ctr"/>
            <a:r>
              <a:rPr lang="zh-CN" altLang="en-US" sz="2800" b="1" dirty="0">
                <a:solidFill>
                  <a:schemeClr val="bg1"/>
                </a:solidFill>
              </a:rPr>
              <a:t>输入一级标题</a:t>
            </a:r>
          </a:p>
        </p:txBody>
      </p:sp>
      <p:sp>
        <p:nvSpPr>
          <p:cNvPr id="5" name="文本框 150"/>
          <p:cNvSpPr txBox="1"/>
          <p:nvPr/>
        </p:nvSpPr>
        <p:spPr>
          <a:xfrm>
            <a:off x="6354495" y="2089511"/>
            <a:ext cx="2133928" cy="3108543"/>
          </a:xfrm>
          <a:prstGeom prst="rect">
            <a:avLst/>
          </a:prstGeom>
          <a:noFill/>
          <a:ln w="3175">
            <a:solidFill>
              <a:schemeClr val="accent2"/>
            </a:solidFill>
          </a:ln>
        </p:spPr>
        <p:txBody>
          <a:bodyPr wrap="square" rtlCol="0">
            <a:spAutoFit/>
          </a:bodyPr>
          <a:lstStyle/>
          <a:p>
            <a:pPr algn="ctr"/>
            <a:r>
              <a:rPr lang="zh-CN" altLang="en-US" sz="2800" b="1" dirty="0"/>
              <a:t>价值观</a:t>
            </a:r>
            <a:endParaRPr lang="en-US" altLang="zh-CN" sz="2800" b="1" dirty="0"/>
          </a:p>
          <a:p>
            <a:pPr algn="ctr"/>
            <a:r>
              <a:rPr lang="zh-CN" altLang="en-US" sz="2800" dirty="0"/>
              <a:t>用开放的心态，海纳百川，有容乃大，像海绵一样高效的学习和交流</a:t>
            </a:r>
            <a:endParaRPr lang="zh-CN" altLang="en-US" sz="2800" b="1" dirty="0"/>
          </a:p>
        </p:txBody>
      </p:sp>
      <p:sp>
        <p:nvSpPr>
          <p:cNvPr id="6" name="文本框 151"/>
          <p:cNvSpPr txBox="1"/>
          <p:nvPr/>
        </p:nvSpPr>
        <p:spPr>
          <a:xfrm>
            <a:off x="8864191" y="2089511"/>
            <a:ext cx="2984910" cy="4401205"/>
          </a:xfrm>
          <a:prstGeom prst="rect">
            <a:avLst/>
          </a:prstGeom>
          <a:noFill/>
          <a:ln>
            <a:solidFill>
              <a:schemeClr val="accent2"/>
            </a:solidFill>
          </a:ln>
        </p:spPr>
        <p:txBody>
          <a:bodyPr wrap="square" rtlCol="0">
            <a:spAutoFit/>
          </a:bodyPr>
          <a:lstStyle/>
          <a:p>
            <a:r>
              <a:rPr lang="zh-CN" altLang="en-US" sz="2800" b="1" dirty="0"/>
              <a:t>     成功的定义</a:t>
            </a:r>
            <a:endParaRPr lang="en-US" altLang="zh-CN" sz="2800" b="1" dirty="0"/>
          </a:p>
          <a:p>
            <a:r>
              <a:rPr lang="zh-CN" altLang="en-US" sz="2800" dirty="0"/>
              <a:t>效率和学习效果并重，力图通过先进的项目管理手段，有效践行目标管理，快速迭代梳理</a:t>
            </a:r>
            <a:r>
              <a:rPr lang="en-US" altLang="zh-CN" sz="2800" dirty="0"/>
              <a:t>MEM XLP</a:t>
            </a:r>
            <a:r>
              <a:rPr lang="zh-CN" altLang="en-US" sz="2800" dirty="0"/>
              <a:t>知识管理体系，快速学习。</a:t>
            </a:r>
          </a:p>
          <a:p>
            <a:endParaRPr lang="zh-CN" altLang="en-US" sz="2800" b="1" dirty="0"/>
          </a:p>
        </p:txBody>
      </p:sp>
      <p:grpSp>
        <p:nvGrpSpPr>
          <p:cNvPr id="14" name="组合 28"/>
          <p:cNvGrpSpPr/>
          <p:nvPr/>
        </p:nvGrpSpPr>
        <p:grpSpPr>
          <a:xfrm>
            <a:off x="6508338" y="447903"/>
            <a:ext cx="1556984" cy="1354322"/>
            <a:chOff x="6373383" y="914758"/>
            <a:chExt cx="1556984" cy="1354322"/>
          </a:xfrm>
        </p:grpSpPr>
        <p:sp>
          <p:nvSpPr>
            <p:cNvPr id="15" name="Oval 9"/>
            <p:cNvSpPr>
              <a:spLocks noChangeArrowheads="1"/>
            </p:cNvSpPr>
            <p:nvPr/>
          </p:nvSpPr>
          <p:spPr bwMode="auto">
            <a:xfrm>
              <a:off x="6414616" y="914758"/>
              <a:ext cx="1354320" cy="1354322"/>
            </a:xfrm>
            <a:prstGeom prst="ellipse">
              <a:avLst/>
            </a:prstGeom>
            <a:solidFill>
              <a:srgbClr val="FF6C4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nvGrpSpPr>
            <p:cNvPr id="16" name="Group 65"/>
            <p:cNvGrpSpPr/>
            <p:nvPr/>
          </p:nvGrpSpPr>
          <p:grpSpPr>
            <a:xfrm>
              <a:off x="6373383" y="969802"/>
              <a:ext cx="1556984" cy="1172727"/>
              <a:chOff x="550885" y="1190671"/>
              <a:chExt cx="3840309" cy="2892537"/>
            </a:xfrm>
            <a:solidFill>
              <a:schemeClr val="bg1"/>
            </a:solidFill>
          </p:grpSpPr>
          <p:sp>
            <p:nvSpPr>
              <p:cNvPr id="17" name="Freeform 14"/>
              <p:cNvSpPr>
                <a:spLocks noEditPoints="1"/>
              </p:cNvSpPr>
              <p:nvPr/>
            </p:nvSpPr>
            <p:spPr bwMode="auto">
              <a:xfrm>
                <a:off x="2425794" y="2978264"/>
                <a:ext cx="149229" cy="239723"/>
              </a:xfrm>
              <a:custGeom>
                <a:avLst/>
                <a:gdLst/>
                <a:ahLst/>
                <a:cxnLst>
                  <a:cxn ang="0">
                    <a:pos x="65" y="30"/>
                  </a:cxn>
                  <a:cxn ang="0">
                    <a:pos x="46" y="17"/>
                  </a:cxn>
                  <a:cxn ang="0">
                    <a:pos x="0" y="0"/>
                  </a:cxn>
                  <a:cxn ang="0">
                    <a:pos x="0" y="122"/>
                  </a:cxn>
                  <a:cxn ang="0">
                    <a:pos x="69" y="86"/>
                  </a:cxn>
                  <a:cxn ang="0">
                    <a:pos x="74" y="48"/>
                  </a:cxn>
                  <a:cxn ang="0">
                    <a:pos x="65" y="30"/>
                  </a:cxn>
                  <a:cxn ang="0">
                    <a:pos x="65" y="30"/>
                  </a:cxn>
                  <a:cxn ang="0">
                    <a:pos x="65" y="30"/>
                  </a:cxn>
                </a:cxnLst>
                <a:rect l="0" t="0" r="r" b="b"/>
                <a:pathLst>
                  <a:path w="76" h="122">
                    <a:moveTo>
                      <a:pt x="65" y="30"/>
                    </a:moveTo>
                    <a:cubicBezTo>
                      <a:pt x="59" y="24"/>
                      <a:pt x="53" y="20"/>
                      <a:pt x="46" y="17"/>
                    </a:cubicBezTo>
                    <a:cubicBezTo>
                      <a:pt x="32" y="9"/>
                      <a:pt x="16" y="4"/>
                      <a:pt x="0" y="0"/>
                    </a:cubicBezTo>
                    <a:cubicBezTo>
                      <a:pt x="0" y="122"/>
                      <a:pt x="0" y="122"/>
                      <a:pt x="0" y="122"/>
                    </a:cubicBezTo>
                    <a:cubicBezTo>
                      <a:pt x="26" y="119"/>
                      <a:pt x="55" y="110"/>
                      <a:pt x="69" y="86"/>
                    </a:cubicBezTo>
                    <a:cubicBezTo>
                      <a:pt x="75" y="75"/>
                      <a:pt x="76" y="61"/>
                      <a:pt x="74" y="48"/>
                    </a:cubicBezTo>
                    <a:cubicBezTo>
                      <a:pt x="72" y="41"/>
                      <a:pt x="69" y="35"/>
                      <a:pt x="65" y="30"/>
                    </a:cubicBezTo>
                    <a:close/>
                    <a:moveTo>
                      <a:pt x="65" y="30"/>
                    </a:moveTo>
                    <a:cubicBezTo>
                      <a:pt x="65" y="30"/>
                      <a:pt x="65" y="30"/>
                      <a:pt x="65"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2559149" y="3148136"/>
                <a:ext cx="1587" cy="1587"/>
              </a:xfrm>
              <a:custGeom>
                <a:avLst/>
                <a:gdLst/>
                <a:ahLst/>
                <a:cxnLst>
                  <a:cxn ang="0">
                    <a:pos x="0" y="0"/>
                  </a:cxn>
                  <a:cxn ang="0">
                    <a:pos x="1" y="0"/>
                  </a:cxn>
                  <a:cxn ang="0">
                    <a:pos x="0" y="0"/>
                  </a:cxn>
                  <a:cxn ang="0">
                    <a:pos x="0" y="0"/>
                  </a:cxn>
                  <a:cxn ang="0">
                    <a:pos x="0" y="0"/>
                  </a:cxn>
                </a:cxnLst>
                <a:rect l="0" t="0" r="r" b="b"/>
                <a:pathLst>
                  <a:path w="1">
                    <a:moveTo>
                      <a:pt x="0" y="0"/>
                    </a:moveTo>
                    <a:cubicBezTo>
                      <a:pt x="0" y="0"/>
                      <a:pt x="0" y="0"/>
                      <a:pt x="1" y="0"/>
                    </a:cubicBezTo>
                    <a:cubicBezTo>
                      <a:pt x="0" y="0"/>
                      <a:pt x="0" y="0"/>
                      <a:pt x="0" y="0"/>
                    </a:cubicBezTo>
                    <a:close/>
                    <a:moveTo>
                      <a:pt x="0" y="0"/>
                    </a:moveTo>
                    <a:cubicBezTo>
                      <a:pt x="0" y="0"/>
                      <a:pt x="0" y="0"/>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2174958" y="2597251"/>
                <a:ext cx="120655" cy="214319"/>
              </a:xfrm>
              <a:custGeom>
                <a:avLst/>
                <a:gdLst/>
                <a:ahLst/>
                <a:cxnLst>
                  <a:cxn ang="0">
                    <a:pos x="9" y="30"/>
                  </a:cxn>
                  <a:cxn ang="0">
                    <a:pos x="1" y="52"/>
                  </a:cxn>
                  <a:cxn ang="0">
                    <a:pos x="4" y="75"/>
                  </a:cxn>
                  <a:cxn ang="0">
                    <a:pos x="18" y="92"/>
                  </a:cxn>
                  <a:cxn ang="0">
                    <a:pos x="40" y="103"/>
                  </a:cxn>
                  <a:cxn ang="0">
                    <a:pos x="61" y="110"/>
                  </a:cxn>
                  <a:cxn ang="0">
                    <a:pos x="61" y="0"/>
                  </a:cxn>
                  <a:cxn ang="0">
                    <a:pos x="9" y="30"/>
                  </a:cxn>
                  <a:cxn ang="0">
                    <a:pos x="9" y="30"/>
                  </a:cxn>
                  <a:cxn ang="0">
                    <a:pos x="9" y="30"/>
                  </a:cxn>
                </a:cxnLst>
                <a:rect l="0" t="0" r="r" b="b"/>
                <a:pathLst>
                  <a:path w="61" h="110">
                    <a:moveTo>
                      <a:pt x="9" y="30"/>
                    </a:moveTo>
                    <a:cubicBezTo>
                      <a:pt x="4" y="37"/>
                      <a:pt x="2" y="44"/>
                      <a:pt x="1" y="52"/>
                    </a:cubicBezTo>
                    <a:cubicBezTo>
                      <a:pt x="0" y="59"/>
                      <a:pt x="1" y="68"/>
                      <a:pt x="4" y="75"/>
                    </a:cubicBezTo>
                    <a:cubicBezTo>
                      <a:pt x="6" y="82"/>
                      <a:pt x="12" y="87"/>
                      <a:pt x="18" y="92"/>
                    </a:cubicBezTo>
                    <a:cubicBezTo>
                      <a:pt x="25" y="96"/>
                      <a:pt x="33" y="100"/>
                      <a:pt x="40" y="103"/>
                    </a:cubicBezTo>
                    <a:cubicBezTo>
                      <a:pt x="47" y="105"/>
                      <a:pt x="54" y="108"/>
                      <a:pt x="61" y="110"/>
                    </a:cubicBezTo>
                    <a:cubicBezTo>
                      <a:pt x="61" y="0"/>
                      <a:pt x="61" y="0"/>
                      <a:pt x="61" y="0"/>
                    </a:cubicBezTo>
                    <a:cubicBezTo>
                      <a:pt x="42" y="4"/>
                      <a:pt x="21" y="13"/>
                      <a:pt x="9" y="30"/>
                    </a:cubicBezTo>
                    <a:close/>
                    <a:moveTo>
                      <a:pt x="9" y="30"/>
                    </a:moveTo>
                    <a:cubicBezTo>
                      <a:pt x="9" y="30"/>
                      <a:pt x="9" y="30"/>
                      <a:pt x="9"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560736" y="3144958"/>
                <a:ext cx="1587" cy="3174"/>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550885" y="1190671"/>
                <a:ext cx="3840309" cy="2892537"/>
              </a:xfrm>
              <a:custGeom>
                <a:avLst/>
                <a:gdLst/>
                <a:ahLst/>
                <a:cxnLst>
                  <a:cxn ang="0">
                    <a:pos x="1000" y="335"/>
                  </a:cxn>
                  <a:cxn ang="0">
                    <a:pos x="1130" y="44"/>
                  </a:cxn>
                  <a:cxn ang="0">
                    <a:pos x="892" y="91"/>
                  </a:cxn>
                  <a:cxn ang="0">
                    <a:pos x="664" y="57"/>
                  </a:cxn>
                  <a:cxn ang="0">
                    <a:pos x="807" y="343"/>
                  </a:cxn>
                  <a:cxn ang="0">
                    <a:pos x="822" y="1394"/>
                  </a:cxn>
                  <a:cxn ang="0">
                    <a:pos x="1000" y="335"/>
                  </a:cxn>
                  <a:cxn ang="0">
                    <a:pos x="1098" y="988"/>
                  </a:cxn>
                  <a:cxn ang="0">
                    <a:pos x="1052" y="1069"/>
                  </a:cxn>
                  <a:cxn ang="0">
                    <a:pos x="957" y="1102"/>
                  </a:cxn>
                  <a:cxn ang="0">
                    <a:pos x="957" y="1138"/>
                  </a:cxn>
                  <a:cxn ang="0">
                    <a:pos x="946" y="1163"/>
                  </a:cxn>
                  <a:cxn ang="0">
                    <a:pos x="910" y="1168"/>
                  </a:cxn>
                  <a:cxn ang="0">
                    <a:pos x="890" y="1138"/>
                  </a:cxn>
                  <a:cxn ang="0">
                    <a:pos x="890" y="1099"/>
                  </a:cxn>
                  <a:cxn ang="0">
                    <a:pos x="873" y="1095"/>
                  </a:cxn>
                  <a:cxn ang="0">
                    <a:pos x="792" y="1045"/>
                  </a:cxn>
                  <a:cxn ang="0">
                    <a:pos x="766" y="1003"/>
                  </a:cxn>
                  <a:cxn ang="0">
                    <a:pos x="762" y="991"/>
                  </a:cxn>
                  <a:cxn ang="0">
                    <a:pos x="759" y="979"/>
                  </a:cxn>
                  <a:cxn ang="0">
                    <a:pos x="763" y="961"/>
                  </a:cxn>
                  <a:cxn ang="0">
                    <a:pos x="796" y="943"/>
                  </a:cxn>
                  <a:cxn ang="0">
                    <a:pos x="825" y="966"/>
                  </a:cxn>
                  <a:cxn ang="0">
                    <a:pos x="828" y="977"/>
                  </a:cxn>
                  <a:cxn ang="0">
                    <a:pos x="833" y="988"/>
                  </a:cxn>
                  <a:cxn ang="0">
                    <a:pos x="848" y="1007"/>
                  </a:cxn>
                  <a:cxn ang="0">
                    <a:pos x="890" y="1030"/>
                  </a:cxn>
                  <a:cxn ang="0">
                    <a:pos x="890" y="898"/>
                  </a:cxn>
                  <a:cxn ang="0">
                    <a:pos x="803" y="860"/>
                  </a:cxn>
                  <a:cxn ang="0">
                    <a:pos x="773" y="824"/>
                  </a:cxn>
                  <a:cxn ang="0">
                    <a:pos x="763" y="776"/>
                  </a:cxn>
                  <a:cxn ang="0">
                    <a:pos x="773" y="728"/>
                  </a:cxn>
                  <a:cxn ang="0">
                    <a:pos x="800" y="690"/>
                  </a:cxn>
                  <a:cxn ang="0">
                    <a:pos x="890" y="650"/>
                  </a:cxn>
                  <a:cxn ang="0">
                    <a:pos x="890" y="613"/>
                  </a:cxn>
                  <a:cxn ang="0">
                    <a:pos x="902" y="588"/>
                  </a:cxn>
                  <a:cxn ang="0">
                    <a:pos x="938" y="583"/>
                  </a:cxn>
                  <a:cxn ang="0">
                    <a:pos x="957" y="613"/>
                  </a:cxn>
                  <a:cxn ang="0">
                    <a:pos x="957" y="650"/>
                  </a:cxn>
                  <a:cxn ang="0">
                    <a:pos x="970" y="652"/>
                  </a:cxn>
                  <a:cxn ang="0">
                    <a:pos x="1058" y="694"/>
                  </a:cxn>
                  <a:cxn ang="0">
                    <a:pos x="1085" y="733"/>
                  </a:cxn>
                  <a:cxn ang="0">
                    <a:pos x="1089" y="745"/>
                  </a:cxn>
                  <a:cxn ang="0">
                    <a:pos x="1092" y="757"/>
                  </a:cxn>
                  <a:cxn ang="0">
                    <a:pos x="1090" y="776"/>
                  </a:cxn>
                  <a:cxn ang="0">
                    <a:pos x="1058" y="795"/>
                  </a:cxn>
                  <a:cxn ang="0">
                    <a:pos x="1028" y="774"/>
                  </a:cxn>
                  <a:cxn ang="0">
                    <a:pos x="1025" y="763"/>
                  </a:cxn>
                  <a:cxn ang="0">
                    <a:pos x="1019" y="752"/>
                  </a:cxn>
                  <a:cxn ang="0">
                    <a:pos x="1003" y="736"/>
                  </a:cxn>
                  <a:cxn ang="0">
                    <a:pos x="957" y="718"/>
                  </a:cxn>
                  <a:cxn ang="0">
                    <a:pos x="957" y="844"/>
                  </a:cxn>
                  <a:cxn ang="0">
                    <a:pos x="1015" y="861"/>
                  </a:cxn>
                  <a:cxn ang="0">
                    <a:pos x="1084" y="916"/>
                  </a:cxn>
                  <a:cxn ang="0">
                    <a:pos x="1084" y="916"/>
                  </a:cxn>
                  <a:cxn ang="0">
                    <a:pos x="1084" y="916"/>
                  </a:cxn>
                  <a:cxn ang="0">
                    <a:pos x="1098" y="988"/>
                  </a:cxn>
                  <a:cxn ang="0">
                    <a:pos x="1098" y="988"/>
                  </a:cxn>
                  <a:cxn ang="0">
                    <a:pos x="1098" y="988"/>
                  </a:cxn>
                </a:cxnLst>
                <a:rect l="0" t="0" r="r" b="b"/>
                <a:pathLst>
                  <a:path w="1960" h="1477">
                    <a:moveTo>
                      <a:pt x="1000" y="335"/>
                    </a:moveTo>
                    <a:cubicBezTo>
                      <a:pt x="1104" y="248"/>
                      <a:pt x="1173" y="53"/>
                      <a:pt x="1130" y="44"/>
                    </a:cubicBezTo>
                    <a:cubicBezTo>
                      <a:pt x="1074" y="33"/>
                      <a:pt x="951" y="83"/>
                      <a:pt x="892" y="91"/>
                    </a:cubicBezTo>
                    <a:cubicBezTo>
                      <a:pt x="808" y="102"/>
                      <a:pt x="716" y="0"/>
                      <a:pt x="664" y="57"/>
                    </a:cubicBezTo>
                    <a:cubicBezTo>
                      <a:pt x="623" y="103"/>
                      <a:pt x="694" y="270"/>
                      <a:pt x="807" y="343"/>
                    </a:cubicBezTo>
                    <a:cubicBezTo>
                      <a:pt x="472" y="507"/>
                      <a:pt x="0" y="1334"/>
                      <a:pt x="822" y="1394"/>
                    </a:cubicBezTo>
                    <a:cubicBezTo>
                      <a:pt x="1960" y="1477"/>
                      <a:pt x="1390" y="496"/>
                      <a:pt x="1000" y="335"/>
                    </a:cubicBezTo>
                    <a:close/>
                    <a:moveTo>
                      <a:pt x="1098" y="988"/>
                    </a:moveTo>
                    <a:cubicBezTo>
                      <a:pt x="1094" y="1020"/>
                      <a:pt x="1077" y="1049"/>
                      <a:pt x="1052" y="1069"/>
                    </a:cubicBezTo>
                    <a:cubicBezTo>
                      <a:pt x="1025" y="1090"/>
                      <a:pt x="991" y="1099"/>
                      <a:pt x="957" y="1102"/>
                    </a:cubicBezTo>
                    <a:cubicBezTo>
                      <a:pt x="957" y="1138"/>
                      <a:pt x="957" y="1138"/>
                      <a:pt x="957" y="1138"/>
                    </a:cubicBezTo>
                    <a:cubicBezTo>
                      <a:pt x="957" y="1147"/>
                      <a:pt x="953" y="1156"/>
                      <a:pt x="946" y="1163"/>
                    </a:cubicBezTo>
                    <a:cubicBezTo>
                      <a:pt x="936" y="1171"/>
                      <a:pt x="922" y="1174"/>
                      <a:pt x="910" y="1168"/>
                    </a:cubicBezTo>
                    <a:cubicBezTo>
                      <a:pt x="898" y="1163"/>
                      <a:pt x="890" y="1151"/>
                      <a:pt x="890" y="1138"/>
                    </a:cubicBezTo>
                    <a:cubicBezTo>
                      <a:pt x="890" y="1099"/>
                      <a:pt x="890" y="1099"/>
                      <a:pt x="890" y="1099"/>
                    </a:cubicBezTo>
                    <a:cubicBezTo>
                      <a:pt x="885" y="1098"/>
                      <a:pt x="879" y="1096"/>
                      <a:pt x="873" y="1095"/>
                    </a:cubicBezTo>
                    <a:cubicBezTo>
                      <a:pt x="842" y="1086"/>
                      <a:pt x="813" y="1069"/>
                      <a:pt x="792" y="1045"/>
                    </a:cubicBezTo>
                    <a:cubicBezTo>
                      <a:pt x="781" y="1032"/>
                      <a:pt x="772" y="1018"/>
                      <a:pt x="766" y="1003"/>
                    </a:cubicBezTo>
                    <a:cubicBezTo>
                      <a:pt x="765" y="999"/>
                      <a:pt x="763" y="995"/>
                      <a:pt x="762" y="991"/>
                    </a:cubicBezTo>
                    <a:cubicBezTo>
                      <a:pt x="761" y="987"/>
                      <a:pt x="760" y="983"/>
                      <a:pt x="759" y="979"/>
                    </a:cubicBezTo>
                    <a:cubicBezTo>
                      <a:pt x="759" y="973"/>
                      <a:pt x="760" y="966"/>
                      <a:pt x="763" y="961"/>
                    </a:cubicBezTo>
                    <a:cubicBezTo>
                      <a:pt x="769" y="949"/>
                      <a:pt x="782" y="942"/>
                      <a:pt x="796" y="943"/>
                    </a:cubicBezTo>
                    <a:cubicBezTo>
                      <a:pt x="809" y="944"/>
                      <a:pt x="820" y="953"/>
                      <a:pt x="825" y="966"/>
                    </a:cubicBezTo>
                    <a:cubicBezTo>
                      <a:pt x="826" y="969"/>
                      <a:pt x="827" y="973"/>
                      <a:pt x="828" y="977"/>
                    </a:cubicBezTo>
                    <a:cubicBezTo>
                      <a:pt x="830" y="981"/>
                      <a:pt x="831" y="985"/>
                      <a:pt x="833" y="988"/>
                    </a:cubicBezTo>
                    <a:cubicBezTo>
                      <a:pt x="837" y="995"/>
                      <a:pt x="842" y="1001"/>
                      <a:pt x="848" y="1007"/>
                    </a:cubicBezTo>
                    <a:cubicBezTo>
                      <a:pt x="860" y="1018"/>
                      <a:pt x="875" y="1026"/>
                      <a:pt x="890" y="1030"/>
                    </a:cubicBezTo>
                    <a:cubicBezTo>
                      <a:pt x="890" y="898"/>
                      <a:pt x="890" y="898"/>
                      <a:pt x="890" y="898"/>
                    </a:cubicBezTo>
                    <a:cubicBezTo>
                      <a:pt x="860" y="890"/>
                      <a:pt x="828" y="880"/>
                      <a:pt x="803" y="860"/>
                    </a:cubicBezTo>
                    <a:cubicBezTo>
                      <a:pt x="790" y="850"/>
                      <a:pt x="780" y="838"/>
                      <a:pt x="773" y="824"/>
                    </a:cubicBezTo>
                    <a:cubicBezTo>
                      <a:pt x="766" y="809"/>
                      <a:pt x="763" y="793"/>
                      <a:pt x="763" y="776"/>
                    </a:cubicBezTo>
                    <a:cubicBezTo>
                      <a:pt x="763" y="760"/>
                      <a:pt x="766" y="743"/>
                      <a:pt x="773" y="728"/>
                    </a:cubicBezTo>
                    <a:cubicBezTo>
                      <a:pt x="779" y="714"/>
                      <a:pt x="789" y="701"/>
                      <a:pt x="800" y="690"/>
                    </a:cubicBezTo>
                    <a:cubicBezTo>
                      <a:pt x="825" y="668"/>
                      <a:pt x="858" y="655"/>
                      <a:pt x="890" y="650"/>
                    </a:cubicBezTo>
                    <a:cubicBezTo>
                      <a:pt x="890" y="613"/>
                      <a:pt x="890" y="613"/>
                      <a:pt x="890" y="613"/>
                    </a:cubicBezTo>
                    <a:cubicBezTo>
                      <a:pt x="890" y="604"/>
                      <a:pt x="895" y="595"/>
                      <a:pt x="902" y="588"/>
                    </a:cubicBezTo>
                    <a:cubicBezTo>
                      <a:pt x="912" y="580"/>
                      <a:pt x="926" y="577"/>
                      <a:pt x="938" y="583"/>
                    </a:cubicBezTo>
                    <a:cubicBezTo>
                      <a:pt x="950" y="588"/>
                      <a:pt x="957" y="600"/>
                      <a:pt x="957" y="613"/>
                    </a:cubicBezTo>
                    <a:cubicBezTo>
                      <a:pt x="957" y="650"/>
                      <a:pt x="957" y="650"/>
                      <a:pt x="957" y="650"/>
                    </a:cubicBezTo>
                    <a:cubicBezTo>
                      <a:pt x="962" y="651"/>
                      <a:pt x="966" y="651"/>
                      <a:pt x="970" y="652"/>
                    </a:cubicBezTo>
                    <a:cubicBezTo>
                      <a:pt x="1003" y="658"/>
                      <a:pt x="1034" y="671"/>
                      <a:pt x="1058" y="694"/>
                    </a:cubicBezTo>
                    <a:cubicBezTo>
                      <a:pt x="1069" y="705"/>
                      <a:pt x="1078" y="719"/>
                      <a:pt x="1085" y="733"/>
                    </a:cubicBezTo>
                    <a:cubicBezTo>
                      <a:pt x="1086" y="737"/>
                      <a:pt x="1088" y="741"/>
                      <a:pt x="1089" y="745"/>
                    </a:cubicBezTo>
                    <a:cubicBezTo>
                      <a:pt x="1091" y="749"/>
                      <a:pt x="1092" y="753"/>
                      <a:pt x="1092" y="757"/>
                    </a:cubicBezTo>
                    <a:cubicBezTo>
                      <a:pt x="1093" y="763"/>
                      <a:pt x="1092" y="770"/>
                      <a:pt x="1090" y="776"/>
                    </a:cubicBezTo>
                    <a:cubicBezTo>
                      <a:pt x="1084" y="788"/>
                      <a:pt x="1071" y="796"/>
                      <a:pt x="1058" y="795"/>
                    </a:cubicBezTo>
                    <a:cubicBezTo>
                      <a:pt x="1045" y="795"/>
                      <a:pt x="1033" y="786"/>
                      <a:pt x="1028" y="774"/>
                    </a:cubicBezTo>
                    <a:cubicBezTo>
                      <a:pt x="1027" y="770"/>
                      <a:pt x="1026" y="766"/>
                      <a:pt x="1025" y="763"/>
                    </a:cubicBezTo>
                    <a:cubicBezTo>
                      <a:pt x="1023" y="759"/>
                      <a:pt x="1021" y="756"/>
                      <a:pt x="1019" y="752"/>
                    </a:cubicBezTo>
                    <a:cubicBezTo>
                      <a:pt x="1015" y="746"/>
                      <a:pt x="1010" y="740"/>
                      <a:pt x="1003" y="736"/>
                    </a:cubicBezTo>
                    <a:cubicBezTo>
                      <a:pt x="990" y="726"/>
                      <a:pt x="974" y="721"/>
                      <a:pt x="957" y="718"/>
                    </a:cubicBezTo>
                    <a:cubicBezTo>
                      <a:pt x="957" y="844"/>
                      <a:pt x="957" y="844"/>
                      <a:pt x="957" y="844"/>
                    </a:cubicBezTo>
                    <a:cubicBezTo>
                      <a:pt x="977" y="849"/>
                      <a:pt x="996" y="854"/>
                      <a:pt x="1015" y="861"/>
                    </a:cubicBezTo>
                    <a:cubicBezTo>
                      <a:pt x="1043" y="872"/>
                      <a:pt x="1069" y="889"/>
                      <a:pt x="1084" y="916"/>
                    </a:cubicBezTo>
                    <a:cubicBezTo>
                      <a:pt x="1082" y="912"/>
                      <a:pt x="1080" y="908"/>
                      <a:pt x="1084" y="916"/>
                    </a:cubicBezTo>
                    <a:cubicBezTo>
                      <a:pt x="1089" y="924"/>
                      <a:pt x="1087" y="920"/>
                      <a:pt x="1084" y="916"/>
                    </a:cubicBezTo>
                    <a:cubicBezTo>
                      <a:pt x="1097" y="938"/>
                      <a:pt x="1101" y="963"/>
                      <a:pt x="1098" y="988"/>
                    </a:cubicBezTo>
                    <a:close/>
                    <a:moveTo>
                      <a:pt x="1098" y="988"/>
                    </a:moveTo>
                    <a:cubicBezTo>
                      <a:pt x="1098" y="988"/>
                      <a:pt x="1098" y="988"/>
                      <a:pt x="1098" y="98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2559051" y="3149601"/>
                <a:ext cx="1587" cy="1587"/>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3" name="组合 4"/>
          <p:cNvGrpSpPr/>
          <p:nvPr/>
        </p:nvGrpSpPr>
        <p:grpSpPr>
          <a:xfrm>
            <a:off x="9543972" y="367678"/>
            <a:ext cx="1354320" cy="1434547"/>
            <a:chOff x="8195570" y="949806"/>
            <a:chExt cx="1354320" cy="1354322"/>
          </a:xfrm>
        </p:grpSpPr>
        <p:sp>
          <p:nvSpPr>
            <p:cNvPr id="24" name="Oval 9"/>
            <p:cNvSpPr>
              <a:spLocks noChangeArrowheads="1"/>
            </p:cNvSpPr>
            <p:nvPr/>
          </p:nvSpPr>
          <p:spPr bwMode="auto">
            <a:xfrm>
              <a:off x="8195570" y="949806"/>
              <a:ext cx="1354320" cy="1354322"/>
            </a:xfrm>
            <a:prstGeom prst="ellipse">
              <a:avLst/>
            </a:prstGeom>
            <a:solidFill>
              <a:srgbClr val="FF6C4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nvGrpSpPr>
            <p:cNvPr id="25" name="Group 52"/>
            <p:cNvGrpSpPr/>
            <p:nvPr/>
          </p:nvGrpSpPr>
          <p:grpSpPr>
            <a:xfrm>
              <a:off x="8348460" y="1217842"/>
              <a:ext cx="1096834" cy="898320"/>
              <a:chOff x="1968028" y="4376288"/>
              <a:chExt cx="868363" cy="711200"/>
            </a:xfrm>
            <a:solidFill>
              <a:schemeClr val="bg1"/>
            </a:solidFill>
          </p:grpSpPr>
          <p:sp>
            <p:nvSpPr>
              <p:cNvPr id="26" name="Freeform 14"/>
              <p:cNvSpPr>
                <a:spLocks/>
              </p:cNvSpPr>
              <p:nvPr/>
            </p:nvSpPr>
            <p:spPr bwMode="auto">
              <a:xfrm>
                <a:off x="1968028" y="4512813"/>
                <a:ext cx="155575" cy="314325"/>
              </a:xfrm>
              <a:custGeom>
                <a:avLst/>
                <a:gdLst>
                  <a:gd name="T0" fmla="*/ 0 w 433"/>
                  <a:gd name="T1" fmla="*/ 435 h 871"/>
                  <a:gd name="T2" fmla="*/ 433 w 433"/>
                  <a:gd name="T3" fmla="*/ 871 h 871"/>
                  <a:gd name="T4" fmla="*/ 433 w 433"/>
                  <a:gd name="T5" fmla="*/ 0 h 871"/>
                  <a:gd name="T6" fmla="*/ 0 w 433"/>
                  <a:gd name="T7" fmla="*/ 435 h 871"/>
                </a:gdLst>
                <a:ahLst/>
                <a:cxnLst>
                  <a:cxn ang="0">
                    <a:pos x="T0" y="T1"/>
                  </a:cxn>
                  <a:cxn ang="0">
                    <a:pos x="T2" y="T3"/>
                  </a:cxn>
                  <a:cxn ang="0">
                    <a:pos x="T4" y="T5"/>
                  </a:cxn>
                  <a:cxn ang="0">
                    <a:pos x="T6" y="T7"/>
                  </a:cxn>
                </a:cxnLst>
                <a:rect l="0" t="0" r="r" b="b"/>
                <a:pathLst>
                  <a:path w="433" h="871">
                    <a:moveTo>
                      <a:pt x="0" y="435"/>
                    </a:moveTo>
                    <a:cubicBezTo>
                      <a:pt x="0" y="676"/>
                      <a:pt x="194" y="871"/>
                      <a:pt x="433" y="871"/>
                    </a:cubicBezTo>
                    <a:lnTo>
                      <a:pt x="433" y="0"/>
                    </a:lnTo>
                    <a:cubicBezTo>
                      <a:pt x="194" y="0"/>
                      <a:pt x="0" y="195"/>
                      <a:pt x="0" y="4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p>
            </p:txBody>
          </p:sp>
          <p:sp>
            <p:nvSpPr>
              <p:cNvPr id="27" name="Freeform 15"/>
              <p:cNvSpPr>
                <a:spLocks/>
              </p:cNvSpPr>
              <p:nvPr/>
            </p:nvSpPr>
            <p:spPr bwMode="auto">
              <a:xfrm>
                <a:off x="2164878" y="4379463"/>
                <a:ext cx="457200" cy="581025"/>
              </a:xfrm>
              <a:custGeom>
                <a:avLst/>
                <a:gdLst>
                  <a:gd name="T0" fmla="*/ 109 w 288"/>
                  <a:gd name="T1" fmla="*/ 85 h 366"/>
                  <a:gd name="T2" fmla="*/ 0 w 288"/>
                  <a:gd name="T3" fmla="*/ 85 h 366"/>
                  <a:gd name="T4" fmla="*/ 0 w 288"/>
                  <a:gd name="T5" fmla="*/ 283 h 366"/>
                  <a:gd name="T6" fmla="*/ 109 w 288"/>
                  <a:gd name="T7" fmla="*/ 283 h 366"/>
                  <a:gd name="T8" fmla="*/ 288 w 288"/>
                  <a:gd name="T9" fmla="*/ 366 h 366"/>
                  <a:gd name="T10" fmla="*/ 288 w 288"/>
                  <a:gd name="T11" fmla="*/ 0 h 366"/>
                  <a:gd name="T12" fmla="*/ 109 w 288"/>
                  <a:gd name="T13" fmla="*/ 85 h 366"/>
                </a:gdLst>
                <a:ahLst/>
                <a:cxnLst>
                  <a:cxn ang="0">
                    <a:pos x="T0" y="T1"/>
                  </a:cxn>
                  <a:cxn ang="0">
                    <a:pos x="T2" y="T3"/>
                  </a:cxn>
                  <a:cxn ang="0">
                    <a:pos x="T4" y="T5"/>
                  </a:cxn>
                  <a:cxn ang="0">
                    <a:pos x="T6" y="T7"/>
                  </a:cxn>
                  <a:cxn ang="0">
                    <a:pos x="T8" y="T9"/>
                  </a:cxn>
                  <a:cxn ang="0">
                    <a:pos x="T10" y="T11"/>
                  </a:cxn>
                  <a:cxn ang="0">
                    <a:pos x="T12" y="T13"/>
                  </a:cxn>
                </a:cxnLst>
                <a:rect l="0" t="0" r="r" b="b"/>
                <a:pathLst>
                  <a:path w="288" h="366">
                    <a:moveTo>
                      <a:pt x="109" y="85"/>
                    </a:moveTo>
                    <a:lnTo>
                      <a:pt x="0" y="85"/>
                    </a:lnTo>
                    <a:lnTo>
                      <a:pt x="0" y="283"/>
                    </a:lnTo>
                    <a:lnTo>
                      <a:pt x="109" y="283"/>
                    </a:lnTo>
                    <a:lnTo>
                      <a:pt x="288" y="366"/>
                    </a:lnTo>
                    <a:lnTo>
                      <a:pt x="288" y="0"/>
                    </a:lnTo>
                    <a:lnTo>
                      <a:pt x="109" y="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28" name="Freeform 16"/>
              <p:cNvSpPr>
                <a:spLocks/>
              </p:cNvSpPr>
              <p:nvPr/>
            </p:nvSpPr>
            <p:spPr bwMode="auto">
              <a:xfrm>
                <a:off x="2164878" y="4865238"/>
                <a:ext cx="212725" cy="222250"/>
              </a:xfrm>
              <a:custGeom>
                <a:avLst/>
                <a:gdLst>
                  <a:gd name="T0" fmla="*/ 593 w 593"/>
                  <a:gd name="T1" fmla="*/ 621 h 621"/>
                  <a:gd name="T2" fmla="*/ 0 w 593"/>
                  <a:gd name="T3" fmla="*/ 0 h 621"/>
                  <a:gd name="T4" fmla="*/ 226 w 593"/>
                  <a:gd name="T5" fmla="*/ 0 h 621"/>
                  <a:gd name="T6" fmla="*/ 593 w 593"/>
                  <a:gd name="T7" fmla="*/ 395 h 621"/>
                  <a:gd name="T8" fmla="*/ 593 w 593"/>
                  <a:gd name="T9" fmla="*/ 621 h 621"/>
                </a:gdLst>
                <a:ahLst/>
                <a:cxnLst>
                  <a:cxn ang="0">
                    <a:pos x="T0" y="T1"/>
                  </a:cxn>
                  <a:cxn ang="0">
                    <a:pos x="T2" y="T3"/>
                  </a:cxn>
                  <a:cxn ang="0">
                    <a:pos x="T4" y="T5"/>
                  </a:cxn>
                  <a:cxn ang="0">
                    <a:pos x="T6" y="T7"/>
                  </a:cxn>
                  <a:cxn ang="0">
                    <a:pos x="T8" y="T9"/>
                  </a:cxn>
                </a:cxnLst>
                <a:rect l="0" t="0" r="r" b="b"/>
                <a:pathLst>
                  <a:path w="593" h="621">
                    <a:moveTo>
                      <a:pt x="593" y="621"/>
                    </a:moveTo>
                    <a:cubicBezTo>
                      <a:pt x="265" y="608"/>
                      <a:pt x="0" y="327"/>
                      <a:pt x="0" y="0"/>
                    </a:cubicBezTo>
                    <a:lnTo>
                      <a:pt x="226" y="0"/>
                    </a:lnTo>
                    <a:cubicBezTo>
                      <a:pt x="226" y="211"/>
                      <a:pt x="383" y="386"/>
                      <a:pt x="593" y="395"/>
                    </a:cubicBezTo>
                    <a:lnTo>
                      <a:pt x="593" y="62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p>
            </p:txBody>
          </p:sp>
          <p:sp>
            <p:nvSpPr>
              <p:cNvPr id="29" name="Freeform 17"/>
              <p:cNvSpPr>
                <a:spLocks noEditPoints="1"/>
              </p:cNvSpPr>
              <p:nvPr/>
            </p:nvSpPr>
            <p:spPr bwMode="auto">
              <a:xfrm>
                <a:off x="2661766" y="4376288"/>
                <a:ext cx="174625" cy="588963"/>
              </a:xfrm>
              <a:custGeom>
                <a:avLst/>
                <a:gdLst>
                  <a:gd name="T0" fmla="*/ 0 w 484"/>
                  <a:gd name="T1" fmla="*/ 1636 h 1637"/>
                  <a:gd name="T2" fmla="*/ 146 w 484"/>
                  <a:gd name="T3" fmla="*/ 1637 h 1637"/>
                  <a:gd name="T4" fmla="*/ 146 w 484"/>
                  <a:gd name="T5" fmla="*/ 0 h 1637"/>
                  <a:gd name="T6" fmla="*/ 0 w 484"/>
                  <a:gd name="T7" fmla="*/ 0 h 1637"/>
                  <a:gd name="T8" fmla="*/ 0 w 484"/>
                  <a:gd name="T9" fmla="*/ 1636 h 1637"/>
                  <a:gd name="T10" fmla="*/ 259 w 484"/>
                  <a:gd name="T11" fmla="*/ 593 h 1637"/>
                  <a:gd name="T12" fmla="*/ 259 w 484"/>
                  <a:gd name="T13" fmla="*/ 1044 h 1637"/>
                  <a:gd name="T14" fmla="*/ 484 w 484"/>
                  <a:gd name="T15" fmla="*/ 818 h 1637"/>
                  <a:gd name="T16" fmla="*/ 259 w 484"/>
                  <a:gd name="T17" fmla="*/ 593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1637">
                    <a:moveTo>
                      <a:pt x="0" y="1636"/>
                    </a:moveTo>
                    <a:lnTo>
                      <a:pt x="146" y="1637"/>
                    </a:lnTo>
                    <a:lnTo>
                      <a:pt x="146" y="0"/>
                    </a:lnTo>
                    <a:lnTo>
                      <a:pt x="0" y="0"/>
                    </a:lnTo>
                    <a:lnTo>
                      <a:pt x="0" y="1636"/>
                    </a:lnTo>
                    <a:close/>
                    <a:moveTo>
                      <a:pt x="259" y="593"/>
                    </a:moveTo>
                    <a:lnTo>
                      <a:pt x="259" y="1044"/>
                    </a:lnTo>
                    <a:cubicBezTo>
                      <a:pt x="380" y="1044"/>
                      <a:pt x="484" y="950"/>
                      <a:pt x="484" y="818"/>
                    </a:cubicBezTo>
                    <a:cubicBezTo>
                      <a:pt x="484" y="686"/>
                      <a:pt x="380" y="593"/>
                      <a:pt x="259" y="59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p>
            </p:txBody>
          </p:sp>
        </p:grpSp>
      </p:grpSp>
      <p:grpSp>
        <p:nvGrpSpPr>
          <p:cNvPr id="30" name="组合 29"/>
          <p:cNvGrpSpPr/>
          <p:nvPr/>
        </p:nvGrpSpPr>
        <p:grpSpPr>
          <a:xfrm>
            <a:off x="4035941" y="428329"/>
            <a:ext cx="1354320" cy="1354322"/>
            <a:chOff x="4059680" y="2321085"/>
            <a:chExt cx="1354320" cy="1354322"/>
          </a:xfrm>
        </p:grpSpPr>
        <p:sp>
          <p:nvSpPr>
            <p:cNvPr id="31" name="Oval 9"/>
            <p:cNvSpPr>
              <a:spLocks noChangeArrowheads="1"/>
            </p:cNvSpPr>
            <p:nvPr/>
          </p:nvSpPr>
          <p:spPr bwMode="auto">
            <a:xfrm>
              <a:off x="4059680" y="2321085"/>
              <a:ext cx="1354320" cy="1354322"/>
            </a:xfrm>
            <a:prstGeom prst="ellipse">
              <a:avLst/>
            </a:prstGeom>
            <a:solidFill>
              <a:srgbClr val="FF6C4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sp>
          <p:nvSpPr>
            <p:cNvPr id="32" name="Freeform 17"/>
            <p:cNvSpPr>
              <a:spLocks noEditPoints="1"/>
            </p:cNvSpPr>
            <p:nvPr/>
          </p:nvSpPr>
          <p:spPr bwMode="auto">
            <a:xfrm>
              <a:off x="4192537" y="2527488"/>
              <a:ext cx="1042273" cy="83293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3" name="组合 2"/>
          <p:cNvGrpSpPr/>
          <p:nvPr/>
        </p:nvGrpSpPr>
        <p:grpSpPr>
          <a:xfrm>
            <a:off x="1057938" y="439506"/>
            <a:ext cx="1353635" cy="1354320"/>
            <a:chOff x="1587311" y="2475580"/>
            <a:chExt cx="1353635" cy="1354320"/>
          </a:xfrm>
        </p:grpSpPr>
        <p:sp>
          <p:nvSpPr>
            <p:cNvPr id="34" name="Oval 7"/>
            <p:cNvSpPr>
              <a:spLocks noChangeArrowheads="1"/>
            </p:cNvSpPr>
            <p:nvPr/>
          </p:nvSpPr>
          <p:spPr bwMode="auto">
            <a:xfrm>
              <a:off x="1587311" y="2475580"/>
              <a:ext cx="1353635" cy="1354320"/>
            </a:xfrm>
            <a:prstGeom prst="ellipse">
              <a:avLst/>
            </a:prstGeom>
            <a:solidFill>
              <a:srgbClr val="FF6C4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endParaRPr lang="zh-CN" altLang="en-US" sz="4268"/>
            </a:p>
          </p:txBody>
        </p:sp>
        <p:grpSp>
          <p:nvGrpSpPr>
            <p:cNvPr id="35" name="Group 13"/>
            <p:cNvGrpSpPr/>
            <p:nvPr/>
          </p:nvGrpSpPr>
          <p:grpSpPr>
            <a:xfrm>
              <a:off x="1607356" y="2770345"/>
              <a:ext cx="1313543" cy="1021646"/>
              <a:chOff x="4146807" y="4475116"/>
              <a:chExt cx="810979" cy="630762"/>
            </a:xfrm>
          </p:grpSpPr>
          <p:sp>
            <p:nvSpPr>
              <p:cNvPr id="36" name="Freeform 5"/>
              <p:cNvSpPr>
                <a:spLocks/>
              </p:cNvSpPr>
              <p:nvPr/>
            </p:nvSpPr>
            <p:spPr bwMode="auto">
              <a:xfrm>
                <a:off x="4245636" y="4475116"/>
                <a:ext cx="712150" cy="590068"/>
              </a:xfrm>
              <a:custGeom>
                <a:avLst/>
                <a:gdLst>
                  <a:gd name="T0" fmla="*/ 1033 w 1075"/>
                  <a:gd name="T1" fmla="*/ 238 h 887"/>
                  <a:gd name="T2" fmla="*/ 889 w 1075"/>
                  <a:gd name="T3" fmla="*/ 60 h 887"/>
                  <a:gd name="T4" fmla="*/ 799 w 1075"/>
                  <a:gd name="T5" fmla="*/ 88 h 887"/>
                  <a:gd name="T6" fmla="*/ 677 w 1075"/>
                  <a:gd name="T7" fmla="*/ 46 h 887"/>
                  <a:gd name="T8" fmla="*/ 584 w 1075"/>
                  <a:gd name="T9" fmla="*/ 0 h 887"/>
                  <a:gd name="T10" fmla="*/ 522 w 1075"/>
                  <a:gd name="T11" fmla="*/ 23 h 887"/>
                  <a:gd name="T12" fmla="*/ 610 w 1075"/>
                  <a:gd name="T13" fmla="*/ 68 h 887"/>
                  <a:gd name="T14" fmla="*/ 652 w 1075"/>
                  <a:gd name="T15" fmla="*/ 130 h 887"/>
                  <a:gd name="T16" fmla="*/ 703 w 1075"/>
                  <a:gd name="T17" fmla="*/ 246 h 887"/>
                  <a:gd name="T18" fmla="*/ 672 w 1075"/>
                  <a:gd name="T19" fmla="*/ 336 h 887"/>
                  <a:gd name="T20" fmla="*/ 548 w 1075"/>
                  <a:gd name="T21" fmla="*/ 317 h 887"/>
                  <a:gd name="T22" fmla="*/ 463 w 1075"/>
                  <a:gd name="T23" fmla="*/ 206 h 887"/>
                  <a:gd name="T24" fmla="*/ 384 w 1075"/>
                  <a:gd name="T25" fmla="*/ 209 h 887"/>
                  <a:gd name="T26" fmla="*/ 192 w 1075"/>
                  <a:gd name="T27" fmla="*/ 345 h 887"/>
                  <a:gd name="T28" fmla="*/ 68 w 1075"/>
                  <a:gd name="T29" fmla="*/ 463 h 887"/>
                  <a:gd name="T30" fmla="*/ 6 w 1075"/>
                  <a:gd name="T31" fmla="*/ 576 h 887"/>
                  <a:gd name="T32" fmla="*/ 51 w 1075"/>
                  <a:gd name="T33" fmla="*/ 624 h 887"/>
                  <a:gd name="T34" fmla="*/ 102 w 1075"/>
                  <a:gd name="T35" fmla="*/ 596 h 887"/>
                  <a:gd name="T36" fmla="*/ 212 w 1075"/>
                  <a:gd name="T37" fmla="*/ 497 h 887"/>
                  <a:gd name="T38" fmla="*/ 217 w 1075"/>
                  <a:gd name="T39" fmla="*/ 534 h 887"/>
                  <a:gd name="T40" fmla="*/ 116 w 1075"/>
                  <a:gd name="T41" fmla="*/ 633 h 887"/>
                  <a:gd name="T42" fmla="*/ 99 w 1075"/>
                  <a:gd name="T43" fmla="*/ 692 h 887"/>
                  <a:gd name="T44" fmla="*/ 150 w 1075"/>
                  <a:gd name="T45" fmla="*/ 734 h 887"/>
                  <a:gd name="T46" fmla="*/ 198 w 1075"/>
                  <a:gd name="T47" fmla="*/ 706 h 887"/>
                  <a:gd name="T48" fmla="*/ 308 w 1075"/>
                  <a:gd name="T49" fmla="*/ 602 h 887"/>
                  <a:gd name="T50" fmla="*/ 319 w 1075"/>
                  <a:gd name="T51" fmla="*/ 633 h 887"/>
                  <a:gd name="T52" fmla="*/ 212 w 1075"/>
                  <a:gd name="T53" fmla="*/ 743 h 887"/>
                  <a:gd name="T54" fmla="*/ 209 w 1075"/>
                  <a:gd name="T55" fmla="*/ 782 h 887"/>
                  <a:gd name="T56" fmla="*/ 277 w 1075"/>
                  <a:gd name="T57" fmla="*/ 796 h 887"/>
                  <a:gd name="T58" fmla="*/ 339 w 1075"/>
                  <a:gd name="T59" fmla="*/ 757 h 887"/>
                  <a:gd name="T60" fmla="*/ 342 w 1075"/>
                  <a:gd name="T61" fmla="*/ 785 h 887"/>
                  <a:gd name="T62" fmla="*/ 322 w 1075"/>
                  <a:gd name="T63" fmla="*/ 810 h 887"/>
                  <a:gd name="T64" fmla="*/ 328 w 1075"/>
                  <a:gd name="T65" fmla="*/ 856 h 887"/>
                  <a:gd name="T66" fmla="*/ 381 w 1075"/>
                  <a:gd name="T67" fmla="*/ 875 h 887"/>
                  <a:gd name="T68" fmla="*/ 415 w 1075"/>
                  <a:gd name="T69" fmla="*/ 836 h 887"/>
                  <a:gd name="T70" fmla="*/ 423 w 1075"/>
                  <a:gd name="T71" fmla="*/ 771 h 887"/>
                  <a:gd name="T72" fmla="*/ 457 w 1075"/>
                  <a:gd name="T73" fmla="*/ 746 h 887"/>
                  <a:gd name="T74" fmla="*/ 466 w 1075"/>
                  <a:gd name="T75" fmla="*/ 633 h 887"/>
                  <a:gd name="T76" fmla="*/ 570 w 1075"/>
                  <a:gd name="T77" fmla="*/ 641 h 887"/>
                  <a:gd name="T78" fmla="*/ 624 w 1075"/>
                  <a:gd name="T79" fmla="*/ 554 h 887"/>
                  <a:gd name="T80" fmla="*/ 734 w 1075"/>
                  <a:gd name="T81" fmla="*/ 602 h 887"/>
                  <a:gd name="T82" fmla="*/ 802 w 1075"/>
                  <a:gd name="T83" fmla="*/ 537 h 887"/>
                  <a:gd name="T84" fmla="*/ 889 w 1075"/>
                  <a:gd name="T85" fmla="*/ 545 h 887"/>
                  <a:gd name="T86" fmla="*/ 931 w 1075"/>
                  <a:gd name="T87" fmla="*/ 511 h 887"/>
                  <a:gd name="T88" fmla="*/ 1042 w 1075"/>
                  <a:gd name="T89" fmla="*/ 458 h 887"/>
                  <a:gd name="T90" fmla="*/ 1033 w 1075"/>
                  <a:gd name="T91" fmla="*/ 238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75" h="887">
                    <a:moveTo>
                      <a:pt x="1033" y="238"/>
                    </a:moveTo>
                    <a:cubicBezTo>
                      <a:pt x="996" y="147"/>
                      <a:pt x="931" y="43"/>
                      <a:pt x="889" y="60"/>
                    </a:cubicBezTo>
                    <a:cubicBezTo>
                      <a:pt x="850" y="77"/>
                      <a:pt x="824" y="91"/>
                      <a:pt x="799" y="88"/>
                    </a:cubicBezTo>
                    <a:cubicBezTo>
                      <a:pt x="773" y="85"/>
                      <a:pt x="731" y="79"/>
                      <a:pt x="677" y="46"/>
                    </a:cubicBezTo>
                    <a:cubicBezTo>
                      <a:pt x="666" y="40"/>
                      <a:pt x="615" y="0"/>
                      <a:pt x="584" y="0"/>
                    </a:cubicBezTo>
                    <a:cubicBezTo>
                      <a:pt x="550" y="3"/>
                      <a:pt x="517" y="15"/>
                      <a:pt x="522" y="23"/>
                    </a:cubicBezTo>
                    <a:cubicBezTo>
                      <a:pt x="531" y="37"/>
                      <a:pt x="596" y="51"/>
                      <a:pt x="610" y="68"/>
                    </a:cubicBezTo>
                    <a:cubicBezTo>
                      <a:pt x="621" y="79"/>
                      <a:pt x="644" y="105"/>
                      <a:pt x="652" y="130"/>
                    </a:cubicBezTo>
                    <a:cubicBezTo>
                      <a:pt x="661" y="156"/>
                      <a:pt x="666" y="201"/>
                      <a:pt x="703" y="246"/>
                    </a:cubicBezTo>
                    <a:cubicBezTo>
                      <a:pt x="717" y="263"/>
                      <a:pt x="709" y="308"/>
                      <a:pt x="672" y="336"/>
                    </a:cubicBezTo>
                    <a:cubicBezTo>
                      <a:pt x="635" y="362"/>
                      <a:pt x="579" y="348"/>
                      <a:pt x="548" y="317"/>
                    </a:cubicBezTo>
                    <a:cubicBezTo>
                      <a:pt x="514" y="283"/>
                      <a:pt x="480" y="221"/>
                      <a:pt x="463" y="206"/>
                    </a:cubicBezTo>
                    <a:cubicBezTo>
                      <a:pt x="446" y="190"/>
                      <a:pt x="404" y="198"/>
                      <a:pt x="384" y="209"/>
                    </a:cubicBezTo>
                    <a:cubicBezTo>
                      <a:pt x="353" y="229"/>
                      <a:pt x="251" y="302"/>
                      <a:pt x="192" y="345"/>
                    </a:cubicBezTo>
                    <a:cubicBezTo>
                      <a:pt x="161" y="367"/>
                      <a:pt x="85" y="444"/>
                      <a:pt x="68" y="463"/>
                    </a:cubicBezTo>
                    <a:cubicBezTo>
                      <a:pt x="51" y="483"/>
                      <a:pt x="0" y="551"/>
                      <a:pt x="6" y="576"/>
                    </a:cubicBezTo>
                    <a:cubicBezTo>
                      <a:pt x="11" y="602"/>
                      <a:pt x="31" y="627"/>
                      <a:pt x="51" y="624"/>
                    </a:cubicBezTo>
                    <a:cubicBezTo>
                      <a:pt x="71" y="624"/>
                      <a:pt x="82" y="613"/>
                      <a:pt x="102" y="596"/>
                    </a:cubicBezTo>
                    <a:cubicBezTo>
                      <a:pt x="121" y="579"/>
                      <a:pt x="198" y="494"/>
                      <a:pt x="212" y="497"/>
                    </a:cubicBezTo>
                    <a:cubicBezTo>
                      <a:pt x="223" y="497"/>
                      <a:pt x="237" y="511"/>
                      <a:pt x="217" y="534"/>
                    </a:cubicBezTo>
                    <a:cubicBezTo>
                      <a:pt x="209" y="545"/>
                      <a:pt x="130" y="616"/>
                      <a:pt x="116" y="633"/>
                    </a:cubicBezTo>
                    <a:cubicBezTo>
                      <a:pt x="110" y="641"/>
                      <a:pt x="88" y="669"/>
                      <a:pt x="99" y="692"/>
                    </a:cubicBezTo>
                    <a:cubicBezTo>
                      <a:pt x="110" y="712"/>
                      <a:pt x="133" y="737"/>
                      <a:pt x="150" y="734"/>
                    </a:cubicBezTo>
                    <a:cubicBezTo>
                      <a:pt x="167" y="731"/>
                      <a:pt x="175" y="723"/>
                      <a:pt x="198" y="706"/>
                    </a:cubicBezTo>
                    <a:cubicBezTo>
                      <a:pt x="220" y="686"/>
                      <a:pt x="294" y="602"/>
                      <a:pt x="308" y="602"/>
                    </a:cubicBezTo>
                    <a:cubicBezTo>
                      <a:pt x="322" y="602"/>
                      <a:pt x="328" y="613"/>
                      <a:pt x="319" y="633"/>
                    </a:cubicBezTo>
                    <a:cubicBezTo>
                      <a:pt x="311" y="652"/>
                      <a:pt x="223" y="729"/>
                      <a:pt x="212" y="743"/>
                    </a:cubicBezTo>
                    <a:cubicBezTo>
                      <a:pt x="201" y="757"/>
                      <a:pt x="203" y="774"/>
                      <a:pt x="209" y="782"/>
                    </a:cubicBezTo>
                    <a:cubicBezTo>
                      <a:pt x="215" y="791"/>
                      <a:pt x="257" y="802"/>
                      <a:pt x="277" y="796"/>
                    </a:cubicBezTo>
                    <a:cubicBezTo>
                      <a:pt x="296" y="791"/>
                      <a:pt x="313" y="760"/>
                      <a:pt x="339" y="757"/>
                    </a:cubicBezTo>
                    <a:cubicBezTo>
                      <a:pt x="350" y="757"/>
                      <a:pt x="356" y="768"/>
                      <a:pt x="342" y="785"/>
                    </a:cubicBezTo>
                    <a:cubicBezTo>
                      <a:pt x="328" y="802"/>
                      <a:pt x="325" y="799"/>
                      <a:pt x="322" y="810"/>
                    </a:cubicBezTo>
                    <a:cubicBezTo>
                      <a:pt x="319" y="822"/>
                      <a:pt x="319" y="847"/>
                      <a:pt x="328" y="856"/>
                    </a:cubicBezTo>
                    <a:cubicBezTo>
                      <a:pt x="342" y="870"/>
                      <a:pt x="367" y="887"/>
                      <a:pt x="381" y="875"/>
                    </a:cubicBezTo>
                    <a:cubicBezTo>
                      <a:pt x="401" y="861"/>
                      <a:pt x="421" y="847"/>
                      <a:pt x="415" y="836"/>
                    </a:cubicBezTo>
                    <a:cubicBezTo>
                      <a:pt x="409" y="825"/>
                      <a:pt x="395" y="805"/>
                      <a:pt x="423" y="771"/>
                    </a:cubicBezTo>
                    <a:cubicBezTo>
                      <a:pt x="440" y="751"/>
                      <a:pt x="449" y="760"/>
                      <a:pt x="457" y="746"/>
                    </a:cubicBezTo>
                    <a:cubicBezTo>
                      <a:pt x="469" y="729"/>
                      <a:pt x="409" y="678"/>
                      <a:pt x="466" y="633"/>
                    </a:cubicBezTo>
                    <a:cubicBezTo>
                      <a:pt x="511" y="599"/>
                      <a:pt x="559" y="644"/>
                      <a:pt x="570" y="641"/>
                    </a:cubicBezTo>
                    <a:cubicBezTo>
                      <a:pt x="582" y="638"/>
                      <a:pt x="553" y="573"/>
                      <a:pt x="624" y="554"/>
                    </a:cubicBezTo>
                    <a:cubicBezTo>
                      <a:pt x="663" y="542"/>
                      <a:pt x="717" y="565"/>
                      <a:pt x="734" y="602"/>
                    </a:cubicBezTo>
                    <a:cubicBezTo>
                      <a:pt x="745" y="627"/>
                      <a:pt x="754" y="542"/>
                      <a:pt x="802" y="537"/>
                    </a:cubicBezTo>
                    <a:cubicBezTo>
                      <a:pt x="847" y="531"/>
                      <a:pt x="889" y="545"/>
                      <a:pt x="889" y="545"/>
                    </a:cubicBezTo>
                    <a:cubicBezTo>
                      <a:pt x="889" y="545"/>
                      <a:pt x="923" y="520"/>
                      <a:pt x="931" y="511"/>
                    </a:cubicBezTo>
                    <a:cubicBezTo>
                      <a:pt x="965" y="489"/>
                      <a:pt x="1016" y="475"/>
                      <a:pt x="1042" y="458"/>
                    </a:cubicBezTo>
                    <a:cubicBezTo>
                      <a:pt x="1075" y="446"/>
                      <a:pt x="1070" y="328"/>
                      <a:pt x="1033" y="23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p>
            </p:txBody>
          </p:sp>
          <p:sp>
            <p:nvSpPr>
              <p:cNvPr id="37" name="Freeform 6"/>
              <p:cNvSpPr>
                <a:spLocks/>
              </p:cNvSpPr>
              <p:nvPr/>
            </p:nvSpPr>
            <p:spPr bwMode="auto">
              <a:xfrm>
                <a:off x="4146807" y="4498370"/>
                <a:ext cx="540653" cy="322648"/>
              </a:xfrm>
              <a:custGeom>
                <a:avLst/>
                <a:gdLst>
                  <a:gd name="T0" fmla="*/ 107 w 815"/>
                  <a:gd name="T1" fmla="*/ 341 h 488"/>
                  <a:gd name="T2" fmla="*/ 239 w 815"/>
                  <a:gd name="T3" fmla="*/ 333 h 488"/>
                  <a:gd name="T4" fmla="*/ 468 w 815"/>
                  <a:gd name="T5" fmla="*/ 163 h 488"/>
                  <a:gd name="T6" fmla="*/ 598 w 815"/>
                  <a:gd name="T7" fmla="*/ 132 h 488"/>
                  <a:gd name="T8" fmla="*/ 654 w 815"/>
                  <a:gd name="T9" fmla="*/ 73 h 488"/>
                  <a:gd name="T10" fmla="*/ 666 w 815"/>
                  <a:gd name="T11" fmla="*/ 177 h 488"/>
                  <a:gd name="T12" fmla="*/ 733 w 815"/>
                  <a:gd name="T13" fmla="*/ 262 h 488"/>
                  <a:gd name="T14" fmla="*/ 793 w 815"/>
                  <a:gd name="T15" fmla="*/ 262 h 488"/>
                  <a:gd name="T16" fmla="*/ 815 w 815"/>
                  <a:gd name="T17" fmla="*/ 239 h 488"/>
                  <a:gd name="T18" fmla="*/ 770 w 815"/>
                  <a:gd name="T19" fmla="*/ 177 h 488"/>
                  <a:gd name="T20" fmla="*/ 731 w 815"/>
                  <a:gd name="T21" fmla="*/ 79 h 488"/>
                  <a:gd name="T22" fmla="*/ 567 w 815"/>
                  <a:gd name="T23" fmla="*/ 8 h 488"/>
                  <a:gd name="T24" fmla="*/ 499 w 815"/>
                  <a:gd name="T25" fmla="*/ 5 h 488"/>
                  <a:gd name="T26" fmla="*/ 318 w 815"/>
                  <a:gd name="T27" fmla="*/ 64 h 488"/>
                  <a:gd name="T28" fmla="*/ 191 w 815"/>
                  <a:gd name="T29" fmla="*/ 25 h 488"/>
                  <a:gd name="T30" fmla="*/ 112 w 815"/>
                  <a:gd name="T31" fmla="*/ 73 h 488"/>
                  <a:gd name="T32" fmla="*/ 25 w 815"/>
                  <a:gd name="T33" fmla="*/ 217 h 488"/>
                  <a:gd name="T34" fmla="*/ 11 w 815"/>
                  <a:gd name="T35" fmla="*/ 409 h 488"/>
                  <a:gd name="T36" fmla="*/ 115 w 815"/>
                  <a:gd name="T37" fmla="*/ 479 h 488"/>
                  <a:gd name="T38" fmla="*/ 175 w 815"/>
                  <a:gd name="T39" fmla="*/ 397 h 488"/>
                  <a:gd name="T40" fmla="*/ 107 w 815"/>
                  <a:gd name="T41" fmla="*/ 34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5" h="488">
                    <a:moveTo>
                      <a:pt x="107" y="341"/>
                    </a:moveTo>
                    <a:cubicBezTo>
                      <a:pt x="155" y="352"/>
                      <a:pt x="220" y="347"/>
                      <a:pt x="239" y="333"/>
                    </a:cubicBezTo>
                    <a:cubicBezTo>
                      <a:pt x="313" y="270"/>
                      <a:pt x="397" y="206"/>
                      <a:pt x="468" y="163"/>
                    </a:cubicBezTo>
                    <a:cubicBezTo>
                      <a:pt x="539" y="118"/>
                      <a:pt x="572" y="115"/>
                      <a:pt x="598" y="132"/>
                    </a:cubicBezTo>
                    <a:cubicBezTo>
                      <a:pt x="623" y="149"/>
                      <a:pt x="632" y="73"/>
                      <a:pt x="654" y="73"/>
                    </a:cubicBezTo>
                    <a:cubicBezTo>
                      <a:pt x="654" y="73"/>
                      <a:pt x="646" y="155"/>
                      <a:pt x="666" y="177"/>
                    </a:cubicBezTo>
                    <a:cubicBezTo>
                      <a:pt x="683" y="194"/>
                      <a:pt x="691" y="234"/>
                      <a:pt x="733" y="262"/>
                    </a:cubicBezTo>
                    <a:cubicBezTo>
                      <a:pt x="750" y="273"/>
                      <a:pt x="767" y="276"/>
                      <a:pt x="793" y="262"/>
                    </a:cubicBezTo>
                    <a:cubicBezTo>
                      <a:pt x="815" y="251"/>
                      <a:pt x="815" y="239"/>
                      <a:pt x="815" y="239"/>
                    </a:cubicBezTo>
                    <a:cubicBezTo>
                      <a:pt x="815" y="239"/>
                      <a:pt x="770" y="183"/>
                      <a:pt x="770" y="177"/>
                    </a:cubicBezTo>
                    <a:cubicBezTo>
                      <a:pt x="767" y="172"/>
                      <a:pt x="750" y="95"/>
                      <a:pt x="731" y="79"/>
                    </a:cubicBezTo>
                    <a:cubicBezTo>
                      <a:pt x="711" y="62"/>
                      <a:pt x="575" y="8"/>
                      <a:pt x="567" y="8"/>
                    </a:cubicBezTo>
                    <a:cubicBezTo>
                      <a:pt x="558" y="8"/>
                      <a:pt x="519" y="0"/>
                      <a:pt x="499" y="5"/>
                    </a:cubicBezTo>
                    <a:cubicBezTo>
                      <a:pt x="479" y="11"/>
                      <a:pt x="347" y="64"/>
                      <a:pt x="318" y="64"/>
                    </a:cubicBezTo>
                    <a:cubicBezTo>
                      <a:pt x="293" y="67"/>
                      <a:pt x="197" y="31"/>
                      <a:pt x="191" y="25"/>
                    </a:cubicBezTo>
                    <a:cubicBezTo>
                      <a:pt x="186" y="19"/>
                      <a:pt x="143" y="36"/>
                      <a:pt x="112" y="73"/>
                    </a:cubicBezTo>
                    <a:cubicBezTo>
                      <a:pt x="81" y="110"/>
                      <a:pt x="56" y="152"/>
                      <a:pt x="25" y="217"/>
                    </a:cubicBezTo>
                    <a:cubicBezTo>
                      <a:pt x="0" y="273"/>
                      <a:pt x="0" y="400"/>
                      <a:pt x="11" y="409"/>
                    </a:cubicBezTo>
                    <a:cubicBezTo>
                      <a:pt x="22" y="417"/>
                      <a:pt x="104" y="460"/>
                      <a:pt x="115" y="479"/>
                    </a:cubicBezTo>
                    <a:cubicBezTo>
                      <a:pt x="118" y="488"/>
                      <a:pt x="115" y="448"/>
                      <a:pt x="175" y="397"/>
                    </a:cubicBezTo>
                    <a:cubicBezTo>
                      <a:pt x="186" y="383"/>
                      <a:pt x="141" y="375"/>
                      <a:pt x="107" y="341"/>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p>
            </p:txBody>
          </p:sp>
          <p:sp>
            <p:nvSpPr>
              <p:cNvPr id="38" name="Freeform 7"/>
              <p:cNvSpPr>
                <a:spLocks/>
              </p:cNvSpPr>
              <p:nvPr/>
            </p:nvSpPr>
            <p:spPr bwMode="auto">
              <a:xfrm>
                <a:off x="4542123" y="4844272"/>
                <a:ext cx="325554" cy="261606"/>
              </a:xfrm>
              <a:custGeom>
                <a:avLst/>
                <a:gdLst>
                  <a:gd name="T0" fmla="*/ 364 w 488"/>
                  <a:gd name="T1" fmla="*/ 20 h 393"/>
                  <a:gd name="T2" fmla="*/ 327 w 488"/>
                  <a:gd name="T3" fmla="*/ 96 h 393"/>
                  <a:gd name="T4" fmla="*/ 307 w 488"/>
                  <a:gd name="T5" fmla="*/ 102 h 393"/>
                  <a:gd name="T6" fmla="*/ 214 w 488"/>
                  <a:gd name="T7" fmla="*/ 46 h 393"/>
                  <a:gd name="T8" fmla="*/ 178 w 488"/>
                  <a:gd name="T9" fmla="*/ 127 h 393"/>
                  <a:gd name="T10" fmla="*/ 158 w 488"/>
                  <a:gd name="T11" fmla="*/ 142 h 393"/>
                  <a:gd name="T12" fmla="*/ 62 w 488"/>
                  <a:gd name="T13" fmla="*/ 111 h 393"/>
                  <a:gd name="T14" fmla="*/ 42 w 488"/>
                  <a:gd name="T15" fmla="*/ 184 h 393"/>
                  <a:gd name="T16" fmla="*/ 76 w 488"/>
                  <a:gd name="T17" fmla="*/ 240 h 393"/>
                  <a:gd name="T18" fmla="*/ 20 w 488"/>
                  <a:gd name="T19" fmla="*/ 232 h 393"/>
                  <a:gd name="T20" fmla="*/ 8 w 488"/>
                  <a:gd name="T21" fmla="*/ 302 h 393"/>
                  <a:gd name="T22" fmla="*/ 51 w 488"/>
                  <a:gd name="T23" fmla="*/ 348 h 393"/>
                  <a:gd name="T24" fmla="*/ 149 w 488"/>
                  <a:gd name="T25" fmla="*/ 367 h 393"/>
                  <a:gd name="T26" fmla="*/ 158 w 488"/>
                  <a:gd name="T27" fmla="*/ 305 h 393"/>
                  <a:gd name="T28" fmla="*/ 237 w 488"/>
                  <a:gd name="T29" fmla="*/ 308 h 393"/>
                  <a:gd name="T30" fmla="*/ 245 w 488"/>
                  <a:gd name="T31" fmla="*/ 238 h 393"/>
                  <a:gd name="T32" fmla="*/ 344 w 488"/>
                  <a:gd name="T33" fmla="*/ 249 h 393"/>
                  <a:gd name="T34" fmla="*/ 350 w 488"/>
                  <a:gd name="T35" fmla="*/ 147 h 393"/>
                  <a:gd name="T36" fmla="*/ 446 w 488"/>
                  <a:gd name="T37" fmla="*/ 170 h 393"/>
                  <a:gd name="T38" fmla="*/ 460 w 488"/>
                  <a:gd name="T39" fmla="*/ 54 h 393"/>
                  <a:gd name="T40" fmla="*/ 364 w 488"/>
                  <a:gd name="T41" fmla="*/ 2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8" h="393">
                    <a:moveTo>
                      <a:pt x="364" y="20"/>
                    </a:moveTo>
                    <a:cubicBezTo>
                      <a:pt x="339" y="31"/>
                      <a:pt x="319" y="63"/>
                      <a:pt x="327" y="96"/>
                    </a:cubicBezTo>
                    <a:cubicBezTo>
                      <a:pt x="330" y="111"/>
                      <a:pt x="324" y="130"/>
                      <a:pt x="307" y="102"/>
                    </a:cubicBezTo>
                    <a:cubicBezTo>
                      <a:pt x="282" y="60"/>
                      <a:pt x="260" y="34"/>
                      <a:pt x="214" y="46"/>
                    </a:cubicBezTo>
                    <a:cubicBezTo>
                      <a:pt x="169" y="60"/>
                      <a:pt x="158" y="96"/>
                      <a:pt x="178" y="127"/>
                    </a:cubicBezTo>
                    <a:cubicBezTo>
                      <a:pt x="186" y="142"/>
                      <a:pt x="175" y="161"/>
                      <a:pt x="158" y="142"/>
                    </a:cubicBezTo>
                    <a:cubicBezTo>
                      <a:pt x="135" y="111"/>
                      <a:pt x="87" y="94"/>
                      <a:pt x="62" y="111"/>
                    </a:cubicBezTo>
                    <a:cubicBezTo>
                      <a:pt x="37" y="130"/>
                      <a:pt x="31" y="156"/>
                      <a:pt x="42" y="184"/>
                    </a:cubicBezTo>
                    <a:cubicBezTo>
                      <a:pt x="53" y="212"/>
                      <a:pt x="90" y="249"/>
                      <a:pt x="76" y="240"/>
                    </a:cubicBezTo>
                    <a:cubicBezTo>
                      <a:pt x="59" y="232"/>
                      <a:pt x="39" y="218"/>
                      <a:pt x="20" y="232"/>
                    </a:cubicBezTo>
                    <a:cubicBezTo>
                      <a:pt x="0" y="246"/>
                      <a:pt x="3" y="285"/>
                      <a:pt x="8" y="302"/>
                    </a:cubicBezTo>
                    <a:cubicBezTo>
                      <a:pt x="14" y="319"/>
                      <a:pt x="28" y="328"/>
                      <a:pt x="51" y="348"/>
                    </a:cubicBezTo>
                    <a:cubicBezTo>
                      <a:pt x="73" y="365"/>
                      <a:pt x="118" y="393"/>
                      <a:pt x="149" y="367"/>
                    </a:cubicBezTo>
                    <a:cubicBezTo>
                      <a:pt x="183" y="339"/>
                      <a:pt x="152" y="314"/>
                      <a:pt x="158" y="305"/>
                    </a:cubicBezTo>
                    <a:cubicBezTo>
                      <a:pt x="164" y="300"/>
                      <a:pt x="192" y="345"/>
                      <a:pt x="237" y="308"/>
                    </a:cubicBezTo>
                    <a:cubicBezTo>
                      <a:pt x="274" y="277"/>
                      <a:pt x="240" y="240"/>
                      <a:pt x="245" y="238"/>
                    </a:cubicBezTo>
                    <a:cubicBezTo>
                      <a:pt x="248" y="235"/>
                      <a:pt x="291" y="291"/>
                      <a:pt x="344" y="249"/>
                    </a:cubicBezTo>
                    <a:cubicBezTo>
                      <a:pt x="409" y="198"/>
                      <a:pt x="339" y="156"/>
                      <a:pt x="350" y="147"/>
                    </a:cubicBezTo>
                    <a:cubicBezTo>
                      <a:pt x="364" y="139"/>
                      <a:pt x="392" y="218"/>
                      <a:pt x="446" y="170"/>
                    </a:cubicBezTo>
                    <a:cubicBezTo>
                      <a:pt x="485" y="133"/>
                      <a:pt x="488" y="91"/>
                      <a:pt x="460" y="54"/>
                    </a:cubicBezTo>
                    <a:cubicBezTo>
                      <a:pt x="440" y="26"/>
                      <a:pt x="409" y="0"/>
                      <a:pt x="364" y="2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th-TH"/>
              </a:p>
            </p:txBody>
          </p:sp>
        </p:grpSp>
      </p:grpSp>
      <p:sp>
        <p:nvSpPr>
          <p:cNvPr id="39" name="文本框 149"/>
          <p:cNvSpPr txBox="1"/>
          <p:nvPr/>
        </p:nvSpPr>
        <p:spPr>
          <a:xfrm>
            <a:off x="350740" y="2089511"/>
            <a:ext cx="2983009" cy="4401205"/>
          </a:xfrm>
          <a:prstGeom prst="rect">
            <a:avLst/>
          </a:prstGeom>
          <a:noFill/>
          <a:ln w="9525">
            <a:solidFill>
              <a:schemeClr val="accent2"/>
            </a:solidFill>
          </a:ln>
        </p:spPr>
        <p:txBody>
          <a:bodyPr wrap="square" rtlCol="0">
            <a:spAutoFit/>
          </a:bodyPr>
          <a:lstStyle/>
          <a:p>
            <a:pPr algn="ctr"/>
            <a:r>
              <a:rPr lang="zh-CN" altLang="en-US" sz="2800" b="1" dirty="0"/>
              <a:t>身份</a:t>
            </a:r>
            <a:endParaRPr lang="en-US" altLang="zh-CN" sz="2800" b="1" dirty="0"/>
          </a:p>
          <a:p>
            <a:r>
              <a:rPr lang="zh-CN" altLang="en-US" sz="2800" dirty="0"/>
              <a:t>清华大学</a:t>
            </a:r>
            <a:r>
              <a:rPr lang="en-US" altLang="zh-CN" sz="2800" dirty="0"/>
              <a:t>MEM</a:t>
            </a:r>
            <a:r>
              <a:rPr lang="zh-CN" altLang="en-US" sz="2800" dirty="0"/>
              <a:t>学员工程管理专业人员</a:t>
            </a:r>
            <a:r>
              <a:rPr lang="en-US" altLang="zh-CN" sz="2800" dirty="0"/>
              <a:t>,</a:t>
            </a:r>
            <a:r>
              <a:rPr lang="zh-CN" altLang="en-US" sz="2800" dirty="0"/>
              <a:t>为了完成极限课程任务和技术交流聚集在一起，进行思维碰撞，头脑风暴，学习先进的管理模式和管理工具</a:t>
            </a:r>
            <a:r>
              <a:rPr lang="en-US" altLang="zh-CN" sz="2800" b="1" dirty="0">
                <a:solidFill>
                  <a:schemeClr val="bg1"/>
                </a:solidFill>
              </a:rPr>
              <a:t>.</a:t>
            </a:r>
            <a:endParaRPr lang="zh-CN" altLang="en-US" sz="2800" b="1" dirty="0">
              <a:solidFill>
                <a:schemeClr val="bg1"/>
              </a:solidFill>
            </a:endParaRPr>
          </a:p>
        </p:txBody>
      </p:sp>
    </p:spTree>
    <p:extLst>
      <p:ext uri="{BB962C8B-B14F-4D97-AF65-F5344CB8AC3E}">
        <p14:creationId xmlns:p14="http://schemas.microsoft.com/office/powerpoint/2010/main" xmlns="" val="98899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用户体验 </a:t>
            </a:r>
            <a:r>
              <a:rPr lang="en-US" altLang="zh-CN" dirty="0"/>
              <a:t>-- Experience</a:t>
            </a:r>
            <a:endParaRPr lang="zh-CN" altLang="en-US" dirty="0"/>
          </a:p>
        </p:txBody>
      </p:sp>
      <p:sp>
        <p:nvSpPr>
          <p:cNvPr id="3" name="Content Placeholder 2"/>
          <p:cNvSpPr>
            <a:spLocks noGrp="1"/>
          </p:cNvSpPr>
          <p:nvPr>
            <p:ph idx="1"/>
          </p:nvPr>
        </p:nvSpPr>
        <p:spPr>
          <a:xfrm>
            <a:off x="6223579" y="1859978"/>
            <a:ext cx="5177845" cy="4186534"/>
          </a:xfrm>
        </p:spPr>
        <p:txBody>
          <a:bodyPr/>
          <a:lstStyle/>
          <a:p>
            <a:r>
              <a:rPr lang="zh-CN" altLang="en-US" dirty="0"/>
              <a:t>人员准入与淡出</a:t>
            </a:r>
            <a:endParaRPr lang="en-US" altLang="zh-CN" dirty="0"/>
          </a:p>
          <a:p>
            <a:pPr marL="0" indent="0">
              <a:buNone/>
            </a:pPr>
            <a:r>
              <a:rPr lang="zh-CN" altLang="en-US" dirty="0"/>
              <a:t>工程管理硕士和北卡</a:t>
            </a:r>
            <a:r>
              <a:rPr lang="en-US" altLang="zh-CN" dirty="0"/>
              <a:t>EMBA</a:t>
            </a:r>
            <a:r>
              <a:rPr lang="zh-CN" altLang="en-US" dirty="0"/>
              <a:t>及</a:t>
            </a:r>
            <a:r>
              <a:rPr lang="en-US" altLang="zh-CN" dirty="0"/>
              <a:t>IMEM</a:t>
            </a:r>
            <a:r>
              <a:rPr lang="zh-CN" altLang="en-US" dirty="0"/>
              <a:t>相关学员必须参加项目并修满学分。</a:t>
            </a:r>
            <a:endParaRPr lang="en-US" altLang="zh-CN" dirty="0"/>
          </a:p>
          <a:p>
            <a:pPr marL="0" indent="0">
              <a:buNone/>
            </a:pPr>
            <a:endParaRPr lang="en-US" altLang="zh-CN" dirty="0"/>
          </a:p>
          <a:p>
            <a:pPr marL="0" indent="0">
              <a:buNone/>
            </a:pPr>
            <a:r>
              <a:rPr lang="zh-CN" altLang="en-US" dirty="0"/>
              <a:t>但社群并不因此结束，在学期间和毕业后仍将做为工业工程人的交流平台。群主每年通过邮件或微信确认是否继续在群。</a:t>
            </a:r>
            <a:endParaRPr lang="en-US" altLang="zh-CN" dirty="0"/>
          </a:p>
          <a:p>
            <a:endParaRPr lang="zh-CN" altLang="en-US" dirty="0"/>
          </a:p>
        </p:txBody>
      </p:sp>
      <p:grpSp>
        <p:nvGrpSpPr>
          <p:cNvPr id="4" name="Group 4"/>
          <p:cNvGrpSpPr>
            <a:grpSpLocks noChangeAspect="1"/>
          </p:cNvGrpSpPr>
          <p:nvPr/>
        </p:nvGrpSpPr>
        <p:grpSpPr bwMode="auto">
          <a:xfrm rot="5400000">
            <a:off x="358039" y="1737773"/>
            <a:ext cx="3972825" cy="4687324"/>
            <a:chOff x="3" y="2"/>
            <a:chExt cx="7562" cy="8922"/>
          </a:xfrm>
        </p:grpSpPr>
        <p:sp>
          <p:nvSpPr>
            <p:cNvPr id="5" name="AutoShape 3"/>
            <p:cNvSpPr>
              <a:spLocks noChangeAspect="1" noChangeArrowheads="1" noTextEdit="1"/>
            </p:cNvSpPr>
            <p:nvPr/>
          </p:nvSpPr>
          <p:spPr bwMode="auto">
            <a:xfrm>
              <a:off x="3" y="2"/>
              <a:ext cx="7562" cy="8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 name="Group 205"/>
            <p:cNvGrpSpPr>
              <a:grpSpLocks/>
            </p:cNvGrpSpPr>
            <p:nvPr/>
          </p:nvGrpSpPr>
          <p:grpSpPr bwMode="auto">
            <a:xfrm>
              <a:off x="445" y="-22"/>
              <a:ext cx="7120" cy="8948"/>
              <a:chOff x="445" y="-22"/>
              <a:chExt cx="7120" cy="8948"/>
            </a:xfrm>
          </p:grpSpPr>
          <p:sp>
            <p:nvSpPr>
              <p:cNvPr id="55" name="Rectangle 5"/>
              <p:cNvSpPr>
                <a:spLocks noChangeArrowheads="1"/>
              </p:cNvSpPr>
              <p:nvPr/>
            </p:nvSpPr>
            <p:spPr bwMode="auto">
              <a:xfrm>
                <a:off x="3630" y="4941"/>
                <a:ext cx="547" cy="896"/>
              </a:xfrm>
              <a:prstGeom prst="rect">
                <a:avLst/>
              </a:prstGeom>
              <a:solidFill>
                <a:srgbClr val="2A292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
              <p:cNvSpPr>
                <a:spLocks/>
              </p:cNvSpPr>
              <p:nvPr/>
            </p:nvSpPr>
            <p:spPr bwMode="auto">
              <a:xfrm>
                <a:off x="1937" y="2113"/>
                <a:ext cx="939" cy="1908"/>
              </a:xfrm>
              <a:custGeom>
                <a:avLst/>
                <a:gdLst>
                  <a:gd name="T0" fmla="*/ 939 w 939"/>
                  <a:gd name="T1" fmla="*/ 0 h 1908"/>
                  <a:gd name="T2" fmla="*/ 0 w 939"/>
                  <a:gd name="T3" fmla="*/ 0 h 1908"/>
                  <a:gd name="T4" fmla="*/ 0 w 939"/>
                  <a:gd name="T5" fmla="*/ 1908 h 1908"/>
                  <a:gd name="T6" fmla="*/ 939 w 939"/>
                  <a:gd name="T7" fmla="*/ 0 h 1908"/>
                </a:gdLst>
                <a:ahLst/>
                <a:cxnLst>
                  <a:cxn ang="0">
                    <a:pos x="T0" y="T1"/>
                  </a:cxn>
                  <a:cxn ang="0">
                    <a:pos x="T2" y="T3"/>
                  </a:cxn>
                  <a:cxn ang="0">
                    <a:pos x="T4" y="T5"/>
                  </a:cxn>
                  <a:cxn ang="0">
                    <a:pos x="T6" y="T7"/>
                  </a:cxn>
                </a:cxnLst>
                <a:rect l="0" t="0" r="r" b="b"/>
                <a:pathLst>
                  <a:path w="939" h="1908">
                    <a:moveTo>
                      <a:pt x="939" y="0"/>
                    </a:moveTo>
                    <a:lnTo>
                      <a:pt x="0" y="0"/>
                    </a:lnTo>
                    <a:lnTo>
                      <a:pt x="0" y="1908"/>
                    </a:lnTo>
                    <a:lnTo>
                      <a:pt x="939" y="0"/>
                    </a:lnTo>
                    <a:close/>
                  </a:path>
                </a:pathLst>
              </a:custGeom>
              <a:solidFill>
                <a:srgbClr val="C5E8E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7"/>
              <p:cNvSpPr>
                <a:spLocks noChangeArrowheads="1"/>
              </p:cNvSpPr>
              <p:nvPr/>
            </p:nvSpPr>
            <p:spPr bwMode="auto">
              <a:xfrm>
                <a:off x="2812" y="5683"/>
                <a:ext cx="2185" cy="154"/>
              </a:xfrm>
              <a:prstGeom prst="rect">
                <a:avLst/>
              </a:prstGeom>
              <a:solidFill>
                <a:srgbClr val="5F5D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
              <p:cNvSpPr>
                <a:spLocks/>
              </p:cNvSpPr>
              <p:nvPr/>
            </p:nvSpPr>
            <p:spPr bwMode="auto">
              <a:xfrm>
                <a:off x="3540" y="6827"/>
                <a:ext cx="648" cy="1040"/>
              </a:xfrm>
              <a:custGeom>
                <a:avLst/>
                <a:gdLst>
                  <a:gd name="T0" fmla="*/ 273 w 274"/>
                  <a:gd name="T1" fmla="*/ 303 h 440"/>
                  <a:gd name="T2" fmla="*/ 137 w 274"/>
                  <a:gd name="T3" fmla="*/ 440 h 440"/>
                  <a:gd name="T4" fmla="*/ 137 w 274"/>
                  <a:gd name="T5" fmla="*/ 440 h 440"/>
                  <a:gd name="T6" fmla="*/ 0 w 274"/>
                  <a:gd name="T7" fmla="*/ 303 h 440"/>
                  <a:gd name="T8" fmla="*/ 0 w 274"/>
                  <a:gd name="T9" fmla="*/ 137 h 440"/>
                  <a:gd name="T10" fmla="*/ 136 w 274"/>
                  <a:gd name="T11" fmla="*/ 0 h 440"/>
                  <a:gd name="T12" fmla="*/ 136 w 274"/>
                  <a:gd name="T13" fmla="*/ 0 h 440"/>
                  <a:gd name="T14" fmla="*/ 273 w 274"/>
                  <a:gd name="T15" fmla="*/ 136 h 440"/>
                  <a:gd name="T16" fmla="*/ 273 w 274"/>
                  <a:gd name="T17" fmla="*/ 30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440">
                    <a:moveTo>
                      <a:pt x="273" y="303"/>
                    </a:moveTo>
                    <a:cubicBezTo>
                      <a:pt x="274" y="378"/>
                      <a:pt x="213" y="439"/>
                      <a:pt x="137" y="440"/>
                    </a:cubicBezTo>
                    <a:cubicBezTo>
                      <a:pt x="137" y="440"/>
                      <a:pt x="137" y="440"/>
                      <a:pt x="137" y="440"/>
                    </a:cubicBezTo>
                    <a:cubicBezTo>
                      <a:pt x="62" y="440"/>
                      <a:pt x="1" y="379"/>
                      <a:pt x="0" y="303"/>
                    </a:cubicBezTo>
                    <a:cubicBezTo>
                      <a:pt x="0" y="137"/>
                      <a:pt x="0" y="137"/>
                      <a:pt x="0" y="137"/>
                    </a:cubicBezTo>
                    <a:cubicBezTo>
                      <a:pt x="0" y="61"/>
                      <a:pt x="61" y="0"/>
                      <a:pt x="136" y="0"/>
                    </a:cubicBezTo>
                    <a:cubicBezTo>
                      <a:pt x="136" y="0"/>
                      <a:pt x="136" y="0"/>
                      <a:pt x="136" y="0"/>
                    </a:cubicBezTo>
                    <a:cubicBezTo>
                      <a:pt x="212" y="0"/>
                      <a:pt x="273" y="61"/>
                      <a:pt x="273" y="136"/>
                    </a:cubicBezTo>
                    <a:lnTo>
                      <a:pt x="273" y="303"/>
                    </a:lnTo>
                    <a:close/>
                  </a:path>
                </a:pathLst>
              </a:custGeom>
              <a:solidFill>
                <a:srgbClr val="50535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9"/>
              <p:cNvSpPr>
                <a:spLocks/>
              </p:cNvSpPr>
              <p:nvPr/>
            </p:nvSpPr>
            <p:spPr bwMode="auto">
              <a:xfrm>
                <a:off x="3540" y="6827"/>
                <a:ext cx="648" cy="880"/>
              </a:xfrm>
              <a:custGeom>
                <a:avLst/>
                <a:gdLst>
                  <a:gd name="T0" fmla="*/ 136 w 274"/>
                  <a:gd name="T1" fmla="*/ 0 h 372"/>
                  <a:gd name="T2" fmla="*/ 0 w 274"/>
                  <a:gd name="T3" fmla="*/ 137 h 372"/>
                  <a:gd name="T4" fmla="*/ 0 w 274"/>
                  <a:gd name="T5" fmla="*/ 236 h 372"/>
                  <a:gd name="T6" fmla="*/ 137 w 274"/>
                  <a:gd name="T7" fmla="*/ 372 h 372"/>
                  <a:gd name="T8" fmla="*/ 273 w 274"/>
                  <a:gd name="T9" fmla="*/ 235 h 372"/>
                  <a:gd name="T10" fmla="*/ 273 w 274"/>
                  <a:gd name="T11" fmla="*/ 136 h 372"/>
                  <a:gd name="T12" fmla="*/ 136 w 274"/>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274" h="372">
                    <a:moveTo>
                      <a:pt x="136" y="0"/>
                    </a:moveTo>
                    <a:cubicBezTo>
                      <a:pt x="61" y="0"/>
                      <a:pt x="0" y="61"/>
                      <a:pt x="0" y="137"/>
                    </a:cubicBezTo>
                    <a:cubicBezTo>
                      <a:pt x="0" y="236"/>
                      <a:pt x="0" y="236"/>
                      <a:pt x="0" y="236"/>
                    </a:cubicBezTo>
                    <a:cubicBezTo>
                      <a:pt x="0" y="311"/>
                      <a:pt x="62" y="372"/>
                      <a:pt x="137" y="372"/>
                    </a:cubicBezTo>
                    <a:cubicBezTo>
                      <a:pt x="213" y="372"/>
                      <a:pt x="274" y="310"/>
                      <a:pt x="273" y="235"/>
                    </a:cubicBezTo>
                    <a:cubicBezTo>
                      <a:pt x="273" y="136"/>
                      <a:pt x="273" y="136"/>
                      <a:pt x="273" y="136"/>
                    </a:cubicBezTo>
                    <a:cubicBezTo>
                      <a:pt x="273" y="61"/>
                      <a:pt x="212" y="0"/>
                      <a:pt x="136" y="0"/>
                    </a:cubicBezTo>
                    <a:close/>
                  </a:path>
                </a:pathLst>
              </a:custGeom>
              <a:solidFill>
                <a:srgbClr val="8E8E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0"/>
              <p:cNvSpPr>
                <a:spLocks/>
              </p:cNvSpPr>
              <p:nvPr/>
            </p:nvSpPr>
            <p:spPr bwMode="auto">
              <a:xfrm>
                <a:off x="3857" y="6827"/>
                <a:ext cx="12" cy="454"/>
              </a:xfrm>
              <a:custGeom>
                <a:avLst/>
                <a:gdLst>
                  <a:gd name="T0" fmla="*/ 12 w 12"/>
                  <a:gd name="T1" fmla="*/ 454 h 454"/>
                  <a:gd name="T2" fmla="*/ 0 w 12"/>
                  <a:gd name="T3" fmla="*/ 454 h 454"/>
                  <a:gd name="T4" fmla="*/ 0 w 12"/>
                  <a:gd name="T5" fmla="*/ 0 h 454"/>
                  <a:gd name="T6" fmla="*/ 10 w 12"/>
                  <a:gd name="T7" fmla="*/ 0 h 454"/>
                  <a:gd name="T8" fmla="*/ 12 w 12"/>
                  <a:gd name="T9" fmla="*/ 454 h 454"/>
                </a:gdLst>
                <a:ahLst/>
                <a:cxnLst>
                  <a:cxn ang="0">
                    <a:pos x="T0" y="T1"/>
                  </a:cxn>
                  <a:cxn ang="0">
                    <a:pos x="T2" y="T3"/>
                  </a:cxn>
                  <a:cxn ang="0">
                    <a:pos x="T4" y="T5"/>
                  </a:cxn>
                  <a:cxn ang="0">
                    <a:pos x="T6" y="T7"/>
                  </a:cxn>
                  <a:cxn ang="0">
                    <a:pos x="T8" y="T9"/>
                  </a:cxn>
                </a:cxnLst>
                <a:rect l="0" t="0" r="r" b="b"/>
                <a:pathLst>
                  <a:path w="12" h="454">
                    <a:moveTo>
                      <a:pt x="12" y="454"/>
                    </a:moveTo>
                    <a:lnTo>
                      <a:pt x="0" y="454"/>
                    </a:lnTo>
                    <a:lnTo>
                      <a:pt x="0" y="0"/>
                    </a:lnTo>
                    <a:lnTo>
                      <a:pt x="10" y="0"/>
                    </a:lnTo>
                    <a:lnTo>
                      <a:pt x="12" y="45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1"/>
              <p:cNvSpPr>
                <a:spLocks/>
              </p:cNvSpPr>
              <p:nvPr/>
            </p:nvSpPr>
            <p:spPr bwMode="auto">
              <a:xfrm>
                <a:off x="3540" y="7321"/>
                <a:ext cx="646" cy="12"/>
              </a:xfrm>
              <a:custGeom>
                <a:avLst/>
                <a:gdLst>
                  <a:gd name="T0" fmla="*/ 646 w 646"/>
                  <a:gd name="T1" fmla="*/ 10 h 12"/>
                  <a:gd name="T2" fmla="*/ 0 w 646"/>
                  <a:gd name="T3" fmla="*/ 12 h 12"/>
                  <a:gd name="T4" fmla="*/ 0 w 646"/>
                  <a:gd name="T5" fmla="*/ 0 h 12"/>
                  <a:gd name="T6" fmla="*/ 646 w 646"/>
                  <a:gd name="T7" fmla="*/ 0 h 12"/>
                  <a:gd name="T8" fmla="*/ 646 w 646"/>
                  <a:gd name="T9" fmla="*/ 10 h 12"/>
                </a:gdLst>
                <a:ahLst/>
                <a:cxnLst>
                  <a:cxn ang="0">
                    <a:pos x="T0" y="T1"/>
                  </a:cxn>
                  <a:cxn ang="0">
                    <a:pos x="T2" y="T3"/>
                  </a:cxn>
                  <a:cxn ang="0">
                    <a:pos x="T4" y="T5"/>
                  </a:cxn>
                  <a:cxn ang="0">
                    <a:pos x="T6" y="T7"/>
                  </a:cxn>
                  <a:cxn ang="0">
                    <a:pos x="T8" y="T9"/>
                  </a:cxn>
                </a:cxnLst>
                <a:rect l="0" t="0" r="r" b="b"/>
                <a:pathLst>
                  <a:path w="646" h="12">
                    <a:moveTo>
                      <a:pt x="646" y="10"/>
                    </a:moveTo>
                    <a:lnTo>
                      <a:pt x="0" y="12"/>
                    </a:lnTo>
                    <a:lnTo>
                      <a:pt x="0" y="0"/>
                    </a:lnTo>
                    <a:lnTo>
                      <a:pt x="646" y="0"/>
                    </a:lnTo>
                    <a:lnTo>
                      <a:pt x="646"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2"/>
              <p:cNvSpPr>
                <a:spLocks/>
              </p:cNvSpPr>
              <p:nvPr/>
            </p:nvSpPr>
            <p:spPr bwMode="auto">
              <a:xfrm>
                <a:off x="3824" y="7052"/>
                <a:ext cx="81" cy="255"/>
              </a:xfrm>
              <a:custGeom>
                <a:avLst/>
                <a:gdLst>
                  <a:gd name="T0" fmla="*/ 34 w 34"/>
                  <a:gd name="T1" fmla="*/ 93 h 108"/>
                  <a:gd name="T2" fmla="*/ 18 w 34"/>
                  <a:gd name="T3" fmla="*/ 108 h 108"/>
                  <a:gd name="T4" fmla="*/ 15 w 34"/>
                  <a:gd name="T5" fmla="*/ 108 h 108"/>
                  <a:gd name="T6" fmla="*/ 0 w 34"/>
                  <a:gd name="T7" fmla="*/ 93 h 108"/>
                  <a:gd name="T8" fmla="*/ 0 w 34"/>
                  <a:gd name="T9" fmla="*/ 16 h 108"/>
                  <a:gd name="T10" fmla="*/ 15 w 34"/>
                  <a:gd name="T11" fmla="*/ 0 h 108"/>
                  <a:gd name="T12" fmla="*/ 18 w 34"/>
                  <a:gd name="T13" fmla="*/ 0 h 108"/>
                  <a:gd name="T14" fmla="*/ 33 w 34"/>
                  <a:gd name="T15" fmla="*/ 16 h 108"/>
                  <a:gd name="T16" fmla="*/ 34 w 34"/>
                  <a:gd name="T17" fmla="*/ 9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08">
                    <a:moveTo>
                      <a:pt x="34" y="93"/>
                    </a:moveTo>
                    <a:cubicBezTo>
                      <a:pt x="34" y="101"/>
                      <a:pt x="27" y="108"/>
                      <a:pt x="18" y="108"/>
                    </a:cubicBezTo>
                    <a:cubicBezTo>
                      <a:pt x="15" y="108"/>
                      <a:pt x="15" y="108"/>
                      <a:pt x="15" y="108"/>
                    </a:cubicBezTo>
                    <a:cubicBezTo>
                      <a:pt x="7" y="108"/>
                      <a:pt x="0" y="101"/>
                      <a:pt x="0" y="93"/>
                    </a:cubicBezTo>
                    <a:cubicBezTo>
                      <a:pt x="0" y="16"/>
                      <a:pt x="0" y="16"/>
                      <a:pt x="0" y="16"/>
                    </a:cubicBezTo>
                    <a:cubicBezTo>
                      <a:pt x="0" y="7"/>
                      <a:pt x="6" y="0"/>
                      <a:pt x="15" y="0"/>
                    </a:cubicBezTo>
                    <a:cubicBezTo>
                      <a:pt x="18" y="0"/>
                      <a:pt x="18" y="0"/>
                      <a:pt x="18" y="0"/>
                    </a:cubicBezTo>
                    <a:cubicBezTo>
                      <a:pt x="26" y="0"/>
                      <a:pt x="33" y="7"/>
                      <a:pt x="33" y="16"/>
                    </a:cubicBezTo>
                    <a:lnTo>
                      <a:pt x="34" y="93"/>
                    </a:lnTo>
                    <a:close/>
                  </a:path>
                </a:pathLst>
              </a:custGeom>
              <a:solidFill>
                <a:srgbClr val="16161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
              <p:cNvSpPr>
                <a:spLocks/>
              </p:cNvSpPr>
              <p:nvPr/>
            </p:nvSpPr>
            <p:spPr bwMode="auto">
              <a:xfrm>
                <a:off x="3843" y="7094"/>
                <a:ext cx="40" cy="128"/>
              </a:xfrm>
              <a:custGeom>
                <a:avLst/>
                <a:gdLst>
                  <a:gd name="T0" fmla="*/ 17 w 17"/>
                  <a:gd name="T1" fmla="*/ 46 h 54"/>
                  <a:gd name="T2" fmla="*/ 9 w 17"/>
                  <a:gd name="T3" fmla="*/ 54 h 54"/>
                  <a:gd name="T4" fmla="*/ 8 w 17"/>
                  <a:gd name="T5" fmla="*/ 54 h 54"/>
                  <a:gd name="T6" fmla="*/ 0 w 17"/>
                  <a:gd name="T7" fmla="*/ 46 h 54"/>
                  <a:gd name="T8" fmla="*/ 0 w 17"/>
                  <a:gd name="T9" fmla="*/ 7 h 54"/>
                  <a:gd name="T10" fmla="*/ 8 w 17"/>
                  <a:gd name="T11" fmla="*/ 0 h 54"/>
                  <a:gd name="T12" fmla="*/ 9 w 17"/>
                  <a:gd name="T13" fmla="*/ 0 h 54"/>
                  <a:gd name="T14" fmla="*/ 17 w 17"/>
                  <a:gd name="T15" fmla="*/ 7 h 54"/>
                  <a:gd name="T16" fmla="*/ 17 w 17"/>
                  <a:gd name="T17" fmla="*/ 4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4">
                    <a:moveTo>
                      <a:pt x="17" y="46"/>
                    </a:moveTo>
                    <a:cubicBezTo>
                      <a:pt x="17" y="50"/>
                      <a:pt x="14" y="54"/>
                      <a:pt x="9" y="54"/>
                    </a:cubicBezTo>
                    <a:cubicBezTo>
                      <a:pt x="8" y="54"/>
                      <a:pt x="8" y="54"/>
                      <a:pt x="8" y="54"/>
                    </a:cubicBezTo>
                    <a:cubicBezTo>
                      <a:pt x="4" y="54"/>
                      <a:pt x="0" y="50"/>
                      <a:pt x="0" y="46"/>
                    </a:cubicBezTo>
                    <a:cubicBezTo>
                      <a:pt x="0" y="7"/>
                      <a:pt x="0" y="7"/>
                      <a:pt x="0" y="7"/>
                    </a:cubicBezTo>
                    <a:cubicBezTo>
                      <a:pt x="0" y="3"/>
                      <a:pt x="3" y="0"/>
                      <a:pt x="8" y="0"/>
                    </a:cubicBezTo>
                    <a:cubicBezTo>
                      <a:pt x="9" y="0"/>
                      <a:pt x="9" y="0"/>
                      <a:pt x="9" y="0"/>
                    </a:cubicBezTo>
                    <a:cubicBezTo>
                      <a:pt x="14" y="0"/>
                      <a:pt x="17" y="3"/>
                      <a:pt x="17" y="7"/>
                    </a:cubicBezTo>
                    <a:lnTo>
                      <a:pt x="17" y="46"/>
                    </a:lnTo>
                    <a:close/>
                  </a:path>
                </a:pathLst>
              </a:custGeom>
              <a:solidFill>
                <a:srgbClr val="4F4E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4"/>
              <p:cNvSpPr>
                <a:spLocks/>
              </p:cNvSpPr>
              <p:nvPr/>
            </p:nvSpPr>
            <p:spPr bwMode="auto">
              <a:xfrm>
                <a:off x="3377" y="6978"/>
                <a:ext cx="1003" cy="1445"/>
              </a:xfrm>
              <a:custGeom>
                <a:avLst/>
                <a:gdLst>
                  <a:gd name="T0" fmla="*/ 404 w 424"/>
                  <a:gd name="T1" fmla="*/ 273 h 611"/>
                  <a:gd name="T2" fmla="*/ 363 w 424"/>
                  <a:gd name="T3" fmla="*/ 284 h 611"/>
                  <a:gd name="T4" fmla="*/ 335 w 424"/>
                  <a:gd name="T5" fmla="*/ 332 h 611"/>
                  <a:gd name="T6" fmla="*/ 330 w 424"/>
                  <a:gd name="T7" fmla="*/ 329 h 611"/>
                  <a:gd name="T8" fmla="*/ 406 w 424"/>
                  <a:gd name="T9" fmla="*/ 198 h 611"/>
                  <a:gd name="T10" fmla="*/ 394 w 424"/>
                  <a:gd name="T11" fmla="*/ 154 h 611"/>
                  <a:gd name="T12" fmla="*/ 350 w 424"/>
                  <a:gd name="T13" fmla="*/ 166 h 611"/>
                  <a:gd name="T14" fmla="*/ 275 w 424"/>
                  <a:gd name="T15" fmla="*/ 297 h 611"/>
                  <a:gd name="T16" fmla="*/ 269 w 424"/>
                  <a:gd name="T17" fmla="*/ 294 h 611"/>
                  <a:gd name="T18" fmla="*/ 383 w 424"/>
                  <a:gd name="T19" fmla="*/ 94 h 611"/>
                  <a:gd name="T20" fmla="*/ 370 w 424"/>
                  <a:gd name="T21" fmla="*/ 47 h 611"/>
                  <a:gd name="T22" fmla="*/ 324 w 424"/>
                  <a:gd name="T23" fmla="*/ 60 h 611"/>
                  <a:gd name="T24" fmla="*/ 210 w 424"/>
                  <a:gd name="T25" fmla="*/ 260 h 611"/>
                  <a:gd name="T26" fmla="*/ 205 w 424"/>
                  <a:gd name="T27" fmla="*/ 258 h 611"/>
                  <a:gd name="T28" fmla="*/ 205 w 424"/>
                  <a:gd name="T29" fmla="*/ 32 h 611"/>
                  <a:gd name="T30" fmla="*/ 173 w 424"/>
                  <a:gd name="T31" fmla="*/ 0 h 611"/>
                  <a:gd name="T32" fmla="*/ 141 w 424"/>
                  <a:gd name="T33" fmla="*/ 32 h 611"/>
                  <a:gd name="T34" fmla="*/ 141 w 424"/>
                  <a:gd name="T35" fmla="*/ 252 h 611"/>
                  <a:gd name="T36" fmla="*/ 118 w 424"/>
                  <a:gd name="T37" fmla="*/ 291 h 611"/>
                  <a:gd name="T38" fmla="*/ 66 w 424"/>
                  <a:gd name="T39" fmla="*/ 284 h 611"/>
                  <a:gd name="T40" fmla="*/ 66 w 424"/>
                  <a:gd name="T41" fmla="*/ 197 h 611"/>
                  <a:gd name="T42" fmla="*/ 23 w 424"/>
                  <a:gd name="T43" fmla="*/ 155 h 611"/>
                  <a:gd name="T44" fmla="*/ 2 w 424"/>
                  <a:gd name="T45" fmla="*/ 160 h 611"/>
                  <a:gd name="T46" fmla="*/ 3 w 424"/>
                  <a:gd name="T47" fmla="*/ 371 h 611"/>
                  <a:gd name="T48" fmla="*/ 3 w 424"/>
                  <a:gd name="T49" fmla="*/ 371 h 611"/>
                  <a:gd name="T50" fmla="*/ 41 w 424"/>
                  <a:gd name="T51" fmla="*/ 458 h 611"/>
                  <a:gd name="T52" fmla="*/ 10 w 424"/>
                  <a:gd name="T53" fmla="*/ 511 h 611"/>
                  <a:gd name="T54" fmla="*/ 202 w 424"/>
                  <a:gd name="T55" fmla="*/ 611 h 611"/>
                  <a:gd name="T56" fmla="*/ 234 w 424"/>
                  <a:gd name="T57" fmla="*/ 562 h 611"/>
                  <a:gd name="T58" fmla="*/ 299 w 424"/>
                  <a:gd name="T59" fmla="*/ 514 h 611"/>
                  <a:gd name="T60" fmla="*/ 416 w 424"/>
                  <a:gd name="T61" fmla="*/ 314 h 611"/>
                  <a:gd name="T62" fmla="*/ 404 w 424"/>
                  <a:gd name="T63" fmla="*/ 27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611">
                    <a:moveTo>
                      <a:pt x="404" y="273"/>
                    </a:moveTo>
                    <a:cubicBezTo>
                      <a:pt x="390" y="264"/>
                      <a:pt x="371" y="269"/>
                      <a:pt x="363" y="284"/>
                    </a:cubicBezTo>
                    <a:cubicBezTo>
                      <a:pt x="335" y="332"/>
                      <a:pt x="335" y="332"/>
                      <a:pt x="335" y="332"/>
                    </a:cubicBezTo>
                    <a:cubicBezTo>
                      <a:pt x="334" y="331"/>
                      <a:pt x="332" y="330"/>
                      <a:pt x="330" y="329"/>
                    </a:cubicBezTo>
                    <a:cubicBezTo>
                      <a:pt x="406" y="198"/>
                      <a:pt x="406" y="198"/>
                      <a:pt x="406" y="198"/>
                    </a:cubicBezTo>
                    <a:cubicBezTo>
                      <a:pt x="415" y="182"/>
                      <a:pt x="409" y="163"/>
                      <a:pt x="394" y="154"/>
                    </a:cubicBezTo>
                    <a:cubicBezTo>
                      <a:pt x="379" y="145"/>
                      <a:pt x="359" y="151"/>
                      <a:pt x="350" y="166"/>
                    </a:cubicBezTo>
                    <a:cubicBezTo>
                      <a:pt x="275" y="297"/>
                      <a:pt x="275" y="297"/>
                      <a:pt x="275" y="297"/>
                    </a:cubicBezTo>
                    <a:cubicBezTo>
                      <a:pt x="273" y="296"/>
                      <a:pt x="271" y="295"/>
                      <a:pt x="269" y="294"/>
                    </a:cubicBezTo>
                    <a:cubicBezTo>
                      <a:pt x="383" y="94"/>
                      <a:pt x="383" y="94"/>
                      <a:pt x="383" y="94"/>
                    </a:cubicBezTo>
                    <a:cubicBezTo>
                      <a:pt x="392" y="77"/>
                      <a:pt x="387" y="56"/>
                      <a:pt x="370" y="47"/>
                    </a:cubicBezTo>
                    <a:cubicBezTo>
                      <a:pt x="354" y="38"/>
                      <a:pt x="333" y="43"/>
                      <a:pt x="324" y="60"/>
                    </a:cubicBezTo>
                    <a:cubicBezTo>
                      <a:pt x="210" y="260"/>
                      <a:pt x="210" y="260"/>
                      <a:pt x="210" y="260"/>
                    </a:cubicBezTo>
                    <a:cubicBezTo>
                      <a:pt x="208" y="259"/>
                      <a:pt x="207" y="258"/>
                      <a:pt x="205" y="258"/>
                    </a:cubicBezTo>
                    <a:cubicBezTo>
                      <a:pt x="205" y="32"/>
                      <a:pt x="205" y="32"/>
                      <a:pt x="205" y="32"/>
                    </a:cubicBezTo>
                    <a:cubicBezTo>
                      <a:pt x="205" y="14"/>
                      <a:pt x="190" y="0"/>
                      <a:pt x="173" y="0"/>
                    </a:cubicBezTo>
                    <a:cubicBezTo>
                      <a:pt x="155" y="0"/>
                      <a:pt x="141" y="14"/>
                      <a:pt x="141" y="32"/>
                    </a:cubicBezTo>
                    <a:cubicBezTo>
                      <a:pt x="141" y="252"/>
                      <a:pt x="141" y="252"/>
                      <a:pt x="141" y="252"/>
                    </a:cubicBezTo>
                    <a:cubicBezTo>
                      <a:pt x="118" y="291"/>
                      <a:pt x="118" y="291"/>
                      <a:pt x="118" y="291"/>
                    </a:cubicBezTo>
                    <a:cubicBezTo>
                      <a:pt x="66" y="284"/>
                      <a:pt x="66" y="284"/>
                      <a:pt x="66" y="284"/>
                    </a:cubicBezTo>
                    <a:cubicBezTo>
                      <a:pt x="66" y="197"/>
                      <a:pt x="66" y="197"/>
                      <a:pt x="66" y="197"/>
                    </a:cubicBezTo>
                    <a:cubicBezTo>
                      <a:pt x="66" y="174"/>
                      <a:pt x="47" y="154"/>
                      <a:pt x="23" y="155"/>
                    </a:cubicBezTo>
                    <a:cubicBezTo>
                      <a:pt x="16" y="155"/>
                      <a:pt x="9" y="157"/>
                      <a:pt x="2" y="160"/>
                    </a:cubicBezTo>
                    <a:cubicBezTo>
                      <a:pt x="3" y="371"/>
                      <a:pt x="3" y="371"/>
                      <a:pt x="3" y="371"/>
                    </a:cubicBezTo>
                    <a:cubicBezTo>
                      <a:pt x="3" y="371"/>
                      <a:pt x="3" y="371"/>
                      <a:pt x="3" y="371"/>
                    </a:cubicBezTo>
                    <a:cubicBezTo>
                      <a:pt x="0" y="404"/>
                      <a:pt x="14" y="437"/>
                      <a:pt x="41" y="458"/>
                    </a:cubicBezTo>
                    <a:cubicBezTo>
                      <a:pt x="10" y="511"/>
                      <a:pt x="10" y="511"/>
                      <a:pt x="10" y="511"/>
                    </a:cubicBezTo>
                    <a:cubicBezTo>
                      <a:pt x="202" y="611"/>
                      <a:pt x="202" y="611"/>
                      <a:pt x="202" y="611"/>
                    </a:cubicBezTo>
                    <a:cubicBezTo>
                      <a:pt x="234" y="562"/>
                      <a:pt x="234" y="562"/>
                      <a:pt x="234" y="562"/>
                    </a:cubicBezTo>
                    <a:cubicBezTo>
                      <a:pt x="261" y="556"/>
                      <a:pt x="285" y="539"/>
                      <a:pt x="299" y="514"/>
                    </a:cubicBezTo>
                    <a:cubicBezTo>
                      <a:pt x="416" y="314"/>
                      <a:pt x="416" y="314"/>
                      <a:pt x="416" y="314"/>
                    </a:cubicBezTo>
                    <a:cubicBezTo>
                      <a:pt x="424" y="300"/>
                      <a:pt x="419" y="281"/>
                      <a:pt x="404" y="273"/>
                    </a:cubicBezTo>
                    <a:close/>
                  </a:path>
                </a:pathLst>
              </a:custGeom>
              <a:solidFill>
                <a:srgbClr val="F4C7A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5"/>
              <p:cNvSpPr>
                <a:spLocks/>
              </p:cNvSpPr>
              <p:nvPr/>
            </p:nvSpPr>
            <p:spPr bwMode="auto">
              <a:xfrm>
                <a:off x="2843" y="8146"/>
                <a:ext cx="1102" cy="780"/>
              </a:xfrm>
              <a:custGeom>
                <a:avLst/>
                <a:gdLst>
                  <a:gd name="T0" fmla="*/ 813 w 1102"/>
                  <a:gd name="T1" fmla="*/ 780 h 780"/>
                  <a:gd name="T2" fmla="*/ 0 w 1102"/>
                  <a:gd name="T3" fmla="*/ 780 h 780"/>
                  <a:gd name="T4" fmla="*/ 478 w 1102"/>
                  <a:gd name="T5" fmla="*/ 0 h 780"/>
                  <a:gd name="T6" fmla="*/ 1102 w 1102"/>
                  <a:gd name="T7" fmla="*/ 322 h 780"/>
                  <a:gd name="T8" fmla="*/ 813 w 1102"/>
                  <a:gd name="T9" fmla="*/ 780 h 780"/>
                </a:gdLst>
                <a:ahLst/>
                <a:cxnLst>
                  <a:cxn ang="0">
                    <a:pos x="T0" y="T1"/>
                  </a:cxn>
                  <a:cxn ang="0">
                    <a:pos x="T2" y="T3"/>
                  </a:cxn>
                  <a:cxn ang="0">
                    <a:pos x="T4" y="T5"/>
                  </a:cxn>
                  <a:cxn ang="0">
                    <a:pos x="T6" y="T7"/>
                  </a:cxn>
                  <a:cxn ang="0">
                    <a:pos x="T8" y="T9"/>
                  </a:cxn>
                </a:cxnLst>
                <a:rect l="0" t="0" r="r" b="b"/>
                <a:pathLst>
                  <a:path w="1102" h="780">
                    <a:moveTo>
                      <a:pt x="813" y="780"/>
                    </a:moveTo>
                    <a:lnTo>
                      <a:pt x="0" y="780"/>
                    </a:lnTo>
                    <a:lnTo>
                      <a:pt x="478" y="0"/>
                    </a:lnTo>
                    <a:lnTo>
                      <a:pt x="1102" y="322"/>
                    </a:lnTo>
                    <a:lnTo>
                      <a:pt x="813" y="780"/>
                    </a:lnTo>
                    <a:close/>
                  </a:path>
                </a:pathLst>
              </a:custGeom>
              <a:solidFill>
                <a:srgbClr val="46404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6"/>
              <p:cNvSpPr>
                <a:spLocks/>
              </p:cNvSpPr>
              <p:nvPr/>
            </p:nvSpPr>
            <p:spPr bwMode="auto">
              <a:xfrm>
                <a:off x="3157" y="8272"/>
                <a:ext cx="788" cy="654"/>
              </a:xfrm>
              <a:custGeom>
                <a:avLst/>
                <a:gdLst>
                  <a:gd name="T0" fmla="*/ 499 w 788"/>
                  <a:gd name="T1" fmla="*/ 654 h 654"/>
                  <a:gd name="T2" fmla="*/ 0 w 788"/>
                  <a:gd name="T3" fmla="*/ 654 h 654"/>
                  <a:gd name="T4" fmla="*/ 402 w 788"/>
                  <a:gd name="T5" fmla="*/ 0 h 654"/>
                  <a:gd name="T6" fmla="*/ 788 w 788"/>
                  <a:gd name="T7" fmla="*/ 196 h 654"/>
                  <a:gd name="T8" fmla="*/ 499 w 788"/>
                  <a:gd name="T9" fmla="*/ 654 h 654"/>
                </a:gdLst>
                <a:ahLst/>
                <a:cxnLst>
                  <a:cxn ang="0">
                    <a:pos x="T0" y="T1"/>
                  </a:cxn>
                  <a:cxn ang="0">
                    <a:pos x="T2" y="T3"/>
                  </a:cxn>
                  <a:cxn ang="0">
                    <a:pos x="T4" y="T5"/>
                  </a:cxn>
                  <a:cxn ang="0">
                    <a:pos x="T6" y="T7"/>
                  </a:cxn>
                  <a:cxn ang="0">
                    <a:pos x="T8" y="T9"/>
                  </a:cxn>
                </a:cxnLst>
                <a:rect l="0" t="0" r="r" b="b"/>
                <a:pathLst>
                  <a:path w="788" h="654">
                    <a:moveTo>
                      <a:pt x="499" y="654"/>
                    </a:moveTo>
                    <a:lnTo>
                      <a:pt x="0" y="654"/>
                    </a:lnTo>
                    <a:lnTo>
                      <a:pt x="402" y="0"/>
                    </a:lnTo>
                    <a:lnTo>
                      <a:pt x="788" y="196"/>
                    </a:lnTo>
                    <a:lnTo>
                      <a:pt x="499" y="654"/>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7"/>
              <p:cNvSpPr>
                <a:spLocks/>
              </p:cNvSpPr>
              <p:nvPr/>
            </p:nvSpPr>
            <p:spPr bwMode="auto">
              <a:xfrm>
                <a:off x="3815" y="3463"/>
                <a:ext cx="94" cy="3364"/>
              </a:xfrm>
              <a:custGeom>
                <a:avLst/>
                <a:gdLst>
                  <a:gd name="T0" fmla="*/ 0 w 94"/>
                  <a:gd name="T1" fmla="*/ 3364 h 3364"/>
                  <a:gd name="T2" fmla="*/ 47 w 94"/>
                  <a:gd name="T3" fmla="*/ 0 h 3364"/>
                  <a:gd name="T4" fmla="*/ 94 w 94"/>
                  <a:gd name="T5" fmla="*/ 3364 h 3364"/>
                  <a:gd name="T6" fmla="*/ 0 w 94"/>
                  <a:gd name="T7" fmla="*/ 3364 h 3364"/>
                </a:gdLst>
                <a:ahLst/>
                <a:cxnLst>
                  <a:cxn ang="0">
                    <a:pos x="T0" y="T1"/>
                  </a:cxn>
                  <a:cxn ang="0">
                    <a:pos x="T2" y="T3"/>
                  </a:cxn>
                  <a:cxn ang="0">
                    <a:pos x="T4" y="T5"/>
                  </a:cxn>
                  <a:cxn ang="0">
                    <a:pos x="T6" y="T7"/>
                  </a:cxn>
                </a:cxnLst>
                <a:rect l="0" t="0" r="r" b="b"/>
                <a:pathLst>
                  <a:path w="94" h="3364">
                    <a:moveTo>
                      <a:pt x="0" y="3364"/>
                    </a:moveTo>
                    <a:lnTo>
                      <a:pt x="47" y="0"/>
                    </a:lnTo>
                    <a:lnTo>
                      <a:pt x="94" y="3364"/>
                    </a:lnTo>
                    <a:lnTo>
                      <a:pt x="0" y="3364"/>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8"/>
              <p:cNvSpPr>
                <a:spLocks/>
              </p:cNvSpPr>
              <p:nvPr/>
            </p:nvSpPr>
            <p:spPr bwMode="auto">
              <a:xfrm>
                <a:off x="5172" y="6052"/>
                <a:ext cx="225" cy="191"/>
              </a:xfrm>
              <a:custGeom>
                <a:avLst/>
                <a:gdLst>
                  <a:gd name="T0" fmla="*/ 83 w 95"/>
                  <a:gd name="T1" fmla="*/ 53 h 81"/>
                  <a:gd name="T2" fmla="*/ 91 w 95"/>
                  <a:gd name="T3" fmla="*/ 31 h 81"/>
                  <a:gd name="T4" fmla="*/ 56 w 95"/>
                  <a:gd name="T5" fmla="*/ 2 h 81"/>
                  <a:gd name="T6" fmla="*/ 47 w 95"/>
                  <a:gd name="T7" fmla="*/ 1 h 81"/>
                  <a:gd name="T8" fmla="*/ 34 w 95"/>
                  <a:gd name="T9" fmla="*/ 1 h 81"/>
                  <a:gd name="T10" fmla="*/ 0 w 95"/>
                  <a:gd name="T11" fmla="*/ 25 h 81"/>
                  <a:gd name="T12" fmla="*/ 0 w 95"/>
                  <a:gd name="T13" fmla="*/ 25 h 81"/>
                  <a:gd name="T14" fmla="*/ 0 w 95"/>
                  <a:gd name="T15" fmla="*/ 25 h 81"/>
                  <a:gd name="T16" fmla="*/ 6 w 95"/>
                  <a:gd name="T17" fmla="*/ 38 h 81"/>
                  <a:gd name="T18" fmla="*/ 16 w 95"/>
                  <a:gd name="T19" fmla="*/ 51 h 81"/>
                  <a:gd name="T20" fmla="*/ 63 w 95"/>
                  <a:gd name="T21" fmla="*/ 76 h 81"/>
                  <a:gd name="T22" fmla="*/ 93 w 95"/>
                  <a:gd name="T23" fmla="*/ 65 h 81"/>
                  <a:gd name="T24" fmla="*/ 95 w 95"/>
                  <a:gd name="T25" fmla="*/ 63 h 81"/>
                  <a:gd name="T26" fmla="*/ 83 w 95"/>
                  <a:gd name="T27"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1">
                    <a:moveTo>
                      <a:pt x="83" y="53"/>
                    </a:moveTo>
                    <a:cubicBezTo>
                      <a:pt x="91" y="31"/>
                      <a:pt x="91" y="31"/>
                      <a:pt x="91" y="31"/>
                    </a:cubicBezTo>
                    <a:cubicBezTo>
                      <a:pt x="81" y="19"/>
                      <a:pt x="68" y="5"/>
                      <a:pt x="56" y="2"/>
                    </a:cubicBezTo>
                    <a:cubicBezTo>
                      <a:pt x="55" y="2"/>
                      <a:pt x="48" y="1"/>
                      <a:pt x="47" y="1"/>
                    </a:cubicBezTo>
                    <a:cubicBezTo>
                      <a:pt x="43" y="0"/>
                      <a:pt x="39" y="1"/>
                      <a:pt x="34" y="1"/>
                    </a:cubicBezTo>
                    <a:cubicBezTo>
                      <a:pt x="18" y="4"/>
                      <a:pt x="1" y="20"/>
                      <a:pt x="0" y="25"/>
                    </a:cubicBezTo>
                    <a:cubicBezTo>
                      <a:pt x="0" y="25"/>
                      <a:pt x="0" y="25"/>
                      <a:pt x="0" y="25"/>
                    </a:cubicBezTo>
                    <a:cubicBezTo>
                      <a:pt x="0" y="25"/>
                      <a:pt x="0" y="25"/>
                      <a:pt x="0" y="25"/>
                    </a:cubicBezTo>
                    <a:cubicBezTo>
                      <a:pt x="0" y="28"/>
                      <a:pt x="3" y="33"/>
                      <a:pt x="6" y="38"/>
                    </a:cubicBezTo>
                    <a:cubicBezTo>
                      <a:pt x="8" y="41"/>
                      <a:pt x="11" y="46"/>
                      <a:pt x="16" y="51"/>
                    </a:cubicBezTo>
                    <a:cubicBezTo>
                      <a:pt x="63" y="76"/>
                      <a:pt x="63" y="76"/>
                      <a:pt x="63" y="76"/>
                    </a:cubicBezTo>
                    <a:cubicBezTo>
                      <a:pt x="74" y="81"/>
                      <a:pt x="88" y="76"/>
                      <a:pt x="93" y="65"/>
                    </a:cubicBezTo>
                    <a:cubicBezTo>
                      <a:pt x="95" y="63"/>
                      <a:pt x="95" y="63"/>
                      <a:pt x="95" y="63"/>
                    </a:cubicBezTo>
                    <a:cubicBezTo>
                      <a:pt x="91" y="59"/>
                      <a:pt x="87" y="56"/>
                      <a:pt x="83" y="53"/>
                    </a:cubicBezTo>
                    <a:close/>
                  </a:path>
                </a:pathLst>
              </a:custGeom>
              <a:solidFill>
                <a:srgbClr val="DF8D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9"/>
              <p:cNvSpPr>
                <a:spLocks/>
              </p:cNvSpPr>
              <p:nvPr/>
            </p:nvSpPr>
            <p:spPr bwMode="auto">
              <a:xfrm>
                <a:off x="4872" y="6196"/>
                <a:ext cx="187" cy="300"/>
              </a:xfrm>
              <a:custGeom>
                <a:avLst/>
                <a:gdLst>
                  <a:gd name="T0" fmla="*/ 71 w 79"/>
                  <a:gd name="T1" fmla="*/ 0 h 127"/>
                  <a:gd name="T2" fmla="*/ 51 w 79"/>
                  <a:gd name="T3" fmla="*/ 44 h 127"/>
                  <a:gd name="T4" fmla="*/ 1 w 79"/>
                  <a:gd name="T5" fmla="*/ 114 h 127"/>
                  <a:gd name="T6" fmla="*/ 0 w 79"/>
                  <a:gd name="T7" fmla="*/ 126 h 127"/>
                  <a:gd name="T8" fmla="*/ 61 w 79"/>
                  <a:gd name="T9" fmla="*/ 49 h 127"/>
                  <a:gd name="T10" fmla="*/ 79 w 79"/>
                  <a:gd name="T11" fmla="*/ 8 h 127"/>
                  <a:gd name="T12" fmla="*/ 71 w 79"/>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79" h="127">
                    <a:moveTo>
                      <a:pt x="71" y="0"/>
                    </a:moveTo>
                    <a:cubicBezTo>
                      <a:pt x="63" y="16"/>
                      <a:pt x="58" y="28"/>
                      <a:pt x="51" y="44"/>
                    </a:cubicBezTo>
                    <a:cubicBezTo>
                      <a:pt x="36" y="80"/>
                      <a:pt x="22" y="114"/>
                      <a:pt x="1" y="114"/>
                    </a:cubicBezTo>
                    <a:cubicBezTo>
                      <a:pt x="0" y="126"/>
                      <a:pt x="0" y="126"/>
                      <a:pt x="0" y="126"/>
                    </a:cubicBezTo>
                    <a:cubicBezTo>
                      <a:pt x="29" y="127"/>
                      <a:pt x="45" y="89"/>
                      <a:pt x="61" y="49"/>
                    </a:cubicBezTo>
                    <a:cubicBezTo>
                      <a:pt x="67" y="34"/>
                      <a:pt x="71" y="22"/>
                      <a:pt x="79" y="8"/>
                    </a:cubicBezTo>
                    <a:cubicBezTo>
                      <a:pt x="76" y="4"/>
                      <a:pt x="74" y="3"/>
                      <a:pt x="71" y="0"/>
                    </a:cubicBezTo>
                    <a:close/>
                  </a:path>
                </a:pathLst>
              </a:custGeom>
              <a:solidFill>
                <a:srgbClr val="D46C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0"/>
              <p:cNvSpPr>
                <a:spLocks/>
              </p:cNvSpPr>
              <p:nvPr/>
            </p:nvSpPr>
            <p:spPr bwMode="auto">
              <a:xfrm>
                <a:off x="5309" y="6158"/>
                <a:ext cx="270" cy="537"/>
              </a:xfrm>
              <a:custGeom>
                <a:avLst/>
                <a:gdLst>
                  <a:gd name="T0" fmla="*/ 80 w 114"/>
                  <a:gd name="T1" fmla="*/ 137 h 227"/>
                  <a:gd name="T2" fmla="*/ 4 w 114"/>
                  <a:gd name="T3" fmla="*/ 0 h 227"/>
                  <a:gd name="T4" fmla="*/ 0 w 114"/>
                  <a:gd name="T5" fmla="*/ 12 h 227"/>
                  <a:gd name="T6" fmla="*/ 69 w 114"/>
                  <a:gd name="T7" fmla="*/ 140 h 227"/>
                  <a:gd name="T8" fmla="*/ 111 w 114"/>
                  <a:gd name="T9" fmla="*/ 227 h 227"/>
                  <a:gd name="T10" fmla="*/ 114 w 114"/>
                  <a:gd name="T11" fmla="*/ 215 h 227"/>
                  <a:gd name="T12" fmla="*/ 80 w 114"/>
                  <a:gd name="T13" fmla="*/ 137 h 227"/>
                </a:gdLst>
                <a:ahLst/>
                <a:cxnLst>
                  <a:cxn ang="0">
                    <a:pos x="T0" y="T1"/>
                  </a:cxn>
                  <a:cxn ang="0">
                    <a:pos x="T2" y="T3"/>
                  </a:cxn>
                  <a:cxn ang="0">
                    <a:pos x="T4" y="T5"/>
                  </a:cxn>
                  <a:cxn ang="0">
                    <a:pos x="T6" y="T7"/>
                  </a:cxn>
                  <a:cxn ang="0">
                    <a:pos x="T8" y="T9"/>
                  </a:cxn>
                  <a:cxn ang="0">
                    <a:pos x="T10" y="T11"/>
                  </a:cxn>
                  <a:cxn ang="0">
                    <a:pos x="T12" y="T13"/>
                  </a:cxn>
                </a:cxnLst>
                <a:rect l="0" t="0" r="r" b="b"/>
                <a:pathLst>
                  <a:path w="114" h="227">
                    <a:moveTo>
                      <a:pt x="80" y="137"/>
                    </a:moveTo>
                    <a:cubicBezTo>
                      <a:pt x="68" y="80"/>
                      <a:pt x="57" y="10"/>
                      <a:pt x="4" y="0"/>
                    </a:cubicBezTo>
                    <a:cubicBezTo>
                      <a:pt x="3" y="0"/>
                      <a:pt x="1" y="8"/>
                      <a:pt x="0" y="12"/>
                    </a:cubicBezTo>
                    <a:cubicBezTo>
                      <a:pt x="45" y="22"/>
                      <a:pt x="58" y="88"/>
                      <a:pt x="69" y="140"/>
                    </a:cubicBezTo>
                    <a:cubicBezTo>
                      <a:pt x="78" y="184"/>
                      <a:pt x="86" y="221"/>
                      <a:pt x="111" y="227"/>
                    </a:cubicBezTo>
                    <a:cubicBezTo>
                      <a:pt x="114" y="215"/>
                      <a:pt x="114" y="215"/>
                      <a:pt x="114" y="215"/>
                    </a:cubicBezTo>
                    <a:cubicBezTo>
                      <a:pt x="96" y="211"/>
                      <a:pt x="88" y="175"/>
                      <a:pt x="80" y="137"/>
                    </a:cubicBezTo>
                    <a:close/>
                  </a:path>
                </a:pathLst>
              </a:custGeom>
              <a:solidFill>
                <a:srgbClr val="D46C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1"/>
              <p:cNvSpPr>
                <a:spLocks/>
              </p:cNvSpPr>
              <p:nvPr/>
            </p:nvSpPr>
            <p:spPr bwMode="auto">
              <a:xfrm>
                <a:off x="4576" y="6342"/>
                <a:ext cx="1000" cy="811"/>
              </a:xfrm>
              <a:custGeom>
                <a:avLst/>
                <a:gdLst>
                  <a:gd name="T0" fmla="*/ 818 w 1000"/>
                  <a:gd name="T1" fmla="*/ 811 h 811"/>
                  <a:gd name="T2" fmla="*/ 0 w 1000"/>
                  <a:gd name="T3" fmla="*/ 618 h 811"/>
                  <a:gd name="T4" fmla="*/ 215 w 1000"/>
                  <a:gd name="T5" fmla="*/ 0 h 811"/>
                  <a:gd name="T6" fmla="*/ 1000 w 1000"/>
                  <a:gd name="T7" fmla="*/ 149 h 811"/>
                  <a:gd name="T8" fmla="*/ 818 w 1000"/>
                  <a:gd name="T9" fmla="*/ 811 h 811"/>
                </a:gdLst>
                <a:ahLst/>
                <a:cxnLst>
                  <a:cxn ang="0">
                    <a:pos x="T0" y="T1"/>
                  </a:cxn>
                  <a:cxn ang="0">
                    <a:pos x="T2" y="T3"/>
                  </a:cxn>
                  <a:cxn ang="0">
                    <a:pos x="T4" y="T5"/>
                  </a:cxn>
                  <a:cxn ang="0">
                    <a:pos x="T6" y="T7"/>
                  </a:cxn>
                  <a:cxn ang="0">
                    <a:pos x="T8" y="T9"/>
                  </a:cxn>
                </a:cxnLst>
                <a:rect l="0" t="0" r="r" b="b"/>
                <a:pathLst>
                  <a:path w="1000" h="811">
                    <a:moveTo>
                      <a:pt x="818" y="811"/>
                    </a:moveTo>
                    <a:lnTo>
                      <a:pt x="0" y="618"/>
                    </a:lnTo>
                    <a:lnTo>
                      <a:pt x="215" y="0"/>
                    </a:lnTo>
                    <a:lnTo>
                      <a:pt x="1000" y="149"/>
                    </a:lnTo>
                    <a:lnTo>
                      <a:pt x="818" y="811"/>
                    </a:lnTo>
                    <a:close/>
                  </a:path>
                </a:pathLst>
              </a:custGeom>
              <a:solidFill>
                <a:srgbClr val="C4D95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2"/>
              <p:cNvSpPr>
                <a:spLocks/>
              </p:cNvSpPr>
              <p:nvPr/>
            </p:nvSpPr>
            <p:spPr bwMode="auto">
              <a:xfrm>
                <a:off x="5394" y="6491"/>
                <a:ext cx="256" cy="662"/>
              </a:xfrm>
              <a:custGeom>
                <a:avLst/>
                <a:gdLst>
                  <a:gd name="T0" fmla="*/ 256 w 256"/>
                  <a:gd name="T1" fmla="*/ 662 h 662"/>
                  <a:gd name="T2" fmla="*/ 137 w 256"/>
                  <a:gd name="T3" fmla="*/ 610 h 662"/>
                  <a:gd name="T4" fmla="*/ 0 w 256"/>
                  <a:gd name="T5" fmla="*/ 662 h 662"/>
                  <a:gd name="T6" fmla="*/ 182 w 256"/>
                  <a:gd name="T7" fmla="*/ 0 h 662"/>
                  <a:gd name="T8" fmla="*/ 246 w 256"/>
                  <a:gd name="T9" fmla="*/ 12 h 662"/>
                  <a:gd name="T10" fmla="*/ 256 w 256"/>
                  <a:gd name="T11" fmla="*/ 662 h 662"/>
                </a:gdLst>
                <a:ahLst/>
                <a:cxnLst>
                  <a:cxn ang="0">
                    <a:pos x="T0" y="T1"/>
                  </a:cxn>
                  <a:cxn ang="0">
                    <a:pos x="T2" y="T3"/>
                  </a:cxn>
                  <a:cxn ang="0">
                    <a:pos x="T4" y="T5"/>
                  </a:cxn>
                  <a:cxn ang="0">
                    <a:pos x="T6" y="T7"/>
                  </a:cxn>
                  <a:cxn ang="0">
                    <a:pos x="T8" y="T9"/>
                  </a:cxn>
                  <a:cxn ang="0">
                    <a:pos x="T10" y="T11"/>
                  </a:cxn>
                </a:cxnLst>
                <a:rect l="0" t="0" r="r" b="b"/>
                <a:pathLst>
                  <a:path w="256" h="662">
                    <a:moveTo>
                      <a:pt x="256" y="662"/>
                    </a:moveTo>
                    <a:lnTo>
                      <a:pt x="137" y="610"/>
                    </a:lnTo>
                    <a:lnTo>
                      <a:pt x="0" y="662"/>
                    </a:lnTo>
                    <a:lnTo>
                      <a:pt x="182" y="0"/>
                    </a:lnTo>
                    <a:lnTo>
                      <a:pt x="246" y="12"/>
                    </a:lnTo>
                    <a:lnTo>
                      <a:pt x="256" y="662"/>
                    </a:lnTo>
                    <a:close/>
                  </a:path>
                </a:pathLst>
              </a:custGeom>
              <a:solidFill>
                <a:srgbClr val="849A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3"/>
              <p:cNvSpPr>
                <a:spLocks/>
              </p:cNvSpPr>
              <p:nvPr/>
            </p:nvSpPr>
            <p:spPr bwMode="auto">
              <a:xfrm>
                <a:off x="5531" y="6494"/>
                <a:ext cx="119" cy="659"/>
              </a:xfrm>
              <a:custGeom>
                <a:avLst/>
                <a:gdLst>
                  <a:gd name="T0" fmla="*/ 109 w 119"/>
                  <a:gd name="T1" fmla="*/ 9 h 659"/>
                  <a:gd name="T2" fmla="*/ 69 w 119"/>
                  <a:gd name="T3" fmla="*/ 0 h 659"/>
                  <a:gd name="T4" fmla="*/ 0 w 119"/>
                  <a:gd name="T5" fmla="*/ 607 h 659"/>
                  <a:gd name="T6" fmla="*/ 119 w 119"/>
                  <a:gd name="T7" fmla="*/ 659 h 659"/>
                  <a:gd name="T8" fmla="*/ 109 w 119"/>
                  <a:gd name="T9" fmla="*/ 9 h 659"/>
                </a:gdLst>
                <a:ahLst/>
                <a:cxnLst>
                  <a:cxn ang="0">
                    <a:pos x="T0" y="T1"/>
                  </a:cxn>
                  <a:cxn ang="0">
                    <a:pos x="T2" y="T3"/>
                  </a:cxn>
                  <a:cxn ang="0">
                    <a:pos x="T4" y="T5"/>
                  </a:cxn>
                  <a:cxn ang="0">
                    <a:pos x="T6" y="T7"/>
                  </a:cxn>
                  <a:cxn ang="0">
                    <a:pos x="T8" y="T9"/>
                  </a:cxn>
                </a:cxnLst>
                <a:rect l="0" t="0" r="r" b="b"/>
                <a:pathLst>
                  <a:path w="119" h="659">
                    <a:moveTo>
                      <a:pt x="109" y="9"/>
                    </a:moveTo>
                    <a:lnTo>
                      <a:pt x="69" y="0"/>
                    </a:lnTo>
                    <a:lnTo>
                      <a:pt x="0" y="607"/>
                    </a:lnTo>
                    <a:lnTo>
                      <a:pt x="119" y="659"/>
                    </a:lnTo>
                    <a:lnTo>
                      <a:pt x="109" y="9"/>
                    </a:lnTo>
                    <a:close/>
                  </a:path>
                </a:pathLst>
              </a:custGeom>
              <a:solidFill>
                <a:srgbClr val="95BC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4"/>
              <p:cNvSpPr>
                <a:spLocks/>
              </p:cNvSpPr>
              <p:nvPr/>
            </p:nvSpPr>
            <p:spPr bwMode="auto">
              <a:xfrm>
                <a:off x="4794" y="6165"/>
                <a:ext cx="234" cy="336"/>
              </a:xfrm>
              <a:custGeom>
                <a:avLst/>
                <a:gdLst>
                  <a:gd name="T0" fmla="*/ 91 w 99"/>
                  <a:gd name="T1" fmla="*/ 0 h 142"/>
                  <a:gd name="T2" fmla="*/ 63 w 99"/>
                  <a:gd name="T3" fmla="*/ 60 h 142"/>
                  <a:gd name="T4" fmla="*/ 0 w 99"/>
                  <a:gd name="T5" fmla="*/ 129 h 142"/>
                  <a:gd name="T6" fmla="*/ 0 w 99"/>
                  <a:gd name="T7" fmla="*/ 141 h 142"/>
                  <a:gd name="T8" fmla="*/ 73 w 99"/>
                  <a:gd name="T9" fmla="*/ 65 h 142"/>
                  <a:gd name="T10" fmla="*/ 99 w 99"/>
                  <a:gd name="T11" fmla="*/ 9 h 142"/>
                  <a:gd name="T12" fmla="*/ 91 w 99"/>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99" h="142">
                    <a:moveTo>
                      <a:pt x="91" y="0"/>
                    </a:moveTo>
                    <a:cubicBezTo>
                      <a:pt x="78" y="20"/>
                      <a:pt x="72" y="38"/>
                      <a:pt x="63" y="60"/>
                    </a:cubicBezTo>
                    <a:cubicBezTo>
                      <a:pt x="48" y="96"/>
                      <a:pt x="21" y="129"/>
                      <a:pt x="0" y="129"/>
                    </a:cubicBezTo>
                    <a:cubicBezTo>
                      <a:pt x="0" y="141"/>
                      <a:pt x="0" y="141"/>
                      <a:pt x="0" y="141"/>
                    </a:cubicBezTo>
                    <a:cubicBezTo>
                      <a:pt x="29" y="142"/>
                      <a:pt x="57" y="104"/>
                      <a:pt x="73" y="65"/>
                    </a:cubicBezTo>
                    <a:cubicBezTo>
                      <a:pt x="81" y="44"/>
                      <a:pt x="87" y="27"/>
                      <a:pt x="99" y="9"/>
                    </a:cubicBezTo>
                    <a:cubicBezTo>
                      <a:pt x="97" y="6"/>
                      <a:pt x="94" y="4"/>
                      <a:pt x="91" y="0"/>
                    </a:cubicBezTo>
                    <a:close/>
                  </a:path>
                </a:pathLst>
              </a:custGeom>
              <a:solidFill>
                <a:srgbClr val="D46C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5"/>
              <p:cNvSpPr>
                <a:spLocks/>
              </p:cNvSpPr>
              <p:nvPr/>
            </p:nvSpPr>
            <p:spPr bwMode="auto">
              <a:xfrm>
                <a:off x="5307" y="6158"/>
                <a:ext cx="194" cy="506"/>
              </a:xfrm>
              <a:custGeom>
                <a:avLst/>
                <a:gdLst>
                  <a:gd name="T0" fmla="*/ 48 w 82"/>
                  <a:gd name="T1" fmla="*/ 134 h 214"/>
                  <a:gd name="T2" fmla="*/ 5 w 82"/>
                  <a:gd name="T3" fmla="*/ 0 h 214"/>
                  <a:gd name="T4" fmla="*/ 0 w 82"/>
                  <a:gd name="T5" fmla="*/ 12 h 214"/>
                  <a:gd name="T6" fmla="*/ 16 w 82"/>
                  <a:gd name="T7" fmla="*/ 41 h 214"/>
                  <a:gd name="T8" fmla="*/ 35 w 82"/>
                  <a:gd name="T9" fmla="*/ 67 h 214"/>
                  <a:gd name="T10" fmla="*/ 29 w 82"/>
                  <a:gd name="T11" fmla="*/ 87 h 214"/>
                  <a:gd name="T12" fmla="*/ 37 w 82"/>
                  <a:gd name="T13" fmla="*/ 136 h 214"/>
                  <a:gd name="T14" fmla="*/ 79 w 82"/>
                  <a:gd name="T15" fmla="*/ 214 h 214"/>
                  <a:gd name="T16" fmla="*/ 82 w 82"/>
                  <a:gd name="T17" fmla="*/ 202 h 214"/>
                  <a:gd name="T18" fmla="*/ 48 w 82"/>
                  <a:gd name="T19" fmla="*/ 13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214">
                    <a:moveTo>
                      <a:pt x="48" y="134"/>
                    </a:moveTo>
                    <a:cubicBezTo>
                      <a:pt x="37" y="83"/>
                      <a:pt x="42" y="18"/>
                      <a:pt x="5" y="0"/>
                    </a:cubicBezTo>
                    <a:cubicBezTo>
                      <a:pt x="5" y="4"/>
                      <a:pt x="2" y="8"/>
                      <a:pt x="0" y="12"/>
                    </a:cubicBezTo>
                    <a:cubicBezTo>
                      <a:pt x="7" y="16"/>
                      <a:pt x="12" y="33"/>
                      <a:pt x="16" y="41"/>
                    </a:cubicBezTo>
                    <a:cubicBezTo>
                      <a:pt x="26" y="45"/>
                      <a:pt x="34" y="55"/>
                      <a:pt x="35" y="67"/>
                    </a:cubicBezTo>
                    <a:cubicBezTo>
                      <a:pt x="35" y="75"/>
                      <a:pt x="33" y="82"/>
                      <a:pt x="29" y="87"/>
                    </a:cubicBezTo>
                    <a:cubicBezTo>
                      <a:pt x="31" y="103"/>
                      <a:pt x="33" y="120"/>
                      <a:pt x="37" y="136"/>
                    </a:cubicBezTo>
                    <a:cubicBezTo>
                      <a:pt x="46" y="180"/>
                      <a:pt x="54" y="208"/>
                      <a:pt x="79" y="214"/>
                    </a:cubicBezTo>
                    <a:cubicBezTo>
                      <a:pt x="82" y="202"/>
                      <a:pt x="82" y="202"/>
                      <a:pt x="82" y="202"/>
                    </a:cubicBezTo>
                    <a:cubicBezTo>
                      <a:pt x="64" y="197"/>
                      <a:pt x="56" y="172"/>
                      <a:pt x="48" y="134"/>
                    </a:cubicBezTo>
                    <a:close/>
                  </a:path>
                </a:pathLst>
              </a:custGeom>
              <a:solidFill>
                <a:srgbClr val="D46C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
              <p:cNvSpPr>
                <a:spLocks/>
              </p:cNvSpPr>
              <p:nvPr/>
            </p:nvSpPr>
            <p:spPr bwMode="auto">
              <a:xfrm>
                <a:off x="5375" y="6224"/>
                <a:ext cx="52" cy="102"/>
              </a:xfrm>
              <a:custGeom>
                <a:avLst/>
                <a:gdLst>
                  <a:gd name="T0" fmla="*/ 0 w 22"/>
                  <a:gd name="T1" fmla="*/ 0 h 43"/>
                  <a:gd name="T2" fmla="*/ 10 w 22"/>
                  <a:gd name="T3" fmla="*/ 43 h 43"/>
                  <a:gd name="T4" fmla="*/ 22 w 22"/>
                  <a:gd name="T5" fmla="*/ 40 h 43"/>
                  <a:gd name="T6" fmla="*/ 0 w 22"/>
                  <a:gd name="T7" fmla="*/ 0 h 43"/>
                </a:gdLst>
                <a:ahLst/>
                <a:cxnLst>
                  <a:cxn ang="0">
                    <a:pos x="T0" y="T1"/>
                  </a:cxn>
                  <a:cxn ang="0">
                    <a:pos x="T2" y="T3"/>
                  </a:cxn>
                  <a:cxn ang="0">
                    <a:pos x="T4" y="T5"/>
                  </a:cxn>
                  <a:cxn ang="0">
                    <a:pos x="T6" y="T7"/>
                  </a:cxn>
                </a:cxnLst>
                <a:rect l="0" t="0" r="r" b="b"/>
                <a:pathLst>
                  <a:path w="22" h="43">
                    <a:moveTo>
                      <a:pt x="0" y="0"/>
                    </a:moveTo>
                    <a:cubicBezTo>
                      <a:pt x="5" y="13"/>
                      <a:pt x="8" y="27"/>
                      <a:pt x="10" y="43"/>
                    </a:cubicBezTo>
                    <a:cubicBezTo>
                      <a:pt x="14" y="43"/>
                      <a:pt x="19" y="42"/>
                      <a:pt x="22" y="40"/>
                    </a:cubicBezTo>
                    <a:cubicBezTo>
                      <a:pt x="17" y="25"/>
                      <a:pt x="9" y="11"/>
                      <a:pt x="0" y="0"/>
                    </a:cubicBezTo>
                    <a:close/>
                  </a:path>
                </a:pathLst>
              </a:custGeom>
              <a:solidFill>
                <a:srgbClr val="F0C0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7"/>
              <p:cNvSpPr>
                <a:spLocks/>
              </p:cNvSpPr>
              <p:nvPr/>
            </p:nvSpPr>
            <p:spPr bwMode="auto">
              <a:xfrm>
                <a:off x="4822" y="5780"/>
                <a:ext cx="719" cy="588"/>
              </a:xfrm>
              <a:custGeom>
                <a:avLst/>
                <a:gdLst>
                  <a:gd name="T0" fmla="*/ 291 w 304"/>
                  <a:gd name="T1" fmla="*/ 94 h 249"/>
                  <a:gd name="T2" fmla="*/ 273 w 304"/>
                  <a:gd name="T3" fmla="*/ 72 h 249"/>
                  <a:gd name="T4" fmla="*/ 264 w 304"/>
                  <a:gd name="T5" fmla="*/ 57 h 249"/>
                  <a:gd name="T6" fmla="*/ 253 w 304"/>
                  <a:gd name="T7" fmla="*/ 49 h 249"/>
                  <a:gd name="T8" fmla="*/ 225 w 304"/>
                  <a:gd name="T9" fmla="*/ 29 h 249"/>
                  <a:gd name="T10" fmla="*/ 221 w 304"/>
                  <a:gd name="T11" fmla="*/ 28 h 249"/>
                  <a:gd name="T12" fmla="*/ 107 w 304"/>
                  <a:gd name="T13" fmla="*/ 11 h 249"/>
                  <a:gd name="T14" fmla="*/ 100 w 304"/>
                  <a:gd name="T15" fmla="*/ 0 h 249"/>
                  <a:gd name="T16" fmla="*/ 0 w 304"/>
                  <a:gd name="T17" fmla="*/ 45 h 249"/>
                  <a:gd name="T18" fmla="*/ 34 w 304"/>
                  <a:gd name="T19" fmla="*/ 118 h 249"/>
                  <a:gd name="T20" fmla="*/ 118 w 304"/>
                  <a:gd name="T21" fmla="*/ 202 h 249"/>
                  <a:gd name="T22" fmla="*/ 118 w 304"/>
                  <a:gd name="T23" fmla="*/ 202 h 249"/>
                  <a:gd name="T24" fmla="*/ 118 w 304"/>
                  <a:gd name="T25" fmla="*/ 202 h 249"/>
                  <a:gd name="T26" fmla="*/ 123 w 304"/>
                  <a:gd name="T27" fmla="*/ 206 h 249"/>
                  <a:gd name="T28" fmla="*/ 156 w 304"/>
                  <a:gd name="T29" fmla="*/ 232 h 249"/>
                  <a:gd name="T30" fmla="*/ 156 w 304"/>
                  <a:gd name="T31" fmla="*/ 232 h 249"/>
                  <a:gd name="T32" fmla="*/ 174 w 304"/>
                  <a:gd name="T33" fmla="*/ 241 h 249"/>
                  <a:gd name="T34" fmla="*/ 232 w 304"/>
                  <a:gd name="T35" fmla="*/ 249 h 249"/>
                  <a:gd name="T36" fmla="*/ 233 w 304"/>
                  <a:gd name="T37" fmla="*/ 249 h 249"/>
                  <a:gd name="T38" fmla="*/ 240 w 304"/>
                  <a:gd name="T39" fmla="*/ 227 h 249"/>
                  <a:gd name="T40" fmla="*/ 215 w 304"/>
                  <a:gd name="T41" fmla="*/ 199 h 249"/>
                  <a:gd name="T42" fmla="*/ 195 w 304"/>
                  <a:gd name="T43" fmla="*/ 195 h 249"/>
                  <a:gd name="T44" fmla="*/ 154 w 304"/>
                  <a:gd name="T45" fmla="*/ 153 h 249"/>
                  <a:gd name="T46" fmla="*/ 148 w 304"/>
                  <a:gd name="T47" fmla="*/ 140 h 249"/>
                  <a:gd name="T48" fmla="*/ 182 w 304"/>
                  <a:gd name="T49" fmla="*/ 116 h 249"/>
                  <a:gd name="T50" fmla="*/ 195 w 304"/>
                  <a:gd name="T51" fmla="*/ 116 h 249"/>
                  <a:gd name="T52" fmla="*/ 204 w 304"/>
                  <a:gd name="T53" fmla="*/ 117 h 249"/>
                  <a:gd name="T54" fmla="*/ 239 w 304"/>
                  <a:gd name="T55" fmla="*/ 146 h 249"/>
                  <a:gd name="T56" fmla="*/ 231 w 304"/>
                  <a:gd name="T57" fmla="*/ 168 h 249"/>
                  <a:gd name="T58" fmla="*/ 267 w 304"/>
                  <a:gd name="T59" fmla="*/ 219 h 249"/>
                  <a:gd name="T60" fmla="*/ 270 w 304"/>
                  <a:gd name="T61" fmla="*/ 213 h 249"/>
                  <a:gd name="T62" fmla="*/ 297 w 304"/>
                  <a:gd name="T63" fmla="*/ 132 h 249"/>
                  <a:gd name="T64" fmla="*/ 291 w 304"/>
                  <a:gd name="T65" fmla="*/ 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49">
                    <a:moveTo>
                      <a:pt x="291" y="94"/>
                    </a:moveTo>
                    <a:cubicBezTo>
                      <a:pt x="291" y="94"/>
                      <a:pt x="288" y="77"/>
                      <a:pt x="273" y="72"/>
                    </a:cubicBezTo>
                    <a:cubicBezTo>
                      <a:pt x="273" y="72"/>
                      <a:pt x="272" y="64"/>
                      <a:pt x="264" y="57"/>
                    </a:cubicBezTo>
                    <a:cubicBezTo>
                      <a:pt x="259" y="52"/>
                      <a:pt x="253" y="49"/>
                      <a:pt x="253" y="49"/>
                    </a:cubicBezTo>
                    <a:cubicBezTo>
                      <a:pt x="253" y="49"/>
                      <a:pt x="245" y="33"/>
                      <a:pt x="225" y="29"/>
                    </a:cubicBezTo>
                    <a:cubicBezTo>
                      <a:pt x="221" y="28"/>
                      <a:pt x="221" y="28"/>
                      <a:pt x="221" y="28"/>
                    </a:cubicBezTo>
                    <a:cubicBezTo>
                      <a:pt x="107" y="11"/>
                      <a:pt x="107" y="11"/>
                      <a:pt x="107" y="11"/>
                    </a:cubicBezTo>
                    <a:cubicBezTo>
                      <a:pt x="100" y="0"/>
                      <a:pt x="100" y="0"/>
                      <a:pt x="100" y="0"/>
                    </a:cubicBezTo>
                    <a:cubicBezTo>
                      <a:pt x="0" y="45"/>
                      <a:pt x="0" y="45"/>
                      <a:pt x="0" y="45"/>
                    </a:cubicBezTo>
                    <a:cubicBezTo>
                      <a:pt x="34" y="118"/>
                      <a:pt x="34" y="118"/>
                      <a:pt x="34" y="118"/>
                    </a:cubicBezTo>
                    <a:cubicBezTo>
                      <a:pt x="118" y="202"/>
                      <a:pt x="118" y="202"/>
                      <a:pt x="118" y="202"/>
                    </a:cubicBezTo>
                    <a:cubicBezTo>
                      <a:pt x="118" y="202"/>
                      <a:pt x="118" y="202"/>
                      <a:pt x="118" y="202"/>
                    </a:cubicBezTo>
                    <a:cubicBezTo>
                      <a:pt x="118" y="202"/>
                      <a:pt x="118" y="202"/>
                      <a:pt x="118" y="202"/>
                    </a:cubicBezTo>
                    <a:cubicBezTo>
                      <a:pt x="120" y="203"/>
                      <a:pt x="121" y="204"/>
                      <a:pt x="123" y="206"/>
                    </a:cubicBezTo>
                    <a:cubicBezTo>
                      <a:pt x="156" y="232"/>
                      <a:pt x="156" y="232"/>
                      <a:pt x="156" y="232"/>
                    </a:cubicBezTo>
                    <a:cubicBezTo>
                      <a:pt x="156" y="232"/>
                      <a:pt x="156" y="232"/>
                      <a:pt x="156" y="232"/>
                    </a:cubicBezTo>
                    <a:cubicBezTo>
                      <a:pt x="162" y="235"/>
                      <a:pt x="168" y="239"/>
                      <a:pt x="174" y="241"/>
                    </a:cubicBezTo>
                    <a:cubicBezTo>
                      <a:pt x="189" y="248"/>
                      <a:pt x="236" y="248"/>
                      <a:pt x="232" y="249"/>
                    </a:cubicBezTo>
                    <a:cubicBezTo>
                      <a:pt x="231" y="249"/>
                      <a:pt x="232" y="249"/>
                      <a:pt x="233" y="249"/>
                    </a:cubicBezTo>
                    <a:cubicBezTo>
                      <a:pt x="238" y="243"/>
                      <a:pt x="240" y="235"/>
                      <a:pt x="240" y="227"/>
                    </a:cubicBezTo>
                    <a:cubicBezTo>
                      <a:pt x="239" y="213"/>
                      <a:pt x="228" y="201"/>
                      <a:pt x="215" y="199"/>
                    </a:cubicBezTo>
                    <a:cubicBezTo>
                      <a:pt x="209" y="198"/>
                      <a:pt x="201" y="197"/>
                      <a:pt x="195" y="195"/>
                    </a:cubicBezTo>
                    <a:cubicBezTo>
                      <a:pt x="184" y="190"/>
                      <a:pt x="161" y="164"/>
                      <a:pt x="154" y="153"/>
                    </a:cubicBezTo>
                    <a:cubicBezTo>
                      <a:pt x="151" y="148"/>
                      <a:pt x="148" y="143"/>
                      <a:pt x="148" y="140"/>
                    </a:cubicBezTo>
                    <a:cubicBezTo>
                      <a:pt x="149" y="135"/>
                      <a:pt x="166" y="119"/>
                      <a:pt x="182" y="116"/>
                    </a:cubicBezTo>
                    <a:cubicBezTo>
                      <a:pt x="187" y="116"/>
                      <a:pt x="191" y="115"/>
                      <a:pt x="195" y="116"/>
                    </a:cubicBezTo>
                    <a:cubicBezTo>
                      <a:pt x="196" y="116"/>
                      <a:pt x="203" y="117"/>
                      <a:pt x="204" y="117"/>
                    </a:cubicBezTo>
                    <a:cubicBezTo>
                      <a:pt x="216" y="120"/>
                      <a:pt x="229" y="134"/>
                      <a:pt x="239" y="146"/>
                    </a:cubicBezTo>
                    <a:cubicBezTo>
                      <a:pt x="231" y="168"/>
                      <a:pt x="231" y="168"/>
                      <a:pt x="231" y="168"/>
                    </a:cubicBezTo>
                    <a:cubicBezTo>
                      <a:pt x="248" y="179"/>
                      <a:pt x="259" y="197"/>
                      <a:pt x="267" y="219"/>
                    </a:cubicBezTo>
                    <a:cubicBezTo>
                      <a:pt x="268" y="217"/>
                      <a:pt x="269" y="215"/>
                      <a:pt x="270" y="213"/>
                    </a:cubicBezTo>
                    <a:cubicBezTo>
                      <a:pt x="297" y="132"/>
                      <a:pt x="297" y="132"/>
                      <a:pt x="297" y="132"/>
                    </a:cubicBezTo>
                    <a:cubicBezTo>
                      <a:pt x="304" y="109"/>
                      <a:pt x="300" y="103"/>
                      <a:pt x="291" y="94"/>
                    </a:cubicBezTo>
                    <a:close/>
                  </a:path>
                </a:pathLst>
              </a:custGeom>
              <a:solidFill>
                <a:srgbClr val="F0C0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8"/>
              <p:cNvSpPr>
                <a:spLocks/>
              </p:cNvSpPr>
              <p:nvPr/>
            </p:nvSpPr>
            <p:spPr bwMode="auto">
              <a:xfrm>
                <a:off x="5205" y="6066"/>
                <a:ext cx="140" cy="189"/>
              </a:xfrm>
              <a:custGeom>
                <a:avLst/>
                <a:gdLst>
                  <a:gd name="T0" fmla="*/ 43 w 59"/>
                  <a:gd name="T1" fmla="*/ 51 h 80"/>
                  <a:gd name="T2" fmla="*/ 45 w 59"/>
                  <a:gd name="T3" fmla="*/ 47 h 80"/>
                  <a:gd name="T4" fmla="*/ 46 w 59"/>
                  <a:gd name="T5" fmla="*/ 45 h 80"/>
                  <a:gd name="T6" fmla="*/ 46 w 59"/>
                  <a:gd name="T7" fmla="*/ 41 h 80"/>
                  <a:gd name="T8" fmla="*/ 6 w 59"/>
                  <a:gd name="T9" fmla="*/ 10 h 80"/>
                  <a:gd name="T10" fmla="*/ 0 w 59"/>
                  <a:gd name="T11" fmla="*/ 43 h 80"/>
                  <a:gd name="T12" fmla="*/ 33 w 59"/>
                  <a:gd name="T13" fmla="*/ 74 h 80"/>
                  <a:gd name="T14" fmla="*/ 53 w 59"/>
                  <a:gd name="T15" fmla="*/ 78 h 80"/>
                  <a:gd name="T16" fmla="*/ 59 w 59"/>
                  <a:gd name="T17" fmla="*/ 80 h 80"/>
                  <a:gd name="T18" fmla="*/ 59 w 59"/>
                  <a:gd name="T19" fmla="*/ 80 h 80"/>
                  <a:gd name="T20" fmla="*/ 43 w 59"/>
                  <a:gd name="T21" fmla="*/ 5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0">
                    <a:moveTo>
                      <a:pt x="43" y="51"/>
                    </a:moveTo>
                    <a:cubicBezTo>
                      <a:pt x="44" y="50"/>
                      <a:pt x="45" y="48"/>
                      <a:pt x="45" y="47"/>
                    </a:cubicBezTo>
                    <a:cubicBezTo>
                      <a:pt x="45" y="46"/>
                      <a:pt x="46" y="46"/>
                      <a:pt x="46" y="45"/>
                    </a:cubicBezTo>
                    <a:cubicBezTo>
                      <a:pt x="46" y="41"/>
                      <a:pt x="46" y="41"/>
                      <a:pt x="46" y="41"/>
                    </a:cubicBezTo>
                    <a:cubicBezTo>
                      <a:pt x="51" y="10"/>
                      <a:pt x="28" y="0"/>
                      <a:pt x="6" y="10"/>
                    </a:cubicBezTo>
                    <a:cubicBezTo>
                      <a:pt x="0" y="43"/>
                      <a:pt x="0" y="43"/>
                      <a:pt x="0" y="43"/>
                    </a:cubicBezTo>
                    <a:cubicBezTo>
                      <a:pt x="10" y="55"/>
                      <a:pt x="25" y="70"/>
                      <a:pt x="33" y="74"/>
                    </a:cubicBezTo>
                    <a:cubicBezTo>
                      <a:pt x="39" y="76"/>
                      <a:pt x="47" y="77"/>
                      <a:pt x="53" y="78"/>
                    </a:cubicBezTo>
                    <a:cubicBezTo>
                      <a:pt x="55" y="78"/>
                      <a:pt x="57" y="79"/>
                      <a:pt x="59" y="80"/>
                    </a:cubicBezTo>
                    <a:cubicBezTo>
                      <a:pt x="59" y="80"/>
                      <a:pt x="59" y="80"/>
                      <a:pt x="59" y="80"/>
                    </a:cubicBezTo>
                    <a:cubicBezTo>
                      <a:pt x="55" y="72"/>
                      <a:pt x="50" y="55"/>
                      <a:pt x="43" y="51"/>
                    </a:cubicBezTo>
                    <a:close/>
                  </a:path>
                </a:pathLst>
              </a:custGeom>
              <a:solidFill>
                <a:srgbClr val="EEB3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9"/>
              <p:cNvSpPr>
                <a:spLocks/>
              </p:cNvSpPr>
              <p:nvPr/>
            </p:nvSpPr>
            <p:spPr bwMode="auto">
              <a:xfrm>
                <a:off x="5281" y="6054"/>
                <a:ext cx="59" cy="64"/>
              </a:xfrm>
              <a:custGeom>
                <a:avLst/>
                <a:gdLst>
                  <a:gd name="T0" fmla="*/ 13 w 25"/>
                  <a:gd name="T1" fmla="*/ 26 h 27"/>
                  <a:gd name="T2" fmla="*/ 16 w 25"/>
                  <a:gd name="T3" fmla="*/ 27 h 27"/>
                  <a:gd name="T4" fmla="*/ 25 w 25"/>
                  <a:gd name="T5" fmla="*/ 10 h 27"/>
                  <a:gd name="T6" fmla="*/ 10 w 25"/>
                  <a:gd name="T7" fmla="*/ 1 h 27"/>
                  <a:gd name="T8" fmla="*/ 4 w 25"/>
                  <a:gd name="T9" fmla="*/ 0 h 27"/>
                  <a:gd name="T10" fmla="*/ 0 w 25"/>
                  <a:gd name="T11" fmla="*/ 13 h 27"/>
                  <a:gd name="T12" fmla="*/ 13 w 25"/>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25" h="27">
                    <a:moveTo>
                      <a:pt x="13" y="26"/>
                    </a:moveTo>
                    <a:cubicBezTo>
                      <a:pt x="16" y="27"/>
                      <a:pt x="16" y="27"/>
                      <a:pt x="16" y="27"/>
                    </a:cubicBezTo>
                    <a:cubicBezTo>
                      <a:pt x="25" y="10"/>
                      <a:pt x="25" y="10"/>
                      <a:pt x="25" y="10"/>
                    </a:cubicBezTo>
                    <a:cubicBezTo>
                      <a:pt x="20" y="6"/>
                      <a:pt x="15" y="3"/>
                      <a:pt x="10" y="1"/>
                    </a:cubicBezTo>
                    <a:cubicBezTo>
                      <a:pt x="10" y="1"/>
                      <a:pt x="7" y="1"/>
                      <a:pt x="4" y="0"/>
                    </a:cubicBezTo>
                    <a:cubicBezTo>
                      <a:pt x="0" y="13"/>
                      <a:pt x="0" y="13"/>
                      <a:pt x="0" y="13"/>
                    </a:cubicBezTo>
                    <a:cubicBezTo>
                      <a:pt x="6" y="15"/>
                      <a:pt x="10" y="20"/>
                      <a:pt x="13" y="26"/>
                    </a:cubicBezTo>
                    <a:close/>
                  </a:path>
                </a:pathLst>
              </a:custGeom>
              <a:solidFill>
                <a:srgbClr val="D46C2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0"/>
              <p:cNvSpPr>
                <a:spLocks/>
              </p:cNvSpPr>
              <p:nvPr/>
            </p:nvSpPr>
            <p:spPr bwMode="auto">
              <a:xfrm>
                <a:off x="3862" y="3463"/>
                <a:ext cx="1251" cy="2463"/>
              </a:xfrm>
              <a:custGeom>
                <a:avLst/>
                <a:gdLst>
                  <a:gd name="T0" fmla="*/ 0 w 1251"/>
                  <a:gd name="T1" fmla="*/ 0 h 2463"/>
                  <a:gd name="T2" fmla="*/ 1251 w 1251"/>
                  <a:gd name="T3" fmla="*/ 2291 h 2463"/>
                  <a:gd name="T4" fmla="*/ 884 w 1251"/>
                  <a:gd name="T5" fmla="*/ 2463 h 2463"/>
                  <a:gd name="T6" fmla="*/ 0 w 1251"/>
                  <a:gd name="T7" fmla="*/ 0 h 2463"/>
                </a:gdLst>
                <a:ahLst/>
                <a:cxnLst>
                  <a:cxn ang="0">
                    <a:pos x="T0" y="T1"/>
                  </a:cxn>
                  <a:cxn ang="0">
                    <a:pos x="T2" y="T3"/>
                  </a:cxn>
                  <a:cxn ang="0">
                    <a:pos x="T4" y="T5"/>
                  </a:cxn>
                  <a:cxn ang="0">
                    <a:pos x="T6" y="T7"/>
                  </a:cxn>
                </a:cxnLst>
                <a:rect l="0" t="0" r="r" b="b"/>
                <a:pathLst>
                  <a:path w="1251" h="2463">
                    <a:moveTo>
                      <a:pt x="0" y="0"/>
                    </a:moveTo>
                    <a:lnTo>
                      <a:pt x="1251" y="2291"/>
                    </a:lnTo>
                    <a:lnTo>
                      <a:pt x="884" y="2463"/>
                    </a:lnTo>
                    <a:lnTo>
                      <a:pt x="0" y="0"/>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1"/>
              <p:cNvSpPr>
                <a:spLocks/>
              </p:cNvSpPr>
              <p:nvPr/>
            </p:nvSpPr>
            <p:spPr bwMode="auto">
              <a:xfrm>
                <a:off x="6728" y="3773"/>
                <a:ext cx="149" cy="579"/>
              </a:xfrm>
              <a:custGeom>
                <a:avLst/>
                <a:gdLst>
                  <a:gd name="T0" fmla="*/ 0 w 149"/>
                  <a:gd name="T1" fmla="*/ 499 h 579"/>
                  <a:gd name="T2" fmla="*/ 87 w 149"/>
                  <a:gd name="T3" fmla="*/ 579 h 579"/>
                  <a:gd name="T4" fmla="*/ 149 w 149"/>
                  <a:gd name="T5" fmla="*/ 80 h 579"/>
                  <a:gd name="T6" fmla="*/ 61 w 149"/>
                  <a:gd name="T7" fmla="*/ 0 h 579"/>
                  <a:gd name="T8" fmla="*/ 0 w 149"/>
                  <a:gd name="T9" fmla="*/ 499 h 579"/>
                </a:gdLst>
                <a:ahLst/>
                <a:cxnLst>
                  <a:cxn ang="0">
                    <a:pos x="T0" y="T1"/>
                  </a:cxn>
                  <a:cxn ang="0">
                    <a:pos x="T2" y="T3"/>
                  </a:cxn>
                  <a:cxn ang="0">
                    <a:pos x="T4" y="T5"/>
                  </a:cxn>
                  <a:cxn ang="0">
                    <a:pos x="T6" y="T7"/>
                  </a:cxn>
                  <a:cxn ang="0">
                    <a:pos x="T8" y="T9"/>
                  </a:cxn>
                </a:cxnLst>
                <a:rect l="0" t="0" r="r" b="b"/>
                <a:pathLst>
                  <a:path w="149" h="579">
                    <a:moveTo>
                      <a:pt x="0" y="499"/>
                    </a:moveTo>
                    <a:lnTo>
                      <a:pt x="87" y="579"/>
                    </a:lnTo>
                    <a:lnTo>
                      <a:pt x="149" y="80"/>
                    </a:lnTo>
                    <a:lnTo>
                      <a:pt x="61" y="0"/>
                    </a:lnTo>
                    <a:lnTo>
                      <a:pt x="0" y="499"/>
                    </a:lnTo>
                    <a:close/>
                  </a:path>
                </a:pathLst>
              </a:custGeom>
              <a:solidFill>
                <a:srgbClr val="EB64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2"/>
              <p:cNvSpPr>
                <a:spLocks/>
              </p:cNvSpPr>
              <p:nvPr/>
            </p:nvSpPr>
            <p:spPr bwMode="auto">
              <a:xfrm>
                <a:off x="6815" y="3853"/>
                <a:ext cx="667" cy="575"/>
              </a:xfrm>
              <a:custGeom>
                <a:avLst/>
                <a:gdLst>
                  <a:gd name="T0" fmla="*/ 0 w 667"/>
                  <a:gd name="T1" fmla="*/ 499 h 575"/>
                  <a:gd name="T2" fmla="*/ 606 w 667"/>
                  <a:gd name="T3" fmla="*/ 575 h 575"/>
                  <a:gd name="T4" fmla="*/ 667 w 667"/>
                  <a:gd name="T5" fmla="*/ 76 h 575"/>
                  <a:gd name="T6" fmla="*/ 62 w 667"/>
                  <a:gd name="T7" fmla="*/ 0 h 575"/>
                  <a:gd name="T8" fmla="*/ 0 w 667"/>
                  <a:gd name="T9" fmla="*/ 499 h 575"/>
                </a:gdLst>
                <a:ahLst/>
                <a:cxnLst>
                  <a:cxn ang="0">
                    <a:pos x="T0" y="T1"/>
                  </a:cxn>
                  <a:cxn ang="0">
                    <a:pos x="T2" y="T3"/>
                  </a:cxn>
                  <a:cxn ang="0">
                    <a:pos x="T4" y="T5"/>
                  </a:cxn>
                  <a:cxn ang="0">
                    <a:pos x="T6" y="T7"/>
                  </a:cxn>
                  <a:cxn ang="0">
                    <a:pos x="T8" y="T9"/>
                  </a:cxn>
                </a:cxnLst>
                <a:rect l="0" t="0" r="r" b="b"/>
                <a:pathLst>
                  <a:path w="667" h="575">
                    <a:moveTo>
                      <a:pt x="0" y="499"/>
                    </a:moveTo>
                    <a:lnTo>
                      <a:pt x="606" y="575"/>
                    </a:lnTo>
                    <a:lnTo>
                      <a:pt x="667" y="76"/>
                    </a:lnTo>
                    <a:lnTo>
                      <a:pt x="62" y="0"/>
                    </a:lnTo>
                    <a:lnTo>
                      <a:pt x="0" y="499"/>
                    </a:lnTo>
                    <a:close/>
                  </a:path>
                </a:pathLst>
              </a:custGeom>
              <a:solidFill>
                <a:srgbClr val="EF849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3"/>
              <p:cNvSpPr>
                <a:spLocks/>
              </p:cNvSpPr>
              <p:nvPr/>
            </p:nvSpPr>
            <p:spPr bwMode="auto">
              <a:xfrm>
                <a:off x="6815" y="3900"/>
                <a:ext cx="662" cy="528"/>
              </a:xfrm>
              <a:custGeom>
                <a:avLst/>
                <a:gdLst>
                  <a:gd name="T0" fmla="*/ 0 w 662"/>
                  <a:gd name="T1" fmla="*/ 452 h 528"/>
                  <a:gd name="T2" fmla="*/ 606 w 662"/>
                  <a:gd name="T3" fmla="*/ 528 h 528"/>
                  <a:gd name="T4" fmla="*/ 662 w 662"/>
                  <a:gd name="T5" fmla="*/ 74 h 528"/>
                  <a:gd name="T6" fmla="*/ 57 w 662"/>
                  <a:gd name="T7" fmla="*/ 0 h 528"/>
                  <a:gd name="T8" fmla="*/ 0 w 662"/>
                  <a:gd name="T9" fmla="*/ 452 h 528"/>
                </a:gdLst>
                <a:ahLst/>
                <a:cxnLst>
                  <a:cxn ang="0">
                    <a:pos x="T0" y="T1"/>
                  </a:cxn>
                  <a:cxn ang="0">
                    <a:pos x="T2" y="T3"/>
                  </a:cxn>
                  <a:cxn ang="0">
                    <a:pos x="T4" y="T5"/>
                  </a:cxn>
                  <a:cxn ang="0">
                    <a:pos x="T6" y="T7"/>
                  </a:cxn>
                  <a:cxn ang="0">
                    <a:pos x="T8" y="T9"/>
                  </a:cxn>
                </a:cxnLst>
                <a:rect l="0" t="0" r="r" b="b"/>
                <a:pathLst>
                  <a:path w="662" h="528">
                    <a:moveTo>
                      <a:pt x="0" y="452"/>
                    </a:moveTo>
                    <a:lnTo>
                      <a:pt x="606" y="528"/>
                    </a:lnTo>
                    <a:lnTo>
                      <a:pt x="662" y="74"/>
                    </a:lnTo>
                    <a:lnTo>
                      <a:pt x="57" y="0"/>
                    </a:lnTo>
                    <a:lnTo>
                      <a:pt x="0" y="452"/>
                    </a:lnTo>
                    <a:close/>
                  </a:path>
                </a:pathLst>
              </a:custGeom>
              <a:solidFill>
                <a:srgbClr val="EF849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4"/>
              <p:cNvSpPr>
                <a:spLocks/>
              </p:cNvSpPr>
              <p:nvPr/>
            </p:nvSpPr>
            <p:spPr bwMode="auto">
              <a:xfrm>
                <a:off x="6825" y="4168"/>
                <a:ext cx="213" cy="130"/>
              </a:xfrm>
              <a:custGeom>
                <a:avLst/>
                <a:gdLst>
                  <a:gd name="T0" fmla="*/ 0 w 90"/>
                  <a:gd name="T1" fmla="*/ 46 h 55"/>
                  <a:gd name="T2" fmla="*/ 49 w 90"/>
                  <a:gd name="T3" fmla="*/ 52 h 55"/>
                  <a:gd name="T4" fmla="*/ 82 w 90"/>
                  <a:gd name="T5" fmla="*/ 9 h 55"/>
                  <a:gd name="T6" fmla="*/ 6 w 90"/>
                  <a:gd name="T7" fmla="*/ 0 h 55"/>
                  <a:gd name="T8" fmla="*/ 0 w 90"/>
                  <a:gd name="T9" fmla="*/ 46 h 55"/>
                </a:gdLst>
                <a:ahLst/>
                <a:cxnLst>
                  <a:cxn ang="0">
                    <a:pos x="T0" y="T1"/>
                  </a:cxn>
                  <a:cxn ang="0">
                    <a:pos x="T2" y="T3"/>
                  </a:cxn>
                  <a:cxn ang="0">
                    <a:pos x="T4" y="T5"/>
                  </a:cxn>
                  <a:cxn ang="0">
                    <a:pos x="T6" y="T7"/>
                  </a:cxn>
                  <a:cxn ang="0">
                    <a:pos x="T8" y="T9"/>
                  </a:cxn>
                </a:cxnLst>
                <a:rect l="0" t="0" r="r" b="b"/>
                <a:pathLst>
                  <a:path w="90" h="55">
                    <a:moveTo>
                      <a:pt x="0" y="46"/>
                    </a:moveTo>
                    <a:cubicBezTo>
                      <a:pt x="49" y="52"/>
                      <a:pt x="49" y="52"/>
                      <a:pt x="49" y="52"/>
                    </a:cubicBezTo>
                    <a:cubicBezTo>
                      <a:pt x="78" y="55"/>
                      <a:pt x="90" y="28"/>
                      <a:pt x="82" y="9"/>
                    </a:cubicBezTo>
                    <a:cubicBezTo>
                      <a:pt x="6" y="0"/>
                      <a:pt x="6" y="0"/>
                      <a:pt x="6" y="0"/>
                    </a:cubicBezTo>
                    <a:lnTo>
                      <a:pt x="0" y="46"/>
                    </a:lnTo>
                    <a:close/>
                  </a:path>
                </a:pathLst>
              </a:custGeom>
              <a:solidFill>
                <a:srgbClr val="EB64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5"/>
              <p:cNvSpPr>
                <a:spLocks/>
              </p:cNvSpPr>
              <p:nvPr/>
            </p:nvSpPr>
            <p:spPr bwMode="auto">
              <a:xfrm>
                <a:off x="6752" y="3655"/>
                <a:ext cx="801" cy="167"/>
              </a:xfrm>
              <a:custGeom>
                <a:avLst/>
                <a:gdLst>
                  <a:gd name="T0" fmla="*/ 87 w 801"/>
                  <a:gd name="T1" fmla="*/ 80 h 167"/>
                  <a:gd name="T2" fmla="*/ 801 w 801"/>
                  <a:gd name="T3" fmla="*/ 167 h 167"/>
                  <a:gd name="T4" fmla="*/ 714 w 801"/>
                  <a:gd name="T5" fmla="*/ 87 h 167"/>
                  <a:gd name="T6" fmla="*/ 0 w 801"/>
                  <a:gd name="T7" fmla="*/ 0 h 167"/>
                  <a:gd name="T8" fmla="*/ 87 w 801"/>
                  <a:gd name="T9" fmla="*/ 80 h 167"/>
                </a:gdLst>
                <a:ahLst/>
                <a:cxnLst>
                  <a:cxn ang="0">
                    <a:pos x="T0" y="T1"/>
                  </a:cxn>
                  <a:cxn ang="0">
                    <a:pos x="T2" y="T3"/>
                  </a:cxn>
                  <a:cxn ang="0">
                    <a:pos x="T4" y="T5"/>
                  </a:cxn>
                  <a:cxn ang="0">
                    <a:pos x="T6" y="T7"/>
                  </a:cxn>
                  <a:cxn ang="0">
                    <a:pos x="T8" y="T9"/>
                  </a:cxn>
                </a:cxnLst>
                <a:rect l="0" t="0" r="r" b="b"/>
                <a:pathLst>
                  <a:path w="801" h="167">
                    <a:moveTo>
                      <a:pt x="87" y="80"/>
                    </a:moveTo>
                    <a:lnTo>
                      <a:pt x="801" y="167"/>
                    </a:lnTo>
                    <a:lnTo>
                      <a:pt x="714" y="87"/>
                    </a:lnTo>
                    <a:lnTo>
                      <a:pt x="0" y="0"/>
                    </a:lnTo>
                    <a:lnTo>
                      <a:pt x="87" y="80"/>
                    </a:lnTo>
                    <a:close/>
                  </a:path>
                </a:pathLst>
              </a:custGeom>
              <a:solidFill>
                <a:srgbClr val="F5AEA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6"/>
              <p:cNvSpPr>
                <a:spLocks/>
              </p:cNvSpPr>
              <p:nvPr/>
            </p:nvSpPr>
            <p:spPr bwMode="auto">
              <a:xfrm>
                <a:off x="7061" y="3692"/>
                <a:ext cx="206" cy="95"/>
              </a:xfrm>
              <a:custGeom>
                <a:avLst/>
                <a:gdLst>
                  <a:gd name="T0" fmla="*/ 88 w 206"/>
                  <a:gd name="T1" fmla="*/ 81 h 95"/>
                  <a:gd name="T2" fmla="*/ 206 w 206"/>
                  <a:gd name="T3" fmla="*/ 95 h 95"/>
                  <a:gd name="T4" fmla="*/ 119 w 206"/>
                  <a:gd name="T5" fmla="*/ 15 h 95"/>
                  <a:gd name="T6" fmla="*/ 0 w 206"/>
                  <a:gd name="T7" fmla="*/ 0 h 95"/>
                  <a:gd name="T8" fmla="*/ 88 w 206"/>
                  <a:gd name="T9" fmla="*/ 81 h 95"/>
                </a:gdLst>
                <a:ahLst/>
                <a:cxnLst>
                  <a:cxn ang="0">
                    <a:pos x="T0" y="T1"/>
                  </a:cxn>
                  <a:cxn ang="0">
                    <a:pos x="T2" y="T3"/>
                  </a:cxn>
                  <a:cxn ang="0">
                    <a:pos x="T4" y="T5"/>
                  </a:cxn>
                  <a:cxn ang="0">
                    <a:pos x="T6" y="T7"/>
                  </a:cxn>
                  <a:cxn ang="0">
                    <a:pos x="T8" y="T9"/>
                  </a:cxn>
                </a:cxnLst>
                <a:rect l="0" t="0" r="r" b="b"/>
                <a:pathLst>
                  <a:path w="206" h="95">
                    <a:moveTo>
                      <a:pt x="88" y="81"/>
                    </a:moveTo>
                    <a:lnTo>
                      <a:pt x="206" y="95"/>
                    </a:lnTo>
                    <a:lnTo>
                      <a:pt x="119" y="15"/>
                    </a:lnTo>
                    <a:lnTo>
                      <a:pt x="0" y="0"/>
                    </a:lnTo>
                    <a:lnTo>
                      <a:pt x="88" y="81"/>
                    </a:lnTo>
                    <a:close/>
                  </a:path>
                </a:pathLst>
              </a:custGeom>
              <a:solidFill>
                <a:srgbClr val="FAC1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7"/>
              <p:cNvSpPr>
                <a:spLocks/>
              </p:cNvSpPr>
              <p:nvPr/>
            </p:nvSpPr>
            <p:spPr bwMode="auto">
              <a:xfrm>
                <a:off x="6867" y="3886"/>
                <a:ext cx="610" cy="121"/>
              </a:xfrm>
              <a:custGeom>
                <a:avLst/>
                <a:gdLst>
                  <a:gd name="T0" fmla="*/ 606 w 610"/>
                  <a:gd name="T1" fmla="*/ 121 h 121"/>
                  <a:gd name="T2" fmla="*/ 0 w 610"/>
                  <a:gd name="T3" fmla="*/ 47 h 121"/>
                  <a:gd name="T4" fmla="*/ 8 w 610"/>
                  <a:gd name="T5" fmla="*/ 0 h 121"/>
                  <a:gd name="T6" fmla="*/ 610 w 610"/>
                  <a:gd name="T7" fmla="*/ 76 h 121"/>
                  <a:gd name="T8" fmla="*/ 606 w 610"/>
                  <a:gd name="T9" fmla="*/ 121 h 121"/>
                </a:gdLst>
                <a:ahLst/>
                <a:cxnLst>
                  <a:cxn ang="0">
                    <a:pos x="T0" y="T1"/>
                  </a:cxn>
                  <a:cxn ang="0">
                    <a:pos x="T2" y="T3"/>
                  </a:cxn>
                  <a:cxn ang="0">
                    <a:pos x="T4" y="T5"/>
                  </a:cxn>
                  <a:cxn ang="0">
                    <a:pos x="T6" y="T7"/>
                  </a:cxn>
                  <a:cxn ang="0">
                    <a:pos x="T8" y="T9"/>
                  </a:cxn>
                </a:cxnLst>
                <a:rect l="0" t="0" r="r" b="b"/>
                <a:pathLst>
                  <a:path w="610" h="121">
                    <a:moveTo>
                      <a:pt x="606" y="121"/>
                    </a:moveTo>
                    <a:lnTo>
                      <a:pt x="0" y="47"/>
                    </a:lnTo>
                    <a:lnTo>
                      <a:pt x="8" y="0"/>
                    </a:lnTo>
                    <a:lnTo>
                      <a:pt x="610" y="76"/>
                    </a:lnTo>
                    <a:lnTo>
                      <a:pt x="606" y="121"/>
                    </a:lnTo>
                    <a:close/>
                  </a:path>
                </a:pathLst>
              </a:custGeom>
              <a:solidFill>
                <a:srgbClr val="EB64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8"/>
              <p:cNvSpPr>
                <a:spLocks/>
              </p:cNvSpPr>
              <p:nvPr/>
            </p:nvSpPr>
            <p:spPr bwMode="auto">
              <a:xfrm>
                <a:off x="6733" y="3655"/>
                <a:ext cx="106" cy="238"/>
              </a:xfrm>
              <a:custGeom>
                <a:avLst/>
                <a:gdLst>
                  <a:gd name="T0" fmla="*/ 87 w 106"/>
                  <a:gd name="T1" fmla="*/ 238 h 238"/>
                  <a:gd name="T2" fmla="*/ 0 w 106"/>
                  <a:gd name="T3" fmla="*/ 158 h 238"/>
                  <a:gd name="T4" fmla="*/ 19 w 106"/>
                  <a:gd name="T5" fmla="*/ 0 h 238"/>
                  <a:gd name="T6" fmla="*/ 106 w 106"/>
                  <a:gd name="T7" fmla="*/ 80 h 238"/>
                  <a:gd name="T8" fmla="*/ 87 w 106"/>
                  <a:gd name="T9" fmla="*/ 238 h 238"/>
                </a:gdLst>
                <a:ahLst/>
                <a:cxnLst>
                  <a:cxn ang="0">
                    <a:pos x="T0" y="T1"/>
                  </a:cxn>
                  <a:cxn ang="0">
                    <a:pos x="T2" y="T3"/>
                  </a:cxn>
                  <a:cxn ang="0">
                    <a:pos x="T4" y="T5"/>
                  </a:cxn>
                  <a:cxn ang="0">
                    <a:pos x="T6" y="T7"/>
                  </a:cxn>
                  <a:cxn ang="0">
                    <a:pos x="T8" y="T9"/>
                  </a:cxn>
                </a:cxnLst>
                <a:rect l="0" t="0" r="r" b="b"/>
                <a:pathLst>
                  <a:path w="106" h="238">
                    <a:moveTo>
                      <a:pt x="87" y="238"/>
                    </a:moveTo>
                    <a:lnTo>
                      <a:pt x="0" y="158"/>
                    </a:lnTo>
                    <a:lnTo>
                      <a:pt x="19" y="0"/>
                    </a:lnTo>
                    <a:lnTo>
                      <a:pt x="106" y="80"/>
                    </a:lnTo>
                    <a:lnTo>
                      <a:pt x="87" y="238"/>
                    </a:lnTo>
                    <a:close/>
                  </a:path>
                </a:pathLst>
              </a:custGeom>
              <a:solidFill>
                <a:srgbClr val="EB64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9"/>
              <p:cNvSpPr>
                <a:spLocks/>
              </p:cNvSpPr>
              <p:nvPr/>
            </p:nvSpPr>
            <p:spPr bwMode="auto">
              <a:xfrm>
                <a:off x="6820" y="3735"/>
                <a:ext cx="733" cy="246"/>
              </a:xfrm>
              <a:custGeom>
                <a:avLst/>
                <a:gdLst>
                  <a:gd name="T0" fmla="*/ 0 w 733"/>
                  <a:gd name="T1" fmla="*/ 158 h 246"/>
                  <a:gd name="T2" fmla="*/ 714 w 733"/>
                  <a:gd name="T3" fmla="*/ 246 h 246"/>
                  <a:gd name="T4" fmla="*/ 733 w 733"/>
                  <a:gd name="T5" fmla="*/ 87 h 246"/>
                  <a:gd name="T6" fmla="*/ 19 w 733"/>
                  <a:gd name="T7" fmla="*/ 0 h 246"/>
                  <a:gd name="T8" fmla="*/ 0 w 733"/>
                  <a:gd name="T9" fmla="*/ 158 h 246"/>
                </a:gdLst>
                <a:ahLst/>
                <a:cxnLst>
                  <a:cxn ang="0">
                    <a:pos x="T0" y="T1"/>
                  </a:cxn>
                  <a:cxn ang="0">
                    <a:pos x="T2" y="T3"/>
                  </a:cxn>
                  <a:cxn ang="0">
                    <a:pos x="T4" y="T5"/>
                  </a:cxn>
                  <a:cxn ang="0">
                    <a:pos x="T6" y="T7"/>
                  </a:cxn>
                  <a:cxn ang="0">
                    <a:pos x="T8" y="T9"/>
                  </a:cxn>
                </a:cxnLst>
                <a:rect l="0" t="0" r="r" b="b"/>
                <a:pathLst>
                  <a:path w="733" h="246">
                    <a:moveTo>
                      <a:pt x="0" y="158"/>
                    </a:moveTo>
                    <a:lnTo>
                      <a:pt x="714" y="246"/>
                    </a:lnTo>
                    <a:lnTo>
                      <a:pt x="733" y="87"/>
                    </a:lnTo>
                    <a:lnTo>
                      <a:pt x="19" y="0"/>
                    </a:lnTo>
                    <a:lnTo>
                      <a:pt x="0" y="158"/>
                    </a:lnTo>
                    <a:close/>
                  </a:path>
                </a:pathLst>
              </a:custGeom>
              <a:solidFill>
                <a:srgbClr val="EF849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0"/>
              <p:cNvSpPr>
                <a:spLocks/>
              </p:cNvSpPr>
              <p:nvPr/>
            </p:nvSpPr>
            <p:spPr bwMode="auto">
              <a:xfrm>
                <a:off x="7130" y="3773"/>
                <a:ext cx="137" cy="172"/>
              </a:xfrm>
              <a:custGeom>
                <a:avLst/>
                <a:gdLst>
                  <a:gd name="T0" fmla="*/ 0 w 137"/>
                  <a:gd name="T1" fmla="*/ 158 h 172"/>
                  <a:gd name="T2" fmla="*/ 116 w 137"/>
                  <a:gd name="T3" fmla="*/ 172 h 172"/>
                  <a:gd name="T4" fmla="*/ 137 w 137"/>
                  <a:gd name="T5" fmla="*/ 14 h 172"/>
                  <a:gd name="T6" fmla="*/ 19 w 137"/>
                  <a:gd name="T7" fmla="*/ 0 h 172"/>
                  <a:gd name="T8" fmla="*/ 0 w 137"/>
                  <a:gd name="T9" fmla="*/ 158 h 172"/>
                </a:gdLst>
                <a:ahLst/>
                <a:cxnLst>
                  <a:cxn ang="0">
                    <a:pos x="T0" y="T1"/>
                  </a:cxn>
                  <a:cxn ang="0">
                    <a:pos x="T2" y="T3"/>
                  </a:cxn>
                  <a:cxn ang="0">
                    <a:pos x="T4" y="T5"/>
                  </a:cxn>
                  <a:cxn ang="0">
                    <a:pos x="T6" y="T7"/>
                  </a:cxn>
                  <a:cxn ang="0">
                    <a:pos x="T8" y="T9"/>
                  </a:cxn>
                </a:cxnLst>
                <a:rect l="0" t="0" r="r" b="b"/>
                <a:pathLst>
                  <a:path w="137" h="172">
                    <a:moveTo>
                      <a:pt x="0" y="158"/>
                    </a:moveTo>
                    <a:lnTo>
                      <a:pt x="116" y="172"/>
                    </a:lnTo>
                    <a:lnTo>
                      <a:pt x="137" y="14"/>
                    </a:lnTo>
                    <a:lnTo>
                      <a:pt x="19" y="0"/>
                    </a:lnTo>
                    <a:lnTo>
                      <a:pt x="0" y="158"/>
                    </a:lnTo>
                    <a:close/>
                  </a:path>
                </a:pathLst>
              </a:custGeom>
              <a:solidFill>
                <a:srgbClr val="FAC1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1"/>
              <p:cNvSpPr>
                <a:spLocks/>
              </p:cNvSpPr>
              <p:nvPr/>
            </p:nvSpPr>
            <p:spPr bwMode="auto">
              <a:xfrm>
                <a:off x="6839" y="4054"/>
                <a:ext cx="620" cy="192"/>
              </a:xfrm>
              <a:custGeom>
                <a:avLst/>
                <a:gdLst>
                  <a:gd name="T0" fmla="*/ 605 w 620"/>
                  <a:gd name="T1" fmla="*/ 192 h 192"/>
                  <a:gd name="T2" fmla="*/ 620 w 620"/>
                  <a:gd name="T3" fmla="*/ 73 h 192"/>
                  <a:gd name="T4" fmla="*/ 14 w 620"/>
                  <a:gd name="T5" fmla="*/ 0 h 192"/>
                  <a:gd name="T6" fmla="*/ 0 w 620"/>
                  <a:gd name="T7" fmla="*/ 118 h 192"/>
                  <a:gd name="T8" fmla="*/ 605 w 620"/>
                  <a:gd name="T9" fmla="*/ 192 h 192"/>
                </a:gdLst>
                <a:ahLst/>
                <a:cxnLst>
                  <a:cxn ang="0">
                    <a:pos x="T0" y="T1"/>
                  </a:cxn>
                  <a:cxn ang="0">
                    <a:pos x="T2" y="T3"/>
                  </a:cxn>
                  <a:cxn ang="0">
                    <a:pos x="T4" y="T5"/>
                  </a:cxn>
                  <a:cxn ang="0">
                    <a:pos x="T6" y="T7"/>
                  </a:cxn>
                  <a:cxn ang="0">
                    <a:pos x="T8" y="T9"/>
                  </a:cxn>
                </a:cxnLst>
                <a:rect l="0" t="0" r="r" b="b"/>
                <a:pathLst>
                  <a:path w="620" h="192">
                    <a:moveTo>
                      <a:pt x="605" y="192"/>
                    </a:moveTo>
                    <a:lnTo>
                      <a:pt x="620" y="73"/>
                    </a:lnTo>
                    <a:lnTo>
                      <a:pt x="14" y="0"/>
                    </a:lnTo>
                    <a:lnTo>
                      <a:pt x="0" y="118"/>
                    </a:lnTo>
                    <a:lnTo>
                      <a:pt x="605" y="192"/>
                    </a:lnTo>
                    <a:close/>
                  </a:path>
                </a:pathLst>
              </a:custGeom>
              <a:solidFill>
                <a:srgbClr val="FAC1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2"/>
              <p:cNvSpPr>
                <a:spLocks/>
              </p:cNvSpPr>
              <p:nvPr/>
            </p:nvSpPr>
            <p:spPr bwMode="auto">
              <a:xfrm>
                <a:off x="6749" y="3981"/>
                <a:ext cx="104" cy="191"/>
              </a:xfrm>
              <a:custGeom>
                <a:avLst/>
                <a:gdLst>
                  <a:gd name="T0" fmla="*/ 0 w 104"/>
                  <a:gd name="T1" fmla="*/ 118 h 191"/>
                  <a:gd name="T2" fmla="*/ 17 w 104"/>
                  <a:gd name="T3" fmla="*/ 0 h 191"/>
                  <a:gd name="T4" fmla="*/ 104 w 104"/>
                  <a:gd name="T5" fmla="*/ 73 h 191"/>
                  <a:gd name="T6" fmla="*/ 90 w 104"/>
                  <a:gd name="T7" fmla="*/ 191 h 191"/>
                  <a:gd name="T8" fmla="*/ 0 w 104"/>
                  <a:gd name="T9" fmla="*/ 118 h 191"/>
                </a:gdLst>
                <a:ahLst/>
                <a:cxnLst>
                  <a:cxn ang="0">
                    <a:pos x="T0" y="T1"/>
                  </a:cxn>
                  <a:cxn ang="0">
                    <a:pos x="T2" y="T3"/>
                  </a:cxn>
                  <a:cxn ang="0">
                    <a:pos x="T4" y="T5"/>
                  </a:cxn>
                  <a:cxn ang="0">
                    <a:pos x="T6" y="T7"/>
                  </a:cxn>
                  <a:cxn ang="0">
                    <a:pos x="T8" y="T9"/>
                  </a:cxn>
                </a:cxnLst>
                <a:rect l="0" t="0" r="r" b="b"/>
                <a:pathLst>
                  <a:path w="104" h="191">
                    <a:moveTo>
                      <a:pt x="0" y="118"/>
                    </a:moveTo>
                    <a:lnTo>
                      <a:pt x="17" y="0"/>
                    </a:lnTo>
                    <a:lnTo>
                      <a:pt x="104" y="73"/>
                    </a:lnTo>
                    <a:lnTo>
                      <a:pt x="90" y="191"/>
                    </a:lnTo>
                    <a:lnTo>
                      <a:pt x="0" y="118"/>
                    </a:lnTo>
                    <a:close/>
                  </a:path>
                </a:pathLst>
              </a:custGeom>
              <a:solidFill>
                <a:srgbClr val="F59A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3"/>
              <p:cNvSpPr>
                <a:spLocks/>
              </p:cNvSpPr>
              <p:nvPr/>
            </p:nvSpPr>
            <p:spPr bwMode="auto">
              <a:xfrm>
                <a:off x="7049" y="3929"/>
                <a:ext cx="81" cy="454"/>
              </a:xfrm>
              <a:custGeom>
                <a:avLst/>
                <a:gdLst>
                  <a:gd name="T0" fmla="*/ 81 w 81"/>
                  <a:gd name="T1" fmla="*/ 2 h 454"/>
                  <a:gd name="T2" fmla="*/ 57 w 81"/>
                  <a:gd name="T3" fmla="*/ 0 h 454"/>
                  <a:gd name="T4" fmla="*/ 0 w 81"/>
                  <a:gd name="T5" fmla="*/ 454 h 454"/>
                  <a:gd name="T6" fmla="*/ 0 w 81"/>
                  <a:gd name="T7" fmla="*/ 454 h 454"/>
                  <a:gd name="T8" fmla="*/ 81 w 81"/>
                  <a:gd name="T9" fmla="*/ 2 h 454"/>
                </a:gdLst>
                <a:ahLst/>
                <a:cxnLst>
                  <a:cxn ang="0">
                    <a:pos x="T0" y="T1"/>
                  </a:cxn>
                  <a:cxn ang="0">
                    <a:pos x="T2" y="T3"/>
                  </a:cxn>
                  <a:cxn ang="0">
                    <a:pos x="T4" y="T5"/>
                  </a:cxn>
                  <a:cxn ang="0">
                    <a:pos x="T6" y="T7"/>
                  </a:cxn>
                  <a:cxn ang="0">
                    <a:pos x="T8" y="T9"/>
                  </a:cxn>
                </a:cxnLst>
                <a:rect l="0" t="0" r="r" b="b"/>
                <a:pathLst>
                  <a:path w="81" h="454">
                    <a:moveTo>
                      <a:pt x="81" y="2"/>
                    </a:moveTo>
                    <a:lnTo>
                      <a:pt x="57" y="0"/>
                    </a:lnTo>
                    <a:lnTo>
                      <a:pt x="0" y="454"/>
                    </a:lnTo>
                    <a:lnTo>
                      <a:pt x="0" y="454"/>
                    </a:lnTo>
                    <a:lnTo>
                      <a:pt x="81" y="2"/>
                    </a:lnTo>
                    <a:close/>
                  </a:path>
                </a:pathLst>
              </a:custGeom>
              <a:solidFill>
                <a:srgbClr val="EB64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4"/>
              <p:cNvSpPr>
                <a:spLocks/>
              </p:cNvSpPr>
              <p:nvPr/>
            </p:nvSpPr>
            <p:spPr bwMode="auto">
              <a:xfrm>
                <a:off x="6718" y="3579"/>
                <a:ext cx="433" cy="196"/>
              </a:xfrm>
              <a:custGeom>
                <a:avLst/>
                <a:gdLst>
                  <a:gd name="T0" fmla="*/ 183 w 183"/>
                  <a:gd name="T1" fmla="*/ 72 h 83"/>
                  <a:gd name="T2" fmla="*/ 0 w 183"/>
                  <a:gd name="T3" fmla="*/ 1 h 83"/>
                  <a:gd name="T4" fmla="*/ 48 w 183"/>
                  <a:gd name="T5" fmla="*/ 21 h 83"/>
                  <a:gd name="T6" fmla="*/ 61 w 183"/>
                  <a:gd name="T7" fmla="*/ 0 h 83"/>
                  <a:gd name="T8" fmla="*/ 153 w 183"/>
                  <a:gd name="T9" fmla="*/ 51 h 83"/>
                  <a:gd name="T10" fmla="*/ 183 w 183"/>
                  <a:gd name="T11" fmla="*/ 72 h 83"/>
                </a:gdLst>
                <a:ahLst/>
                <a:cxnLst>
                  <a:cxn ang="0">
                    <a:pos x="T0" y="T1"/>
                  </a:cxn>
                  <a:cxn ang="0">
                    <a:pos x="T2" y="T3"/>
                  </a:cxn>
                  <a:cxn ang="0">
                    <a:pos x="T4" y="T5"/>
                  </a:cxn>
                  <a:cxn ang="0">
                    <a:pos x="T6" y="T7"/>
                  </a:cxn>
                  <a:cxn ang="0">
                    <a:pos x="T8" y="T9"/>
                  </a:cxn>
                  <a:cxn ang="0">
                    <a:pos x="T10" y="T11"/>
                  </a:cxn>
                </a:cxnLst>
                <a:rect l="0" t="0" r="r" b="b"/>
                <a:pathLst>
                  <a:path w="183" h="83">
                    <a:moveTo>
                      <a:pt x="183" y="72"/>
                    </a:moveTo>
                    <a:cubicBezTo>
                      <a:pt x="183" y="72"/>
                      <a:pt x="63" y="83"/>
                      <a:pt x="0" y="1"/>
                    </a:cubicBezTo>
                    <a:cubicBezTo>
                      <a:pt x="48" y="21"/>
                      <a:pt x="48" y="21"/>
                      <a:pt x="48" y="21"/>
                    </a:cubicBezTo>
                    <a:cubicBezTo>
                      <a:pt x="61" y="0"/>
                      <a:pt x="61" y="0"/>
                      <a:pt x="61" y="0"/>
                    </a:cubicBezTo>
                    <a:cubicBezTo>
                      <a:pt x="61" y="0"/>
                      <a:pt x="89" y="54"/>
                      <a:pt x="153" y="51"/>
                    </a:cubicBezTo>
                    <a:lnTo>
                      <a:pt x="183" y="72"/>
                    </a:lnTo>
                    <a:close/>
                  </a:path>
                </a:pathLst>
              </a:custGeom>
              <a:solidFill>
                <a:srgbClr val="FAC1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5"/>
              <p:cNvSpPr>
                <a:spLocks/>
              </p:cNvSpPr>
              <p:nvPr/>
            </p:nvSpPr>
            <p:spPr bwMode="auto">
              <a:xfrm>
                <a:off x="7180" y="3652"/>
                <a:ext cx="385" cy="170"/>
              </a:xfrm>
              <a:custGeom>
                <a:avLst/>
                <a:gdLst>
                  <a:gd name="T0" fmla="*/ 0 w 163"/>
                  <a:gd name="T1" fmla="*/ 30 h 72"/>
                  <a:gd name="T2" fmla="*/ 136 w 163"/>
                  <a:gd name="T3" fmla="*/ 0 h 72"/>
                  <a:gd name="T4" fmla="*/ 136 w 163"/>
                  <a:gd name="T5" fmla="*/ 22 h 72"/>
                  <a:gd name="T6" fmla="*/ 163 w 163"/>
                  <a:gd name="T7" fmla="*/ 36 h 72"/>
                  <a:gd name="T8" fmla="*/ 18 w 163"/>
                  <a:gd name="T9" fmla="*/ 49 h 72"/>
                  <a:gd name="T10" fmla="*/ 0 w 163"/>
                  <a:gd name="T11" fmla="*/ 30 h 72"/>
                </a:gdLst>
                <a:ahLst/>
                <a:cxnLst>
                  <a:cxn ang="0">
                    <a:pos x="T0" y="T1"/>
                  </a:cxn>
                  <a:cxn ang="0">
                    <a:pos x="T2" y="T3"/>
                  </a:cxn>
                  <a:cxn ang="0">
                    <a:pos x="T4" y="T5"/>
                  </a:cxn>
                  <a:cxn ang="0">
                    <a:pos x="T6" y="T7"/>
                  </a:cxn>
                  <a:cxn ang="0">
                    <a:pos x="T8" y="T9"/>
                  </a:cxn>
                  <a:cxn ang="0">
                    <a:pos x="T10" y="T11"/>
                  </a:cxn>
                </a:cxnLst>
                <a:rect l="0" t="0" r="r" b="b"/>
                <a:pathLst>
                  <a:path w="163" h="72">
                    <a:moveTo>
                      <a:pt x="0" y="30"/>
                    </a:moveTo>
                    <a:cubicBezTo>
                      <a:pt x="0" y="30"/>
                      <a:pt x="68" y="41"/>
                      <a:pt x="136" y="0"/>
                    </a:cubicBezTo>
                    <a:cubicBezTo>
                      <a:pt x="136" y="22"/>
                      <a:pt x="136" y="22"/>
                      <a:pt x="136" y="22"/>
                    </a:cubicBezTo>
                    <a:cubicBezTo>
                      <a:pt x="163" y="36"/>
                      <a:pt x="163" y="36"/>
                      <a:pt x="163" y="36"/>
                    </a:cubicBezTo>
                    <a:cubicBezTo>
                      <a:pt x="163" y="36"/>
                      <a:pt x="92" y="72"/>
                      <a:pt x="18" y="49"/>
                    </a:cubicBezTo>
                    <a:lnTo>
                      <a:pt x="0" y="30"/>
                    </a:lnTo>
                    <a:close/>
                  </a:path>
                </a:pathLst>
              </a:custGeom>
              <a:solidFill>
                <a:srgbClr val="FAC1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6"/>
              <p:cNvSpPr>
                <a:spLocks/>
              </p:cNvSpPr>
              <p:nvPr/>
            </p:nvSpPr>
            <p:spPr bwMode="auto">
              <a:xfrm>
                <a:off x="7139" y="3477"/>
                <a:ext cx="204" cy="274"/>
              </a:xfrm>
              <a:custGeom>
                <a:avLst/>
                <a:gdLst>
                  <a:gd name="T0" fmla="*/ 18 w 86"/>
                  <a:gd name="T1" fmla="*/ 26 h 116"/>
                  <a:gd name="T2" fmla="*/ 77 w 86"/>
                  <a:gd name="T3" fmla="*/ 13 h 116"/>
                  <a:gd name="T4" fmla="*/ 86 w 86"/>
                  <a:gd name="T5" fmla="*/ 24 h 116"/>
                  <a:gd name="T6" fmla="*/ 49 w 86"/>
                  <a:gd name="T7" fmla="*/ 45 h 116"/>
                  <a:gd name="T8" fmla="*/ 33 w 86"/>
                  <a:gd name="T9" fmla="*/ 97 h 116"/>
                  <a:gd name="T10" fmla="*/ 30 w 86"/>
                  <a:gd name="T11" fmla="*/ 116 h 116"/>
                  <a:gd name="T12" fmla="*/ 0 w 86"/>
                  <a:gd name="T13" fmla="*/ 97 h 116"/>
                  <a:gd name="T14" fmla="*/ 18 w 86"/>
                  <a:gd name="T15" fmla="*/ 2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16">
                    <a:moveTo>
                      <a:pt x="18" y="26"/>
                    </a:moveTo>
                    <a:cubicBezTo>
                      <a:pt x="34" y="0"/>
                      <a:pt x="62" y="0"/>
                      <a:pt x="77" y="13"/>
                    </a:cubicBezTo>
                    <a:cubicBezTo>
                      <a:pt x="81" y="16"/>
                      <a:pt x="84" y="20"/>
                      <a:pt x="86" y="24"/>
                    </a:cubicBezTo>
                    <a:cubicBezTo>
                      <a:pt x="73" y="23"/>
                      <a:pt x="59" y="29"/>
                      <a:pt x="49" y="45"/>
                    </a:cubicBezTo>
                    <a:cubicBezTo>
                      <a:pt x="40" y="59"/>
                      <a:pt x="35" y="81"/>
                      <a:pt x="33" y="97"/>
                    </a:cubicBezTo>
                    <a:cubicBezTo>
                      <a:pt x="30" y="98"/>
                      <a:pt x="30" y="116"/>
                      <a:pt x="30" y="116"/>
                    </a:cubicBezTo>
                    <a:cubicBezTo>
                      <a:pt x="0" y="97"/>
                      <a:pt x="0" y="97"/>
                      <a:pt x="0" y="97"/>
                    </a:cubicBezTo>
                    <a:cubicBezTo>
                      <a:pt x="0" y="97"/>
                      <a:pt x="4" y="49"/>
                      <a:pt x="18" y="26"/>
                    </a:cubicBezTo>
                    <a:close/>
                  </a:path>
                </a:pathLst>
              </a:custGeom>
              <a:solidFill>
                <a:srgbClr val="FAC1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7"/>
              <p:cNvSpPr>
                <a:spLocks/>
              </p:cNvSpPr>
              <p:nvPr/>
            </p:nvSpPr>
            <p:spPr bwMode="auto">
              <a:xfrm>
                <a:off x="7210" y="3534"/>
                <a:ext cx="251" cy="243"/>
              </a:xfrm>
              <a:custGeom>
                <a:avLst/>
                <a:gdLst>
                  <a:gd name="T0" fmla="*/ 56 w 106"/>
                  <a:gd name="T1" fmla="*/ 0 h 103"/>
                  <a:gd name="T2" fmla="*/ 78 w 106"/>
                  <a:gd name="T3" fmla="*/ 8 h 103"/>
                  <a:gd name="T4" fmla="*/ 0 w 106"/>
                  <a:gd name="T5" fmla="*/ 92 h 103"/>
                  <a:gd name="T6" fmla="*/ 3 w 106"/>
                  <a:gd name="T7" fmla="*/ 73 h 103"/>
                  <a:gd name="T8" fmla="*/ 56 w 106"/>
                  <a:gd name="T9" fmla="*/ 0 h 103"/>
                </a:gdLst>
                <a:ahLst/>
                <a:cxnLst>
                  <a:cxn ang="0">
                    <a:pos x="T0" y="T1"/>
                  </a:cxn>
                  <a:cxn ang="0">
                    <a:pos x="T2" y="T3"/>
                  </a:cxn>
                  <a:cxn ang="0">
                    <a:pos x="T4" y="T5"/>
                  </a:cxn>
                  <a:cxn ang="0">
                    <a:pos x="T6" y="T7"/>
                  </a:cxn>
                  <a:cxn ang="0">
                    <a:pos x="T8" y="T9"/>
                  </a:cxn>
                </a:cxnLst>
                <a:rect l="0" t="0" r="r" b="b"/>
                <a:pathLst>
                  <a:path w="106" h="103">
                    <a:moveTo>
                      <a:pt x="56" y="0"/>
                    </a:moveTo>
                    <a:cubicBezTo>
                      <a:pt x="64" y="0"/>
                      <a:pt x="72" y="3"/>
                      <a:pt x="78" y="8"/>
                    </a:cubicBezTo>
                    <a:cubicBezTo>
                      <a:pt x="106" y="33"/>
                      <a:pt x="93" y="103"/>
                      <a:pt x="0" y="92"/>
                    </a:cubicBezTo>
                    <a:cubicBezTo>
                      <a:pt x="0" y="92"/>
                      <a:pt x="1" y="84"/>
                      <a:pt x="3" y="73"/>
                    </a:cubicBezTo>
                    <a:cubicBezTo>
                      <a:pt x="57" y="67"/>
                      <a:pt x="69" y="25"/>
                      <a:pt x="56" y="0"/>
                    </a:cubicBezTo>
                    <a:close/>
                  </a:path>
                </a:pathLst>
              </a:custGeom>
              <a:solidFill>
                <a:srgbClr val="F59A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8"/>
              <p:cNvSpPr>
                <a:spLocks/>
              </p:cNvSpPr>
              <p:nvPr/>
            </p:nvSpPr>
            <p:spPr bwMode="auto">
              <a:xfrm>
                <a:off x="6896" y="3451"/>
                <a:ext cx="194" cy="225"/>
              </a:xfrm>
              <a:custGeom>
                <a:avLst/>
                <a:gdLst>
                  <a:gd name="T0" fmla="*/ 19 w 82"/>
                  <a:gd name="T1" fmla="*/ 16 h 95"/>
                  <a:gd name="T2" fmla="*/ 82 w 82"/>
                  <a:gd name="T3" fmla="*/ 23 h 95"/>
                  <a:gd name="T4" fmla="*/ 48 w 82"/>
                  <a:gd name="T5" fmla="*/ 34 h 95"/>
                  <a:gd name="T6" fmla="*/ 49 w 82"/>
                  <a:gd name="T7" fmla="*/ 95 h 95"/>
                  <a:gd name="T8" fmla="*/ 24 w 82"/>
                  <a:gd name="T9" fmla="*/ 81 h 95"/>
                  <a:gd name="T10" fmla="*/ 19 w 82"/>
                  <a:gd name="T11" fmla="*/ 16 h 95"/>
                </a:gdLst>
                <a:ahLst/>
                <a:cxnLst>
                  <a:cxn ang="0">
                    <a:pos x="T0" y="T1"/>
                  </a:cxn>
                  <a:cxn ang="0">
                    <a:pos x="T2" y="T3"/>
                  </a:cxn>
                  <a:cxn ang="0">
                    <a:pos x="T4" y="T5"/>
                  </a:cxn>
                  <a:cxn ang="0">
                    <a:pos x="T6" y="T7"/>
                  </a:cxn>
                  <a:cxn ang="0">
                    <a:pos x="T8" y="T9"/>
                  </a:cxn>
                  <a:cxn ang="0">
                    <a:pos x="T10" y="T11"/>
                  </a:cxn>
                </a:cxnLst>
                <a:rect l="0" t="0" r="r" b="b"/>
                <a:pathLst>
                  <a:path w="82" h="95">
                    <a:moveTo>
                      <a:pt x="19" y="16"/>
                    </a:moveTo>
                    <a:cubicBezTo>
                      <a:pt x="35" y="0"/>
                      <a:pt x="65" y="1"/>
                      <a:pt x="82" y="23"/>
                    </a:cubicBezTo>
                    <a:cubicBezTo>
                      <a:pt x="70" y="21"/>
                      <a:pt x="57" y="25"/>
                      <a:pt x="48" y="34"/>
                    </a:cubicBezTo>
                    <a:cubicBezTo>
                      <a:pt x="33" y="48"/>
                      <a:pt x="29" y="75"/>
                      <a:pt x="49" y="95"/>
                    </a:cubicBezTo>
                    <a:cubicBezTo>
                      <a:pt x="40" y="91"/>
                      <a:pt x="31" y="86"/>
                      <a:pt x="24" y="81"/>
                    </a:cubicBezTo>
                    <a:cubicBezTo>
                      <a:pt x="0" y="60"/>
                      <a:pt x="4" y="31"/>
                      <a:pt x="19" y="16"/>
                    </a:cubicBezTo>
                    <a:close/>
                  </a:path>
                </a:pathLst>
              </a:custGeom>
              <a:solidFill>
                <a:srgbClr val="FAC1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9"/>
              <p:cNvSpPr>
                <a:spLocks/>
              </p:cNvSpPr>
              <p:nvPr/>
            </p:nvSpPr>
            <p:spPr bwMode="auto">
              <a:xfrm>
                <a:off x="7012" y="3506"/>
                <a:ext cx="205" cy="245"/>
              </a:xfrm>
              <a:custGeom>
                <a:avLst/>
                <a:gdLst>
                  <a:gd name="T0" fmla="*/ 33 w 87"/>
                  <a:gd name="T1" fmla="*/ 0 h 104"/>
                  <a:gd name="T2" fmla="*/ 71 w 87"/>
                  <a:gd name="T3" fmla="*/ 104 h 104"/>
                  <a:gd name="T4" fmla="*/ 4 w 87"/>
                  <a:gd name="T5" fmla="*/ 75 h 104"/>
                  <a:gd name="T6" fmla="*/ 0 w 87"/>
                  <a:gd name="T7" fmla="*/ 72 h 104"/>
                  <a:gd name="T8" fmla="*/ 43 w 87"/>
                  <a:gd name="T9" fmla="*/ 86 h 104"/>
                  <a:gd name="T10" fmla="*/ 33 w 87"/>
                  <a:gd name="T11" fmla="*/ 0 h 104"/>
                </a:gdLst>
                <a:ahLst/>
                <a:cxnLst>
                  <a:cxn ang="0">
                    <a:pos x="T0" y="T1"/>
                  </a:cxn>
                  <a:cxn ang="0">
                    <a:pos x="T2" y="T3"/>
                  </a:cxn>
                  <a:cxn ang="0">
                    <a:pos x="T4" y="T5"/>
                  </a:cxn>
                  <a:cxn ang="0">
                    <a:pos x="T6" y="T7"/>
                  </a:cxn>
                  <a:cxn ang="0">
                    <a:pos x="T8" y="T9"/>
                  </a:cxn>
                  <a:cxn ang="0">
                    <a:pos x="T10" y="T11"/>
                  </a:cxn>
                </a:cxnLst>
                <a:rect l="0" t="0" r="r" b="b"/>
                <a:pathLst>
                  <a:path w="87" h="104">
                    <a:moveTo>
                      <a:pt x="33" y="0"/>
                    </a:moveTo>
                    <a:cubicBezTo>
                      <a:pt x="61" y="5"/>
                      <a:pt x="87" y="37"/>
                      <a:pt x="71" y="104"/>
                    </a:cubicBezTo>
                    <a:cubicBezTo>
                      <a:pt x="71" y="104"/>
                      <a:pt x="24" y="93"/>
                      <a:pt x="4" y="75"/>
                    </a:cubicBezTo>
                    <a:cubicBezTo>
                      <a:pt x="2" y="75"/>
                      <a:pt x="1" y="74"/>
                      <a:pt x="0" y="72"/>
                    </a:cubicBezTo>
                    <a:cubicBezTo>
                      <a:pt x="21" y="81"/>
                      <a:pt x="43" y="86"/>
                      <a:pt x="43" y="86"/>
                    </a:cubicBezTo>
                    <a:cubicBezTo>
                      <a:pt x="53" y="45"/>
                      <a:pt x="46" y="17"/>
                      <a:pt x="33" y="0"/>
                    </a:cubicBezTo>
                    <a:close/>
                  </a:path>
                </a:pathLst>
              </a:custGeom>
              <a:solidFill>
                <a:srgbClr val="F59A2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0"/>
              <p:cNvSpPr>
                <a:spLocks/>
              </p:cNvSpPr>
              <p:nvPr/>
            </p:nvSpPr>
            <p:spPr bwMode="auto">
              <a:xfrm>
                <a:off x="6815" y="4326"/>
                <a:ext cx="608" cy="102"/>
              </a:xfrm>
              <a:custGeom>
                <a:avLst/>
                <a:gdLst>
                  <a:gd name="T0" fmla="*/ 5 w 608"/>
                  <a:gd name="T1" fmla="*/ 0 h 102"/>
                  <a:gd name="T2" fmla="*/ 608 w 608"/>
                  <a:gd name="T3" fmla="*/ 73 h 102"/>
                  <a:gd name="T4" fmla="*/ 606 w 608"/>
                  <a:gd name="T5" fmla="*/ 102 h 102"/>
                  <a:gd name="T6" fmla="*/ 0 w 608"/>
                  <a:gd name="T7" fmla="*/ 26 h 102"/>
                  <a:gd name="T8" fmla="*/ 5 w 608"/>
                  <a:gd name="T9" fmla="*/ 0 h 102"/>
                </a:gdLst>
                <a:ahLst/>
                <a:cxnLst>
                  <a:cxn ang="0">
                    <a:pos x="T0" y="T1"/>
                  </a:cxn>
                  <a:cxn ang="0">
                    <a:pos x="T2" y="T3"/>
                  </a:cxn>
                  <a:cxn ang="0">
                    <a:pos x="T4" y="T5"/>
                  </a:cxn>
                  <a:cxn ang="0">
                    <a:pos x="T6" y="T7"/>
                  </a:cxn>
                  <a:cxn ang="0">
                    <a:pos x="T8" y="T9"/>
                  </a:cxn>
                </a:cxnLst>
                <a:rect l="0" t="0" r="r" b="b"/>
                <a:pathLst>
                  <a:path w="608" h="102">
                    <a:moveTo>
                      <a:pt x="5" y="0"/>
                    </a:moveTo>
                    <a:lnTo>
                      <a:pt x="608" y="73"/>
                    </a:lnTo>
                    <a:lnTo>
                      <a:pt x="606" y="102"/>
                    </a:lnTo>
                    <a:lnTo>
                      <a:pt x="0" y="26"/>
                    </a:lnTo>
                    <a:lnTo>
                      <a:pt x="5" y="0"/>
                    </a:lnTo>
                    <a:close/>
                  </a:path>
                </a:pathLst>
              </a:custGeom>
              <a:solidFill>
                <a:srgbClr val="EB64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1"/>
              <p:cNvSpPr>
                <a:spLocks/>
              </p:cNvSpPr>
              <p:nvPr/>
            </p:nvSpPr>
            <p:spPr bwMode="auto">
              <a:xfrm>
                <a:off x="7049" y="3931"/>
                <a:ext cx="197" cy="466"/>
              </a:xfrm>
              <a:custGeom>
                <a:avLst/>
                <a:gdLst>
                  <a:gd name="T0" fmla="*/ 81 w 197"/>
                  <a:gd name="T1" fmla="*/ 0 h 466"/>
                  <a:gd name="T2" fmla="*/ 197 w 197"/>
                  <a:gd name="T3" fmla="*/ 14 h 466"/>
                  <a:gd name="T4" fmla="*/ 119 w 197"/>
                  <a:gd name="T5" fmla="*/ 466 h 466"/>
                  <a:gd name="T6" fmla="*/ 0 w 197"/>
                  <a:gd name="T7" fmla="*/ 452 h 466"/>
                  <a:gd name="T8" fmla="*/ 81 w 197"/>
                  <a:gd name="T9" fmla="*/ 0 h 466"/>
                </a:gdLst>
                <a:ahLst/>
                <a:cxnLst>
                  <a:cxn ang="0">
                    <a:pos x="T0" y="T1"/>
                  </a:cxn>
                  <a:cxn ang="0">
                    <a:pos x="T2" y="T3"/>
                  </a:cxn>
                  <a:cxn ang="0">
                    <a:pos x="T4" y="T5"/>
                  </a:cxn>
                  <a:cxn ang="0">
                    <a:pos x="T6" y="T7"/>
                  </a:cxn>
                  <a:cxn ang="0">
                    <a:pos x="T8" y="T9"/>
                  </a:cxn>
                </a:cxnLst>
                <a:rect l="0" t="0" r="r" b="b"/>
                <a:pathLst>
                  <a:path w="197" h="466">
                    <a:moveTo>
                      <a:pt x="81" y="0"/>
                    </a:moveTo>
                    <a:lnTo>
                      <a:pt x="197" y="14"/>
                    </a:lnTo>
                    <a:lnTo>
                      <a:pt x="119" y="466"/>
                    </a:lnTo>
                    <a:lnTo>
                      <a:pt x="0" y="452"/>
                    </a:lnTo>
                    <a:lnTo>
                      <a:pt x="81" y="0"/>
                    </a:lnTo>
                    <a:close/>
                  </a:path>
                </a:pathLst>
              </a:custGeom>
              <a:solidFill>
                <a:srgbClr val="FAC1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2"/>
              <p:cNvSpPr>
                <a:spLocks/>
              </p:cNvSpPr>
              <p:nvPr/>
            </p:nvSpPr>
            <p:spPr bwMode="auto">
              <a:xfrm>
                <a:off x="6449" y="4120"/>
                <a:ext cx="1021" cy="414"/>
              </a:xfrm>
              <a:custGeom>
                <a:avLst/>
                <a:gdLst>
                  <a:gd name="T0" fmla="*/ 411 w 432"/>
                  <a:gd name="T1" fmla="*/ 130 h 175"/>
                  <a:gd name="T2" fmla="*/ 406 w 432"/>
                  <a:gd name="T3" fmla="*/ 128 h 175"/>
                  <a:gd name="T4" fmla="*/ 406 w 432"/>
                  <a:gd name="T5" fmla="*/ 128 h 175"/>
                  <a:gd name="T6" fmla="*/ 406 w 432"/>
                  <a:gd name="T7" fmla="*/ 128 h 175"/>
                  <a:gd name="T8" fmla="*/ 396 w 432"/>
                  <a:gd name="T9" fmla="*/ 126 h 175"/>
                  <a:gd name="T10" fmla="*/ 260 w 432"/>
                  <a:gd name="T11" fmla="*/ 109 h 175"/>
                  <a:gd name="T12" fmla="*/ 260 w 432"/>
                  <a:gd name="T13" fmla="*/ 110 h 175"/>
                  <a:gd name="T14" fmla="*/ 235 w 432"/>
                  <a:gd name="T15" fmla="*/ 94 h 175"/>
                  <a:gd name="T16" fmla="*/ 150 w 432"/>
                  <a:gd name="T17" fmla="*/ 68 h 175"/>
                  <a:gd name="T18" fmla="*/ 139 w 432"/>
                  <a:gd name="T19" fmla="*/ 64 h 175"/>
                  <a:gd name="T20" fmla="*/ 140 w 432"/>
                  <a:gd name="T21" fmla="*/ 53 h 175"/>
                  <a:gd name="T22" fmla="*/ 207 w 432"/>
                  <a:gd name="T23" fmla="*/ 61 h 175"/>
                  <a:gd name="T24" fmla="*/ 240 w 432"/>
                  <a:gd name="T25" fmla="*/ 19 h 175"/>
                  <a:gd name="T26" fmla="*/ 112 w 432"/>
                  <a:gd name="T27" fmla="*/ 3 h 175"/>
                  <a:gd name="T28" fmla="*/ 49 w 432"/>
                  <a:gd name="T29" fmla="*/ 22 h 175"/>
                  <a:gd name="T30" fmla="*/ 29 w 432"/>
                  <a:gd name="T31" fmla="*/ 18 h 175"/>
                  <a:gd name="T32" fmla="*/ 0 w 432"/>
                  <a:gd name="T33" fmla="*/ 108 h 175"/>
                  <a:gd name="T34" fmla="*/ 177 w 432"/>
                  <a:gd name="T35" fmla="*/ 144 h 175"/>
                  <a:gd name="T36" fmla="*/ 254 w 432"/>
                  <a:gd name="T37" fmla="*/ 154 h 175"/>
                  <a:gd name="T38" fmla="*/ 425 w 432"/>
                  <a:gd name="T39" fmla="*/ 175 h 175"/>
                  <a:gd name="T40" fmla="*/ 429 w 432"/>
                  <a:gd name="T41" fmla="*/ 167 h 175"/>
                  <a:gd name="T42" fmla="*/ 411 w 432"/>
                  <a:gd name="T43" fmla="*/ 1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2" h="175">
                    <a:moveTo>
                      <a:pt x="411" y="130"/>
                    </a:moveTo>
                    <a:cubicBezTo>
                      <a:pt x="409" y="129"/>
                      <a:pt x="407" y="128"/>
                      <a:pt x="406" y="128"/>
                    </a:cubicBezTo>
                    <a:cubicBezTo>
                      <a:pt x="406" y="128"/>
                      <a:pt x="406" y="128"/>
                      <a:pt x="406" y="128"/>
                    </a:cubicBezTo>
                    <a:cubicBezTo>
                      <a:pt x="406" y="128"/>
                      <a:pt x="406" y="128"/>
                      <a:pt x="406" y="128"/>
                    </a:cubicBezTo>
                    <a:cubicBezTo>
                      <a:pt x="402" y="127"/>
                      <a:pt x="399" y="126"/>
                      <a:pt x="396" y="126"/>
                    </a:cubicBezTo>
                    <a:cubicBezTo>
                      <a:pt x="260" y="109"/>
                      <a:pt x="260" y="109"/>
                      <a:pt x="260" y="109"/>
                    </a:cubicBezTo>
                    <a:cubicBezTo>
                      <a:pt x="260" y="110"/>
                      <a:pt x="260" y="110"/>
                      <a:pt x="260" y="110"/>
                    </a:cubicBezTo>
                    <a:cubicBezTo>
                      <a:pt x="235" y="94"/>
                      <a:pt x="235" y="94"/>
                      <a:pt x="235" y="94"/>
                    </a:cubicBezTo>
                    <a:cubicBezTo>
                      <a:pt x="150" y="68"/>
                      <a:pt x="150" y="68"/>
                      <a:pt x="150" y="68"/>
                    </a:cubicBezTo>
                    <a:cubicBezTo>
                      <a:pt x="146" y="66"/>
                      <a:pt x="142" y="65"/>
                      <a:pt x="139" y="64"/>
                    </a:cubicBezTo>
                    <a:cubicBezTo>
                      <a:pt x="140" y="53"/>
                      <a:pt x="140" y="53"/>
                      <a:pt x="140" y="53"/>
                    </a:cubicBezTo>
                    <a:cubicBezTo>
                      <a:pt x="207" y="61"/>
                      <a:pt x="207" y="61"/>
                      <a:pt x="207" y="61"/>
                    </a:cubicBezTo>
                    <a:cubicBezTo>
                      <a:pt x="235" y="65"/>
                      <a:pt x="248" y="37"/>
                      <a:pt x="240" y="19"/>
                    </a:cubicBezTo>
                    <a:cubicBezTo>
                      <a:pt x="112" y="3"/>
                      <a:pt x="112" y="3"/>
                      <a:pt x="112" y="3"/>
                    </a:cubicBezTo>
                    <a:cubicBezTo>
                      <a:pt x="90" y="0"/>
                      <a:pt x="68" y="10"/>
                      <a:pt x="49" y="22"/>
                    </a:cubicBezTo>
                    <a:cubicBezTo>
                      <a:pt x="47" y="22"/>
                      <a:pt x="29" y="18"/>
                      <a:pt x="29" y="18"/>
                    </a:cubicBezTo>
                    <a:cubicBezTo>
                      <a:pt x="0" y="108"/>
                      <a:pt x="0" y="108"/>
                      <a:pt x="0" y="108"/>
                    </a:cubicBezTo>
                    <a:cubicBezTo>
                      <a:pt x="177" y="144"/>
                      <a:pt x="177" y="144"/>
                      <a:pt x="177" y="144"/>
                    </a:cubicBezTo>
                    <a:cubicBezTo>
                      <a:pt x="186" y="145"/>
                      <a:pt x="254" y="154"/>
                      <a:pt x="254" y="154"/>
                    </a:cubicBezTo>
                    <a:cubicBezTo>
                      <a:pt x="425" y="175"/>
                      <a:pt x="425" y="175"/>
                      <a:pt x="425" y="175"/>
                    </a:cubicBezTo>
                    <a:cubicBezTo>
                      <a:pt x="429" y="167"/>
                      <a:pt x="429" y="167"/>
                      <a:pt x="429" y="167"/>
                    </a:cubicBezTo>
                    <a:cubicBezTo>
                      <a:pt x="432" y="153"/>
                      <a:pt x="425" y="137"/>
                      <a:pt x="411" y="130"/>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3"/>
              <p:cNvSpPr>
                <a:spLocks/>
              </p:cNvSpPr>
              <p:nvPr/>
            </p:nvSpPr>
            <p:spPr bwMode="auto">
              <a:xfrm>
                <a:off x="3862" y="3463"/>
                <a:ext cx="2672" cy="1028"/>
              </a:xfrm>
              <a:custGeom>
                <a:avLst/>
                <a:gdLst>
                  <a:gd name="T0" fmla="*/ 0 w 2672"/>
                  <a:gd name="T1" fmla="*/ 0 h 1028"/>
                  <a:gd name="T2" fmla="*/ 2672 w 2672"/>
                  <a:gd name="T3" fmla="*/ 643 h 1028"/>
                  <a:gd name="T4" fmla="*/ 2551 w 2672"/>
                  <a:gd name="T5" fmla="*/ 1028 h 1028"/>
                  <a:gd name="T6" fmla="*/ 0 w 2672"/>
                  <a:gd name="T7" fmla="*/ 0 h 1028"/>
                </a:gdLst>
                <a:ahLst/>
                <a:cxnLst>
                  <a:cxn ang="0">
                    <a:pos x="T0" y="T1"/>
                  </a:cxn>
                  <a:cxn ang="0">
                    <a:pos x="T2" y="T3"/>
                  </a:cxn>
                  <a:cxn ang="0">
                    <a:pos x="T4" y="T5"/>
                  </a:cxn>
                  <a:cxn ang="0">
                    <a:pos x="T6" y="T7"/>
                  </a:cxn>
                </a:cxnLst>
                <a:rect l="0" t="0" r="r" b="b"/>
                <a:pathLst>
                  <a:path w="2672" h="1028">
                    <a:moveTo>
                      <a:pt x="0" y="0"/>
                    </a:moveTo>
                    <a:lnTo>
                      <a:pt x="2672" y="643"/>
                    </a:lnTo>
                    <a:lnTo>
                      <a:pt x="2551" y="1028"/>
                    </a:lnTo>
                    <a:lnTo>
                      <a:pt x="0" y="0"/>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4"/>
              <p:cNvSpPr>
                <a:spLocks/>
              </p:cNvSpPr>
              <p:nvPr/>
            </p:nvSpPr>
            <p:spPr bwMode="auto">
              <a:xfrm>
                <a:off x="2779" y="-22"/>
                <a:ext cx="951" cy="951"/>
              </a:xfrm>
              <a:custGeom>
                <a:avLst/>
                <a:gdLst>
                  <a:gd name="T0" fmla="*/ 12 w 402"/>
                  <a:gd name="T1" fmla="*/ 221 h 402"/>
                  <a:gd name="T2" fmla="*/ 181 w 402"/>
                  <a:gd name="T3" fmla="*/ 12 h 402"/>
                  <a:gd name="T4" fmla="*/ 391 w 402"/>
                  <a:gd name="T5" fmla="*/ 181 h 402"/>
                  <a:gd name="T6" fmla="*/ 221 w 402"/>
                  <a:gd name="T7" fmla="*/ 391 h 402"/>
                  <a:gd name="T8" fmla="*/ 12 w 402"/>
                  <a:gd name="T9" fmla="*/ 221 h 402"/>
                </a:gdLst>
                <a:ahLst/>
                <a:cxnLst>
                  <a:cxn ang="0">
                    <a:pos x="T0" y="T1"/>
                  </a:cxn>
                  <a:cxn ang="0">
                    <a:pos x="T2" y="T3"/>
                  </a:cxn>
                  <a:cxn ang="0">
                    <a:pos x="T4" y="T5"/>
                  </a:cxn>
                  <a:cxn ang="0">
                    <a:pos x="T6" y="T7"/>
                  </a:cxn>
                  <a:cxn ang="0">
                    <a:pos x="T8" y="T9"/>
                  </a:cxn>
                </a:cxnLst>
                <a:rect l="0" t="0" r="r" b="b"/>
                <a:pathLst>
                  <a:path w="402" h="402">
                    <a:moveTo>
                      <a:pt x="12" y="221"/>
                    </a:moveTo>
                    <a:cubicBezTo>
                      <a:pt x="0" y="117"/>
                      <a:pt x="76" y="23"/>
                      <a:pt x="181" y="12"/>
                    </a:cubicBezTo>
                    <a:cubicBezTo>
                      <a:pt x="286" y="0"/>
                      <a:pt x="379" y="76"/>
                      <a:pt x="391" y="181"/>
                    </a:cubicBezTo>
                    <a:cubicBezTo>
                      <a:pt x="402" y="285"/>
                      <a:pt x="326" y="379"/>
                      <a:pt x="221" y="391"/>
                    </a:cubicBezTo>
                    <a:cubicBezTo>
                      <a:pt x="117" y="402"/>
                      <a:pt x="23" y="326"/>
                      <a:pt x="12" y="221"/>
                    </a:cubicBezTo>
                    <a:close/>
                  </a:path>
                </a:pathLst>
              </a:custGeom>
              <a:solidFill>
                <a:srgbClr val="91D4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5"/>
              <p:cNvSpPr>
                <a:spLocks/>
              </p:cNvSpPr>
              <p:nvPr/>
            </p:nvSpPr>
            <p:spPr bwMode="auto">
              <a:xfrm>
                <a:off x="3439" y="43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6"/>
              <p:cNvSpPr>
                <a:spLocks/>
              </p:cNvSpPr>
              <p:nvPr/>
            </p:nvSpPr>
            <p:spPr bwMode="auto">
              <a:xfrm>
                <a:off x="3626" y="2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7"/>
              <p:cNvSpPr>
                <a:spLocks/>
              </p:cNvSpPr>
              <p:nvPr/>
            </p:nvSpPr>
            <p:spPr bwMode="auto">
              <a:xfrm>
                <a:off x="2980" y="58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8"/>
              <p:cNvSpPr>
                <a:spLocks/>
              </p:cNvSpPr>
              <p:nvPr/>
            </p:nvSpPr>
            <p:spPr bwMode="auto">
              <a:xfrm>
                <a:off x="3283" y="368"/>
                <a:ext cx="0" cy="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1"/>
                      <a:pt x="0" y="1"/>
                      <a:pt x="0" y="1"/>
                    </a:cubicBezTo>
                    <a:cubicBezTo>
                      <a:pt x="0" y="1"/>
                      <a:pt x="0" y="0"/>
                      <a:pt x="0" y="0"/>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Rectangle 59"/>
              <p:cNvSpPr>
                <a:spLocks noChangeArrowheads="1"/>
              </p:cNvSpPr>
              <p:nvPr/>
            </p:nvSpPr>
            <p:spPr bwMode="auto">
              <a:xfrm>
                <a:off x="3311" y="328"/>
                <a:ext cx="1" cy="1"/>
              </a:xfrm>
              <a:prstGeom prst="rect">
                <a:avLst/>
              </a:prstGeom>
              <a:solidFill>
                <a:srgbClr val="59B5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0"/>
              <p:cNvSpPr>
                <a:spLocks/>
              </p:cNvSpPr>
              <p:nvPr/>
            </p:nvSpPr>
            <p:spPr bwMode="auto">
              <a:xfrm>
                <a:off x="3406" y="5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1"/>
              <p:cNvSpPr>
                <a:spLocks noEditPoints="1"/>
              </p:cNvSpPr>
              <p:nvPr/>
            </p:nvSpPr>
            <p:spPr bwMode="auto">
              <a:xfrm>
                <a:off x="2805" y="141"/>
                <a:ext cx="378" cy="733"/>
              </a:xfrm>
              <a:custGeom>
                <a:avLst/>
                <a:gdLst>
                  <a:gd name="T0" fmla="*/ 122 w 160"/>
                  <a:gd name="T1" fmla="*/ 298 h 310"/>
                  <a:gd name="T2" fmla="*/ 121 w 160"/>
                  <a:gd name="T3" fmla="*/ 294 h 310"/>
                  <a:gd name="T4" fmla="*/ 130 w 160"/>
                  <a:gd name="T5" fmla="*/ 284 h 310"/>
                  <a:gd name="T6" fmla="*/ 142 w 160"/>
                  <a:gd name="T7" fmla="*/ 247 h 310"/>
                  <a:gd name="T8" fmla="*/ 152 w 160"/>
                  <a:gd name="T9" fmla="*/ 214 h 310"/>
                  <a:gd name="T10" fmla="*/ 151 w 160"/>
                  <a:gd name="T11" fmla="*/ 192 h 310"/>
                  <a:gd name="T12" fmla="*/ 126 w 160"/>
                  <a:gd name="T13" fmla="*/ 187 h 310"/>
                  <a:gd name="T14" fmla="*/ 115 w 160"/>
                  <a:gd name="T15" fmla="*/ 169 h 310"/>
                  <a:gd name="T16" fmla="*/ 93 w 160"/>
                  <a:gd name="T17" fmla="*/ 157 h 310"/>
                  <a:gd name="T18" fmla="*/ 78 w 160"/>
                  <a:gd name="T19" fmla="*/ 159 h 310"/>
                  <a:gd name="T20" fmla="*/ 72 w 160"/>
                  <a:gd name="T21" fmla="*/ 160 h 310"/>
                  <a:gd name="T22" fmla="*/ 62 w 160"/>
                  <a:gd name="T23" fmla="*/ 164 h 310"/>
                  <a:gd name="T24" fmla="*/ 55 w 160"/>
                  <a:gd name="T25" fmla="*/ 159 h 310"/>
                  <a:gd name="T26" fmla="*/ 45 w 160"/>
                  <a:gd name="T27" fmla="*/ 149 h 310"/>
                  <a:gd name="T28" fmla="*/ 47 w 160"/>
                  <a:gd name="T29" fmla="*/ 135 h 310"/>
                  <a:gd name="T30" fmla="*/ 34 w 160"/>
                  <a:gd name="T31" fmla="*/ 142 h 310"/>
                  <a:gd name="T32" fmla="*/ 41 w 160"/>
                  <a:gd name="T33" fmla="*/ 111 h 310"/>
                  <a:gd name="T34" fmla="*/ 54 w 160"/>
                  <a:gd name="T35" fmla="*/ 109 h 310"/>
                  <a:gd name="T36" fmla="*/ 61 w 160"/>
                  <a:gd name="T37" fmla="*/ 111 h 310"/>
                  <a:gd name="T38" fmla="*/ 74 w 160"/>
                  <a:gd name="T39" fmla="*/ 84 h 310"/>
                  <a:gd name="T40" fmla="*/ 98 w 160"/>
                  <a:gd name="T41" fmla="*/ 62 h 310"/>
                  <a:gd name="T42" fmla="*/ 96 w 160"/>
                  <a:gd name="T43" fmla="*/ 67 h 310"/>
                  <a:gd name="T44" fmla="*/ 99 w 160"/>
                  <a:gd name="T45" fmla="*/ 59 h 310"/>
                  <a:gd name="T46" fmla="*/ 96 w 160"/>
                  <a:gd name="T47" fmla="*/ 53 h 310"/>
                  <a:gd name="T48" fmla="*/ 109 w 160"/>
                  <a:gd name="T49" fmla="*/ 48 h 310"/>
                  <a:gd name="T50" fmla="*/ 90 w 160"/>
                  <a:gd name="T51" fmla="*/ 22 h 310"/>
                  <a:gd name="T52" fmla="*/ 74 w 160"/>
                  <a:gd name="T53" fmla="*/ 43 h 310"/>
                  <a:gd name="T54" fmla="*/ 61 w 160"/>
                  <a:gd name="T55" fmla="*/ 27 h 310"/>
                  <a:gd name="T56" fmla="*/ 71 w 160"/>
                  <a:gd name="T57" fmla="*/ 18 h 310"/>
                  <a:gd name="T58" fmla="*/ 77 w 160"/>
                  <a:gd name="T59" fmla="*/ 13 h 310"/>
                  <a:gd name="T60" fmla="*/ 82 w 160"/>
                  <a:gd name="T61" fmla="*/ 7 h 310"/>
                  <a:gd name="T62" fmla="*/ 78 w 160"/>
                  <a:gd name="T63" fmla="*/ 0 h 310"/>
                  <a:gd name="T64" fmla="*/ 75 w 160"/>
                  <a:gd name="T65" fmla="*/ 6 h 310"/>
                  <a:gd name="T66" fmla="*/ 34 w 160"/>
                  <a:gd name="T67" fmla="*/ 23 h 310"/>
                  <a:gd name="T68" fmla="*/ 7 w 160"/>
                  <a:gd name="T69" fmla="*/ 128 h 310"/>
                  <a:gd name="T70" fmla="*/ 25 w 160"/>
                  <a:gd name="T71" fmla="*/ 148 h 310"/>
                  <a:gd name="T72" fmla="*/ 37 w 160"/>
                  <a:gd name="T73" fmla="*/ 151 h 310"/>
                  <a:gd name="T74" fmla="*/ 55 w 160"/>
                  <a:gd name="T75" fmla="*/ 166 h 310"/>
                  <a:gd name="T76" fmla="*/ 62 w 160"/>
                  <a:gd name="T77" fmla="*/ 167 h 310"/>
                  <a:gd name="T78" fmla="*/ 67 w 160"/>
                  <a:gd name="T79" fmla="*/ 168 h 310"/>
                  <a:gd name="T80" fmla="*/ 64 w 160"/>
                  <a:gd name="T81" fmla="*/ 195 h 310"/>
                  <a:gd name="T82" fmla="*/ 91 w 160"/>
                  <a:gd name="T83" fmla="*/ 236 h 310"/>
                  <a:gd name="T84" fmla="*/ 96 w 160"/>
                  <a:gd name="T85" fmla="*/ 257 h 310"/>
                  <a:gd name="T86" fmla="*/ 102 w 160"/>
                  <a:gd name="T87" fmla="*/ 290 h 310"/>
                  <a:gd name="T88" fmla="*/ 108 w 160"/>
                  <a:gd name="T89" fmla="*/ 302 h 310"/>
                  <a:gd name="T90" fmla="*/ 122 w 160"/>
                  <a:gd name="T91" fmla="*/ 309 h 310"/>
                  <a:gd name="T92" fmla="*/ 74 w 160"/>
                  <a:gd name="T93" fmla="*/ 189 h 310"/>
                  <a:gd name="T94" fmla="*/ 74 w 160"/>
                  <a:gd name="T95" fmla="*/ 18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310">
                    <a:moveTo>
                      <a:pt x="121" y="304"/>
                    </a:moveTo>
                    <a:cubicBezTo>
                      <a:pt x="121" y="303"/>
                      <a:pt x="122" y="303"/>
                      <a:pt x="122" y="302"/>
                    </a:cubicBezTo>
                    <a:cubicBezTo>
                      <a:pt x="120" y="300"/>
                      <a:pt x="122" y="299"/>
                      <a:pt x="122" y="298"/>
                    </a:cubicBezTo>
                    <a:cubicBezTo>
                      <a:pt x="121" y="298"/>
                      <a:pt x="120" y="297"/>
                      <a:pt x="120" y="297"/>
                    </a:cubicBezTo>
                    <a:cubicBezTo>
                      <a:pt x="119" y="296"/>
                      <a:pt x="118" y="295"/>
                      <a:pt x="119" y="294"/>
                    </a:cubicBezTo>
                    <a:cubicBezTo>
                      <a:pt x="119" y="292"/>
                      <a:pt x="120" y="294"/>
                      <a:pt x="121" y="294"/>
                    </a:cubicBezTo>
                    <a:cubicBezTo>
                      <a:pt x="122" y="294"/>
                      <a:pt x="122" y="295"/>
                      <a:pt x="123" y="294"/>
                    </a:cubicBezTo>
                    <a:cubicBezTo>
                      <a:pt x="124" y="292"/>
                      <a:pt x="122" y="289"/>
                      <a:pt x="123" y="287"/>
                    </a:cubicBezTo>
                    <a:cubicBezTo>
                      <a:pt x="125" y="285"/>
                      <a:pt x="129" y="287"/>
                      <a:pt x="130" y="284"/>
                    </a:cubicBezTo>
                    <a:cubicBezTo>
                      <a:pt x="131" y="281"/>
                      <a:pt x="127" y="276"/>
                      <a:pt x="126" y="274"/>
                    </a:cubicBezTo>
                    <a:cubicBezTo>
                      <a:pt x="135" y="280"/>
                      <a:pt x="137" y="265"/>
                      <a:pt x="138" y="260"/>
                    </a:cubicBezTo>
                    <a:cubicBezTo>
                      <a:pt x="139" y="256"/>
                      <a:pt x="140" y="250"/>
                      <a:pt x="142" y="247"/>
                    </a:cubicBezTo>
                    <a:cubicBezTo>
                      <a:pt x="145" y="243"/>
                      <a:pt x="151" y="242"/>
                      <a:pt x="152" y="238"/>
                    </a:cubicBezTo>
                    <a:cubicBezTo>
                      <a:pt x="153" y="231"/>
                      <a:pt x="154" y="225"/>
                      <a:pt x="152" y="218"/>
                    </a:cubicBezTo>
                    <a:cubicBezTo>
                      <a:pt x="152" y="217"/>
                      <a:pt x="152" y="215"/>
                      <a:pt x="152" y="214"/>
                    </a:cubicBezTo>
                    <a:cubicBezTo>
                      <a:pt x="155" y="211"/>
                      <a:pt x="155" y="207"/>
                      <a:pt x="157" y="204"/>
                    </a:cubicBezTo>
                    <a:cubicBezTo>
                      <a:pt x="160" y="199"/>
                      <a:pt x="158" y="194"/>
                      <a:pt x="154" y="193"/>
                    </a:cubicBezTo>
                    <a:cubicBezTo>
                      <a:pt x="153" y="193"/>
                      <a:pt x="152" y="192"/>
                      <a:pt x="151" y="192"/>
                    </a:cubicBezTo>
                    <a:cubicBezTo>
                      <a:pt x="149" y="191"/>
                      <a:pt x="148" y="189"/>
                      <a:pt x="147" y="188"/>
                    </a:cubicBezTo>
                    <a:cubicBezTo>
                      <a:pt x="144" y="187"/>
                      <a:pt x="140" y="187"/>
                      <a:pt x="137" y="189"/>
                    </a:cubicBezTo>
                    <a:cubicBezTo>
                      <a:pt x="135" y="183"/>
                      <a:pt x="130" y="185"/>
                      <a:pt x="126" y="187"/>
                    </a:cubicBezTo>
                    <a:cubicBezTo>
                      <a:pt x="128" y="183"/>
                      <a:pt x="126" y="185"/>
                      <a:pt x="126" y="182"/>
                    </a:cubicBezTo>
                    <a:cubicBezTo>
                      <a:pt x="125" y="184"/>
                      <a:pt x="123" y="185"/>
                      <a:pt x="122" y="187"/>
                    </a:cubicBezTo>
                    <a:cubicBezTo>
                      <a:pt x="123" y="184"/>
                      <a:pt x="123" y="164"/>
                      <a:pt x="115" y="169"/>
                    </a:cubicBezTo>
                    <a:cubicBezTo>
                      <a:pt x="115" y="168"/>
                      <a:pt x="114" y="167"/>
                      <a:pt x="114" y="168"/>
                    </a:cubicBezTo>
                    <a:cubicBezTo>
                      <a:pt x="112" y="169"/>
                      <a:pt x="111" y="168"/>
                      <a:pt x="110" y="168"/>
                    </a:cubicBezTo>
                    <a:cubicBezTo>
                      <a:pt x="105" y="168"/>
                      <a:pt x="98" y="159"/>
                      <a:pt x="93" y="157"/>
                    </a:cubicBezTo>
                    <a:cubicBezTo>
                      <a:pt x="91" y="156"/>
                      <a:pt x="87" y="153"/>
                      <a:pt x="84" y="154"/>
                    </a:cubicBezTo>
                    <a:cubicBezTo>
                      <a:pt x="82" y="155"/>
                      <a:pt x="77" y="161"/>
                      <a:pt x="80" y="163"/>
                    </a:cubicBezTo>
                    <a:cubicBezTo>
                      <a:pt x="79" y="162"/>
                      <a:pt x="78" y="161"/>
                      <a:pt x="78" y="159"/>
                    </a:cubicBezTo>
                    <a:cubicBezTo>
                      <a:pt x="79" y="158"/>
                      <a:pt x="79" y="157"/>
                      <a:pt x="78" y="156"/>
                    </a:cubicBezTo>
                    <a:cubicBezTo>
                      <a:pt x="78" y="155"/>
                      <a:pt x="79" y="156"/>
                      <a:pt x="79" y="154"/>
                    </a:cubicBezTo>
                    <a:cubicBezTo>
                      <a:pt x="78" y="154"/>
                      <a:pt x="72" y="159"/>
                      <a:pt x="72" y="160"/>
                    </a:cubicBezTo>
                    <a:cubicBezTo>
                      <a:pt x="72" y="160"/>
                      <a:pt x="72" y="161"/>
                      <a:pt x="72" y="161"/>
                    </a:cubicBezTo>
                    <a:cubicBezTo>
                      <a:pt x="71" y="163"/>
                      <a:pt x="70" y="165"/>
                      <a:pt x="68" y="166"/>
                    </a:cubicBezTo>
                    <a:cubicBezTo>
                      <a:pt x="67" y="164"/>
                      <a:pt x="65" y="162"/>
                      <a:pt x="62" y="164"/>
                    </a:cubicBezTo>
                    <a:cubicBezTo>
                      <a:pt x="60" y="166"/>
                      <a:pt x="59" y="165"/>
                      <a:pt x="57" y="164"/>
                    </a:cubicBezTo>
                    <a:cubicBezTo>
                      <a:pt x="56" y="162"/>
                      <a:pt x="55" y="161"/>
                      <a:pt x="54" y="160"/>
                    </a:cubicBezTo>
                    <a:cubicBezTo>
                      <a:pt x="54" y="160"/>
                      <a:pt x="55" y="160"/>
                      <a:pt x="55" y="159"/>
                    </a:cubicBezTo>
                    <a:cubicBezTo>
                      <a:pt x="54" y="156"/>
                      <a:pt x="55" y="153"/>
                      <a:pt x="55" y="150"/>
                    </a:cubicBezTo>
                    <a:cubicBezTo>
                      <a:pt x="55" y="148"/>
                      <a:pt x="55" y="148"/>
                      <a:pt x="53" y="147"/>
                    </a:cubicBezTo>
                    <a:cubicBezTo>
                      <a:pt x="50" y="146"/>
                      <a:pt x="48" y="148"/>
                      <a:pt x="45" y="149"/>
                    </a:cubicBezTo>
                    <a:cubicBezTo>
                      <a:pt x="45" y="148"/>
                      <a:pt x="45" y="148"/>
                      <a:pt x="44" y="148"/>
                    </a:cubicBezTo>
                    <a:cubicBezTo>
                      <a:pt x="45" y="145"/>
                      <a:pt x="46" y="142"/>
                      <a:pt x="46" y="140"/>
                    </a:cubicBezTo>
                    <a:cubicBezTo>
                      <a:pt x="47" y="138"/>
                      <a:pt x="47" y="136"/>
                      <a:pt x="47" y="135"/>
                    </a:cubicBezTo>
                    <a:cubicBezTo>
                      <a:pt x="48" y="133"/>
                      <a:pt x="47" y="133"/>
                      <a:pt x="46" y="132"/>
                    </a:cubicBezTo>
                    <a:cubicBezTo>
                      <a:pt x="44" y="132"/>
                      <a:pt x="42" y="134"/>
                      <a:pt x="41" y="137"/>
                    </a:cubicBezTo>
                    <a:cubicBezTo>
                      <a:pt x="40" y="141"/>
                      <a:pt x="37" y="142"/>
                      <a:pt x="34" y="142"/>
                    </a:cubicBezTo>
                    <a:cubicBezTo>
                      <a:pt x="32" y="143"/>
                      <a:pt x="31" y="142"/>
                      <a:pt x="29" y="139"/>
                    </a:cubicBezTo>
                    <a:cubicBezTo>
                      <a:pt x="26" y="133"/>
                      <a:pt x="29" y="128"/>
                      <a:pt x="27" y="122"/>
                    </a:cubicBezTo>
                    <a:cubicBezTo>
                      <a:pt x="29" y="117"/>
                      <a:pt x="35" y="107"/>
                      <a:pt x="41" y="111"/>
                    </a:cubicBezTo>
                    <a:cubicBezTo>
                      <a:pt x="42" y="112"/>
                      <a:pt x="44" y="113"/>
                      <a:pt x="45" y="109"/>
                    </a:cubicBezTo>
                    <a:cubicBezTo>
                      <a:pt x="46" y="108"/>
                      <a:pt x="48" y="107"/>
                      <a:pt x="50" y="107"/>
                    </a:cubicBezTo>
                    <a:cubicBezTo>
                      <a:pt x="51" y="108"/>
                      <a:pt x="52" y="109"/>
                      <a:pt x="54" y="109"/>
                    </a:cubicBezTo>
                    <a:cubicBezTo>
                      <a:pt x="56" y="108"/>
                      <a:pt x="58" y="110"/>
                      <a:pt x="58" y="112"/>
                    </a:cubicBezTo>
                    <a:cubicBezTo>
                      <a:pt x="57" y="115"/>
                      <a:pt x="59" y="117"/>
                      <a:pt x="60" y="120"/>
                    </a:cubicBezTo>
                    <a:cubicBezTo>
                      <a:pt x="62" y="124"/>
                      <a:pt x="62" y="110"/>
                      <a:pt x="61" y="111"/>
                    </a:cubicBezTo>
                    <a:cubicBezTo>
                      <a:pt x="63" y="105"/>
                      <a:pt x="63" y="103"/>
                      <a:pt x="66" y="98"/>
                    </a:cubicBezTo>
                    <a:cubicBezTo>
                      <a:pt x="70" y="92"/>
                      <a:pt x="72" y="92"/>
                      <a:pt x="72" y="84"/>
                    </a:cubicBezTo>
                    <a:cubicBezTo>
                      <a:pt x="73" y="84"/>
                      <a:pt x="73" y="85"/>
                      <a:pt x="74" y="84"/>
                    </a:cubicBezTo>
                    <a:cubicBezTo>
                      <a:pt x="76" y="84"/>
                      <a:pt x="93" y="65"/>
                      <a:pt x="93" y="63"/>
                    </a:cubicBezTo>
                    <a:cubicBezTo>
                      <a:pt x="94" y="63"/>
                      <a:pt x="94" y="64"/>
                      <a:pt x="95" y="63"/>
                    </a:cubicBezTo>
                    <a:cubicBezTo>
                      <a:pt x="96" y="63"/>
                      <a:pt x="97" y="62"/>
                      <a:pt x="98" y="62"/>
                    </a:cubicBezTo>
                    <a:cubicBezTo>
                      <a:pt x="98" y="61"/>
                      <a:pt x="99" y="61"/>
                      <a:pt x="99" y="62"/>
                    </a:cubicBezTo>
                    <a:cubicBezTo>
                      <a:pt x="100" y="63"/>
                      <a:pt x="99" y="63"/>
                      <a:pt x="98" y="63"/>
                    </a:cubicBezTo>
                    <a:cubicBezTo>
                      <a:pt x="97" y="64"/>
                      <a:pt x="96" y="65"/>
                      <a:pt x="96" y="67"/>
                    </a:cubicBezTo>
                    <a:cubicBezTo>
                      <a:pt x="99" y="65"/>
                      <a:pt x="103" y="64"/>
                      <a:pt x="106" y="61"/>
                    </a:cubicBezTo>
                    <a:cubicBezTo>
                      <a:pt x="105" y="60"/>
                      <a:pt x="104" y="61"/>
                      <a:pt x="103" y="61"/>
                    </a:cubicBezTo>
                    <a:cubicBezTo>
                      <a:pt x="101" y="61"/>
                      <a:pt x="100" y="61"/>
                      <a:pt x="99" y="59"/>
                    </a:cubicBezTo>
                    <a:cubicBezTo>
                      <a:pt x="98" y="57"/>
                      <a:pt x="99" y="56"/>
                      <a:pt x="100" y="55"/>
                    </a:cubicBezTo>
                    <a:cubicBezTo>
                      <a:pt x="100" y="55"/>
                      <a:pt x="100" y="54"/>
                      <a:pt x="100" y="52"/>
                    </a:cubicBezTo>
                    <a:cubicBezTo>
                      <a:pt x="99" y="53"/>
                      <a:pt x="98" y="53"/>
                      <a:pt x="96" y="53"/>
                    </a:cubicBezTo>
                    <a:cubicBezTo>
                      <a:pt x="95" y="54"/>
                      <a:pt x="94" y="55"/>
                      <a:pt x="92" y="55"/>
                    </a:cubicBezTo>
                    <a:cubicBezTo>
                      <a:pt x="93" y="54"/>
                      <a:pt x="95" y="52"/>
                      <a:pt x="97" y="51"/>
                    </a:cubicBezTo>
                    <a:cubicBezTo>
                      <a:pt x="101" y="48"/>
                      <a:pt x="105" y="49"/>
                      <a:pt x="109" y="48"/>
                    </a:cubicBezTo>
                    <a:cubicBezTo>
                      <a:pt x="115" y="45"/>
                      <a:pt x="122" y="35"/>
                      <a:pt x="112" y="39"/>
                    </a:cubicBezTo>
                    <a:cubicBezTo>
                      <a:pt x="112" y="34"/>
                      <a:pt x="110" y="29"/>
                      <a:pt x="109" y="24"/>
                    </a:cubicBezTo>
                    <a:cubicBezTo>
                      <a:pt x="99" y="37"/>
                      <a:pt x="102" y="13"/>
                      <a:pt x="90" y="22"/>
                    </a:cubicBezTo>
                    <a:cubicBezTo>
                      <a:pt x="85" y="25"/>
                      <a:pt x="88" y="32"/>
                      <a:pt x="86" y="35"/>
                    </a:cubicBezTo>
                    <a:cubicBezTo>
                      <a:pt x="85" y="38"/>
                      <a:pt x="77" y="53"/>
                      <a:pt x="74" y="48"/>
                    </a:cubicBezTo>
                    <a:cubicBezTo>
                      <a:pt x="73" y="46"/>
                      <a:pt x="73" y="44"/>
                      <a:pt x="74" y="43"/>
                    </a:cubicBezTo>
                    <a:cubicBezTo>
                      <a:pt x="74" y="41"/>
                      <a:pt x="74" y="40"/>
                      <a:pt x="72" y="40"/>
                    </a:cubicBezTo>
                    <a:cubicBezTo>
                      <a:pt x="66" y="40"/>
                      <a:pt x="63" y="36"/>
                      <a:pt x="59" y="32"/>
                    </a:cubicBezTo>
                    <a:cubicBezTo>
                      <a:pt x="58" y="31"/>
                      <a:pt x="60" y="28"/>
                      <a:pt x="61" y="27"/>
                    </a:cubicBezTo>
                    <a:cubicBezTo>
                      <a:pt x="63" y="26"/>
                      <a:pt x="65" y="23"/>
                      <a:pt x="68" y="22"/>
                    </a:cubicBezTo>
                    <a:cubicBezTo>
                      <a:pt x="69" y="21"/>
                      <a:pt x="70" y="21"/>
                      <a:pt x="70" y="19"/>
                    </a:cubicBezTo>
                    <a:cubicBezTo>
                      <a:pt x="70" y="18"/>
                      <a:pt x="70" y="18"/>
                      <a:pt x="71" y="18"/>
                    </a:cubicBezTo>
                    <a:cubicBezTo>
                      <a:pt x="73" y="19"/>
                      <a:pt x="75" y="17"/>
                      <a:pt x="77" y="17"/>
                    </a:cubicBezTo>
                    <a:cubicBezTo>
                      <a:pt x="78" y="16"/>
                      <a:pt x="78" y="16"/>
                      <a:pt x="77" y="14"/>
                    </a:cubicBezTo>
                    <a:cubicBezTo>
                      <a:pt x="76" y="14"/>
                      <a:pt x="76" y="13"/>
                      <a:pt x="77" y="13"/>
                    </a:cubicBezTo>
                    <a:cubicBezTo>
                      <a:pt x="82" y="13"/>
                      <a:pt x="91" y="10"/>
                      <a:pt x="92" y="4"/>
                    </a:cubicBezTo>
                    <a:cubicBezTo>
                      <a:pt x="92" y="2"/>
                      <a:pt x="83" y="9"/>
                      <a:pt x="82" y="9"/>
                    </a:cubicBezTo>
                    <a:cubicBezTo>
                      <a:pt x="81" y="9"/>
                      <a:pt x="81" y="8"/>
                      <a:pt x="82" y="7"/>
                    </a:cubicBezTo>
                    <a:cubicBezTo>
                      <a:pt x="83" y="5"/>
                      <a:pt x="81" y="5"/>
                      <a:pt x="81" y="5"/>
                    </a:cubicBezTo>
                    <a:cubicBezTo>
                      <a:pt x="78" y="6"/>
                      <a:pt x="78" y="4"/>
                      <a:pt x="79" y="2"/>
                    </a:cubicBezTo>
                    <a:cubicBezTo>
                      <a:pt x="79" y="1"/>
                      <a:pt x="79" y="1"/>
                      <a:pt x="78" y="0"/>
                    </a:cubicBezTo>
                    <a:cubicBezTo>
                      <a:pt x="78" y="0"/>
                      <a:pt x="77" y="0"/>
                      <a:pt x="77" y="0"/>
                    </a:cubicBezTo>
                    <a:cubicBezTo>
                      <a:pt x="75" y="1"/>
                      <a:pt x="74" y="2"/>
                      <a:pt x="73" y="3"/>
                    </a:cubicBezTo>
                    <a:cubicBezTo>
                      <a:pt x="74" y="4"/>
                      <a:pt x="75" y="4"/>
                      <a:pt x="75" y="6"/>
                    </a:cubicBezTo>
                    <a:cubicBezTo>
                      <a:pt x="73" y="15"/>
                      <a:pt x="55" y="7"/>
                      <a:pt x="50" y="14"/>
                    </a:cubicBezTo>
                    <a:cubicBezTo>
                      <a:pt x="52" y="12"/>
                      <a:pt x="42" y="13"/>
                      <a:pt x="42" y="13"/>
                    </a:cubicBezTo>
                    <a:cubicBezTo>
                      <a:pt x="39" y="14"/>
                      <a:pt x="36" y="20"/>
                      <a:pt x="34" y="23"/>
                    </a:cubicBezTo>
                    <a:cubicBezTo>
                      <a:pt x="28" y="32"/>
                      <a:pt x="22" y="41"/>
                      <a:pt x="18" y="51"/>
                    </a:cubicBezTo>
                    <a:cubicBezTo>
                      <a:pt x="8" y="71"/>
                      <a:pt x="2" y="93"/>
                      <a:pt x="0" y="115"/>
                    </a:cubicBezTo>
                    <a:cubicBezTo>
                      <a:pt x="2" y="120"/>
                      <a:pt x="5" y="124"/>
                      <a:pt x="7" y="128"/>
                    </a:cubicBezTo>
                    <a:cubicBezTo>
                      <a:pt x="10" y="131"/>
                      <a:pt x="13" y="134"/>
                      <a:pt x="11" y="139"/>
                    </a:cubicBezTo>
                    <a:cubicBezTo>
                      <a:pt x="11" y="140"/>
                      <a:pt x="12" y="140"/>
                      <a:pt x="12" y="141"/>
                    </a:cubicBezTo>
                    <a:cubicBezTo>
                      <a:pt x="16" y="145"/>
                      <a:pt x="21" y="146"/>
                      <a:pt x="25" y="148"/>
                    </a:cubicBezTo>
                    <a:cubicBezTo>
                      <a:pt x="27" y="150"/>
                      <a:pt x="30" y="150"/>
                      <a:pt x="32" y="148"/>
                    </a:cubicBezTo>
                    <a:cubicBezTo>
                      <a:pt x="32" y="147"/>
                      <a:pt x="33" y="148"/>
                      <a:pt x="33" y="148"/>
                    </a:cubicBezTo>
                    <a:cubicBezTo>
                      <a:pt x="35" y="148"/>
                      <a:pt x="36" y="150"/>
                      <a:pt x="37" y="151"/>
                    </a:cubicBezTo>
                    <a:cubicBezTo>
                      <a:pt x="40" y="155"/>
                      <a:pt x="47" y="157"/>
                      <a:pt x="51" y="160"/>
                    </a:cubicBezTo>
                    <a:cubicBezTo>
                      <a:pt x="51" y="161"/>
                      <a:pt x="50" y="162"/>
                      <a:pt x="52" y="163"/>
                    </a:cubicBezTo>
                    <a:cubicBezTo>
                      <a:pt x="53" y="164"/>
                      <a:pt x="54" y="165"/>
                      <a:pt x="55" y="166"/>
                    </a:cubicBezTo>
                    <a:cubicBezTo>
                      <a:pt x="56" y="166"/>
                      <a:pt x="56" y="167"/>
                      <a:pt x="57" y="166"/>
                    </a:cubicBezTo>
                    <a:cubicBezTo>
                      <a:pt x="58" y="167"/>
                      <a:pt x="59" y="168"/>
                      <a:pt x="61" y="168"/>
                    </a:cubicBezTo>
                    <a:cubicBezTo>
                      <a:pt x="62" y="168"/>
                      <a:pt x="62" y="168"/>
                      <a:pt x="62" y="167"/>
                    </a:cubicBezTo>
                    <a:cubicBezTo>
                      <a:pt x="62" y="165"/>
                      <a:pt x="63" y="165"/>
                      <a:pt x="65" y="165"/>
                    </a:cubicBezTo>
                    <a:cubicBezTo>
                      <a:pt x="66" y="165"/>
                      <a:pt x="67" y="165"/>
                      <a:pt x="66" y="167"/>
                    </a:cubicBezTo>
                    <a:cubicBezTo>
                      <a:pt x="66" y="168"/>
                      <a:pt x="67" y="168"/>
                      <a:pt x="67" y="168"/>
                    </a:cubicBezTo>
                    <a:cubicBezTo>
                      <a:pt x="67" y="169"/>
                      <a:pt x="67" y="169"/>
                      <a:pt x="67" y="170"/>
                    </a:cubicBezTo>
                    <a:cubicBezTo>
                      <a:pt x="68" y="172"/>
                      <a:pt x="69" y="175"/>
                      <a:pt x="69" y="178"/>
                    </a:cubicBezTo>
                    <a:cubicBezTo>
                      <a:pt x="68" y="184"/>
                      <a:pt x="64" y="189"/>
                      <a:pt x="64" y="195"/>
                    </a:cubicBezTo>
                    <a:cubicBezTo>
                      <a:pt x="64" y="208"/>
                      <a:pt x="74" y="215"/>
                      <a:pt x="78" y="225"/>
                    </a:cubicBezTo>
                    <a:cubicBezTo>
                      <a:pt x="79" y="227"/>
                      <a:pt x="80" y="229"/>
                      <a:pt x="82" y="230"/>
                    </a:cubicBezTo>
                    <a:cubicBezTo>
                      <a:pt x="86" y="231"/>
                      <a:pt x="89" y="233"/>
                      <a:pt x="91" y="236"/>
                    </a:cubicBezTo>
                    <a:cubicBezTo>
                      <a:pt x="94" y="240"/>
                      <a:pt x="95" y="245"/>
                      <a:pt x="94" y="250"/>
                    </a:cubicBezTo>
                    <a:cubicBezTo>
                      <a:pt x="94" y="251"/>
                      <a:pt x="94" y="252"/>
                      <a:pt x="95" y="253"/>
                    </a:cubicBezTo>
                    <a:cubicBezTo>
                      <a:pt x="96" y="254"/>
                      <a:pt x="96" y="255"/>
                      <a:pt x="96" y="257"/>
                    </a:cubicBezTo>
                    <a:cubicBezTo>
                      <a:pt x="95" y="259"/>
                      <a:pt x="96" y="261"/>
                      <a:pt x="96" y="263"/>
                    </a:cubicBezTo>
                    <a:cubicBezTo>
                      <a:pt x="97" y="269"/>
                      <a:pt x="100" y="275"/>
                      <a:pt x="100" y="281"/>
                    </a:cubicBezTo>
                    <a:cubicBezTo>
                      <a:pt x="100" y="284"/>
                      <a:pt x="99" y="288"/>
                      <a:pt x="102" y="290"/>
                    </a:cubicBezTo>
                    <a:cubicBezTo>
                      <a:pt x="102" y="290"/>
                      <a:pt x="102" y="291"/>
                      <a:pt x="102" y="291"/>
                    </a:cubicBezTo>
                    <a:cubicBezTo>
                      <a:pt x="101" y="293"/>
                      <a:pt x="102" y="294"/>
                      <a:pt x="102" y="295"/>
                    </a:cubicBezTo>
                    <a:cubicBezTo>
                      <a:pt x="104" y="297"/>
                      <a:pt x="106" y="299"/>
                      <a:pt x="108" y="302"/>
                    </a:cubicBezTo>
                    <a:cubicBezTo>
                      <a:pt x="108" y="303"/>
                      <a:pt x="108" y="304"/>
                      <a:pt x="108" y="304"/>
                    </a:cubicBezTo>
                    <a:cubicBezTo>
                      <a:pt x="113" y="306"/>
                      <a:pt x="118" y="309"/>
                      <a:pt x="123" y="310"/>
                    </a:cubicBezTo>
                    <a:cubicBezTo>
                      <a:pt x="123" y="310"/>
                      <a:pt x="122" y="310"/>
                      <a:pt x="122" y="309"/>
                    </a:cubicBezTo>
                    <a:cubicBezTo>
                      <a:pt x="120" y="308"/>
                      <a:pt x="120" y="306"/>
                      <a:pt x="121" y="304"/>
                    </a:cubicBezTo>
                    <a:close/>
                    <a:moveTo>
                      <a:pt x="74" y="189"/>
                    </a:moveTo>
                    <a:cubicBezTo>
                      <a:pt x="74" y="189"/>
                      <a:pt x="74" y="189"/>
                      <a:pt x="74" y="189"/>
                    </a:cubicBezTo>
                    <a:cubicBezTo>
                      <a:pt x="74" y="189"/>
                      <a:pt x="74" y="189"/>
                      <a:pt x="74" y="189"/>
                    </a:cubicBezTo>
                    <a:cubicBezTo>
                      <a:pt x="74" y="189"/>
                      <a:pt x="74" y="189"/>
                      <a:pt x="74" y="189"/>
                    </a:cubicBezTo>
                    <a:cubicBezTo>
                      <a:pt x="74" y="189"/>
                      <a:pt x="74" y="189"/>
                      <a:pt x="74" y="189"/>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2"/>
              <p:cNvSpPr>
                <a:spLocks/>
              </p:cNvSpPr>
              <p:nvPr/>
            </p:nvSpPr>
            <p:spPr bwMode="auto">
              <a:xfrm>
                <a:off x="2805" y="430"/>
                <a:ext cx="7" cy="24"/>
              </a:xfrm>
              <a:custGeom>
                <a:avLst/>
                <a:gdLst>
                  <a:gd name="T0" fmla="*/ 1 w 3"/>
                  <a:gd name="T1" fmla="*/ 3 h 10"/>
                  <a:gd name="T2" fmla="*/ 0 w 3"/>
                  <a:gd name="T3" fmla="*/ 0 h 10"/>
                  <a:gd name="T4" fmla="*/ 0 w 3"/>
                  <a:gd name="T5" fmla="*/ 6 h 10"/>
                  <a:gd name="T6" fmla="*/ 3 w 3"/>
                  <a:gd name="T7" fmla="*/ 10 h 10"/>
                  <a:gd name="T8" fmla="*/ 1 w 3"/>
                  <a:gd name="T9" fmla="*/ 3 h 10"/>
                </a:gdLst>
                <a:ahLst/>
                <a:cxnLst>
                  <a:cxn ang="0">
                    <a:pos x="T0" y="T1"/>
                  </a:cxn>
                  <a:cxn ang="0">
                    <a:pos x="T2" y="T3"/>
                  </a:cxn>
                  <a:cxn ang="0">
                    <a:pos x="T4" y="T5"/>
                  </a:cxn>
                  <a:cxn ang="0">
                    <a:pos x="T6" y="T7"/>
                  </a:cxn>
                  <a:cxn ang="0">
                    <a:pos x="T8" y="T9"/>
                  </a:cxn>
                </a:cxnLst>
                <a:rect l="0" t="0" r="r" b="b"/>
                <a:pathLst>
                  <a:path w="3" h="10">
                    <a:moveTo>
                      <a:pt x="1" y="3"/>
                    </a:moveTo>
                    <a:cubicBezTo>
                      <a:pt x="0" y="2"/>
                      <a:pt x="0" y="1"/>
                      <a:pt x="0" y="0"/>
                    </a:cubicBezTo>
                    <a:cubicBezTo>
                      <a:pt x="0" y="2"/>
                      <a:pt x="0" y="4"/>
                      <a:pt x="0" y="6"/>
                    </a:cubicBezTo>
                    <a:cubicBezTo>
                      <a:pt x="0" y="8"/>
                      <a:pt x="2" y="9"/>
                      <a:pt x="3" y="10"/>
                    </a:cubicBezTo>
                    <a:cubicBezTo>
                      <a:pt x="2" y="8"/>
                      <a:pt x="1" y="6"/>
                      <a:pt x="1" y="3"/>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3"/>
              <p:cNvSpPr>
                <a:spLocks/>
              </p:cNvSpPr>
              <p:nvPr/>
            </p:nvSpPr>
            <p:spPr bwMode="auto">
              <a:xfrm>
                <a:off x="3086" y="61"/>
                <a:ext cx="178" cy="128"/>
              </a:xfrm>
              <a:custGeom>
                <a:avLst/>
                <a:gdLst>
                  <a:gd name="T0" fmla="*/ 47 w 75"/>
                  <a:gd name="T1" fmla="*/ 2 h 54"/>
                  <a:gd name="T2" fmla="*/ 34 w 75"/>
                  <a:gd name="T3" fmla="*/ 6 h 54"/>
                  <a:gd name="T4" fmla="*/ 14 w 75"/>
                  <a:gd name="T5" fmla="*/ 9 h 54"/>
                  <a:gd name="T6" fmla="*/ 6 w 75"/>
                  <a:gd name="T7" fmla="*/ 13 h 54"/>
                  <a:gd name="T8" fmla="*/ 1 w 75"/>
                  <a:gd name="T9" fmla="*/ 15 h 54"/>
                  <a:gd name="T10" fmla="*/ 0 w 75"/>
                  <a:gd name="T11" fmla="*/ 16 h 54"/>
                  <a:gd name="T12" fmla="*/ 1 w 75"/>
                  <a:gd name="T13" fmla="*/ 18 h 54"/>
                  <a:gd name="T14" fmla="*/ 6 w 75"/>
                  <a:gd name="T15" fmla="*/ 18 h 54"/>
                  <a:gd name="T16" fmla="*/ 16 w 75"/>
                  <a:gd name="T17" fmla="*/ 25 h 54"/>
                  <a:gd name="T18" fmla="*/ 17 w 75"/>
                  <a:gd name="T19" fmla="*/ 26 h 54"/>
                  <a:gd name="T20" fmla="*/ 18 w 75"/>
                  <a:gd name="T21" fmla="*/ 35 h 54"/>
                  <a:gd name="T22" fmla="*/ 16 w 75"/>
                  <a:gd name="T23" fmla="*/ 37 h 54"/>
                  <a:gd name="T24" fmla="*/ 15 w 75"/>
                  <a:gd name="T25" fmla="*/ 42 h 54"/>
                  <a:gd name="T26" fmla="*/ 15 w 75"/>
                  <a:gd name="T27" fmla="*/ 44 h 54"/>
                  <a:gd name="T28" fmla="*/ 15 w 75"/>
                  <a:gd name="T29" fmla="*/ 47 h 54"/>
                  <a:gd name="T30" fmla="*/ 21 w 75"/>
                  <a:gd name="T31" fmla="*/ 53 h 54"/>
                  <a:gd name="T32" fmla="*/ 26 w 75"/>
                  <a:gd name="T33" fmla="*/ 50 h 54"/>
                  <a:gd name="T34" fmla="*/ 27 w 75"/>
                  <a:gd name="T35" fmla="*/ 47 h 54"/>
                  <a:gd name="T36" fmla="*/ 36 w 75"/>
                  <a:gd name="T37" fmla="*/ 39 h 54"/>
                  <a:gd name="T38" fmla="*/ 41 w 75"/>
                  <a:gd name="T39" fmla="*/ 36 h 54"/>
                  <a:gd name="T40" fmla="*/ 50 w 75"/>
                  <a:gd name="T41" fmla="*/ 31 h 54"/>
                  <a:gd name="T42" fmla="*/ 50 w 75"/>
                  <a:gd name="T43" fmla="*/ 31 h 54"/>
                  <a:gd name="T44" fmla="*/ 59 w 75"/>
                  <a:gd name="T45" fmla="*/ 28 h 54"/>
                  <a:gd name="T46" fmla="*/ 56 w 75"/>
                  <a:gd name="T47" fmla="*/ 27 h 54"/>
                  <a:gd name="T48" fmla="*/ 54 w 75"/>
                  <a:gd name="T49" fmla="*/ 27 h 54"/>
                  <a:gd name="T50" fmla="*/ 55 w 75"/>
                  <a:gd name="T51" fmla="*/ 25 h 54"/>
                  <a:gd name="T52" fmla="*/ 55 w 75"/>
                  <a:gd name="T53" fmla="*/ 24 h 54"/>
                  <a:gd name="T54" fmla="*/ 56 w 75"/>
                  <a:gd name="T55" fmla="*/ 23 h 54"/>
                  <a:gd name="T56" fmla="*/ 58 w 75"/>
                  <a:gd name="T57" fmla="*/ 24 h 54"/>
                  <a:gd name="T58" fmla="*/ 61 w 75"/>
                  <a:gd name="T59" fmla="*/ 24 h 54"/>
                  <a:gd name="T60" fmla="*/ 57 w 75"/>
                  <a:gd name="T61" fmla="*/ 21 h 54"/>
                  <a:gd name="T62" fmla="*/ 56 w 75"/>
                  <a:gd name="T63" fmla="*/ 20 h 54"/>
                  <a:gd name="T64" fmla="*/ 57 w 75"/>
                  <a:gd name="T65" fmla="*/ 19 h 54"/>
                  <a:gd name="T66" fmla="*/ 67 w 75"/>
                  <a:gd name="T67" fmla="*/ 10 h 54"/>
                  <a:gd name="T68" fmla="*/ 67 w 75"/>
                  <a:gd name="T69" fmla="*/ 10 h 54"/>
                  <a:gd name="T70" fmla="*/ 70 w 75"/>
                  <a:gd name="T71" fmla="*/ 4 h 54"/>
                  <a:gd name="T72" fmla="*/ 75 w 75"/>
                  <a:gd name="T73" fmla="*/ 1 h 54"/>
                  <a:gd name="T74" fmla="*/ 55 w 75"/>
                  <a:gd name="T75" fmla="*/ 0 h 54"/>
                  <a:gd name="T76" fmla="*/ 47 w 75"/>
                  <a:gd name="T77"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54">
                    <a:moveTo>
                      <a:pt x="47" y="2"/>
                    </a:moveTo>
                    <a:cubicBezTo>
                      <a:pt x="43" y="4"/>
                      <a:pt x="39" y="5"/>
                      <a:pt x="34" y="6"/>
                    </a:cubicBezTo>
                    <a:cubicBezTo>
                      <a:pt x="27" y="7"/>
                      <a:pt x="21" y="5"/>
                      <a:pt x="14" y="9"/>
                    </a:cubicBezTo>
                    <a:cubicBezTo>
                      <a:pt x="12" y="11"/>
                      <a:pt x="9" y="13"/>
                      <a:pt x="6" y="13"/>
                    </a:cubicBezTo>
                    <a:cubicBezTo>
                      <a:pt x="5" y="14"/>
                      <a:pt x="3" y="14"/>
                      <a:pt x="1" y="15"/>
                    </a:cubicBezTo>
                    <a:cubicBezTo>
                      <a:pt x="0" y="15"/>
                      <a:pt x="1" y="16"/>
                      <a:pt x="0" y="16"/>
                    </a:cubicBezTo>
                    <a:cubicBezTo>
                      <a:pt x="0" y="18"/>
                      <a:pt x="1" y="18"/>
                      <a:pt x="1" y="18"/>
                    </a:cubicBezTo>
                    <a:cubicBezTo>
                      <a:pt x="3" y="18"/>
                      <a:pt x="5" y="19"/>
                      <a:pt x="6" y="18"/>
                    </a:cubicBezTo>
                    <a:cubicBezTo>
                      <a:pt x="11" y="16"/>
                      <a:pt x="15" y="19"/>
                      <a:pt x="16" y="25"/>
                    </a:cubicBezTo>
                    <a:cubicBezTo>
                      <a:pt x="17" y="26"/>
                      <a:pt x="17" y="26"/>
                      <a:pt x="17" y="26"/>
                    </a:cubicBezTo>
                    <a:cubicBezTo>
                      <a:pt x="20" y="29"/>
                      <a:pt x="20" y="32"/>
                      <a:pt x="18" y="35"/>
                    </a:cubicBezTo>
                    <a:cubicBezTo>
                      <a:pt x="17" y="35"/>
                      <a:pt x="16" y="36"/>
                      <a:pt x="16" y="37"/>
                    </a:cubicBezTo>
                    <a:cubicBezTo>
                      <a:pt x="14" y="38"/>
                      <a:pt x="13" y="40"/>
                      <a:pt x="15" y="42"/>
                    </a:cubicBezTo>
                    <a:cubicBezTo>
                      <a:pt x="15" y="43"/>
                      <a:pt x="15" y="44"/>
                      <a:pt x="15" y="44"/>
                    </a:cubicBezTo>
                    <a:cubicBezTo>
                      <a:pt x="14" y="45"/>
                      <a:pt x="15" y="46"/>
                      <a:pt x="15" y="47"/>
                    </a:cubicBezTo>
                    <a:cubicBezTo>
                      <a:pt x="16" y="51"/>
                      <a:pt x="18" y="51"/>
                      <a:pt x="21" y="53"/>
                    </a:cubicBezTo>
                    <a:cubicBezTo>
                      <a:pt x="23" y="54"/>
                      <a:pt x="25" y="53"/>
                      <a:pt x="26" y="50"/>
                    </a:cubicBezTo>
                    <a:cubicBezTo>
                      <a:pt x="26" y="49"/>
                      <a:pt x="27" y="48"/>
                      <a:pt x="27" y="47"/>
                    </a:cubicBezTo>
                    <a:cubicBezTo>
                      <a:pt x="29" y="42"/>
                      <a:pt x="31" y="39"/>
                      <a:pt x="36" y="39"/>
                    </a:cubicBezTo>
                    <a:cubicBezTo>
                      <a:pt x="38" y="38"/>
                      <a:pt x="40" y="37"/>
                      <a:pt x="41" y="36"/>
                    </a:cubicBezTo>
                    <a:cubicBezTo>
                      <a:pt x="43" y="33"/>
                      <a:pt x="46" y="30"/>
                      <a:pt x="50" y="31"/>
                    </a:cubicBezTo>
                    <a:cubicBezTo>
                      <a:pt x="50" y="31"/>
                      <a:pt x="50" y="31"/>
                      <a:pt x="50" y="31"/>
                    </a:cubicBezTo>
                    <a:cubicBezTo>
                      <a:pt x="53" y="30"/>
                      <a:pt x="56" y="29"/>
                      <a:pt x="59" y="28"/>
                    </a:cubicBezTo>
                    <a:cubicBezTo>
                      <a:pt x="58" y="26"/>
                      <a:pt x="57" y="26"/>
                      <a:pt x="56" y="27"/>
                    </a:cubicBezTo>
                    <a:cubicBezTo>
                      <a:pt x="55" y="27"/>
                      <a:pt x="54" y="27"/>
                      <a:pt x="54" y="27"/>
                    </a:cubicBezTo>
                    <a:cubicBezTo>
                      <a:pt x="54" y="26"/>
                      <a:pt x="54" y="25"/>
                      <a:pt x="55" y="25"/>
                    </a:cubicBezTo>
                    <a:cubicBezTo>
                      <a:pt x="55" y="25"/>
                      <a:pt x="55" y="25"/>
                      <a:pt x="55" y="24"/>
                    </a:cubicBezTo>
                    <a:cubicBezTo>
                      <a:pt x="54" y="23"/>
                      <a:pt x="55" y="23"/>
                      <a:pt x="56" y="23"/>
                    </a:cubicBezTo>
                    <a:cubicBezTo>
                      <a:pt x="57" y="23"/>
                      <a:pt x="57" y="24"/>
                      <a:pt x="58" y="24"/>
                    </a:cubicBezTo>
                    <a:cubicBezTo>
                      <a:pt x="59" y="25"/>
                      <a:pt x="60" y="26"/>
                      <a:pt x="61" y="24"/>
                    </a:cubicBezTo>
                    <a:cubicBezTo>
                      <a:pt x="60" y="22"/>
                      <a:pt x="59" y="22"/>
                      <a:pt x="57" y="21"/>
                    </a:cubicBezTo>
                    <a:cubicBezTo>
                      <a:pt x="57" y="21"/>
                      <a:pt x="56" y="21"/>
                      <a:pt x="56" y="20"/>
                    </a:cubicBezTo>
                    <a:cubicBezTo>
                      <a:pt x="56" y="19"/>
                      <a:pt x="57" y="19"/>
                      <a:pt x="57" y="19"/>
                    </a:cubicBezTo>
                    <a:cubicBezTo>
                      <a:pt x="62" y="19"/>
                      <a:pt x="64" y="15"/>
                      <a:pt x="67" y="10"/>
                    </a:cubicBezTo>
                    <a:cubicBezTo>
                      <a:pt x="67" y="10"/>
                      <a:pt x="67" y="10"/>
                      <a:pt x="67" y="10"/>
                    </a:cubicBezTo>
                    <a:cubicBezTo>
                      <a:pt x="66" y="7"/>
                      <a:pt x="68" y="5"/>
                      <a:pt x="70" y="4"/>
                    </a:cubicBezTo>
                    <a:cubicBezTo>
                      <a:pt x="72" y="3"/>
                      <a:pt x="74" y="4"/>
                      <a:pt x="75" y="1"/>
                    </a:cubicBezTo>
                    <a:cubicBezTo>
                      <a:pt x="70" y="3"/>
                      <a:pt x="62" y="0"/>
                      <a:pt x="55" y="0"/>
                    </a:cubicBezTo>
                    <a:cubicBezTo>
                      <a:pt x="52" y="1"/>
                      <a:pt x="50" y="1"/>
                      <a:pt x="47" y="2"/>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4"/>
              <p:cNvSpPr>
                <a:spLocks/>
              </p:cNvSpPr>
              <p:nvPr/>
            </p:nvSpPr>
            <p:spPr bwMode="auto">
              <a:xfrm>
                <a:off x="3004" y="125"/>
                <a:ext cx="80" cy="61"/>
              </a:xfrm>
              <a:custGeom>
                <a:avLst/>
                <a:gdLst>
                  <a:gd name="T0" fmla="*/ 33 w 34"/>
                  <a:gd name="T1" fmla="*/ 15 h 26"/>
                  <a:gd name="T2" fmla="*/ 31 w 34"/>
                  <a:gd name="T3" fmla="*/ 12 h 26"/>
                  <a:gd name="T4" fmla="*/ 28 w 34"/>
                  <a:gd name="T5" fmla="*/ 8 h 26"/>
                  <a:gd name="T6" fmla="*/ 26 w 34"/>
                  <a:gd name="T7" fmla="*/ 6 h 26"/>
                  <a:gd name="T8" fmla="*/ 22 w 34"/>
                  <a:gd name="T9" fmla="*/ 3 h 26"/>
                  <a:gd name="T10" fmla="*/ 20 w 34"/>
                  <a:gd name="T11" fmla="*/ 2 h 26"/>
                  <a:gd name="T12" fmla="*/ 16 w 34"/>
                  <a:gd name="T13" fmla="*/ 2 h 26"/>
                  <a:gd name="T14" fmla="*/ 10 w 34"/>
                  <a:gd name="T15" fmla="*/ 2 h 26"/>
                  <a:gd name="T16" fmla="*/ 8 w 34"/>
                  <a:gd name="T17" fmla="*/ 4 h 26"/>
                  <a:gd name="T18" fmla="*/ 7 w 34"/>
                  <a:gd name="T19" fmla="*/ 5 h 26"/>
                  <a:gd name="T20" fmla="*/ 7 w 34"/>
                  <a:gd name="T21" fmla="*/ 3 h 26"/>
                  <a:gd name="T22" fmla="*/ 8 w 34"/>
                  <a:gd name="T23" fmla="*/ 0 h 26"/>
                  <a:gd name="T24" fmla="*/ 2 w 34"/>
                  <a:gd name="T25" fmla="*/ 4 h 26"/>
                  <a:gd name="T26" fmla="*/ 1 w 34"/>
                  <a:gd name="T27" fmla="*/ 7 h 26"/>
                  <a:gd name="T28" fmla="*/ 4 w 34"/>
                  <a:gd name="T29" fmla="*/ 8 h 26"/>
                  <a:gd name="T30" fmla="*/ 10 w 34"/>
                  <a:gd name="T31" fmla="*/ 8 h 26"/>
                  <a:gd name="T32" fmla="*/ 13 w 34"/>
                  <a:gd name="T33" fmla="*/ 7 h 26"/>
                  <a:gd name="T34" fmla="*/ 16 w 34"/>
                  <a:gd name="T35" fmla="*/ 7 h 26"/>
                  <a:gd name="T36" fmla="*/ 24 w 34"/>
                  <a:gd name="T37" fmla="*/ 15 h 26"/>
                  <a:gd name="T38" fmla="*/ 20 w 34"/>
                  <a:gd name="T39" fmla="*/ 16 h 26"/>
                  <a:gd name="T40" fmla="*/ 16 w 34"/>
                  <a:gd name="T41" fmla="*/ 18 h 26"/>
                  <a:gd name="T42" fmla="*/ 13 w 34"/>
                  <a:gd name="T43" fmla="*/ 19 h 26"/>
                  <a:gd name="T44" fmla="*/ 9 w 34"/>
                  <a:gd name="T45" fmla="*/ 21 h 26"/>
                  <a:gd name="T46" fmla="*/ 11 w 34"/>
                  <a:gd name="T47" fmla="*/ 21 h 26"/>
                  <a:gd name="T48" fmla="*/ 17 w 34"/>
                  <a:gd name="T49" fmla="*/ 23 h 26"/>
                  <a:gd name="T50" fmla="*/ 25 w 34"/>
                  <a:gd name="T51" fmla="*/ 25 h 26"/>
                  <a:gd name="T52" fmla="*/ 23 w 34"/>
                  <a:gd name="T53" fmla="*/ 24 h 26"/>
                  <a:gd name="T54" fmla="*/ 22 w 34"/>
                  <a:gd name="T55" fmla="*/ 22 h 26"/>
                  <a:gd name="T56" fmla="*/ 24 w 34"/>
                  <a:gd name="T57" fmla="*/ 22 h 26"/>
                  <a:gd name="T58" fmla="*/ 25 w 34"/>
                  <a:gd name="T59" fmla="*/ 22 h 26"/>
                  <a:gd name="T60" fmla="*/ 27 w 34"/>
                  <a:gd name="T61" fmla="*/ 22 h 26"/>
                  <a:gd name="T62" fmla="*/ 27 w 34"/>
                  <a:gd name="T63" fmla="*/ 20 h 26"/>
                  <a:gd name="T64" fmla="*/ 26 w 34"/>
                  <a:gd name="T65" fmla="*/ 18 h 26"/>
                  <a:gd name="T66" fmla="*/ 26 w 34"/>
                  <a:gd name="T67" fmla="*/ 16 h 26"/>
                  <a:gd name="T68" fmla="*/ 28 w 34"/>
                  <a:gd name="T69" fmla="*/ 15 h 26"/>
                  <a:gd name="T70" fmla="*/ 30 w 34"/>
                  <a:gd name="T71" fmla="*/ 16 h 26"/>
                  <a:gd name="T72" fmla="*/ 33 w 34"/>
                  <a:gd name="T73"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26">
                    <a:moveTo>
                      <a:pt x="33" y="15"/>
                    </a:moveTo>
                    <a:cubicBezTo>
                      <a:pt x="34" y="13"/>
                      <a:pt x="32" y="13"/>
                      <a:pt x="31" y="12"/>
                    </a:cubicBezTo>
                    <a:cubicBezTo>
                      <a:pt x="30" y="11"/>
                      <a:pt x="28" y="10"/>
                      <a:pt x="28" y="8"/>
                    </a:cubicBezTo>
                    <a:cubicBezTo>
                      <a:pt x="29" y="6"/>
                      <a:pt x="27" y="6"/>
                      <a:pt x="26" y="6"/>
                    </a:cubicBezTo>
                    <a:cubicBezTo>
                      <a:pt x="24" y="5"/>
                      <a:pt x="23" y="5"/>
                      <a:pt x="22" y="3"/>
                    </a:cubicBezTo>
                    <a:cubicBezTo>
                      <a:pt x="21" y="2"/>
                      <a:pt x="21" y="2"/>
                      <a:pt x="20" y="2"/>
                    </a:cubicBezTo>
                    <a:cubicBezTo>
                      <a:pt x="19" y="4"/>
                      <a:pt x="17" y="3"/>
                      <a:pt x="16" y="2"/>
                    </a:cubicBezTo>
                    <a:cubicBezTo>
                      <a:pt x="14" y="0"/>
                      <a:pt x="12" y="1"/>
                      <a:pt x="10" y="2"/>
                    </a:cubicBezTo>
                    <a:cubicBezTo>
                      <a:pt x="9" y="2"/>
                      <a:pt x="8" y="3"/>
                      <a:pt x="8" y="4"/>
                    </a:cubicBezTo>
                    <a:cubicBezTo>
                      <a:pt x="8" y="5"/>
                      <a:pt x="7" y="5"/>
                      <a:pt x="7" y="5"/>
                    </a:cubicBezTo>
                    <a:cubicBezTo>
                      <a:pt x="6" y="4"/>
                      <a:pt x="6" y="4"/>
                      <a:pt x="7" y="3"/>
                    </a:cubicBezTo>
                    <a:cubicBezTo>
                      <a:pt x="7" y="2"/>
                      <a:pt x="8" y="2"/>
                      <a:pt x="8" y="0"/>
                    </a:cubicBezTo>
                    <a:cubicBezTo>
                      <a:pt x="6" y="1"/>
                      <a:pt x="4" y="2"/>
                      <a:pt x="2" y="4"/>
                    </a:cubicBezTo>
                    <a:cubicBezTo>
                      <a:pt x="2" y="5"/>
                      <a:pt x="0" y="6"/>
                      <a:pt x="1" y="7"/>
                    </a:cubicBezTo>
                    <a:cubicBezTo>
                      <a:pt x="2" y="8"/>
                      <a:pt x="3" y="9"/>
                      <a:pt x="4" y="8"/>
                    </a:cubicBezTo>
                    <a:cubicBezTo>
                      <a:pt x="6" y="7"/>
                      <a:pt x="8" y="8"/>
                      <a:pt x="10" y="8"/>
                    </a:cubicBezTo>
                    <a:cubicBezTo>
                      <a:pt x="11" y="8"/>
                      <a:pt x="12" y="8"/>
                      <a:pt x="13" y="7"/>
                    </a:cubicBezTo>
                    <a:cubicBezTo>
                      <a:pt x="14" y="6"/>
                      <a:pt x="15" y="7"/>
                      <a:pt x="16" y="7"/>
                    </a:cubicBezTo>
                    <a:cubicBezTo>
                      <a:pt x="19" y="9"/>
                      <a:pt x="20" y="14"/>
                      <a:pt x="24" y="15"/>
                    </a:cubicBezTo>
                    <a:cubicBezTo>
                      <a:pt x="22" y="15"/>
                      <a:pt x="22" y="17"/>
                      <a:pt x="20" y="16"/>
                    </a:cubicBezTo>
                    <a:cubicBezTo>
                      <a:pt x="18" y="15"/>
                      <a:pt x="17" y="16"/>
                      <a:pt x="16" y="18"/>
                    </a:cubicBezTo>
                    <a:cubicBezTo>
                      <a:pt x="15" y="20"/>
                      <a:pt x="14" y="20"/>
                      <a:pt x="13" y="19"/>
                    </a:cubicBezTo>
                    <a:cubicBezTo>
                      <a:pt x="11" y="19"/>
                      <a:pt x="10" y="19"/>
                      <a:pt x="9" y="21"/>
                    </a:cubicBezTo>
                    <a:cubicBezTo>
                      <a:pt x="10" y="22"/>
                      <a:pt x="11" y="21"/>
                      <a:pt x="11" y="21"/>
                    </a:cubicBezTo>
                    <a:cubicBezTo>
                      <a:pt x="14" y="20"/>
                      <a:pt x="15" y="20"/>
                      <a:pt x="17" y="23"/>
                    </a:cubicBezTo>
                    <a:cubicBezTo>
                      <a:pt x="19" y="25"/>
                      <a:pt x="22" y="26"/>
                      <a:pt x="25" y="25"/>
                    </a:cubicBezTo>
                    <a:cubicBezTo>
                      <a:pt x="24" y="24"/>
                      <a:pt x="24" y="24"/>
                      <a:pt x="23" y="24"/>
                    </a:cubicBezTo>
                    <a:cubicBezTo>
                      <a:pt x="23" y="23"/>
                      <a:pt x="21" y="24"/>
                      <a:pt x="22" y="22"/>
                    </a:cubicBezTo>
                    <a:cubicBezTo>
                      <a:pt x="22" y="21"/>
                      <a:pt x="23" y="21"/>
                      <a:pt x="24" y="22"/>
                    </a:cubicBezTo>
                    <a:cubicBezTo>
                      <a:pt x="24" y="22"/>
                      <a:pt x="25" y="22"/>
                      <a:pt x="25" y="22"/>
                    </a:cubicBezTo>
                    <a:cubicBezTo>
                      <a:pt x="25" y="22"/>
                      <a:pt x="26" y="23"/>
                      <a:pt x="27" y="22"/>
                    </a:cubicBezTo>
                    <a:cubicBezTo>
                      <a:pt x="27" y="22"/>
                      <a:pt x="27" y="21"/>
                      <a:pt x="27" y="20"/>
                    </a:cubicBezTo>
                    <a:cubicBezTo>
                      <a:pt x="27" y="19"/>
                      <a:pt x="26" y="19"/>
                      <a:pt x="26" y="18"/>
                    </a:cubicBezTo>
                    <a:cubicBezTo>
                      <a:pt x="26" y="18"/>
                      <a:pt x="25" y="17"/>
                      <a:pt x="26" y="16"/>
                    </a:cubicBezTo>
                    <a:cubicBezTo>
                      <a:pt x="26" y="16"/>
                      <a:pt x="27" y="15"/>
                      <a:pt x="28" y="15"/>
                    </a:cubicBezTo>
                    <a:cubicBezTo>
                      <a:pt x="28" y="16"/>
                      <a:pt x="29" y="16"/>
                      <a:pt x="30" y="16"/>
                    </a:cubicBezTo>
                    <a:cubicBezTo>
                      <a:pt x="32" y="18"/>
                      <a:pt x="32" y="16"/>
                      <a:pt x="33" y="15"/>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5"/>
              <p:cNvSpPr>
                <a:spLocks noEditPoints="1"/>
              </p:cNvSpPr>
              <p:nvPr/>
            </p:nvSpPr>
            <p:spPr bwMode="auto">
              <a:xfrm>
                <a:off x="3245" y="97"/>
                <a:ext cx="463" cy="659"/>
              </a:xfrm>
              <a:custGeom>
                <a:avLst/>
                <a:gdLst>
                  <a:gd name="T0" fmla="*/ 92 w 196"/>
                  <a:gd name="T1" fmla="*/ 6 h 279"/>
                  <a:gd name="T2" fmla="*/ 84 w 196"/>
                  <a:gd name="T3" fmla="*/ 13 h 279"/>
                  <a:gd name="T4" fmla="*/ 76 w 196"/>
                  <a:gd name="T5" fmla="*/ 10 h 279"/>
                  <a:gd name="T6" fmla="*/ 50 w 196"/>
                  <a:gd name="T7" fmla="*/ 10 h 279"/>
                  <a:gd name="T8" fmla="*/ 44 w 196"/>
                  <a:gd name="T9" fmla="*/ 32 h 279"/>
                  <a:gd name="T10" fmla="*/ 62 w 196"/>
                  <a:gd name="T11" fmla="*/ 11 h 279"/>
                  <a:gd name="T12" fmla="*/ 74 w 196"/>
                  <a:gd name="T13" fmla="*/ 26 h 279"/>
                  <a:gd name="T14" fmla="*/ 68 w 196"/>
                  <a:gd name="T15" fmla="*/ 34 h 279"/>
                  <a:gd name="T16" fmla="*/ 45 w 196"/>
                  <a:gd name="T17" fmla="*/ 43 h 279"/>
                  <a:gd name="T18" fmla="*/ 27 w 196"/>
                  <a:gd name="T19" fmla="*/ 69 h 279"/>
                  <a:gd name="T20" fmla="*/ 15 w 196"/>
                  <a:gd name="T21" fmla="*/ 92 h 279"/>
                  <a:gd name="T22" fmla="*/ 42 w 196"/>
                  <a:gd name="T23" fmla="*/ 71 h 279"/>
                  <a:gd name="T24" fmla="*/ 46 w 196"/>
                  <a:gd name="T25" fmla="*/ 69 h 279"/>
                  <a:gd name="T26" fmla="*/ 62 w 196"/>
                  <a:gd name="T27" fmla="*/ 79 h 279"/>
                  <a:gd name="T28" fmla="*/ 50 w 196"/>
                  <a:gd name="T29" fmla="*/ 68 h 279"/>
                  <a:gd name="T30" fmla="*/ 63 w 196"/>
                  <a:gd name="T31" fmla="*/ 72 h 279"/>
                  <a:gd name="T32" fmla="*/ 71 w 196"/>
                  <a:gd name="T33" fmla="*/ 84 h 279"/>
                  <a:gd name="T34" fmla="*/ 72 w 196"/>
                  <a:gd name="T35" fmla="*/ 79 h 279"/>
                  <a:gd name="T36" fmla="*/ 80 w 196"/>
                  <a:gd name="T37" fmla="*/ 73 h 279"/>
                  <a:gd name="T38" fmla="*/ 94 w 196"/>
                  <a:gd name="T39" fmla="*/ 62 h 279"/>
                  <a:gd name="T40" fmla="*/ 98 w 196"/>
                  <a:gd name="T41" fmla="*/ 56 h 279"/>
                  <a:gd name="T42" fmla="*/ 90 w 196"/>
                  <a:gd name="T43" fmla="*/ 72 h 279"/>
                  <a:gd name="T44" fmla="*/ 98 w 196"/>
                  <a:gd name="T45" fmla="*/ 85 h 279"/>
                  <a:gd name="T46" fmla="*/ 98 w 196"/>
                  <a:gd name="T47" fmla="*/ 101 h 279"/>
                  <a:gd name="T48" fmla="*/ 65 w 196"/>
                  <a:gd name="T49" fmla="*/ 104 h 279"/>
                  <a:gd name="T50" fmla="*/ 49 w 196"/>
                  <a:gd name="T51" fmla="*/ 89 h 279"/>
                  <a:gd name="T52" fmla="*/ 37 w 196"/>
                  <a:gd name="T53" fmla="*/ 91 h 279"/>
                  <a:gd name="T54" fmla="*/ 22 w 196"/>
                  <a:gd name="T55" fmla="*/ 96 h 279"/>
                  <a:gd name="T56" fmla="*/ 4 w 196"/>
                  <a:gd name="T57" fmla="*/ 145 h 279"/>
                  <a:gd name="T58" fmla="*/ 3 w 196"/>
                  <a:gd name="T59" fmla="*/ 160 h 279"/>
                  <a:gd name="T60" fmla="*/ 23 w 196"/>
                  <a:gd name="T61" fmla="*/ 179 h 279"/>
                  <a:gd name="T62" fmla="*/ 56 w 196"/>
                  <a:gd name="T63" fmla="*/ 176 h 279"/>
                  <a:gd name="T64" fmla="*/ 68 w 196"/>
                  <a:gd name="T65" fmla="*/ 204 h 279"/>
                  <a:gd name="T66" fmla="*/ 71 w 196"/>
                  <a:gd name="T67" fmla="*/ 220 h 279"/>
                  <a:gd name="T68" fmla="*/ 70 w 196"/>
                  <a:gd name="T69" fmla="*/ 234 h 279"/>
                  <a:gd name="T70" fmla="*/ 78 w 196"/>
                  <a:gd name="T71" fmla="*/ 256 h 279"/>
                  <a:gd name="T72" fmla="*/ 85 w 196"/>
                  <a:gd name="T73" fmla="*/ 270 h 279"/>
                  <a:gd name="T74" fmla="*/ 91 w 196"/>
                  <a:gd name="T75" fmla="*/ 278 h 279"/>
                  <a:gd name="T76" fmla="*/ 99 w 196"/>
                  <a:gd name="T77" fmla="*/ 277 h 279"/>
                  <a:gd name="T78" fmla="*/ 118 w 196"/>
                  <a:gd name="T79" fmla="*/ 246 h 279"/>
                  <a:gd name="T80" fmla="*/ 125 w 196"/>
                  <a:gd name="T81" fmla="*/ 225 h 279"/>
                  <a:gd name="T82" fmla="*/ 132 w 196"/>
                  <a:gd name="T83" fmla="*/ 176 h 279"/>
                  <a:gd name="T84" fmla="*/ 139 w 196"/>
                  <a:gd name="T85" fmla="*/ 148 h 279"/>
                  <a:gd name="T86" fmla="*/ 124 w 196"/>
                  <a:gd name="T87" fmla="*/ 151 h 279"/>
                  <a:gd name="T88" fmla="*/ 122 w 196"/>
                  <a:gd name="T89" fmla="*/ 148 h 279"/>
                  <a:gd name="T90" fmla="*/ 96 w 196"/>
                  <a:gd name="T91" fmla="*/ 105 h 279"/>
                  <a:gd name="T92" fmla="*/ 100 w 196"/>
                  <a:gd name="T93" fmla="*/ 105 h 279"/>
                  <a:gd name="T94" fmla="*/ 147 w 196"/>
                  <a:gd name="T95" fmla="*/ 130 h 279"/>
                  <a:gd name="T96" fmla="*/ 135 w 196"/>
                  <a:gd name="T97" fmla="*/ 115 h 279"/>
                  <a:gd name="T98" fmla="*/ 132 w 196"/>
                  <a:gd name="T99" fmla="*/ 108 h 279"/>
                  <a:gd name="T100" fmla="*/ 126 w 196"/>
                  <a:gd name="T101" fmla="*/ 103 h 279"/>
                  <a:gd name="T102" fmla="*/ 143 w 196"/>
                  <a:gd name="T103" fmla="*/ 108 h 279"/>
                  <a:gd name="T104" fmla="*/ 172 w 196"/>
                  <a:gd name="T105" fmla="*/ 117 h 279"/>
                  <a:gd name="T106" fmla="*/ 177 w 196"/>
                  <a:gd name="T107" fmla="*/ 116 h 279"/>
                  <a:gd name="T108" fmla="*/ 165 w 196"/>
                  <a:gd name="T109" fmla="*/ 48 h 279"/>
                  <a:gd name="T110" fmla="*/ 120 w 196"/>
                  <a:gd name="T111" fmla="*/ 3 h 279"/>
                  <a:gd name="T112" fmla="*/ 16 w 196"/>
                  <a:gd name="T113" fmla="*/ 115 h 279"/>
                  <a:gd name="T114" fmla="*/ 16 w 196"/>
                  <a:gd name="T115" fmla="*/ 116 h 279"/>
                  <a:gd name="T116" fmla="*/ 82 w 196"/>
                  <a:gd name="T117" fmla="*/ 144 h 279"/>
                  <a:gd name="T118" fmla="*/ 82 w 196"/>
                  <a:gd name="T119" fmla="*/ 144 h 279"/>
                  <a:gd name="T120" fmla="*/ 161 w 196"/>
                  <a:gd name="T121" fmla="*/ 68 h 279"/>
                  <a:gd name="T122" fmla="*/ 161 w 196"/>
                  <a:gd name="T123" fmla="*/ 6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279">
                    <a:moveTo>
                      <a:pt x="120" y="3"/>
                    </a:moveTo>
                    <a:cubicBezTo>
                      <a:pt x="111" y="1"/>
                      <a:pt x="102" y="5"/>
                      <a:pt x="92" y="6"/>
                    </a:cubicBezTo>
                    <a:cubicBezTo>
                      <a:pt x="92" y="9"/>
                      <a:pt x="91" y="11"/>
                      <a:pt x="88" y="14"/>
                    </a:cubicBezTo>
                    <a:cubicBezTo>
                      <a:pt x="87" y="14"/>
                      <a:pt x="86" y="13"/>
                      <a:pt x="84" y="13"/>
                    </a:cubicBezTo>
                    <a:cubicBezTo>
                      <a:pt x="85" y="14"/>
                      <a:pt x="85" y="14"/>
                      <a:pt x="86" y="15"/>
                    </a:cubicBezTo>
                    <a:cubicBezTo>
                      <a:pt x="81" y="17"/>
                      <a:pt x="78" y="13"/>
                      <a:pt x="76" y="10"/>
                    </a:cubicBezTo>
                    <a:cubicBezTo>
                      <a:pt x="80" y="9"/>
                      <a:pt x="85" y="11"/>
                      <a:pt x="88" y="8"/>
                    </a:cubicBezTo>
                    <a:cubicBezTo>
                      <a:pt x="77" y="1"/>
                      <a:pt x="60" y="0"/>
                      <a:pt x="50" y="10"/>
                    </a:cubicBezTo>
                    <a:cubicBezTo>
                      <a:pt x="48" y="12"/>
                      <a:pt x="38" y="22"/>
                      <a:pt x="37" y="25"/>
                    </a:cubicBezTo>
                    <a:cubicBezTo>
                      <a:pt x="35" y="30"/>
                      <a:pt x="38" y="38"/>
                      <a:pt x="44" y="32"/>
                    </a:cubicBezTo>
                    <a:cubicBezTo>
                      <a:pt x="53" y="42"/>
                      <a:pt x="51" y="39"/>
                      <a:pt x="58" y="29"/>
                    </a:cubicBezTo>
                    <a:cubicBezTo>
                      <a:pt x="50" y="24"/>
                      <a:pt x="60" y="18"/>
                      <a:pt x="62" y="11"/>
                    </a:cubicBezTo>
                    <a:cubicBezTo>
                      <a:pt x="66" y="17"/>
                      <a:pt x="59" y="21"/>
                      <a:pt x="62" y="25"/>
                    </a:cubicBezTo>
                    <a:cubicBezTo>
                      <a:pt x="64" y="29"/>
                      <a:pt x="71" y="25"/>
                      <a:pt x="74" y="26"/>
                    </a:cubicBezTo>
                    <a:cubicBezTo>
                      <a:pt x="72" y="28"/>
                      <a:pt x="69" y="30"/>
                      <a:pt x="66" y="30"/>
                    </a:cubicBezTo>
                    <a:cubicBezTo>
                      <a:pt x="67" y="31"/>
                      <a:pt x="67" y="33"/>
                      <a:pt x="68" y="34"/>
                    </a:cubicBezTo>
                    <a:cubicBezTo>
                      <a:pt x="67" y="34"/>
                      <a:pt x="65" y="34"/>
                      <a:pt x="63" y="34"/>
                    </a:cubicBezTo>
                    <a:cubicBezTo>
                      <a:pt x="66" y="44"/>
                      <a:pt x="51" y="45"/>
                      <a:pt x="45" y="43"/>
                    </a:cubicBezTo>
                    <a:cubicBezTo>
                      <a:pt x="39" y="49"/>
                      <a:pt x="30" y="59"/>
                      <a:pt x="21" y="62"/>
                    </a:cubicBezTo>
                    <a:cubicBezTo>
                      <a:pt x="24" y="63"/>
                      <a:pt x="27" y="66"/>
                      <a:pt x="27" y="69"/>
                    </a:cubicBezTo>
                    <a:cubicBezTo>
                      <a:pt x="26" y="78"/>
                      <a:pt x="23" y="72"/>
                      <a:pt x="18" y="75"/>
                    </a:cubicBezTo>
                    <a:cubicBezTo>
                      <a:pt x="14" y="78"/>
                      <a:pt x="11" y="85"/>
                      <a:pt x="15" y="92"/>
                    </a:cubicBezTo>
                    <a:cubicBezTo>
                      <a:pt x="25" y="95"/>
                      <a:pt x="35" y="85"/>
                      <a:pt x="35" y="76"/>
                    </a:cubicBezTo>
                    <a:cubicBezTo>
                      <a:pt x="37" y="74"/>
                      <a:pt x="40" y="72"/>
                      <a:pt x="42" y="71"/>
                    </a:cubicBezTo>
                    <a:cubicBezTo>
                      <a:pt x="41" y="72"/>
                      <a:pt x="43" y="73"/>
                      <a:pt x="43" y="73"/>
                    </a:cubicBezTo>
                    <a:cubicBezTo>
                      <a:pt x="44" y="71"/>
                      <a:pt x="45" y="71"/>
                      <a:pt x="46" y="69"/>
                    </a:cubicBezTo>
                    <a:cubicBezTo>
                      <a:pt x="50" y="73"/>
                      <a:pt x="60" y="79"/>
                      <a:pt x="61" y="85"/>
                    </a:cubicBezTo>
                    <a:cubicBezTo>
                      <a:pt x="62" y="83"/>
                      <a:pt x="62" y="81"/>
                      <a:pt x="62" y="79"/>
                    </a:cubicBezTo>
                    <a:cubicBezTo>
                      <a:pt x="63" y="79"/>
                      <a:pt x="64" y="79"/>
                      <a:pt x="64" y="79"/>
                    </a:cubicBezTo>
                    <a:cubicBezTo>
                      <a:pt x="58" y="76"/>
                      <a:pt x="55" y="72"/>
                      <a:pt x="50" y="68"/>
                    </a:cubicBezTo>
                    <a:cubicBezTo>
                      <a:pt x="52" y="67"/>
                      <a:pt x="52" y="67"/>
                      <a:pt x="54" y="66"/>
                    </a:cubicBezTo>
                    <a:cubicBezTo>
                      <a:pt x="56" y="69"/>
                      <a:pt x="61" y="70"/>
                      <a:pt x="63" y="72"/>
                    </a:cubicBezTo>
                    <a:cubicBezTo>
                      <a:pt x="67" y="76"/>
                      <a:pt x="66" y="82"/>
                      <a:pt x="72" y="83"/>
                    </a:cubicBezTo>
                    <a:cubicBezTo>
                      <a:pt x="72" y="84"/>
                      <a:pt x="71" y="83"/>
                      <a:pt x="71" y="84"/>
                    </a:cubicBezTo>
                    <a:cubicBezTo>
                      <a:pt x="71" y="85"/>
                      <a:pt x="74" y="87"/>
                      <a:pt x="74" y="88"/>
                    </a:cubicBezTo>
                    <a:cubicBezTo>
                      <a:pt x="74" y="84"/>
                      <a:pt x="74" y="82"/>
                      <a:pt x="72" y="79"/>
                    </a:cubicBezTo>
                    <a:cubicBezTo>
                      <a:pt x="75" y="76"/>
                      <a:pt x="79" y="75"/>
                      <a:pt x="83" y="74"/>
                    </a:cubicBezTo>
                    <a:cubicBezTo>
                      <a:pt x="82" y="74"/>
                      <a:pt x="80" y="73"/>
                      <a:pt x="80" y="73"/>
                    </a:cubicBezTo>
                    <a:cubicBezTo>
                      <a:pt x="81" y="69"/>
                      <a:pt x="82" y="61"/>
                      <a:pt x="87" y="59"/>
                    </a:cubicBezTo>
                    <a:cubicBezTo>
                      <a:pt x="90" y="58"/>
                      <a:pt x="88" y="67"/>
                      <a:pt x="94" y="62"/>
                    </a:cubicBezTo>
                    <a:cubicBezTo>
                      <a:pt x="93" y="61"/>
                      <a:pt x="93" y="62"/>
                      <a:pt x="92" y="60"/>
                    </a:cubicBezTo>
                    <a:cubicBezTo>
                      <a:pt x="94" y="58"/>
                      <a:pt x="96" y="57"/>
                      <a:pt x="98" y="56"/>
                    </a:cubicBezTo>
                    <a:cubicBezTo>
                      <a:pt x="96" y="65"/>
                      <a:pt x="113" y="69"/>
                      <a:pt x="103" y="74"/>
                    </a:cubicBezTo>
                    <a:cubicBezTo>
                      <a:pt x="101" y="75"/>
                      <a:pt x="93" y="72"/>
                      <a:pt x="90" y="72"/>
                    </a:cubicBezTo>
                    <a:cubicBezTo>
                      <a:pt x="87" y="73"/>
                      <a:pt x="82" y="77"/>
                      <a:pt x="80" y="79"/>
                    </a:cubicBezTo>
                    <a:cubicBezTo>
                      <a:pt x="83" y="87"/>
                      <a:pt x="91" y="89"/>
                      <a:pt x="98" y="85"/>
                    </a:cubicBezTo>
                    <a:cubicBezTo>
                      <a:pt x="99" y="86"/>
                      <a:pt x="101" y="89"/>
                      <a:pt x="101" y="91"/>
                    </a:cubicBezTo>
                    <a:cubicBezTo>
                      <a:pt x="100" y="94"/>
                      <a:pt x="99" y="98"/>
                      <a:pt x="98" y="101"/>
                    </a:cubicBezTo>
                    <a:cubicBezTo>
                      <a:pt x="91" y="99"/>
                      <a:pt x="82" y="99"/>
                      <a:pt x="75" y="98"/>
                    </a:cubicBezTo>
                    <a:cubicBezTo>
                      <a:pt x="71" y="98"/>
                      <a:pt x="71" y="104"/>
                      <a:pt x="65" y="104"/>
                    </a:cubicBezTo>
                    <a:cubicBezTo>
                      <a:pt x="61" y="104"/>
                      <a:pt x="54" y="100"/>
                      <a:pt x="52" y="97"/>
                    </a:cubicBezTo>
                    <a:cubicBezTo>
                      <a:pt x="50" y="95"/>
                      <a:pt x="53" y="89"/>
                      <a:pt x="49" y="89"/>
                    </a:cubicBezTo>
                    <a:cubicBezTo>
                      <a:pt x="48" y="89"/>
                      <a:pt x="47" y="90"/>
                      <a:pt x="46" y="91"/>
                    </a:cubicBezTo>
                    <a:cubicBezTo>
                      <a:pt x="43" y="91"/>
                      <a:pt x="40" y="91"/>
                      <a:pt x="37" y="91"/>
                    </a:cubicBezTo>
                    <a:cubicBezTo>
                      <a:pt x="34" y="92"/>
                      <a:pt x="30" y="94"/>
                      <a:pt x="28" y="98"/>
                    </a:cubicBezTo>
                    <a:cubicBezTo>
                      <a:pt x="26" y="98"/>
                      <a:pt x="24" y="98"/>
                      <a:pt x="22" y="96"/>
                    </a:cubicBezTo>
                    <a:cubicBezTo>
                      <a:pt x="19" y="95"/>
                      <a:pt x="5" y="125"/>
                      <a:pt x="4" y="128"/>
                    </a:cubicBezTo>
                    <a:cubicBezTo>
                      <a:pt x="0" y="137"/>
                      <a:pt x="3" y="136"/>
                      <a:pt x="4" y="145"/>
                    </a:cubicBezTo>
                    <a:cubicBezTo>
                      <a:pt x="4" y="150"/>
                      <a:pt x="0" y="153"/>
                      <a:pt x="5" y="158"/>
                    </a:cubicBezTo>
                    <a:cubicBezTo>
                      <a:pt x="4" y="159"/>
                      <a:pt x="3" y="159"/>
                      <a:pt x="3" y="160"/>
                    </a:cubicBezTo>
                    <a:cubicBezTo>
                      <a:pt x="8" y="164"/>
                      <a:pt x="16" y="182"/>
                      <a:pt x="23" y="180"/>
                    </a:cubicBezTo>
                    <a:cubicBezTo>
                      <a:pt x="23" y="180"/>
                      <a:pt x="23" y="179"/>
                      <a:pt x="23" y="179"/>
                    </a:cubicBezTo>
                    <a:cubicBezTo>
                      <a:pt x="29" y="178"/>
                      <a:pt x="47" y="167"/>
                      <a:pt x="51" y="177"/>
                    </a:cubicBezTo>
                    <a:cubicBezTo>
                      <a:pt x="53" y="176"/>
                      <a:pt x="54" y="176"/>
                      <a:pt x="56" y="176"/>
                    </a:cubicBezTo>
                    <a:cubicBezTo>
                      <a:pt x="59" y="178"/>
                      <a:pt x="60" y="182"/>
                      <a:pt x="61" y="185"/>
                    </a:cubicBezTo>
                    <a:cubicBezTo>
                      <a:pt x="55" y="192"/>
                      <a:pt x="65" y="199"/>
                      <a:pt x="68" y="204"/>
                    </a:cubicBezTo>
                    <a:cubicBezTo>
                      <a:pt x="68" y="206"/>
                      <a:pt x="70" y="213"/>
                      <a:pt x="71" y="215"/>
                    </a:cubicBezTo>
                    <a:cubicBezTo>
                      <a:pt x="71" y="217"/>
                      <a:pt x="72" y="219"/>
                      <a:pt x="71" y="220"/>
                    </a:cubicBezTo>
                    <a:cubicBezTo>
                      <a:pt x="69" y="223"/>
                      <a:pt x="69" y="227"/>
                      <a:pt x="69" y="231"/>
                    </a:cubicBezTo>
                    <a:cubicBezTo>
                      <a:pt x="68" y="232"/>
                      <a:pt x="68" y="234"/>
                      <a:pt x="70" y="234"/>
                    </a:cubicBezTo>
                    <a:cubicBezTo>
                      <a:pt x="68" y="236"/>
                      <a:pt x="71" y="238"/>
                      <a:pt x="72" y="240"/>
                    </a:cubicBezTo>
                    <a:cubicBezTo>
                      <a:pt x="75" y="245"/>
                      <a:pt x="76" y="250"/>
                      <a:pt x="78" y="256"/>
                    </a:cubicBezTo>
                    <a:cubicBezTo>
                      <a:pt x="78" y="259"/>
                      <a:pt x="78" y="262"/>
                      <a:pt x="81" y="263"/>
                    </a:cubicBezTo>
                    <a:cubicBezTo>
                      <a:pt x="82" y="266"/>
                      <a:pt x="83" y="268"/>
                      <a:pt x="85" y="270"/>
                    </a:cubicBezTo>
                    <a:cubicBezTo>
                      <a:pt x="85" y="271"/>
                      <a:pt x="86" y="272"/>
                      <a:pt x="86" y="274"/>
                    </a:cubicBezTo>
                    <a:cubicBezTo>
                      <a:pt x="86" y="277"/>
                      <a:pt x="88" y="279"/>
                      <a:pt x="91" y="278"/>
                    </a:cubicBezTo>
                    <a:cubicBezTo>
                      <a:pt x="93" y="277"/>
                      <a:pt x="96" y="276"/>
                      <a:pt x="99" y="277"/>
                    </a:cubicBezTo>
                    <a:cubicBezTo>
                      <a:pt x="99" y="277"/>
                      <a:pt x="99" y="277"/>
                      <a:pt x="99" y="277"/>
                    </a:cubicBezTo>
                    <a:cubicBezTo>
                      <a:pt x="108" y="271"/>
                      <a:pt x="108" y="264"/>
                      <a:pt x="112" y="255"/>
                    </a:cubicBezTo>
                    <a:cubicBezTo>
                      <a:pt x="113" y="253"/>
                      <a:pt x="117" y="248"/>
                      <a:pt x="118" y="246"/>
                    </a:cubicBezTo>
                    <a:cubicBezTo>
                      <a:pt x="118" y="242"/>
                      <a:pt x="115" y="239"/>
                      <a:pt x="117" y="234"/>
                    </a:cubicBezTo>
                    <a:cubicBezTo>
                      <a:pt x="118" y="230"/>
                      <a:pt x="124" y="228"/>
                      <a:pt x="125" y="225"/>
                    </a:cubicBezTo>
                    <a:cubicBezTo>
                      <a:pt x="129" y="214"/>
                      <a:pt x="119" y="205"/>
                      <a:pt x="120" y="195"/>
                    </a:cubicBezTo>
                    <a:cubicBezTo>
                      <a:pt x="121" y="187"/>
                      <a:pt x="128" y="182"/>
                      <a:pt x="132" y="176"/>
                    </a:cubicBezTo>
                    <a:cubicBezTo>
                      <a:pt x="136" y="169"/>
                      <a:pt x="137" y="163"/>
                      <a:pt x="139" y="156"/>
                    </a:cubicBezTo>
                    <a:cubicBezTo>
                      <a:pt x="140" y="153"/>
                      <a:pt x="140" y="151"/>
                      <a:pt x="139" y="148"/>
                    </a:cubicBezTo>
                    <a:cubicBezTo>
                      <a:pt x="136" y="151"/>
                      <a:pt x="133" y="151"/>
                      <a:pt x="130" y="153"/>
                    </a:cubicBezTo>
                    <a:cubicBezTo>
                      <a:pt x="127" y="154"/>
                      <a:pt x="126" y="153"/>
                      <a:pt x="124" y="151"/>
                    </a:cubicBezTo>
                    <a:cubicBezTo>
                      <a:pt x="124" y="149"/>
                      <a:pt x="123" y="148"/>
                      <a:pt x="122" y="149"/>
                    </a:cubicBezTo>
                    <a:cubicBezTo>
                      <a:pt x="122" y="148"/>
                      <a:pt x="122" y="148"/>
                      <a:pt x="122" y="148"/>
                    </a:cubicBezTo>
                    <a:cubicBezTo>
                      <a:pt x="122" y="148"/>
                      <a:pt x="123" y="148"/>
                      <a:pt x="122" y="147"/>
                    </a:cubicBezTo>
                    <a:cubicBezTo>
                      <a:pt x="112" y="133"/>
                      <a:pt x="102" y="122"/>
                      <a:pt x="96" y="105"/>
                    </a:cubicBezTo>
                    <a:cubicBezTo>
                      <a:pt x="97" y="106"/>
                      <a:pt x="99" y="107"/>
                      <a:pt x="100" y="108"/>
                    </a:cubicBezTo>
                    <a:cubicBezTo>
                      <a:pt x="100" y="107"/>
                      <a:pt x="100" y="105"/>
                      <a:pt x="100" y="105"/>
                    </a:cubicBezTo>
                    <a:cubicBezTo>
                      <a:pt x="105" y="112"/>
                      <a:pt x="121" y="146"/>
                      <a:pt x="128" y="146"/>
                    </a:cubicBezTo>
                    <a:cubicBezTo>
                      <a:pt x="132" y="146"/>
                      <a:pt x="145" y="133"/>
                      <a:pt x="147" y="130"/>
                    </a:cubicBezTo>
                    <a:cubicBezTo>
                      <a:pt x="152" y="122"/>
                      <a:pt x="150" y="115"/>
                      <a:pt x="144" y="109"/>
                    </a:cubicBezTo>
                    <a:cubicBezTo>
                      <a:pt x="142" y="113"/>
                      <a:pt x="139" y="116"/>
                      <a:pt x="135" y="115"/>
                    </a:cubicBezTo>
                    <a:cubicBezTo>
                      <a:pt x="135" y="113"/>
                      <a:pt x="135" y="111"/>
                      <a:pt x="136" y="110"/>
                    </a:cubicBezTo>
                    <a:cubicBezTo>
                      <a:pt x="134" y="110"/>
                      <a:pt x="133" y="109"/>
                      <a:pt x="132" y="108"/>
                    </a:cubicBezTo>
                    <a:cubicBezTo>
                      <a:pt x="132" y="110"/>
                      <a:pt x="132" y="110"/>
                      <a:pt x="133" y="112"/>
                    </a:cubicBezTo>
                    <a:cubicBezTo>
                      <a:pt x="131" y="110"/>
                      <a:pt x="129" y="106"/>
                      <a:pt x="126" y="103"/>
                    </a:cubicBezTo>
                    <a:cubicBezTo>
                      <a:pt x="126" y="102"/>
                      <a:pt x="126" y="102"/>
                      <a:pt x="125" y="101"/>
                    </a:cubicBezTo>
                    <a:cubicBezTo>
                      <a:pt x="130" y="98"/>
                      <a:pt x="139" y="107"/>
                      <a:pt x="143" y="108"/>
                    </a:cubicBezTo>
                    <a:cubicBezTo>
                      <a:pt x="153" y="111"/>
                      <a:pt x="163" y="111"/>
                      <a:pt x="173" y="115"/>
                    </a:cubicBezTo>
                    <a:cubicBezTo>
                      <a:pt x="172" y="116"/>
                      <a:pt x="172" y="116"/>
                      <a:pt x="172" y="117"/>
                    </a:cubicBezTo>
                    <a:cubicBezTo>
                      <a:pt x="174" y="119"/>
                      <a:pt x="174" y="119"/>
                      <a:pt x="176" y="119"/>
                    </a:cubicBezTo>
                    <a:cubicBezTo>
                      <a:pt x="177" y="118"/>
                      <a:pt x="177" y="117"/>
                      <a:pt x="177" y="116"/>
                    </a:cubicBezTo>
                    <a:cubicBezTo>
                      <a:pt x="184" y="126"/>
                      <a:pt x="184" y="143"/>
                      <a:pt x="194" y="151"/>
                    </a:cubicBezTo>
                    <a:cubicBezTo>
                      <a:pt x="196" y="115"/>
                      <a:pt x="184" y="78"/>
                      <a:pt x="165" y="48"/>
                    </a:cubicBezTo>
                    <a:cubicBezTo>
                      <a:pt x="157" y="35"/>
                      <a:pt x="144" y="17"/>
                      <a:pt x="131" y="8"/>
                    </a:cubicBezTo>
                    <a:cubicBezTo>
                      <a:pt x="127" y="5"/>
                      <a:pt x="124" y="3"/>
                      <a:pt x="120" y="3"/>
                    </a:cubicBezTo>
                    <a:close/>
                    <a:moveTo>
                      <a:pt x="16" y="116"/>
                    </a:moveTo>
                    <a:cubicBezTo>
                      <a:pt x="16" y="116"/>
                      <a:pt x="16" y="115"/>
                      <a:pt x="16" y="115"/>
                    </a:cubicBezTo>
                    <a:cubicBezTo>
                      <a:pt x="16" y="115"/>
                      <a:pt x="16" y="115"/>
                      <a:pt x="16" y="115"/>
                    </a:cubicBezTo>
                    <a:cubicBezTo>
                      <a:pt x="16" y="115"/>
                      <a:pt x="16" y="116"/>
                      <a:pt x="16" y="116"/>
                    </a:cubicBezTo>
                    <a:cubicBezTo>
                      <a:pt x="16" y="116"/>
                      <a:pt x="16" y="116"/>
                      <a:pt x="16" y="116"/>
                    </a:cubicBezTo>
                    <a:close/>
                    <a:moveTo>
                      <a:pt x="82" y="144"/>
                    </a:moveTo>
                    <a:cubicBezTo>
                      <a:pt x="82" y="144"/>
                      <a:pt x="82" y="144"/>
                      <a:pt x="82" y="144"/>
                    </a:cubicBezTo>
                    <a:cubicBezTo>
                      <a:pt x="82" y="144"/>
                      <a:pt x="82" y="144"/>
                      <a:pt x="82" y="144"/>
                    </a:cubicBezTo>
                    <a:cubicBezTo>
                      <a:pt x="82" y="144"/>
                      <a:pt x="82" y="144"/>
                      <a:pt x="82" y="144"/>
                    </a:cubicBezTo>
                    <a:close/>
                    <a:moveTo>
                      <a:pt x="161" y="68"/>
                    </a:moveTo>
                    <a:cubicBezTo>
                      <a:pt x="161" y="68"/>
                      <a:pt x="161" y="68"/>
                      <a:pt x="161" y="68"/>
                    </a:cubicBezTo>
                    <a:cubicBezTo>
                      <a:pt x="161" y="68"/>
                      <a:pt x="161" y="68"/>
                      <a:pt x="161" y="68"/>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6"/>
              <p:cNvSpPr>
                <a:spLocks/>
              </p:cNvSpPr>
              <p:nvPr/>
            </p:nvSpPr>
            <p:spPr bwMode="auto">
              <a:xfrm>
                <a:off x="3406" y="5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7"/>
              <p:cNvSpPr>
                <a:spLocks/>
              </p:cNvSpPr>
              <p:nvPr/>
            </p:nvSpPr>
            <p:spPr bwMode="auto">
              <a:xfrm>
                <a:off x="3557" y="602"/>
                <a:ext cx="31" cy="86"/>
              </a:xfrm>
              <a:custGeom>
                <a:avLst/>
                <a:gdLst>
                  <a:gd name="T0" fmla="*/ 3 w 13"/>
                  <a:gd name="T1" fmla="*/ 34 h 36"/>
                  <a:gd name="T2" fmla="*/ 9 w 13"/>
                  <a:gd name="T3" fmla="*/ 30 h 36"/>
                  <a:gd name="T4" fmla="*/ 12 w 13"/>
                  <a:gd name="T5" fmla="*/ 9 h 36"/>
                  <a:gd name="T6" fmla="*/ 10 w 13"/>
                  <a:gd name="T7" fmla="*/ 0 h 36"/>
                  <a:gd name="T8" fmla="*/ 5 w 13"/>
                  <a:gd name="T9" fmla="*/ 9 h 36"/>
                  <a:gd name="T10" fmla="*/ 2 w 13"/>
                  <a:gd name="T11" fmla="*/ 18 h 36"/>
                  <a:gd name="T12" fmla="*/ 2 w 13"/>
                  <a:gd name="T13" fmla="*/ 23 h 36"/>
                  <a:gd name="T14" fmla="*/ 1 w 13"/>
                  <a:gd name="T15" fmla="*/ 26 h 36"/>
                  <a:gd name="T16" fmla="*/ 3 w 13"/>
                  <a:gd name="T17"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6">
                    <a:moveTo>
                      <a:pt x="3" y="34"/>
                    </a:moveTo>
                    <a:cubicBezTo>
                      <a:pt x="5" y="36"/>
                      <a:pt x="9" y="35"/>
                      <a:pt x="9" y="30"/>
                    </a:cubicBezTo>
                    <a:cubicBezTo>
                      <a:pt x="9" y="23"/>
                      <a:pt x="11" y="16"/>
                      <a:pt x="12" y="9"/>
                    </a:cubicBezTo>
                    <a:cubicBezTo>
                      <a:pt x="13" y="5"/>
                      <a:pt x="12" y="3"/>
                      <a:pt x="10" y="0"/>
                    </a:cubicBezTo>
                    <a:cubicBezTo>
                      <a:pt x="10" y="4"/>
                      <a:pt x="7" y="7"/>
                      <a:pt x="5" y="9"/>
                    </a:cubicBezTo>
                    <a:cubicBezTo>
                      <a:pt x="2" y="12"/>
                      <a:pt x="1" y="13"/>
                      <a:pt x="2" y="18"/>
                    </a:cubicBezTo>
                    <a:cubicBezTo>
                      <a:pt x="3" y="20"/>
                      <a:pt x="3" y="21"/>
                      <a:pt x="2" y="23"/>
                    </a:cubicBezTo>
                    <a:cubicBezTo>
                      <a:pt x="2" y="24"/>
                      <a:pt x="1" y="25"/>
                      <a:pt x="1" y="26"/>
                    </a:cubicBezTo>
                    <a:cubicBezTo>
                      <a:pt x="0" y="28"/>
                      <a:pt x="2" y="33"/>
                      <a:pt x="3" y="34"/>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8"/>
              <p:cNvSpPr>
                <a:spLocks/>
              </p:cNvSpPr>
              <p:nvPr/>
            </p:nvSpPr>
            <p:spPr bwMode="auto">
              <a:xfrm>
                <a:off x="3030" y="73"/>
                <a:ext cx="90" cy="38"/>
              </a:xfrm>
              <a:custGeom>
                <a:avLst/>
                <a:gdLst>
                  <a:gd name="T0" fmla="*/ 38 w 38"/>
                  <a:gd name="T1" fmla="*/ 0 h 16"/>
                  <a:gd name="T2" fmla="*/ 10 w 38"/>
                  <a:gd name="T3" fmla="*/ 6 h 16"/>
                  <a:gd name="T4" fmla="*/ 17 w 38"/>
                  <a:gd name="T5" fmla="*/ 6 h 16"/>
                  <a:gd name="T6" fmla="*/ 19 w 38"/>
                  <a:gd name="T7" fmla="*/ 6 h 16"/>
                  <a:gd name="T8" fmla="*/ 17 w 38"/>
                  <a:gd name="T9" fmla="*/ 8 h 16"/>
                  <a:gd name="T10" fmla="*/ 16 w 38"/>
                  <a:gd name="T11" fmla="*/ 8 h 16"/>
                  <a:gd name="T12" fmla="*/ 11 w 38"/>
                  <a:gd name="T13" fmla="*/ 8 h 16"/>
                  <a:gd name="T14" fmla="*/ 9 w 38"/>
                  <a:gd name="T15" fmla="*/ 10 h 16"/>
                  <a:gd name="T16" fmla="*/ 9 w 38"/>
                  <a:gd name="T17" fmla="*/ 11 h 16"/>
                  <a:gd name="T18" fmla="*/ 8 w 38"/>
                  <a:gd name="T19" fmla="*/ 11 h 16"/>
                  <a:gd name="T20" fmla="*/ 6 w 38"/>
                  <a:gd name="T21" fmla="*/ 12 h 16"/>
                  <a:gd name="T22" fmla="*/ 7 w 38"/>
                  <a:gd name="T23" fmla="*/ 13 h 16"/>
                  <a:gd name="T24" fmla="*/ 6 w 38"/>
                  <a:gd name="T25" fmla="*/ 14 h 16"/>
                  <a:gd name="T26" fmla="*/ 0 w 38"/>
                  <a:gd name="T27" fmla="*/ 14 h 16"/>
                  <a:gd name="T28" fmla="*/ 4 w 38"/>
                  <a:gd name="T29" fmla="*/ 16 h 16"/>
                  <a:gd name="T30" fmla="*/ 10 w 38"/>
                  <a:gd name="T31" fmla="*/ 16 h 16"/>
                  <a:gd name="T32" fmla="*/ 11 w 38"/>
                  <a:gd name="T33" fmla="*/ 16 h 16"/>
                  <a:gd name="T34" fmla="*/ 26 w 38"/>
                  <a:gd name="T35" fmla="*/ 7 h 16"/>
                  <a:gd name="T36" fmla="*/ 38 w 38"/>
                  <a:gd name="T3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16">
                    <a:moveTo>
                      <a:pt x="38" y="0"/>
                    </a:moveTo>
                    <a:cubicBezTo>
                      <a:pt x="28" y="2"/>
                      <a:pt x="19" y="3"/>
                      <a:pt x="10" y="6"/>
                    </a:cubicBezTo>
                    <a:cubicBezTo>
                      <a:pt x="12" y="6"/>
                      <a:pt x="15" y="6"/>
                      <a:pt x="17" y="6"/>
                    </a:cubicBezTo>
                    <a:cubicBezTo>
                      <a:pt x="18" y="6"/>
                      <a:pt x="19" y="5"/>
                      <a:pt x="19" y="6"/>
                    </a:cubicBezTo>
                    <a:cubicBezTo>
                      <a:pt x="19" y="7"/>
                      <a:pt x="18" y="7"/>
                      <a:pt x="17" y="8"/>
                    </a:cubicBezTo>
                    <a:cubicBezTo>
                      <a:pt x="17" y="8"/>
                      <a:pt x="17" y="8"/>
                      <a:pt x="16" y="8"/>
                    </a:cubicBezTo>
                    <a:cubicBezTo>
                      <a:pt x="14" y="8"/>
                      <a:pt x="13" y="8"/>
                      <a:pt x="11" y="8"/>
                    </a:cubicBezTo>
                    <a:cubicBezTo>
                      <a:pt x="10" y="8"/>
                      <a:pt x="9" y="8"/>
                      <a:pt x="9" y="10"/>
                    </a:cubicBezTo>
                    <a:cubicBezTo>
                      <a:pt x="9" y="10"/>
                      <a:pt x="10" y="10"/>
                      <a:pt x="9" y="11"/>
                    </a:cubicBezTo>
                    <a:cubicBezTo>
                      <a:pt x="9" y="12"/>
                      <a:pt x="8" y="12"/>
                      <a:pt x="8" y="11"/>
                    </a:cubicBezTo>
                    <a:cubicBezTo>
                      <a:pt x="7" y="11"/>
                      <a:pt x="6" y="11"/>
                      <a:pt x="6" y="12"/>
                    </a:cubicBezTo>
                    <a:cubicBezTo>
                      <a:pt x="6" y="12"/>
                      <a:pt x="7" y="12"/>
                      <a:pt x="7" y="13"/>
                    </a:cubicBezTo>
                    <a:cubicBezTo>
                      <a:pt x="7" y="14"/>
                      <a:pt x="6" y="13"/>
                      <a:pt x="6" y="14"/>
                    </a:cubicBezTo>
                    <a:cubicBezTo>
                      <a:pt x="4" y="15"/>
                      <a:pt x="2" y="14"/>
                      <a:pt x="0" y="14"/>
                    </a:cubicBezTo>
                    <a:cubicBezTo>
                      <a:pt x="1" y="15"/>
                      <a:pt x="3" y="16"/>
                      <a:pt x="4" y="16"/>
                    </a:cubicBezTo>
                    <a:cubicBezTo>
                      <a:pt x="6" y="15"/>
                      <a:pt x="8" y="14"/>
                      <a:pt x="10" y="16"/>
                    </a:cubicBezTo>
                    <a:cubicBezTo>
                      <a:pt x="10" y="16"/>
                      <a:pt x="11" y="16"/>
                      <a:pt x="11" y="16"/>
                    </a:cubicBezTo>
                    <a:cubicBezTo>
                      <a:pt x="16" y="12"/>
                      <a:pt x="20" y="8"/>
                      <a:pt x="26" y="7"/>
                    </a:cubicBezTo>
                    <a:cubicBezTo>
                      <a:pt x="31" y="6"/>
                      <a:pt x="34" y="3"/>
                      <a:pt x="38" y="0"/>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9"/>
              <p:cNvSpPr>
                <a:spLocks/>
              </p:cNvSpPr>
              <p:nvPr/>
            </p:nvSpPr>
            <p:spPr bwMode="auto">
              <a:xfrm>
                <a:off x="3290" y="184"/>
                <a:ext cx="28" cy="47"/>
              </a:xfrm>
              <a:custGeom>
                <a:avLst/>
                <a:gdLst>
                  <a:gd name="T0" fmla="*/ 11 w 12"/>
                  <a:gd name="T1" fmla="*/ 14 h 20"/>
                  <a:gd name="T2" fmla="*/ 12 w 12"/>
                  <a:gd name="T3" fmla="*/ 13 h 20"/>
                  <a:gd name="T4" fmla="*/ 11 w 12"/>
                  <a:gd name="T5" fmla="*/ 13 h 20"/>
                  <a:gd name="T6" fmla="*/ 8 w 12"/>
                  <a:gd name="T7" fmla="*/ 10 h 20"/>
                  <a:gd name="T8" fmla="*/ 5 w 12"/>
                  <a:gd name="T9" fmla="*/ 6 h 20"/>
                  <a:gd name="T10" fmla="*/ 5 w 12"/>
                  <a:gd name="T11" fmla="*/ 2 h 20"/>
                  <a:gd name="T12" fmla="*/ 2 w 12"/>
                  <a:gd name="T13" fmla="*/ 1 h 20"/>
                  <a:gd name="T14" fmla="*/ 0 w 12"/>
                  <a:gd name="T15" fmla="*/ 4 h 20"/>
                  <a:gd name="T16" fmla="*/ 2 w 12"/>
                  <a:gd name="T17" fmla="*/ 8 h 20"/>
                  <a:gd name="T18" fmla="*/ 4 w 12"/>
                  <a:gd name="T19" fmla="*/ 10 h 20"/>
                  <a:gd name="T20" fmla="*/ 3 w 12"/>
                  <a:gd name="T21" fmla="*/ 12 h 20"/>
                  <a:gd name="T22" fmla="*/ 1 w 12"/>
                  <a:gd name="T23" fmla="*/ 15 h 20"/>
                  <a:gd name="T24" fmla="*/ 4 w 12"/>
                  <a:gd name="T25" fmla="*/ 16 h 20"/>
                  <a:gd name="T26" fmla="*/ 5 w 12"/>
                  <a:gd name="T27" fmla="*/ 17 h 20"/>
                  <a:gd name="T28" fmla="*/ 1 w 12"/>
                  <a:gd name="T29" fmla="*/ 20 h 20"/>
                  <a:gd name="T30" fmla="*/ 10 w 12"/>
                  <a:gd name="T31" fmla="*/ 17 h 20"/>
                  <a:gd name="T32" fmla="*/ 11 w 12"/>
                  <a:gd name="T33" fmla="*/ 17 h 20"/>
                  <a:gd name="T34" fmla="*/ 11 w 12"/>
                  <a:gd name="T3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20">
                    <a:moveTo>
                      <a:pt x="11" y="14"/>
                    </a:moveTo>
                    <a:cubicBezTo>
                      <a:pt x="12" y="14"/>
                      <a:pt x="12" y="13"/>
                      <a:pt x="12" y="13"/>
                    </a:cubicBezTo>
                    <a:cubicBezTo>
                      <a:pt x="12" y="13"/>
                      <a:pt x="11" y="12"/>
                      <a:pt x="11" y="13"/>
                    </a:cubicBezTo>
                    <a:cubicBezTo>
                      <a:pt x="9" y="14"/>
                      <a:pt x="9" y="11"/>
                      <a:pt x="8" y="10"/>
                    </a:cubicBezTo>
                    <a:cubicBezTo>
                      <a:pt x="7" y="8"/>
                      <a:pt x="6" y="6"/>
                      <a:pt x="5" y="6"/>
                    </a:cubicBezTo>
                    <a:cubicBezTo>
                      <a:pt x="2" y="5"/>
                      <a:pt x="3" y="4"/>
                      <a:pt x="5" y="2"/>
                    </a:cubicBezTo>
                    <a:cubicBezTo>
                      <a:pt x="3" y="2"/>
                      <a:pt x="2" y="0"/>
                      <a:pt x="2" y="1"/>
                    </a:cubicBezTo>
                    <a:cubicBezTo>
                      <a:pt x="0" y="1"/>
                      <a:pt x="0" y="3"/>
                      <a:pt x="0" y="4"/>
                    </a:cubicBezTo>
                    <a:cubicBezTo>
                      <a:pt x="0" y="5"/>
                      <a:pt x="0" y="8"/>
                      <a:pt x="2" y="8"/>
                    </a:cubicBezTo>
                    <a:cubicBezTo>
                      <a:pt x="4" y="7"/>
                      <a:pt x="4" y="9"/>
                      <a:pt x="4" y="10"/>
                    </a:cubicBezTo>
                    <a:cubicBezTo>
                      <a:pt x="5" y="11"/>
                      <a:pt x="4" y="12"/>
                      <a:pt x="3" y="12"/>
                    </a:cubicBezTo>
                    <a:cubicBezTo>
                      <a:pt x="1" y="12"/>
                      <a:pt x="3" y="15"/>
                      <a:pt x="1" y="15"/>
                    </a:cubicBezTo>
                    <a:cubicBezTo>
                      <a:pt x="2" y="17"/>
                      <a:pt x="3" y="16"/>
                      <a:pt x="4" y="16"/>
                    </a:cubicBezTo>
                    <a:cubicBezTo>
                      <a:pt x="4" y="16"/>
                      <a:pt x="4" y="17"/>
                      <a:pt x="5" y="17"/>
                    </a:cubicBezTo>
                    <a:cubicBezTo>
                      <a:pt x="4" y="19"/>
                      <a:pt x="2" y="18"/>
                      <a:pt x="1" y="20"/>
                    </a:cubicBezTo>
                    <a:cubicBezTo>
                      <a:pt x="4" y="19"/>
                      <a:pt x="7" y="18"/>
                      <a:pt x="10" y="17"/>
                    </a:cubicBezTo>
                    <a:cubicBezTo>
                      <a:pt x="10" y="17"/>
                      <a:pt x="11" y="17"/>
                      <a:pt x="11" y="17"/>
                    </a:cubicBezTo>
                    <a:cubicBezTo>
                      <a:pt x="9" y="15"/>
                      <a:pt x="11" y="15"/>
                      <a:pt x="11" y="14"/>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0"/>
              <p:cNvSpPr>
                <a:spLocks/>
              </p:cNvSpPr>
              <p:nvPr/>
            </p:nvSpPr>
            <p:spPr bwMode="auto">
              <a:xfrm>
                <a:off x="3474" y="71"/>
                <a:ext cx="24" cy="28"/>
              </a:xfrm>
              <a:custGeom>
                <a:avLst/>
                <a:gdLst>
                  <a:gd name="T0" fmla="*/ 10 w 10"/>
                  <a:gd name="T1" fmla="*/ 2 h 12"/>
                  <a:gd name="T2" fmla="*/ 7 w 10"/>
                  <a:gd name="T3" fmla="*/ 0 h 12"/>
                  <a:gd name="T4" fmla="*/ 7 w 10"/>
                  <a:gd name="T5" fmla="*/ 0 h 12"/>
                  <a:gd name="T6" fmla="*/ 6 w 10"/>
                  <a:gd name="T7" fmla="*/ 0 h 12"/>
                  <a:gd name="T8" fmla="*/ 1 w 10"/>
                  <a:gd name="T9" fmla="*/ 7 h 12"/>
                  <a:gd name="T10" fmla="*/ 1 w 10"/>
                  <a:gd name="T11" fmla="*/ 10 h 12"/>
                  <a:gd name="T12" fmla="*/ 8 w 10"/>
                  <a:gd name="T13" fmla="*/ 11 h 12"/>
                  <a:gd name="T14" fmla="*/ 7 w 10"/>
                  <a:gd name="T15" fmla="*/ 5 h 12"/>
                  <a:gd name="T16" fmla="*/ 10 w 10"/>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10" y="2"/>
                    </a:moveTo>
                    <a:cubicBezTo>
                      <a:pt x="9" y="1"/>
                      <a:pt x="8" y="1"/>
                      <a:pt x="7" y="0"/>
                    </a:cubicBezTo>
                    <a:cubicBezTo>
                      <a:pt x="7" y="0"/>
                      <a:pt x="7" y="0"/>
                      <a:pt x="7" y="0"/>
                    </a:cubicBezTo>
                    <a:cubicBezTo>
                      <a:pt x="7" y="0"/>
                      <a:pt x="6" y="0"/>
                      <a:pt x="6" y="0"/>
                    </a:cubicBezTo>
                    <a:cubicBezTo>
                      <a:pt x="4" y="2"/>
                      <a:pt x="3" y="5"/>
                      <a:pt x="1" y="7"/>
                    </a:cubicBezTo>
                    <a:cubicBezTo>
                      <a:pt x="2" y="8"/>
                      <a:pt x="0" y="10"/>
                      <a:pt x="1" y="10"/>
                    </a:cubicBezTo>
                    <a:cubicBezTo>
                      <a:pt x="3" y="10"/>
                      <a:pt x="5" y="12"/>
                      <a:pt x="8" y="11"/>
                    </a:cubicBezTo>
                    <a:cubicBezTo>
                      <a:pt x="5" y="9"/>
                      <a:pt x="5" y="8"/>
                      <a:pt x="7" y="5"/>
                    </a:cubicBezTo>
                    <a:cubicBezTo>
                      <a:pt x="8" y="3"/>
                      <a:pt x="9" y="2"/>
                      <a:pt x="10" y="2"/>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1"/>
              <p:cNvSpPr>
                <a:spLocks/>
              </p:cNvSpPr>
              <p:nvPr/>
            </p:nvSpPr>
            <p:spPr bwMode="auto">
              <a:xfrm>
                <a:off x="3226" y="141"/>
                <a:ext cx="31" cy="19"/>
              </a:xfrm>
              <a:custGeom>
                <a:avLst/>
                <a:gdLst>
                  <a:gd name="T0" fmla="*/ 9 w 13"/>
                  <a:gd name="T1" fmla="*/ 1 h 8"/>
                  <a:gd name="T2" fmla="*/ 5 w 13"/>
                  <a:gd name="T3" fmla="*/ 2 h 8"/>
                  <a:gd name="T4" fmla="*/ 2 w 13"/>
                  <a:gd name="T5" fmla="*/ 3 h 8"/>
                  <a:gd name="T6" fmla="*/ 0 w 13"/>
                  <a:gd name="T7" fmla="*/ 6 h 8"/>
                  <a:gd name="T8" fmla="*/ 2 w 13"/>
                  <a:gd name="T9" fmla="*/ 6 h 8"/>
                  <a:gd name="T10" fmla="*/ 5 w 13"/>
                  <a:gd name="T11" fmla="*/ 7 h 8"/>
                  <a:gd name="T12" fmla="*/ 12 w 13"/>
                  <a:gd name="T13" fmla="*/ 4 h 8"/>
                  <a:gd name="T14" fmla="*/ 13 w 13"/>
                  <a:gd name="T15" fmla="*/ 2 h 8"/>
                  <a:gd name="T16" fmla="*/ 11 w 13"/>
                  <a:gd name="T17" fmla="*/ 1 h 8"/>
                  <a:gd name="T18" fmla="*/ 9 w 13"/>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9" y="1"/>
                    </a:moveTo>
                    <a:cubicBezTo>
                      <a:pt x="8" y="2"/>
                      <a:pt x="7" y="3"/>
                      <a:pt x="5" y="2"/>
                    </a:cubicBezTo>
                    <a:cubicBezTo>
                      <a:pt x="4" y="2"/>
                      <a:pt x="3" y="3"/>
                      <a:pt x="2" y="3"/>
                    </a:cubicBezTo>
                    <a:cubicBezTo>
                      <a:pt x="1" y="3"/>
                      <a:pt x="0" y="4"/>
                      <a:pt x="0" y="6"/>
                    </a:cubicBezTo>
                    <a:cubicBezTo>
                      <a:pt x="1" y="7"/>
                      <a:pt x="1" y="5"/>
                      <a:pt x="2" y="6"/>
                    </a:cubicBezTo>
                    <a:cubicBezTo>
                      <a:pt x="3" y="7"/>
                      <a:pt x="4" y="8"/>
                      <a:pt x="5" y="7"/>
                    </a:cubicBezTo>
                    <a:cubicBezTo>
                      <a:pt x="7" y="6"/>
                      <a:pt x="10" y="6"/>
                      <a:pt x="12" y="4"/>
                    </a:cubicBezTo>
                    <a:cubicBezTo>
                      <a:pt x="12" y="3"/>
                      <a:pt x="13" y="3"/>
                      <a:pt x="13" y="2"/>
                    </a:cubicBezTo>
                    <a:cubicBezTo>
                      <a:pt x="13" y="1"/>
                      <a:pt x="12" y="1"/>
                      <a:pt x="11" y="1"/>
                    </a:cubicBezTo>
                    <a:cubicBezTo>
                      <a:pt x="11" y="0"/>
                      <a:pt x="10" y="0"/>
                      <a:pt x="9" y="1"/>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2"/>
              <p:cNvSpPr>
                <a:spLocks/>
              </p:cNvSpPr>
              <p:nvPr/>
            </p:nvSpPr>
            <p:spPr bwMode="auto">
              <a:xfrm>
                <a:off x="2911" y="134"/>
                <a:ext cx="48" cy="31"/>
              </a:xfrm>
              <a:custGeom>
                <a:avLst/>
                <a:gdLst>
                  <a:gd name="T0" fmla="*/ 4 w 20"/>
                  <a:gd name="T1" fmla="*/ 8 h 13"/>
                  <a:gd name="T2" fmla="*/ 2 w 20"/>
                  <a:gd name="T3" fmla="*/ 10 h 13"/>
                  <a:gd name="T4" fmla="*/ 2 w 20"/>
                  <a:gd name="T5" fmla="*/ 10 h 13"/>
                  <a:gd name="T6" fmla="*/ 0 w 20"/>
                  <a:gd name="T7" fmla="*/ 12 h 13"/>
                  <a:gd name="T8" fmla="*/ 9 w 20"/>
                  <a:gd name="T9" fmla="*/ 11 h 13"/>
                  <a:gd name="T10" fmla="*/ 12 w 20"/>
                  <a:gd name="T11" fmla="*/ 10 h 13"/>
                  <a:gd name="T12" fmla="*/ 20 w 20"/>
                  <a:gd name="T13" fmla="*/ 7 h 13"/>
                  <a:gd name="T14" fmla="*/ 17 w 20"/>
                  <a:gd name="T15" fmla="*/ 5 h 13"/>
                  <a:gd name="T16" fmla="*/ 18 w 20"/>
                  <a:gd name="T17" fmla="*/ 1 h 13"/>
                  <a:gd name="T18" fmla="*/ 15 w 20"/>
                  <a:gd name="T19" fmla="*/ 3 h 13"/>
                  <a:gd name="T20" fmla="*/ 13 w 20"/>
                  <a:gd name="T21" fmla="*/ 3 h 13"/>
                  <a:gd name="T22" fmla="*/ 11 w 20"/>
                  <a:gd name="T23" fmla="*/ 3 h 13"/>
                  <a:gd name="T24" fmla="*/ 8 w 20"/>
                  <a:gd name="T25" fmla="*/ 3 h 13"/>
                  <a:gd name="T26" fmla="*/ 8 w 20"/>
                  <a:gd name="T27" fmla="*/ 3 h 13"/>
                  <a:gd name="T28" fmla="*/ 3 w 20"/>
                  <a:gd name="T29" fmla="*/ 8 h 13"/>
                  <a:gd name="T30" fmla="*/ 4 w 20"/>
                  <a:gd name="T31"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3">
                    <a:moveTo>
                      <a:pt x="4" y="8"/>
                    </a:moveTo>
                    <a:cubicBezTo>
                      <a:pt x="4" y="9"/>
                      <a:pt x="3" y="9"/>
                      <a:pt x="2" y="10"/>
                    </a:cubicBezTo>
                    <a:cubicBezTo>
                      <a:pt x="2" y="10"/>
                      <a:pt x="2" y="10"/>
                      <a:pt x="2" y="10"/>
                    </a:cubicBezTo>
                    <a:cubicBezTo>
                      <a:pt x="1" y="10"/>
                      <a:pt x="1" y="11"/>
                      <a:pt x="0" y="12"/>
                    </a:cubicBezTo>
                    <a:cubicBezTo>
                      <a:pt x="3" y="13"/>
                      <a:pt x="6" y="13"/>
                      <a:pt x="9" y="11"/>
                    </a:cubicBezTo>
                    <a:cubicBezTo>
                      <a:pt x="10" y="10"/>
                      <a:pt x="11" y="10"/>
                      <a:pt x="12" y="10"/>
                    </a:cubicBezTo>
                    <a:cubicBezTo>
                      <a:pt x="15" y="12"/>
                      <a:pt x="17" y="10"/>
                      <a:pt x="20" y="7"/>
                    </a:cubicBezTo>
                    <a:cubicBezTo>
                      <a:pt x="19" y="6"/>
                      <a:pt x="17" y="7"/>
                      <a:pt x="17" y="5"/>
                    </a:cubicBezTo>
                    <a:cubicBezTo>
                      <a:pt x="17" y="4"/>
                      <a:pt x="18" y="2"/>
                      <a:pt x="18" y="1"/>
                    </a:cubicBezTo>
                    <a:cubicBezTo>
                      <a:pt x="16" y="0"/>
                      <a:pt x="16" y="2"/>
                      <a:pt x="15" y="3"/>
                    </a:cubicBezTo>
                    <a:cubicBezTo>
                      <a:pt x="15" y="4"/>
                      <a:pt x="14" y="5"/>
                      <a:pt x="13" y="3"/>
                    </a:cubicBezTo>
                    <a:cubicBezTo>
                      <a:pt x="13" y="1"/>
                      <a:pt x="12" y="1"/>
                      <a:pt x="11" y="3"/>
                    </a:cubicBezTo>
                    <a:cubicBezTo>
                      <a:pt x="10" y="4"/>
                      <a:pt x="9" y="3"/>
                      <a:pt x="8" y="3"/>
                    </a:cubicBezTo>
                    <a:cubicBezTo>
                      <a:pt x="8" y="3"/>
                      <a:pt x="8" y="3"/>
                      <a:pt x="8" y="3"/>
                    </a:cubicBezTo>
                    <a:cubicBezTo>
                      <a:pt x="6" y="4"/>
                      <a:pt x="5" y="6"/>
                      <a:pt x="3" y="8"/>
                    </a:cubicBezTo>
                    <a:cubicBezTo>
                      <a:pt x="3" y="8"/>
                      <a:pt x="4" y="8"/>
                      <a:pt x="4" y="8"/>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3"/>
              <p:cNvSpPr>
                <a:spLocks/>
              </p:cNvSpPr>
              <p:nvPr/>
            </p:nvSpPr>
            <p:spPr bwMode="auto">
              <a:xfrm>
                <a:off x="3063" y="250"/>
                <a:ext cx="28" cy="21"/>
              </a:xfrm>
              <a:custGeom>
                <a:avLst/>
                <a:gdLst>
                  <a:gd name="T0" fmla="*/ 0 w 12"/>
                  <a:gd name="T1" fmla="*/ 9 h 9"/>
                  <a:gd name="T2" fmla="*/ 10 w 12"/>
                  <a:gd name="T3" fmla="*/ 8 h 9"/>
                  <a:gd name="T4" fmla="*/ 11 w 12"/>
                  <a:gd name="T5" fmla="*/ 5 h 9"/>
                  <a:gd name="T6" fmla="*/ 9 w 12"/>
                  <a:gd name="T7" fmla="*/ 4 h 9"/>
                  <a:gd name="T8" fmla="*/ 7 w 12"/>
                  <a:gd name="T9" fmla="*/ 3 h 9"/>
                  <a:gd name="T10" fmla="*/ 7 w 12"/>
                  <a:gd name="T11" fmla="*/ 0 h 9"/>
                  <a:gd name="T12" fmla="*/ 0 w 1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0" y="9"/>
                    </a:moveTo>
                    <a:cubicBezTo>
                      <a:pt x="4" y="9"/>
                      <a:pt x="7" y="9"/>
                      <a:pt x="10" y="8"/>
                    </a:cubicBezTo>
                    <a:cubicBezTo>
                      <a:pt x="12" y="7"/>
                      <a:pt x="11" y="6"/>
                      <a:pt x="11" y="5"/>
                    </a:cubicBezTo>
                    <a:cubicBezTo>
                      <a:pt x="10" y="4"/>
                      <a:pt x="10" y="5"/>
                      <a:pt x="9" y="4"/>
                    </a:cubicBezTo>
                    <a:cubicBezTo>
                      <a:pt x="8" y="4"/>
                      <a:pt x="7" y="4"/>
                      <a:pt x="7" y="3"/>
                    </a:cubicBezTo>
                    <a:cubicBezTo>
                      <a:pt x="6" y="1"/>
                      <a:pt x="8" y="1"/>
                      <a:pt x="7" y="0"/>
                    </a:cubicBezTo>
                    <a:cubicBezTo>
                      <a:pt x="4" y="2"/>
                      <a:pt x="3" y="6"/>
                      <a:pt x="0" y="9"/>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4"/>
              <p:cNvSpPr>
                <a:spLocks/>
              </p:cNvSpPr>
              <p:nvPr/>
            </p:nvSpPr>
            <p:spPr bwMode="auto">
              <a:xfrm>
                <a:off x="3011" y="111"/>
                <a:ext cx="38" cy="14"/>
              </a:xfrm>
              <a:custGeom>
                <a:avLst/>
                <a:gdLst>
                  <a:gd name="T0" fmla="*/ 16 w 16"/>
                  <a:gd name="T1" fmla="*/ 2 h 6"/>
                  <a:gd name="T2" fmla="*/ 13 w 16"/>
                  <a:gd name="T3" fmla="*/ 1 h 6"/>
                  <a:gd name="T4" fmla="*/ 4 w 16"/>
                  <a:gd name="T5" fmla="*/ 1 h 6"/>
                  <a:gd name="T6" fmla="*/ 1 w 16"/>
                  <a:gd name="T7" fmla="*/ 3 h 6"/>
                  <a:gd name="T8" fmla="*/ 1 w 16"/>
                  <a:gd name="T9" fmla="*/ 4 h 6"/>
                  <a:gd name="T10" fmla="*/ 6 w 16"/>
                  <a:gd name="T11" fmla="*/ 4 h 6"/>
                  <a:gd name="T12" fmla="*/ 16 w 16"/>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6" y="2"/>
                    </a:moveTo>
                    <a:cubicBezTo>
                      <a:pt x="15" y="1"/>
                      <a:pt x="14" y="1"/>
                      <a:pt x="13" y="1"/>
                    </a:cubicBezTo>
                    <a:cubicBezTo>
                      <a:pt x="10" y="2"/>
                      <a:pt x="7" y="3"/>
                      <a:pt x="4" y="1"/>
                    </a:cubicBezTo>
                    <a:cubicBezTo>
                      <a:pt x="2" y="0"/>
                      <a:pt x="1" y="2"/>
                      <a:pt x="1" y="3"/>
                    </a:cubicBezTo>
                    <a:cubicBezTo>
                      <a:pt x="0" y="4"/>
                      <a:pt x="0" y="5"/>
                      <a:pt x="1" y="4"/>
                    </a:cubicBezTo>
                    <a:cubicBezTo>
                      <a:pt x="3" y="4"/>
                      <a:pt x="5" y="4"/>
                      <a:pt x="6" y="4"/>
                    </a:cubicBezTo>
                    <a:cubicBezTo>
                      <a:pt x="9" y="4"/>
                      <a:pt x="13" y="6"/>
                      <a:pt x="16" y="2"/>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5"/>
              <p:cNvSpPr>
                <a:spLocks/>
              </p:cNvSpPr>
              <p:nvPr/>
            </p:nvSpPr>
            <p:spPr bwMode="auto">
              <a:xfrm>
                <a:off x="3342" y="182"/>
                <a:ext cx="19" cy="19"/>
              </a:xfrm>
              <a:custGeom>
                <a:avLst/>
                <a:gdLst>
                  <a:gd name="T0" fmla="*/ 6 w 8"/>
                  <a:gd name="T1" fmla="*/ 6 h 8"/>
                  <a:gd name="T2" fmla="*/ 8 w 8"/>
                  <a:gd name="T3" fmla="*/ 5 h 8"/>
                  <a:gd name="T4" fmla="*/ 7 w 8"/>
                  <a:gd name="T5" fmla="*/ 3 h 8"/>
                  <a:gd name="T6" fmla="*/ 6 w 8"/>
                  <a:gd name="T7" fmla="*/ 4 h 8"/>
                  <a:gd name="T8" fmla="*/ 4 w 8"/>
                  <a:gd name="T9" fmla="*/ 4 h 8"/>
                  <a:gd name="T10" fmla="*/ 3 w 8"/>
                  <a:gd name="T11" fmla="*/ 2 h 8"/>
                  <a:gd name="T12" fmla="*/ 3 w 8"/>
                  <a:gd name="T13" fmla="*/ 0 h 8"/>
                  <a:gd name="T14" fmla="*/ 1 w 8"/>
                  <a:gd name="T15" fmla="*/ 4 h 8"/>
                  <a:gd name="T16" fmla="*/ 3 w 8"/>
                  <a:gd name="T17" fmla="*/ 7 h 8"/>
                  <a:gd name="T18" fmla="*/ 6 w 8"/>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8">
                    <a:moveTo>
                      <a:pt x="6" y="6"/>
                    </a:moveTo>
                    <a:cubicBezTo>
                      <a:pt x="7" y="6"/>
                      <a:pt x="7" y="5"/>
                      <a:pt x="8" y="5"/>
                    </a:cubicBezTo>
                    <a:cubicBezTo>
                      <a:pt x="8" y="4"/>
                      <a:pt x="8" y="4"/>
                      <a:pt x="7" y="3"/>
                    </a:cubicBezTo>
                    <a:cubicBezTo>
                      <a:pt x="6" y="2"/>
                      <a:pt x="6" y="3"/>
                      <a:pt x="6" y="4"/>
                    </a:cubicBezTo>
                    <a:cubicBezTo>
                      <a:pt x="5" y="4"/>
                      <a:pt x="4" y="5"/>
                      <a:pt x="4" y="4"/>
                    </a:cubicBezTo>
                    <a:cubicBezTo>
                      <a:pt x="3" y="4"/>
                      <a:pt x="3" y="3"/>
                      <a:pt x="3" y="2"/>
                    </a:cubicBezTo>
                    <a:cubicBezTo>
                      <a:pt x="4" y="2"/>
                      <a:pt x="3" y="1"/>
                      <a:pt x="3" y="0"/>
                    </a:cubicBezTo>
                    <a:cubicBezTo>
                      <a:pt x="2" y="1"/>
                      <a:pt x="0" y="2"/>
                      <a:pt x="1" y="4"/>
                    </a:cubicBezTo>
                    <a:cubicBezTo>
                      <a:pt x="1" y="5"/>
                      <a:pt x="1" y="8"/>
                      <a:pt x="3" y="7"/>
                    </a:cubicBezTo>
                    <a:cubicBezTo>
                      <a:pt x="3" y="5"/>
                      <a:pt x="5" y="5"/>
                      <a:pt x="6" y="6"/>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6"/>
              <p:cNvSpPr>
                <a:spLocks/>
              </p:cNvSpPr>
              <p:nvPr/>
            </p:nvSpPr>
            <p:spPr bwMode="auto">
              <a:xfrm>
                <a:off x="3349" y="19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7"/>
              <p:cNvSpPr>
                <a:spLocks/>
              </p:cNvSpPr>
              <p:nvPr/>
            </p:nvSpPr>
            <p:spPr bwMode="auto">
              <a:xfrm>
                <a:off x="2968" y="127"/>
                <a:ext cx="17" cy="17"/>
              </a:xfrm>
              <a:custGeom>
                <a:avLst/>
                <a:gdLst>
                  <a:gd name="T0" fmla="*/ 4 w 7"/>
                  <a:gd name="T1" fmla="*/ 6 h 7"/>
                  <a:gd name="T2" fmla="*/ 7 w 7"/>
                  <a:gd name="T3" fmla="*/ 1 h 7"/>
                  <a:gd name="T4" fmla="*/ 0 w 7"/>
                  <a:gd name="T5" fmla="*/ 4 h 7"/>
                  <a:gd name="T6" fmla="*/ 4 w 7"/>
                  <a:gd name="T7" fmla="*/ 6 h 7"/>
                </a:gdLst>
                <a:ahLst/>
                <a:cxnLst>
                  <a:cxn ang="0">
                    <a:pos x="T0" y="T1"/>
                  </a:cxn>
                  <a:cxn ang="0">
                    <a:pos x="T2" y="T3"/>
                  </a:cxn>
                  <a:cxn ang="0">
                    <a:pos x="T4" y="T5"/>
                  </a:cxn>
                  <a:cxn ang="0">
                    <a:pos x="T6" y="T7"/>
                  </a:cxn>
                </a:cxnLst>
                <a:rect l="0" t="0" r="r" b="b"/>
                <a:pathLst>
                  <a:path w="7" h="7">
                    <a:moveTo>
                      <a:pt x="4" y="6"/>
                    </a:moveTo>
                    <a:cubicBezTo>
                      <a:pt x="6" y="4"/>
                      <a:pt x="7" y="3"/>
                      <a:pt x="7" y="1"/>
                    </a:cubicBezTo>
                    <a:cubicBezTo>
                      <a:pt x="4" y="0"/>
                      <a:pt x="3" y="5"/>
                      <a:pt x="0" y="4"/>
                    </a:cubicBezTo>
                    <a:cubicBezTo>
                      <a:pt x="1" y="5"/>
                      <a:pt x="2" y="7"/>
                      <a:pt x="4" y="6"/>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8"/>
              <p:cNvSpPr>
                <a:spLocks/>
              </p:cNvSpPr>
              <p:nvPr/>
            </p:nvSpPr>
            <p:spPr bwMode="auto">
              <a:xfrm>
                <a:off x="3020" y="89"/>
                <a:ext cx="22" cy="12"/>
              </a:xfrm>
              <a:custGeom>
                <a:avLst/>
                <a:gdLst>
                  <a:gd name="T0" fmla="*/ 7 w 9"/>
                  <a:gd name="T1" fmla="*/ 3 h 5"/>
                  <a:gd name="T2" fmla="*/ 8 w 9"/>
                  <a:gd name="T3" fmla="*/ 1 h 5"/>
                  <a:gd name="T4" fmla="*/ 6 w 9"/>
                  <a:gd name="T5" fmla="*/ 0 h 5"/>
                  <a:gd name="T6" fmla="*/ 0 w 9"/>
                  <a:gd name="T7" fmla="*/ 4 h 5"/>
                  <a:gd name="T8" fmla="*/ 7 w 9"/>
                  <a:gd name="T9" fmla="*/ 3 h 5"/>
                </a:gdLst>
                <a:ahLst/>
                <a:cxnLst>
                  <a:cxn ang="0">
                    <a:pos x="T0" y="T1"/>
                  </a:cxn>
                  <a:cxn ang="0">
                    <a:pos x="T2" y="T3"/>
                  </a:cxn>
                  <a:cxn ang="0">
                    <a:pos x="T4" y="T5"/>
                  </a:cxn>
                  <a:cxn ang="0">
                    <a:pos x="T6" y="T7"/>
                  </a:cxn>
                  <a:cxn ang="0">
                    <a:pos x="T8" y="T9"/>
                  </a:cxn>
                </a:cxnLst>
                <a:rect l="0" t="0" r="r" b="b"/>
                <a:pathLst>
                  <a:path w="9" h="5">
                    <a:moveTo>
                      <a:pt x="7" y="3"/>
                    </a:moveTo>
                    <a:cubicBezTo>
                      <a:pt x="7" y="2"/>
                      <a:pt x="9" y="2"/>
                      <a:pt x="8" y="1"/>
                    </a:cubicBezTo>
                    <a:cubicBezTo>
                      <a:pt x="8" y="0"/>
                      <a:pt x="7" y="0"/>
                      <a:pt x="6" y="0"/>
                    </a:cubicBezTo>
                    <a:cubicBezTo>
                      <a:pt x="4" y="1"/>
                      <a:pt x="2" y="2"/>
                      <a:pt x="0" y="4"/>
                    </a:cubicBezTo>
                    <a:cubicBezTo>
                      <a:pt x="3" y="4"/>
                      <a:pt x="5" y="5"/>
                      <a:pt x="7" y="3"/>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9"/>
              <p:cNvSpPr>
                <a:spLocks/>
              </p:cNvSpPr>
              <p:nvPr/>
            </p:nvSpPr>
            <p:spPr bwMode="auto">
              <a:xfrm>
                <a:off x="2992" y="172"/>
                <a:ext cx="19" cy="12"/>
              </a:xfrm>
              <a:custGeom>
                <a:avLst/>
                <a:gdLst>
                  <a:gd name="T0" fmla="*/ 1 w 8"/>
                  <a:gd name="T1" fmla="*/ 3 h 5"/>
                  <a:gd name="T2" fmla="*/ 0 w 8"/>
                  <a:gd name="T3" fmla="*/ 4 h 5"/>
                  <a:gd name="T4" fmla="*/ 2 w 8"/>
                  <a:gd name="T5" fmla="*/ 5 h 5"/>
                  <a:gd name="T6" fmla="*/ 7 w 8"/>
                  <a:gd name="T7" fmla="*/ 4 h 5"/>
                  <a:gd name="T8" fmla="*/ 8 w 8"/>
                  <a:gd name="T9" fmla="*/ 3 h 5"/>
                  <a:gd name="T10" fmla="*/ 7 w 8"/>
                  <a:gd name="T11" fmla="*/ 2 h 5"/>
                  <a:gd name="T12" fmla="*/ 1 w 8"/>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3"/>
                    </a:moveTo>
                    <a:cubicBezTo>
                      <a:pt x="1" y="4"/>
                      <a:pt x="0" y="4"/>
                      <a:pt x="0" y="4"/>
                    </a:cubicBezTo>
                    <a:cubicBezTo>
                      <a:pt x="1" y="5"/>
                      <a:pt x="1" y="5"/>
                      <a:pt x="2" y="5"/>
                    </a:cubicBezTo>
                    <a:cubicBezTo>
                      <a:pt x="3" y="4"/>
                      <a:pt x="5" y="3"/>
                      <a:pt x="7" y="4"/>
                    </a:cubicBezTo>
                    <a:cubicBezTo>
                      <a:pt x="8" y="5"/>
                      <a:pt x="7" y="4"/>
                      <a:pt x="8" y="3"/>
                    </a:cubicBezTo>
                    <a:cubicBezTo>
                      <a:pt x="8" y="3"/>
                      <a:pt x="7" y="2"/>
                      <a:pt x="7" y="2"/>
                    </a:cubicBezTo>
                    <a:cubicBezTo>
                      <a:pt x="5" y="0"/>
                      <a:pt x="2" y="0"/>
                      <a:pt x="1" y="3"/>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0"/>
              <p:cNvSpPr>
                <a:spLocks/>
              </p:cNvSpPr>
              <p:nvPr/>
            </p:nvSpPr>
            <p:spPr bwMode="auto">
              <a:xfrm>
                <a:off x="2990" y="127"/>
                <a:ext cx="16" cy="10"/>
              </a:xfrm>
              <a:custGeom>
                <a:avLst/>
                <a:gdLst>
                  <a:gd name="T0" fmla="*/ 0 w 7"/>
                  <a:gd name="T1" fmla="*/ 2 h 4"/>
                  <a:gd name="T2" fmla="*/ 1 w 7"/>
                  <a:gd name="T3" fmla="*/ 4 h 4"/>
                  <a:gd name="T4" fmla="*/ 7 w 7"/>
                  <a:gd name="T5" fmla="*/ 1 h 4"/>
                  <a:gd name="T6" fmla="*/ 0 w 7"/>
                  <a:gd name="T7" fmla="*/ 2 h 4"/>
                </a:gdLst>
                <a:ahLst/>
                <a:cxnLst>
                  <a:cxn ang="0">
                    <a:pos x="T0" y="T1"/>
                  </a:cxn>
                  <a:cxn ang="0">
                    <a:pos x="T2" y="T3"/>
                  </a:cxn>
                  <a:cxn ang="0">
                    <a:pos x="T4" y="T5"/>
                  </a:cxn>
                  <a:cxn ang="0">
                    <a:pos x="T6" y="T7"/>
                  </a:cxn>
                </a:cxnLst>
                <a:rect l="0" t="0" r="r" b="b"/>
                <a:pathLst>
                  <a:path w="7" h="4">
                    <a:moveTo>
                      <a:pt x="0" y="2"/>
                    </a:moveTo>
                    <a:cubicBezTo>
                      <a:pt x="0" y="3"/>
                      <a:pt x="1" y="4"/>
                      <a:pt x="1" y="4"/>
                    </a:cubicBezTo>
                    <a:cubicBezTo>
                      <a:pt x="3" y="2"/>
                      <a:pt x="5" y="3"/>
                      <a:pt x="7" y="1"/>
                    </a:cubicBezTo>
                    <a:cubicBezTo>
                      <a:pt x="5" y="0"/>
                      <a:pt x="1" y="0"/>
                      <a:pt x="0" y="2"/>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1"/>
              <p:cNvSpPr>
                <a:spLocks/>
              </p:cNvSpPr>
              <p:nvPr/>
            </p:nvSpPr>
            <p:spPr bwMode="auto">
              <a:xfrm>
                <a:off x="3271" y="201"/>
                <a:ext cx="16" cy="28"/>
              </a:xfrm>
              <a:custGeom>
                <a:avLst/>
                <a:gdLst>
                  <a:gd name="T0" fmla="*/ 7 w 7"/>
                  <a:gd name="T1" fmla="*/ 2 h 12"/>
                  <a:gd name="T2" fmla="*/ 5 w 7"/>
                  <a:gd name="T3" fmla="*/ 1 h 12"/>
                  <a:gd name="T4" fmla="*/ 3 w 7"/>
                  <a:gd name="T5" fmla="*/ 2 h 12"/>
                  <a:gd name="T6" fmla="*/ 1 w 7"/>
                  <a:gd name="T7" fmla="*/ 4 h 12"/>
                  <a:gd name="T8" fmla="*/ 0 w 7"/>
                  <a:gd name="T9" fmla="*/ 5 h 12"/>
                  <a:gd name="T10" fmla="*/ 1 w 7"/>
                  <a:gd name="T11" fmla="*/ 8 h 12"/>
                  <a:gd name="T12" fmla="*/ 1 w 7"/>
                  <a:gd name="T13" fmla="*/ 10 h 12"/>
                  <a:gd name="T14" fmla="*/ 3 w 7"/>
                  <a:gd name="T15" fmla="*/ 10 h 12"/>
                  <a:gd name="T16" fmla="*/ 5 w 7"/>
                  <a:gd name="T17" fmla="*/ 9 h 12"/>
                  <a:gd name="T18" fmla="*/ 6 w 7"/>
                  <a:gd name="T19" fmla="*/ 7 h 12"/>
                  <a:gd name="T20" fmla="*/ 5 w 7"/>
                  <a:gd name="T21" fmla="*/ 3 h 12"/>
                  <a:gd name="T22" fmla="*/ 7 w 7"/>
                  <a:gd name="T2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7" y="2"/>
                    </a:moveTo>
                    <a:cubicBezTo>
                      <a:pt x="7" y="0"/>
                      <a:pt x="6" y="1"/>
                      <a:pt x="5" y="1"/>
                    </a:cubicBezTo>
                    <a:cubicBezTo>
                      <a:pt x="4" y="1"/>
                      <a:pt x="4" y="1"/>
                      <a:pt x="3" y="2"/>
                    </a:cubicBezTo>
                    <a:cubicBezTo>
                      <a:pt x="3" y="3"/>
                      <a:pt x="2" y="3"/>
                      <a:pt x="1" y="4"/>
                    </a:cubicBezTo>
                    <a:cubicBezTo>
                      <a:pt x="1" y="4"/>
                      <a:pt x="0" y="4"/>
                      <a:pt x="0" y="5"/>
                    </a:cubicBezTo>
                    <a:cubicBezTo>
                      <a:pt x="2" y="6"/>
                      <a:pt x="1" y="7"/>
                      <a:pt x="1" y="8"/>
                    </a:cubicBezTo>
                    <a:cubicBezTo>
                      <a:pt x="0" y="9"/>
                      <a:pt x="1" y="10"/>
                      <a:pt x="1" y="10"/>
                    </a:cubicBezTo>
                    <a:cubicBezTo>
                      <a:pt x="2" y="12"/>
                      <a:pt x="2" y="10"/>
                      <a:pt x="3" y="10"/>
                    </a:cubicBezTo>
                    <a:cubicBezTo>
                      <a:pt x="3" y="10"/>
                      <a:pt x="4" y="9"/>
                      <a:pt x="5" y="9"/>
                    </a:cubicBezTo>
                    <a:cubicBezTo>
                      <a:pt x="6" y="8"/>
                      <a:pt x="7" y="8"/>
                      <a:pt x="6" y="7"/>
                    </a:cubicBezTo>
                    <a:cubicBezTo>
                      <a:pt x="6" y="5"/>
                      <a:pt x="7" y="4"/>
                      <a:pt x="5" y="3"/>
                    </a:cubicBezTo>
                    <a:cubicBezTo>
                      <a:pt x="6" y="3"/>
                      <a:pt x="7" y="4"/>
                      <a:pt x="7" y="2"/>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2"/>
              <p:cNvSpPr>
                <a:spLocks/>
              </p:cNvSpPr>
              <p:nvPr/>
            </p:nvSpPr>
            <p:spPr bwMode="auto">
              <a:xfrm>
                <a:off x="2964" y="151"/>
                <a:ext cx="11" cy="12"/>
              </a:xfrm>
              <a:custGeom>
                <a:avLst/>
                <a:gdLst>
                  <a:gd name="T0" fmla="*/ 0 w 5"/>
                  <a:gd name="T1" fmla="*/ 3 h 5"/>
                  <a:gd name="T2" fmla="*/ 5 w 5"/>
                  <a:gd name="T3" fmla="*/ 2 h 5"/>
                  <a:gd name="T4" fmla="*/ 0 w 5"/>
                  <a:gd name="T5" fmla="*/ 3 h 5"/>
                </a:gdLst>
                <a:ahLst/>
                <a:cxnLst>
                  <a:cxn ang="0">
                    <a:pos x="T0" y="T1"/>
                  </a:cxn>
                  <a:cxn ang="0">
                    <a:pos x="T2" y="T3"/>
                  </a:cxn>
                  <a:cxn ang="0">
                    <a:pos x="T4" y="T5"/>
                  </a:cxn>
                </a:cxnLst>
                <a:rect l="0" t="0" r="r" b="b"/>
                <a:pathLst>
                  <a:path w="5" h="5">
                    <a:moveTo>
                      <a:pt x="0" y="3"/>
                    </a:moveTo>
                    <a:cubicBezTo>
                      <a:pt x="2" y="5"/>
                      <a:pt x="3" y="2"/>
                      <a:pt x="5" y="2"/>
                    </a:cubicBezTo>
                    <a:cubicBezTo>
                      <a:pt x="3" y="0"/>
                      <a:pt x="2" y="1"/>
                      <a:pt x="0" y="3"/>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3"/>
              <p:cNvSpPr>
                <a:spLocks/>
              </p:cNvSpPr>
              <p:nvPr/>
            </p:nvSpPr>
            <p:spPr bwMode="auto">
              <a:xfrm>
                <a:off x="3396" y="167"/>
                <a:ext cx="3" cy="5"/>
              </a:xfrm>
              <a:custGeom>
                <a:avLst/>
                <a:gdLst>
                  <a:gd name="T0" fmla="*/ 1 w 1"/>
                  <a:gd name="T1" fmla="*/ 1 h 2"/>
                  <a:gd name="T2" fmla="*/ 1 w 1"/>
                  <a:gd name="T3" fmla="*/ 0 h 2"/>
                  <a:gd name="T4" fmla="*/ 0 w 1"/>
                  <a:gd name="T5" fmla="*/ 1 h 2"/>
                  <a:gd name="T6" fmla="*/ 0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cubicBezTo>
                      <a:pt x="1" y="0"/>
                      <a:pt x="1" y="0"/>
                      <a:pt x="1" y="0"/>
                    </a:cubicBezTo>
                    <a:cubicBezTo>
                      <a:pt x="0" y="0"/>
                      <a:pt x="0" y="1"/>
                      <a:pt x="0" y="1"/>
                    </a:cubicBezTo>
                    <a:cubicBezTo>
                      <a:pt x="0" y="2"/>
                      <a:pt x="0" y="2"/>
                      <a:pt x="0" y="2"/>
                    </a:cubicBezTo>
                    <a:cubicBezTo>
                      <a:pt x="1" y="2"/>
                      <a:pt x="1" y="2"/>
                      <a:pt x="1" y="1"/>
                    </a:cubicBezTo>
                    <a:close/>
                  </a:path>
                </a:pathLst>
              </a:custGeom>
              <a:solidFill>
                <a:srgbClr val="59B5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4"/>
              <p:cNvSpPr>
                <a:spLocks/>
              </p:cNvSpPr>
              <p:nvPr/>
            </p:nvSpPr>
            <p:spPr bwMode="auto">
              <a:xfrm>
                <a:off x="3037" y="818"/>
                <a:ext cx="520" cy="813"/>
              </a:xfrm>
              <a:custGeom>
                <a:avLst/>
                <a:gdLst>
                  <a:gd name="T0" fmla="*/ 19 w 220"/>
                  <a:gd name="T1" fmla="*/ 278 h 344"/>
                  <a:gd name="T2" fmla="*/ 79 w 220"/>
                  <a:gd name="T3" fmla="*/ 323 h 344"/>
                  <a:gd name="T4" fmla="*/ 86 w 220"/>
                  <a:gd name="T5" fmla="*/ 344 h 344"/>
                  <a:gd name="T6" fmla="*/ 209 w 220"/>
                  <a:gd name="T7" fmla="*/ 311 h 344"/>
                  <a:gd name="T8" fmla="*/ 205 w 220"/>
                  <a:gd name="T9" fmla="*/ 289 h 344"/>
                  <a:gd name="T10" fmla="*/ 218 w 220"/>
                  <a:gd name="T11" fmla="*/ 242 h 344"/>
                  <a:gd name="T12" fmla="*/ 202 w 220"/>
                  <a:gd name="T13" fmla="*/ 139 h 344"/>
                  <a:gd name="T14" fmla="*/ 177 w 220"/>
                  <a:gd name="T15" fmla="*/ 121 h 344"/>
                  <a:gd name="T16" fmla="*/ 161 w 220"/>
                  <a:gd name="T17" fmla="*/ 132 h 344"/>
                  <a:gd name="T18" fmla="*/ 137 w 220"/>
                  <a:gd name="T19" fmla="*/ 117 h 344"/>
                  <a:gd name="T20" fmla="*/ 122 w 220"/>
                  <a:gd name="T21" fmla="*/ 128 h 344"/>
                  <a:gd name="T22" fmla="*/ 98 w 220"/>
                  <a:gd name="T23" fmla="*/ 113 h 344"/>
                  <a:gd name="T24" fmla="*/ 82 w 220"/>
                  <a:gd name="T25" fmla="*/ 124 h 344"/>
                  <a:gd name="T26" fmla="*/ 66 w 220"/>
                  <a:gd name="T27" fmla="*/ 20 h 344"/>
                  <a:gd name="T28" fmla="*/ 41 w 220"/>
                  <a:gd name="T29" fmla="*/ 2 h 344"/>
                  <a:gd name="T30" fmla="*/ 23 w 220"/>
                  <a:gd name="T31" fmla="*/ 27 h 344"/>
                  <a:gd name="T32" fmla="*/ 51 w 220"/>
                  <a:gd name="T33" fmla="*/ 207 h 344"/>
                  <a:gd name="T34" fmla="*/ 47 w 220"/>
                  <a:gd name="T35" fmla="*/ 208 h 344"/>
                  <a:gd name="T36" fmla="*/ 41 w 220"/>
                  <a:gd name="T37" fmla="*/ 168 h 344"/>
                  <a:gd name="T38" fmla="*/ 12 w 220"/>
                  <a:gd name="T39" fmla="*/ 146 h 344"/>
                  <a:gd name="T40" fmla="*/ 0 w 220"/>
                  <a:gd name="T41" fmla="*/ 151 h 344"/>
                  <a:gd name="T42" fmla="*/ 19 w 220"/>
                  <a:gd name="T43" fmla="*/ 27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0" h="344">
                    <a:moveTo>
                      <a:pt x="19" y="278"/>
                    </a:moveTo>
                    <a:cubicBezTo>
                      <a:pt x="23" y="305"/>
                      <a:pt x="51" y="323"/>
                      <a:pt x="79" y="323"/>
                    </a:cubicBezTo>
                    <a:cubicBezTo>
                      <a:pt x="86" y="344"/>
                      <a:pt x="86" y="344"/>
                      <a:pt x="86" y="344"/>
                    </a:cubicBezTo>
                    <a:cubicBezTo>
                      <a:pt x="209" y="311"/>
                      <a:pt x="209" y="311"/>
                      <a:pt x="209" y="311"/>
                    </a:cubicBezTo>
                    <a:cubicBezTo>
                      <a:pt x="205" y="289"/>
                      <a:pt x="205" y="289"/>
                      <a:pt x="205" y="289"/>
                    </a:cubicBezTo>
                    <a:cubicBezTo>
                      <a:pt x="215" y="276"/>
                      <a:pt x="220" y="259"/>
                      <a:pt x="218" y="242"/>
                    </a:cubicBezTo>
                    <a:cubicBezTo>
                      <a:pt x="202" y="139"/>
                      <a:pt x="202" y="139"/>
                      <a:pt x="202" y="139"/>
                    </a:cubicBezTo>
                    <a:cubicBezTo>
                      <a:pt x="200" y="127"/>
                      <a:pt x="189" y="119"/>
                      <a:pt x="177" y="121"/>
                    </a:cubicBezTo>
                    <a:cubicBezTo>
                      <a:pt x="170" y="122"/>
                      <a:pt x="164" y="126"/>
                      <a:pt x="161" y="132"/>
                    </a:cubicBezTo>
                    <a:cubicBezTo>
                      <a:pt x="158" y="122"/>
                      <a:pt x="148" y="115"/>
                      <a:pt x="137" y="117"/>
                    </a:cubicBezTo>
                    <a:cubicBezTo>
                      <a:pt x="130" y="118"/>
                      <a:pt x="125" y="122"/>
                      <a:pt x="122" y="128"/>
                    </a:cubicBezTo>
                    <a:cubicBezTo>
                      <a:pt x="118" y="118"/>
                      <a:pt x="108" y="112"/>
                      <a:pt x="98" y="113"/>
                    </a:cubicBezTo>
                    <a:cubicBezTo>
                      <a:pt x="91" y="114"/>
                      <a:pt x="85" y="118"/>
                      <a:pt x="82" y="124"/>
                    </a:cubicBezTo>
                    <a:cubicBezTo>
                      <a:pt x="66" y="20"/>
                      <a:pt x="66" y="20"/>
                      <a:pt x="66" y="20"/>
                    </a:cubicBezTo>
                    <a:cubicBezTo>
                      <a:pt x="64" y="8"/>
                      <a:pt x="53" y="0"/>
                      <a:pt x="41" y="2"/>
                    </a:cubicBezTo>
                    <a:cubicBezTo>
                      <a:pt x="29" y="4"/>
                      <a:pt x="21" y="15"/>
                      <a:pt x="23" y="27"/>
                    </a:cubicBezTo>
                    <a:cubicBezTo>
                      <a:pt x="51" y="207"/>
                      <a:pt x="51" y="207"/>
                      <a:pt x="51" y="207"/>
                    </a:cubicBezTo>
                    <a:cubicBezTo>
                      <a:pt x="47" y="208"/>
                      <a:pt x="47" y="208"/>
                      <a:pt x="47" y="208"/>
                    </a:cubicBezTo>
                    <a:cubicBezTo>
                      <a:pt x="41" y="168"/>
                      <a:pt x="41" y="168"/>
                      <a:pt x="41" y="168"/>
                    </a:cubicBezTo>
                    <a:cubicBezTo>
                      <a:pt x="39" y="154"/>
                      <a:pt x="26" y="144"/>
                      <a:pt x="12" y="146"/>
                    </a:cubicBezTo>
                    <a:cubicBezTo>
                      <a:pt x="7" y="147"/>
                      <a:pt x="3" y="149"/>
                      <a:pt x="0" y="151"/>
                    </a:cubicBezTo>
                    <a:lnTo>
                      <a:pt x="19" y="278"/>
                    </a:ln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5"/>
              <p:cNvSpPr>
                <a:spLocks/>
              </p:cNvSpPr>
              <p:nvPr/>
            </p:nvSpPr>
            <p:spPr bwMode="auto">
              <a:xfrm>
                <a:off x="3174" y="1543"/>
                <a:ext cx="688" cy="1920"/>
              </a:xfrm>
              <a:custGeom>
                <a:avLst/>
                <a:gdLst>
                  <a:gd name="T0" fmla="*/ 392 w 688"/>
                  <a:gd name="T1" fmla="*/ 0 h 1920"/>
                  <a:gd name="T2" fmla="*/ 688 w 688"/>
                  <a:gd name="T3" fmla="*/ 1920 h 1920"/>
                  <a:gd name="T4" fmla="*/ 0 w 688"/>
                  <a:gd name="T5" fmla="*/ 102 h 1920"/>
                  <a:gd name="T6" fmla="*/ 392 w 688"/>
                  <a:gd name="T7" fmla="*/ 0 h 1920"/>
                </a:gdLst>
                <a:ahLst/>
                <a:cxnLst>
                  <a:cxn ang="0">
                    <a:pos x="T0" y="T1"/>
                  </a:cxn>
                  <a:cxn ang="0">
                    <a:pos x="T2" y="T3"/>
                  </a:cxn>
                  <a:cxn ang="0">
                    <a:pos x="T4" y="T5"/>
                  </a:cxn>
                  <a:cxn ang="0">
                    <a:pos x="T6" y="T7"/>
                  </a:cxn>
                </a:cxnLst>
                <a:rect l="0" t="0" r="r" b="b"/>
                <a:pathLst>
                  <a:path w="688" h="1920">
                    <a:moveTo>
                      <a:pt x="392" y="0"/>
                    </a:moveTo>
                    <a:lnTo>
                      <a:pt x="688" y="1920"/>
                    </a:lnTo>
                    <a:lnTo>
                      <a:pt x="0" y="102"/>
                    </a:lnTo>
                    <a:lnTo>
                      <a:pt x="392" y="0"/>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6"/>
              <p:cNvSpPr>
                <a:spLocks/>
              </p:cNvSpPr>
              <p:nvPr/>
            </p:nvSpPr>
            <p:spPr bwMode="auto">
              <a:xfrm>
                <a:off x="528" y="1602"/>
                <a:ext cx="764" cy="764"/>
              </a:xfrm>
              <a:custGeom>
                <a:avLst/>
                <a:gdLst>
                  <a:gd name="T0" fmla="*/ 269 w 323"/>
                  <a:gd name="T1" fmla="*/ 64 h 323"/>
                  <a:gd name="T2" fmla="*/ 65 w 323"/>
                  <a:gd name="T3" fmla="*/ 53 h 323"/>
                  <a:gd name="T4" fmla="*/ 54 w 323"/>
                  <a:gd name="T5" fmla="*/ 258 h 323"/>
                  <a:gd name="T6" fmla="*/ 258 w 323"/>
                  <a:gd name="T7" fmla="*/ 269 h 323"/>
                  <a:gd name="T8" fmla="*/ 269 w 323"/>
                  <a:gd name="T9" fmla="*/ 64 h 323"/>
                </a:gdLst>
                <a:ahLst/>
                <a:cxnLst>
                  <a:cxn ang="0">
                    <a:pos x="T0" y="T1"/>
                  </a:cxn>
                  <a:cxn ang="0">
                    <a:pos x="T2" y="T3"/>
                  </a:cxn>
                  <a:cxn ang="0">
                    <a:pos x="T4" y="T5"/>
                  </a:cxn>
                  <a:cxn ang="0">
                    <a:pos x="T6" y="T7"/>
                  </a:cxn>
                  <a:cxn ang="0">
                    <a:pos x="T8" y="T9"/>
                  </a:cxn>
                </a:cxnLst>
                <a:rect l="0" t="0" r="r" b="b"/>
                <a:pathLst>
                  <a:path w="323" h="323">
                    <a:moveTo>
                      <a:pt x="269" y="64"/>
                    </a:moveTo>
                    <a:cubicBezTo>
                      <a:pt x="216" y="5"/>
                      <a:pt x="124" y="0"/>
                      <a:pt x="65" y="53"/>
                    </a:cubicBezTo>
                    <a:cubicBezTo>
                      <a:pt x="5" y="107"/>
                      <a:pt x="0" y="199"/>
                      <a:pt x="54" y="258"/>
                    </a:cubicBezTo>
                    <a:cubicBezTo>
                      <a:pt x="107" y="318"/>
                      <a:pt x="199" y="323"/>
                      <a:pt x="258" y="269"/>
                    </a:cubicBezTo>
                    <a:cubicBezTo>
                      <a:pt x="318" y="216"/>
                      <a:pt x="323" y="124"/>
                      <a:pt x="269" y="64"/>
                    </a:cubicBezTo>
                    <a:close/>
                  </a:path>
                </a:pathLst>
              </a:custGeom>
              <a:solidFill>
                <a:srgbClr val="D9E6E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7"/>
              <p:cNvSpPr>
                <a:spLocks/>
              </p:cNvSpPr>
              <p:nvPr/>
            </p:nvSpPr>
            <p:spPr bwMode="auto">
              <a:xfrm>
                <a:off x="580" y="1874"/>
                <a:ext cx="407" cy="438"/>
              </a:xfrm>
              <a:custGeom>
                <a:avLst/>
                <a:gdLst>
                  <a:gd name="T0" fmla="*/ 62 w 172"/>
                  <a:gd name="T1" fmla="*/ 116 h 185"/>
                  <a:gd name="T2" fmla="*/ 172 w 172"/>
                  <a:gd name="T3" fmla="*/ 172 h 185"/>
                  <a:gd name="T4" fmla="*/ 42 w 172"/>
                  <a:gd name="T5" fmla="*/ 134 h 185"/>
                  <a:gd name="T6" fmla="*/ 18 w 172"/>
                  <a:gd name="T7" fmla="*/ 0 h 185"/>
                  <a:gd name="T8" fmla="*/ 62 w 172"/>
                  <a:gd name="T9" fmla="*/ 116 h 185"/>
                </a:gdLst>
                <a:ahLst/>
                <a:cxnLst>
                  <a:cxn ang="0">
                    <a:pos x="T0" y="T1"/>
                  </a:cxn>
                  <a:cxn ang="0">
                    <a:pos x="T2" y="T3"/>
                  </a:cxn>
                  <a:cxn ang="0">
                    <a:pos x="T4" y="T5"/>
                  </a:cxn>
                  <a:cxn ang="0">
                    <a:pos x="T6" y="T7"/>
                  </a:cxn>
                  <a:cxn ang="0">
                    <a:pos x="T8" y="T9"/>
                  </a:cxn>
                </a:cxnLst>
                <a:rect l="0" t="0" r="r" b="b"/>
                <a:pathLst>
                  <a:path w="172" h="185">
                    <a:moveTo>
                      <a:pt x="62" y="116"/>
                    </a:moveTo>
                    <a:cubicBezTo>
                      <a:pt x="92" y="149"/>
                      <a:pt x="131" y="168"/>
                      <a:pt x="172" y="172"/>
                    </a:cubicBezTo>
                    <a:cubicBezTo>
                      <a:pt x="126" y="185"/>
                      <a:pt x="75" y="172"/>
                      <a:pt x="42" y="134"/>
                    </a:cubicBezTo>
                    <a:cubicBezTo>
                      <a:pt x="8" y="96"/>
                      <a:pt x="0" y="44"/>
                      <a:pt x="18" y="0"/>
                    </a:cubicBezTo>
                    <a:cubicBezTo>
                      <a:pt x="18" y="42"/>
                      <a:pt x="32" y="83"/>
                      <a:pt x="62" y="116"/>
                    </a:cubicBezTo>
                    <a:close/>
                  </a:path>
                </a:pathLst>
              </a:custGeom>
              <a:solidFill>
                <a:srgbClr val="A8C3C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8"/>
              <p:cNvSpPr>
                <a:spLocks noEditPoints="1"/>
              </p:cNvSpPr>
              <p:nvPr/>
            </p:nvSpPr>
            <p:spPr bwMode="auto">
              <a:xfrm>
                <a:off x="445" y="1550"/>
                <a:ext cx="894" cy="894"/>
              </a:xfrm>
              <a:custGeom>
                <a:avLst/>
                <a:gdLst>
                  <a:gd name="T0" fmla="*/ 13 w 378"/>
                  <a:gd name="T1" fmla="*/ 164 h 378"/>
                  <a:gd name="T2" fmla="*/ 164 w 378"/>
                  <a:gd name="T3" fmla="*/ 364 h 378"/>
                  <a:gd name="T4" fmla="*/ 364 w 378"/>
                  <a:gd name="T5" fmla="*/ 214 h 378"/>
                  <a:gd name="T6" fmla="*/ 214 w 378"/>
                  <a:gd name="T7" fmla="*/ 14 h 378"/>
                  <a:gd name="T8" fmla="*/ 13 w 378"/>
                  <a:gd name="T9" fmla="*/ 164 h 378"/>
                  <a:gd name="T10" fmla="*/ 45 w 378"/>
                  <a:gd name="T11" fmla="*/ 169 h 378"/>
                  <a:gd name="T12" fmla="*/ 209 w 378"/>
                  <a:gd name="T13" fmla="*/ 45 h 378"/>
                  <a:gd name="T14" fmla="*/ 332 w 378"/>
                  <a:gd name="T15" fmla="*/ 209 h 378"/>
                  <a:gd name="T16" fmla="*/ 168 w 378"/>
                  <a:gd name="T17" fmla="*/ 332 h 378"/>
                  <a:gd name="T18" fmla="*/ 45 w 378"/>
                  <a:gd name="T19" fmla="*/ 16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13" y="164"/>
                    </a:moveTo>
                    <a:cubicBezTo>
                      <a:pt x="0" y="261"/>
                      <a:pt x="67" y="351"/>
                      <a:pt x="164" y="364"/>
                    </a:cubicBezTo>
                    <a:cubicBezTo>
                      <a:pt x="261" y="378"/>
                      <a:pt x="350" y="311"/>
                      <a:pt x="364" y="214"/>
                    </a:cubicBezTo>
                    <a:cubicBezTo>
                      <a:pt x="378" y="117"/>
                      <a:pt x="311" y="27"/>
                      <a:pt x="214" y="14"/>
                    </a:cubicBezTo>
                    <a:cubicBezTo>
                      <a:pt x="117" y="0"/>
                      <a:pt x="27" y="67"/>
                      <a:pt x="13" y="164"/>
                    </a:cubicBezTo>
                    <a:close/>
                    <a:moveTo>
                      <a:pt x="45" y="169"/>
                    </a:moveTo>
                    <a:cubicBezTo>
                      <a:pt x="57" y="89"/>
                      <a:pt x="130" y="34"/>
                      <a:pt x="209" y="45"/>
                    </a:cubicBezTo>
                    <a:cubicBezTo>
                      <a:pt x="288" y="57"/>
                      <a:pt x="344" y="130"/>
                      <a:pt x="332" y="209"/>
                    </a:cubicBezTo>
                    <a:cubicBezTo>
                      <a:pt x="321" y="289"/>
                      <a:pt x="248" y="344"/>
                      <a:pt x="168" y="332"/>
                    </a:cubicBezTo>
                    <a:cubicBezTo>
                      <a:pt x="89" y="321"/>
                      <a:pt x="34" y="248"/>
                      <a:pt x="45" y="169"/>
                    </a:cubicBezTo>
                    <a:close/>
                  </a:path>
                </a:pathLst>
              </a:custGeom>
              <a:solidFill>
                <a:srgbClr val="1217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9"/>
              <p:cNvSpPr>
                <a:spLocks/>
              </p:cNvSpPr>
              <p:nvPr/>
            </p:nvSpPr>
            <p:spPr bwMode="auto">
              <a:xfrm>
                <a:off x="1006" y="1732"/>
                <a:ext cx="222" cy="542"/>
              </a:xfrm>
              <a:custGeom>
                <a:avLst/>
                <a:gdLst>
                  <a:gd name="T0" fmla="*/ 60 w 94"/>
                  <a:gd name="T1" fmla="*/ 121 h 229"/>
                  <a:gd name="T2" fmla="*/ 33 w 94"/>
                  <a:gd name="T3" fmla="*/ 0 h 229"/>
                  <a:gd name="T4" fmla="*/ 87 w 94"/>
                  <a:gd name="T5" fmla="*/ 124 h 229"/>
                  <a:gd name="T6" fmla="*/ 0 w 94"/>
                  <a:gd name="T7" fmla="*/ 229 h 229"/>
                  <a:gd name="T8" fmla="*/ 60 w 94"/>
                  <a:gd name="T9" fmla="*/ 121 h 229"/>
                </a:gdLst>
                <a:ahLst/>
                <a:cxnLst>
                  <a:cxn ang="0">
                    <a:pos x="T0" y="T1"/>
                  </a:cxn>
                  <a:cxn ang="0">
                    <a:pos x="T2" y="T3"/>
                  </a:cxn>
                  <a:cxn ang="0">
                    <a:pos x="T4" y="T5"/>
                  </a:cxn>
                  <a:cxn ang="0">
                    <a:pos x="T6" y="T7"/>
                  </a:cxn>
                  <a:cxn ang="0">
                    <a:pos x="T8" y="T9"/>
                  </a:cxn>
                </a:cxnLst>
                <a:rect l="0" t="0" r="r" b="b"/>
                <a:pathLst>
                  <a:path w="94" h="229">
                    <a:moveTo>
                      <a:pt x="60" y="121"/>
                    </a:moveTo>
                    <a:cubicBezTo>
                      <a:pt x="66" y="77"/>
                      <a:pt x="56" y="34"/>
                      <a:pt x="33" y="0"/>
                    </a:cubicBezTo>
                    <a:cubicBezTo>
                      <a:pt x="72" y="27"/>
                      <a:pt x="94" y="74"/>
                      <a:pt x="87" y="124"/>
                    </a:cubicBezTo>
                    <a:cubicBezTo>
                      <a:pt x="80" y="174"/>
                      <a:pt x="45" y="214"/>
                      <a:pt x="0" y="229"/>
                    </a:cubicBezTo>
                    <a:cubicBezTo>
                      <a:pt x="32" y="202"/>
                      <a:pt x="54" y="165"/>
                      <a:pt x="60" y="1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90"/>
              <p:cNvSpPr>
                <a:spLocks/>
              </p:cNvSpPr>
              <p:nvPr/>
            </p:nvSpPr>
            <p:spPr bwMode="auto">
              <a:xfrm>
                <a:off x="696" y="2449"/>
                <a:ext cx="210" cy="664"/>
              </a:xfrm>
              <a:custGeom>
                <a:avLst/>
                <a:gdLst>
                  <a:gd name="T0" fmla="*/ 80 w 210"/>
                  <a:gd name="T1" fmla="*/ 0 h 664"/>
                  <a:gd name="T2" fmla="*/ 210 w 210"/>
                  <a:gd name="T3" fmla="*/ 16 h 664"/>
                  <a:gd name="T4" fmla="*/ 154 w 210"/>
                  <a:gd name="T5" fmla="*/ 645 h 664"/>
                  <a:gd name="T6" fmla="*/ 125 w 210"/>
                  <a:gd name="T7" fmla="*/ 664 h 664"/>
                  <a:gd name="T8" fmla="*/ 21 w 210"/>
                  <a:gd name="T9" fmla="*/ 648 h 664"/>
                  <a:gd name="T10" fmla="*/ 0 w 210"/>
                  <a:gd name="T11" fmla="*/ 624 h 664"/>
                  <a:gd name="T12" fmla="*/ 80 w 210"/>
                  <a:gd name="T13" fmla="*/ 0 h 664"/>
                </a:gdLst>
                <a:ahLst/>
                <a:cxnLst>
                  <a:cxn ang="0">
                    <a:pos x="T0" y="T1"/>
                  </a:cxn>
                  <a:cxn ang="0">
                    <a:pos x="T2" y="T3"/>
                  </a:cxn>
                  <a:cxn ang="0">
                    <a:pos x="T4" y="T5"/>
                  </a:cxn>
                  <a:cxn ang="0">
                    <a:pos x="T6" y="T7"/>
                  </a:cxn>
                  <a:cxn ang="0">
                    <a:pos x="T8" y="T9"/>
                  </a:cxn>
                  <a:cxn ang="0">
                    <a:pos x="T10" y="T11"/>
                  </a:cxn>
                  <a:cxn ang="0">
                    <a:pos x="T12" y="T13"/>
                  </a:cxn>
                </a:cxnLst>
                <a:rect l="0" t="0" r="r" b="b"/>
                <a:pathLst>
                  <a:path w="210" h="664">
                    <a:moveTo>
                      <a:pt x="80" y="0"/>
                    </a:moveTo>
                    <a:lnTo>
                      <a:pt x="210" y="16"/>
                    </a:lnTo>
                    <a:lnTo>
                      <a:pt x="154" y="645"/>
                    </a:lnTo>
                    <a:lnTo>
                      <a:pt x="125" y="664"/>
                    </a:lnTo>
                    <a:lnTo>
                      <a:pt x="21" y="648"/>
                    </a:lnTo>
                    <a:lnTo>
                      <a:pt x="0" y="624"/>
                    </a:lnTo>
                    <a:lnTo>
                      <a:pt x="80" y="0"/>
                    </a:lnTo>
                    <a:close/>
                  </a:path>
                </a:pathLst>
              </a:custGeom>
              <a:solidFill>
                <a:srgbClr val="1217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91"/>
              <p:cNvSpPr>
                <a:spLocks/>
              </p:cNvSpPr>
              <p:nvPr/>
            </p:nvSpPr>
            <p:spPr bwMode="auto">
              <a:xfrm>
                <a:off x="743" y="2454"/>
                <a:ext cx="123" cy="654"/>
              </a:xfrm>
              <a:custGeom>
                <a:avLst/>
                <a:gdLst>
                  <a:gd name="T0" fmla="*/ 73 w 123"/>
                  <a:gd name="T1" fmla="*/ 0 h 654"/>
                  <a:gd name="T2" fmla="*/ 123 w 123"/>
                  <a:gd name="T3" fmla="*/ 7 h 654"/>
                  <a:gd name="T4" fmla="*/ 59 w 123"/>
                  <a:gd name="T5" fmla="*/ 633 h 654"/>
                  <a:gd name="T6" fmla="*/ 45 w 123"/>
                  <a:gd name="T7" fmla="*/ 654 h 654"/>
                  <a:gd name="T8" fmla="*/ 7 w 123"/>
                  <a:gd name="T9" fmla="*/ 647 h 654"/>
                  <a:gd name="T10" fmla="*/ 0 w 123"/>
                  <a:gd name="T11" fmla="*/ 626 h 654"/>
                  <a:gd name="T12" fmla="*/ 73 w 123"/>
                  <a:gd name="T13" fmla="*/ 0 h 654"/>
                </a:gdLst>
                <a:ahLst/>
                <a:cxnLst>
                  <a:cxn ang="0">
                    <a:pos x="T0" y="T1"/>
                  </a:cxn>
                  <a:cxn ang="0">
                    <a:pos x="T2" y="T3"/>
                  </a:cxn>
                  <a:cxn ang="0">
                    <a:pos x="T4" y="T5"/>
                  </a:cxn>
                  <a:cxn ang="0">
                    <a:pos x="T6" y="T7"/>
                  </a:cxn>
                  <a:cxn ang="0">
                    <a:pos x="T8" y="T9"/>
                  </a:cxn>
                  <a:cxn ang="0">
                    <a:pos x="T10" y="T11"/>
                  </a:cxn>
                  <a:cxn ang="0">
                    <a:pos x="T12" y="T13"/>
                  </a:cxn>
                </a:cxnLst>
                <a:rect l="0" t="0" r="r" b="b"/>
                <a:pathLst>
                  <a:path w="123" h="654">
                    <a:moveTo>
                      <a:pt x="73" y="0"/>
                    </a:moveTo>
                    <a:lnTo>
                      <a:pt x="123" y="7"/>
                    </a:lnTo>
                    <a:lnTo>
                      <a:pt x="59" y="633"/>
                    </a:lnTo>
                    <a:lnTo>
                      <a:pt x="45" y="654"/>
                    </a:lnTo>
                    <a:lnTo>
                      <a:pt x="7" y="647"/>
                    </a:lnTo>
                    <a:lnTo>
                      <a:pt x="0" y="626"/>
                    </a:lnTo>
                    <a:lnTo>
                      <a:pt x="73" y="0"/>
                    </a:lnTo>
                    <a:close/>
                  </a:path>
                </a:pathLst>
              </a:custGeom>
              <a:solidFill>
                <a:srgbClr val="383B4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92"/>
              <p:cNvSpPr>
                <a:spLocks/>
              </p:cNvSpPr>
              <p:nvPr/>
            </p:nvSpPr>
            <p:spPr bwMode="auto">
              <a:xfrm>
                <a:off x="779" y="2387"/>
                <a:ext cx="132" cy="81"/>
              </a:xfrm>
              <a:custGeom>
                <a:avLst/>
                <a:gdLst>
                  <a:gd name="T0" fmla="*/ 0 w 56"/>
                  <a:gd name="T1" fmla="*/ 26 h 34"/>
                  <a:gd name="T2" fmla="*/ 31 w 56"/>
                  <a:gd name="T3" fmla="*/ 2 h 34"/>
                  <a:gd name="T4" fmla="*/ 54 w 56"/>
                  <a:gd name="T5" fmla="*/ 34 h 34"/>
                  <a:gd name="T6" fmla="*/ 0 w 56"/>
                  <a:gd name="T7" fmla="*/ 26 h 34"/>
                </a:gdLst>
                <a:ahLst/>
                <a:cxnLst>
                  <a:cxn ang="0">
                    <a:pos x="T0" y="T1"/>
                  </a:cxn>
                  <a:cxn ang="0">
                    <a:pos x="T2" y="T3"/>
                  </a:cxn>
                  <a:cxn ang="0">
                    <a:pos x="T4" y="T5"/>
                  </a:cxn>
                  <a:cxn ang="0">
                    <a:pos x="T6" y="T7"/>
                  </a:cxn>
                </a:cxnLst>
                <a:rect l="0" t="0" r="r" b="b"/>
                <a:pathLst>
                  <a:path w="56" h="34">
                    <a:moveTo>
                      <a:pt x="0" y="26"/>
                    </a:moveTo>
                    <a:cubicBezTo>
                      <a:pt x="2" y="11"/>
                      <a:pt x="16" y="0"/>
                      <a:pt x="31" y="2"/>
                    </a:cubicBezTo>
                    <a:cubicBezTo>
                      <a:pt x="46" y="4"/>
                      <a:pt x="56" y="18"/>
                      <a:pt x="54" y="34"/>
                    </a:cubicBezTo>
                    <a:lnTo>
                      <a:pt x="0" y="26"/>
                    </a:lnTo>
                    <a:close/>
                  </a:path>
                </a:pathLst>
              </a:custGeom>
              <a:solidFill>
                <a:srgbClr val="37434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93"/>
              <p:cNvSpPr>
                <a:spLocks noEditPoints="1"/>
              </p:cNvSpPr>
              <p:nvPr/>
            </p:nvSpPr>
            <p:spPr bwMode="auto">
              <a:xfrm>
                <a:off x="462" y="1536"/>
                <a:ext cx="896" cy="894"/>
              </a:xfrm>
              <a:custGeom>
                <a:avLst/>
                <a:gdLst>
                  <a:gd name="T0" fmla="*/ 14 w 379"/>
                  <a:gd name="T1" fmla="*/ 164 h 378"/>
                  <a:gd name="T2" fmla="*/ 165 w 379"/>
                  <a:gd name="T3" fmla="*/ 365 h 378"/>
                  <a:gd name="T4" fmla="*/ 365 w 379"/>
                  <a:gd name="T5" fmla="*/ 214 h 378"/>
                  <a:gd name="T6" fmla="*/ 214 w 379"/>
                  <a:gd name="T7" fmla="*/ 14 h 378"/>
                  <a:gd name="T8" fmla="*/ 14 w 379"/>
                  <a:gd name="T9" fmla="*/ 164 h 378"/>
                  <a:gd name="T10" fmla="*/ 46 w 379"/>
                  <a:gd name="T11" fmla="*/ 169 h 378"/>
                  <a:gd name="T12" fmla="*/ 210 w 379"/>
                  <a:gd name="T13" fmla="*/ 46 h 378"/>
                  <a:gd name="T14" fmla="*/ 333 w 379"/>
                  <a:gd name="T15" fmla="*/ 210 h 378"/>
                  <a:gd name="T16" fmla="*/ 169 w 379"/>
                  <a:gd name="T17" fmla="*/ 333 h 378"/>
                  <a:gd name="T18" fmla="*/ 46 w 379"/>
                  <a:gd name="T19" fmla="*/ 16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9" h="378">
                    <a:moveTo>
                      <a:pt x="14" y="164"/>
                    </a:moveTo>
                    <a:cubicBezTo>
                      <a:pt x="0" y="261"/>
                      <a:pt x="68" y="351"/>
                      <a:pt x="165" y="365"/>
                    </a:cubicBezTo>
                    <a:cubicBezTo>
                      <a:pt x="261" y="378"/>
                      <a:pt x="351" y="311"/>
                      <a:pt x="365" y="214"/>
                    </a:cubicBezTo>
                    <a:cubicBezTo>
                      <a:pt x="379" y="117"/>
                      <a:pt x="311" y="28"/>
                      <a:pt x="214" y="14"/>
                    </a:cubicBezTo>
                    <a:cubicBezTo>
                      <a:pt x="117" y="0"/>
                      <a:pt x="28" y="67"/>
                      <a:pt x="14" y="164"/>
                    </a:cubicBezTo>
                    <a:close/>
                    <a:moveTo>
                      <a:pt x="46" y="169"/>
                    </a:moveTo>
                    <a:cubicBezTo>
                      <a:pt x="57" y="90"/>
                      <a:pt x="130" y="34"/>
                      <a:pt x="210" y="46"/>
                    </a:cubicBezTo>
                    <a:cubicBezTo>
                      <a:pt x="289" y="57"/>
                      <a:pt x="344" y="130"/>
                      <a:pt x="333" y="210"/>
                    </a:cubicBezTo>
                    <a:cubicBezTo>
                      <a:pt x="322" y="289"/>
                      <a:pt x="248" y="344"/>
                      <a:pt x="169" y="333"/>
                    </a:cubicBezTo>
                    <a:cubicBezTo>
                      <a:pt x="90" y="322"/>
                      <a:pt x="35" y="248"/>
                      <a:pt x="46" y="169"/>
                    </a:cubicBezTo>
                    <a:close/>
                  </a:path>
                </a:pathLst>
              </a:custGeom>
              <a:solidFill>
                <a:srgbClr val="37434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94"/>
              <p:cNvSpPr>
                <a:spLocks/>
              </p:cNvSpPr>
              <p:nvPr/>
            </p:nvSpPr>
            <p:spPr bwMode="auto">
              <a:xfrm>
                <a:off x="753" y="2472"/>
                <a:ext cx="21" cy="74"/>
              </a:xfrm>
              <a:custGeom>
                <a:avLst/>
                <a:gdLst>
                  <a:gd name="T0" fmla="*/ 9 w 9"/>
                  <a:gd name="T1" fmla="*/ 0 h 31"/>
                  <a:gd name="T2" fmla="*/ 5 w 9"/>
                  <a:gd name="T3" fmla="*/ 31 h 31"/>
                  <a:gd name="T4" fmla="*/ 9 w 9"/>
                  <a:gd name="T5" fmla="*/ 0 h 31"/>
                </a:gdLst>
                <a:ahLst/>
                <a:cxnLst>
                  <a:cxn ang="0">
                    <a:pos x="T0" y="T1"/>
                  </a:cxn>
                  <a:cxn ang="0">
                    <a:pos x="T2" y="T3"/>
                  </a:cxn>
                  <a:cxn ang="0">
                    <a:pos x="T4" y="T5"/>
                  </a:cxn>
                </a:cxnLst>
                <a:rect l="0" t="0" r="r" b="b"/>
                <a:pathLst>
                  <a:path w="9" h="31">
                    <a:moveTo>
                      <a:pt x="9" y="0"/>
                    </a:moveTo>
                    <a:cubicBezTo>
                      <a:pt x="5" y="31"/>
                      <a:pt x="5" y="31"/>
                      <a:pt x="5" y="31"/>
                    </a:cubicBezTo>
                    <a:cubicBezTo>
                      <a:pt x="0" y="21"/>
                      <a:pt x="2" y="8"/>
                      <a:pt x="9" y="0"/>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95"/>
              <p:cNvSpPr>
                <a:spLocks/>
              </p:cNvSpPr>
              <p:nvPr/>
            </p:nvSpPr>
            <p:spPr bwMode="auto">
              <a:xfrm>
                <a:off x="566" y="2508"/>
                <a:ext cx="681" cy="581"/>
              </a:xfrm>
              <a:custGeom>
                <a:avLst/>
                <a:gdLst>
                  <a:gd name="T0" fmla="*/ 25 w 288"/>
                  <a:gd name="T1" fmla="*/ 66 h 246"/>
                  <a:gd name="T2" fmla="*/ 23 w 288"/>
                  <a:gd name="T3" fmla="*/ 65 h 246"/>
                  <a:gd name="T4" fmla="*/ 8 w 288"/>
                  <a:gd name="T5" fmla="*/ 81 h 246"/>
                  <a:gd name="T6" fmla="*/ 21 w 288"/>
                  <a:gd name="T7" fmla="*/ 110 h 246"/>
                  <a:gd name="T8" fmla="*/ 6 w 288"/>
                  <a:gd name="T9" fmla="*/ 126 h 246"/>
                  <a:gd name="T10" fmla="*/ 19 w 288"/>
                  <a:gd name="T11" fmla="*/ 156 h 246"/>
                  <a:gd name="T12" fmla="*/ 4 w 288"/>
                  <a:gd name="T13" fmla="*/ 172 h 246"/>
                  <a:gd name="T14" fmla="*/ 21 w 288"/>
                  <a:gd name="T15" fmla="*/ 203 h 246"/>
                  <a:gd name="T16" fmla="*/ 134 w 288"/>
                  <a:gd name="T17" fmla="*/ 238 h 246"/>
                  <a:gd name="T18" fmla="*/ 190 w 288"/>
                  <a:gd name="T19" fmla="*/ 232 h 246"/>
                  <a:gd name="T20" fmla="*/ 258 w 288"/>
                  <a:gd name="T21" fmla="*/ 246 h 246"/>
                  <a:gd name="T22" fmla="*/ 288 w 288"/>
                  <a:gd name="T23" fmla="*/ 106 h 246"/>
                  <a:gd name="T24" fmla="*/ 249 w 288"/>
                  <a:gd name="T25" fmla="*/ 94 h 246"/>
                  <a:gd name="T26" fmla="*/ 207 w 288"/>
                  <a:gd name="T27" fmla="*/ 19 h 246"/>
                  <a:gd name="T28" fmla="*/ 198 w 288"/>
                  <a:gd name="T29" fmla="*/ 16 h 246"/>
                  <a:gd name="T30" fmla="*/ 142 w 288"/>
                  <a:gd name="T31" fmla="*/ 0 h 246"/>
                  <a:gd name="T32" fmla="*/ 139 w 288"/>
                  <a:gd name="T33" fmla="*/ 41 h 246"/>
                  <a:gd name="T34" fmla="*/ 158 w 288"/>
                  <a:gd name="T35" fmla="*/ 46 h 246"/>
                  <a:gd name="T36" fmla="*/ 155 w 288"/>
                  <a:gd name="T37" fmla="*/ 53 h 246"/>
                  <a:gd name="T38" fmla="*/ 40 w 288"/>
                  <a:gd name="T39" fmla="*/ 18 h 246"/>
                  <a:gd name="T40" fmla="*/ 9 w 288"/>
                  <a:gd name="T41" fmla="*/ 35 h 246"/>
                  <a:gd name="T42" fmla="*/ 25 w 288"/>
                  <a:gd name="T43" fmla="*/ 6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246">
                    <a:moveTo>
                      <a:pt x="25" y="66"/>
                    </a:moveTo>
                    <a:cubicBezTo>
                      <a:pt x="23" y="65"/>
                      <a:pt x="23" y="65"/>
                      <a:pt x="23" y="65"/>
                    </a:cubicBezTo>
                    <a:cubicBezTo>
                      <a:pt x="16" y="68"/>
                      <a:pt x="11" y="73"/>
                      <a:pt x="8" y="81"/>
                    </a:cubicBezTo>
                    <a:cubicBezTo>
                      <a:pt x="5" y="93"/>
                      <a:pt x="11" y="105"/>
                      <a:pt x="21" y="110"/>
                    </a:cubicBezTo>
                    <a:cubicBezTo>
                      <a:pt x="14" y="113"/>
                      <a:pt x="9" y="119"/>
                      <a:pt x="6" y="126"/>
                    </a:cubicBezTo>
                    <a:cubicBezTo>
                      <a:pt x="3" y="138"/>
                      <a:pt x="9" y="151"/>
                      <a:pt x="19" y="156"/>
                    </a:cubicBezTo>
                    <a:cubicBezTo>
                      <a:pt x="12" y="159"/>
                      <a:pt x="7" y="165"/>
                      <a:pt x="4" y="172"/>
                    </a:cubicBezTo>
                    <a:cubicBezTo>
                      <a:pt x="0" y="185"/>
                      <a:pt x="8" y="199"/>
                      <a:pt x="21" y="203"/>
                    </a:cubicBezTo>
                    <a:cubicBezTo>
                      <a:pt x="134" y="238"/>
                      <a:pt x="134" y="238"/>
                      <a:pt x="134" y="238"/>
                    </a:cubicBezTo>
                    <a:cubicBezTo>
                      <a:pt x="154" y="244"/>
                      <a:pt x="174" y="241"/>
                      <a:pt x="190" y="232"/>
                    </a:cubicBezTo>
                    <a:cubicBezTo>
                      <a:pt x="258" y="246"/>
                      <a:pt x="258" y="246"/>
                      <a:pt x="258" y="246"/>
                    </a:cubicBezTo>
                    <a:cubicBezTo>
                      <a:pt x="288" y="106"/>
                      <a:pt x="288" y="106"/>
                      <a:pt x="288" y="106"/>
                    </a:cubicBezTo>
                    <a:cubicBezTo>
                      <a:pt x="249" y="94"/>
                      <a:pt x="249" y="94"/>
                      <a:pt x="249" y="94"/>
                    </a:cubicBezTo>
                    <a:cubicBezTo>
                      <a:pt x="254" y="62"/>
                      <a:pt x="237" y="28"/>
                      <a:pt x="207" y="19"/>
                    </a:cubicBezTo>
                    <a:cubicBezTo>
                      <a:pt x="207" y="19"/>
                      <a:pt x="198" y="16"/>
                      <a:pt x="198" y="16"/>
                    </a:cubicBezTo>
                    <a:cubicBezTo>
                      <a:pt x="142" y="0"/>
                      <a:pt x="142" y="0"/>
                      <a:pt x="142" y="0"/>
                    </a:cubicBezTo>
                    <a:cubicBezTo>
                      <a:pt x="139" y="41"/>
                      <a:pt x="139" y="41"/>
                      <a:pt x="139" y="41"/>
                    </a:cubicBezTo>
                    <a:cubicBezTo>
                      <a:pt x="158" y="46"/>
                      <a:pt x="158" y="46"/>
                      <a:pt x="158" y="46"/>
                    </a:cubicBezTo>
                    <a:cubicBezTo>
                      <a:pt x="155" y="53"/>
                      <a:pt x="155" y="53"/>
                      <a:pt x="155" y="53"/>
                    </a:cubicBezTo>
                    <a:cubicBezTo>
                      <a:pt x="40" y="18"/>
                      <a:pt x="40" y="18"/>
                      <a:pt x="40" y="18"/>
                    </a:cubicBezTo>
                    <a:cubicBezTo>
                      <a:pt x="27" y="14"/>
                      <a:pt x="13" y="21"/>
                      <a:pt x="9" y="35"/>
                    </a:cubicBezTo>
                    <a:cubicBezTo>
                      <a:pt x="5" y="48"/>
                      <a:pt x="12" y="62"/>
                      <a:pt x="25" y="66"/>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96"/>
              <p:cNvSpPr>
                <a:spLocks/>
              </p:cNvSpPr>
              <p:nvPr/>
            </p:nvSpPr>
            <p:spPr bwMode="auto">
              <a:xfrm>
                <a:off x="1174" y="2711"/>
                <a:ext cx="2688" cy="752"/>
              </a:xfrm>
              <a:custGeom>
                <a:avLst/>
                <a:gdLst>
                  <a:gd name="T0" fmla="*/ 82 w 2688"/>
                  <a:gd name="T1" fmla="*/ 0 h 752"/>
                  <a:gd name="T2" fmla="*/ 2688 w 2688"/>
                  <a:gd name="T3" fmla="*/ 752 h 752"/>
                  <a:gd name="T4" fmla="*/ 0 w 2688"/>
                  <a:gd name="T5" fmla="*/ 397 h 752"/>
                  <a:gd name="T6" fmla="*/ 82 w 2688"/>
                  <a:gd name="T7" fmla="*/ 0 h 752"/>
                </a:gdLst>
                <a:ahLst/>
                <a:cxnLst>
                  <a:cxn ang="0">
                    <a:pos x="T0" y="T1"/>
                  </a:cxn>
                  <a:cxn ang="0">
                    <a:pos x="T2" y="T3"/>
                  </a:cxn>
                  <a:cxn ang="0">
                    <a:pos x="T4" y="T5"/>
                  </a:cxn>
                  <a:cxn ang="0">
                    <a:pos x="T6" y="T7"/>
                  </a:cxn>
                </a:cxnLst>
                <a:rect l="0" t="0" r="r" b="b"/>
                <a:pathLst>
                  <a:path w="2688" h="752">
                    <a:moveTo>
                      <a:pt x="82" y="0"/>
                    </a:moveTo>
                    <a:lnTo>
                      <a:pt x="2688" y="752"/>
                    </a:lnTo>
                    <a:lnTo>
                      <a:pt x="0" y="397"/>
                    </a:lnTo>
                    <a:lnTo>
                      <a:pt x="82" y="0"/>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97"/>
              <p:cNvSpPr>
                <a:spLocks/>
              </p:cNvSpPr>
              <p:nvPr/>
            </p:nvSpPr>
            <p:spPr bwMode="auto">
              <a:xfrm>
                <a:off x="5874" y="5130"/>
                <a:ext cx="719" cy="898"/>
              </a:xfrm>
              <a:custGeom>
                <a:avLst/>
                <a:gdLst>
                  <a:gd name="T0" fmla="*/ 221 w 304"/>
                  <a:gd name="T1" fmla="*/ 376 h 380"/>
                  <a:gd name="T2" fmla="*/ 230 w 304"/>
                  <a:gd name="T3" fmla="*/ 353 h 380"/>
                  <a:gd name="T4" fmla="*/ 179 w 304"/>
                  <a:gd name="T5" fmla="*/ 236 h 380"/>
                  <a:gd name="T6" fmla="*/ 180 w 304"/>
                  <a:gd name="T7" fmla="*/ 236 h 380"/>
                  <a:gd name="T8" fmla="*/ 209 w 304"/>
                  <a:gd name="T9" fmla="*/ 288 h 380"/>
                  <a:gd name="T10" fmla="*/ 255 w 304"/>
                  <a:gd name="T11" fmla="*/ 340 h 380"/>
                  <a:gd name="T12" fmla="*/ 280 w 304"/>
                  <a:gd name="T13" fmla="*/ 342 h 380"/>
                  <a:gd name="T14" fmla="*/ 282 w 304"/>
                  <a:gd name="T15" fmla="*/ 317 h 380"/>
                  <a:gd name="T16" fmla="*/ 233 w 304"/>
                  <a:gd name="T17" fmla="*/ 262 h 380"/>
                  <a:gd name="T18" fmla="*/ 201 w 304"/>
                  <a:gd name="T19" fmla="*/ 206 h 380"/>
                  <a:gd name="T20" fmla="*/ 189 w 304"/>
                  <a:gd name="T21" fmla="*/ 124 h 380"/>
                  <a:gd name="T22" fmla="*/ 202 w 304"/>
                  <a:gd name="T23" fmla="*/ 113 h 380"/>
                  <a:gd name="T24" fmla="*/ 267 w 304"/>
                  <a:gd name="T25" fmla="*/ 158 h 380"/>
                  <a:gd name="T26" fmla="*/ 300 w 304"/>
                  <a:gd name="T27" fmla="*/ 151 h 380"/>
                  <a:gd name="T28" fmla="*/ 304 w 304"/>
                  <a:gd name="T29" fmla="*/ 140 h 380"/>
                  <a:gd name="T30" fmla="*/ 164 w 304"/>
                  <a:gd name="T31" fmla="*/ 45 h 380"/>
                  <a:gd name="T32" fmla="*/ 119 w 304"/>
                  <a:gd name="T33" fmla="*/ 37 h 380"/>
                  <a:gd name="T34" fmla="*/ 74 w 304"/>
                  <a:gd name="T35" fmla="*/ 0 h 380"/>
                  <a:gd name="T36" fmla="*/ 0 w 304"/>
                  <a:gd name="T37" fmla="*/ 88 h 380"/>
                  <a:gd name="T38" fmla="*/ 20 w 304"/>
                  <a:gd name="T39" fmla="*/ 112 h 380"/>
                  <a:gd name="T40" fmla="*/ 18 w 304"/>
                  <a:gd name="T41" fmla="*/ 144 h 380"/>
                  <a:gd name="T42" fmla="*/ 105 w 304"/>
                  <a:gd name="T43" fmla="*/ 344 h 380"/>
                  <a:gd name="T44" fmla="*/ 129 w 304"/>
                  <a:gd name="T45" fmla="*/ 353 h 380"/>
                  <a:gd name="T46" fmla="*/ 138 w 304"/>
                  <a:gd name="T47" fmla="*/ 330 h 380"/>
                  <a:gd name="T48" fmla="*/ 110 w 304"/>
                  <a:gd name="T49" fmla="*/ 267 h 380"/>
                  <a:gd name="T50" fmla="*/ 112 w 304"/>
                  <a:gd name="T51" fmla="*/ 266 h 380"/>
                  <a:gd name="T52" fmla="*/ 152 w 304"/>
                  <a:gd name="T53" fmla="*/ 359 h 380"/>
                  <a:gd name="T54" fmla="*/ 176 w 304"/>
                  <a:gd name="T55" fmla="*/ 368 h 380"/>
                  <a:gd name="T56" fmla="*/ 185 w 304"/>
                  <a:gd name="T57" fmla="*/ 344 h 380"/>
                  <a:gd name="T58" fmla="*/ 144 w 304"/>
                  <a:gd name="T59" fmla="*/ 252 h 380"/>
                  <a:gd name="T60" fmla="*/ 146 w 304"/>
                  <a:gd name="T61" fmla="*/ 251 h 380"/>
                  <a:gd name="T62" fmla="*/ 197 w 304"/>
                  <a:gd name="T63" fmla="*/ 367 h 380"/>
                  <a:gd name="T64" fmla="*/ 221 w 304"/>
                  <a:gd name="T65" fmla="*/ 37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80">
                    <a:moveTo>
                      <a:pt x="221" y="376"/>
                    </a:moveTo>
                    <a:cubicBezTo>
                      <a:pt x="230" y="372"/>
                      <a:pt x="234" y="362"/>
                      <a:pt x="230" y="353"/>
                    </a:cubicBezTo>
                    <a:cubicBezTo>
                      <a:pt x="230" y="353"/>
                      <a:pt x="198" y="280"/>
                      <a:pt x="179" y="236"/>
                    </a:cubicBezTo>
                    <a:cubicBezTo>
                      <a:pt x="180" y="236"/>
                      <a:pt x="180" y="236"/>
                      <a:pt x="180" y="236"/>
                    </a:cubicBezTo>
                    <a:cubicBezTo>
                      <a:pt x="209" y="288"/>
                      <a:pt x="209" y="288"/>
                      <a:pt x="209" y="288"/>
                    </a:cubicBezTo>
                    <a:cubicBezTo>
                      <a:pt x="255" y="340"/>
                      <a:pt x="255" y="340"/>
                      <a:pt x="255" y="340"/>
                    </a:cubicBezTo>
                    <a:cubicBezTo>
                      <a:pt x="262" y="348"/>
                      <a:pt x="273" y="348"/>
                      <a:pt x="280" y="342"/>
                    </a:cubicBezTo>
                    <a:cubicBezTo>
                      <a:pt x="287" y="335"/>
                      <a:pt x="288" y="324"/>
                      <a:pt x="282" y="317"/>
                    </a:cubicBezTo>
                    <a:cubicBezTo>
                      <a:pt x="233" y="262"/>
                      <a:pt x="233" y="262"/>
                      <a:pt x="233" y="262"/>
                    </a:cubicBezTo>
                    <a:cubicBezTo>
                      <a:pt x="201" y="206"/>
                      <a:pt x="201" y="206"/>
                      <a:pt x="201" y="206"/>
                    </a:cubicBezTo>
                    <a:cubicBezTo>
                      <a:pt x="189" y="124"/>
                      <a:pt x="189" y="124"/>
                      <a:pt x="189" y="124"/>
                    </a:cubicBezTo>
                    <a:cubicBezTo>
                      <a:pt x="202" y="113"/>
                      <a:pt x="202" y="113"/>
                      <a:pt x="202" y="113"/>
                    </a:cubicBezTo>
                    <a:cubicBezTo>
                      <a:pt x="203" y="114"/>
                      <a:pt x="267" y="158"/>
                      <a:pt x="267" y="158"/>
                    </a:cubicBezTo>
                    <a:cubicBezTo>
                      <a:pt x="278" y="165"/>
                      <a:pt x="293" y="162"/>
                      <a:pt x="300" y="151"/>
                    </a:cubicBezTo>
                    <a:cubicBezTo>
                      <a:pt x="302" y="148"/>
                      <a:pt x="304" y="144"/>
                      <a:pt x="304" y="140"/>
                    </a:cubicBezTo>
                    <a:cubicBezTo>
                      <a:pt x="164" y="45"/>
                      <a:pt x="164" y="45"/>
                      <a:pt x="164" y="45"/>
                    </a:cubicBezTo>
                    <a:cubicBezTo>
                      <a:pt x="150" y="35"/>
                      <a:pt x="134" y="33"/>
                      <a:pt x="119" y="37"/>
                    </a:cubicBezTo>
                    <a:cubicBezTo>
                      <a:pt x="74" y="0"/>
                      <a:pt x="74" y="0"/>
                      <a:pt x="74" y="0"/>
                    </a:cubicBezTo>
                    <a:cubicBezTo>
                      <a:pt x="0" y="88"/>
                      <a:pt x="0" y="88"/>
                      <a:pt x="0" y="88"/>
                    </a:cubicBezTo>
                    <a:cubicBezTo>
                      <a:pt x="20" y="112"/>
                      <a:pt x="20" y="112"/>
                      <a:pt x="20" y="112"/>
                    </a:cubicBezTo>
                    <a:cubicBezTo>
                      <a:pt x="11" y="120"/>
                      <a:pt x="14" y="137"/>
                      <a:pt x="18" y="144"/>
                    </a:cubicBezTo>
                    <a:cubicBezTo>
                      <a:pt x="105" y="344"/>
                      <a:pt x="105" y="344"/>
                      <a:pt x="105" y="344"/>
                    </a:cubicBezTo>
                    <a:cubicBezTo>
                      <a:pt x="109" y="353"/>
                      <a:pt x="120" y="357"/>
                      <a:pt x="129" y="353"/>
                    </a:cubicBezTo>
                    <a:cubicBezTo>
                      <a:pt x="138" y="349"/>
                      <a:pt x="142" y="339"/>
                      <a:pt x="138" y="330"/>
                    </a:cubicBezTo>
                    <a:cubicBezTo>
                      <a:pt x="110" y="267"/>
                      <a:pt x="110" y="267"/>
                      <a:pt x="110" y="267"/>
                    </a:cubicBezTo>
                    <a:cubicBezTo>
                      <a:pt x="112" y="266"/>
                      <a:pt x="112" y="266"/>
                      <a:pt x="112" y="266"/>
                    </a:cubicBezTo>
                    <a:cubicBezTo>
                      <a:pt x="152" y="359"/>
                      <a:pt x="152" y="359"/>
                      <a:pt x="152" y="359"/>
                    </a:cubicBezTo>
                    <a:cubicBezTo>
                      <a:pt x="156" y="368"/>
                      <a:pt x="167" y="372"/>
                      <a:pt x="176" y="368"/>
                    </a:cubicBezTo>
                    <a:cubicBezTo>
                      <a:pt x="185" y="364"/>
                      <a:pt x="189" y="353"/>
                      <a:pt x="185" y="344"/>
                    </a:cubicBezTo>
                    <a:cubicBezTo>
                      <a:pt x="144" y="252"/>
                      <a:pt x="144" y="252"/>
                      <a:pt x="144" y="252"/>
                    </a:cubicBezTo>
                    <a:cubicBezTo>
                      <a:pt x="146" y="251"/>
                      <a:pt x="146" y="251"/>
                      <a:pt x="146" y="251"/>
                    </a:cubicBezTo>
                    <a:cubicBezTo>
                      <a:pt x="197" y="367"/>
                      <a:pt x="197" y="367"/>
                      <a:pt x="197" y="367"/>
                    </a:cubicBezTo>
                    <a:cubicBezTo>
                      <a:pt x="201" y="376"/>
                      <a:pt x="212" y="380"/>
                      <a:pt x="221" y="376"/>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98"/>
              <p:cNvSpPr>
                <a:spLocks/>
              </p:cNvSpPr>
              <p:nvPr/>
            </p:nvSpPr>
            <p:spPr bwMode="auto">
              <a:xfrm>
                <a:off x="6196" y="5463"/>
                <a:ext cx="608" cy="454"/>
              </a:xfrm>
              <a:custGeom>
                <a:avLst/>
                <a:gdLst>
                  <a:gd name="T0" fmla="*/ 225 w 257"/>
                  <a:gd name="T1" fmla="*/ 180 h 192"/>
                  <a:gd name="T2" fmla="*/ 208 w 257"/>
                  <a:gd name="T3" fmla="*/ 190 h 192"/>
                  <a:gd name="T4" fmla="*/ 12 w 257"/>
                  <a:gd name="T5" fmla="*/ 135 h 192"/>
                  <a:gd name="T6" fmla="*/ 2 w 257"/>
                  <a:gd name="T7" fmla="*/ 118 h 192"/>
                  <a:gd name="T8" fmla="*/ 32 w 257"/>
                  <a:gd name="T9" fmla="*/ 12 h 192"/>
                  <a:gd name="T10" fmla="*/ 49 w 257"/>
                  <a:gd name="T11" fmla="*/ 2 h 192"/>
                  <a:gd name="T12" fmla="*/ 245 w 257"/>
                  <a:gd name="T13" fmla="*/ 57 h 192"/>
                  <a:gd name="T14" fmla="*/ 255 w 257"/>
                  <a:gd name="T15" fmla="*/ 74 h 192"/>
                  <a:gd name="T16" fmla="*/ 225 w 257"/>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92">
                    <a:moveTo>
                      <a:pt x="225" y="180"/>
                    </a:moveTo>
                    <a:cubicBezTo>
                      <a:pt x="223" y="188"/>
                      <a:pt x="216" y="192"/>
                      <a:pt x="208" y="190"/>
                    </a:cubicBezTo>
                    <a:cubicBezTo>
                      <a:pt x="12" y="135"/>
                      <a:pt x="12" y="135"/>
                      <a:pt x="12" y="135"/>
                    </a:cubicBezTo>
                    <a:cubicBezTo>
                      <a:pt x="4" y="133"/>
                      <a:pt x="0" y="125"/>
                      <a:pt x="2" y="118"/>
                    </a:cubicBezTo>
                    <a:cubicBezTo>
                      <a:pt x="32" y="12"/>
                      <a:pt x="32" y="12"/>
                      <a:pt x="32" y="12"/>
                    </a:cubicBezTo>
                    <a:cubicBezTo>
                      <a:pt x="34" y="4"/>
                      <a:pt x="42" y="0"/>
                      <a:pt x="49" y="2"/>
                    </a:cubicBezTo>
                    <a:cubicBezTo>
                      <a:pt x="245" y="57"/>
                      <a:pt x="245" y="57"/>
                      <a:pt x="245" y="57"/>
                    </a:cubicBezTo>
                    <a:cubicBezTo>
                      <a:pt x="253" y="59"/>
                      <a:pt x="257" y="66"/>
                      <a:pt x="255" y="74"/>
                    </a:cubicBezTo>
                    <a:lnTo>
                      <a:pt x="225" y="180"/>
                    </a:lnTo>
                    <a:close/>
                  </a:path>
                </a:pathLst>
              </a:custGeom>
              <a:solidFill>
                <a:srgbClr val="FFD2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99"/>
              <p:cNvSpPr>
                <a:spLocks/>
              </p:cNvSpPr>
              <p:nvPr/>
            </p:nvSpPr>
            <p:spPr bwMode="auto">
              <a:xfrm>
                <a:off x="6194" y="5458"/>
                <a:ext cx="607" cy="452"/>
              </a:xfrm>
              <a:custGeom>
                <a:avLst/>
                <a:gdLst>
                  <a:gd name="T0" fmla="*/ 225 w 257"/>
                  <a:gd name="T1" fmla="*/ 180 h 191"/>
                  <a:gd name="T2" fmla="*/ 208 w 257"/>
                  <a:gd name="T3" fmla="*/ 189 h 191"/>
                  <a:gd name="T4" fmla="*/ 12 w 257"/>
                  <a:gd name="T5" fmla="*/ 135 h 191"/>
                  <a:gd name="T6" fmla="*/ 2 w 257"/>
                  <a:gd name="T7" fmla="*/ 118 h 191"/>
                  <a:gd name="T8" fmla="*/ 32 w 257"/>
                  <a:gd name="T9" fmla="*/ 11 h 191"/>
                  <a:gd name="T10" fmla="*/ 49 w 257"/>
                  <a:gd name="T11" fmla="*/ 2 h 191"/>
                  <a:gd name="T12" fmla="*/ 245 w 257"/>
                  <a:gd name="T13" fmla="*/ 56 h 191"/>
                  <a:gd name="T14" fmla="*/ 255 w 257"/>
                  <a:gd name="T15" fmla="*/ 73 h 191"/>
                  <a:gd name="T16" fmla="*/ 225 w 257"/>
                  <a:gd name="T17" fmla="*/ 18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91">
                    <a:moveTo>
                      <a:pt x="225" y="180"/>
                    </a:moveTo>
                    <a:cubicBezTo>
                      <a:pt x="223" y="187"/>
                      <a:pt x="216" y="191"/>
                      <a:pt x="208" y="189"/>
                    </a:cubicBezTo>
                    <a:cubicBezTo>
                      <a:pt x="12" y="135"/>
                      <a:pt x="12" y="135"/>
                      <a:pt x="12" y="135"/>
                    </a:cubicBezTo>
                    <a:cubicBezTo>
                      <a:pt x="5" y="133"/>
                      <a:pt x="0" y="125"/>
                      <a:pt x="2" y="118"/>
                    </a:cubicBezTo>
                    <a:cubicBezTo>
                      <a:pt x="32" y="11"/>
                      <a:pt x="32" y="11"/>
                      <a:pt x="32" y="11"/>
                    </a:cubicBezTo>
                    <a:cubicBezTo>
                      <a:pt x="34" y="4"/>
                      <a:pt x="42" y="0"/>
                      <a:pt x="49" y="2"/>
                    </a:cubicBezTo>
                    <a:cubicBezTo>
                      <a:pt x="245" y="56"/>
                      <a:pt x="245" y="56"/>
                      <a:pt x="245" y="56"/>
                    </a:cubicBezTo>
                    <a:cubicBezTo>
                      <a:pt x="253" y="58"/>
                      <a:pt x="257" y="66"/>
                      <a:pt x="255" y="73"/>
                    </a:cubicBezTo>
                    <a:lnTo>
                      <a:pt x="225" y="180"/>
                    </a:lnTo>
                    <a:close/>
                  </a:path>
                </a:pathLst>
              </a:custGeom>
              <a:solidFill>
                <a:srgbClr val="F6921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00"/>
              <p:cNvSpPr>
                <a:spLocks/>
              </p:cNvSpPr>
              <p:nvPr/>
            </p:nvSpPr>
            <p:spPr bwMode="auto">
              <a:xfrm>
                <a:off x="6227" y="5595"/>
                <a:ext cx="539" cy="187"/>
              </a:xfrm>
              <a:custGeom>
                <a:avLst/>
                <a:gdLst>
                  <a:gd name="T0" fmla="*/ 527 w 539"/>
                  <a:gd name="T1" fmla="*/ 187 h 187"/>
                  <a:gd name="T2" fmla="*/ 0 w 539"/>
                  <a:gd name="T3" fmla="*/ 41 h 187"/>
                  <a:gd name="T4" fmla="*/ 11 w 539"/>
                  <a:gd name="T5" fmla="*/ 0 h 187"/>
                  <a:gd name="T6" fmla="*/ 539 w 539"/>
                  <a:gd name="T7" fmla="*/ 147 h 187"/>
                  <a:gd name="T8" fmla="*/ 527 w 539"/>
                  <a:gd name="T9" fmla="*/ 187 h 187"/>
                </a:gdLst>
                <a:ahLst/>
                <a:cxnLst>
                  <a:cxn ang="0">
                    <a:pos x="T0" y="T1"/>
                  </a:cxn>
                  <a:cxn ang="0">
                    <a:pos x="T2" y="T3"/>
                  </a:cxn>
                  <a:cxn ang="0">
                    <a:pos x="T4" y="T5"/>
                  </a:cxn>
                  <a:cxn ang="0">
                    <a:pos x="T6" y="T7"/>
                  </a:cxn>
                  <a:cxn ang="0">
                    <a:pos x="T8" y="T9"/>
                  </a:cxn>
                </a:cxnLst>
                <a:rect l="0" t="0" r="r" b="b"/>
                <a:pathLst>
                  <a:path w="539" h="187">
                    <a:moveTo>
                      <a:pt x="527" y="187"/>
                    </a:moveTo>
                    <a:lnTo>
                      <a:pt x="0" y="41"/>
                    </a:lnTo>
                    <a:lnTo>
                      <a:pt x="11" y="0"/>
                    </a:lnTo>
                    <a:lnTo>
                      <a:pt x="539" y="147"/>
                    </a:lnTo>
                    <a:lnTo>
                      <a:pt x="527" y="18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01"/>
              <p:cNvSpPr>
                <a:spLocks/>
              </p:cNvSpPr>
              <p:nvPr/>
            </p:nvSpPr>
            <p:spPr bwMode="auto">
              <a:xfrm>
                <a:off x="6234" y="5558"/>
                <a:ext cx="541" cy="205"/>
              </a:xfrm>
              <a:custGeom>
                <a:avLst/>
                <a:gdLst>
                  <a:gd name="T0" fmla="*/ 527 w 541"/>
                  <a:gd name="T1" fmla="*/ 205 h 205"/>
                  <a:gd name="T2" fmla="*/ 0 w 541"/>
                  <a:gd name="T3" fmla="*/ 56 h 205"/>
                  <a:gd name="T4" fmla="*/ 14 w 541"/>
                  <a:gd name="T5" fmla="*/ 0 h 205"/>
                  <a:gd name="T6" fmla="*/ 541 w 541"/>
                  <a:gd name="T7" fmla="*/ 146 h 205"/>
                  <a:gd name="T8" fmla="*/ 527 w 541"/>
                  <a:gd name="T9" fmla="*/ 205 h 205"/>
                </a:gdLst>
                <a:ahLst/>
                <a:cxnLst>
                  <a:cxn ang="0">
                    <a:pos x="T0" y="T1"/>
                  </a:cxn>
                  <a:cxn ang="0">
                    <a:pos x="T2" y="T3"/>
                  </a:cxn>
                  <a:cxn ang="0">
                    <a:pos x="T4" y="T5"/>
                  </a:cxn>
                  <a:cxn ang="0">
                    <a:pos x="T6" y="T7"/>
                  </a:cxn>
                  <a:cxn ang="0">
                    <a:pos x="T8" y="T9"/>
                  </a:cxn>
                </a:cxnLst>
                <a:rect l="0" t="0" r="r" b="b"/>
                <a:pathLst>
                  <a:path w="541" h="205">
                    <a:moveTo>
                      <a:pt x="527" y="205"/>
                    </a:moveTo>
                    <a:lnTo>
                      <a:pt x="0" y="56"/>
                    </a:lnTo>
                    <a:lnTo>
                      <a:pt x="14" y="0"/>
                    </a:lnTo>
                    <a:lnTo>
                      <a:pt x="541" y="146"/>
                    </a:lnTo>
                    <a:lnTo>
                      <a:pt x="527" y="205"/>
                    </a:lnTo>
                    <a:close/>
                  </a:path>
                </a:pathLst>
              </a:custGeom>
              <a:solidFill>
                <a:srgbClr val="21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02"/>
              <p:cNvSpPr>
                <a:spLocks/>
              </p:cNvSpPr>
              <p:nvPr/>
            </p:nvSpPr>
            <p:spPr bwMode="auto">
              <a:xfrm>
                <a:off x="6248" y="5685"/>
                <a:ext cx="106" cy="38"/>
              </a:xfrm>
              <a:custGeom>
                <a:avLst/>
                <a:gdLst>
                  <a:gd name="T0" fmla="*/ 102 w 106"/>
                  <a:gd name="T1" fmla="*/ 38 h 38"/>
                  <a:gd name="T2" fmla="*/ 0 w 106"/>
                  <a:gd name="T3" fmla="*/ 10 h 38"/>
                  <a:gd name="T4" fmla="*/ 5 w 106"/>
                  <a:gd name="T5" fmla="*/ 0 h 38"/>
                  <a:gd name="T6" fmla="*/ 106 w 106"/>
                  <a:gd name="T7" fmla="*/ 29 h 38"/>
                  <a:gd name="T8" fmla="*/ 102 w 106"/>
                  <a:gd name="T9" fmla="*/ 38 h 38"/>
                </a:gdLst>
                <a:ahLst/>
                <a:cxnLst>
                  <a:cxn ang="0">
                    <a:pos x="T0" y="T1"/>
                  </a:cxn>
                  <a:cxn ang="0">
                    <a:pos x="T2" y="T3"/>
                  </a:cxn>
                  <a:cxn ang="0">
                    <a:pos x="T4" y="T5"/>
                  </a:cxn>
                  <a:cxn ang="0">
                    <a:pos x="T6" y="T7"/>
                  </a:cxn>
                  <a:cxn ang="0">
                    <a:pos x="T8" y="T9"/>
                  </a:cxn>
                </a:cxnLst>
                <a:rect l="0" t="0" r="r" b="b"/>
                <a:pathLst>
                  <a:path w="106" h="38">
                    <a:moveTo>
                      <a:pt x="102" y="38"/>
                    </a:moveTo>
                    <a:lnTo>
                      <a:pt x="0" y="10"/>
                    </a:lnTo>
                    <a:lnTo>
                      <a:pt x="5" y="0"/>
                    </a:lnTo>
                    <a:lnTo>
                      <a:pt x="106" y="29"/>
                    </a:lnTo>
                    <a:lnTo>
                      <a:pt x="102" y="38"/>
                    </a:lnTo>
                    <a:close/>
                  </a:path>
                </a:pathLst>
              </a:custGeom>
              <a:solidFill>
                <a:srgbClr val="21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03"/>
              <p:cNvSpPr>
                <a:spLocks/>
              </p:cNvSpPr>
              <p:nvPr/>
            </p:nvSpPr>
            <p:spPr bwMode="auto">
              <a:xfrm>
                <a:off x="6595" y="5768"/>
                <a:ext cx="105" cy="40"/>
              </a:xfrm>
              <a:custGeom>
                <a:avLst/>
                <a:gdLst>
                  <a:gd name="T0" fmla="*/ 102 w 105"/>
                  <a:gd name="T1" fmla="*/ 40 h 40"/>
                  <a:gd name="T2" fmla="*/ 0 w 105"/>
                  <a:gd name="T3" fmla="*/ 12 h 40"/>
                  <a:gd name="T4" fmla="*/ 3 w 105"/>
                  <a:gd name="T5" fmla="*/ 0 h 40"/>
                  <a:gd name="T6" fmla="*/ 105 w 105"/>
                  <a:gd name="T7" fmla="*/ 28 h 40"/>
                  <a:gd name="T8" fmla="*/ 102 w 105"/>
                  <a:gd name="T9" fmla="*/ 40 h 40"/>
                </a:gdLst>
                <a:ahLst/>
                <a:cxnLst>
                  <a:cxn ang="0">
                    <a:pos x="T0" y="T1"/>
                  </a:cxn>
                  <a:cxn ang="0">
                    <a:pos x="T2" y="T3"/>
                  </a:cxn>
                  <a:cxn ang="0">
                    <a:pos x="T4" y="T5"/>
                  </a:cxn>
                  <a:cxn ang="0">
                    <a:pos x="T6" y="T7"/>
                  </a:cxn>
                  <a:cxn ang="0">
                    <a:pos x="T8" y="T9"/>
                  </a:cxn>
                </a:cxnLst>
                <a:rect l="0" t="0" r="r" b="b"/>
                <a:pathLst>
                  <a:path w="105" h="40">
                    <a:moveTo>
                      <a:pt x="102" y="40"/>
                    </a:moveTo>
                    <a:lnTo>
                      <a:pt x="0" y="12"/>
                    </a:lnTo>
                    <a:lnTo>
                      <a:pt x="3" y="0"/>
                    </a:lnTo>
                    <a:lnTo>
                      <a:pt x="105" y="28"/>
                    </a:lnTo>
                    <a:lnTo>
                      <a:pt x="102" y="40"/>
                    </a:lnTo>
                    <a:close/>
                  </a:path>
                </a:pathLst>
              </a:custGeom>
              <a:solidFill>
                <a:srgbClr val="21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04"/>
              <p:cNvSpPr>
                <a:spLocks/>
              </p:cNvSpPr>
              <p:nvPr/>
            </p:nvSpPr>
            <p:spPr bwMode="auto">
              <a:xfrm>
                <a:off x="6586" y="5799"/>
                <a:ext cx="104" cy="40"/>
              </a:xfrm>
              <a:custGeom>
                <a:avLst/>
                <a:gdLst>
                  <a:gd name="T0" fmla="*/ 102 w 104"/>
                  <a:gd name="T1" fmla="*/ 40 h 40"/>
                  <a:gd name="T2" fmla="*/ 0 w 104"/>
                  <a:gd name="T3" fmla="*/ 12 h 40"/>
                  <a:gd name="T4" fmla="*/ 2 w 104"/>
                  <a:gd name="T5" fmla="*/ 0 h 40"/>
                  <a:gd name="T6" fmla="*/ 104 w 104"/>
                  <a:gd name="T7" fmla="*/ 28 h 40"/>
                  <a:gd name="T8" fmla="*/ 102 w 104"/>
                  <a:gd name="T9" fmla="*/ 40 h 40"/>
                </a:gdLst>
                <a:ahLst/>
                <a:cxnLst>
                  <a:cxn ang="0">
                    <a:pos x="T0" y="T1"/>
                  </a:cxn>
                  <a:cxn ang="0">
                    <a:pos x="T2" y="T3"/>
                  </a:cxn>
                  <a:cxn ang="0">
                    <a:pos x="T4" y="T5"/>
                  </a:cxn>
                  <a:cxn ang="0">
                    <a:pos x="T6" y="T7"/>
                  </a:cxn>
                  <a:cxn ang="0">
                    <a:pos x="T8" y="T9"/>
                  </a:cxn>
                </a:cxnLst>
                <a:rect l="0" t="0" r="r" b="b"/>
                <a:pathLst>
                  <a:path w="104" h="40">
                    <a:moveTo>
                      <a:pt x="102" y="40"/>
                    </a:moveTo>
                    <a:lnTo>
                      <a:pt x="0" y="12"/>
                    </a:lnTo>
                    <a:lnTo>
                      <a:pt x="2" y="0"/>
                    </a:lnTo>
                    <a:lnTo>
                      <a:pt x="104" y="28"/>
                    </a:lnTo>
                    <a:lnTo>
                      <a:pt x="102" y="40"/>
                    </a:lnTo>
                    <a:close/>
                  </a:path>
                </a:pathLst>
              </a:custGeom>
              <a:solidFill>
                <a:srgbClr val="21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05"/>
              <p:cNvSpPr>
                <a:spLocks/>
              </p:cNvSpPr>
              <p:nvPr/>
            </p:nvSpPr>
            <p:spPr bwMode="auto">
              <a:xfrm>
                <a:off x="6501" y="5555"/>
                <a:ext cx="262" cy="83"/>
              </a:xfrm>
              <a:custGeom>
                <a:avLst/>
                <a:gdLst>
                  <a:gd name="T0" fmla="*/ 260 w 262"/>
                  <a:gd name="T1" fmla="*/ 83 h 83"/>
                  <a:gd name="T2" fmla="*/ 0 w 262"/>
                  <a:gd name="T3" fmla="*/ 12 h 83"/>
                  <a:gd name="T4" fmla="*/ 5 w 262"/>
                  <a:gd name="T5" fmla="*/ 0 h 83"/>
                  <a:gd name="T6" fmla="*/ 262 w 262"/>
                  <a:gd name="T7" fmla="*/ 71 h 83"/>
                  <a:gd name="T8" fmla="*/ 260 w 262"/>
                  <a:gd name="T9" fmla="*/ 83 h 83"/>
                </a:gdLst>
                <a:ahLst/>
                <a:cxnLst>
                  <a:cxn ang="0">
                    <a:pos x="T0" y="T1"/>
                  </a:cxn>
                  <a:cxn ang="0">
                    <a:pos x="T2" y="T3"/>
                  </a:cxn>
                  <a:cxn ang="0">
                    <a:pos x="T4" y="T5"/>
                  </a:cxn>
                  <a:cxn ang="0">
                    <a:pos x="T6" y="T7"/>
                  </a:cxn>
                  <a:cxn ang="0">
                    <a:pos x="T8" y="T9"/>
                  </a:cxn>
                </a:cxnLst>
                <a:rect l="0" t="0" r="r" b="b"/>
                <a:pathLst>
                  <a:path w="262" h="83">
                    <a:moveTo>
                      <a:pt x="260" y="83"/>
                    </a:moveTo>
                    <a:lnTo>
                      <a:pt x="0" y="12"/>
                    </a:lnTo>
                    <a:lnTo>
                      <a:pt x="5" y="0"/>
                    </a:lnTo>
                    <a:lnTo>
                      <a:pt x="262" y="71"/>
                    </a:lnTo>
                    <a:lnTo>
                      <a:pt x="260" y="83"/>
                    </a:lnTo>
                    <a:close/>
                  </a:path>
                </a:pathLst>
              </a:custGeom>
              <a:solidFill>
                <a:srgbClr val="21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06"/>
              <p:cNvSpPr>
                <a:spLocks/>
              </p:cNvSpPr>
              <p:nvPr/>
            </p:nvSpPr>
            <p:spPr bwMode="auto">
              <a:xfrm>
                <a:off x="3862" y="3463"/>
                <a:ext cx="2230" cy="1929"/>
              </a:xfrm>
              <a:custGeom>
                <a:avLst/>
                <a:gdLst>
                  <a:gd name="T0" fmla="*/ 0 w 2230"/>
                  <a:gd name="T1" fmla="*/ 0 h 1929"/>
                  <a:gd name="T2" fmla="*/ 2230 w 2230"/>
                  <a:gd name="T3" fmla="*/ 1622 h 1929"/>
                  <a:gd name="T4" fmla="*/ 1970 w 2230"/>
                  <a:gd name="T5" fmla="*/ 1929 h 1929"/>
                  <a:gd name="T6" fmla="*/ 0 w 2230"/>
                  <a:gd name="T7" fmla="*/ 0 h 1929"/>
                </a:gdLst>
                <a:ahLst/>
                <a:cxnLst>
                  <a:cxn ang="0">
                    <a:pos x="T0" y="T1"/>
                  </a:cxn>
                  <a:cxn ang="0">
                    <a:pos x="T2" y="T3"/>
                  </a:cxn>
                  <a:cxn ang="0">
                    <a:pos x="T4" y="T5"/>
                  </a:cxn>
                  <a:cxn ang="0">
                    <a:pos x="T6" y="T7"/>
                  </a:cxn>
                </a:cxnLst>
                <a:rect l="0" t="0" r="r" b="b"/>
                <a:pathLst>
                  <a:path w="2230" h="1929">
                    <a:moveTo>
                      <a:pt x="0" y="0"/>
                    </a:moveTo>
                    <a:lnTo>
                      <a:pt x="2230" y="1622"/>
                    </a:lnTo>
                    <a:lnTo>
                      <a:pt x="1970" y="1929"/>
                    </a:lnTo>
                    <a:lnTo>
                      <a:pt x="0" y="0"/>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07"/>
              <p:cNvSpPr>
                <a:spLocks/>
              </p:cNvSpPr>
              <p:nvPr/>
            </p:nvSpPr>
            <p:spPr bwMode="auto">
              <a:xfrm>
                <a:off x="2408" y="5832"/>
                <a:ext cx="669" cy="652"/>
              </a:xfrm>
              <a:custGeom>
                <a:avLst/>
                <a:gdLst>
                  <a:gd name="T0" fmla="*/ 274 w 283"/>
                  <a:gd name="T1" fmla="*/ 146 h 276"/>
                  <a:gd name="T2" fmla="*/ 281 w 283"/>
                  <a:gd name="T3" fmla="*/ 117 h 276"/>
                  <a:gd name="T4" fmla="*/ 271 w 283"/>
                  <a:gd name="T5" fmla="*/ 70 h 276"/>
                  <a:gd name="T6" fmla="*/ 283 w 283"/>
                  <a:gd name="T7" fmla="*/ 39 h 276"/>
                  <a:gd name="T8" fmla="*/ 180 w 283"/>
                  <a:gd name="T9" fmla="*/ 0 h 276"/>
                  <a:gd name="T10" fmla="*/ 175 w 283"/>
                  <a:gd name="T11" fmla="*/ 13 h 276"/>
                  <a:gd name="T12" fmla="*/ 103 w 283"/>
                  <a:gd name="T13" fmla="*/ 18 h 276"/>
                  <a:gd name="T14" fmla="*/ 90 w 283"/>
                  <a:gd name="T15" fmla="*/ 32 h 276"/>
                  <a:gd name="T16" fmla="*/ 86 w 283"/>
                  <a:gd name="T17" fmla="*/ 44 h 276"/>
                  <a:gd name="T18" fmla="*/ 79 w 283"/>
                  <a:gd name="T19" fmla="*/ 53 h 276"/>
                  <a:gd name="T20" fmla="*/ 72 w 283"/>
                  <a:gd name="T21" fmla="*/ 68 h 276"/>
                  <a:gd name="T22" fmla="*/ 66 w 283"/>
                  <a:gd name="T23" fmla="*/ 78 h 276"/>
                  <a:gd name="T24" fmla="*/ 63 w 283"/>
                  <a:gd name="T25" fmla="*/ 89 h 276"/>
                  <a:gd name="T26" fmla="*/ 52 w 283"/>
                  <a:gd name="T27" fmla="*/ 105 h 276"/>
                  <a:gd name="T28" fmla="*/ 5 w 283"/>
                  <a:gd name="T29" fmla="*/ 144 h 276"/>
                  <a:gd name="T30" fmla="*/ 1 w 283"/>
                  <a:gd name="T31" fmla="*/ 161 h 276"/>
                  <a:gd name="T32" fmla="*/ 33 w 283"/>
                  <a:gd name="T33" fmla="*/ 228 h 276"/>
                  <a:gd name="T34" fmla="*/ 43 w 283"/>
                  <a:gd name="T35" fmla="*/ 234 h 276"/>
                  <a:gd name="T36" fmla="*/ 73 w 283"/>
                  <a:gd name="T37" fmla="*/ 241 h 276"/>
                  <a:gd name="T38" fmla="*/ 98 w 283"/>
                  <a:gd name="T39" fmla="*/ 226 h 276"/>
                  <a:gd name="T40" fmla="*/ 83 w 283"/>
                  <a:gd name="T41" fmla="*/ 201 h 276"/>
                  <a:gd name="T42" fmla="*/ 59 w 283"/>
                  <a:gd name="T43" fmla="*/ 195 h 276"/>
                  <a:gd name="T44" fmla="*/ 47 w 283"/>
                  <a:gd name="T45" fmla="*/ 166 h 276"/>
                  <a:gd name="T46" fmla="*/ 96 w 283"/>
                  <a:gd name="T47" fmla="*/ 137 h 276"/>
                  <a:gd name="T48" fmla="*/ 122 w 283"/>
                  <a:gd name="T49" fmla="*/ 123 h 276"/>
                  <a:gd name="T50" fmla="*/ 167 w 283"/>
                  <a:gd name="T51" fmla="*/ 129 h 276"/>
                  <a:gd name="T52" fmla="*/ 190 w 283"/>
                  <a:gd name="T53" fmla="*/ 144 h 276"/>
                  <a:gd name="T54" fmla="*/ 206 w 283"/>
                  <a:gd name="T55" fmla="*/ 194 h 276"/>
                  <a:gd name="T56" fmla="*/ 188 w 283"/>
                  <a:gd name="T57" fmla="*/ 242 h 276"/>
                  <a:gd name="T58" fmla="*/ 196 w 283"/>
                  <a:gd name="T59" fmla="*/ 270 h 276"/>
                  <a:gd name="T60" fmla="*/ 224 w 283"/>
                  <a:gd name="T61" fmla="*/ 263 h 276"/>
                  <a:gd name="T62" fmla="*/ 274 w 283"/>
                  <a:gd name="T63" fmla="*/ 14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3" h="276">
                    <a:moveTo>
                      <a:pt x="274" y="146"/>
                    </a:moveTo>
                    <a:cubicBezTo>
                      <a:pt x="281" y="117"/>
                      <a:pt x="281" y="117"/>
                      <a:pt x="281" y="117"/>
                    </a:cubicBezTo>
                    <a:cubicBezTo>
                      <a:pt x="271" y="70"/>
                      <a:pt x="271" y="70"/>
                      <a:pt x="271" y="70"/>
                    </a:cubicBezTo>
                    <a:cubicBezTo>
                      <a:pt x="283" y="39"/>
                      <a:pt x="283" y="39"/>
                      <a:pt x="283" y="39"/>
                    </a:cubicBezTo>
                    <a:cubicBezTo>
                      <a:pt x="180" y="0"/>
                      <a:pt x="180" y="0"/>
                      <a:pt x="180" y="0"/>
                    </a:cubicBezTo>
                    <a:cubicBezTo>
                      <a:pt x="175" y="13"/>
                      <a:pt x="175" y="13"/>
                      <a:pt x="175" y="13"/>
                    </a:cubicBezTo>
                    <a:cubicBezTo>
                      <a:pt x="103" y="18"/>
                      <a:pt x="103" y="18"/>
                      <a:pt x="103" y="18"/>
                    </a:cubicBezTo>
                    <a:cubicBezTo>
                      <a:pt x="97" y="20"/>
                      <a:pt x="92" y="25"/>
                      <a:pt x="90" y="32"/>
                    </a:cubicBezTo>
                    <a:cubicBezTo>
                      <a:pt x="86" y="44"/>
                      <a:pt x="86" y="44"/>
                      <a:pt x="86" y="44"/>
                    </a:cubicBezTo>
                    <a:cubicBezTo>
                      <a:pt x="83" y="46"/>
                      <a:pt x="80" y="49"/>
                      <a:pt x="79" y="53"/>
                    </a:cubicBezTo>
                    <a:cubicBezTo>
                      <a:pt x="72" y="68"/>
                      <a:pt x="72" y="68"/>
                      <a:pt x="72" y="68"/>
                    </a:cubicBezTo>
                    <a:cubicBezTo>
                      <a:pt x="69" y="70"/>
                      <a:pt x="67" y="74"/>
                      <a:pt x="66" y="78"/>
                    </a:cubicBezTo>
                    <a:cubicBezTo>
                      <a:pt x="63" y="89"/>
                      <a:pt x="63" y="89"/>
                      <a:pt x="63" y="89"/>
                    </a:cubicBezTo>
                    <a:cubicBezTo>
                      <a:pt x="57" y="92"/>
                      <a:pt x="52" y="98"/>
                      <a:pt x="52" y="105"/>
                    </a:cubicBezTo>
                    <a:cubicBezTo>
                      <a:pt x="5" y="144"/>
                      <a:pt x="5" y="144"/>
                      <a:pt x="5" y="144"/>
                    </a:cubicBezTo>
                    <a:cubicBezTo>
                      <a:pt x="1" y="149"/>
                      <a:pt x="0" y="155"/>
                      <a:pt x="1" y="161"/>
                    </a:cubicBezTo>
                    <a:cubicBezTo>
                      <a:pt x="33" y="228"/>
                      <a:pt x="33" y="228"/>
                      <a:pt x="33" y="228"/>
                    </a:cubicBezTo>
                    <a:cubicBezTo>
                      <a:pt x="36" y="231"/>
                      <a:pt x="40" y="233"/>
                      <a:pt x="43" y="234"/>
                    </a:cubicBezTo>
                    <a:cubicBezTo>
                      <a:pt x="73" y="241"/>
                      <a:pt x="73" y="241"/>
                      <a:pt x="73" y="241"/>
                    </a:cubicBezTo>
                    <a:cubicBezTo>
                      <a:pt x="84" y="244"/>
                      <a:pt x="95" y="237"/>
                      <a:pt x="98" y="226"/>
                    </a:cubicBezTo>
                    <a:cubicBezTo>
                      <a:pt x="101" y="215"/>
                      <a:pt x="94" y="204"/>
                      <a:pt x="83" y="201"/>
                    </a:cubicBezTo>
                    <a:cubicBezTo>
                      <a:pt x="59" y="195"/>
                      <a:pt x="59" y="195"/>
                      <a:pt x="59" y="195"/>
                    </a:cubicBezTo>
                    <a:cubicBezTo>
                      <a:pt x="47" y="166"/>
                      <a:pt x="47" y="166"/>
                      <a:pt x="47" y="166"/>
                    </a:cubicBezTo>
                    <a:cubicBezTo>
                      <a:pt x="96" y="137"/>
                      <a:pt x="96" y="137"/>
                      <a:pt x="96" y="137"/>
                    </a:cubicBezTo>
                    <a:cubicBezTo>
                      <a:pt x="122" y="123"/>
                      <a:pt x="122" y="123"/>
                      <a:pt x="122" y="123"/>
                    </a:cubicBezTo>
                    <a:cubicBezTo>
                      <a:pt x="167" y="129"/>
                      <a:pt x="167" y="129"/>
                      <a:pt x="167" y="129"/>
                    </a:cubicBezTo>
                    <a:cubicBezTo>
                      <a:pt x="190" y="144"/>
                      <a:pt x="190" y="144"/>
                      <a:pt x="190" y="144"/>
                    </a:cubicBezTo>
                    <a:cubicBezTo>
                      <a:pt x="206" y="194"/>
                      <a:pt x="206" y="194"/>
                      <a:pt x="206" y="194"/>
                    </a:cubicBezTo>
                    <a:cubicBezTo>
                      <a:pt x="188" y="242"/>
                      <a:pt x="188" y="242"/>
                      <a:pt x="188" y="242"/>
                    </a:cubicBezTo>
                    <a:cubicBezTo>
                      <a:pt x="183" y="252"/>
                      <a:pt x="186" y="265"/>
                      <a:pt x="196" y="270"/>
                    </a:cubicBezTo>
                    <a:cubicBezTo>
                      <a:pt x="206" y="276"/>
                      <a:pt x="218" y="272"/>
                      <a:pt x="224" y="263"/>
                    </a:cubicBezTo>
                    <a:cubicBezTo>
                      <a:pt x="274" y="146"/>
                      <a:pt x="274" y="146"/>
                      <a:pt x="274" y="146"/>
                    </a:cubicBezTo>
                    <a:close/>
                  </a:path>
                </a:pathLst>
              </a:custGeom>
              <a:solidFill>
                <a:srgbClr val="F4C7A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08"/>
              <p:cNvSpPr>
                <a:spLocks/>
              </p:cNvSpPr>
              <p:nvPr/>
            </p:nvSpPr>
            <p:spPr bwMode="auto">
              <a:xfrm>
                <a:off x="2644" y="6123"/>
                <a:ext cx="178" cy="68"/>
              </a:xfrm>
              <a:custGeom>
                <a:avLst/>
                <a:gdLst>
                  <a:gd name="T0" fmla="*/ 22 w 75"/>
                  <a:gd name="T1" fmla="*/ 0 h 29"/>
                  <a:gd name="T2" fmla="*/ 0 w 75"/>
                  <a:gd name="T3" fmla="*/ 13 h 29"/>
                  <a:gd name="T4" fmla="*/ 15 w 75"/>
                  <a:gd name="T5" fmla="*/ 24 h 29"/>
                  <a:gd name="T6" fmla="*/ 34 w 75"/>
                  <a:gd name="T7" fmla="*/ 27 h 29"/>
                  <a:gd name="T8" fmla="*/ 69 w 75"/>
                  <a:gd name="T9" fmla="*/ 15 h 29"/>
                  <a:gd name="T10" fmla="*/ 75 w 75"/>
                  <a:gd name="T11" fmla="*/ 11 h 29"/>
                  <a:gd name="T12" fmla="*/ 67 w 75"/>
                  <a:gd name="T13" fmla="*/ 6 h 29"/>
                  <a:gd name="T14" fmla="*/ 22 w 75"/>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9">
                    <a:moveTo>
                      <a:pt x="22" y="0"/>
                    </a:moveTo>
                    <a:cubicBezTo>
                      <a:pt x="0" y="13"/>
                      <a:pt x="0" y="13"/>
                      <a:pt x="0" y="13"/>
                    </a:cubicBezTo>
                    <a:cubicBezTo>
                      <a:pt x="15" y="24"/>
                      <a:pt x="15" y="24"/>
                      <a:pt x="15" y="24"/>
                    </a:cubicBezTo>
                    <a:cubicBezTo>
                      <a:pt x="21" y="28"/>
                      <a:pt x="28" y="29"/>
                      <a:pt x="34" y="27"/>
                    </a:cubicBezTo>
                    <a:cubicBezTo>
                      <a:pt x="69" y="15"/>
                      <a:pt x="69" y="15"/>
                      <a:pt x="69" y="15"/>
                    </a:cubicBezTo>
                    <a:cubicBezTo>
                      <a:pt x="71" y="14"/>
                      <a:pt x="73" y="13"/>
                      <a:pt x="75" y="11"/>
                    </a:cubicBezTo>
                    <a:cubicBezTo>
                      <a:pt x="67" y="6"/>
                      <a:pt x="67" y="6"/>
                      <a:pt x="67" y="6"/>
                    </a:cubicBezTo>
                    <a:lnTo>
                      <a:pt x="22" y="0"/>
                    </a:lnTo>
                    <a:close/>
                  </a:path>
                </a:pathLst>
              </a:custGeom>
              <a:solidFill>
                <a:srgbClr val="C45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09"/>
              <p:cNvSpPr>
                <a:spLocks/>
              </p:cNvSpPr>
              <p:nvPr/>
            </p:nvSpPr>
            <p:spPr bwMode="auto">
              <a:xfrm>
                <a:off x="2578" y="6125"/>
                <a:ext cx="218" cy="118"/>
              </a:xfrm>
              <a:custGeom>
                <a:avLst/>
                <a:gdLst>
                  <a:gd name="T0" fmla="*/ 44 w 92"/>
                  <a:gd name="T1" fmla="*/ 48 h 50"/>
                  <a:gd name="T2" fmla="*/ 78 w 92"/>
                  <a:gd name="T3" fmla="*/ 36 h 50"/>
                  <a:gd name="T4" fmla="*/ 92 w 92"/>
                  <a:gd name="T5" fmla="*/ 21 h 50"/>
                  <a:gd name="T6" fmla="*/ 91 w 92"/>
                  <a:gd name="T7" fmla="*/ 9 h 50"/>
                  <a:gd name="T8" fmla="*/ 88 w 92"/>
                  <a:gd name="T9" fmla="*/ 4 h 50"/>
                  <a:gd name="T10" fmla="*/ 73 w 92"/>
                  <a:gd name="T11" fmla="*/ 2 h 50"/>
                  <a:gd name="T12" fmla="*/ 56 w 92"/>
                  <a:gd name="T13" fmla="*/ 0 h 50"/>
                  <a:gd name="T14" fmla="*/ 40 w 92"/>
                  <a:gd name="T15" fmla="*/ 5 h 50"/>
                  <a:gd name="T16" fmla="*/ 40 w 92"/>
                  <a:gd name="T17" fmla="*/ 5 h 50"/>
                  <a:gd name="T18" fmla="*/ 24 w 92"/>
                  <a:gd name="T19" fmla="*/ 13 h 50"/>
                  <a:gd name="T20" fmla="*/ 0 w 92"/>
                  <a:gd name="T21" fmla="*/ 28 h 50"/>
                  <a:gd name="T22" fmla="*/ 25 w 92"/>
                  <a:gd name="T23" fmla="*/ 45 h 50"/>
                  <a:gd name="T24" fmla="*/ 44 w 92"/>
                  <a:gd name="T25" fmla="*/ 4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50">
                    <a:moveTo>
                      <a:pt x="44" y="48"/>
                    </a:moveTo>
                    <a:cubicBezTo>
                      <a:pt x="78" y="36"/>
                      <a:pt x="78" y="36"/>
                      <a:pt x="78" y="36"/>
                    </a:cubicBezTo>
                    <a:cubicBezTo>
                      <a:pt x="85" y="33"/>
                      <a:pt x="90" y="28"/>
                      <a:pt x="92" y="21"/>
                    </a:cubicBezTo>
                    <a:cubicBezTo>
                      <a:pt x="92" y="17"/>
                      <a:pt x="92" y="13"/>
                      <a:pt x="91" y="9"/>
                    </a:cubicBezTo>
                    <a:cubicBezTo>
                      <a:pt x="90" y="7"/>
                      <a:pt x="89" y="5"/>
                      <a:pt x="88" y="4"/>
                    </a:cubicBezTo>
                    <a:cubicBezTo>
                      <a:pt x="73" y="2"/>
                      <a:pt x="73" y="2"/>
                      <a:pt x="73" y="2"/>
                    </a:cubicBezTo>
                    <a:cubicBezTo>
                      <a:pt x="56" y="0"/>
                      <a:pt x="56" y="0"/>
                      <a:pt x="56" y="0"/>
                    </a:cubicBezTo>
                    <a:cubicBezTo>
                      <a:pt x="40" y="5"/>
                      <a:pt x="40" y="5"/>
                      <a:pt x="40" y="5"/>
                    </a:cubicBezTo>
                    <a:cubicBezTo>
                      <a:pt x="40" y="5"/>
                      <a:pt x="40" y="5"/>
                      <a:pt x="40" y="5"/>
                    </a:cubicBezTo>
                    <a:cubicBezTo>
                      <a:pt x="24" y="13"/>
                      <a:pt x="24" y="13"/>
                      <a:pt x="24" y="13"/>
                    </a:cubicBezTo>
                    <a:cubicBezTo>
                      <a:pt x="0" y="28"/>
                      <a:pt x="0" y="28"/>
                      <a:pt x="0" y="28"/>
                    </a:cubicBezTo>
                    <a:cubicBezTo>
                      <a:pt x="25" y="45"/>
                      <a:pt x="25" y="45"/>
                      <a:pt x="25" y="45"/>
                    </a:cubicBezTo>
                    <a:cubicBezTo>
                      <a:pt x="30" y="49"/>
                      <a:pt x="37" y="50"/>
                      <a:pt x="44" y="48"/>
                    </a:cubicBezTo>
                    <a:close/>
                  </a:path>
                </a:pathLst>
              </a:custGeom>
              <a:solidFill>
                <a:srgbClr val="DD90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10"/>
              <p:cNvSpPr>
                <a:spLocks/>
              </p:cNvSpPr>
              <p:nvPr/>
            </p:nvSpPr>
            <p:spPr bwMode="auto">
              <a:xfrm>
                <a:off x="2536" y="6158"/>
                <a:ext cx="224" cy="130"/>
              </a:xfrm>
              <a:custGeom>
                <a:avLst/>
                <a:gdLst>
                  <a:gd name="T0" fmla="*/ 47 w 95"/>
                  <a:gd name="T1" fmla="*/ 55 h 55"/>
                  <a:gd name="T2" fmla="*/ 81 w 95"/>
                  <a:gd name="T3" fmla="*/ 43 h 55"/>
                  <a:gd name="T4" fmla="*/ 95 w 95"/>
                  <a:gd name="T5" fmla="*/ 28 h 55"/>
                  <a:gd name="T6" fmla="*/ 94 w 95"/>
                  <a:gd name="T7" fmla="*/ 17 h 55"/>
                  <a:gd name="T8" fmla="*/ 68 w 95"/>
                  <a:gd name="T9" fmla="*/ 4 h 55"/>
                  <a:gd name="T10" fmla="*/ 46 w 95"/>
                  <a:gd name="T11" fmla="*/ 12 h 55"/>
                  <a:gd name="T12" fmla="*/ 37 w 95"/>
                  <a:gd name="T13" fmla="*/ 3 h 55"/>
                  <a:gd name="T14" fmla="*/ 37 w 95"/>
                  <a:gd name="T15" fmla="*/ 2 h 55"/>
                  <a:gd name="T16" fmla="*/ 0 w 95"/>
                  <a:gd name="T17" fmla="*/ 24 h 55"/>
                  <a:gd name="T18" fmla="*/ 45 w 95"/>
                  <a:gd name="T19" fmla="*/ 55 h 55"/>
                  <a:gd name="T20" fmla="*/ 47 w 95"/>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55">
                    <a:moveTo>
                      <a:pt x="47" y="55"/>
                    </a:moveTo>
                    <a:cubicBezTo>
                      <a:pt x="81" y="43"/>
                      <a:pt x="81" y="43"/>
                      <a:pt x="81" y="43"/>
                    </a:cubicBezTo>
                    <a:cubicBezTo>
                      <a:pt x="88" y="41"/>
                      <a:pt x="93" y="35"/>
                      <a:pt x="95" y="28"/>
                    </a:cubicBezTo>
                    <a:cubicBezTo>
                      <a:pt x="95" y="25"/>
                      <a:pt x="95" y="21"/>
                      <a:pt x="94" y="17"/>
                    </a:cubicBezTo>
                    <a:cubicBezTo>
                      <a:pt x="90" y="6"/>
                      <a:pt x="78" y="0"/>
                      <a:pt x="68" y="4"/>
                    </a:cubicBezTo>
                    <a:cubicBezTo>
                      <a:pt x="46" y="12"/>
                      <a:pt x="46" y="12"/>
                      <a:pt x="46" y="12"/>
                    </a:cubicBezTo>
                    <a:cubicBezTo>
                      <a:pt x="37" y="3"/>
                      <a:pt x="37" y="3"/>
                      <a:pt x="37" y="3"/>
                    </a:cubicBezTo>
                    <a:cubicBezTo>
                      <a:pt x="37" y="2"/>
                      <a:pt x="37" y="2"/>
                      <a:pt x="37" y="2"/>
                    </a:cubicBezTo>
                    <a:cubicBezTo>
                      <a:pt x="0" y="24"/>
                      <a:pt x="0" y="24"/>
                      <a:pt x="0" y="24"/>
                    </a:cubicBezTo>
                    <a:cubicBezTo>
                      <a:pt x="45" y="55"/>
                      <a:pt x="45" y="55"/>
                      <a:pt x="45" y="55"/>
                    </a:cubicBezTo>
                    <a:cubicBezTo>
                      <a:pt x="46" y="55"/>
                      <a:pt x="46" y="55"/>
                      <a:pt x="47" y="55"/>
                    </a:cubicBezTo>
                    <a:close/>
                  </a:path>
                </a:pathLst>
              </a:custGeom>
              <a:solidFill>
                <a:srgbClr val="EEA66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11"/>
              <p:cNvSpPr>
                <a:spLocks/>
              </p:cNvSpPr>
              <p:nvPr/>
            </p:nvSpPr>
            <p:spPr bwMode="auto">
              <a:xfrm>
                <a:off x="2368" y="6487"/>
                <a:ext cx="496" cy="442"/>
              </a:xfrm>
              <a:custGeom>
                <a:avLst/>
                <a:gdLst>
                  <a:gd name="T0" fmla="*/ 36 w 210"/>
                  <a:gd name="T1" fmla="*/ 170 h 187"/>
                  <a:gd name="T2" fmla="*/ 63 w 210"/>
                  <a:gd name="T3" fmla="*/ 183 h 187"/>
                  <a:gd name="T4" fmla="*/ 193 w 210"/>
                  <a:gd name="T5" fmla="*/ 138 h 187"/>
                  <a:gd name="T6" fmla="*/ 206 w 210"/>
                  <a:gd name="T7" fmla="*/ 111 h 187"/>
                  <a:gd name="T8" fmla="*/ 174 w 210"/>
                  <a:gd name="T9" fmla="*/ 17 h 187"/>
                  <a:gd name="T10" fmla="*/ 147 w 210"/>
                  <a:gd name="T11" fmla="*/ 4 h 187"/>
                  <a:gd name="T12" fmla="*/ 17 w 210"/>
                  <a:gd name="T13" fmla="*/ 49 h 187"/>
                  <a:gd name="T14" fmla="*/ 4 w 210"/>
                  <a:gd name="T15" fmla="*/ 76 h 187"/>
                  <a:gd name="T16" fmla="*/ 36 w 210"/>
                  <a:gd name="T17" fmla="*/ 17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87">
                    <a:moveTo>
                      <a:pt x="36" y="170"/>
                    </a:moveTo>
                    <a:cubicBezTo>
                      <a:pt x="40" y="181"/>
                      <a:pt x="52" y="187"/>
                      <a:pt x="63" y="183"/>
                    </a:cubicBezTo>
                    <a:cubicBezTo>
                      <a:pt x="193" y="138"/>
                      <a:pt x="193" y="138"/>
                      <a:pt x="193" y="138"/>
                    </a:cubicBezTo>
                    <a:cubicBezTo>
                      <a:pt x="204" y="134"/>
                      <a:pt x="210" y="122"/>
                      <a:pt x="206" y="111"/>
                    </a:cubicBezTo>
                    <a:cubicBezTo>
                      <a:pt x="174" y="17"/>
                      <a:pt x="174" y="17"/>
                      <a:pt x="174" y="17"/>
                    </a:cubicBezTo>
                    <a:cubicBezTo>
                      <a:pt x="170" y="6"/>
                      <a:pt x="158" y="0"/>
                      <a:pt x="147" y="4"/>
                    </a:cubicBezTo>
                    <a:cubicBezTo>
                      <a:pt x="17" y="49"/>
                      <a:pt x="17" y="49"/>
                      <a:pt x="17" y="49"/>
                    </a:cubicBezTo>
                    <a:cubicBezTo>
                      <a:pt x="6" y="53"/>
                      <a:pt x="0" y="65"/>
                      <a:pt x="4" y="76"/>
                    </a:cubicBezTo>
                    <a:lnTo>
                      <a:pt x="36" y="170"/>
                    </a:lnTo>
                    <a:close/>
                  </a:path>
                </a:pathLst>
              </a:custGeom>
              <a:solidFill>
                <a:srgbClr val="79756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12"/>
              <p:cNvSpPr>
                <a:spLocks/>
              </p:cNvSpPr>
              <p:nvPr/>
            </p:nvSpPr>
            <p:spPr bwMode="auto">
              <a:xfrm>
                <a:off x="2368" y="6586"/>
                <a:ext cx="402" cy="343"/>
              </a:xfrm>
              <a:custGeom>
                <a:avLst/>
                <a:gdLst>
                  <a:gd name="T0" fmla="*/ 63 w 170"/>
                  <a:gd name="T1" fmla="*/ 141 h 145"/>
                  <a:gd name="T2" fmla="*/ 36 w 170"/>
                  <a:gd name="T3" fmla="*/ 128 h 145"/>
                  <a:gd name="T4" fmla="*/ 4 w 170"/>
                  <a:gd name="T5" fmla="*/ 34 h 145"/>
                  <a:gd name="T6" fmla="*/ 17 w 170"/>
                  <a:gd name="T7" fmla="*/ 7 h 145"/>
                  <a:gd name="T8" fmla="*/ 37 w 170"/>
                  <a:gd name="T9" fmla="*/ 0 h 145"/>
                  <a:gd name="T10" fmla="*/ 170 w 170"/>
                  <a:gd name="T11" fmla="*/ 104 h 145"/>
                  <a:gd name="T12" fmla="*/ 63 w 170"/>
                  <a:gd name="T13" fmla="*/ 141 h 145"/>
                </a:gdLst>
                <a:ahLst/>
                <a:cxnLst>
                  <a:cxn ang="0">
                    <a:pos x="T0" y="T1"/>
                  </a:cxn>
                  <a:cxn ang="0">
                    <a:pos x="T2" y="T3"/>
                  </a:cxn>
                  <a:cxn ang="0">
                    <a:pos x="T4" y="T5"/>
                  </a:cxn>
                  <a:cxn ang="0">
                    <a:pos x="T6" y="T7"/>
                  </a:cxn>
                  <a:cxn ang="0">
                    <a:pos x="T8" y="T9"/>
                  </a:cxn>
                  <a:cxn ang="0">
                    <a:pos x="T10" y="T11"/>
                  </a:cxn>
                  <a:cxn ang="0">
                    <a:pos x="T12" y="T13"/>
                  </a:cxn>
                </a:cxnLst>
                <a:rect l="0" t="0" r="r" b="b"/>
                <a:pathLst>
                  <a:path w="170" h="145">
                    <a:moveTo>
                      <a:pt x="63" y="141"/>
                    </a:moveTo>
                    <a:cubicBezTo>
                      <a:pt x="52" y="145"/>
                      <a:pt x="40" y="139"/>
                      <a:pt x="36" y="128"/>
                    </a:cubicBezTo>
                    <a:cubicBezTo>
                      <a:pt x="4" y="34"/>
                      <a:pt x="4" y="34"/>
                      <a:pt x="4" y="34"/>
                    </a:cubicBezTo>
                    <a:cubicBezTo>
                      <a:pt x="0" y="23"/>
                      <a:pt x="6" y="11"/>
                      <a:pt x="17" y="7"/>
                    </a:cubicBezTo>
                    <a:cubicBezTo>
                      <a:pt x="37" y="0"/>
                      <a:pt x="37" y="0"/>
                      <a:pt x="37" y="0"/>
                    </a:cubicBezTo>
                    <a:cubicBezTo>
                      <a:pt x="170" y="104"/>
                      <a:pt x="170" y="104"/>
                      <a:pt x="170" y="104"/>
                    </a:cubicBezTo>
                    <a:lnTo>
                      <a:pt x="63" y="141"/>
                    </a:lnTo>
                    <a:close/>
                  </a:path>
                </a:pathLst>
              </a:custGeom>
              <a:solidFill>
                <a:srgbClr val="4B4A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13"/>
              <p:cNvSpPr>
                <a:spLocks/>
              </p:cNvSpPr>
              <p:nvPr/>
            </p:nvSpPr>
            <p:spPr bwMode="auto">
              <a:xfrm>
                <a:off x="2212" y="6338"/>
                <a:ext cx="352" cy="352"/>
              </a:xfrm>
              <a:custGeom>
                <a:avLst/>
                <a:gdLst>
                  <a:gd name="T0" fmla="*/ 146 w 149"/>
                  <a:gd name="T1" fmla="*/ 69 h 149"/>
                  <a:gd name="T2" fmla="*/ 69 w 149"/>
                  <a:gd name="T3" fmla="*/ 3 h 149"/>
                  <a:gd name="T4" fmla="*/ 3 w 149"/>
                  <a:gd name="T5" fmla="*/ 80 h 149"/>
                  <a:gd name="T6" fmla="*/ 80 w 149"/>
                  <a:gd name="T7" fmla="*/ 146 h 149"/>
                  <a:gd name="T8" fmla="*/ 146 w 149"/>
                  <a:gd name="T9" fmla="*/ 69 h 149"/>
                </a:gdLst>
                <a:ahLst/>
                <a:cxnLst>
                  <a:cxn ang="0">
                    <a:pos x="T0" y="T1"/>
                  </a:cxn>
                  <a:cxn ang="0">
                    <a:pos x="T2" y="T3"/>
                  </a:cxn>
                  <a:cxn ang="0">
                    <a:pos x="T4" y="T5"/>
                  </a:cxn>
                  <a:cxn ang="0">
                    <a:pos x="T6" y="T7"/>
                  </a:cxn>
                  <a:cxn ang="0">
                    <a:pos x="T8" y="T9"/>
                  </a:cxn>
                </a:cxnLst>
                <a:rect l="0" t="0" r="r" b="b"/>
                <a:pathLst>
                  <a:path w="149" h="149">
                    <a:moveTo>
                      <a:pt x="146" y="69"/>
                    </a:moveTo>
                    <a:cubicBezTo>
                      <a:pt x="143" y="30"/>
                      <a:pt x="108" y="0"/>
                      <a:pt x="69" y="3"/>
                    </a:cubicBezTo>
                    <a:cubicBezTo>
                      <a:pt x="29" y="6"/>
                      <a:pt x="0" y="41"/>
                      <a:pt x="3" y="80"/>
                    </a:cubicBezTo>
                    <a:cubicBezTo>
                      <a:pt x="6" y="120"/>
                      <a:pt x="41" y="149"/>
                      <a:pt x="80" y="146"/>
                    </a:cubicBezTo>
                    <a:cubicBezTo>
                      <a:pt x="119" y="143"/>
                      <a:pt x="149" y="108"/>
                      <a:pt x="146" y="69"/>
                    </a:cubicBezTo>
                    <a:close/>
                  </a:path>
                </a:pathLst>
              </a:custGeom>
              <a:solidFill>
                <a:srgbClr val="79756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14"/>
              <p:cNvSpPr>
                <a:spLocks/>
              </p:cNvSpPr>
              <p:nvPr/>
            </p:nvSpPr>
            <p:spPr bwMode="auto">
              <a:xfrm>
                <a:off x="2209" y="6423"/>
                <a:ext cx="303" cy="281"/>
              </a:xfrm>
              <a:custGeom>
                <a:avLst/>
                <a:gdLst>
                  <a:gd name="T0" fmla="*/ 128 w 128"/>
                  <a:gd name="T1" fmla="*/ 88 h 119"/>
                  <a:gd name="T2" fmla="*/ 99 w 128"/>
                  <a:gd name="T3" fmla="*/ 106 h 119"/>
                  <a:gd name="T4" fmla="*/ 8 w 128"/>
                  <a:gd name="T5" fmla="*/ 62 h 119"/>
                  <a:gd name="T6" fmla="*/ 15 w 128"/>
                  <a:gd name="T7" fmla="*/ 1 h 119"/>
                  <a:gd name="T8" fmla="*/ 16 w 128"/>
                  <a:gd name="T9" fmla="*/ 0 h 119"/>
                  <a:gd name="T10" fmla="*/ 128 w 128"/>
                  <a:gd name="T11" fmla="*/ 88 h 119"/>
                </a:gdLst>
                <a:ahLst/>
                <a:cxnLst>
                  <a:cxn ang="0">
                    <a:pos x="T0" y="T1"/>
                  </a:cxn>
                  <a:cxn ang="0">
                    <a:pos x="T2" y="T3"/>
                  </a:cxn>
                  <a:cxn ang="0">
                    <a:pos x="T4" y="T5"/>
                  </a:cxn>
                  <a:cxn ang="0">
                    <a:pos x="T6" y="T7"/>
                  </a:cxn>
                  <a:cxn ang="0">
                    <a:pos x="T8" y="T9"/>
                  </a:cxn>
                  <a:cxn ang="0">
                    <a:pos x="T10" y="T11"/>
                  </a:cxn>
                </a:cxnLst>
                <a:rect l="0" t="0" r="r" b="b"/>
                <a:pathLst>
                  <a:path w="128" h="119">
                    <a:moveTo>
                      <a:pt x="128" y="88"/>
                    </a:moveTo>
                    <a:cubicBezTo>
                      <a:pt x="120" y="96"/>
                      <a:pt x="110" y="102"/>
                      <a:pt x="99" y="106"/>
                    </a:cubicBezTo>
                    <a:cubicBezTo>
                      <a:pt x="62" y="119"/>
                      <a:pt x="21" y="99"/>
                      <a:pt x="8" y="62"/>
                    </a:cubicBezTo>
                    <a:cubicBezTo>
                      <a:pt x="0" y="41"/>
                      <a:pt x="4" y="18"/>
                      <a:pt x="15" y="1"/>
                    </a:cubicBezTo>
                    <a:cubicBezTo>
                      <a:pt x="16" y="0"/>
                      <a:pt x="16" y="0"/>
                      <a:pt x="16" y="0"/>
                    </a:cubicBezTo>
                    <a:lnTo>
                      <a:pt x="128" y="88"/>
                    </a:lnTo>
                    <a:close/>
                  </a:path>
                </a:pathLst>
              </a:custGeom>
              <a:solidFill>
                <a:srgbClr val="4B4A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15"/>
              <p:cNvSpPr>
                <a:spLocks/>
              </p:cNvSpPr>
              <p:nvPr/>
            </p:nvSpPr>
            <p:spPr bwMode="auto">
              <a:xfrm>
                <a:off x="2273" y="6399"/>
                <a:ext cx="229" cy="230"/>
              </a:xfrm>
              <a:custGeom>
                <a:avLst/>
                <a:gdLst>
                  <a:gd name="T0" fmla="*/ 89 w 97"/>
                  <a:gd name="T1" fmla="*/ 34 h 97"/>
                  <a:gd name="T2" fmla="*/ 34 w 97"/>
                  <a:gd name="T3" fmla="*/ 8 h 97"/>
                  <a:gd name="T4" fmla="*/ 8 w 97"/>
                  <a:gd name="T5" fmla="*/ 63 h 97"/>
                  <a:gd name="T6" fmla="*/ 63 w 97"/>
                  <a:gd name="T7" fmla="*/ 89 h 97"/>
                  <a:gd name="T8" fmla="*/ 89 w 97"/>
                  <a:gd name="T9" fmla="*/ 34 h 97"/>
                </a:gdLst>
                <a:ahLst/>
                <a:cxnLst>
                  <a:cxn ang="0">
                    <a:pos x="T0" y="T1"/>
                  </a:cxn>
                  <a:cxn ang="0">
                    <a:pos x="T2" y="T3"/>
                  </a:cxn>
                  <a:cxn ang="0">
                    <a:pos x="T4" y="T5"/>
                  </a:cxn>
                  <a:cxn ang="0">
                    <a:pos x="T6" y="T7"/>
                  </a:cxn>
                  <a:cxn ang="0">
                    <a:pos x="T8" y="T9"/>
                  </a:cxn>
                </a:cxnLst>
                <a:rect l="0" t="0" r="r" b="b"/>
                <a:pathLst>
                  <a:path w="97" h="97">
                    <a:moveTo>
                      <a:pt x="89" y="34"/>
                    </a:moveTo>
                    <a:cubicBezTo>
                      <a:pt x="81" y="12"/>
                      <a:pt x="57" y="0"/>
                      <a:pt x="34" y="8"/>
                    </a:cubicBezTo>
                    <a:cubicBezTo>
                      <a:pt x="12" y="16"/>
                      <a:pt x="0" y="40"/>
                      <a:pt x="8" y="63"/>
                    </a:cubicBezTo>
                    <a:cubicBezTo>
                      <a:pt x="16" y="85"/>
                      <a:pt x="40" y="97"/>
                      <a:pt x="63" y="89"/>
                    </a:cubicBezTo>
                    <a:cubicBezTo>
                      <a:pt x="85" y="81"/>
                      <a:pt x="97" y="57"/>
                      <a:pt x="89" y="3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16"/>
              <p:cNvSpPr>
                <a:spLocks/>
              </p:cNvSpPr>
              <p:nvPr/>
            </p:nvSpPr>
            <p:spPr bwMode="auto">
              <a:xfrm>
                <a:off x="2344" y="6430"/>
                <a:ext cx="43" cy="45"/>
              </a:xfrm>
              <a:custGeom>
                <a:avLst/>
                <a:gdLst>
                  <a:gd name="T0" fmla="*/ 6 w 18"/>
                  <a:gd name="T1" fmla="*/ 2 h 19"/>
                  <a:gd name="T2" fmla="*/ 17 w 18"/>
                  <a:gd name="T3" fmla="*/ 7 h 19"/>
                  <a:gd name="T4" fmla="*/ 11 w 18"/>
                  <a:gd name="T5" fmla="*/ 17 h 19"/>
                  <a:gd name="T6" fmla="*/ 1 w 18"/>
                  <a:gd name="T7" fmla="*/ 12 h 19"/>
                  <a:gd name="T8" fmla="*/ 6 w 18"/>
                  <a:gd name="T9" fmla="*/ 2 h 19"/>
                </a:gdLst>
                <a:ahLst/>
                <a:cxnLst>
                  <a:cxn ang="0">
                    <a:pos x="T0" y="T1"/>
                  </a:cxn>
                  <a:cxn ang="0">
                    <a:pos x="T2" y="T3"/>
                  </a:cxn>
                  <a:cxn ang="0">
                    <a:pos x="T4" y="T5"/>
                  </a:cxn>
                  <a:cxn ang="0">
                    <a:pos x="T6" y="T7"/>
                  </a:cxn>
                  <a:cxn ang="0">
                    <a:pos x="T8" y="T9"/>
                  </a:cxn>
                </a:cxnLst>
                <a:rect l="0" t="0" r="r" b="b"/>
                <a:pathLst>
                  <a:path w="18" h="19">
                    <a:moveTo>
                      <a:pt x="6" y="2"/>
                    </a:moveTo>
                    <a:cubicBezTo>
                      <a:pt x="10" y="0"/>
                      <a:pt x="15" y="2"/>
                      <a:pt x="17" y="7"/>
                    </a:cubicBezTo>
                    <a:cubicBezTo>
                      <a:pt x="18" y="11"/>
                      <a:pt x="16" y="16"/>
                      <a:pt x="11" y="17"/>
                    </a:cubicBezTo>
                    <a:cubicBezTo>
                      <a:pt x="7" y="19"/>
                      <a:pt x="3" y="16"/>
                      <a:pt x="1" y="12"/>
                    </a:cubicBezTo>
                    <a:cubicBezTo>
                      <a:pt x="0" y="8"/>
                      <a:pt x="2" y="3"/>
                      <a:pt x="6" y="2"/>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17"/>
              <p:cNvSpPr>
                <a:spLocks/>
              </p:cNvSpPr>
              <p:nvPr/>
            </p:nvSpPr>
            <p:spPr bwMode="auto">
              <a:xfrm>
                <a:off x="2297" y="6496"/>
                <a:ext cx="45" cy="43"/>
              </a:xfrm>
              <a:custGeom>
                <a:avLst/>
                <a:gdLst>
                  <a:gd name="T0" fmla="*/ 7 w 19"/>
                  <a:gd name="T1" fmla="*/ 1 h 18"/>
                  <a:gd name="T2" fmla="*/ 17 w 19"/>
                  <a:gd name="T3" fmla="*/ 6 h 18"/>
                  <a:gd name="T4" fmla="*/ 12 w 19"/>
                  <a:gd name="T5" fmla="*/ 17 h 18"/>
                  <a:gd name="T6" fmla="*/ 2 w 19"/>
                  <a:gd name="T7" fmla="*/ 12 h 18"/>
                  <a:gd name="T8" fmla="*/ 7 w 19"/>
                  <a:gd name="T9" fmla="*/ 1 h 18"/>
                </a:gdLst>
                <a:ahLst/>
                <a:cxnLst>
                  <a:cxn ang="0">
                    <a:pos x="T0" y="T1"/>
                  </a:cxn>
                  <a:cxn ang="0">
                    <a:pos x="T2" y="T3"/>
                  </a:cxn>
                  <a:cxn ang="0">
                    <a:pos x="T4" y="T5"/>
                  </a:cxn>
                  <a:cxn ang="0">
                    <a:pos x="T6" y="T7"/>
                  </a:cxn>
                  <a:cxn ang="0">
                    <a:pos x="T8" y="T9"/>
                  </a:cxn>
                </a:cxnLst>
                <a:rect l="0" t="0" r="r" b="b"/>
                <a:pathLst>
                  <a:path w="19" h="18">
                    <a:moveTo>
                      <a:pt x="7" y="1"/>
                    </a:moveTo>
                    <a:cubicBezTo>
                      <a:pt x="11" y="0"/>
                      <a:pt x="16" y="2"/>
                      <a:pt x="17" y="6"/>
                    </a:cubicBezTo>
                    <a:cubicBezTo>
                      <a:pt x="19" y="10"/>
                      <a:pt x="17" y="15"/>
                      <a:pt x="12" y="17"/>
                    </a:cubicBezTo>
                    <a:cubicBezTo>
                      <a:pt x="8" y="18"/>
                      <a:pt x="3" y="16"/>
                      <a:pt x="2" y="12"/>
                    </a:cubicBezTo>
                    <a:cubicBezTo>
                      <a:pt x="0" y="7"/>
                      <a:pt x="3" y="3"/>
                      <a:pt x="7" y="1"/>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18"/>
              <p:cNvSpPr>
                <a:spLocks/>
              </p:cNvSpPr>
              <p:nvPr/>
            </p:nvSpPr>
            <p:spPr bwMode="auto">
              <a:xfrm>
                <a:off x="2420" y="6454"/>
                <a:ext cx="42" cy="42"/>
              </a:xfrm>
              <a:custGeom>
                <a:avLst/>
                <a:gdLst>
                  <a:gd name="T0" fmla="*/ 1 w 18"/>
                  <a:gd name="T1" fmla="*/ 12 h 18"/>
                  <a:gd name="T2" fmla="*/ 6 w 18"/>
                  <a:gd name="T3" fmla="*/ 1 h 18"/>
                  <a:gd name="T4" fmla="*/ 17 w 18"/>
                  <a:gd name="T5" fmla="*/ 6 h 18"/>
                  <a:gd name="T6" fmla="*/ 12 w 18"/>
                  <a:gd name="T7" fmla="*/ 17 h 18"/>
                  <a:gd name="T8" fmla="*/ 1 w 18"/>
                  <a:gd name="T9" fmla="*/ 12 h 18"/>
                </a:gdLst>
                <a:ahLst/>
                <a:cxnLst>
                  <a:cxn ang="0">
                    <a:pos x="T0" y="T1"/>
                  </a:cxn>
                  <a:cxn ang="0">
                    <a:pos x="T2" y="T3"/>
                  </a:cxn>
                  <a:cxn ang="0">
                    <a:pos x="T4" y="T5"/>
                  </a:cxn>
                  <a:cxn ang="0">
                    <a:pos x="T6" y="T7"/>
                  </a:cxn>
                  <a:cxn ang="0">
                    <a:pos x="T8" y="T9"/>
                  </a:cxn>
                </a:cxnLst>
                <a:rect l="0" t="0" r="r" b="b"/>
                <a:pathLst>
                  <a:path w="18" h="18">
                    <a:moveTo>
                      <a:pt x="1" y="12"/>
                    </a:moveTo>
                    <a:cubicBezTo>
                      <a:pt x="0" y="7"/>
                      <a:pt x="2" y="3"/>
                      <a:pt x="6" y="1"/>
                    </a:cubicBezTo>
                    <a:cubicBezTo>
                      <a:pt x="11" y="0"/>
                      <a:pt x="15" y="2"/>
                      <a:pt x="17" y="6"/>
                    </a:cubicBezTo>
                    <a:cubicBezTo>
                      <a:pt x="18" y="11"/>
                      <a:pt x="16" y="15"/>
                      <a:pt x="12" y="17"/>
                    </a:cubicBezTo>
                    <a:cubicBezTo>
                      <a:pt x="7" y="18"/>
                      <a:pt x="3" y="16"/>
                      <a:pt x="1" y="12"/>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19"/>
              <p:cNvSpPr>
                <a:spLocks/>
              </p:cNvSpPr>
              <p:nvPr/>
            </p:nvSpPr>
            <p:spPr bwMode="auto">
              <a:xfrm>
                <a:off x="2420" y="6532"/>
                <a:ext cx="45" cy="45"/>
              </a:xfrm>
              <a:custGeom>
                <a:avLst/>
                <a:gdLst>
                  <a:gd name="T0" fmla="*/ 7 w 19"/>
                  <a:gd name="T1" fmla="*/ 2 h 19"/>
                  <a:gd name="T2" fmla="*/ 17 w 19"/>
                  <a:gd name="T3" fmla="*/ 7 h 19"/>
                  <a:gd name="T4" fmla="*/ 12 w 19"/>
                  <a:gd name="T5" fmla="*/ 17 h 19"/>
                  <a:gd name="T6" fmla="*/ 2 w 19"/>
                  <a:gd name="T7" fmla="*/ 12 h 19"/>
                  <a:gd name="T8" fmla="*/ 7 w 19"/>
                  <a:gd name="T9" fmla="*/ 2 h 19"/>
                </a:gdLst>
                <a:ahLst/>
                <a:cxnLst>
                  <a:cxn ang="0">
                    <a:pos x="T0" y="T1"/>
                  </a:cxn>
                  <a:cxn ang="0">
                    <a:pos x="T2" y="T3"/>
                  </a:cxn>
                  <a:cxn ang="0">
                    <a:pos x="T4" y="T5"/>
                  </a:cxn>
                  <a:cxn ang="0">
                    <a:pos x="T6" y="T7"/>
                  </a:cxn>
                  <a:cxn ang="0">
                    <a:pos x="T8" y="T9"/>
                  </a:cxn>
                </a:cxnLst>
                <a:rect l="0" t="0" r="r" b="b"/>
                <a:pathLst>
                  <a:path w="19" h="19">
                    <a:moveTo>
                      <a:pt x="7" y="2"/>
                    </a:moveTo>
                    <a:cubicBezTo>
                      <a:pt x="11" y="0"/>
                      <a:pt x="16" y="3"/>
                      <a:pt x="17" y="7"/>
                    </a:cubicBezTo>
                    <a:cubicBezTo>
                      <a:pt x="19" y="11"/>
                      <a:pt x="17" y="16"/>
                      <a:pt x="12" y="17"/>
                    </a:cubicBezTo>
                    <a:cubicBezTo>
                      <a:pt x="8" y="19"/>
                      <a:pt x="3" y="17"/>
                      <a:pt x="2" y="12"/>
                    </a:cubicBezTo>
                    <a:cubicBezTo>
                      <a:pt x="0" y="8"/>
                      <a:pt x="3" y="3"/>
                      <a:pt x="7" y="2"/>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20"/>
              <p:cNvSpPr>
                <a:spLocks/>
              </p:cNvSpPr>
              <p:nvPr/>
            </p:nvSpPr>
            <p:spPr bwMode="auto">
              <a:xfrm>
                <a:off x="2346" y="6558"/>
                <a:ext cx="43" cy="45"/>
              </a:xfrm>
              <a:custGeom>
                <a:avLst/>
                <a:gdLst>
                  <a:gd name="T0" fmla="*/ 6 w 18"/>
                  <a:gd name="T1" fmla="*/ 2 h 19"/>
                  <a:gd name="T2" fmla="*/ 17 w 18"/>
                  <a:gd name="T3" fmla="*/ 7 h 19"/>
                  <a:gd name="T4" fmla="*/ 12 w 18"/>
                  <a:gd name="T5" fmla="*/ 17 h 19"/>
                  <a:gd name="T6" fmla="*/ 1 w 18"/>
                  <a:gd name="T7" fmla="*/ 12 h 19"/>
                  <a:gd name="T8" fmla="*/ 6 w 18"/>
                  <a:gd name="T9" fmla="*/ 2 h 19"/>
                </a:gdLst>
                <a:ahLst/>
                <a:cxnLst>
                  <a:cxn ang="0">
                    <a:pos x="T0" y="T1"/>
                  </a:cxn>
                  <a:cxn ang="0">
                    <a:pos x="T2" y="T3"/>
                  </a:cxn>
                  <a:cxn ang="0">
                    <a:pos x="T4" y="T5"/>
                  </a:cxn>
                  <a:cxn ang="0">
                    <a:pos x="T6" y="T7"/>
                  </a:cxn>
                  <a:cxn ang="0">
                    <a:pos x="T8" y="T9"/>
                  </a:cxn>
                </a:cxnLst>
                <a:rect l="0" t="0" r="r" b="b"/>
                <a:pathLst>
                  <a:path w="18" h="19">
                    <a:moveTo>
                      <a:pt x="6" y="2"/>
                    </a:moveTo>
                    <a:cubicBezTo>
                      <a:pt x="10" y="0"/>
                      <a:pt x="15" y="3"/>
                      <a:pt x="17" y="7"/>
                    </a:cubicBezTo>
                    <a:cubicBezTo>
                      <a:pt x="18" y="11"/>
                      <a:pt x="16" y="16"/>
                      <a:pt x="12" y="17"/>
                    </a:cubicBezTo>
                    <a:cubicBezTo>
                      <a:pt x="7" y="19"/>
                      <a:pt x="3" y="17"/>
                      <a:pt x="1" y="12"/>
                    </a:cubicBezTo>
                    <a:cubicBezTo>
                      <a:pt x="0" y="8"/>
                      <a:pt x="2" y="3"/>
                      <a:pt x="6" y="2"/>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21"/>
              <p:cNvSpPr>
                <a:spLocks/>
              </p:cNvSpPr>
              <p:nvPr/>
            </p:nvSpPr>
            <p:spPr bwMode="auto">
              <a:xfrm>
                <a:off x="2564" y="6300"/>
                <a:ext cx="314" cy="312"/>
              </a:xfrm>
              <a:custGeom>
                <a:avLst/>
                <a:gdLst>
                  <a:gd name="T0" fmla="*/ 58 w 133"/>
                  <a:gd name="T1" fmla="*/ 4 h 132"/>
                  <a:gd name="T2" fmla="*/ 4 w 133"/>
                  <a:gd name="T3" fmla="*/ 74 h 132"/>
                  <a:gd name="T4" fmla="*/ 74 w 133"/>
                  <a:gd name="T5" fmla="*/ 128 h 132"/>
                  <a:gd name="T6" fmla="*/ 128 w 133"/>
                  <a:gd name="T7" fmla="*/ 58 h 132"/>
                  <a:gd name="T8" fmla="*/ 58 w 133"/>
                  <a:gd name="T9" fmla="*/ 4 h 132"/>
                </a:gdLst>
                <a:ahLst/>
                <a:cxnLst>
                  <a:cxn ang="0">
                    <a:pos x="T0" y="T1"/>
                  </a:cxn>
                  <a:cxn ang="0">
                    <a:pos x="T2" y="T3"/>
                  </a:cxn>
                  <a:cxn ang="0">
                    <a:pos x="T4" y="T5"/>
                  </a:cxn>
                  <a:cxn ang="0">
                    <a:pos x="T6" y="T7"/>
                  </a:cxn>
                  <a:cxn ang="0">
                    <a:pos x="T8" y="T9"/>
                  </a:cxn>
                </a:cxnLst>
                <a:rect l="0" t="0" r="r" b="b"/>
                <a:pathLst>
                  <a:path w="133" h="132">
                    <a:moveTo>
                      <a:pt x="58" y="4"/>
                    </a:moveTo>
                    <a:cubicBezTo>
                      <a:pt x="24" y="8"/>
                      <a:pt x="0" y="39"/>
                      <a:pt x="4" y="74"/>
                    </a:cubicBezTo>
                    <a:cubicBezTo>
                      <a:pt x="9" y="108"/>
                      <a:pt x="40" y="132"/>
                      <a:pt x="74" y="128"/>
                    </a:cubicBezTo>
                    <a:cubicBezTo>
                      <a:pt x="108" y="124"/>
                      <a:pt x="133" y="92"/>
                      <a:pt x="128" y="58"/>
                    </a:cubicBezTo>
                    <a:cubicBezTo>
                      <a:pt x="124" y="24"/>
                      <a:pt x="93" y="0"/>
                      <a:pt x="58" y="4"/>
                    </a:cubicBezTo>
                    <a:close/>
                  </a:path>
                </a:pathLst>
              </a:custGeom>
              <a:solidFill>
                <a:srgbClr val="79756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22"/>
              <p:cNvSpPr>
                <a:spLocks/>
              </p:cNvSpPr>
              <p:nvPr/>
            </p:nvSpPr>
            <p:spPr bwMode="auto">
              <a:xfrm>
                <a:off x="2257" y="6338"/>
                <a:ext cx="302" cy="288"/>
              </a:xfrm>
              <a:custGeom>
                <a:avLst/>
                <a:gdLst>
                  <a:gd name="T0" fmla="*/ 126 w 128"/>
                  <a:gd name="T1" fmla="*/ 70 h 122"/>
                  <a:gd name="T2" fmla="*/ 49 w 128"/>
                  <a:gd name="T3" fmla="*/ 4 h 122"/>
                  <a:gd name="T4" fmla="*/ 0 w 128"/>
                  <a:gd name="T5" fmla="*/ 29 h 122"/>
                  <a:gd name="T6" fmla="*/ 50 w 128"/>
                  <a:gd name="T7" fmla="*/ 3 h 122"/>
                  <a:gd name="T8" fmla="*/ 127 w 128"/>
                  <a:gd name="T9" fmla="*/ 69 h 122"/>
                  <a:gd name="T10" fmla="*/ 109 w 128"/>
                  <a:gd name="T11" fmla="*/ 122 h 122"/>
                  <a:gd name="T12" fmla="*/ 126 w 128"/>
                  <a:gd name="T13" fmla="*/ 70 h 122"/>
                </a:gdLst>
                <a:ahLst/>
                <a:cxnLst>
                  <a:cxn ang="0">
                    <a:pos x="T0" y="T1"/>
                  </a:cxn>
                  <a:cxn ang="0">
                    <a:pos x="T2" y="T3"/>
                  </a:cxn>
                  <a:cxn ang="0">
                    <a:pos x="T4" y="T5"/>
                  </a:cxn>
                  <a:cxn ang="0">
                    <a:pos x="T6" y="T7"/>
                  </a:cxn>
                  <a:cxn ang="0">
                    <a:pos x="T8" y="T9"/>
                  </a:cxn>
                  <a:cxn ang="0">
                    <a:pos x="T10" y="T11"/>
                  </a:cxn>
                  <a:cxn ang="0">
                    <a:pos x="T12" y="T13"/>
                  </a:cxn>
                </a:cxnLst>
                <a:rect l="0" t="0" r="r" b="b"/>
                <a:pathLst>
                  <a:path w="128" h="122">
                    <a:moveTo>
                      <a:pt x="126" y="70"/>
                    </a:moveTo>
                    <a:cubicBezTo>
                      <a:pt x="123" y="31"/>
                      <a:pt x="88" y="1"/>
                      <a:pt x="49" y="4"/>
                    </a:cubicBezTo>
                    <a:cubicBezTo>
                      <a:pt x="29" y="6"/>
                      <a:pt x="12" y="15"/>
                      <a:pt x="0" y="29"/>
                    </a:cubicBezTo>
                    <a:cubicBezTo>
                      <a:pt x="12" y="14"/>
                      <a:pt x="30" y="5"/>
                      <a:pt x="50" y="3"/>
                    </a:cubicBezTo>
                    <a:cubicBezTo>
                      <a:pt x="89" y="0"/>
                      <a:pt x="124" y="30"/>
                      <a:pt x="127" y="69"/>
                    </a:cubicBezTo>
                    <a:cubicBezTo>
                      <a:pt x="128" y="89"/>
                      <a:pt x="122" y="108"/>
                      <a:pt x="109" y="122"/>
                    </a:cubicBezTo>
                    <a:cubicBezTo>
                      <a:pt x="121" y="108"/>
                      <a:pt x="127" y="90"/>
                      <a:pt x="126" y="70"/>
                    </a:cubicBezTo>
                    <a:close/>
                  </a:path>
                </a:pathLst>
              </a:custGeom>
              <a:solidFill>
                <a:srgbClr val="B6B1A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23"/>
              <p:cNvSpPr>
                <a:spLocks/>
              </p:cNvSpPr>
              <p:nvPr/>
            </p:nvSpPr>
            <p:spPr bwMode="auto">
              <a:xfrm>
                <a:off x="2564" y="6305"/>
                <a:ext cx="248" cy="269"/>
              </a:xfrm>
              <a:custGeom>
                <a:avLst/>
                <a:gdLst>
                  <a:gd name="T0" fmla="*/ 60 w 105"/>
                  <a:gd name="T1" fmla="*/ 3 h 114"/>
                  <a:gd name="T2" fmla="*/ 6 w 105"/>
                  <a:gd name="T3" fmla="*/ 73 h 114"/>
                  <a:gd name="T4" fmla="*/ 29 w 105"/>
                  <a:gd name="T5" fmla="*/ 114 h 114"/>
                  <a:gd name="T6" fmla="*/ 4 w 105"/>
                  <a:gd name="T7" fmla="*/ 72 h 114"/>
                  <a:gd name="T8" fmla="*/ 58 w 105"/>
                  <a:gd name="T9" fmla="*/ 2 h 114"/>
                  <a:gd name="T10" fmla="*/ 105 w 105"/>
                  <a:gd name="T11" fmla="*/ 15 h 114"/>
                  <a:gd name="T12" fmla="*/ 60 w 105"/>
                  <a:gd name="T13" fmla="*/ 3 h 114"/>
                </a:gdLst>
                <a:ahLst/>
                <a:cxnLst>
                  <a:cxn ang="0">
                    <a:pos x="T0" y="T1"/>
                  </a:cxn>
                  <a:cxn ang="0">
                    <a:pos x="T2" y="T3"/>
                  </a:cxn>
                  <a:cxn ang="0">
                    <a:pos x="T4" y="T5"/>
                  </a:cxn>
                  <a:cxn ang="0">
                    <a:pos x="T6" y="T7"/>
                  </a:cxn>
                  <a:cxn ang="0">
                    <a:pos x="T8" y="T9"/>
                  </a:cxn>
                  <a:cxn ang="0">
                    <a:pos x="T10" y="T11"/>
                  </a:cxn>
                  <a:cxn ang="0">
                    <a:pos x="T12" y="T13"/>
                  </a:cxn>
                </a:cxnLst>
                <a:rect l="0" t="0" r="r" b="b"/>
                <a:pathLst>
                  <a:path w="105" h="114">
                    <a:moveTo>
                      <a:pt x="60" y="3"/>
                    </a:moveTo>
                    <a:cubicBezTo>
                      <a:pt x="26" y="7"/>
                      <a:pt x="1" y="38"/>
                      <a:pt x="6" y="73"/>
                    </a:cubicBezTo>
                    <a:cubicBezTo>
                      <a:pt x="8" y="89"/>
                      <a:pt x="16" y="104"/>
                      <a:pt x="29" y="114"/>
                    </a:cubicBezTo>
                    <a:cubicBezTo>
                      <a:pt x="16" y="104"/>
                      <a:pt x="6" y="89"/>
                      <a:pt x="4" y="72"/>
                    </a:cubicBezTo>
                    <a:cubicBezTo>
                      <a:pt x="0" y="37"/>
                      <a:pt x="24" y="6"/>
                      <a:pt x="58" y="2"/>
                    </a:cubicBezTo>
                    <a:cubicBezTo>
                      <a:pt x="76" y="0"/>
                      <a:pt x="93" y="5"/>
                      <a:pt x="105" y="15"/>
                    </a:cubicBezTo>
                    <a:cubicBezTo>
                      <a:pt x="93" y="6"/>
                      <a:pt x="77" y="1"/>
                      <a:pt x="60" y="3"/>
                    </a:cubicBezTo>
                    <a:close/>
                  </a:path>
                </a:pathLst>
              </a:custGeom>
              <a:solidFill>
                <a:srgbClr val="B6B1A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24"/>
              <p:cNvSpPr>
                <a:spLocks/>
              </p:cNvSpPr>
              <p:nvPr/>
            </p:nvSpPr>
            <p:spPr bwMode="auto">
              <a:xfrm>
                <a:off x="2632" y="6366"/>
                <a:ext cx="178" cy="177"/>
              </a:xfrm>
              <a:custGeom>
                <a:avLst/>
                <a:gdLst>
                  <a:gd name="T0" fmla="*/ 69 w 75"/>
                  <a:gd name="T1" fmla="*/ 27 h 75"/>
                  <a:gd name="T2" fmla="*/ 26 w 75"/>
                  <a:gd name="T3" fmla="*/ 6 h 75"/>
                  <a:gd name="T4" fmla="*/ 6 w 75"/>
                  <a:gd name="T5" fmla="*/ 49 h 75"/>
                  <a:gd name="T6" fmla="*/ 48 w 75"/>
                  <a:gd name="T7" fmla="*/ 69 h 75"/>
                  <a:gd name="T8" fmla="*/ 69 w 75"/>
                  <a:gd name="T9" fmla="*/ 27 h 75"/>
                </a:gdLst>
                <a:ahLst/>
                <a:cxnLst>
                  <a:cxn ang="0">
                    <a:pos x="T0" y="T1"/>
                  </a:cxn>
                  <a:cxn ang="0">
                    <a:pos x="T2" y="T3"/>
                  </a:cxn>
                  <a:cxn ang="0">
                    <a:pos x="T4" y="T5"/>
                  </a:cxn>
                  <a:cxn ang="0">
                    <a:pos x="T6" y="T7"/>
                  </a:cxn>
                  <a:cxn ang="0">
                    <a:pos x="T8" y="T9"/>
                  </a:cxn>
                </a:cxnLst>
                <a:rect l="0" t="0" r="r" b="b"/>
                <a:pathLst>
                  <a:path w="75" h="75">
                    <a:moveTo>
                      <a:pt x="69" y="27"/>
                    </a:moveTo>
                    <a:cubicBezTo>
                      <a:pt x="63" y="10"/>
                      <a:pt x="44" y="0"/>
                      <a:pt x="26" y="6"/>
                    </a:cubicBezTo>
                    <a:cubicBezTo>
                      <a:pt x="9" y="12"/>
                      <a:pt x="0" y="31"/>
                      <a:pt x="6" y="49"/>
                    </a:cubicBezTo>
                    <a:cubicBezTo>
                      <a:pt x="12" y="66"/>
                      <a:pt x="31" y="75"/>
                      <a:pt x="48" y="69"/>
                    </a:cubicBezTo>
                    <a:cubicBezTo>
                      <a:pt x="65" y="63"/>
                      <a:pt x="75" y="44"/>
                      <a:pt x="69"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25"/>
              <p:cNvSpPr>
                <a:spLocks/>
              </p:cNvSpPr>
              <p:nvPr/>
            </p:nvSpPr>
            <p:spPr bwMode="auto">
              <a:xfrm>
                <a:off x="2363" y="6740"/>
                <a:ext cx="76" cy="123"/>
              </a:xfrm>
              <a:custGeom>
                <a:avLst/>
                <a:gdLst>
                  <a:gd name="T0" fmla="*/ 38 w 76"/>
                  <a:gd name="T1" fmla="*/ 123 h 123"/>
                  <a:gd name="T2" fmla="*/ 76 w 76"/>
                  <a:gd name="T3" fmla="*/ 108 h 123"/>
                  <a:gd name="T4" fmla="*/ 38 w 76"/>
                  <a:gd name="T5" fmla="*/ 0 h 123"/>
                  <a:gd name="T6" fmla="*/ 0 w 76"/>
                  <a:gd name="T7" fmla="*/ 14 h 123"/>
                  <a:gd name="T8" fmla="*/ 38 w 76"/>
                  <a:gd name="T9" fmla="*/ 123 h 123"/>
                </a:gdLst>
                <a:ahLst/>
                <a:cxnLst>
                  <a:cxn ang="0">
                    <a:pos x="T0" y="T1"/>
                  </a:cxn>
                  <a:cxn ang="0">
                    <a:pos x="T2" y="T3"/>
                  </a:cxn>
                  <a:cxn ang="0">
                    <a:pos x="T4" y="T5"/>
                  </a:cxn>
                  <a:cxn ang="0">
                    <a:pos x="T6" y="T7"/>
                  </a:cxn>
                  <a:cxn ang="0">
                    <a:pos x="T8" y="T9"/>
                  </a:cxn>
                </a:cxnLst>
                <a:rect l="0" t="0" r="r" b="b"/>
                <a:pathLst>
                  <a:path w="76" h="123">
                    <a:moveTo>
                      <a:pt x="38" y="123"/>
                    </a:moveTo>
                    <a:lnTo>
                      <a:pt x="76" y="108"/>
                    </a:lnTo>
                    <a:lnTo>
                      <a:pt x="38" y="0"/>
                    </a:lnTo>
                    <a:lnTo>
                      <a:pt x="0" y="14"/>
                    </a:lnTo>
                    <a:lnTo>
                      <a:pt x="38" y="123"/>
                    </a:lnTo>
                    <a:close/>
                  </a:path>
                </a:pathLst>
              </a:custGeom>
              <a:solidFill>
                <a:srgbClr val="4B4A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26"/>
              <p:cNvSpPr>
                <a:spLocks/>
              </p:cNvSpPr>
              <p:nvPr/>
            </p:nvSpPr>
            <p:spPr bwMode="auto">
              <a:xfrm>
                <a:off x="2115" y="6756"/>
                <a:ext cx="108" cy="248"/>
              </a:xfrm>
              <a:custGeom>
                <a:avLst/>
                <a:gdLst>
                  <a:gd name="T0" fmla="*/ 82 w 108"/>
                  <a:gd name="T1" fmla="*/ 248 h 248"/>
                  <a:gd name="T2" fmla="*/ 108 w 108"/>
                  <a:gd name="T3" fmla="*/ 239 h 248"/>
                  <a:gd name="T4" fmla="*/ 26 w 108"/>
                  <a:gd name="T5" fmla="*/ 0 h 248"/>
                  <a:gd name="T6" fmla="*/ 0 w 108"/>
                  <a:gd name="T7" fmla="*/ 10 h 248"/>
                  <a:gd name="T8" fmla="*/ 82 w 108"/>
                  <a:gd name="T9" fmla="*/ 248 h 248"/>
                </a:gdLst>
                <a:ahLst/>
                <a:cxnLst>
                  <a:cxn ang="0">
                    <a:pos x="T0" y="T1"/>
                  </a:cxn>
                  <a:cxn ang="0">
                    <a:pos x="T2" y="T3"/>
                  </a:cxn>
                  <a:cxn ang="0">
                    <a:pos x="T4" y="T5"/>
                  </a:cxn>
                  <a:cxn ang="0">
                    <a:pos x="T6" y="T7"/>
                  </a:cxn>
                  <a:cxn ang="0">
                    <a:pos x="T8" y="T9"/>
                  </a:cxn>
                </a:cxnLst>
                <a:rect l="0" t="0" r="r" b="b"/>
                <a:pathLst>
                  <a:path w="108" h="248">
                    <a:moveTo>
                      <a:pt x="82" y="248"/>
                    </a:moveTo>
                    <a:lnTo>
                      <a:pt x="108" y="239"/>
                    </a:lnTo>
                    <a:lnTo>
                      <a:pt x="26" y="0"/>
                    </a:lnTo>
                    <a:lnTo>
                      <a:pt x="0" y="10"/>
                    </a:lnTo>
                    <a:lnTo>
                      <a:pt x="82" y="248"/>
                    </a:lnTo>
                    <a:close/>
                  </a:path>
                </a:pathLst>
              </a:custGeom>
              <a:solidFill>
                <a:srgbClr val="60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27"/>
              <p:cNvSpPr>
                <a:spLocks/>
              </p:cNvSpPr>
              <p:nvPr/>
            </p:nvSpPr>
            <p:spPr bwMode="auto">
              <a:xfrm>
                <a:off x="2306" y="6754"/>
                <a:ext cx="95" cy="142"/>
              </a:xfrm>
              <a:custGeom>
                <a:avLst/>
                <a:gdLst>
                  <a:gd name="T0" fmla="*/ 95 w 95"/>
                  <a:gd name="T1" fmla="*/ 109 h 142"/>
                  <a:gd name="T2" fmla="*/ 50 w 95"/>
                  <a:gd name="T3" fmla="*/ 142 h 142"/>
                  <a:gd name="T4" fmla="*/ 0 w 95"/>
                  <a:gd name="T5" fmla="*/ 0 h 142"/>
                  <a:gd name="T6" fmla="*/ 57 w 95"/>
                  <a:gd name="T7" fmla="*/ 0 h 142"/>
                  <a:gd name="T8" fmla="*/ 95 w 95"/>
                  <a:gd name="T9" fmla="*/ 109 h 142"/>
                </a:gdLst>
                <a:ahLst/>
                <a:cxnLst>
                  <a:cxn ang="0">
                    <a:pos x="T0" y="T1"/>
                  </a:cxn>
                  <a:cxn ang="0">
                    <a:pos x="T2" y="T3"/>
                  </a:cxn>
                  <a:cxn ang="0">
                    <a:pos x="T4" y="T5"/>
                  </a:cxn>
                  <a:cxn ang="0">
                    <a:pos x="T6" y="T7"/>
                  </a:cxn>
                  <a:cxn ang="0">
                    <a:pos x="T8" y="T9"/>
                  </a:cxn>
                </a:cxnLst>
                <a:rect l="0" t="0" r="r" b="b"/>
                <a:pathLst>
                  <a:path w="95" h="142">
                    <a:moveTo>
                      <a:pt x="95" y="109"/>
                    </a:moveTo>
                    <a:lnTo>
                      <a:pt x="50" y="142"/>
                    </a:lnTo>
                    <a:lnTo>
                      <a:pt x="0" y="0"/>
                    </a:lnTo>
                    <a:lnTo>
                      <a:pt x="57" y="0"/>
                    </a:lnTo>
                    <a:lnTo>
                      <a:pt x="95" y="109"/>
                    </a:lnTo>
                    <a:close/>
                  </a:path>
                </a:pathLst>
              </a:custGeom>
              <a:solidFill>
                <a:srgbClr val="605D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28"/>
              <p:cNvSpPr>
                <a:spLocks/>
              </p:cNvSpPr>
              <p:nvPr/>
            </p:nvSpPr>
            <p:spPr bwMode="auto">
              <a:xfrm>
                <a:off x="2145" y="6737"/>
                <a:ext cx="216" cy="258"/>
              </a:xfrm>
              <a:custGeom>
                <a:avLst/>
                <a:gdLst>
                  <a:gd name="T0" fmla="*/ 83 w 216"/>
                  <a:gd name="T1" fmla="*/ 258 h 258"/>
                  <a:gd name="T2" fmla="*/ 216 w 216"/>
                  <a:gd name="T3" fmla="*/ 175 h 258"/>
                  <a:gd name="T4" fmla="*/ 156 w 216"/>
                  <a:gd name="T5" fmla="*/ 0 h 258"/>
                  <a:gd name="T6" fmla="*/ 0 w 216"/>
                  <a:gd name="T7" fmla="*/ 19 h 258"/>
                  <a:gd name="T8" fmla="*/ 83 w 216"/>
                  <a:gd name="T9" fmla="*/ 258 h 258"/>
                </a:gdLst>
                <a:ahLst/>
                <a:cxnLst>
                  <a:cxn ang="0">
                    <a:pos x="T0" y="T1"/>
                  </a:cxn>
                  <a:cxn ang="0">
                    <a:pos x="T2" y="T3"/>
                  </a:cxn>
                  <a:cxn ang="0">
                    <a:pos x="T4" y="T5"/>
                  </a:cxn>
                  <a:cxn ang="0">
                    <a:pos x="T6" y="T7"/>
                  </a:cxn>
                  <a:cxn ang="0">
                    <a:pos x="T8" y="T9"/>
                  </a:cxn>
                </a:cxnLst>
                <a:rect l="0" t="0" r="r" b="b"/>
                <a:pathLst>
                  <a:path w="216" h="258">
                    <a:moveTo>
                      <a:pt x="83" y="258"/>
                    </a:moveTo>
                    <a:lnTo>
                      <a:pt x="216" y="175"/>
                    </a:lnTo>
                    <a:lnTo>
                      <a:pt x="156" y="0"/>
                    </a:lnTo>
                    <a:lnTo>
                      <a:pt x="0" y="19"/>
                    </a:lnTo>
                    <a:lnTo>
                      <a:pt x="83" y="258"/>
                    </a:lnTo>
                    <a:close/>
                  </a:path>
                </a:pathLst>
              </a:custGeom>
              <a:solidFill>
                <a:srgbClr val="B9B0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29"/>
              <p:cNvSpPr>
                <a:spLocks/>
              </p:cNvSpPr>
              <p:nvPr/>
            </p:nvSpPr>
            <p:spPr bwMode="auto">
              <a:xfrm>
                <a:off x="2372" y="6770"/>
                <a:ext cx="57" cy="62"/>
              </a:xfrm>
              <a:custGeom>
                <a:avLst/>
                <a:gdLst>
                  <a:gd name="T0" fmla="*/ 17 w 57"/>
                  <a:gd name="T1" fmla="*/ 62 h 62"/>
                  <a:gd name="T2" fmla="*/ 57 w 57"/>
                  <a:gd name="T3" fmla="*/ 48 h 62"/>
                  <a:gd name="T4" fmla="*/ 38 w 57"/>
                  <a:gd name="T5" fmla="*/ 0 h 62"/>
                  <a:gd name="T6" fmla="*/ 0 w 57"/>
                  <a:gd name="T7" fmla="*/ 12 h 62"/>
                  <a:gd name="T8" fmla="*/ 17 w 57"/>
                  <a:gd name="T9" fmla="*/ 62 h 62"/>
                </a:gdLst>
                <a:ahLst/>
                <a:cxnLst>
                  <a:cxn ang="0">
                    <a:pos x="T0" y="T1"/>
                  </a:cxn>
                  <a:cxn ang="0">
                    <a:pos x="T2" y="T3"/>
                  </a:cxn>
                  <a:cxn ang="0">
                    <a:pos x="T4" y="T5"/>
                  </a:cxn>
                  <a:cxn ang="0">
                    <a:pos x="T6" y="T7"/>
                  </a:cxn>
                  <a:cxn ang="0">
                    <a:pos x="T8" y="T9"/>
                  </a:cxn>
                </a:cxnLst>
                <a:rect l="0" t="0" r="r" b="b"/>
                <a:pathLst>
                  <a:path w="57" h="62">
                    <a:moveTo>
                      <a:pt x="17" y="62"/>
                    </a:moveTo>
                    <a:lnTo>
                      <a:pt x="57" y="48"/>
                    </a:lnTo>
                    <a:lnTo>
                      <a:pt x="38" y="0"/>
                    </a:lnTo>
                    <a:lnTo>
                      <a:pt x="0" y="12"/>
                    </a:lnTo>
                    <a:lnTo>
                      <a:pt x="17" y="62"/>
                    </a:lnTo>
                    <a:close/>
                  </a:path>
                </a:pathLst>
              </a:custGeom>
              <a:solidFill>
                <a:srgbClr val="36363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30"/>
              <p:cNvSpPr>
                <a:spLocks/>
              </p:cNvSpPr>
              <p:nvPr/>
            </p:nvSpPr>
            <p:spPr bwMode="auto">
              <a:xfrm>
                <a:off x="2138" y="6822"/>
                <a:ext cx="64" cy="116"/>
              </a:xfrm>
              <a:custGeom>
                <a:avLst/>
                <a:gdLst>
                  <a:gd name="T0" fmla="*/ 36 w 64"/>
                  <a:gd name="T1" fmla="*/ 116 h 116"/>
                  <a:gd name="T2" fmla="*/ 64 w 64"/>
                  <a:gd name="T3" fmla="*/ 107 h 116"/>
                  <a:gd name="T4" fmla="*/ 26 w 64"/>
                  <a:gd name="T5" fmla="*/ 0 h 116"/>
                  <a:gd name="T6" fmla="*/ 0 w 64"/>
                  <a:gd name="T7" fmla="*/ 10 h 116"/>
                  <a:gd name="T8" fmla="*/ 36 w 64"/>
                  <a:gd name="T9" fmla="*/ 116 h 116"/>
                </a:gdLst>
                <a:ahLst/>
                <a:cxnLst>
                  <a:cxn ang="0">
                    <a:pos x="T0" y="T1"/>
                  </a:cxn>
                  <a:cxn ang="0">
                    <a:pos x="T2" y="T3"/>
                  </a:cxn>
                  <a:cxn ang="0">
                    <a:pos x="T4" y="T5"/>
                  </a:cxn>
                  <a:cxn ang="0">
                    <a:pos x="T6" y="T7"/>
                  </a:cxn>
                  <a:cxn ang="0">
                    <a:pos x="T8" y="T9"/>
                  </a:cxn>
                </a:cxnLst>
                <a:rect l="0" t="0" r="r" b="b"/>
                <a:pathLst>
                  <a:path w="64" h="116">
                    <a:moveTo>
                      <a:pt x="36" y="116"/>
                    </a:moveTo>
                    <a:lnTo>
                      <a:pt x="64" y="107"/>
                    </a:lnTo>
                    <a:lnTo>
                      <a:pt x="26" y="0"/>
                    </a:lnTo>
                    <a:lnTo>
                      <a:pt x="0" y="10"/>
                    </a:lnTo>
                    <a:lnTo>
                      <a:pt x="36" y="11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31"/>
              <p:cNvSpPr>
                <a:spLocks/>
              </p:cNvSpPr>
              <p:nvPr/>
            </p:nvSpPr>
            <p:spPr bwMode="auto">
              <a:xfrm>
                <a:off x="2320" y="6782"/>
                <a:ext cx="69" cy="76"/>
              </a:xfrm>
              <a:custGeom>
                <a:avLst/>
                <a:gdLst>
                  <a:gd name="T0" fmla="*/ 69 w 69"/>
                  <a:gd name="T1" fmla="*/ 50 h 76"/>
                  <a:gd name="T2" fmla="*/ 22 w 69"/>
                  <a:gd name="T3" fmla="*/ 76 h 76"/>
                  <a:gd name="T4" fmla="*/ 0 w 69"/>
                  <a:gd name="T5" fmla="*/ 12 h 76"/>
                  <a:gd name="T6" fmla="*/ 52 w 69"/>
                  <a:gd name="T7" fmla="*/ 0 h 76"/>
                  <a:gd name="T8" fmla="*/ 69 w 69"/>
                  <a:gd name="T9" fmla="*/ 50 h 76"/>
                </a:gdLst>
                <a:ahLst/>
                <a:cxnLst>
                  <a:cxn ang="0">
                    <a:pos x="T0" y="T1"/>
                  </a:cxn>
                  <a:cxn ang="0">
                    <a:pos x="T2" y="T3"/>
                  </a:cxn>
                  <a:cxn ang="0">
                    <a:pos x="T4" y="T5"/>
                  </a:cxn>
                  <a:cxn ang="0">
                    <a:pos x="T6" y="T7"/>
                  </a:cxn>
                  <a:cxn ang="0">
                    <a:pos x="T8" y="T9"/>
                  </a:cxn>
                </a:cxnLst>
                <a:rect l="0" t="0" r="r" b="b"/>
                <a:pathLst>
                  <a:path w="69" h="76">
                    <a:moveTo>
                      <a:pt x="69" y="50"/>
                    </a:moveTo>
                    <a:lnTo>
                      <a:pt x="22" y="76"/>
                    </a:lnTo>
                    <a:lnTo>
                      <a:pt x="0" y="12"/>
                    </a:lnTo>
                    <a:lnTo>
                      <a:pt x="52" y="0"/>
                    </a:lnTo>
                    <a:lnTo>
                      <a:pt x="69" y="5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32"/>
              <p:cNvSpPr>
                <a:spLocks/>
              </p:cNvSpPr>
              <p:nvPr/>
            </p:nvSpPr>
            <p:spPr bwMode="auto">
              <a:xfrm>
                <a:off x="2167" y="6787"/>
                <a:ext cx="177" cy="142"/>
              </a:xfrm>
              <a:custGeom>
                <a:avLst/>
                <a:gdLst>
                  <a:gd name="T0" fmla="*/ 37 w 177"/>
                  <a:gd name="T1" fmla="*/ 142 h 142"/>
                  <a:gd name="T2" fmla="*/ 177 w 177"/>
                  <a:gd name="T3" fmla="*/ 78 h 142"/>
                  <a:gd name="T4" fmla="*/ 151 w 177"/>
                  <a:gd name="T5" fmla="*/ 0 h 142"/>
                  <a:gd name="T6" fmla="*/ 0 w 177"/>
                  <a:gd name="T7" fmla="*/ 35 h 142"/>
                  <a:gd name="T8" fmla="*/ 37 w 177"/>
                  <a:gd name="T9" fmla="*/ 142 h 142"/>
                </a:gdLst>
                <a:ahLst/>
                <a:cxnLst>
                  <a:cxn ang="0">
                    <a:pos x="T0" y="T1"/>
                  </a:cxn>
                  <a:cxn ang="0">
                    <a:pos x="T2" y="T3"/>
                  </a:cxn>
                  <a:cxn ang="0">
                    <a:pos x="T4" y="T5"/>
                  </a:cxn>
                  <a:cxn ang="0">
                    <a:pos x="T6" y="T7"/>
                  </a:cxn>
                  <a:cxn ang="0">
                    <a:pos x="T8" y="T9"/>
                  </a:cxn>
                </a:cxnLst>
                <a:rect l="0" t="0" r="r" b="b"/>
                <a:pathLst>
                  <a:path w="177" h="142">
                    <a:moveTo>
                      <a:pt x="37" y="142"/>
                    </a:moveTo>
                    <a:lnTo>
                      <a:pt x="177" y="78"/>
                    </a:lnTo>
                    <a:lnTo>
                      <a:pt x="151" y="0"/>
                    </a:lnTo>
                    <a:lnTo>
                      <a:pt x="0" y="35"/>
                    </a:lnTo>
                    <a:lnTo>
                      <a:pt x="37" y="142"/>
                    </a:lnTo>
                    <a:close/>
                  </a:path>
                </a:pathLst>
              </a:custGeom>
              <a:solidFill>
                <a:srgbClr val="86807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33"/>
              <p:cNvSpPr>
                <a:spLocks/>
              </p:cNvSpPr>
              <p:nvPr/>
            </p:nvSpPr>
            <p:spPr bwMode="auto">
              <a:xfrm>
                <a:off x="2687" y="6390"/>
                <a:ext cx="33" cy="33"/>
              </a:xfrm>
              <a:custGeom>
                <a:avLst/>
                <a:gdLst>
                  <a:gd name="T0" fmla="*/ 5 w 14"/>
                  <a:gd name="T1" fmla="*/ 1 h 14"/>
                  <a:gd name="T2" fmla="*/ 13 w 14"/>
                  <a:gd name="T3" fmla="*/ 5 h 14"/>
                  <a:gd name="T4" fmla="*/ 9 w 14"/>
                  <a:gd name="T5" fmla="*/ 13 h 14"/>
                  <a:gd name="T6" fmla="*/ 1 w 14"/>
                  <a:gd name="T7" fmla="*/ 9 h 14"/>
                  <a:gd name="T8" fmla="*/ 5 w 14"/>
                  <a:gd name="T9" fmla="*/ 1 h 14"/>
                </a:gdLst>
                <a:ahLst/>
                <a:cxnLst>
                  <a:cxn ang="0">
                    <a:pos x="T0" y="T1"/>
                  </a:cxn>
                  <a:cxn ang="0">
                    <a:pos x="T2" y="T3"/>
                  </a:cxn>
                  <a:cxn ang="0">
                    <a:pos x="T4" y="T5"/>
                  </a:cxn>
                  <a:cxn ang="0">
                    <a:pos x="T6" y="T7"/>
                  </a:cxn>
                  <a:cxn ang="0">
                    <a:pos x="T8" y="T9"/>
                  </a:cxn>
                </a:cxnLst>
                <a:rect l="0" t="0" r="r" b="b"/>
                <a:pathLst>
                  <a:path w="14" h="14">
                    <a:moveTo>
                      <a:pt x="5" y="1"/>
                    </a:moveTo>
                    <a:cubicBezTo>
                      <a:pt x="8" y="0"/>
                      <a:pt x="12" y="1"/>
                      <a:pt x="13" y="5"/>
                    </a:cubicBezTo>
                    <a:cubicBezTo>
                      <a:pt x="14" y="8"/>
                      <a:pt x="12" y="11"/>
                      <a:pt x="9" y="13"/>
                    </a:cubicBezTo>
                    <a:cubicBezTo>
                      <a:pt x="6" y="14"/>
                      <a:pt x="2" y="12"/>
                      <a:pt x="1" y="9"/>
                    </a:cubicBezTo>
                    <a:cubicBezTo>
                      <a:pt x="0" y="5"/>
                      <a:pt x="2" y="2"/>
                      <a:pt x="5" y="1"/>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34"/>
              <p:cNvSpPr>
                <a:spLocks/>
              </p:cNvSpPr>
              <p:nvPr/>
            </p:nvSpPr>
            <p:spPr bwMode="auto">
              <a:xfrm>
                <a:off x="2651" y="6439"/>
                <a:ext cx="33" cy="34"/>
              </a:xfrm>
              <a:custGeom>
                <a:avLst/>
                <a:gdLst>
                  <a:gd name="T0" fmla="*/ 5 w 14"/>
                  <a:gd name="T1" fmla="*/ 1 h 14"/>
                  <a:gd name="T2" fmla="*/ 13 w 14"/>
                  <a:gd name="T3" fmla="*/ 5 h 14"/>
                  <a:gd name="T4" fmla="*/ 9 w 14"/>
                  <a:gd name="T5" fmla="*/ 13 h 14"/>
                  <a:gd name="T6" fmla="*/ 1 w 14"/>
                  <a:gd name="T7" fmla="*/ 9 h 14"/>
                  <a:gd name="T8" fmla="*/ 5 w 14"/>
                  <a:gd name="T9" fmla="*/ 1 h 14"/>
                </a:gdLst>
                <a:ahLst/>
                <a:cxnLst>
                  <a:cxn ang="0">
                    <a:pos x="T0" y="T1"/>
                  </a:cxn>
                  <a:cxn ang="0">
                    <a:pos x="T2" y="T3"/>
                  </a:cxn>
                  <a:cxn ang="0">
                    <a:pos x="T4" y="T5"/>
                  </a:cxn>
                  <a:cxn ang="0">
                    <a:pos x="T6" y="T7"/>
                  </a:cxn>
                  <a:cxn ang="0">
                    <a:pos x="T8" y="T9"/>
                  </a:cxn>
                </a:cxnLst>
                <a:rect l="0" t="0" r="r" b="b"/>
                <a:pathLst>
                  <a:path w="14" h="14">
                    <a:moveTo>
                      <a:pt x="5" y="1"/>
                    </a:moveTo>
                    <a:cubicBezTo>
                      <a:pt x="8" y="0"/>
                      <a:pt x="12" y="2"/>
                      <a:pt x="13" y="5"/>
                    </a:cubicBezTo>
                    <a:cubicBezTo>
                      <a:pt x="14" y="8"/>
                      <a:pt x="12" y="12"/>
                      <a:pt x="9" y="13"/>
                    </a:cubicBezTo>
                    <a:cubicBezTo>
                      <a:pt x="6" y="14"/>
                      <a:pt x="2" y="12"/>
                      <a:pt x="1" y="9"/>
                    </a:cubicBezTo>
                    <a:cubicBezTo>
                      <a:pt x="0" y="6"/>
                      <a:pt x="2" y="2"/>
                      <a:pt x="5" y="1"/>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35"/>
              <p:cNvSpPr>
                <a:spLocks/>
              </p:cNvSpPr>
              <p:nvPr/>
            </p:nvSpPr>
            <p:spPr bwMode="auto">
              <a:xfrm>
                <a:off x="2746" y="6406"/>
                <a:ext cx="33" cy="33"/>
              </a:xfrm>
              <a:custGeom>
                <a:avLst/>
                <a:gdLst>
                  <a:gd name="T0" fmla="*/ 1 w 14"/>
                  <a:gd name="T1" fmla="*/ 9 h 14"/>
                  <a:gd name="T2" fmla="*/ 5 w 14"/>
                  <a:gd name="T3" fmla="*/ 1 h 14"/>
                  <a:gd name="T4" fmla="*/ 13 w 14"/>
                  <a:gd name="T5" fmla="*/ 5 h 14"/>
                  <a:gd name="T6" fmla="*/ 9 w 14"/>
                  <a:gd name="T7" fmla="*/ 13 h 14"/>
                  <a:gd name="T8" fmla="*/ 1 w 14"/>
                  <a:gd name="T9" fmla="*/ 9 h 14"/>
                </a:gdLst>
                <a:ahLst/>
                <a:cxnLst>
                  <a:cxn ang="0">
                    <a:pos x="T0" y="T1"/>
                  </a:cxn>
                  <a:cxn ang="0">
                    <a:pos x="T2" y="T3"/>
                  </a:cxn>
                  <a:cxn ang="0">
                    <a:pos x="T4" y="T5"/>
                  </a:cxn>
                  <a:cxn ang="0">
                    <a:pos x="T6" y="T7"/>
                  </a:cxn>
                  <a:cxn ang="0">
                    <a:pos x="T8" y="T9"/>
                  </a:cxn>
                </a:cxnLst>
                <a:rect l="0" t="0" r="r" b="b"/>
                <a:pathLst>
                  <a:path w="14" h="14">
                    <a:moveTo>
                      <a:pt x="1" y="9"/>
                    </a:moveTo>
                    <a:cubicBezTo>
                      <a:pt x="0" y="6"/>
                      <a:pt x="1" y="2"/>
                      <a:pt x="5" y="1"/>
                    </a:cubicBezTo>
                    <a:cubicBezTo>
                      <a:pt x="8" y="0"/>
                      <a:pt x="12" y="2"/>
                      <a:pt x="13" y="5"/>
                    </a:cubicBezTo>
                    <a:cubicBezTo>
                      <a:pt x="14" y="8"/>
                      <a:pt x="12" y="12"/>
                      <a:pt x="9" y="13"/>
                    </a:cubicBezTo>
                    <a:cubicBezTo>
                      <a:pt x="5" y="14"/>
                      <a:pt x="2" y="13"/>
                      <a:pt x="1" y="9"/>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36"/>
              <p:cNvSpPr>
                <a:spLocks/>
              </p:cNvSpPr>
              <p:nvPr/>
            </p:nvSpPr>
            <p:spPr bwMode="auto">
              <a:xfrm>
                <a:off x="2746" y="6468"/>
                <a:ext cx="33" cy="33"/>
              </a:xfrm>
              <a:custGeom>
                <a:avLst/>
                <a:gdLst>
                  <a:gd name="T0" fmla="*/ 5 w 14"/>
                  <a:gd name="T1" fmla="*/ 1 h 14"/>
                  <a:gd name="T2" fmla="*/ 13 w 14"/>
                  <a:gd name="T3" fmla="*/ 5 h 14"/>
                  <a:gd name="T4" fmla="*/ 9 w 14"/>
                  <a:gd name="T5" fmla="*/ 13 h 14"/>
                  <a:gd name="T6" fmla="*/ 1 w 14"/>
                  <a:gd name="T7" fmla="*/ 9 h 14"/>
                  <a:gd name="T8" fmla="*/ 5 w 14"/>
                  <a:gd name="T9" fmla="*/ 1 h 14"/>
                </a:gdLst>
                <a:ahLst/>
                <a:cxnLst>
                  <a:cxn ang="0">
                    <a:pos x="T0" y="T1"/>
                  </a:cxn>
                  <a:cxn ang="0">
                    <a:pos x="T2" y="T3"/>
                  </a:cxn>
                  <a:cxn ang="0">
                    <a:pos x="T4" y="T5"/>
                  </a:cxn>
                  <a:cxn ang="0">
                    <a:pos x="T6" y="T7"/>
                  </a:cxn>
                  <a:cxn ang="0">
                    <a:pos x="T8" y="T9"/>
                  </a:cxn>
                </a:cxnLst>
                <a:rect l="0" t="0" r="r" b="b"/>
                <a:pathLst>
                  <a:path w="14" h="14">
                    <a:moveTo>
                      <a:pt x="5" y="1"/>
                    </a:moveTo>
                    <a:cubicBezTo>
                      <a:pt x="8" y="0"/>
                      <a:pt x="12" y="2"/>
                      <a:pt x="13" y="5"/>
                    </a:cubicBezTo>
                    <a:cubicBezTo>
                      <a:pt x="14" y="8"/>
                      <a:pt x="13" y="12"/>
                      <a:pt x="9" y="13"/>
                    </a:cubicBezTo>
                    <a:cubicBezTo>
                      <a:pt x="6" y="14"/>
                      <a:pt x="2" y="12"/>
                      <a:pt x="1" y="9"/>
                    </a:cubicBezTo>
                    <a:cubicBezTo>
                      <a:pt x="0" y="6"/>
                      <a:pt x="2" y="2"/>
                      <a:pt x="5" y="1"/>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37"/>
              <p:cNvSpPr>
                <a:spLocks/>
              </p:cNvSpPr>
              <p:nvPr/>
            </p:nvSpPr>
            <p:spPr bwMode="auto">
              <a:xfrm>
                <a:off x="2689" y="6487"/>
                <a:ext cx="33" cy="35"/>
              </a:xfrm>
              <a:custGeom>
                <a:avLst/>
                <a:gdLst>
                  <a:gd name="T0" fmla="*/ 5 w 14"/>
                  <a:gd name="T1" fmla="*/ 2 h 15"/>
                  <a:gd name="T2" fmla="*/ 13 w 14"/>
                  <a:gd name="T3" fmla="*/ 5 h 15"/>
                  <a:gd name="T4" fmla="*/ 9 w 14"/>
                  <a:gd name="T5" fmla="*/ 13 h 15"/>
                  <a:gd name="T6" fmla="*/ 1 w 14"/>
                  <a:gd name="T7" fmla="*/ 10 h 15"/>
                  <a:gd name="T8" fmla="*/ 5 w 14"/>
                  <a:gd name="T9" fmla="*/ 2 h 15"/>
                </a:gdLst>
                <a:ahLst/>
                <a:cxnLst>
                  <a:cxn ang="0">
                    <a:pos x="T0" y="T1"/>
                  </a:cxn>
                  <a:cxn ang="0">
                    <a:pos x="T2" y="T3"/>
                  </a:cxn>
                  <a:cxn ang="0">
                    <a:pos x="T4" y="T5"/>
                  </a:cxn>
                  <a:cxn ang="0">
                    <a:pos x="T6" y="T7"/>
                  </a:cxn>
                  <a:cxn ang="0">
                    <a:pos x="T8" y="T9"/>
                  </a:cxn>
                </a:cxnLst>
                <a:rect l="0" t="0" r="r" b="b"/>
                <a:pathLst>
                  <a:path w="14" h="15">
                    <a:moveTo>
                      <a:pt x="5" y="2"/>
                    </a:moveTo>
                    <a:cubicBezTo>
                      <a:pt x="8" y="0"/>
                      <a:pt x="12" y="2"/>
                      <a:pt x="13" y="5"/>
                    </a:cubicBezTo>
                    <a:cubicBezTo>
                      <a:pt x="14" y="9"/>
                      <a:pt x="12" y="12"/>
                      <a:pt x="9" y="13"/>
                    </a:cubicBezTo>
                    <a:cubicBezTo>
                      <a:pt x="6" y="15"/>
                      <a:pt x="2" y="13"/>
                      <a:pt x="1" y="10"/>
                    </a:cubicBezTo>
                    <a:cubicBezTo>
                      <a:pt x="0" y="6"/>
                      <a:pt x="1" y="3"/>
                      <a:pt x="5" y="2"/>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38"/>
              <p:cNvSpPr>
                <a:spLocks/>
              </p:cNvSpPr>
              <p:nvPr/>
            </p:nvSpPr>
            <p:spPr bwMode="auto">
              <a:xfrm>
                <a:off x="2474" y="6591"/>
                <a:ext cx="277" cy="243"/>
              </a:xfrm>
              <a:custGeom>
                <a:avLst/>
                <a:gdLst>
                  <a:gd name="T0" fmla="*/ 20 w 117"/>
                  <a:gd name="T1" fmla="*/ 94 h 103"/>
                  <a:gd name="T2" fmla="*/ 35 w 117"/>
                  <a:gd name="T3" fmla="*/ 101 h 103"/>
                  <a:gd name="T4" fmla="*/ 108 w 117"/>
                  <a:gd name="T5" fmla="*/ 76 h 103"/>
                  <a:gd name="T6" fmla="*/ 115 w 117"/>
                  <a:gd name="T7" fmla="*/ 61 h 103"/>
                  <a:gd name="T8" fmla="*/ 97 w 117"/>
                  <a:gd name="T9" fmla="*/ 9 h 103"/>
                  <a:gd name="T10" fmla="*/ 82 w 117"/>
                  <a:gd name="T11" fmla="*/ 2 h 103"/>
                  <a:gd name="T12" fmla="*/ 9 w 117"/>
                  <a:gd name="T13" fmla="*/ 27 h 103"/>
                  <a:gd name="T14" fmla="*/ 2 w 117"/>
                  <a:gd name="T15" fmla="*/ 42 h 103"/>
                  <a:gd name="T16" fmla="*/ 20 w 117"/>
                  <a:gd name="T17" fmla="*/ 9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03">
                    <a:moveTo>
                      <a:pt x="20" y="94"/>
                    </a:moveTo>
                    <a:cubicBezTo>
                      <a:pt x="22" y="100"/>
                      <a:pt x="29" y="103"/>
                      <a:pt x="35" y="101"/>
                    </a:cubicBezTo>
                    <a:cubicBezTo>
                      <a:pt x="108" y="76"/>
                      <a:pt x="108" y="76"/>
                      <a:pt x="108" y="76"/>
                    </a:cubicBezTo>
                    <a:cubicBezTo>
                      <a:pt x="114" y="74"/>
                      <a:pt x="117" y="67"/>
                      <a:pt x="115" y="61"/>
                    </a:cubicBezTo>
                    <a:cubicBezTo>
                      <a:pt x="97" y="9"/>
                      <a:pt x="97" y="9"/>
                      <a:pt x="97" y="9"/>
                    </a:cubicBezTo>
                    <a:cubicBezTo>
                      <a:pt x="95" y="3"/>
                      <a:pt x="88" y="0"/>
                      <a:pt x="82" y="2"/>
                    </a:cubicBezTo>
                    <a:cubicBezTo>
                      <a:pt x="9" y="27"/>
                      <a:pt x="9" y="27"/>
                      <a:pt x="9" y="27"/>
                    </a:cubicBezTo>
                    <a:cubicBezTo>
                      <a:pt x="3" y="30"/>
                      <a:pt x="0" y="36"/>
                      <a:pt x="2" y="42"/>
                    </a:cubicBezTo>
                    <a:lnTo>
                      <a:pt x="20" y="94"/>
                    </a:lnTo>
                    <a:close/>
                  </a:path>
                </a:pathLst>
              </a:custGeom>
              <a:solidFill>
                <a:srgbClr val="4B4A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39"/>
              <p:cNvSpPr>
                <a:spLocks/>
              </p:cNvSpPr>
              <p:nvPr/>
            </p:nvSpPr>
            <p:spPr bwMode="auto">
              <a:xfrm>
                <a:off x="2481" y="6591"/>
                <a:ext cx="267" cy="236"/>
              </a:xfrm>
              <a:custGeom>
                <a:avLst/>
                <a:gdLst>
                  <a:gd name="T0" fmla="*/ 20 w 113"/>
                  <a:gd name="T1" fmla="*/ 91 h 100"/>
                  <a:gd name="T2" fmla="*/ 34 w 113"/>
                  <a:gd name="T3" fmla="*/ 97 h 100"/>
                  <a:gd name="T4" fmla="*/ 104 w 113"/>
                  <a:gd name="T5" fmla="*/ 73 h 100"/>
                  <a:gd name="T6" fmla="*/ 111 w 113"/>
                  <a:gd name="T7" fmla="*/ 59 h 100"/>
                  <a:gd name="T8" fmla="*/ 94 w 113"/>
                  <a:gd name="T9" fmla="*/ 9 h 100"/>
                  <a:gd name="T10" fmla="*/ 80 w 113"/>
                  <a:gd name="T11" fmla="*/ 2 h 100"/>
                  <a:gd name="T12" fmla="*/ 9 w 113"/>
                  <a:gd name="T13" fmla="*/ 26 h 100"/>
                  <a:gd name="T14" fmla="*/ 2 w 113"/>
                  <a:gd name="T15" fmla="*/ 41 h 100"/>
                  <a:gd name="T16" fmla="*/ 20 w 113"/>
                  <a:gd name="T17"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0">
                    <a:moveTo>
                      <a:pt x="20" y="91"/>
                    </a:moveTo>
                    <a:cubicBezTo>
                      <a:pt x="22" y="96"/>
                      <a:pt x="28" y="100"/>
                      <a:pt x="34" y="97"/>
                    </a:cubicBezTo>
                    <a:cubicBezTo>
                      <a:pt x="104" y="73"/>
                      <a:pt x="104" y="73"/>
                      <a:pt x="104" y="73"/>
                    </a:cubicBezTo>
                    <a:cubicBezTo>
                      <a:pt x="110" y="71"/>
                      <a:pt x="113" y="65"/>
                      <a:pt x="111" y="59"/>
                    </a:cubicBezTo>
                    <a:cubicBezTo>
                      <a:pt x="94" y="9"/>
                      <a:pt x="94" y="9"/>
                      <a:pt x="94" y="9"/>
                    </a:cubicBezTo>
                    <a:cubicBezTo>
                      <a:pt x="92" y="3"/>
                      <a:pt x="85" y="0"/>
                      <a:pt x="80" y="2"/>
                    </a:cubicBezTo>
                    <a:cubicBezTo>
                      <a:pt x="9" y="26"/>
                      <a:pt x="9" y="26"/>
                      <a:pt x="9" y="26"/>
                    </a:cubicBezTo>
                    <a:cubicBezTo>
                      <a:pt x="4" y="28"/>
                      <a:pt x="0" y="35"/>
                      <a:pt x="2" y="41"/>
                    </a:cubicBezTo>
                    <a:lnTo>
                      <a:pt x="20" y="91"/>
                    </a:lnTo>
                    <a:close/>
                  </a:path>
                </a:pathLst>
              </a:custGeom>
              <a:solidFill>
                <a:srgbClr val="B9B0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40"/>
              <p:cNvSpPr>
                <a:spLocks/>
              </p:cNvSpPr>
              <p:nvPr/>
            </p:nvSpPr>
            <p:spPr bwMode="auto">
              <a:xfrm>
                <a:off x="2495" y="6645"/>
                <a:ext cx="208" cy="170"/>
              </a:xfrm>
              <a:custGeom>
                <a:avLst/>
                <a:gdLst>
                  <a:gd name="T0" fmla="*/ 31 w 88"/>
                  <a:gd name="T1" fmla="*/ 70 h 72"/>
                  <a:gd name="T2" fmla="*/ 18 w 88"/>
                  <a:gd name="T3" fmla="*/ 64 h 72"/>
                  <a:gd name="T4" fmla="*/ 2 w 88"/>
                  <a:gd name="T5" fmla="*/ 18 h 72"/>
                  <a:gd name="T6" fmla="*/ 9 w 88"/>
                  <a:gd name="T7" fmla="*/ 5 h 72"/>
                  <a:gd name="T8" fmla="*/ 24 w 88"/>
                  <a:gd name="T9" fmla="*/ 0 h 72"/>
                  <a:gd name="T10" fmla="*/ 88 w 88"/>
                  <a:gd name="T11" fmla="*/ 50 h 72"/>
                  <a:gd name="T12" fmla="*/ 31 w 88"/>
                  <a:gd name="T13" fmla="*/ 70 h 72"/>
                </a:gdLst>
                <a:ahLst/>
                <a:cxnLst>
                  <a:cxn ang="0">
                    <a:pos x="T0" y="T1"/>
                  </a:cxn>
                  <a:cxn ang="0">
                    <a:pos x="T2" y="T3"/>
                  </a:cxn>
                  <a:cxn ang="0">
                    <a:pos x="T4" y="T5"/>
                  </a:cxn>
                  <a:cxn ang="0">
                    <a:pos x="T6" y="T7"/>
                  </a:cxn>
                  <a:cxn ang="0">
                    <a:pos x="T8" y="T9"/>
                  </a:cxn>
                  <a:cxn ang="0">
                    <a:pos x="T10" y="T11"/>
                  </a:cxn>
                  <a:cxn ang="0">
                    <a:pos x="T12" y="T13"/>
                  </a:cxn>
                </a:cxnLst>
                <a:rect l="0" t="0" r="r" b="b"/>
                <a:pathLst>
                  <a:path w="88" h="72">
                    <a:moveTo>
                      <a:pt x="31" y="70"/>
                    </a:moveTo>
                    <a:cubicBezTo>
                      <a:pt x="26" y="72"/>
                      <a:pt x="20" y="69"/>
                      <a:pt x="18" y="64"/>
                    </a:cubicBezTo>
                    <a:cubicBezTo>
                      <a:pt x="2" y="18"/>
                      <a:pt x="2" y="18"/>
                      <a:pt x="2" y="18"/>
                    </a:cubicBezTo>
                    <a:cubicBezTo>
                      <a:pt x="0" y="12"/>
                      <a:pt x="3" y="7"/>
                      <a:pt x="9" y="5"/>
                    </a:cubicBezTo>
                    <a:cubicBezTo>
                      <a:pt x="24" y="0"/>
                      <a:pt x="24" y="0"/>
                      <a:pt x="24" y="0"/>
                    </a:cubicBezTo>
                    <a:cubicBezTo>
                      <a:pt x="88" y="50"/>
                      <a:pt x="88" y="50"/>
                      <a:pt x="88" y="50"/>
                    </a:cubicBezTo>
                    <a:lnTo>
                      <a:pt x="31" y="70"/>
                    </a:lnTo>
                    <a:close/>
                  </a:path>
                </a:pathLst>
              </a:custGeom>
              <a:solidFill>
                <a:srgbClr val="86807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41"/>
              <p:cNvSpPr>
                <a:spLocks/>
              </p:cNvSpPr>
              <p:nvPr/>
            </p:nvSpPr>
            <p:spPr bwMode="auto">
              <a:xfrm>
                <a:off x="2625" y="6860"/>
                <a:ext cx="90" cy="52"/>
              </a:xfrm>
              <a:custGeom>
                <a:avLst/>
                <a:gdLst>
                  <a:gd name="T0" fmla="*/ 64 w 90"/>
                  <a:gd name="T1" fmla="*/ 0 h 52"/>
                  <a:gd name="T2" fmla="*/ 90 w 90"/>
                  <a:gd name="T3" fmla="*/ 21 h 52"/>
                  <a:gd name="T4" fmla="*/ 0 w 90"/>
                  <a:gd name="T5" fmla="*/ 52 h 52"/>
                  <a:gd name="T6" fmla="*/ 10 w 90"/>
                  <a:gd name="T7" fmla="*/ 19 h 52"/>
                  <a:gd name="T8" fmla="*/ 64 w 90"/>
                  <a:gd name="T9" fmla="*/ 0 h 52"/>
                </a:gdLst>
                <a:ahLst/>
                <a:cxnLst>
                  <a:cxn ang="0">
                    <a:pos x="T0" y="T1"/>
                  </a:cxn>
                  <a:cxn ang="0">
                    <a:pos x="T2" y="T3"/>
                  </a:cxn>
                  <a:cxn ang="0">
                    <a:pos x="T4" y="T5"/>
                  </a:cxn>
                  <a:cxn ang="0">
                    <a:pos x="T6" y="T7"/>
                  </a:cxn>
                  <a:cxn ang="0">
                    <a:pos x="T8" y="T9"/>
                  </a:cxn>
                </a:cxnLst>
                <a:rect l="0" t="0" r="r" b="b"/>
                <a:pathLst>
                  <a:path w="90" h="52">
                    <a:moveTo>
                      <a:pt x="64" y="0"/>
                    </a:moveTo>
                    <a:lnTo>
                      <a:pt x="90" y="21"/>
                    </a:lnTo>
                    <a:lnTo>
                      <a:pt x="0" y="52"/>
                    </a:lnTo>
                    <a:lnTo>
                      <a:pt x="10" y="19"/>
                    </a:lnTo>
                    <a:lnTo>
                      <a:pt x="64" y="0"/>
                    </a:lnTo>
                    <a:close/>
                  </a:path>
                </a:pathLst>
              </a:custGeom>
              <a:solidFill>
                <a:srgbClr val="79756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42"/>
              <p:cNvSpPr>
                <a:spLocks/>
              </p:cNvSpPr>
              <p:nvPr/>
            </p:nvSpPr>
            <p:spPr bwMode="auto">
              <a:xfrm>
                <a:off x="2760" y="3463"/>
                <a:ext cx="1102" cy="2485"/>
              </a:xfrm>
              <a:custGeom>
                <a:avLst/>
                <a:gdLst>
                  <a:gd name="T0" fmla="*/ 0 w 1102"/>
                  <a:gd name="T1" fmla="*/ 2345 h 2485"/>
                  <a:gd name="T2" fmla="*/ 1102 w 1102"/>
                  <a:gd name="T3" fmla="*/ 0 h 2485"/>
                  <a:gd name="T4" fmla="*/ 381 w 1102"/>
                  <a:gd name="T5" fmla="*/ 2485 h 2485"/>
                  <a:gd name="T6" fmla="*/ 0 w 1102"/>
                  <a:gd name="T7" fmla="*/ 2345 h 2485"/>
                </a:gdLst>
                <a:ahLst/>
                <a:cxnLst>
                  <a:cxn ang="0">
                    <a:pos x="T0" y="T1"/>
                  </a:cxn>
                  <a:cxn ang="0">
                    <a:pos x="T2" y="T3"/>
                  </a:cxn>
                  <a:cxn ang="0">
                    <a:pos x="T4" y="T5"/>
                  </a:cxn>
                  <a:cxn ang="0">
                    <a:pos x="T6" y="T7"/>
                  </a:cxn>
                </a:cxnLst>
                <a:rect l="0" t="0" r="r" b="b"/>
                <a:pathLst>
                  <a:path w="1102" h="2485">
                    <a:moveTo>
                      <a:pt x="0" y="2345"/>
                    </a:moveTo>
                    <a:lnTo>
                      <a:pt x="1102" y="0"/>
                    </a:lnTo>
                    <a:lnTo>
                      <a:pt x="381" y="2485"/>
                    </a:lnTo>
                    <a:lnTo>
                      <a:pt x="0" y="2345"/>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43"/>
              <p:cNvSpPr>
                <a:spLocks/>
              </p:cNvSpPr>
              <p:nvPr/>
            </p:nvSpPr>
            <p:spPr bwMode="auto">
              <a:xfrm>
                <a:off x="5877" y="1037"/>
                <a:ext cx="771" cy="972"/>
              </a:xfrm>
              <a:custGeom>
                <a:avLst/>
                <a:gdLst>
                  <a:gd name="T0" fmla="*/ 301 w 326"/>
                  <a:gd name="T1" fmla="*/ 83 h 411"/>
                  <a:gd name="T2" fmla="*/ 281 w 326"/>
                  <a:gd name="T3" fmla="*/ 77 h 411"/>
                  <a:gd name="T4" fmla="*/ 318 w 326"/>
                  <a:gd name="T5" fmla="*/ 39 h 411"/>
                  <a:gd name="T6" fmla="*/ 317 w 326"/>
                  <a:gd name="T7" fmla="*/ 9 h 411"/>
                  <a:gd name="T8" fmla="*/ 287 w 326"/>
                  <a:gd name="T9" fmla="*/ 9 h 411"/>
                  <a:gd name="T10" fmla="*/ 145 w 326"/>
                  <a:gd name="T11" fmla="*/ 139 h 411"/>
                  <a:gd name="T12" fmla="*/ 77 w 326"/>
                  <a:gd name="T13" fmla="*/ 181 h 411"/>
                  <a:gd name="T14" fmla="*/ 60 w 326"/>
                  <a:gd name="T15" fmla="*/ 171 h 411"/>
                  <a:gd name="T16" fmla="*/ 80 w 326"/>
                  <a:gd name="T17" fmla="*/ 83 h 411"/>
                  <a:gd name="T18" fmla="*/ 59 w 326"/>
                  <a:gd name="T19" fmla="*/ 51 h 411"/>
                  <a:gd name="T20" fmla="*/ 45 w 326"/>
                  <a:gd name="T21" fmla="*/ 52 h 411"/>
                  <a:gd name="T22" fmla="*/ 4 w 326"/>
                  <a:gd name="T23" fmla="*/ 241 h 411"/>
                  <a:gd name="T24" fmla="*/ 15 w 326"/>
                  <a:gd name="T25" fmla="*/ 292 h 411"/>
                  <a:gd name="T26" fmla="*/ 9 w 326"/>
                  <a:gd name="T27" fmla="*/ 298 h 411"/>
                  <a:gd name="T28" fmla="*/ 92 w 326"/>
                  <a:gd name="T29" fmla="*/ 411 h 411"/>
                  <a:gd name="T30" fmla="*/ 133 w 326"/>
                  <a:gd name="T31" fmla="*/ 372 h 411"/>
                  <a:gd name="T32" fmla="*/ 157 w 326"/>
                  <a:gd name="T33" fmla="*/ 366 h 411"/>
                  <a:gd name="T34" fmla="*/ 254 w 326"/>
                  <a:gd name="T35" fmla="*/ 267 h 411"/>
                  <a:gd name="T36" fmla="*/ 248 w 326"/>
                  <a:gd name="T37" fmla="*/ 169 h 411"/>
                  <a:gd name="T38" fmla="*/ 302 w 326"/>
                  <a:gd name="T39" fmla="*/ 114 h 411"/>
                  <a:gd name="T40" fmla="*/ 301 w 326"/>
                  <a:gd name="T41" fmla="*/ 83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6" h="411">
                    <a:moveTo>
                      <a:pt x="301" y="83"/>
                    </a:moveTo>
                    <a:cubicBezTo>
                      <a:pt x="296" y="77"/>
                      <a:pt x="288" y="76"/>
                      <a:pt x="281" y="77"/>
                    </a:cubicBezTo>
                    <a:cubicBezTo>
                      <a:pt x="318" y="39"/>
                      <a:pt x="318" y="39"/>
                      <a:pt x="318" y="39"/>
                    </a:cubicBezTo>
                    <a:cubicBezTo>
                      <a:pt x="326" y="31"/>
                      <a:pt x="326" y="17"/>
                      <a:pt x="317" y="9"/>
                    </a:cubicBezTo>
                    <a:cubicBezTo>
                      <a:pt x="309" y="0"/>
                      <a:pt x="295" y="0"/>
                      <a:pt x="287" y="9"/>
                    </a:cubicBezTo>
                    <a:cubicBezTo>
                      <a:pt x="145" y="139"/>
                      <a:pt x="145" y="139"/>
                      <a:pt x="145" y="139"/>
                    </a:cubicBezTo>
                    <a:cubicBezTo>
                      <a:pt x="139" y="144"/>
                      <a:pt x="77" y="181"/>
                      <a:pt x="77" y="181"/>
                    </a:cubicBezTo>
                    <a:cubicBezTo>
                      <a:pt x="60" y="171"/>
                      <a:pt x="60" y="171"/>
                      <a:pt x="60" y="171"/>
                    </a:cubicBezTo>
                    <a:cubicBezTo>
                      <a:pt x="61" y="170"/>
                      <a:pt x="80" y="83"/>
                      <a:pt x="80" y="83"/>
                    </a:cubicBezTo>
                    <a:cubicBezTo>
                      <a:pt x="83" y="69"/>
                      <a:pt x="74" y="54"/>
                      <a:pt x="59" y="51"/>
                    </a:cubicBezTo>
                    <a:cubicBezTo>
                      <a:pt x="54" y="50"/>
                      <a:pt x="49" y="50"/>
                      <a:pt x="45" y="52"/>
                    </a:cubicBezTo>
                    <a:cubicBezTo>
                      <a:pt x="4" y="241"/>
                      <a:pt x="4" y="241"/>
                      <a:pt x="4" y="241"/>
                    </a:cubicBezTo>
                    <a:cubicBezTo>
                      <a:pt x="0" y="260"/>
                      <a:pt x="4" y="278"/>
                      <a:pt x="15" y="292"/>
                    </a:cubicBezTo>
                    <a:cubicBezTo>
                      <a:pt x="9" y="298"/>
                      <a:pt x="9" y="298"/>
                      <a:pt x="9" y="298"/>
                    </a:cubicBezTo>
                    <a:cubicBezTo>
                      <a:pt x="92" y="411"/>
                      <a:pt x="92" y="411"/>
                      <a:pt x="92" y="411"/>
                    </a:cubicBezTo>
                    <a:cubicBezTo>
                      <a:pt x="133" y="372"/>
                      <a:pt x="133" y="372"/>
                      <a:pt x="133" y="372"/>
                    </a:cubicBezTo>
                    <a:cubicBezTo>
                      <a:pt x="142" y="374"/>
                      <a:pt x="151" y="372"/>
                      <a:pt x="157" y="366"/>
                    </a:cubicBezTo>
                    <a:cubicBezTo>
                      <a:pt x="254" y="267"/>
                      <a:pt x="254" y="267"/>
                      <a:pt x="254" y="267"/>
                    </a:cubicBezTo>
                    <a:cubicBezTo>
                      <a:pt x="248" y="169"/>
                      <a:pt x="248" y="169"/>
                      <a:pt x="248" y="169"/>
                    </a:cubicBezTo>
                    <a:cubicBezTo>
                      <a:pt x="302" y="114"/>
                      <a:pt x="302" y="114"/>
                      <a:pt x="302" y="114"/>
                    </a:cubicBezTo>
                    <a:cubicBezTo>
                      <a:pt x="310" y="105"/>
                      <a:pt x="310" y="91"/>
                      <a:pt x="301" y="83"/>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44"/>
              <p:cNvSpPr>
                <a:spLocks/>
              </p:cNvSpPr>
              <p:nvPr/>
            </p:nvSpPr>
            <p:spPr bwMode="auto">
              <a:xfrm>
                <a:off x="5969" y="884"/>
                <a:ext cx="626" cy="957"/>
              </a:xfrm>
              <a:custGeom>
                <a:avLst/>
                <a:gdLst>
                  <a:gd name="T0" fmla="*/ 191 w 265"/>
                  <a:gd name="T1" fmla="*/ 389 h 405"/>
                  <a:gd name="T2" fmla="*/ 168 w 265"/>
                  <a:gd name="T3" fmla="*/ 403 h 405"/>
                  <a:gd name="T4" fmla="*/ 16 w 265"/>
                  <a:gd name="T5" fmla="*/ 370 h 405"/>
                  <a:gd name="T6" fmla="*/ 2 w 265"/>
                  <a:gd name="T7" fmla="*/ 347 h 405"/>
                  <a:gd name="T8" fmla="*/ 74 w 265"/>
                  <a:gd name="T9" fmla="*/ 17 h 405"/>
                  <a:gd name="T10" fmla="*/ 97 w 265"/>
                  <a:gd name="T11" fmla="*/ 2 h 405"/>
                  <a:gd name="T12" fmla="*/ 249 w 265"/>
                  <a:gd name="T13" fmla="*/ 35 h 405"/>
                  <a:gd name="T14" fmla="*/ 263 w 265"/>
                  <a:gd name="T15" fmla="*/ 58 h 405"/>
                  <a:gd name="T16" fmla="*/ 191 w 265"/>
                  <a:gd name="T17" fmla="*/ 389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 h="405">
                    <a:moveTo>
                      <a:pt x="191" y="389"/>
                    </a:moveTo>
                    <a:cubicBezTo>
                      <a:pt x="188" y="399"/>
                      <a:pt x="178" y="405"/>
                      <a:pt x="168" y="403"/>
                    </a:cubicBezTo>
                    <a:cubicBezTo>
                      <a:pt x="16" y="370"/>
                      <a:pt x="16" y="370"/>
                      <a:pt x="16" y="370"/>
                    </a:cubicBezTo>
                    <a:cubicBezTo>
                      <a:pt x="6" y="368"/>
                      <a:pt x="0" y="358"/>
                      <a:pt x="2" y="347"/>
                    </a:cubicBezTo>
                    <a:cubicBezTo>
                      <a:pt x="74" y="17"/>
                      <a:pt x="74" y="17"/>
                      <a:pt x="74" y="17"/>
                    </a:cubicBezTo>
                    <a:cubicBezTo>
                      <a:pt x="76" y="6"/>
                      <a:pt x="86" y="0"/>
                      <a:pt x="97" y="2"/>
                    </a:cubicBezTo>
                    <a:cubicBezTo>
                      <a:pt x="249" y="35"/>
                      <a:pt x="249" y="35"/>
                      <a:pt x="249" y="35"/>
                    </a:cubicBezTo>
                    <a:cubicBezTo>
                      <a:pt x="259" y="38"/>
                      <a:pt x="265" y="48"/>
                      <a:pt x="263" y="58"/>
                    </a:cubicBezTo>
                    <a:lnTo>
                      <a:pt x="191" y="389"/>
                    </a:lnTo>
                    <a:close/>
                  </a:path>
                </a:pathLst>
              </a:custGeom>
              <a:solidFill>
                <a:srgbClr val="102D4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45"/>
              <p:cNvSpPr>
                <a:spLocks/>
              </p:cNvSpPr>
              <p:nvPr/>
            </p:nvSpPr>
            <p:spPr bwMode="auto">
              <a:xfrm>
                <a:off x="6011" y="971"/>
                <a:ext cx="549" cy="743"/>
              </a:xfrm>
              <a:custGeom>
                <a:avLst/>
                <a:gdLst>
                  <a:gd name="T0" fmla="*/ 407 w 549"/>
                  <a:gd name="T1" fmla="*/ 743 h 743"/>
                  <a:gd name="T2" fmla="*/ 0 w 549"/>
                  <a:gd name="T3" fmla="*/ 655 h 743"/>
                  <a:gd name="T4" fmla="*/ 145 w 549"/>
                  <a:gd name="T5" fmla="*/ 0 h 743"/>
                  <a:gd name="T6" fmla="*/ 549 w 549"/>
                  <a:gd name="T7" fmla="*/ 88 h 743"/>
                  <a:gd name="T8" fmla="*/ 407 w 549"/>
                  <a:gd name="T9" fmla="*/ 743 h 743"/>
                </a:gdLst>
                <a:ahLst/>
                <a:cxnLst>
                  <a:cxn ang="0">
                    <a:pos x="T0" y="T1"/>
                  </a:cxn>
                  <a:cxn ang="0">
                    <a:pos x="T2" y="T3"/>
                  </a:cxn>
                  <a:cxn ang="0">
                    <a:pos x="T4" y="T5"/>
                  </a:cxn>
                  <a:cxn ang="0">
                    <a:pos x="T6" y="T7"/>
                  </a:cxn>
                  <a:cxn ang="0">
                    <a:pos x="T8" y="T9"/>
                  </a:cxn>
                </a:cxnLst>
                <a:rect l="0" t="0" r="r" b="b"/>
                <a:pathLst>
                  <a:path w="549" h="743">
                    <a:moveTo>
                      <a:pt x="407" y="743"/>
                    </a:moveTo>
                    <a:lnTo>
                      <a:pt x="0" y="655"/>
                    </a:lnTo>
                    <a:lnTo>
                      <a:pt x="145" y="0"/>
                    </a:lnTo>
                    <a:lnTo>
                      <a:pt x="549" y="88"/>
                    </a:lnTo>
                    <a:lnTo>
                      <a:pt x="407" y="743"/>
                    </a:lnTo>
                    <a:close/>
                  </a:path>
                </a:pathLst>
              </a:custGeom>
              <a:solidFill>
                <a:srgbClr val="6C94B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46"/>
              <p:cNvSpPr>
                <a:spLocks/>
              </p:cNvSpPr>
              <p:nvPr/>
            </p:nvSpPr>
            <p:spPr bwMode="auto">
              <a:xfrm>
                <a:off x="6409" y="929"/>
                <a:ext cx="97" cy="28"/>
              </a:xfrm>
              <a:custGeom>
                <a:avLst/>
                <a:gdLst>
                  <a:gd name="T0" fmla="*/ 41 w 41"/>
                  <a:gd name="T1" fmla="*/ 12 h 12"/>
                  <a:gd name="T2" fmla="*/ 38 w 41"/>
                  <a:gd name="T3" fmla="*/ 7 h 12"/>
                  <a:gd name="T4" fmla="*/ 5 w 41"/>
                  <a:gd name="T5" fmla="*/ 0 h 12"/>
                  <a:gd name="T6" fmla="*/ 0 w 41"/>
                  <a:gd name="T7" fmla="*/ 3 h 12"/>
                  <a:gd name="T8" fmla="*/ 41 w 41"/>
                  <a:gd name="T9" fmla="*/ 12 h 12"/>
                </a:gdLst>
                <a:ahLst/>
                <a:cxnLst>
                  <a:cxn ang="0">
                    <a:pos x="T0" y="T1"/>
                  </a:cxn>
                  <a:cxn ang="0">
                    <a:pos x="T2" y="T3"/>
                  </a:cxn>
                  <a:cxn ang="0">
                    <a:pos x="T4" y="T5"/>
                  </a:cxn>
                  <a:cxn ang="0">
                    <a:pos x="T6" y="T7"/>
                  </a:cxn>
                  <a:cxn ang="0">
                    <a:pos x="T8" y="T9"/>
                  </a:cxn>
                </a:cxnLst>
                <a:rect l="0" t="0" r="r" b="b"/>
                <a:pathLst>
                  <a:path w="41" h="12">
                    <a:moveTo>
                      <a:pt x="41" y="12"/>
                    </a:moveTo>
                    <a:cubicBezTo>
                      <a:pt x="41" y="10"/>
                      <a:pt x="40" y="8"/>
                      <a:pt x="38" y="7"/>
                    </a:cubicBezTo>
                    <a:cubicBezTo>
                      <a:pt x="5" y="0"/>
                      <a:pt x="5" y="0"/>
                      <a:pt x="5" y="0"/>
                    </a:cubicBezTo>
                    <a:cubicBezTo>
                      <a:pt x="3" y="0"/>
                      <a:pt x="1" y="1"/>
                      <a:pt x="0" y="3"/>
                    </a:cubicBezTo>
                    <a:lnTo>
                      <a:pt x="41" y="12"/>
                    </a:lnTo>
                    <a:close/>
                  </a:path>
                </a:pathLst>
              </a:custGeom>
              <a:solidFill>
                <a:srgbClr val="1436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47"/>
              <p:cNvSpPr>
                <a:spLocks/>
              </p:cNvSpPr>
              <p:nvPr/>
            </p:nvSpPr>
            <p:spPr bwMode="auto">
              <a:xfrm>
                <a:off x="6082" y="1085"/>
                <a:ext cx="26" cy="106"/>
              </a:xfrm>
              <a:custGeom>
                <a:avLst/>
                <a:gdLst>
                  <a:gd name="T0" fmla="*/ 11 w 11"/>
                  <a:gd name="T1" fmla="*/ 0 h 45"/>
                  <a:gd name="T2" fmla="*/ 8 w 11"/>
                  <a:gd name="T3" fmla="*/ 4 h 45"/>
                  <a:gd name="T4" fmla="*/ 0 w 11"/>
                  <a:gd name="T5" fmla="*/ 41 h 45"/>
                  <a:gd name="T6" fmla="*/ 1 w 11"/>
                  <a:gd name="T7" fmla="*/ 45 h 45"/>
                  <a:gd name="T8" fmla="*/ 11 w 11"/>
                  <a:gd name="T9" fmla="*/ 0 h 45"/>
                </a:gdLst>
                <a:ahLst/>
                <a:cxnLst>
                  <a:cxn ang="0">
                    <a:pos x="T0" y="T1"/>
                  </a:cxn>
                  <a:cxn ang="0">
                    <a:pos x="T2" y="T3"/>
                  </a:cxn>
                  <a:cxn ang="0">
                    <a:pos x="T4" y="T5"/>
                  </a:cxn>
                  <a:cxn ang="0">
                    <a:pos x="T6" y="T7"/>
                  </a:cxn>
                  <a:cxn ang="0">
                    <a:pos x="T8" y="T9"/>
                  </a:cxn>
                </a:cxnLst>
                <a:rect l="0" t="0" r="r" b="b"/>
                <a:pathLst>
                  <a:path w="11" h="45">
                    <a:moveTo>
                      <a:pt x="11" y="0"/>
                    </a:moveTo>
                    <a:cubicBezTo>
                      <a:pt x="10" y="0"/>
                      <a:pt x="9" y="2"/>
                      <a:pt x="8" y="4"/>
                    </a:cubicBezTo>
                    <a:cubicBezTo>
                      <a:pt x="0" y="41"/>
                      <a:pt x="0" y="41"/>
                      <a:pt x="0" y="41"/>
                    </a:cubicBezTo>
                    <a:cubicBezTo>
                      <a:pt x="0" y="43"/>
                      <a:pt x="0" y="45"/>
                      <a:pt x="1" y="45"/>
                    </a:cubicBezTo>
                    <a:lnTo>
                      <a:pt x="11" y="0"/>
                    </a:lnTo>
                    <a:close/>
                  </a:path>
                </a:pathLst>
              </a:custGeom>
              <a:solidFill>
                <a:srgbClr val="1436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48"/>
              <p:cNvSpPr>
                <a:spLocks/>
              </p:cNvSpPr>
              <p:nvPr/>
            </p:nvSpPr>
            <p:spPr bwMode="auto">
              <a:xfrm>
                <a:off x="6326" y="962"/>
                <a:ext cx="80" cy="33"/>
              </a:xfrm>
              <a:custGeom>
                <a:avLst/>
                <a:gdLst>
                  <a:gd name="T0" fmla="*/ 33 w 34"/>
                  <a:gd name="T1" fmla="*/ 10 h 14"/>
                  <a:gd name="T2" fmla="*/ 29 w 34"/>
                  <a:gd name="T3" fmla="*/ 13 h 14"/>
                  <a:gd name="T4" fmla="*/ 3 w 34"/>
                  <a:gd name="T5" fmla="*/ 8 h 14"/>
                  <a:gd name="T6" fmla="*/ 1 w 34"/>
                  <a:gd name="T7" fmla="*/ 3 h 14"/>
                  <a:gd name="T8" fmla="*/ 1 w 34"/>
                  <a:gd name="T9" fmla="*/ 3 h 14"/>
                  <a:gd name="T10" fmla="*/ 5 w 34"/>
                  <a:gd name="T11" fmla="*/ 1 h 14"/>
                  <a:gd name="T12" fmla="*/ 30 w 34"/>
                  <a:gd name="T13" fmla="*/ 6 h 14"/>
                  <a:gd name="T14" fmla="*/ 33 w 34"/>
                  <a:gd name="T15" fmla="*/ 1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4">
                    <a:moveTo>
                      <a:pt x="33" y="10"/>
                    </a:moveTo>
                    <a:cubicBezTo>
                      <a:pt x="33" y="12"/>
                      <a:pt x="31" y="14"/>
                      <a:pt x="29" y="13"/>
                    </a:cubicBezTo>
                    <a:cubicBezTo>
                      <a:pt x="3" y="8"/>
                      <a:pt x="3" y="8"/>
                      <a:pt x="3" y="8"/>
                    </a:cubicBezTo>
                    <a:cubicBezTo>
                      <a:pt x="2" y="7"/>
                      <a:pt x="0" y="5"/>
                      <a:pt x="1" y="3"/>
                    </a:cubicBezTo>
                    <a:cubicBezTo>
                      <a:pt x="1" y="3"/>
                      <a:pt x="1" y="3"/>
                      <a:pt x="1" y="3"/>
                    </a:cubicBezTo>
                    <a:cubicBezTo>
                      <a:pt x="1" y="1"/>
                      <a:pt x="3" y="0"/>
                      <a:pt x="5" y="1"/>
                    </a:cubicBezTo>
                    <a:cubicBezTo>
                      <a:pt x="30" y="6"/>
                      <a:pt x="30" y="6"/>
                      <a:pt x="30" y="6"/>
                    </a:cubicBezTo>
                    <a:cubicBezTo>
                      <a:pt x="32" y="7"/>
                      <a:pt x="34" y="9"/>
                      <a:pt x="33" y="10"/>
                    </a:cubicBezTo>
                    <a:close/>
                  </a:path>
                </a:pathLst>
              </a:custGeom>
              <a:solidFill>
                <a:srgbClr val="AFB1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49"/>
              <p:cNvSpPr>
                <a:spLocks/>
              </p:cNvSpPr>
              <p:nvPr/>
            </p:nvSpPr>
            <p:spPr bwMode="auto">
              <a:xfrm>
                <a:off x="6068" y="1047"/>
                <a:ext cx="492" cy="667"/>
              </a:xfrm>
              <a:custGeom>
                <a:avLst/>
                <a:gdLst>
                  <a:gd name="T0" fmla="*/ 0 w 492"/>
                  <a:gd name="T1" fmla="*/ 591 h 667"/>
                  <a:gd name="T2" fmla="*/ 350 w 492"/>
                  <a:gd name="T3" fmla="*/ 667 h 667"/>
                  <a:gd name="T4" fmla="*/ 492 w 492"/>
                  <a:gd name="T5" fmla="*/ 12 h 667"/>
                  <a:gd name="T6" fmla="*/ 440 w 492"/>
                  <a:gd name="T7" fmla="*/ 0 h 667"/>
                  <a:gd name="T8" fmla="*/ 0 w 492"/>
                  <a:gd name="T9" fmla="*/ 591 h 667"/>
                </a:gdLst>
                <a:ahLst/>
                <a:cxnLst>
                  <a:cxn ang="0">
                    <a:pos x="T0" y="T1"/>
                  </a:cxn>
                  <a:cxn ang="0">
                    <a:pos x="T2" y="T3"/>
                  </a:cxn>
                  <a:cxn ang="0">
                    <a:pos x="T4" y="T5"/>
                  </a:cxn>
                  <a:cxn ang="0">
                    <a:pos x="T6" y="T7"/>
                  </a:cxn>
                  <a:cxn ang="0">
                    <a:pos x="T8" y="T9"/>
                  </a:cxn>
                </a:cxnLst>
                <a:rect l="0" t="0" r="r" b="b"/>
                <a:pathLst>
                  <a:path w="492" h="667">
                    <a:moveTo>
                      <a:pt x="0" y="591"/>
                    </a:moveTo>
                    <a:lnTo>
                      <a:pt x="350" y="667"/>
                    </a:lnTo>
                    <a:lnTo>
                      <a:pt x="492" y="12"/>
                    </a:lnTo>
                    <a:lnTo>
                      <a:pt x="440" y="0"/>
                    </a:lnTo>
                    <a:lnTo>
                      <a:pt x="0" y="591"/>
                    </a:lnTo>
                    <a:close/>
                  </a:path>
                </a:pathLst>
              </a:custGeom>
              <a:solidFill>
                <a:srgbClr val="2763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50"/>
              <p:cNvSpPr>
                <a:spLocks/>
              </p:cNvSpPr>
              <p:nvPr/>
            </p:nvSpPr>
            <p:spPr bwMode="auto">
              <a:xfrm>
                <a:off x="6520" y="1004"/>
                <a:ext cx="16" cy="19"/>
              </a:xfrm>
              <a:custGeom>
                <a:avLst/>
                <a:gdLst>
                  <a:gd name="T0" fmla="*/ 0 w 7"/>
                  <a:gd name="T1" fmla="*/ 3 h 8"/>
                  <a:gd name="T2" fmla="*/ 4 w 7"/>
                  <a:gd name="T3" fmla="*/ 1 h 8"/>
                  <a:gd name="T4" fmla="*/ 7 w 7"/>
                  <a:gd name="T5" fmla="*/ 5 h 8"/>
                  <a:gd name="T6" fmla="*/ 3 w 7"/>
                  <a:gd name="T7" fmla="*/ 7 h 8"/>
                  <a:gd name="T8" fmla="*/ 0 w 7"/>
                  <a:gd name="T9" fmla="*/ 3 h 8"/>
                </a:gdLst>
                <a:ahLst/>
                <a:cxnLst>
                  <a:cxn ang="0">
                    <a:pos x="T0" y="T1"/>
                  </a:cxn>
                  <a:cxn ang="0">
                    <a:pos x="T2" y="T3"/>
                  </a:cxn>
                  <a:cxn ang="0">
                    <a:pos x="T4" y="T5"/>
                  </a:cxn>
                  <a:cxn ang="0">
                    <a:pos x="T6" y="T7"/>
                  </a:cxn>
                  <a:cxn ang="0">
                    <a:pos x="T8" y="T9"/>
                  </a:cxn>
                </a:cxnLst>
                <a:rect l="0" t="0" r="r" b="b"/>
                <a:pathLst>
                  <a:path w="7" h="8">
                    <a:moveTo>
                      <a:pt x="0" y="3"/>
                    </a:moveTo>
                    <a:cubicBezTo>
                      <a:pt x="1" y="1"/>
                      <a:pt x="2" y="0"/>
                      <a:pt x="4" y="1"/>
                    </a:cubicBezTo>
                    <a:cubicBezTo>
                      <a:pt x="6" y="1"/>
                      <a:pt x="7" y="3"/>
                      <a:pt x="7" y="5"/>
                    </a:cubicBezTo>
                    <a:cubicBezTo>
                      <a:pt x="6" y="7"/>
                      <a:pt x="5" y="8"/>
                      <a:pt x="3" y="7"/>
                    </a:cubicBezTo>
                    <a:cubicBezTo>
                      <a:pt x="1" y="7"/>
                      <a:pt x="0" y="5"/>
                      <a:pt x="0" y="3"/>
                    </a:cubicBezTo>
                    <a:close/>
                  </a:path>
                </a:pathLst>
              </a:custGeom>
              <a:solidFill>
                <a:srgbClr val="AFB1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51"/>
              <p:cNvSpPr>
                <a:spLocks noEditPoints="1"/>
              </p:cNvSpPr>
              <p:nvPr/>
            </p:nvSpPr>
            <p:spPr bwMode="auto">
              <a:xfrm>
                <a:off x="6175" y="1706"/>
                <a:ext cx="54" cy="52"/>
              </a:xfrm>
              <a:custGeom>
                <a:avLst/>
                <a:gdLst>
                  <a:gd name="T0" fmla="*/ 12 w 23"/>
                  <a:gd name="T1" fmla="*/ 21 h 22"/>
                  <a:gd name="T2" fmla="*/ 6 w 23"/>
                  <a:gd name="T3" fmla="*/ 20 h 22"/>
                  <a:gd name="T4" fmla="*/ 1 w 23"/>
                  <a:gd name="T5" fmla="*/ 12 h 22"/>
                  <a:gd name="T6" fmla="*/ 2 w 23"/>
                  <a:gd name="T7" fmla="*/ 6 h 22"/>
                  <a:gd name="T8" fmla="*/ 11 w 23"/>
                  <a:gd name="T9" fmla="*/ 0 h 22"/>
                  <a:gd name="T10" fmla="*/ 17 w 23"/>
                  <a:gd name="T11" fmla="*/ 2 h 22"/>
                  <a:gd name="T12" fmla="*/ 22 w 23"/>
                  <a:gd name="T13" fmla="*/ 10 h 22"/>
                  <a:gd name="T14" fmla="*/ 21 w 23"/>
                  <a:gd name="T15" fmla="*/ 16 h 22"/>
                  <a:gd name="T16" fmla="*/ 12 w 23"/>
                  <a:gd name="T17" fmla="*/ 21 h 22"/>
                  <a:gd name="T18" fmla="*/ 10 w 23"/>
                  <a:gd name="T19" fmla="*/ 3 h 22"/>
                  <a:gd name="T20" fmla="*/ 5 w 23"/>
                  <a:gd name="T21" fmla="*/ 6 h 22"/>
                  <a:gd name="T22" fmla="*/ 4 w 23"/>
                  <a:gd name="T23" fmla="*/ 12 h 22"/>
                  <a:gd name="T24" fmla="*/ 7 w 23"/>
                  <a:gd name="T25" fmla="*/ 17 h 22"/>
                  <a:gd name="T26" fmla="*/ 13 w 23"/>
                  <a:gd name="T27" fmla="*/ 19 h 22"/>
                  <a:gd name="T28" fmla="*/ 18 w 23"/>
                  <a:gd name="T29" fmla="*/ 15 h 22"/>
                  <a:gd name="T30" fmla="*/ 20 w 23"/>
                  <a:gd name="T31" fmla="*/ 10 h 22"/>
                  <a:gd name="T32" fmla="*/ 16 w 23"/>
                  <a:gd name="T33" fmla="*/ 4 h 22"/>
                  <a:gd name="T34" fmla="*/ 10 w 23"/>
                  <a:gd name="T3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2">
                    <a:moveTo>
                      <a:pt x="12" y="21"/>
                    </a:moveTo>
                    <a:cubicBezTo>
                      <a:pt x="6" y="20"/>
                      <a:pt x="6" y="20"/>
                      <a:pt x="6" y="20"/>
                    </a:cubicBezTo>
                    <a:cubicBezTo>
                      <a:pt x="3" y="19"/>
                      <a:pt x="0" y="15"/>
                      <a:pt x="1" y="12"/>
                    </a:cubicBezTo>
                    <a:cubicBezTo>
                      <a:pt x="2" y="6"/>
                      <a:pt x="2" y="6"/>
                      <a:pt x="2" y="6"/>
                    </a:cubicBezTo>
                    <a:cubicBezTo>
                      <a:pt x="3" y="2"/>
                      <a:pt x="7" y="0"/>
                      <a:pt x="11" y="0"/>
                    </a:cubicBezTo>
                    <a:cubicBezTo>
                      <a:pt x="17" y="2"/>
                      <a:pt x="17" y="2"/>
                      <a:pt x="17" y="2"/>
                    </a:cubicBezTo>
                    <a:cubicBezTo>
                      <a:pt x="21" y="3"/>
                      <a:pt x="23" y="6"/>
                      <a:pt x="22" y="10"/>
                    </a:cubicBezTo>
                    <a:cubicBezTo>
                      <a:pt x="21" y="16"/>
                      <a:pt x="21" y="16"/>
                      <a:pt x="21" y="16"/>
                    </a:cubicBezTo>
                    <a:cubicBezTo>
                      <a:pt x="20" y="20"/>
                      <a:pt x="16" y="22"/>
                      <a:pt x="12" y="21"/>
                    </a:cubicBezTo>
                    <a:close/>
                    <a:moveTo>
                      <a:pt x="10" y="3"/>
                    </a:moveTo>
                    <a:cubicBezTo>
                      <a:pt x="8" y="2"/>
                      <a:pt x="5" y="4"/>
                      <a:pt x="5" y="6"/>
                    </a:cubicBezTo>
                    <a:cubicBezTo>
                      <a:pt x="4" y="12"/>
                      <a:pt x="4" y="12"/>
                      <a:pt x="4" y="12"/>
                    </a:cubicBezTo>
                    <a:cubicBezTo>
                      <a:pt x="3" y="15"/>
                      <a:pt x="4" y="17"/>
                      <a:pt x="7" y="17"/>
                    </a:cubicBezTo>
                    <a:cubicBezTo>
                      <a:pt x="13" y="19"/>
                      <a:pt x="13" y="19"/>
                      <a:pt x="13" y="19"/>
                    </a:cubicBezTo>
                    <a:cubicBezTo>
                      <a:pt x="15" y="19"/>
                      <a:pt x="18" y="18"/>
                      <a:pt x="18" y="15"/>
                    </a:cubicBezTo>
                    <a:cubicBezTo>
                      <a:pt x="20" y="10"/>
                      <a:pt x="20" y="10"/>
                      <a:pt x="20" y="10"/>
                    </a:cubicBezTo>
                    <a:cubicBezTo>
                      <a:pt x="20" y="7"/>
                      <a:pt x="19" y="5"/>
                      <a:pt x="16" y="4"/>
                    </a:cubicBezTo>
                    <a:lnTo>
                      <a:pt x="10" y="3"/>
                    </a:lnTo>
                    <a:close/>
                  </a:path>
                </a:pathLst>
              </a:custGeom>
              <a:solidFill>
                <a:srgbClr val="AFB1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52"/>
              <p:cNvSpPr>
                <a:spLocks/>
              </p:cNvSpPr>
              <p:nvPr/>
            </p:nvSpPr>
            <p:spPr bwMode="auto">
              <a:xfrm>
                <a:off x="6385" y="1515"/>
                <a:ext cx="187" cy="184"/>
              </a:xfrm>
              <a:custGeom>
                <a:avLst/>
                <a:gdLst>
                  <a:gd name="T0" fmla="*/ 71 w 79"/>
                  <a:gd name="T1" fmla="*/ 7 h 78"/>
                  <a:gd name="T2" fmla="*/ 44 w 79"/>
                  <a:gd name="T3" fmla="*/ 8 h 78"/>
                  <a:gd name="T4" fmla="*/ 7 w 79"/>
                  <a:gd name="T5" fmla="*/ 44 h 78"/>
                  <a:gd name="T6" fmla="*/ 8 w 79"/>
                  <a:gd name="T7" fmla="*/ 71 h 78"/>
                  <a:gd name="T8" fmla="*/ 35 w 79"/>
                  <a:gd name="T9" fmla="*/ 71 h 78"/>
                  <a:gd name="T10" fmla="*/ 72 w 79"/>
                  <a:gd name="T11" fmla="*/ 34 h 78"/>
                  <a:gd name="T12" fmla="*/ 71 w 79"/>
                  <a:gd name="T13" fmla="*/ 7 h 78"/>
                </a:gdLst>
                <a:ahLst/>
                <a:cxnLst>
                  <a:cxn ang="0">
                    <a:pos x="T0" y="T1"/>
                  </a:cxn>
                  <a:cxn ang="0">
                    <a:pos x="T2" y="T3"/>
                  </a:cxn>
                  <a:cxn ang="0">
                    <a:pos x="T4" y="T5"/>
                  </a:cxn>
                  <a:cxn ang="0">
                    <a:pos x="T6" y="T7"/>
                  </a:cxn>
                  <a:cxn ang="0">
                    <a:pos x="T8" y="T9"/>
                  </a:cxn>
                  <a:cxn ang="0">
                    <a:pos x="T10" y="T11"/>
                  </a:cxn>
                  <a:cxn ang="0">
                    <a:pos x="T12" y="T13"/>
                  </a:cxn>
                </a:cxnLst>
                <a:rect l="0" t="0" r="r" b="b"/>
                <a:pathLst>
                  <a:path w="79" h="78">
                    <a:moveTo>
                      <a:pt x="71" y="7"/>
                    </a:moveTo>
                    <a:cubicBezTo>
                      <a:pt x="64" y="0"/>
                      <a:pt x="52" y="0"/>
                      <a:pt x="44" y="8"/>
                    </a:cubicBezTo>
                    <a:cubicBezTo>
                      <a:pt x="7" y="44"/>
                      <a:pt x="7" y="44"/>
                      <a:pt x="7" y="44"/>
                    </a:cubicBezTo>
                    <a:cubicBezTo>
                      <a:pt x="0" y="52"/>
                      <a:pt x="0" y="64"/>
                      <a:pt x="8" y="71"/>
                    </a:cubicBezTo>
                    <a:cubicBezTo>
                      <a:pt x="15" y="78"/>
                      <a:pt x="28" y="78"/>
                      <a:pt x="35" y="71"/>
                    </a:cubicBezTo>
                    <a:cubicBezTo>
                      <a:pt x="72" y="34"/>
                      <a:pt x="72" y="34"/>
                      <a:pt x="72" y="34"/>
                    </a:cubicBezTo>
                    <a:cubicBezTo>
                      <a:pt x="79" y="27"/>
                      <a:pt x="79" y="15"/>
                      <a:pt x="71" y="7"/>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53"/>
              <p:cNvSpPr>
                <a:spLocks/>
              </p:cNvSpPr>
              <p:nvPr/>
            </p:nvSpPr>
            <p:spPr bwMode="auto">
              <a:xfrm>
                <a:off x="6413" y="1364"/>
                <a:ext cx="190" cy="186"/>
              </a:xfrm>
              <a:custGeom>
                <a:avLst/>
                <a:gdLst>
                  <a:gd name="T0" fmla="*/ 72 w 80"/>
                  <a:gd name="T1" fmla="*/ 7 h 79"/>
                  <a:gd name="T2" fmla="*/ 45 w 80"/>
                  <a:gd name="T3" fmla="*/ 8 h 79"/>
                  <a:gd name="T4" fmla="*/ 8 w 80"/>
                  <a:gd name="T5" fmla="*/ 44 h 79"/>
                  <a:gd name="T6" fmla="*/ 8 w 80"/>
                  <a:gd name="T7" fmla="*/ 71 h 79"/>
                  <a:gd name="T8" fmla="*/ 35 w 80"/>
                  <a:gd name="T9" fmla="*/ 71 h 79"/>
                  <a:gd name="T10" fmla="*/ 72 w 80"/>
                  <a:gd name="T11" fmla="*/ 34 h 79"/>
                  <a:gd name="T12" fmla="*/ 72 w 80"/>
                  <a:gd name="T13" fmla="*/ 7 h 79"/>
                </a:gdLst>
                <a:ahLst/>
                <a:cxnLst>
                  <a:cxn ang="0">
                    <a:pos x="T0" y="T1"/>
                  </a:cxn>
                  <a:cxn ang="0">
                    <a:pos x="T2" y="T3"/>
                  </a:cxn>
                  <a:cxn ang="0">
                    <a:pos x="T4" y="T5"/>
                  </a:cxn>
                  <a:cxn ang="0">
                    <a:pos x="T6" y="T7"/>
                  </a:cxn>
                  <a:cxn ang="0">
                    <a:pos x="T8" y="T9"/>
                  </a:cxn>
                  <a:cxn ang="0">
                    <a:pos x="T10" y="T11"/>
                  </a:cxn>
                  <a:cxn ang="0">
                    <a:pos x="T12" y="T13"/>
                  </a:cxn>
                </a:cxnLst>
                <a:rect l="0" t="0" r="r" b="b"/>
                <a:pathLst>
                  <a:path w="80" h="79">
                    <a:moveTo>
                      <a:pt x="72" y="7"/>
                    </a:moveTo>
                    <a:cubicBezTo>
                      <a:pt x="64" y="0"/>
                      <a:pt x="52" y="0"/>
                      <a:pt x="45" y="8"/>
                    </a:cubicBezTo>
                    <a:cubicBezTo>
                      <a:pt x="8" y="44"/>
                      <a:pt x="8" y="44"/>
                      <a:pt x="8" y="44"/>
                    </a:cubicBezTo>
                    <a:cubicBezTo>
                      <a:pt x="0" y="52"/>
                      <a:pt x="0" y="64"/>
                      <a:pt x="8" y="71"/>
                    </a:cubicBezTo>
                    <a:cubicBezTo>
                      <a:pt x="16" y="79"/>
                      <a:pt x="28" y="78"/>
                      <a:pt x="35" y="71"/>
                    </a:cubicBezTo>
                    <a:cubicBezTo>
                      <a:pt x="72" y="34"/>
                      <a:pt x="72" y="34"/>
                      <a:pt x="72" y="34"/>
                    </a:cubicBezTo>
                    <a:cubicBezTo>
                      <a:pt x="80" y="27"/>
                      <a:pt x="79" y="15"/>
                      <a:pt x="72" y="7"/>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54"/>
              <p:cNvSpPr>
                <a:spLocks/>
              </p:cNvSpPr>
              <p:nvPr/>
            </p:nvSpPr>
            <p:spPr bwMode="auto">
              <a:xfrm>
                <a:off x="3862" y="1714"/>
                <a:ext cx="2265" cy="1749"/>
              </a:xfrm>
              <a:custGeom>
                <a:avLst/>
                <a:gdLst>
                  <a:gd name="T0" fmla="*/ 0 w 2265"/>
                  <a:gd name="T1" fmla="*/ 1749 h 1749"/>
                  <a:gd name="T2" fmla="*/ 2017 w 2265"/>
                  <a:gd name="T3" fmla="*/ 0 h 1749"/>
                  <a:gd name="T4" fmla="*/ 2265 w 2265"/>
                  <a:gd name="T5" fmla="*/ 338 h 1749"/>
                  <a:gd name="T6" fmla="*/ 0 w 2265"/>
                  <a:gd name="T7" fmla="*/ 1749 h 1749"/>
                </a:gdLst>
                <a:ahLst/>
                <a:cxnLst>
                  <a:cxn ang="0">
                    <a:pos x="T0" y="T1"/>
                  </a:cxn>
                  <a:cxn ang="0">
                    <a:pos x="T2" y="T3"/>
                  </a:cxn>
                  <a:cxn ang="0">
                    <a:pos x="T4" y="T5"/>
                  </a:cxn>
                  <a:cxn ang="0">
                    <a:pos x="T6" y="T7"/>
                  </a:cxn>
                </a:cxnLst>
                <a:rect l="0" t="0" r="r" b="b"/>
                <a:pathLst>
                  <a:path w="2265" h="1749">
                    <a:moveTo>
                      <a:pt x="0" y="1749"/>
                    </a:moveTo>
                    <a:lnTo>
                      <a:pt x="2017" y="0"/>
                    </a:lnTo>
                    <a:lnTo>
                      <a:pt x="2265" y="338"/>
                    </a:lnTo>
                    <a:lnTo>
                      <a:pt x="0" y="1749"/>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55"/>
              <p:cNvSpPr>
                <a:spLocks/>
              </p:cNvSpPr>
              <p:nvPr/>
            </p:nvSpPr>
            <p:spPr bwMode="auto">
              <a:xfrm>
                <a:off x="1774" y="680"/>
                <a:ext cx="773" cy="774"/>
              </a:xfrm>
              <a:custGeom>
                <a:avLst/>
                <a:gdLst>
                  <a:gd name="T0" fmla="*/ 199 w 327"/>
                  <a:gd name="T1" fmla="*/ 0 h 327"/>
                  <a:gd name="T2" fmla="*/ 281 w 327"/>
                  <a:gd name="T3" fmla="*/ 98 h 327"/>
                  <a:gd name="T4" fmla="*/ 265 w 327"/>
                  <a:gd name="T5" fmla="*/ 281 h 327"/>
                  <a:gd name="T6" fmla="*/ 82 w 327"/>
                  <a:gd name="T7" fmla="*/ 265 h 327"/>
                  <a:gd name="T8" fmla="*/ 0 w 327"/>
                  <a:gd name="T9" fmla="*/ 168 h 327"/>
                  <a:gd name="T10" fmla="*/ 199 w 327"/>
                  <a:gd name="T11" fmla="*/ 0 h 327"/>
                </a:gdLst>
                <a:ahLst/>
                <a:cxnLst>
                  <a:cxn ang="0">
                    <a:pos x="T0" y="T1"/>
                  </a:cxn>
                  <a:cxn ang="0">
                    <a:pos x="T2" y="T3"/>
                  </a:cxn>
                  <a:cxn ang="0">
                    <a:pos x="T4" y="T5"/>
                  </a:cxn>
                  <a:cxn ang="0">
                    <a:pos x="T6" y="T7"/>
                  </a:cxn>
                  <a:cxn ang="0">
                    <a:pos x="T8" y="T9"/>
                  </a:cxn>
                  <a:cxn ang="0">
                    <a:pos x="T10" y="T11"/>
                  </a:cxn>
                </a:cxnLst>
                <a:rect l="0" t="0" r="r" b="b"/>
                <a:pathLst>
                  <a:path w="327" h="327">
                    <a:moveTo>
                      <a:pt x="199" y="0"/>
                    </a:moveTo>
                    <a:cubicBezTo>
                      <a:pt x="281" y="98"/>
                      <a:pt x="281" y="98"/>
                      <a:pt x="281" y="98"/>
                    </a:cubicBezTo>
                    <a:cubicBezTo>
                      <a:pt x="327" y="153"/>
                      <a:pt x="320" y="234"/>
                      <a:pt x="265" y="281"/>
                    </a:cubicBezTo>
                    <a:cubicBezTo>
                      <a:pt x="210" y="327"/>
                      <a:pt x="128" y="320"/>
                      <a:pt x="82" y="265"/>
                    </a:cubicBezTo>
                    <a:cubicBezTo>
                      <a:pt x="0" y="168"/>
                      <a:pt x="0" y="168"/>
                      <a:pt x="0" y="168"/>
                    </a:cubicBezTo>
                    <a:lnTo>
                      <a:pt x="199" y="0"/>
                    </a:lnTo>
                    <a:close/>
                  </a:path>
                </a:pathLst>
              </a:custGeom>
              <a:solidFill>
                <a:srgbClr val="64C4E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56"/>
              <p:cNvSpPr>
                <a:spLocks/>
              </p:cNvSpPr>
              <p:nvPr/>
            </p:nvSpPr>
            <p:spPr bwMode="auto">
              <a:xfrm>
                <a:off x="1859" y="1198"/>
                <a:ext cx="272" cy="265"/>
              </a:xfrm>
              <a:custGeom>
                <a:avLst/>
                <a:gdLst>
                  <a:gd name="T0" fmla="*/ 8 w 115"/>
                  <a:gd name="T1" fmla="*/ 0 h 112"/>
                  <a:gd name="T2" fmla="*/ 46 w 115"/>
                  <a:gd name="T3" fmla="*/ 46 h 112"/>
                  <a:gd name="T4" fmla="*/ 115 w 115"/>
                  <a:gd name="T5" fmla="*/ 89 h 112"/>
                  <a:gd name="T6" fmla="*/ 72 w 115"/>
                  <a:gd name="T7" fmla="*/ 112 h 112"/>
                  <a:gd name="T8" fmla="*/ 0 w 115"/>
                  <a:gd name="T9" fmla="*/ 28 h 112"/>
                  <a:gd name="T10" fmla="*/ 8 w 115"/>
                  <a:gd name="T11" fmla="*/ 0 h 112"/>
                </a:gdLst>
                <a:ahLst/>
                <a:cxnLst>
                  <a:cxn ang="0">
                    <a:pos x="T0" y="T1"/>
                  </a:cxn>
                  <a:cxn ang="0">
                    <a:pos x="T2" y="T3"/>
                  </a:cxn>
                  <a:cxn ang="0">
                    <a:pos x="T4" y="T5"/>
                  </a:cxn>
                  <a:cxn ang="0">
                    <a:pos x="T6" y="T7"/>
                  </a:cxn>
                  <a:cxn ang="0">
                    <a:pos x="T8" y="T9"/>
                  </a:cxn>
                  <a:cxn ang="0">
                    <a:pos x="T10" y="T11"/>
                  </a:cxn>
                </a:cxnLst>
                <a:rect l="0" t="0" r="r" b="b"/>
                <a:pathLst>
                  <a:path w="115" h="112">
                    <a:moveTo>
                      <a:pt x="8" y="0"/>
                    </a:moveTo>
                    <a:cubicBezTo>
                      <a:pt x="46" y="46"/>
                      <a:pt x="46" y="46"/>
                      <a:pt x="46" y="46"/>
                    </a:cubicBezTo>
                    <a:cubicBezTo>
                      <a:pt x="65" y="68"/>
                      <a:pt x="89" y="82"/>
                      <a:pt x="115" y="89"/>
                    </a:cubicBezTo>
                    <a:cubicBezTo>
                      <a:pt x="72" y="112"/>
                      <a:pt x="72" y="112"/>
                      <a:pt x="72" y="112"/>
                    </a:cubicBezTo>
                    <a:cubicBezTo>
                      <a:pt x="0" y="28"/>
                      <a:pt x="0" y="28"/>
                      <a:pt x="0" y="28"/>
                    </a:cubicBezTo>
                    <a:lnTo>
                      <a:pt x="8" y="0"/>
                    </a:lnTo>
                    <a:close/>
                  </a:path>
                </a:pathLst>
              </a:custGeom>
              <a:solidFill>
                <a:srgbClr val="C9CA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57"/>
              <p:cNvSpPr>
                <a:spLocks/>
              </p:cNvSpPr>
              <p:nvPr/>
            </p:nvSpPr>
            <p:spPr bwMode="auto">
              <a:xfrm>
                <a:off x="1862" y="1198"/>
                <a:ext cx="269" cy="225"/>
              </a:xfrm>
              <a:custGeom>
                <a:avLst/>
                <a:gdLst>
                  <a:gd name="T0" fmla="*/ 45 w 114"/>
                  <a:gd name="T1" fmla="*/ 46 h 95"/>
                  <a:gd name="T2" fmla="*/ 114 w 114"/>
                  <a:gd name="T3" fmla="*/ 89 h 95"/>
                  <a:gd name="T4" fmla="*/ 109 w 114"/>
                  <a:gd name="T5" fmla="*/ 91 h 95"/>
                  <a:gd name="T6" fmla="*/ 51 w 114"/>
                  <a:gd name="T7" fmla="*/ 87 h 95"/>
                  <a:gd name="T8" fmla="*/ 0 w 114"/>
                  <a:gd name="T9" fmla="*/ 26 h 95"/>
                  <a:gd name="T10" fmla="*/ 7 w 114"/>
                  <a:gd name="T11" fmla="*/ 0 h 95"/>
                  <a:gd name="T12" fmla="*/ 45 w 114"/>
                  <a:gd name="T13" fmla="*/ 46 h 95"/>
                </a:gdLst>
                <a:ahLst/>
                <a:cxnLst>
                  <a:cxn ang="0">
                    <a:pos x="T0" y="T1"/>
                  </a:cxn>
                  <a:cxn ang="0">
                    <a:pos x="T2" y="T3"/>
                  </a:cxn>
                  <a:cxn ang="0">
                    <a:pos x="T4" y="T5"/>
                  </a:cxn>
                  <a:cxn ang="0">
                    <a:pos x="T6" y="T7"/>
                  </a:cxn>
                  <a:cxn ang="0">
                    <a:pos x="T8" y="T9"/>
                  </a:cxn>
                  <a:cxn ang="0">
                    <a:pos x="T10" y="T11"/>
                  </a:cxn>
                  <a:cxn ang="0">
                    <a:pos x="T12" y="T13"/>
                  </a:cxn>
                </a:cxnLst>
                <a:rect l="0" t="0" r="r" b="b"/>
                <a:pathLst>
                  <a:path w="114" h="95">
                    <a:moveTo>
                      <a:pt x="45" y="46"/>
                    </a:moveTo>
                    <a:cubicBezTo>
                      <a:pt x="64" y="68"/>
                      <a:pt x="88" y="82"/>
                      <a:pt x="114" y="89"/>
                    </a:cubicBezTo>
                    <a:cubicBezTo>
                      <a:pt x="109" y="91"/>
                      <a:pt x="109" y="91"/>
                      <a:pt x="109" y="91"/>
                    </a:cubicBezTo>
                    <a:cubicBezTo>
                      <a:pt x="88" y="95"/>
                      <a:pt x="51" y="87"/>
                      <a:pt x="51" y="87"/>
                    </a:cubicBezTo>
                    <a:cubicBezTo>
                      <a:pt x="0" y="26"/>
                      <a:pt x="0" y="26"/>
                      <a:pt x="0" y="26"/>
                    </a:cubicBezTo>
                    <a:cubicBezTo>
                      <a:pt x="7" y="0"/>
                      <a:pt x="7" y="0"/>
                      <a:pt x="7" y="0"/>
                    </a:cubicBezTo>
                    <a:lnTo>
                      <a:pt x="45" y="46"/>
                    </a:lnTo>
                    <a:close/>
                  </a:path>
                </a:pathLst>
              </a:custGeom>
              <a:solidFill>
                <a:srgbClr val="585C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58"/>
              <p:cNvSpPr>
                <a:spLocks/>
              </p:cNvSpPr>
              <p:nvPr/>
            </p:nvSpPr>
            <p:spPr bwMode="auto">
              <a:xfrm>
                <a:off x="1904" y="789"/>
                <a:ext cx="556" cy="605"/>
              </a:xfrm>
              <a:custGeom>
                <a:avLst/>
                <a:gdLst>
                  <a:gd name="T0" fmla="*/ 89 w 235"/>
                  <a:gd name="T1" fmla="*/ 0 h 256"/>
                  <a:gd name="T2" fmla="*/ 171 w 235"/>
                  <a:gd name="T3" fmla="*/ 97 h 256"/>
                  <a:gd name="T4" fmla="*/ 210 w 235"/>
                  <a:gd name="T5" fmla="*/ 235 h 256"/>
                  <a:gd name="T6" fmla="*/ 82 w 235"/>
                  <a:gd name="T7" fmla="*/ 173 h 256"/>
                  <a:gd name="T8" fmla="*/ 0 w 235"/>
                  <a:gd name="T9" fmla="*/ 76 h 256"/>
                  <a:gd name="T10" fmla="*/ 89 w 235"/>
                  <a:gd name="T11" fmla="*/ 0 h 256"/>
                </a:gdLst>
                <a:ahLst/>
                <a:cxnLst>
                  <a:cxn ang="0">
                    <a:pos x="T0" y="T1"/>
                  </a:cxn>
                  <a:cxn ang="0">
                    <a:pos x="T2" y="T3"/>
                  </a:cxn>
                  <a:cxn ang="0">
                    <a:pos x="T4" y="T5"/>
                  </a:cxn>
                  <a:cxn ang="0">
                    <a:pos x="T6" y="T7"/>
                  </a:cxn>
                  <a:cxn ang="0">
                    <a:pos x="T8" y="T9"/>
                  </a:cxn>
                  <a:cxn ang="0">
                    <a:pos x="T10" y="T11"/>
                  </a:cxn>
                </a:cxnLst>
                <a:rect l="0" t="0" r="r" b="b"/>
                <a:pathLst>
                  <a:path w="235" h="256">
                    <a:moveTo>
                      <a:pt x="89" y="0"/>
                    </a:moveTo>
                    <a:cubicBezTo>
                      <a:pt x="171" y="97"/>
                      <a:pt x="171" y="97"/>
                      <a:pt x="171" y="97"/>
                    </a:cubicBezTo>
                    <a:cubicBezTo>
                      <a:pt x="218" y="152"/>
                      <a:pt x="235" y="214"/>
                      <a:pt x="210" y="235"/>
                    </a:cubicBezTo>
                    <a:cubicBezTo>
                      <a:pt x="185" y="256"/>
                      <a:pt x="128" y="228"/>
                      <a:pt x="82" y="173"/>
                    </a:cubicBezTo>
                    <a:cubicBezTo>
                      <a:pt x="0" y="76"/>
                      <a:pt x="0" y="76"/>
                      <a:pt x="0" y="76"/>
                    </a:cubicBezTo>
                    <a:lnTo>
                      <a:pt x="89" y="0"/>
                    </a:lnTo>
                    <a:close/>
                  </a:path>
                </a:pathLst>
              </a:custGeom>
              <a:solidFill>
                <a:srgbClr val="0BA5D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59"/>
              <p:cNvSpPr>
                <a:spLocks/>
              </p:cNvSpPr>
              <p:nvPr/>
            </p:nvSpPr>
            <p:spPr bwMode="auto">
              <a:xfrm>
                <a:off x="1774" y="680"/>
                <a:ext cx="620" cy="573"/>
              </a:xfrm>
              <a:custGeom>
                <a:avLst/>
                <a:gdLst>
                  <a:gd name="T0" fmla="*/ 149 w 620"/>
                  <a:gd name="T1" fmla="*/ 573 h 573"/>
                  <a:gd name="T2" fmla="*/ 0 w 620"/>
                  <a:gd name="T3" fmla="*/ 398 h 573"/>
                  <a:gd name="T4" fmla="*/ 471 w 620"/>
                  <a:gd name="T5" fmla="*/ 0 h 573"/>
                  <a:gd name="T6" fmla="*/ 620 w 620"/>
                  <a:gd name="T7" fmla="*/ 178 h 573"/>
                  <a:gd name="T8" fmla="*/ 149 w 620"/>
                  <a:gd name="T9" fmla="*/ 573 h 573"/>
                </a:gdLst>
                <a:ahLst/>
                <a:cxnLst>
                  <a:cxn ang="0">
                    <a:pos x="T0" y="T1"/>
                  </a:cxn>
                  <a:cxn ang="0">
                    <a:pos x="T2" y="T3"/>
                  </a:cxn>
                  <a:cxn ang="0">
                    <a:pos x="T4" y="T5"/>
                  </a:cxn>
                  <a:cxn ang="0">
                    <a:pos x="T6" y="T7"/>
                  </a:cxn>
                  <a:cxn ang="0">
                    <a:pos x="T8" y="T9"/>
                  </a:cxn>
                </a:cxnLst>
                <a:rect l="0" t="0" r="r" b="b"/>
                <a:pathLst>
                  <a:path w="620" h="573">
                    <a:moveTo>
                      <a:pt x="149" y="573"/>
                    </a:moveTo>
                    <a:lnTo>
                      <a:pt x="0" y="398"/>
                    </a:lnTo>
                    <a:lnTo>
                      <a:pt x="471" y="0"/>
                    </a:lnTo>
                    <a:lnTo>
                      <a:pt x="620" y="178"/>
                    </a:lnTo>
                    <a:lnTo>
                      <a:pt x="149" y="573"/>
                    </a:lnTo>
                    <a:close/>
                  </a:path>
                </a:pathLst>
              </a:custGeom>
              <a:solidFill>
                <a:srgbClr val="E9E9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60"/>
              <p:cNvSpPr>
                <a:spLocks/>
              </p:cNvSpPr>
              <p:nvPr/>
            </p:nvSpPr>
            <p:spPr bwMode="auto">
              <a:xfrm>
                <a:off x="1904" y="789"/>
                <a:ext cx="360" cy="357"/>
              </a:xfrm>
              <a:custGeom>
                <a:avLst/>
                <a:gdLst>
                  <a:gd name="T0" fmla="*/ 147 w 360"/>
                  <a:gd name="T1" fmla="*/ 357 h 357"/>
                  <a:gd name="T2" fmla="*/ 0 w 360"/>
                  <a:gd name="T3" fmla="*/ 180 h 357"/>
                  <a:gd name="T4" fmla="*/ 211 w 360"/>
                  <a:gd name="T5" fmla="*/ 0 h 357"/>
                  <a:gd name="T6" fmla="*/ 360 w 360"/>
                  <a:gd name="T7" fmla="*/ 178 h 357"/>
                  <a:gd name="T8" fmla="*/ 147 w 360"/>
                  <a:gd name="T9" fmla="*/ 357 h 357"/>
                </a:gdLst>
                <a:ahLst/>
                <a:cxnLst>
                  <a:cxn ang="0">
                    <a:pos x="T0" y="T1"/>
                  </a:cxn>
                  <a:cxn ang="0">
                    <a:pos x="T2" y="T3"/>
                  </a:cxn>
                  <a:cxn ang="0">
                    <a:pos x="T4" y="T5"/>
                  </a:cxn>
                  <a:cxn ang="0">
                    <a:pos x="T6" y="T7"/>
                  </a:cxn>
                  <a:cxn ang="0">
                    <a:pos x="T8" y="T9"/>
                  </a:cxn>
                </a:cxnLst>
                <a:rect l="0" t="0" r="r" b="b"/>
                <a:pathLst>
                  <a:path w="360" h="357">
                    <a:moveTo>
                      <a:pt x="147" y="357"/>
                    </a:moveTo>
                    <a:lnTo>
                      <a:pt x="0" y="180"/>
                    </a:lnTo>
                    <a:lnTo>
                      <a:pt x="211" y="0"/>
                    </a:lnTo>
                    <a:lnTo>
                      <a:pt x="360" y="178"/>
                    </a:lnTo>
                    <a:lnTo>
                      <a:pt x="147" y="357"/>
                    </a:lnTo>
                    <a:close/>
                  </a:path>
                </a:pathLst>
              </a:custGeom>
              <a:solidFill>
                <a:srgbClr val="C9CA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61"/>
              <p:cNvSpPr>
                <a:spLocks/>
              </p:cNvSpPr>
              <p:nvPr/>
            </p:nvSpPr>
            <p:spPr bwMode="auto">
              <a:xfrm>
                <a:off x="1471" y="375"/>
                <a:ext cx="778" cy="703"/>
              </a:xfrm>
              <a:custGeom>
                <a:avLst/>
                <a:gdLst>
                  <a:gd name="T0" fmla="*/ 303 w 778"/>
                  <a:gd name="T1" fmla="*/ 703 h 703"/>
                  <a:gd name="T2" fmla="*/ 0 w 778"/>
                  <a:gd name="T3" fmla="*/ 655 h 703"/>
                  <a:gd name="T4" fmla="*/ 778 w 778"/>
                  <a:gd name="T5" fmla="*/ 0 h 703"/>
                  <a:gd name="T6" fmla="*/ 774 w 778"/>
                  <a:gd name="T7" fmla="*/ 305 h 703"/>
                  <a:gd name="T8" fmla="*/ 303 w 778"/>
                  <a:gd name="T9" fmla="*/ 703 h 703"/>
                </a:gdLst>
                <a:ahLst/>
                <a:cxnLst>
                  <a:cxn ang="0">
                    <a:pos x="T0" y="T1"/>
                  </a:cxn>
                  <a:cxn ang="0">
                    <a:pos x="T2" y="T3"/>
                  </a:cxn>
                  <a:cxn ang="0">
                    <a:pos x="T4" y="T5"/>
                  </a:cxn>
                  <a:cxn ang="0">
                    <a:pos x="T6" y="T7"/>
                  </a:cxn>
                  <a:cxn ang="0">
                    <a:pos x="T8" y="T9"/>
                  </a:cxn>
                </a:cxnLst>
                <a:rect l="0" t="0" r="r" b="b"/>
                <a:pathLst>
                  <a:path w="778" h="703">
                    <a:moveTo>
                      <a:pt x="303" y="703"/>
                    </a:moveTo>
                    <a:lnTo>
                      <a:pt x="0" y="655"/>
                    </a:lnTo>
                    <a:lnTo>
                      <a:pt x="778" y="0"/>
                    </a:lnTo>
                    <a:lnTo>
                      <a:pt x="774" y="305"/>
                    </a:lnTo>
                    <a:lnTo>
                      <a:pt x="303" y="703"/>
                    </a:lnTo>
                    <a:close/>
                  </a:path>
                </a:pathLst>
              </a:custGeom>
              <a:solidFill>
                <a:srgbClr val="64C4E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62"/>
              <p:cNvSpPr>
                <a:spLocks/>
              </p:cNvSpPr>
              <p:nvPr/>
            </p:nvSpPr>
            <p:spPr bwMode="auto">
              <a:xfrm>
                <a:off x="1701" y="569"/>
                <a:ext cx="414" cy="400"/>
              </a:xfrm>
              <a:custGeom>
                <a:avLst/>
                <a:gdLst>
                  <a:gd name="T0" fmla="*/ 203 w 414"/>
                  <a:gd name="T1" fmla="*/ 400 h 400"/>
                  <a:gd name="T2" fmla="*/ 0 w 414"/>
                  <a:gd name="T3" fmla="*/ 267 h 400"/>
                  <a:gd name="T4" fmla="*/ 319 w 414"/>
                  <a:gd name="T5" fmla="*/ 0 h 400"/>
                  <a:gd name="T6" fmla="*/ 414 w 414"/>
                  <a:gd name="T7" fmla="*/ 220 h 400"/>
                  <a:gd name="T8" fmla="*/ 203 w 414"/>
                  <a:gd name="T9" fmla="*/ 400 h 400"/>
                </a:gdLst>
                <a:ahLst/>
                <a:cxnLst>
                  <a:cxn ang="0">
                    <a:pos x="T0" y="T1"/>
                  </a:cxn>
                  <a:cxn ang="0">
                    <a:pos x="T2" y="T3"/>
                  </a:cxn>
                  <a:cxn ang="0">
                    <a:pos x="T4" y="T5"/>
                  </a:cxn>
                  <a:cxn ang="0">
                    <a:pos x="T6" y="T7"/>
                  </a:cxn>
                  <a:cxn ang="0">
                    <a:pos x="T8" y="T9"/>
                  </a:cxn>
                </a:cxnLst>
                <a:rect l="0" t="0" r="r" b="b"/>
                <a:pathLst>
                  <a:path w="414" h="400">
                    <a:moveTo>
                      <a:pt x="203" y="400"/>
                    </a:moveTo>
                    <a:lnTo>
                      <a:pt x="0" y="267"/>
                    </a:lnTo>
                    <a:lnTo>
                      <a:pt x="319" y="0"/>
                    </a:lnTo>
                    <a:lnTo>
                      <a:pt x="414" y="220"/>
                    </a:lnTo>
                    <a:lnTo>
                      <a:pt x="203" y="400"/>
                    </a:lnTo>
                    <a:close/>
                  </a:path>
                </a:pathLst>
              </a:custGeom>
              <a:solidFill>
                <a:srgbClr val="0BA5D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63"/>
              <p:cNvSpPr>
                <a:spLocks/>
              </p:cNvSpPr>
              <p:nvPr/>
            </p:nvSpPr>
            <p:spPr bwMode="auto">
              <a:xfrm>
                <a:off x="1706" y="546"/>
                <a:ext cx="262" cy="246"/>
              </a:xfrm>
              <a:custGeom>
                <a:avLst/>
                <a:gdLst>
                  <a:gd name="T0" fmla="*/ 111 w 111"/>
                  <a:gd name="T1" fmla="*/ 28 h 104"/>
                  <a:gd name="T2" fmla="*/ 28 w 111"/>
                  <a:gd name="T3" fmla="*/ 21 h 104"/>
                  <a:gd name="T4" fmla="*/ 21 w 111"/>
                  <a:gd name="T5" fmla="*/ 104 h 104"/>
                  <a:gd name="T6" fmla="*/ 111 w 111"/>
                  <a:gd name="T7" fmla="*/ 28 h 104"/>
                </a:gdLst>
                <a:ahLst/>
                <a:cxnLst>
                  <a:cxn ang="0">
                    <a:pos x="T0" y="T1"/>
                  </a:cxn>
                  <a:cxn ang="0">
                    <a:pos x="T2" y="T3"/>
                  </a:cxn>
                  <a:cxn ang="0">
                    <a:pos x="T4" y="T5"/>
                  </a:cxn>
                  <a:cxn ang="0">
                    <a:pos x="T6" y="T7"/>
                  </a:cxn>
                </a:cxnLst>
                <a:rect l="0" t="0" r="r" b="b"/>
                <a:pathLst>
                  <a:path w="111" h="104">
                    <a:moveTo>
                      <a:pt x="111" y="28"/>
                    </a:moveTo>
                    <a:cubicBezTo>
                      <a:pt x="90" y="4"/>
                      <a:pt x="52" y="0"/>
                      <a:pt x="28" y="21"/>
                    </a:cubicBezTo>
                    <a:cubicBezTo>
                      <a:pt x="3" y="42"/>
                      <a:pt x="0" y="79"/>
                      <a:pt x="21" y="104"/>
                    </a:cubicBezTo>
                    <a:lnTo>
                      <a:pt x="111" y="28"/>
                    </a:lnTo>
                    <a:close/>
                  </a:path>
                </a:pathLst>
              </a:custGeom>
              <a:solidFill>
                <a:srgbClr val="64C4E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64"/>
              <p:cNvSpPr>
                <a:spLocks/>
              </p:cNvSpPr>
              <p:nvPr/>
            </p:nvSpPr>
            <p:spPr bwMode="auto">
              <a:xfrm>
                <a:off x="1741" y="569"/>
                <a:ext cx="175" cy="180"/>
              </a:xfrm>
              <a:custGeom>
                <a:avLst/>
                <a:gdLst>
                  <a:gd name="T0" fmla="*/ 74 w 74"/>
                  <a:gd name="T1" fmla="*/ 36 h 76"/>
                  <a:gd name="T2" fmla="*/ 13 w 74"/>
                  <a:gd name="T3" fmla="*/ 11 h 76"/>
                  <a:gd name="T4" fmla="*/ 27 w 74"/>
                  <a:gd name="T5" fmla="*/ 76 h 76"/>
                  <a:gd name="T6" fmla="*/ 74 w 74"/>
                  <a:gd name="T7" fmla="*/ 36 h 76"/>
                </a:gdLst>
                <a:ahLst/>
                <a:cxnLst>
                  <a:cxn ang="0">
                    <a:pos x="T0" y="T1"/>
                  </a:cxn>
                  <a:cxn ang="0">
                    <a:pos x="T2" y="T3"/>
                  </a:cxn>
                  <a:cxn ang="0">
                    <a:pos x="T4" y="T5"/>
                  </a:cxn>
                  <a:cxn ang="0">
                    <a:pos x="T6" y="T7"/>
                  </a:cxn>
                </a:cxnLst>
                <a:rect l="0" t="0" r="r" b="b"/>
                <a:pathLst>
                  <a:path w="74" h="76">
                    <a:moveTo>
                      <a:pt x="74" y="36"/>
                    </a:moveTo>
                    <a:cubicBezTo>
                      <a:pt x="53" y="11"/>
                      <a:pt x="26" y="0"/>
                      <a:pt x="13" y="11"/>
                    </a:cubicBezTo>
                    <a:cubicBezTo>
                      <a:pt x="0" y="22"/>
                      <a:pt x="6" y="51"/>
                      <a:pt x="27" y="76"/>
                    </a:cubicBezTo>
                    <a:lnTo>
                      <a:pt x="74" y="36"/>
                    </a:lnTo>
                    <a:close/>
                  </a:path>
                </a:pathLst>
              </a:custGeom>
              <a:solidFill>
                <a:srgbClr val="0BA5D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65"/>
              <p:cNvSpPr>
                <a:spLocks/>
              </p:cNvSpPr>
              <p:nvPr/>
            </p:nvSpPr>
            <p:spPr bwMode="auto">
              <a:xfrm>
                <a:off x="1408" y="309"/>
                <a:ext cx="858" cy="738"/>
              </a:xfrm>
              <a:custGeom>
                <a:avLst/>
                <a:gdLst>
                  <a:gd name="T0" fmla="*/ 7 w 363"/>
                  <a:gd name="T1" fmla="*/ 284 h 312"/>
                  <a:gd name="T2" fmla="*/ 5 w 363"/>
                  <a:gd name="T3" fmla="*/ 305 h 312"/>
                  <a:gd name="T4" fmla="*/ 5 w 363"/>
                  <a:gd name="T5" fmla="*/ 305 h 312"/>
                  <a:gd name="T6" fmla="*/ 25 w 363"/>
                  <a:gd name="T7" fmla="*/ 306 h 312"/>
                  <a:gd name="T8" fmla="*/ 356 w 363"/>
                  <a:gd name="T9" fmla="*/ 28 h 312"/>
                  <a:gd name="T10" fmla="*/ 358 w 363"/>
                  <a:gd name="T11" fmla="*/ 7 h 312"/>
                  <a:gd name="T12" fmla="*/ 358 w 363"/>
                  <a:gd name="T13" fmla="*/ 7 h 312"/>
                  <a:gd name="T14" fmla="*/ 337 w 363"/>
                  <a:gd name="T15" fmla="*/ 5 h 312"/>
                  <a:gd name="T16" fmla="*/ 7 w 363"/>
                  <a:gd name="T1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312">
                    <a:moveTo>
                      <a:pt x="7" y="284"/>
                    </a:moveTo>
                    <a:cubicBezTo>
                      <a:pt x="0" y="289"/>
                      <a:pt x="0" y="298"/>
                      <a:pt x="5" y="305"/>
                    </a:cubicBezTo>
                    <a:cubicBezTo>
                      <a:pt x="5" y="305"/>
                      <a:pt x="5" y="305"/>
                      <a:pt x="5" y="305"/>
                    </a:cubicBezTo>
                    <a:cubicBezTo>
                      <a:pt x="10" y="311"/>
                      <a:pt x="19" y="312"/>
                      <a:pt x="25" y="306"/>
                    </a:cubicBezTo>
                    <a:cubicBezTo>
                      <a:pt x="356" y="28"/>
                      <a:pt x="356" y="28"/>
                      <a:pt x="356" y="28"/>
                    </a:cubicBezTo>
                    <a:cubicBezTo>
                      <a:pt x="362" y="23"/>
                      <a:pt x="363" y="13"/>
                      <a:pt x="358" y="7"/>
                    </a:cubicBezTo>
                    <a:cubicBezTo>
                      <a:pt x="358" y="7"/>
                      <a:pt x="358" y="7"/>
                      <a:pt x="358" y="7"/>
                    </a:cubicBezTo>
                    <a:cubicBezTo>
                      <a:pt x="352" y="1"/>
                      <a:pt x="343" y="0"/>
                      <a:pt x="337" y="5"/>
                    </a:cubicBezTo>
                    <a:lnTo>
                      <a:pt x="7" y="284"/>
                    </a:lnTo>
                    <a:close/>
                  </a:path>
                </a:pathLst>
              </a:custGeom>
              <a:solidFill>
                <a:srgbClr val="008E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66"/>
              <p:cNvSpPr>
                <a:spLocks/>
              </p:cNvSpPr>
              <p:nvPr/>
            </p:nvSpPr>
            <p:spPr bwMode="auto">
              <a:xfrm>
                <a:off x="1514" y="1165"/>
                <a:ext cx="681" cy="759"/>
              </a:xfrm>
              <a:custGeom>
                <a:avLst/>
                <a:gdLst>
                  <a:gd name="T0" fmla="*/ 267 w 288"/>
                  <a:gd name="T1" fmla="*/ 110 h 321"/>
                  <a:gd name="T2" fmla="*/ 262 w 288"/>
                  <a:gd name="T3" fmla="*/ 196 h 321"/>
                  <a:gd name="T4" fmla="*/ 277 w 288"/>
                  <a:gd name="T5" fmla="*/ 214 h 321"/>
                  <a:gd name="T6" fmla="*/ 179 w 288"/>
                  <a:gd name="T7" fmla="*/ 321 h 321"/>
                  <a:gd name="T8" fmla="*/ 137 w 288"/>
                  <a:gd name="T9" fmla="*/ 281 h 321"/>
                  <a:gd name="T10" fmla="*/ 86 w 288"/>
                  <a:gd name="T11" fmla="*/ 255 h 321"/>
                  <a:gd name="T12" fmla="*/ 9 w 288"/>
                  <a:gd name="T13" fmla="*/ 164 h 321"/>
                  <a:gd name="T14" fmla="*/ 12 w 288"/>
                  <a:gd name="T15" fmla="*/ 129 h 321"/>
                  <a:gd name="T16" fmla="*/ 34 w 288"/>
                  <a:gd name="T17" fmla="*/ 123 h 321"/>
                  <a:gd name="T18" fmla="*/ 39 w 288"/>
                  <a:gd name="T19" fmla="*/ 91 h 321"/>
                  <a:gd name="T20" fmla="*/ 60 w 288"/>
                  <a:gd name="T21" fmla="*/ 86 h 321"/>
                  <a:gd name="T22" fmla="*/ 66 w 288"/>
                  <a:gd name="T23" fmla="*/ 54 h 321"/>
                  <a:gd name="T24" fmla="*/ 87 w 288"/>
                  <a:gd name="T25" fmla="*/ 48 h 321"/>
                  <a:gd name="T26" fmla="*/ 84 w 288"/>
                  <a:gd name="T27" fmla="*/ 45 h 321"/>
                  <a:gd name="T28" fmla="*/ 87 w 288"/>
                  <a:gd name="T29" fmla="*/ 9 h 321"/>
                  <a:gd name="T30" fmla="*/ 122 w 288"/>
                  <a:gd name="T31" fmla="*/ 12 h 321"/>
                  <a:gd name="T32" fmla="*/ 218 w 288"/>
                  <a:gd name="T33" fmla="*/ 126 h 321"/>
                  <a:gd name="T34" fmla="*/ 261 w 288"/>
                  <a:gd name="T35" fmla="*/ 103 h 321"/>
                  <a:gd name="T36" fmla="*/ 267 w 288"/>
                  <a:gd name="T37" fmla="*/ 11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321">
                    <a:moveTo>
                      <a:pt x="267" y="110"/>
                    </a:moveTo>
                    <a:cubicBezTo>
                      <a:pt x="288" y="134"/>
                      <a:pt x="284" y="173"/>
                      <a:pt x="262" y="196"/>
                    </a:cubicBezTo>
                    <a:cubicBezTo>
                      <a:pt x="277" y="214"/>
                      <a:pt x="277" y="214"/>
                      <a:pt x="277" y="214"/>
                    </a:cubicBezTo>
                    <a:cubicBezTo>
                      <a:pt x="179" y="321"/>
                      <a:pt x="179" y="321"/>
                      <a:pt x="179" y="321"/>
                    </a:cubicBezTo>
                    <a:cubicBezTo>
                      <a:pt x="137" y="281"/>
                      <a:pt x="137" y="281"/>
                      <a:pt x="137" y="281"/>
                    </a:cubicBezTo>
                    <a:cubicBezTo>
                      <a:pt x="118" y="280"/>
                      <a:pt x="99" y="271"/>
                      <a:pt x="86" y="255"/>
                    </a:cubicBezTo>
                    <a:cubicBezTo>
                      <a:pt x="9" y="164"/>
                      <a:pt x="9" y="164"/>
                      <a:pt x="9" y="164"/>
                    </a:cubicBezTo>
                    <a:cubicBezTo>
                      <a:pt x="0" y="153"/>
                      <a:pt x="2" y="138"/>
                      <a:pt x="12" y="129"/>
                    </a:cubicBezTo>
                    <a:cubicBezTo>
                      <a:pt x="18" y="123"/>
                      <a:pt x="26" y="122"/>
                      <a:pt x="34" y="123"/>
                    </a:cubicBezTo>
                    <a:cubicBezTo>
                      <a:pt x="27" y="113"/>
                      <a:pt x="29" y="99"/>
                      <a:pt x="39" y="91"/>
                    </a:cubicBezTo>
                    <a:cubicBezTo>
                      <a:pt x="45" y="86"/>
                      <a:pt x="53" y="84"/>
                      <a:pt x="60" y="86"/>
                    </a:cubicBezTo>
                    <a:cubicBezTo>
                      <a:pt x="54" y="75"/>
                      <a:pt x="56" y="62"/>
                      <a:pt x="66" y="54"/>
                    </a:cubicBezTo>
                    <a:cubicBezTo>
                      <a:pt x="72" y="49"/>
                      <a:pt x="79" y="47"/>
                      <a:pt x="87" y="48"/>
                    </a:cubicBezTo>
                    <a:cubicBezTo>
                      <a:pt x="84" y="45"/>
                      <a:pt x="84" y="45"/>
                      <a:pt x="84" y="45"/>
                    </a:cubicBezTo>
                    <a:cubicBezTo>
                      <a:pt x="75" y="34"/>
                      <a:pt x="76" y="18"/>
                      <a:pt x="87" y="9"/>
                    </a:cubicBezTo>
                    <a:cubicBezTo>
                      <a:pt x="97" y="0"/>
                      <a:pt x="113" y="1"/>
                      <a:pt x="122" y="12"/>
                    </a:cubicBezTo>
                    <a:cubicBezTo>
                      <a:pt x="218" y="126"/>
                      <a:pt x="218" y="126"/>
                      <a:pt x="218" y="126"/>
                    </a:cubicBezTo>
                    <a:cubicBezTo>
                      <a:pt x="261" y="103"/>
                      <a:pt x="261" y="103"/>
                      <a:pt x="261" y="103"/>
                    </a:cubicBezTo>
                    <a:lnTo>
                      <a:pt x="267" y="110"/>
                    </a:ln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67"/>
              <p:cNvSpPr>
                <a:spLocks/>
              </p:cNvSpPr>
              <p:nvPr/>
            </p:nvSpPr>
            <p:spPr bwMode="auto">
              <a:xfrm>
                <a:off x="1907" y="1659"/>
                <a:ext cx="1955" cy="1804"/>
              </a:xfrm>
              <a:custGeom>
                <a:avLst/>
                <a:gdLst>
                  <a:gd name="T0" fmla="*/ 274 w 1955"/>
                  <a:gd name="T1" fmla="*/ 0 h 1804"/>
                  <a:gd name="T2" fmla="*/ 1955 w 1955"/>
                  <a:gd name="T3" fmla="*/ 1804 h 1804"/>
                  <a:gd name="T4" fmla="*/ 0 w 1955"/>
                  <a:gd name="T5" fmla="*/ 298 h 1804"/>
                  <a:gd name="T6" fmla="*/ 274 w 1955"/>
                  <a:gd name="T7" fmla="*/ 0 h 1804"/>
                </a:gdLst>
                <a:ahLst/>
                <a:cxnLst>
                  <a:cxn ang="0">
                    <a:pos x="T0" y="T1"/>
                  </a:cxn>
                  <a:cxn ang="0">
                    <a:pos x="T2" y="T3"/>
                  </a:cxn>
                  <a:cxn ang="0">
                    <a:pos x="T4" y="T5"/>
                  </a:cxn>
                  <a:cxn ang="0">
                    <a:pos x="T6" y="T7"/>
                  </a:cxn>
                </a:cxnLst>
                <a:rect l="0" t="0" r="r" b="b"/>
                <a:pathLst>
                  <a:path w="1955" h="1804">
                    <a:moveTo>
                      <a:pt x="274" y="0"/>
                    </a:moveTo>
                    <a:lnTo>
                      <a:pt x="1955" y="1804"/>
                    </a:lnTo>
                    <a:lnTo>
                      <a:pt x="0" y="298"/>
                    </a:lnTo>
                    <a:lnTo>
                      <a:pt x="274" y="0"/>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68"/>
              <p:cNvSpPr>
                <a:spLocks/>
              </p:cNvSpPr>
              <p:nvPr/>
            </p:nvSpPr>
            <p:spPr bwMode="auto">
              <a:xfrm>
                <a:off x="4439" y="766"/>
                <a:ext cx="563" cy="723"/>
              </a:xfrm>
              <a:custGeom>
                <a:avLst/>
                <a:gdLst>
                  <a:gd name="T0" fmla="*/ 48 w 238"/>
                  <a:gd name="T1" fmla="*/ 92 h 306"/>
                  <a:gd name="T2" fmla="*/ 60 w 238"/>
                  <a:gd name="T3" fmla="*/ 77 h 306"/>
                  <a:gd name="T4" fmla="*/ 63 w 238"/>
                  <a:gd name="T5" fmla="*/ 66 h 306"/>
                  <a:gd name="T6" fmla="*/ 78 w 238"/>
                  <a:gd name="T7" fmla="*/ 50 h 306"/>
                  <a:gd name="T8" fmla="*/ 80 w 238"/>
                  <a:gd name="T9" fmla="*/ 42 h 306"/>
                  <a:gd name="T10" fmla="*/ 94 w 238"/>
                  <a:gd name="T11" fmla="*/ 26 h 306"/>
                  <a:gd name="T12" fmla="*/ 102 w 238"/>
                  <a:gd name="T13" fmla="*/ 22 h 306"/>
                  <a:gd name="T14" fmla="*/ 191 w 238"/>
                  <a:gd name="T15" fmla="*/ 1 h 306"/>
                  <a:gd name="T16" fmla="*/ 207 w 238"/>
                  <a:gd name="T17" fmla="*/ 4 h 306"/>
                  <a:gd name="T18" fmla="*/ 217 w 238"/>
                  <a:gd name="T19" fmla="*/ 17 h 306"/>
                  <a:gd name="T20" fmla="*/ 236 w 238"/>
                  <a:gd name="T21" fmla="*/ 97 h 306"/>
                  <a:gd name="T22" fmla="*/ 236 w 238"/>
                  <a:gd name="T23" fmla="*/ 102 h 306"/>
                  <a:gd name="T24" fmla="*/ 220 w 238"/>
                  <a:gd name="T25" fmla="*/ 126 h 306"/>
                  <a:gd name="T26" fmla="*/ 200 w 238"/>
                  <a:gd name="T27" fmla="*/ 131 h 306"/>
                  <a:gd name="T28" fmla="*/ 173 w 238"/>
                  <a:gd name="T29" fmla="*/ 228 h 306"/>
                  <a:gd name="T30" fmla="*/ 122 w 238"/>
                  <a:gd name="T31" fmla="*/ 288 h 306"/>
                  <a:gd name="T32" fmla="*/ 117 w 238"/>
                  <a:gd name="T33" fmla="*/ 306 h 306"/>
                  <a:gd name="T34" fmla="*/ 0 w 238"/>
                  <a:gd name="T35" fmla="*/ 264 h 306"/>
                  <a:gd name="T36" fmla="*/ 48 w 238"/>
                  <a:gd name="T37" fmla="*/ 9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306">
                    <a:moveTo>
                      <a:pt x="48" y="92"/>
                    </a:moveTo>
                    <a:cubicBezTo>
                      <a:pt x="50" y="85"/>
                      <a:pt x="54" y="80"/>
                      <a:pt x="60" y="77"/>
                    </a:cubicBezTo>
                    <a:cubicBezTo>
                      <a:pt x="63" y="66"/>
                      <a:pt x="63" y="66"/>
                      <a:pt x="63" y="66"/>
                    </a:cubicBezTo>
                    <a:cubicBezTo>
                      <a:pt x="65" y="58"/>
                      <a:pt x="71" y="52"/>
                      <a:pt x="78" y="50"/>
                    </a:cubicBezTo>
                    <a:cubicBezTo>
                      <a:pt x="80" y="42"/>
                      <a:pt x="80" y="42"/>
                      <a:pt x="80" y="42"/>
                    </a:cubicBezTo>
                    <a:cubicBezTo>
                      <a:pt x="82" y="35"/>
                      <a:pt x="87" y="29"/>
                      <a:pt x="94" y="26"/>
                    </a:cubicBezTo>
                    <a:cubicBezTo>
                      <a:pt x="96" y="24"/>
                      <a:pt x="99" y="23"/>
                      <a:pt x="102" y="22"/>
                    </a:cubicBezTo>
                    <a:cubicBezTo>
                      <a:pt x="191" y="1"/>
                      <a:pt x="191" y="1"/>
                      <a:pt x="191" y="1"/>
                    </a:cubicBezTo>
                    <a:cubicBezTo>
                      <a:pt x="197" y="0"/>
                      <a:pt x="203" y="1"/>
                      <a:pt x="207" y="4"/>
                    </a:cubicBezTo>
                    <a:cubicBezTo>
                      <a:pt x="212" y="7"/>
                      <a:pt x="215" y="11"/>
                      <a:pt x="217" y="17"/>
                    </a:cubicBezTo>
                    <a:cubicBezTo>
                      <a:pt x="236" y="97"/>
                      <a:pt x="236" y="97"/>
                      <a:pt x="236" y="97"/>
                    </a:cubicBezTo>
                    <a:cubicBezTo>
                      <a:pt x="236" y="99"/>
                      <a:pt x="236" y="100"/>
                      <a:pt x="236" y="102"/>
                    </a:cubicBezTo>
                    <a:cubicBezTo>
                      <a:pt x="238" y="113"/>
                      <a:pt x="231" y="123"/>
                      <a:pt x="220" y="126"/>
                    </a:cubicBezTo>
                    <a:cubicBezTo>
                      <a:pt x="200" y="131"/>
                      <a:pt x="200" y="131"/>
                      <a:pt x="200" y="131"/>
                    </a:cubicBezTo>
                    <a:cubicBezTo>
                      <a:pt x="173" y="228"/>
                      <a:pt x="173" y="228"/>
                      <a:pt x="173" y="228"/>
                    </a:cubicBezTo>
                    <a:cubicBezTo>
                      <a:pt x="165" y="254"/>
                      <a:pt x="144" y="274"/>
                      <a:pt x="122" y="288"/>
                    </a:cubicBezTo>
                    <a:cubicBezTo>
                      <a:pt x="117" y="306"/>
                      <a:pt x="117" y="306"/>
                      <a:pt x="117" y="306"/>
                    </a:cubicBezTo>
                    <a:cubicBezTo>
                      <a:pt x="0" y="264"/>
                      <a:pt x="0" y="264"/>
                      <a:pt x="0" y="264"/>
                    </a:cubicBezTo>
                    <a:lnTo>
                      <a:pt x="48" y="92"/>
                    </a:ln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69"/>
              <p:cNvSpPr>
                <a:spLocks/>
              </p:cNvSpPr>
              <p:nvPr/>
            </p:nvSpPr>
            <p:spPr bwMode="auto">
              <a:xfrm>
                <a:off x="4716" y="964"/>
                <a:ext cx="97" cy="213"/>
              </a:xfrm>
              <a:custGeom>
                <a:avLst/>
                <a:gdLst>
                  <a:gd name="T0" fmla="*/ 35 w 41"/>
                  <a:gd name="T1" fmla="*/ 13 h 90"/>
                  <a:gd name="T2" fmla="*/ 14 w 41"/>
                  <a:gd name="T3" fmla="*/ 90 h 90"/>
                  <a:gd name="T4" fmla="*/ 0 w 41"/>
                  <a:gd name="T5" fmla="*/ 86 h 90"/>
                  <a:gd name="T6" fmla="*/ 18 w 41"/>
                  <a:gd name="T7" fmla="*/ 19 h 90"/>
                  <a:gd name="T8" fmla="*/ 41 w 41"/>
                  <a:gd name="T9" fmla="*/ 0 h 90"/>
                  <a:gd name="T10" fmla="*/ 41 w 41"/>
                  <a:gd name="T11" fmla="*/ 0 h 90"/>
                  <a:gd name="T12" fmla="*/ 35 w 41"/>
                  <a:gd name="T13" fmla="*/ 13 h 90"/>
                </a:gdLst>
                <a:ahLst/>
                <a:cxnLst>
                  <a:cxn ang="0">
                    <a:pos x="T0" y="T1"/>
                  </a:cxn>
                  <a:cxn ang="0">
                    <a:pos x="T2" y="T3"/>
                  </a:cxn>
                  <a:cxn ang="0">
                    <a:pos x="T4" y="T5"/>
                  </a:cxn>
                  <a:cxn ang="0">
                    <a:pos x="T6" y="T7"/>
                  </a:cxn>
                  <a:cxn ang="0">
                    <a:pos x="T8" y="T9"/>
                  </a:cxn>
                  <a:cxn ang="0">
                    <a:pos x="T10" y="T11"/>
                  </a:cxn>
                  <a:cxn ang="0">
                    <a:pos x="T12" y="T13"/>
                  </a:cxn>
                </a:cxnLst>
                <a:rect l="0" t="0" r="r" b="b"/>
                <a:pathLst>
                  <a:path w="41" h="90">
                    <a:moveTo>
                      <a:pt x="35" y="13"/>
                    </a:moveTo>
                    <a:cubicBezTo>
                      <a:pt x="14" y="90"/>
                      <a:pt x="14" y="90"/>
                      <a:pt x="14" y="90"/>
                    </a:cubicBezTo>
                    <a:cubicBezTo>
                      <a:pt x="0" y="86"/>
                      <a:pt x="0" y="86"/>
                      <a:pt x="0" y="86"/>
                    </a:cubicBezTo>
                    <a:cubicBezTo>
                      <a:pt x="18" y="19"/>
                      <a:pt x="18" y="19"/>
                      <a:pt x="18" y="19"/>
                    </a:cubicBezTo>
                    <a:cubicBezTo>
                      <a:pt x="21" y="8"/>
                      <a:pt x="31" y="1"/>
                      <a:pt x="41" y="0"/>
                    </a:cubicBezTo>
                    <a:cubicBezTo>
                      <a:pt x="41" y="0"/>
                      <a:pt x="41" y="0"/>
                      <a:pt x="41" y="0"/>
                    </a:cubicBezTo>
                    <a:cubicBezTo>
                      <a:pt x="39" y="4"/>
                      <a:pt x="37" y="8"/>
                      <a:pt x="35" y="13"/>
                    </a:cubicBezTo>
                    <a:close/>
                  </a:path>
                </a:pathLst>
              </a:custGeom>
              <a:solidFill>
                <a:srgbClr val="DF8D4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70"/>
              <p:cNvSpPr>
                <a:spLocks/>
              </p:cNvSpPr>
              <p:nvPr/>
            </p:nvSpPr>
            <p:spPr bwMode="auto">
              <a:xfrm>
                <a:off x="4512" y="281"/>
                <a:ext cx="842" cy="638"/>
              </a:xfrm>
              <a:custGeom>
                <a:avLst/>
                <a:gdLst>
                  <a:gd name="T0" fmla="*/ 148 w 356"/>
                  <a:gd name="T1" fmla="*/ 18 h 270"/>
                  <a:gd name="T2" fmla="*/ 217 w 356"/>
                  <a:gd name="T3" fmla="*/ 20 h 270"/>
                  <a:gd name="T4" fmla="*/ 219 w 356"/>
                  <a:gd name="T5" fmla="*/ 21 h 270"/>
                  <a:gd name="T6" fmla="*/ 219 w 356"/>
                  <a:gd name="T7" fmla="*/ 21 h 270"/>
                  <a:gd name="T8" fmla="*/ 356 w 356"/>
                  <a:gd name="T9" fmla="*/ 143 h 270"/>
                  <a:gd name="T10" fmla="*/ 208 w 356"/>
                  <a:gd name="T11" fmla="*/ 253 h 270"/>
                  <a:gd name="T12" fmla="*/ 139 w 356"/>
                  <a:gd name="T13" fmla="*/ 251 h 270"/>
                  <a:gd name="T14" fmla="*/ 137 w 356"/>
                  <a:gd name="T15" fmla="*/ 249 h 270"/>
                  <a:gd name="T16" fmla="*/ 137 w 356"/>
                  <a:gd name="T17" fmla="*/ 249 h 270"/>
                  <a:gd name="T18" fmla="*/ 0 w 356"/>
                  <a:gd name="T19" fmla="*/ 127 h 270"/>
                  <a:gd name="T20" fmla="*/ 148 w 356"/>
                  <a:gd name="T21" fmla="*/ 1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 h="270">
                    <a:moveTo>
                      <a:pt x="148" y="18"/>
                    </a:moveTo>
                    <a:cubicBezTo>
                      <a:pt x="172" y="0"/>
                      <a:pt x="195" y="1"/>
                      <a:pt x="217" y="20"/>
                    </a:cubicBezTo>
                    <a:cubicBezTo>
                      <a:pt x="217" y="20"/>
                      <a:pt x="218" y="21"/>
                      <a:pt x="219" y="21"/>
                    </a:cubicBezTo>
                    <a:cubicBezTo>
                      <a:pt x="219" y="21"/>
                      <a:pt x="219" y="21"/>
                      <a:pt x="219" y="21"/>
                    </a:cubicBezTo>
                    <a:cubicBezTo>
                      <a:pt x="356" y="143"/>
                      <a:pt x="356" y="143"/>
                      <a:pt x="356" y="143"/>
                    </a:cubicBezTo>
                    <a:cubicBezTo>
                      <a:pt x="208" y="253"/>
                      <a:pt x="208" y="253"/>
                      <a:pt x="208" y="253"/>
                    </a:cubicBezTo>
                    <a:cubicBezTo>
                      <a:pt x="184" y="270"/>
                      <a:pt x="161" y="269"/>
                      <a:pt x="139" y="251"/>
                    </a:cubicBezTo>
                    <a:cubicBezTo>
                      <a:pt x="139" y="250"/>
                      <a:pt x="138" y="249"/>
                      <a:pt x="137" y="249"/>
                    </a:cubicBezTo>
                    <a:cubicBezTo>
                      <a:pt x="137" y="249"/>
                      <a:pt x="137" y="249"/>
                      <a:pt x="137" y="249"/>
                    </a:cubicBezTo>
                    <a:cubicBezTo>
                      <a:pt x="0" y="127"/>
                      <a:pt x="0" y="127"/>
                      <a:pt x="0" y="127"/>
                    </a:cubicBezTo>
                    <a:lnTo>
                      <a:pt x="148" y="18"/>
                    </a:lnTo>
                    <a:close/>
                  </a:path>
                </a:pathLst>
              </a:custGeom>
              <a:solidFill>
                <a:srgbClr val="5EBDE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71"/>
              <p:cNvSpPr>
                <a:spLocks/>
              </p:cNvSpPr>
              <p:nvPr/>
            </p:nvSpPr>
            <p:spPr bwMode="auto">
              <a:xfrm>
                <a:off x="4512" y="581"/>
                <a:ext cx="842" cy="265"/>
              </a:xfrm>
              <a:custGeom>
                <a:avLst/>
                <a:gdLst>
                  <a:gd name="T0" fmla="*/ 289 w 842"/>
                  <a:gd name="T1" fmla="*/ 211 h 265"/>
                  <a:gd name="T2" fmla="*/ 537 w 842"/>
                  <a:gd name="T3" fmla="*/ 222 h 265"/>
                  <a:gd name="T4" fmla="*/ 842 w 842"/>
                  <a:gd name="T5" fmla="*/ 38 h 265"/>
                  <a:gd name="T6" fmla="*/ 535 w 842"/>
                  <a:gd name="T7" fmla="*/ 265 h 265"/>
                  <a:gd name="T8" fmla="*/ 286 w 842"/>
                  <a:gd name="T9" fmla="*/ 253 h 265"/>
                  <a:gd name="T10" fmla="*/ 286 w 842"/>
                  <a:gd name="T11" fmla="*/ 253 h 265"/>
                  <a:gd name="T12" fmla="*/ 0 w 842"/>
                  <a:gd name="T13" fmla="*/ 0 h 265"/>
                  <a:gd name="T14" fmla="*/ 289 w 842"/>
                  <a:gd name="T15" fmla="*/ 211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265">
                    <a:moveTo>
                      <a:pt x="289" y="211"/>
                    </a:moveTo>
                    <a:lnTo>
                      <a:pt x="537" y="222"/>
                    </a:lnTo>
                    <a:lnTo>
                      <a:pt x="842" y="38"/>
                    </a:lnTo>
                    <a:lnTo>
                      <a:pt x="535" y="265"/>
                    </a:lnTo>
                    <a:lnTo>
                      <a:pt x="286" y="253"/>
                    </a:lnTo>
                    <a:lnTo>
                      <a:pt x="286" y="253"/>
                    </a:lnTo>
                    <a:lnTo>
                      <a:pt x="0" y="0"/>
                    </a:lnTo>
                    <a:lnTo>
                      <a:pt x="289" y="211"/>
                    </a:lnTo>
                    <a:close/>
                  </a:path>
                </a:pathLst>
              </a:custGeom>
              <a:solidFill>
                <a:srgbClr val="1E9D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72"/>
              <p:cNvSpPr>
                <a:spLocks/>
              </p:cNvSpPr>
              <p:nvPr/>
            </p:nvSpPr>
            <p:spPr bwMode="auto">
              <a:xfrm>
                <a:off x="4609" y="328"/>
                <a:ext cx="620" cy="591"/>
              </a:xfrm>
              <a:custGeom>
                <a:avLst/>
                <a:gdLst>
                  <a:gd name="T0" fmla="*/ 3 w 262"/>
                  <a:gd name="T1" fmla="*/ 74 h 250"/>
                  <a:gd name="T2" fmla="*/ 105 w 262"/>
                  <a:gd name="T3" fmla="*/ 0 h 250"/>
                  <a:gd name="T4" fmla="*/ 180 w 262"/>
                  <a:gd name="T5" fmla="*/ 3 h 250"/>
                  <a:gd name="T6" fmla="*/ 262 w 262"/>
                  <a:gd name="T7" fmla="*/ 76 h 250"/>
                  <a:gd name="T8" fmla="*/ 258 w 262"/>
                  <a:gd name="T9" fmla="*/ 165 h 250"/>
                  <a:gd name="T10" fmla="*/ 167 w 262"/>
                  <a:gd name="T11" fmla="*/ 233 h 250"/>
                  <a:gd name="T12" fmla="*/ 98 w 262"/>
                  <a:gd name="T13" fmla="*/ 231 h 250"/>
                  <a:gd name="T14" fmla="*/ 96 w 262"/>
                  <a:gd name="T15" fmla="*/ 229 h 250"/>
                  <a:gd name="T16" fmla="*/ 96 w 262"/>
                  <a:gd name="T17" fmla="*/ 229 h 250"/>
                  <a:gd name="T18" fmla="*/ 0 w 262"/>
                  <a:gd name="T19" fmla="*/ 144 h 250"/>
                  <a:gd name="T20" fmla="*/ 3 w 262"/>
                  <a:gd name="T21"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50">
                    <a:moveTo>
                      <a:pt x="3" y="74"/>
                    </a:moveTo>
                    <a:cubicBezTo>
                      <a:pt x="105" y="0"/>
                      <a:pt x="105" y="0"/>
                      <a:pt x="105" y="0"/>
                    </a:cubicBezTo>
                    <a:cubicBezTo>
                      <a:pt x="180" y="3"/>
                      <a:pt x="180" y="3"/>
                      <a:pt x="180" y="3"/>
                    </a:cubicBezTo>
                    <a:cubicBezTo>
                      <a:pt x="262" y="76"/>
                      <a:pt x="262" y="76"/>
                      <a:pt x="262" y="76"/>
                    </a:cubicBezTo>
                    <a:cubicBezTo>
                      <a:pt x="258" y="165"/>
                      <a:pt x="258" y="165"/>
                      <a:pt x="258" y="165"/>
                    </a:cubicBezTo>
                    <a:cubicBezTo>
                      <a:pt x="167" y="233"/>
                      <a:pt x="167" y="233"/>
                      <a:pt x="167" y="233"/>
                    </a:cubicBezTo>
                    <a:cubicBezTo>
                      <a:pt x="143" y="250"/>
                      <a:pt x="120" y="249"/>
                      <a:pt x="98" y="231"/>
                    </a:cubicBezTo>
                    <a:cubicBezTo>
                      <a:pt x="98" y="230"/>
                      <a:pt x="97" y="229"/>
                      <a:pt x="96" y="229"/>
                    </a:cubicBezTo>
                    <a:cubicBezTo>
                      <a:pt x="96" y="229"/>
                      <a:pt x="96" y="229"/>
                      <a:pt x="96" y="229"/>
                    </a:cubicBezTo>
                    <a:cubicBezTo>
                      <a:pt x="0" y="144"/>
                      <a:pt x="0" y="144"/>
                      <a:pt x="0" y="144"/>
                    </a:cubicBezTo>
                    <a:lnTo>
                      <a:pt x="3" y="74"/>
                    </a:lnTo>
                    <a:close/>
                  </a:path>
                </a:pathLst>
              </a:custGeom>
              <a:solidFill>
                <a:srgbClr val="1E9D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73"/>
              <p:cNvSpPr>
                <a:spLocks/>
              </p:cNvSpPr>
              <p:nvPr/>
            </p:nvSpPr>
            <p:spPr bwMode="auto">
              <a:xfrm>
                <a:off x="4619" y="333"/>
                <a:ext cx="638" cy="645"/>
              </a:xfrm>
              <a:custGeom>
                <a:avLst/>
                <a:gdLst>
                  <a:gd name="T0" fmla="*/ 0 w 638"/>
                  <a:gd name="T1" fmla="*/ 619 h 645"/>
                  <a:gd name="T2" fmla="*/ 610 w 638"/>
                  <a:gd name="T3" fmla="*/ 645 h 645"/>
                  <a:gd name="T4" fmla="*/ 638 w 638"/>
                  <a:gd name="T5" fmla="*/ 26 h 645"/>
                  <a:gd name="T6" fmla="*/ 28 w 638"/>
                  <a:gd name="T7" fmla="*/ 0 h 645"/>
                  <a:gd name="T8" fmla="*/ 0 w 638"/>
                  <a:gd name="T9" fmla="*/ 619 h 645"/>
                </a:gdLst>
                <a:ahLst/>
                <a:cxnLst>
                  <a:cxn ang="0">
                    <a:pos x="T0" y="T1"/>
                  </a:cxn>
                  <a:cxn ang="0">
                    <a:pos x="T2" y="T3"/>
                  </a:cxn>
                  <a:cxn ang="0">
                    <a:pos x="T4" y="T5"/>
                  </a:cxn>
                  <a:cxn ang="0">
                    <a:pos x="T6" y="T7"/>
                  </a:cxn>
                  <a:cxn ang="0">
                    <a:pos x="T8" y="T9"/>
                  </a:cxn>
                </a:cxnLst>
                <a:rect l="0" t="0" r="r" b="b"/>
                <a:pathLst>
                  <a:path w="638" h="645">
                    <a:moveTo>
                      <a:pt x="0" y="619"/>
                    </a:moveTo>
                    <a:lnTo>
                      <a:pt x="610" y="645"/>
                    </a:lnTo>
                    <a:lnTo>
                      <a:pt x="638" y="26"/>
                    </a:lnTo>
                    <a:lnTo>
                      <a:pt x="28" y="0"/>
                    </a:lnTo>
                    <a:lnTo>
                      <a:pt x="0" y="619"/>
                    </a:lnTo>
                    <a:close/>
                  </a:path>
                </a:pathLst>
              </a:custGeom>
              <a:solidFill>
                <a:srgbClr val="F2F3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74"/>
              <p:cNvSpPr>
                <a:spLocks/>
              </p:cNvSpPr>
              <p:nvPr/>
            </p:nvSpPr>
            <p:spPr bwMode="auto">
              <a:xfrm>
                <a:off x="4631" y="669"/>
                <a:ext cx="612" cy="177"/>
              </a:xfrm>
              <a:custGeom>
                <a:avLst/>
                <a:gdLst>
                  <a:gd name="T0" fmla="*/ 2 w 612"/>
                  <a:gd name="T1" fmla="*/ 0 h 177"/>
                  <a:gd name="T2" fmla="*/ 170 w 612"/>
                  <a:gd name="T3" fmla="*/ 123 h 177"/>
                  <a:gd name="T4" fmla="*/ 418 w 612"/>
                  <a:gd name="T5" fmla="*/ 134 h 177"/>
                  <a:gd name="T6" fmla="*/ 612 w 612"/>
                  <a:gd name="T7" fmla="*/ 19 h 177"/>
                  <a:gd name="T8" fmla="*/ 610 w 612"/>
                  <a:gd name="T9" fmla="*/ 33 h 177"/>
                  <a:gd name="T10" fmla="*/ 416 w 612"/>
                  <a:gd name="T11" fmla="*/ 177 h 177"/>
                  <a:gd name="T12" fmla="*/ 167 w 612"/>
                  <a:gd name="T13" fmla="*/ 165 h 177"/>
                  <a:gd name="T14" fmla="*/ 167 w 612"/>
                  <a:gd name="T15" fmla="*/ 165 h 177"/>
                  <a:gd name="T16" fmla="*/ 0 w 612"/>
                  <a:gd name="T17" fmla="*/ 19 h 177"/>
                  <a:gd name="T18" fmla="*/ 2 w 612"/>
                  <a:gd name="T1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2" h="177">
                    <a:moveTo>
                      <a:pt x="2" y="0"/>
                    </a:moveTo>
                    <a:lnTo>
                      <a:pt x="170" y="123"/>
                    </a:lnTo>
                    <a:lnTo>
                      <a:pt x="418" y="134"/>
                    </a:lnTo>
                    <a:lnTo>
                      <a:pt x="612" y="19"/>
                    </a:lnTo>
                    <a:lnTo>
                      <a:pt x="610" y="33"/>
                    </a:lnTo>
                    <a:lnTo>
                      <a:pt x="416" y="177"/>
                    </a:lnTo>
                    <a:lnTo>
                      <a:pt x="167" y="165"/>
                    </a:lnTo>
                    <a:lnTo>
                      <a:pt x="167" y="165"/>
                    </a:lnTo>
                    <a:lnTo>
                      <a:pt x="0" y="19"/>
                    </a:lnTo>
                    <a:lnTo>
                      <a:pt x="2" y="0"/>
                    </a:lnTo>
                    <a:close/>
                  </a:path>
                </a:pathLst>
              </a:custGeom>
              <a:solidFill>
                <a:srgbClr val="1E9D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75"/>
              <p:cNvSpPr>
                <a:spLocks/>
              </p:cNvSpPr>
              <p:nvPr/>
            </p:nvSpPr>
            <p:spPr bwMode="auto">
              <a:xfrm>
                <a:off x="4683" y="482"/>
                <a:ext cx="179" cy="16"/>
              </a:xfrm>
              <a:custGeom>
                <a:avLst/>
                <a:gdLst>
                  <a:gd name="T0" fmla="*/ 179 w 179"/>
                  <a:gd name="T1" fmla="*/ 16 h 16"/>
                  <a:gd name="T2" fmla="*/ 0 w 179"/>
                  <a:gd name="T3" fmla="*/ 9 h 16"/>
                  <a:gd name="T4" fmla="*/ 0 w 179"/>
                  <a:gd name="T5" fmla="*/ 0 h 16"/>
                  <a:gd name="T6" fmla="*/ 179 w 179"/>
                  <a:gd name="T7" fmla="*/ 7 h 16"/>
                  <a:gd name="T8" fmla="*/ 179 w 179"/>
                  <a:gd name="T9" fmla="*/ 16 h 16"/>
                </a:gdLst>
                <a:ahLst/>
                <a:cxnLst>
                  <a:cxn ang="0">
                    <a:pos x="T0" y="T1"/>
                  </a:cxn>
                  <a:cxn ang="0">
                    <a:pos x="T2" y="T3"/>
                  </a:cxn>
                  <a:cxn ang="0">
                    <a:pos x="T4" y="T5"/>
                  </a:cxn>
                  <a:cxn ang="0">
                    <a:pos x="T6" y="T7"/>
                  </a:cxn>
                  <a:cxn ang="0">
                    <a:pos x="T8" y="T9"/>
                  </a:cxn>
                </a:cxnLst>
                <a:rect l="0" t="0" r="r" b="b"/>
                <a:pathLst>
                  <a:path w="179" h="16">
                    <a:moveTo>
                      <a:pt x="179" y="16"/>
                    </a:moveTo>
                    <a:lnTo>
                      <a:pt x="0" y="9"/>
                    </a:lnTo>
                    <a:lnTo>
                      <a:pt x="0" y="0"/>
                    </a:lnTo>
                    <a:lnTo>
                      <a:pt x="179" y="7"/>
                    </a:lnTo>
                    <a:lnTo>
                      <a:pt x="179" y="16"/>
                    </a:lnTo>
                    <a:close/>
                  </a:path>
                </a:pathLst>
              </a:custGeom>
              <a:solidFill>
                <a:srgbClr val="7BC7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76"/>
              <p:cNvSpPr>
                <a:spLocks/>
              </p:cNvSpPr>
              <p:nvPr/>
            </p:nvSpPr>
            <p:spPr bwMode="auto">
              <a:xfrm>
                <a:off x="4685" y="451"/>
                <a:ext cx="90" cy="10"/>
              </a:xfrm>
              <a:custGeom>
                <a:avLst/>
                <a:gdLst>
                  <a:gd name="T0" fmla="*/ 90 w 90"/>
                  <a:gd name="T1" fmla="*/ 10 h 10"/>
                  <a:gd name="T2" fmla="*/ 0 w 90"/>
                  <a:gd name="T3" fmla="*/ 7 h 10"/>
                  <a:gd name="T4" fmla="*/ 0 w 90"/>
                  <a:gd name="T5" fmla="*/ 0 h 10"/>
                  <a:gd name="T6" fmla="*/ 90 w 90"/>
                  <a:gd name="T7" fmla="*/ 3 h 10"/>
                  <a:gd name="T8" fmla="*/ 90 w 90"/>
                  <a:gd name="T9" fmla="*/ 10 h 10"/>
                </a:gdLst>
                <a:ahLst/>
                <a:cxnLst>
                  <a:cxn ang="0">
                    <a:pos x="T0" y="T1"/>
                  </a:cxn>
                  <a:cxn ang="0">
                    <a:pos x="T2" y="T3"/>
                  </a:cxn>
                  <a:cxn ang="0">
                    <a:pos x="T4" y="T5"/>
                  </a:cxn>
                  <a:cxn ang="0">
                    <a:pos x="T6" y="T7"/>
                  </a:cxn>
                  <a:cxn ang="0">
                    <a:pos x="T8" y="T9"/>
                  </a:cxn>
                </a:cxnLst>
                <a:rect l="0" t="0" r="r" b="b"/>
                <a:pathLst>
                  <a:path w="90" h="10">
                    <a:moveTo>
                      <a:pt x="90" y="10"/>
                    </a:moveTo>
                    <a:lnTo>
                      <a:pt x="0" y="7"/>
                    </a:lnTo>
                    <a:lnTo>
                      <a:pt x="0" y="0"/>
                    </a:lnTo>
                    <a:lnTo>
                      <a:pt x="90" y="3"/>
                    </a:lnTo>
                    <a:lnTo>
                      <a:pt x="90" y="10"/>
                    </a:lnTo>
                    <a:close/>
                  </a:path>
                </a:pathLst>
              </a:custGeom>
              <a:solidFill>
                <a:srgbClr val="7BC7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77"/>
              <p:cNvSpPr>
                <a:spLocks/>
              </p:cNvSpPr>
              <p:nvPr/>
            </p:nvSpPr>
            <p:spPr bwMode="auto">
              <a:xfrm>
                <a:off x="4694" y="640"/>
                <a:ext cx="511" cy="33"/>
              </a:xfrm>
              <a:custGeom>
                <a:avLst/>
                <a:gdLst>
                  <a:gd name="T0" fmla="*/ 509 w 511"/>
                  <a:gd name="T1" fmla="*/ 33 h 33"/>
                  <a:gd name="T2" fmla="*/ 0 w 511"/>
                  <a:gd name="T3" fmla="*/ 10 h 33"/>
                  <a:gd name="T4" fmla="*/ 0 w 511"/>
                  <a:gd name="T5" fmla="*/ 0 h 33"/>
                  <a:gd name="T6" fmla="*/ 511 w 511"/>
                  <a:gd name="T7" fmla="*/ 22 h 33"/>
                  <a:gd name="T8" fmla="*/ 509 w 511"/>
                  <a:gd name="T9" fmla="*/ 33 h 33"/>
                </a:gdLst>
                <a:ahLst/>
                <a:cxnLst>
                  <a:cxn ang="0">
                    <a:pos x="T0" y="T1"/>
                  </a:cxn>
                  <a:cxn ang="0">
                    <a:pos x="T2" y="T3"/>
                  </a:cxn>
                  <a:cxn ang="0">
                    <a:pos x="T4" y="T5"/>
                  </a:cxn>
                  <a:cxn ang="0">
                    <a:pos x="T6" y="T7"/>
                  </a:cxn>
                  <a:cxn ang="0">
                    <a:pos x="T8" y="T9"/>
                  </a:cxn>
                </a:cxnLst>
                <a:rect l="0" t="0" r="r" b="b"/>
                <a:pathLst>
                  <a:path w="511" h="33">
                    <a:moveTo>
                      <a:pt x="509" y="33"/>
                    </a:moveTo>
                    <a:lnTo>
                      <a:pt x="0" y="10"/>
                    </a:lnTo>
                    <a:lnTo>
                      <a:pt x="0" y="0"/>
                    </a:lnTo>
                    <a:lnTo>
                      <a:pt x="511" y="22"/>
                    </a:lnTo>
                    <a:lnTo>
                      <a:pt x="509" y="33"/>
                    </a:lnTo>
                    <a:close/>
                  </a:path>
                </a:pathLst>
              </a:custGeom>
              <a:solidFill>
                <a:srgbClr val="7BC7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78"/>
              <p:cNvSpPr>
                <a:spLocks/>
              </p:cNvSpPr>
              <p:nvPr/>
            </p:nvSpPr>
            <p:spPr bwMode="auto">
              <a:xfrm>
                <a:off x="4697" y="562"/>
                <a:ext cx="510" cy="33"/>
              </a:xfrm>
              <a:custGeom>
                <a:avLst/>
                <a:gdLst>
                  <a:gd name="T0" fmla="*/ 510 w 510"/>
                  <a:gd name="T1" fmla="*/ 33 h 33"/>
                  <a:gd name="T2" fmla="*/ 0 w 510"/>
                  <a:gd name="T3" fmla="*/ 10 h 33"/>
                  <a:gd name="T4" fmla="*/ 2 w 510"/>
                  <a:gd name="T5" fmla="*/ 0 h 33"/>
                  <a:gd name="T6" fmla="*/ 510 w 510"/>
                  <a:gd name="T7" fmla="*/ 24 h 33"/>
                  <a:gd name="T8" fmla="*/ 510 w 510"/>
                  <a:gd name="T9" fmla="*/ 33 h 33"/>
                </a:gdLst>
                <a:ahLst/>
                <a:cxnLst>
                  <a:cxn ang="0">
                    <a:pos x="T0" y="T1"/>
                  </a:cxn>
                  <a:cxn ang="0">
                    <a:pos x="T2" y="T3"/>
                  </a:cxn>
                  <a:cxn ang="0">
                    <a:pos x="T4" y="T5"/>
                  </a:cxn>
                  <a:cxn ang="0">
                    <a:pos x="T6" y="T7"/>
                  </a:cxn>
                  <a:cxn ang="0">
                    <a:pos x="T8" y="T9"/>
                  </a:cxn>
                </a:cxnLst>
                <a:rect l="0" t="0" r="r" b="b"/>
                <a:pathLst>
                  <a:path w="510" h="33">
                    <a:moveTo>
                      <a:pt x="510" y="33"/>
                    </a:moveTo>
                    <a:lnTo>
                      <a:pt x="0" y="10"/>
                    </a:lnTo>
                    <a:lnTo>
                      <a:pt x="2" y="0"/>
                    </a:lnTo>
                    <a:lnTo>
                      <a:pt x="510" y="24"/>
                    </a:lnTo>
                    <a:lnTo>
                      <a:pt x="510" y="33"/>
                    </a:lnTo>
                    <a:close/>
                  </a:path>
                </a:pathLst>
              </a:custGeom>
              <a:solidFill>
                <a:srgbClr val="7BC7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79"/>
              <p:cNvSpPr>
                <a:spLocks/>
              </p:cNvSpPr>
              <p:nvPr/>
            </p:nvSpPr>
            <p:spPr bwMode="auto">
              <a:xfrm>
                <a:off x="4718" y="673"/>
                <a:ext cx="485" cy="31"/>
              </a:xfrm>
              <a:custGeom>
                <a:avLst/>
                <a:gdLst>
                  <a:gd name="T0" fmla="*/ 485 w 485"/>
                  <a:gd name="T1" fmla="*/ 31 h 31"/>
                  <a:gd name="T2" fmla="*/ 0 w 485"/>
                  <a:gd name="T3" fmla="*/ 12 h 31"/>
                  <a:gd name="T4" fmla="*/ 2 w 485"/>
                  <a:gd name="T5" fmla="*/ 0 h 31"/>
                  <a:gd name="T6" fmla="*/ 485 w 485"/>
                  <a:gd name="T7" fmla="*/ 22 h 31"/>
                  <a:gd name="T8" fmla="*/ 485 w 485"/>
                  <a:gd name="T9" fmla="*/ 31 h 31"/>
                </a:gdLst>
                <a:ahLst/>
                <a:cxnLst>
                  <a:cxn ang="0">
                    <a:pos x="T0" y="T1"/>
                  </a:cxn>
                  <a:cxn ang="0">
                    <a:pos x="T2" y="T3"/>
                  </a:cxn>
                  <a:cxn ang="0">
                    <a:pos x="T4" y="T5"/>
                  </a:cxn>
                  <a:cxn ang="0">
                    <a:pos x="T6" y="T7"/>
                  </a:cxn>
                  <a:cxn ang="0">
                    <a:pos x="T8" y="T9"/>
                  </a:cxn>
                </a:cxnLst>
                <a:rect l="0" t="0" r="r" b="b"/>
                <a:pathLst>
                  <a:path w="485" h="31">
                    <a:moveTo>
                      <a:pt x="485" y="31"/>
                    </a:moveTo>
                    <a:lnTo>
                      <a:pt x="0" y="12"/>
                    </a:lnTo>
                    <a:lnTo>
                      <a:pt x="2" y="0"/>
                    </a:lnTo>
                    <a:lnTo>
                      <a:pt x="485" y="22"/>
                    </a:lnTo>
                    <a:lnTo>
                      <a:pt x="485" y="31"/>
                    </a:lnTo>
                    <a:close/>
                  </a:path>
                </a:pathLst>
              </a:custGeom>
              <a:solidFill>
                <a:srgbClr val="7BC7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80"/>
              <p:cNvSpPr>
                <a:spLocks/>
              </p:cNvSpPr>
              <p:nvPr/>
            </p:nvSpPr>
            <p:spPr bwMode="auto">
              <a:xfrm>
                <a:off x="4692" y="706"/>
                <a:ext cx="508" cy="34"/>
              </a:xfrm>
              <a:custGeom>
                <a:avLst/>
                <a:gdLst>
                  <a:gd name="T0" fmla="*/ 508 w 508"/>
                  <a:gd name="T1" fmla="*/ 34 h 34"/>
                  <a:gd name="T2" fmla="*/ 0 w 508"/>
                  <a:gd name="T3" fmla="*/ 10 h 34"/>
                  <a:gd name="T4" fmla="*/ 0 w 508"/>
                  <a:gd name="T5" fmla="*/ 0 h 34"/>
                  <a:gd name="T6" fmla="*/ 508 w 508"/>
                  <a:gd name="T7" fmla="*/ 22 h 34"/>
                  <a:gd name="T8" fmla="*/ 508 w 508"/>
                  <a:gd name="T9" fmla="*/ 34 h 34"/>
                </a:gdLst>
                <a:ahLst/>
                <a:cxnLst>
                  <a:cxn ang="0">
                    <a:pos x="T0" y="T1"/>
                  </a:cxn>
                  <a:cxn ang="0">
                    <a:pos x="T2" y="T3"/>
                  </a:cxn>
                  <a:cxn ang="0">
                    <a:pos x="T4" y="T5"/>
                  </a:cxn>
                  <a:cxn ang="0">
                    <a:pos x="T6" y="T7"/>
                  </a:cxn>
                  <a:cxn ang="0">
                    <a:pos x="T8" y="T9"/>
                  </a:cxn>
                </a:cxnLst>
                <a:rect l="0" t="0" r="r" b="b"/>
                <a:pathLst>
                  <a:path w="508" h="34">
                    <a:moveTo>
                      <a:pt x="508" y="34"/>
                    </a:moveTo>
                    <a:lnTo>
                      <a:pt x="0" y="10"/>
                    </a:lnTo>
                    <a:lnTo>
                      <a:pt x="0" y="0"/>
                    </a:lnTo>
                    <a:lnTo>
                      <a:pt x="508" y="22"/>
                    </a:lnTo>
                    <a:lnTo>
                      <a:pt x="508" y="34"/>
                    </a:lnTo>
                    <a:close/>
                  </a:path>
                </a:pathLst>
              </a:custGeom>
              <a:solidFill>
                <a:srgbClr val="7BC7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81"/>
              <p:cNvSpPr>
                <a:spLocks/>
              </p:cNvSpPr>
              <p:nvPr/>
            </p:nvSpPr>
            <p:spPr bwMode="auto">
              <a:xfrm>
                <a:off x="4834" y="747"/>
                <a:ext cx="366" cy="23"/>
              </a:xfrm>
              <a:custGeom>
                <a:avLst/>
                <a:gdLst>
                  <a:gd name="T0" fmla="*/ 366 w 366"/>
                  <a:gd name="T1" fmla="*/ 23 h 23"/>
                  <a:gd name="T2" fmla="*/ 0 w 366"/>
                  <a:gd name="T3" fmla="*/ 9 h 23"/>
                  <a:gd name="T4" fmla="*/ 0 w 366"/>
                  <a:gd name="T5" fmla="*/ 0 h 23"/>
                  <a:gd name="T6" fmla="*/ 366 w 366"/>
                  <a:gd name="T7" fmla="*/ 14 h 23"/>
                  <a:gd name="T8" fmla="*/ 366 w 366"/>
                  <a:gd name="T9" fmla="*/ 23 h 23"/>
                </a:gdLst>
                <a:ahLst/>
                <a:cxnLst>
                  <a:cxn ang="0">
                    <a:pos x="T0" y="T1"/>
                  </a:cxn>
                  <a:cxn ang="0">
                    <a:pos x="T2" y="T3"/>
                  </a:cxn>
                  <a:cxn ang="0">
                    <a:pos x="T4" y="T5"/>
                  </a:cxn>
                  <a:cxn ang="0">
                    <a:pos x="T6" y="T7"/>
                  </a:cxn>
                  <a:cxn ang="0">
                    <a:pos x="T8" y="T9"/>
                  </a:cxn>
                </a:cxnLst>
                <a:rect l="0" t="0" r="r" b="b"/>
                <a:pathLst>
                  <a:path w="366" h="23">
                    <a:moveTo>
                      <a:pt x="366" y="23"/>
                    </a:moveTo>
                    <a:lnTo>
                      <a:pt x="0" y="9"/>
                    </a:lnTo>
                    <a:lnTo>
                      <a:pt x="0" y="0"/>
                    </a:lnTo>
                    <a:lnTo>
                      <a:pt x="366" y="14"/>
                    </a:lnTo>
                    <a:lnTo>
                      <a:pt x="366" y="23"/>
                    </a:lnTo>
                    <a:close/>
                  </a:path>
                </a:pathLst>
              </a:custGeom>
              <a:solidFill>
                <a:srgbClr val="7BC7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82"/>
              <p:cNvSpPr>
                <a:spLocks/>
              </p:cNvSpPr>
              <p:nvPr/>
            </p:nvSpPr>
            <p:spPr bwMode="auto">
              <a:xfrm>
                <a:off x="4723" y="602"/>
                <a:ext cx="482" cy="31"/>
              </a:xfrm>
              <a:custGeom>
                <a:avLst/>
                <a:gdLst>
                  <a:gd name="T0" fmla="*/ 482 w 482"/>
                  <a:gd name="T1" fmla="*/ 31 h 31"/>
                  <a:gd name="T2" fmla="*/ 0 w 482"/>
                  <a:gd name="T3" fmla="*/ 10 h 31"/>
                  <a:gd name="T4" fmla="*/ 0 w 482"/>
                  <a:gd name="T5" fmla="*/ 0 h 31"/>
                  <a:gd name="T6" fmla="*/ 482 w 482"/>
                  <a:gd name="T7" fmla="*/ 22 h 31"/>
                  <a:gd name="T8" fmla="*/ 482 w 482"/>
                  <a:gd name="T9" fmla="*/ 31 h 31"/>
                </a:gdLst>
                <a:ahLst/>
                <a:cxnLst>
                  <a:cxn ang="0">
                    <a:pos x="T0" y="T1"/>
                  </a:cxn>
                  <a:cxn ang="0">
                    <a:pos x="T2" y="T3"/>
                  </a:cxn>
                  <a:cxn ang="0">
                    <a:pos x="T4" y="T5"/>
                  </a:cxn>
                  <a:cxn ang="0">
                    <a:pos x="T6" y="T7"/>
                  </a:cxn>
                  <a:cxn ang="0">
                    <a:pos x="T8" y="T9"/>
                  </a:cxn>
                </a:cxnLst>
                <a:rect l="0" t="0" r="r" b="b"/>
                <a:pathLst>
                  <a:path w="482" h="31">
                    <a:moveTo>
                      <a:pt x="482" y="31"/>
                    </a:moveTo>
                    <a:lnTo>
                      <a:pt x="0" y="10"/>
                    </a:lnTo>
                    <a:lnTo>
                      <a:pt x="0" y="0"/>
                    </a:lnTo>
                    <a:lnTo>
                      <a:pt x="482" y="22"/>
                    </a:lnTo>
                    <a:lnTo>
                      <a:pt x="482" y="31"/>
                    </a:lnTo>
                    <a:close/>
                  </a:path>
                </a:pathLst>
              </a:custGeom>
              <a:solidFill>
                <a:srgbClr val="7BC7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83"/>
              <p:cNvSpPr>
                <a:spLocks/>
              </p:cNvSpPr>
              <p:nvPr/>
            </p:nvSpPr>
            <p:spPr bwMode="auto">
              <a:xfrm>
                <a:off x="4491" y="581"/>
                <a:ext cx="863" cy="530"/>
              </a:xfrm>
              <a:custGeom>
                <a:avLst/>
                <a:gdLst>
                  <a:gd name="T0" fmla="*/ 9 w 365"/>
                  <a:gd name="T1" fmla="*/ 0 h 224"/>
                  <a:gd name="T2" fmla="*/ 146 w 365"/>
                  <a:gd name="T3" fmla="*/ 122 h 224"/>
                  <a:gd name="T4" fmla="*/ 146 w 365"/>
                  <a:gd name="T5" fmla="*/ 122 h 224"/>
                  <a:gd name="T6" fmla="*/ 148 w 365"/>
                  <a:gd name="T7" fmla="*/ 124 h 224"/>
                  <a:gd name="T8" fmla="*/ 217 w 365"/>
                  <a:gd name="T9" fmla="*/ 126 h 224"/>
                  <a:gd name="T10" fmla="*/ 365 w 365"/>
                  <a:gd name="T11" fmla="*/ 16 h 224"/>
                  <a:gd name="T12" fmla="*/ 356 w 365"/>
                  <a:gd name="T13" fmla="*/ 224 h 224"/>
                  <a:gd name="T14" fmla="*/ 0 w 365"/>
                  <a:gd name="T15" fmla="*/ 209 h 224"/>
                  <a:gd name="T16" fmla="*/ 9 w 365"/>
                  <a:gd name="T17"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224">
                    <a:moveTo>
                      <a:pt x="9" y="0"/>
                    </a:moveTo>
                    <a:cubicBezTo>
                      <a:pt x="146" y="122"/>
                      <a:pt x="146" y="122"/>
                      <a:pt x="146" y="122"/>
                    </a:cubicBezTo>
                    <a:cubicBezTo>
                      <a:pt x="146" y="122"/>
                      <a:pt x="146" y="122"/>
                      <a:pt x="146" y="122"/>
                    </a:cubicBezTo>
                    <a:cubicBezTo>
                      <a:pt x="147" y="122"/>
                      <a:pt x="148" y="123"/>
                      <a:pt x="148" y="124"/>
                    </a:cubicBezTo>
                    <a:cubicBezTo>
                      <a:pt x="170" y="142"/>
                      <a:pt x="193" y="143"/>
                      <a:pt x="217" y="126"/>
                    </a:cubicBezTo>
                    <a:cubicBezTo>
                      <a:pt x="365" y="16"/>
                      <a:pt x="365" y="16"/>
                      <a:pt x="365" y="16"/>
                    </a:cubicBezTo>
                    <a:cubicBezTo>
                      <a:pt x="356" y="224"/>
                      <a:pt x="356" y="224"/>
                      <a:pt x="356" y="224"/>
                    </a:cubicBezTo>
                    <a:cubicBezTo>
                      <a:pt x="0" y="209"/>
                      <a:pt x="0" y="209"/>
                      <a:pt x="0" y="209"/>
                    </a:cubicBezTo>
                    <a:cubicBezTo>
                      <a:pt x="9" y="0"/>
                      <a:pt x="9" y="0"/>
                      <a:pt x="9" y="0"/>
                    </a:cubicBezTo>
                    <a:close/>
                  </a:path>
                </a:pathLst>
              </a:custGeom>
              <a:solidFill>
                <a:srgbClr val="AED9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84"/>
              <p:cNvSpPr>
                <a:spLocks/>
              </p:cNvSpPr>
              <p:nvPr/>
            </p:nvSpPr>
            <p:spPr bwMode="auto">
              <a:xfrm>
                <a:off x="4491" y="834"/>
                <a:ext cx="842" cy="277"/>
              </a:xfrm>
              <a:custGeom>
                <a:avLst/>
                <a:gdLst>
                  <a:gd name="T0" fmla="*/ 307 w 842"/>
                  <a:gd name="T1" fmla="*/ 0 h 277"/>
                  <a:gd name="T2" fmla="*/ 0 w 842"/>
                  <a:gd name="T3" fmla="*/ 241 h 277"/>
                  <a:gd name="T4" fmla="*/ 842 w 842"/>
                  <a:gd name="T5" fmla="*/ 277 h 277"/>
                  <a:gd name="T6" fmla="*/ 556 w 842"/>
                  <a:gd name="T7" fmla="*/ 12 h 277"/>
                  <a:gd name="T8" fmla="*/ 307 w 842"/>
                  <a:gd name="T9" fmla="*/ 0 h 277"/>
                </a:gdLst>
                <a:ahLst/>
                <a:cxnLst>
                  <a:cxn ang="0">
                    <a:pos x="T0" y="T1"/>
                  </a:cxn>
                  <a:cxn ang="0">
                    <a:pos x="T2" y="T3"/>
                  </a:cxn>
                  <a:cxn ang="0">
                    <a:pos x="T4" y="T5"/>
                  </a:cxn>
                  <a:cxn ang="0">
                    <a:pos x="T6" y="T7"/>
                  </a:cxn>
                  <a:cxn ang="0">
                    <a:pos x="T8" y="T9"/>
                  </a:cxn>
                </a:cxnLst>
                <a:rect l="0" t="0" r="r" b="b"/>
                <a:pathLst>
                  <a:path w="842" h="277">
                    <a:moveTo>
                      <a:pt x="307" y="0"/>
                    </a:moveTo>
                    <a:lnTo>
                      <a:pt x="0" y="241"/>
                    </a:lnTo>
                    <a:lnTo>
                      <a:pt x="842" y="277"/>
                    </a:lnTo>
                    <a:lnTo>
                      <a:pt x="556" y="12"/>
                    </a:lnTo>
                    <a:lnTo>
                      <a:pt x="307" y="0"/>
                    </a:lnTo>
                    <a:close/>
                  </a:path>
                </a:pathLst>
              </a:custGeom>
              <a:solidFill>
                <a:srgbClr val="C6E3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85"/>
              <p:cNvSpPr>
                <a:spLocks/>
              </p:cNvSpPr>
              <p:nvPr/>
            </p:nvSpPr>
            <p:spPr bwMode="auto">
              <a:xfrm>
                <a:off x="3862" y="1373"/>
                <a:ext cx="915" cy="2090"/>
              </a:xfrm>
              <a:custGeom>
                <a:avLst/>
                <a:gdLst>
                  <a:gd name="T0" fmla="*/ 0 w 915"/>
                  <a:gd name="T1" fmla="*/ 2090 h 2090"/>
                  <a:gd name="T2" fmla="*/ 534 w 915"/>
                  <a:gd name="T3" fmla="*/ 0 h 2090"/>
                  <a:gd name="T4" fmla="*/ 915 w 915"/>
                  <a:gd name="T5" fmla="*/ 137 h 2090"/>
                  <a:gd name="T6" fmla="*/ 0 w 915"/>
                  <a:gd name="T7" fmla="*/ 2090 h 2090"/>
                </a:gdLst>
                <a:ahLst/>
                <a:cxnLst>
                  <a:cxn ang="0">
                    <a:pos x="T0" y="T1"/>
                  </a:cxn>
                  <a:cxn ang="0">
                    <a:pos x="T2" y="T3"/>
                  </a:cxn>
                  <a:cxn ang="0">
                    <a:pos x="T4" y="T5"/>
                  </a:cxn>
                  <a:cxn ang="0">
                    <a:pos x="T6" y="T7"/>
                  </a:cxn>
                </a:cxnLst>
                <a:rect l="0" t="0" r="r" b="b"/>
                <a:pathLst>
                  <a:path w="915" h="2090">
                    <a:moveTo>
                      <a:pt x="0" y="2090"/>
                    </a:moveTo>
                    <a:lnTo>
                      <a:pt x="534" y="0"/>
                    </a:lnTo>
                    <a:lnTo>
                      <a:pt x="915" y="137"/>
                    </a:lnTo>
                    <a:lnTo>
                      <a:pt x="0" y="2090"/>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86"/>
              <p:cNvSpPr>
                <a:spLocks/>
              </p:cNvSpPr>
              <p:nvPr/>
            </p:nvSpPr>
            <p:spPr bwMode="auto">
              <a:xfrm>
                <a:off x="4749" y="915"/>
                <a:ext cx="196" cy="390"/>
              </a:xfrm>
              <a:custGeom>
                <a:avLst/>
                <a:gdLst>
                  <a:gd name="T0" fmla="*/ 42 w 83"/>
                  <a:gd name="T1" fmla="*/ 165 h 165"/>
                  <a:gd name="T2" fmla="*/ 83 w 83"/>
                  <a:gd name="T3" fmla="*/ 17 h 165"/>
                  <a:gd name="T4" fmla="*/ 21 w 83"/>
                  <a:gd name="T5" fmla="*/ 34 h 165"/>
                  <a:gd name="T6" fmla="*/ 0 w 83"/>
                  <a:gd name="T7" fmla="*/ 111 h 165"/>
                </a:gdLst>
                <a:ahLst/>
                <a:cxnLst>
                  <a:cxn ang="0">
                    <a:pos x="T0" y="T1"/>
                  </a:cxn>
                  <a:cxn ang="0">
                    <a:pos x="T2" y="T3"/>
                  </a:cxn>
                  <a:cxn ang="0">
                    <a:pos x="T4" y="T5"/>
                  </a:cxn>
                  <a:cxn ang="0">
                    <a:pos x="T6" y="T7"/>
                  </a:cxn>
                </a:cxnLst>
                <a:rect l="0" t="0" r="r" b="b"/>
                <a:pathLst>
                  <a:path w="83" h="165">
                    <a:moveTo>
                      <a:pt x="42" y="165"/>
                    </a:moveTo>
                    <a:cubicBezTo>
                      <a:pt x="83" y="17"/>
                      <a:pt x="83" y="17"/>
                      <a:pt x="83" y="17"/>
                    </a:cubicBezTo>
                    <a:cubicBezTo>
                      <a:pt x="66" y="0"/>
                      <a:pt x="30" y="1"/>
                      <a:pt x="21" y="34"/>
                    </a:cubicBezTo>
                    <a:cubicBezTo>
                      <a:pt x="0" y="111"/>
                      <a:pt x="0" y="111"/>
                      <a:pt x="0" y="111"/>
                    </a:cubicBezTo>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87"/>
              <p:cNvSpPr>
                <a:spLocks/>
              </p:cNvSpPr>
              <p:nvPr/>
            </p:nvSpPr>
            <p:spPr bwMode="auto">
              <a:xfrm>
                <a:off x="1202" y="5085"/>
                <a:ext cx="832" cy="655"/>
              </a:xfrm>
              <a:custGeom>
                <a:avLst/>
                <a:gdLst>
                  <a:gd name="T0" fmla="*/ 322 w 352"/>
                  <a:gd name="T1" fmla="*/ 174 h 277"/>
                  <a:gd name="T2" fmla="*/ 338 w 352"/>
                  <a:gd name="T3" fmla="*/ 148 h 277"/>
                  <a:gd name="T4" fmla="*/ 343 w 352"/>
                  <a:gd name="T5" fmla="*/ 100 h 277"/>
                  <a:gd name="T6" fmla="*/ 352 w 352"/>
                  <a:gd name="T7" fmla="*/ 90 h 277"/>
                  <a:gd name="T8" fmla="*/ 280 w 352"/>
                  <a:gd name="T9" fmla="*/ 10 h 277"/>
                  <a:gd name="T10" fmla="*/ 270 w 352"/>
                  <a:gd name="T11" fmla="*/ 17 h 277"/>
                  <a:gd name="T12" fmla="*/ 200 w 352"/>
                  <a:gd name="T13" fmla="*/ 0 h 277"/>
                  <a:gd name="T14" fmla="*/ 183 w 352"/>
                  <a:gd name="T15" fmla="*/ 8 h 277"/>
                  <a:gd name="T16" fmla="*/ 175 w 352"/>
                  <a:gd name="T17" fmla="*/ 19 h 277"/>
                  <a:gd name="T18" fmla="*/ 166 w 352"/>
                  <a:gd name="T19" fmla="*/ 25 h 277"/>
                  <a:gd name="T20" fmla="*/ 155 w 352"/>
                  <a:gd name="T21" fmla="*/ 37 h 277"/>
                  <a:gd name="T22" fmla="*/ 146 w 352"/>
                  <a:gd name="T23" fmla="*/ 45 h 277"/>
                  <a:gd name="T24" fmla="*/ 139 w 352"/>
                  <a:gd name="T25" fmla="*/ 54 h 277"/>
                  <a:gd name="T26" fmla="*/ 124 w 352"/>
                  <a:gd name="T27" fmla="*/ 66 h 277"/>
                  <a:gd name="T28" fmla="*/ 87 w 352"/>
                  <a:gd name="T29" fmla="*/ 83 h 277"/>
                  <a:gd name="T30" fmla="*/ 74 w 352"/>
                  <a:gd name="T31" fmla="*/ 90 h 277"/>
                  <a:gd name="T32" fmla="*/ 42 w 352"/>
                  <a:gd name="T33" fmla="*/ 110 h 277"/>
                  <a:gd name="T34" fmla="*/ 33 w 352"/>
                  <a:gd name="T35" fmla="*/ 118 h 277"/>
                  <a:gd name="T36" fmla="*/ 6 w 352"/>
                  <a:gd name="T37" fmla="*/ 145 h 277"/>
                  <a:gd name="T38" fmla="*/ 12 w 352"/>
                  <a:gd name="T39" fmla="*/ 173 h 277"/>
                  <a:gd name="T40" fmla="*/ 41 w 352"/>
                  <a:gd name="T41" fmla="*/ 166 h 277"/>
                  <a:gd name="T42" fmla="*/ 65 w 352"/>
                  <a:gd name="T43" fmla="*/ 143 h 277"/>
                  <a:gd name="T44" fmla="*/ 100 w 352"/>
                  <a:gd name="T45" fmla="*/ 123 h 277"/>
                  <a:gd name="T46" fmla="*/ 157 w 352"/>
                  <a:gd name="T47" fmla="*/ 111 h 277"/>
                  <a:gd name="T48" fmla="*/ 185 w 352"/>
                  <a:gd name="T49" fmla="*/ 105 h 277"/>
                  <a:gd name="T50" fmla="*/ 226 w 352"/>
                  <a:gd name="T51" fmla="*/ 124 h 277"/>
                  <a:gd name="T52" fmla="*/ 244 w 352"/>
                  <a:gd name="T53" fmla="*/ 146 h 277"/>
                  <a:gd name="T54" fmla="*/ 243 w 352"/>
                  <a:gd name="T55" fmla="*/ 199 h 277"/>
                  <a:gd name="T56" fmla="*/ 212 w 352"/>
                  <a:gd name="T57" fmla="*/ 239 h 277"/>
                  <a:gd name="T58" fmla="*/ 210 w 352"/>
                  <a:gd name="T59" fmla="*/ 268 h 277"/>
                  <a:gd name="T60" fmla="*/ 239 w 352"/>
                  <a:gd name="T61" fmla="*/ 269 h 277"/>
                  <a:gd name="T62" fmla="*/ 322 w 352"/>
                  <a:gd name="T63" fmla="*/ 17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277">
                    <a:moveTo>
                      <a:pt x="322" y="174"/>
                    </a:moveTo>
                    <a:cubicBezTo>
                      <a:pt x="338" y="148"/>
                      <a:pt x="338" y="148"/>
                      <a:pt x="338" y="148"/>
                    </a:cubicBezTo>
                    <a:cubicBezTo>
                      <a:pt x="343" y="100"/>
                      <a:pt x="343" y="100"/>
                      <a:pt x="343" y="100"/>
                    </a:cubicBezTo>
                    <a:cubicBezTo>
                      <a:pt x="352" y="90"/>
                      <a:pt x="352" y="90"/>
                      <a:pt x="352" y="90"/>
                    </a:cubicBezTo>
                    <a:cubicBezTo>
                      <a:pt x="280" y="10"/>
                      <a:pt x="280" y="10"/>
                      <a:pt x="280" y="10"/>
                    </a:cubicBezTo>
                    <a:cubicBezTo>
                      <a:pt x="270" y="17"/>
                      <a:pt x="270" y="17"/>
                      <a:pt x="270" y="17"/>
                    </a:cubicBezTo>
                    <a:cubicBezTo>
                      <a:pt x="200" y="0"/>
                      <a:pt x="200" y="0"/>
                      <a:pt x="200" y="0"/>
                    </a:cubicBezTo>
                    <a:cubicBezTo>
                      <a:pt x="193" y="0"/>
                      <a:pt x="187" y="3"/>
                      <a:pt x="183" y="8"/>
                    </a:cubicBezTo>
                    <a:cubicBezTo>
                      <a:pt x="175" y="19"/>
                      <a:pt x="175" y="19"/>
                      <a:pt x="175" y="19"/>
                    </a:cubicBezTo>
                    <a:cubicBezTo>
                      <a:pt x="172" y="20"/>
                      <a:pt x="168" y="22"/>
                      <a:pt x="166" y="25"/>
                    </a:cubicBezTo>
                    <a:cubicBezTo>
                      <a:pt x="155" y="37"/>
                      <a:pt x="155" y="37"/>
                      <a:pt x="155" y="37"/>
                    </a:cubicBezTo>
                    <a:cubicBezTo>
                      <a:pt x="151" y="39"/>
                      <a:pt x="148" y="41"/>
                      <a:pt x="146" y="45"/>
                    </a:cubicBezTo>
                    <a:cubicBezTo>
                      <a:pt x="139" y="54"/>
                      <a:pt x="139" y="54"/>
                      <a:pt x="139" y="54"/>
                    </a:cubicBezTo>
                    <a:cubicBezTo>
                      <a:pt x="133" y="56"/>
                      <a:pt x="127" y="60"/>
                      <a:pt x="124" y="66"/>
                    </a:cubicBezTo>
                    <a:cubicBezTo>
                      <a:pt x="87" y="83"/>
                      <a:pt x="87" y="83"/>
                      <a:pt x="87" y="83"/>
                    </a:cubicBezTo>
                    <a:cubicBezTo>
                      <a:pt x="82" y="84"/>
                      <a:pt x="78" y="87"/>
                      <a:pt x="74" y="90"/>
                    </a:cubicBezTo>
                    <a:cubicBezTo>
                      <a:pt x="42" y="110"/>
                      <a:pt x="42" y="110"/>
                      <a:pt x="42" y="110"/>
                    </a:cubicBezTo>
                    <a:cubicBezTo>
                      <a:pt x="38" y="112"/>
                      <a:pt x="35" y="114"/>
                      <a:pt x="33" y="118"/>
                    </a:cubicBezTo>
                    <a:cubicBezTo>
                      <a:pt x="6" y="145"/>
                      <a:pt x="6" y="145"/>
                      <a:pt x="6" y="145"/>
                    </a:cubicBezTo>
                    <a:cubicBezTo>
                      <a:pt x="0" y="154"/>
                      <a:pt x="3" y="167"/>
                      <a:pt x="12" y="173"/>
                    </a:cubicBezTo>
                    <a:cubicBezTo>
                      <a:pt x="22" y="179"/>
                      <a:pt x="35" y="176"/>
                      <a:pt x="41" y="166"/>
                    </a:cubicBezTo>
                    <a:cubicBezTo>
                      <a:pt x="65" y="143"/>
                      <a:pt x="65" y="143"/>
                      <a:pt x="65" y="143"/>
                    </a:cubicBezTo>
                    <a:cubicBezTo>
                      <a:pt x="100" y="123"/>
                      <a:pt x="100" y="123"/>
                      <a:pt x="100" y="123"/>
                    </a:cubicBezTo>
                    <a:cubicBezTo>
                      <a:pt x="157" y="111"/>
                      <a:pt x="157" y="111"/>
                      <a:pt x="157" y="111"/>
                    </a:cubicBezTo>
                    <a:cubicBezTo>
                      <a:pt x="185" y="105"/>
                      <a:pt x="185" y="105"/>
                      <a:pt x="185" y="105"/>
                    </a:cubicBezTo>
                    <a:cubicBezTo>
                      <a:pt x="226" y="124"/>
                      <a:pt x="226" y="124"/>
                      <a:pt x="226" y="124"/>
                    </a:cubicBezTo>
                    <a:cubicBezTo>
                      <a:pt x="244" y="146"/>
                      <a:pt x="244" y="146"/>
                      <a:pt x="244" y="146"/>
                    </a:cubicBezTo>
                    <a:cubicBezTo>
                      <a:pt x="243" y="199"/>
                      <a:pt x="243" y="199"/>
                      <a:pt x="243" y="199"/>
                    </a:cubicBezTo>
                    <a:cubicBezTo>
                      <a:pt x="212" y="239"/>
                      <a:pt x="212" y="239"/>
                      <a:pt x="212" y="239"/>
                    </a:cubicBezTo>
                    <a:cubicBezTo>
                      <a:pt x="203" y="246"/>
                      <a:pt x="202" y="259"/>
                      <a:pt x="210" y="268"/>
                    </a:cubicBezTo>
                    <a:cubicBezTo>
                      <a:pt x="218" y="276"/>
                      <a:pt x="231" y="277"/>
                      <a:pt x="239" y="269"/>
                    </a:cubicBezTo>
                    <a:cubicBezTo>
                      <a:pt x="322" y="174"/>
                      <a:pt x="322" y="174"/>
                      <a:pt x="322" y="174"/>
                    </a:cubicBezTo>
                    <a:close/>
                  </a:path>
                </a:pathLst>
              </a:custGeom>
              <a:solidFill>
                <a:srgbClr val="F4C7A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88"/>
              <p:cNvSpPr>
                <a:spLocks/>
              </p:cNvSpPr>
              <p:nvPr/>
            </p:nvSpPr>
            <p:spPr bwMode="auto">
              <a:xfrm>
                <a:off x="1580" y="5333"/>
                <a:ext cx="173" cy="71"/>
              </a:xfrm>
              <a:custGeom>
                <a:avLst/>
                <a:gdLst>
                  <a:gd name="T0" fmla="*/ 25 w 73"/>
                  <a:gd name="T1" fmla="*/ 0 h 30"/>
                  <a:gd name="T2" fmla="*/ 0 w 73"/>
                  <a:gd name="T3" fmla="*/ 5 h 30"/>
                  <a:gd name="T4" fmla="*/ 11 w 73"/>
                  <a:gd name="T5" fmla="*/ 21 h 30"/>
                  <a:gd name="T6" fmla="*/ 29 w 73"/>
                  <a:gd name="T7" fmla="*/ 29 h 30"/>
                  <a:gd name="T8" fmla="*/ 65 w 73"/>
                  <a:gd name="T9" fmla="*/ 29 h 30"/>
                  <a:gd name="T10" fmla="*/ 73 w 73"/>
                  <a:gd name="T11" fmla="*/ 27 h 30"/>
                  <a:gd name="T12" fmla="*/ 66 w 73"/>
                  <a:gd name="T13" fmla="*/ 19 h 30"/>
                  <a:gd name="T14" fmla="*/ 25 w 7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0">
                    <a:moveTo>
                      <a:pt x="25" y="0"/>
                    </a:moveTo>
                    <a:cubicBezTo>
                      <a:pt x="0" y="5"/>
                      <a:pt x="0" y="5"/>
                      <a:pt x="0" y="5"/>
                    </a:cubicBezTo>
                    <a:cubicBezTo>
                      <a:pt x="11" y="21"/>
                      <a:pt x="11" y="21"/>
                      <a:pt x="11" y="21"/>
                    </a:cubicBezTo>
                    <a:cubicBezTo>
                      <a:pt x="15" y="26"/>
                      <a:pt x="22" y="30"/>
                      <a:pt x="29" y="29"/>
                    </a:cubicBezTo>
                    <a:cubicBezTo>
                      <a:pt x="65" y="29"/>
                      <a:pt x="65" y="29"/>
                      <a:pt x="65" y="29"/>
                    </a:cubicBezTo>
                    <a:cubicBezTo>
                      <a:pt x="68" y="29"/>
                      <a:pt x="70" y="28"/>
                      <a:pt x="73" y="27"/>
                    </a:cubicBezTo>
                    <a:cubicBezTo>
                      <a:pt x="66" y="19"/>
                      <a:pt x="66" y="19"/>
                      <a:pt x="66" y="19"/>
                    </a:cubicBezTo>
                    <a:lnTo>
                      <a:pt x="25" y="0"/>
                    </a:lnTo>
                    <a:close/>
                  </a:path>
                </a:pathLst>
              </a:custGeom>
              <a:solidFill>
                <a:srgbClr val="C45A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89"/>
              <p:cNvSpPr>
                <a:spLocks/>
              </p:cNvSpPr>
              <p:nvPr/>
            </p:nvSpPr>
            <p:spPr bwMode="auto">
              <a:xfrm>
                <a:off x="1507" y="5338"/>
                <a:ext cx="217" cy="101"/>
              </a:xfrm>
              <a:custGeom>
                <a:avLst/>
                <a:gdLst>
                  <a:gd name="T0" fmla="*/ 35 w 92"/>
                  <a:gd name="T1" fmla="*/ 42 h 43"/>
                  <a:gd name="T2" fmla="*/ 72 w 92"/>
                  <a:gd name="T3" fmla="*/ 42 h 43"/>
                  <a:gd name="T4" fmla="*/ 89 w 92"/>
                  <a:gd name="T5" fmla="*/ 32 h 43"/>
                  <a:gd name="T6" fmla="*/ 92 w 92"/>
                  <a:gd name="T7" fmla="*/ 20 h 43"/>
                  <a:gd name="T8" fmla="*/ 91 w 92"/>
                  <a:gd name="T9" fmla="*/ 14 h 43"/>
                  <a:gd name="T10" fmla="*/ 78 w 92"/>
                  <a:gd name="T11" fmla="*/ 8 h 43"/>
                  <a:gd name="T12" fmla="*/ 62 w 92"/>
                  <a:gd name="T13" fmla="*/ 1 h 43"/>
                  <a:gd name="T14" fmla="*/ 45 w 92"/>
                  <a:gd name="T15" fmla="*/ 1 h 43"/>
                  <a:gd name="T16" fmla="*/ 45 w 92"/>
                  <a:gd name="T17" fmla="*/ 0 h 43"/>
                  <a:gd name="T18" fmla="*/ 28 w 92"/>
                  <a:gd name="T19" fmla="*/ 4 h 43"/>
                  <a:gd name="T20" fmla="*/ 0 w 92"/>
                  <a:gd name="T21" fmla="*/ 10 h 43"/>
                  <a:gd name="T22" fmla="*/ 18 w 92"/>
                  <a:gd name="T23" fmla="*/ 34 h 43"/>
                  <a:gd name="T24" fmla="*/ 35 w 92"/>
                  <a:gd name="T25"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43">
                    <a:moveTo>
                      <a:pt x="35" y="42"/>
                    </a:moveTo>
                    <a:cubicBezTo>
                      <a:pt x="72" y="42"/>
                      <a:pt x="72" y="42"/>
                      <a:pt x="72" y="42"/>
                    </a:cubicBezTo>
                    <a:cubicBezTo>
                      <a:pt x="79" y="41"/>
                      <a:pt x="85" y="38"/>
                      <a:pt x="89" y="32"/>
                    </a:cubicBezTo>
                    <a:cubicBezTo>
                      <a:pt x="91" y="28"/>
                      <a:pt x="92" y="25"/>
                      <a:pt x="92" y="20"/>
                    </a:cubicBezTo>
                    <a:cubicBezTo>
                      <a:pt x="92" y="18"/>
                      <a:pt x="92" y="16"/>
                      <a:pt x="91" y="14"/>
                    </a:cubicBezTo>
                    <a:cubicBezTo>
                      <a:pt x="78" y="8"/>
                      <a:pt x="78" y="8"/>
                      <a:pt x="78" y="8"/>
                    </a:cubicBezTo>
                    <a:cubicBezTo>
                      <a:pt x="62" y="1"/>
                      <a:pt x="62" y="1"/>
                      <a:pt x="62" y="1"/>
                    </a:cubicBezTo>
                    <a:cubicBezTo>
                      <a:pt x="45" y="1"/>
                      <a:pt x="45" y="1"/>
                      <a:pt x="45" y="1"/>
                    </a:cubicBezTo>
                    <a:cubicBezTo>
                      <a:pt x="45" y="0"/>
                      <a:pt x="45" y="0"/>
                      <a:pt x="45" y="0"/>
                    </a:cubicBezTo>
                    <a:cubicBezTo>
                      <a:pt x="28" y="4"/>
                      <a:pt x="28" y="4"/>
                      <a:pt x="28" y="4"/>
                    </a:cubicBezTo>
                    <a:cubicBezTo>
                      <a:pt x="0" y="10"/>
                      <a:pt x="0" y="10"/>
                      <a:pt x="0" y="10"/>
                    </a:cubicBezTo>
                    <a:cubicBezTo>
                      <a:pt x="18" y="34"/>
                      <a:pt x="18" y="34"/>
                      <a:pt x="18" y="34"/>
                    </a:cubicBezTo>
                    <a:cubicBezTo>
                      <a:pt x="22" y="39"/>
                      <a:pt x="29" y="43"/>
                      <a:pt x="35" y="42"/>
                    </a:cubicBezTo>
                    <a:close/>
                  </a:path>
                </a:pathLst>
              </a:custGeom>
              <a:solidFill>
                <a:srgbClr val="DD90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90"/>
              <p:cNvSpPr>
                <a:spLocks/>
              </p:cNvSpPr>
              <p:nvPr/>
            </p:nvSpPr>
            <p:spPr bwMode="auto">
              <a:xfrm>
                <a:off x="1460" y="5350"/>
                <a:ext cx="215" cy="125"/>
              </a:xfrm>
              <a:custGeom>
                <a:avLst/>
                <a:gdLst>
                  <a:gd name="T0" fmla="*/ 35 w 91"/>
                  <a:gd name="T1" fmla="*/ 53 h 53"/>
                  <a:gd name="T2" fmla="*/ 71 w 91"/>
                  <a:gd name="T3" fmla="*/ 52 h 53"/>
                  <a:gd name="T4" fmla="*/ 88 w 91"/>
                  <a:gd name="T5" fmla="*/ 42 h 53"/>
                  <a:gd name="T6" fmla="*/ 91 w 91"/>
                  <a:gd name="T7" fmla="*/ 31 h 53"/>
                  <a:gd name="T8" fmla="*/ 70 w 91"/>
                  <a:gd name="T9" fmla="*/ 11 h 53"/>
                  <a:gd name="T10" fmla="*/ 47 w 91"/>
                  <a:gd name="T11" fmla="*/ 12 h 53"/>
                  <a:gd name="T12" fmla="*/ 41 w 91"/>
                  <a:gd name="T13" fmla="*/ 1 h 53"/>
                  <a:gd name="T14" fmla="*/ 42 w 91"/>
                  <a:gd name="T15" fmla="*/ 0 h 53"/>
                  <a:gd name="T16" fmla="*/ 0 w 91"/>
                  <a:gd name="T17" fmla="*/ 9 h 53"/>
                  <a:gd name="T18" fmla="*/ 33 w 91"/>
                  <a:gd name="T19" fmla="*/ 53 h 53"/>
                  <a:gd name="T20" fmla="*/ 35 w 91"/>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53">
                    <a:moveTo>
                      <a:pt x="35" y="53"/>
                    </a:moveTo>
                    <a:cubicBezTo>
                      <a:pt x="71" y="52"/>
                      <a:pt x="71" y="52"/>
                      <a:pt x="71" y="52"/>
                    </a:cubicBezTo>
                    <a:cubicBezTo>
                      <a:pt x="78" y="52"/>
                      <a:pt x="85" y="48"/>
                      <a:pt x="88" y="42"/>
                    </a:cubicBezTo>
                    <a:cubicBezTo>
                      <a:pt x="90" y="39"/>
                      <a:pt x="91" y="35"/>
                      <a:pt x="91" y="31"/>
                    </a:cubicBezTo>
                    <a:cubicBezTo>
                      <a:pt x="91" y="20"/>
                      <a:pt x="82" y="11"/>
                      <a:pt x="70" y="11"/>
                    </a:cubicBezTo>
                    <a:cubicBezTo>
                      <a:pt x="47" y="12"/>
                      <a:pt x="47" y="12"/>
                      <a:pt x="47" y="12"/>
                    </a:cubicBezTo>
                    <a:cubicBezTo>
                      <a:pt x="41" y="1"/>
                      <a:pt x="41" y="1"/>
                      <a:pt x="41" y="1"/>
                    </a:cubicBezTo>
                    <a:cubicBezTo>
                      <a:pt x="42" y="0"/>
                      <a:pt x="42" y="0"/>
                      <a:pt x="42" y="0"/>
                    </a:cubicBezTo>
                    <a:cubicBezTo>
                      <a:pt x="0" y="9"/>
                      <a:pt x="0" y="9"/>
                      <a:pt x="0" y="9"/>
                    </a:cubicBezTo>
                    <a:cubicBezTo>
                      <a:pt x="33" y="53"/>
                      <a:pt x="33" y="53"/>
                      <a:pt x="33" y="53"/>
                    </a:cubicBezTo>
                    <a:cubicBezTo>
                      <a:pt x="33" y="53"/>
                      <a:pt x="34" y="53"/>
                      <a:pt x="35" y="53"/>
                    </a:cubicBezTo>
                    <a:close/>
                  </a:path>
                </a:pathLst>
              </a:custGeom>
              <a:solidFill>
                <a:srgbClr val="EEA66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91"/>
              <p:cNvSpPr>
                <a:spLocks/>
              </p:cNvSpPr>
              <p:nvPr/>
            </p:nvSpPr>
            <p:spPr bwMode="auto">
              <a:xfrm>
                <a:off x="1807" y="3463"/>
                <a:ext cx="2055" cy="1882"/>
              </a:xfrm>
              <a:custGeom>
                <a:avLst/>
                <a:gdLst>
                  <a:gd name="T0" fmla="*/ 0 w 2055"/>
                  <a:gd name="T1" fmla="*/ 1582 h 1882"/>
                  <a:gd name="T2" fmla="*/ 2055 w 2055"/>
                  <a:gd name="T3" fmla="*/ 0 h 1882"/>
                  <a:gd name="T4" fmla="*/ 272 w 2055"/>
                  <a:gd name="T5" fmla="*/ 1882 h 1882"/>
                  <a:gd name="T6" fmla="*/ 0 w 2055"/>
                  <a:gd name="T7" fmla="*/ 1582 h 1882"/>
                </a:gdLst>
                <a:ahLst/>
                <a:cxnLst>
                  <a:cxn ang="0">
                    <a:pos x="T0" y="T1"/>
                  </a:cxn>
                  <a:cxn ang="0">
                    <a:pos x="T2" y="T3"/>
                  </a:cxn>
                  <a:cxn ang="0">
                    <a:pos x="T4" y="T5"/>
                  </a:cxn>
                  <a:cxn ang="0">
                    <a:pos x="T6" y="T7"/>
                  </a:cxn>
                </a:cxnLst>
                <a:rect l="0" t="0" r="r" b="b"/>
                <a:pathLst>
                  <a:path w="2055" h="1882">
                    <a:moveTo>
                      <a:pt x="0" y="1582"/>
                    </a:moveTo>
                    <a:lnTo>
                      <a:pt x="2055" y="0"/>
                    </a:lnTo>
                    <a:lnTo>
                      <a:pt x="272" y="1882"/>
                    </a:lnTo>
                    <a:lnTo>
                      <a:pt x="0" y="1582"/>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92"/>
              <p:cNvSpPr>
                <a:spLocks/>
              </p:cNvSpPr>
              <p:nvPr/>
            </p:nvSpPr>
            <p:spPr bwMode="auto">
              <a:xfrm>
                <a:off x="918" y="5446"/>
                <a:ext cx="847" cy="847"/>
              </a:xfrm>
              <a:custGeom>
                <a:avLst/>
                <a:gdLst>
                  <a:gd name="T0" fmla="*/ 21 w 358"/>
                  <a:gd name="T1" fmla="*/ 141 h 358"/>
                  <a:gd name="T2" fmla="*/ 217 w 358"/>
                  <a:gd name="T3" fmla="*/ 20 h 358"/>
                  <a:gd name="T4" fmla="*/ 338 w 358"/>
                  <a:gd name="T5" fmla="*/ 216 h 358"/>
                  <a:gd name="T6" fmla="*/ 142 w 358"/>
                  <a:gd name="T7" fmla="*/ 337 h 358"/>
                  <a:gd name="T8" fmla="*/ 21 w 358"/>
                  <a:gd name="T9" fmla="*/ 141 h 358"/>
                </a:gdLst>
                <a:ahLst/>
                <a:cxnLst>
                  <a:cxn ang="0">
                    <a:pos x="T0" y="T1"/>
                  </a:cxn>
                  <a:cxn ang="0">
                    <a:pos x="T2" y="T3"/>
                  </a:cxn>
                  <a:cxn ang="0">
                    <a:pos x="T4" y="T5"/>
                  </a:cxn>
                  <a:cxn ang="0">
                    <a:pos x="T6" y="T7"/>
                  </a:cxn>
                  <a:cxn ang="0">
                    <a:pos x="T8" y="T9"/>
                  </a:cxn>
                </a:cxnLst>
                <a:rect l="0" t="0" r="r" b="b"/>
                <a:pathLst>
                  <a:path w="358" h="358">
                    <a:moveTo>
                      <a:pt x="21" y="141"/>
                    </a:moveTo>
                    <a:cubicBezTo>
                      <a:pt x="41" y="54"/>
                      <a:pt x="129" y="0"/>
                      <a:pt x="217" y="20"/>
                    </a:cubicBezTo>
                    <a:cubicBezTo>
                      <a:pt x="304" y="41"/>
                      <a:pt x="358" y="128"/>
                      <a:pt x="338" y="216"/>
                    </a:cubicBezTo>
                    <a:cubicBezTo>
                      <a:pt x="317" y="303"/>
                      <a:pt x="230" y="358"/>
                      <a:pt x="142" y="337"/>
                    </a:cubicBezTo>
                    <a:cubicBezTo>
                      <a:pt x="55" y="317"/>
                      <a:pt x="0" y="229"/>
                      <a:pt x="21" y="141"/>
                    </a:cubicBezTo>
                    <a:close/>
                  </a:path>
                </a:pathLst>
              </a:custGeom>
              <a:solidFill>
                <a:srgbClr val="D66A3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93"/>
              <p:cNvSpPr>
                <a:spLocks/>
              </p:cNvSpPr>
              <p:nvPr/>
            </p:nvSpPr>
            <p:spPr bwMode="auto">
              <a:xfrm>
                <a:off x="932" y="5442"/>
                <a:ext cx="762" cy="759"/>
              </a:xfrm>
              <a:custGeom>
                <a:avLst/>
                <a:gdLst>
                  <a:gd name="T0" fmla="*/ 19 w 322"/>
                  <a:gd name="T1" fmla="*/ 127 h 321"/>
                  <a:gd name="T2" fmla="*/ 194 w 322"/>
                  <a:gd name="T3" fmla="*/ 18 h 321"/>
                  <a:gd name="T4" fmla="*/ 303 w 322"/>
                  <a:gd name="T5" fmla="*/ 194 h 321"/>
                  <a:gd name="T6" fmla="*/ 127 w 322"/>
                  <a:gd name="T7" fmla="*/ 303 h 321"/>
                  <a:gd name="T8" fmla="*/ 19 w 322"/>
                  <a:gd name="T9" fmla="*/ 127 h 321"/>
                </a:gdLst>
                <a:ahLst/>
                <a:cxnLst>
                  <a:cxn ang="0">
                    <a:pos x="T0" y="T1"/>
                  </a:cxn>
                  <a:cxn ang="0">
                    <a:pos x="T2" y="T3"/>
                  </a:cxn>
                  <a:cxn ang="0">
                    <a:pos x="T4" y="T5"/>
                  </a:cxn>
                  <a:cxn ang="0">
                    <a:pos x="T6" y="T7"/>
                  </a:cxn>
                  <a:cxn ang="0">
                    <a:pos x="T8" y="T9"/>
                  </a:cxn>
                </a:cxnLst>
                <a:rect l="0" t="0" r="r" b="b"/>
                <a:pathLst>
                  <a:path w="322" h="321">
                    <a:moveTo>
                      <a:pt x="19" y="127"/>
                    </a:moveTo>
                    <a:cubicBezTo>
                      <a:pt x="37" y="49"/>
                      <a:pt x="116" y="0"/>
                      <a:pt x="194" y="18"/>
                    </a:cubicBezTo>
                    <a:cubicBezTo>
                      <a:pt x="273" y="37"/>
                      <a:pt x="322" y="116"/>
                      <a:pt x="303" y="194"/>
                    </a:cubicBezTo>
                    <a:cubicBezTo>
                      <a:pt x="285" y="273"/>
                      <a:pt x="206" y="321"/>
                      <a:pt x="127" y="303"/>
                    </a:cubicBezTo>
                    <a:cubicBezTo>
                      <a:pt x="49" y="285"/>
                      <a:pt x="0" y="206"/>
                      <a:pt x="19" y="127"/>
                    </a:cubicBezTo>
                    <a:close/>
                  </a:path>
                </a:pathLst>
              </a:custGeom>
              <a:solidFill>
                <a:srgbClr val="F58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94"/>
              <p:cNvSpPr>
                <a:spLocks/>
              </p:cNvSpPr>
              <p:nvPr/>
            </p:nvSpPr>
            <p:spPr bwMode="auto">
              <a:xfrm>
                <a:off x="984" y="5565"/>
                <a:ext cx="686" cy="506"/>
              </a:xfrm>
              <a:custGeom>
                <a:avLst/>
                <a:gdLst>
                  <a:gd name="T0" fmla="*/ 11 w 290"/>
                  <a:gd name="T1" fmla="*/ 210 h 214"/>
                  <a:gd name="T2" fmla="*/ 5 w 290"/>
                  <a:gd name="T3" fmla="*/ 198 h 214"/>
                  <a:gd name="T4" fmla="*/ 2 w 290"/>
                  <a:gd name="T5" fmla="*/ 188 h 214"/>
                  <a:gd name="T6" fmla="*/ 1 w 290"/>
                  <a:gd name="T7" fmla="*/ 177 h 214"/>
                  <a:gd name="T8" fmla="*/ 1 w 290"/>
                  <a:gd name="T9" fmla="*/ 163 h 214"/>
                  <a:gd name="T10" fmla="*/ 5 w 290"/>
                  <a:gd name="T11" fmla="*/ 141 h 214"/>
                  <a:gd name="T12" fmla="*/ 13 w 290"/>
                  <a:gd name="T13" fmla="*/ 118 h 214"/>
                  <a:gd name="T14" fmla="*/ 22 w 290"/>
                  <a:gd name="T15" fmla="*/ 102 h 214"/>
                  <a:gd name="T16" fmla="*/ 27 w 290"/>
                  <a:gd name="T17" fmla="*/ 94 h 214"/>
                  <a:gd name="T18" fmla="*/ 60 w 290"/>
                  <a:gd name="T19" fmla="*/ 58 h 214"/>
                  <a:gd name="T20" fmla="*/ 128 w 290"/>
                  <a:gd name="T21" fmla="*/ 15 h 214"/>
                  <a:gd name="T22" fmla="*/ 203 w 290"/>
                  <a:gd name="T23" fmla="*/ 0 h 214"/>
                  <a:gd name="T24" fmla="*/ 228 w 290"/>
                  <a:gd name="T25" fmla="*/ 3 h 214"/>
                  <a:gd name="T26" fmla="*/ 249 w 290"/>
                  <a:gd name="T27" fmla="*/ 9 h 214"/>
                  <a:gd name="T28" fmla="*/ 261 w 290"/>
                  <a:gd name="T29" fmla="*/ 15 h 214"/>
                  <a:gd name="T30" fmla="*/ 271 w 290"/>
                  <a:gd name="T31" fmla="*/ 22 h 214"/>
                  <a:gd name="T32" fmla="*/ 278 w 290"/>
                  <a:gd name="T33" fmla="*/ 28 h 214"/>
                  <a:gd name="T34" fmla="*/ 287 w 290"/>
                  <a:gd name="T35" fmla="*/ 39 h 214"/>
                  <a:gd name="T36" fmla="*/ 287 w 290"/>
                  <a:gd name="T37" fmla="*/ 39 h 214"/>
                  <a:gd name="T38" fmla="*/ 278 w 290"/>
                  <a:gd name="T39" fmla="*/ 29 h 214"/>
                  <a:gd name="T40" fmla="*/ 270 w 290"/>
                  <a:gd name="T41" fmla="*/ 23 h 214"/>
                  <a:gd name="T42" fmla="*/ 261 w 290"/>
                  <a:gd name="T43" fmla="*/ 17 h 214"/>
                  <a:gd name="T44" fmla="*/ 249 w 290"/>
                  <a:gd name="T45" fmla="*/ 11 h 214"/>
                  <a:gd name="T46" fmla="*/ 227 w 290"/>
                  <a:gd name="T47" fmla="*/ 5 h 214"/>
                  <a:gd name="T48" fmla="*/ 203 w 290"/>
                  <a:gd name="T49" fmla="*/ 3 h 214"/>
                  <a:gd name="T50" fmla="*/ 185 w 290"/>
                  <a:gd name="T51" fmla="*/ 4 h 214"/>
                  <a:gd name="T52" fmla="*/ 176 w 290"/>
                  <a:gd name="T53" fmla="*/ 5 h 214"/>
                  <a:gd name="T54" fmla="*/ 130 w 290"/>
                  <a:gd name="T55" fmla="*/ 18 h 214"/>
                  <a:gd name="T56" fmla="*/ 62 w 290"/>
                  <a:gd name="T57" fmla="*/ 60 h 214"/>
                  <a:gd name="T58" fmla="*/ 30 w 290"/>
                  <a:gd name="T59" fmla="*/ 96 h 214"/>
                  <a:gd name="T60" fmla="*/ 25 w 290"/>
                  <a:gd name="T61" fmla="*/ 104 h 214"/>
                  <a:gd name="T62" fmla="*/ 16 w 290"/>
                  <a:gd name="T63" fmla="*/ 119 h 214"/>
                  <a:gd name="T64" fmla="*/ 7 w 290"/>
                  <a:gd name="T65" fmla="*/ 142 h 214"/>
                  <a:gd name="T66" fmla="*/ 3 w 290"/>
                  <a:gd name="T67" fmla="*/ 164 h 214"/>
                  <a:gd name="T68" fmla="*/ 2 w 290"/>
                  <a:gd name="T69" fmla="*/ 177 h 214"/>
                  <a:gd name="T70" fmla="*/ 3 w 290"/>
                  <a:gd name="T71" fmla="*/ 188 h 214"/>
                  <a:gd name="T72" fmla="*/ 6 w 290"/>
                  <a:gd name="T73" fmla="*/ 197 h 214"/>
                  <a:gd name="T74" fmla="*/ 11 w 290"/>
                  <a:gd name="T75" fmla="*/ 21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0" h="214">
                    <a:moveTo>
                      <a:pt x="13" y="214"/>
                    </a:moveTo>
                    <a:cubicBezTo>
                      <a:pt x="13" y="214"/>
                      <a:pt x="12" y="213"/>
                      <a:pt x="11" y="210"/>
                    </a:cubicBezTo>
                    <a:cubicBezTo>
                      <a:pt x="10" y="209"/>
                      <a:pt x="9" y="207"/>
                      <a:pt x="8" y="205"/>
                    </a:cubicBezTo>
                    <a:cubicBezTo>
                      <a:pt x="7" y="203"/>
                      <a:pt x="6" y="200"/>
                      <a:pt x="5" y="198"/>
                    </a:cubicBezTo>
                    <a:cubicBezTo>
                      <a:pt x="5" y="196"/>
                      <a:pt x="4" y="195"/>
                      <a:pt x="3" y="193"/>
                    </a:cubicBezTo>
                    <a:cubicBezTo>
                      <a:pt x="3" y="192"/>
                      <a:pt x="3" y="190"/>
                      <a:pt x="2" y="188"/>
                    </a:cubicBezTo>
                    <a:cubicBezTo>
                      <a:pt x="2" y="186"/>
                      <a:pt x="2" y="185"/>
                      <a:pt x="1" y="183"/>
                    </a:cubicBezTo>
                    <a:cubicBezTo>
                      <a:pt x="1" y="181"/>
                      <a:pt x="1" y="179"/>
                      <a:pt x="1" y="177"/>
                    </a:cubicBezTo>
                    <a:cubicBezTo>
                      <a:pt x="1" y="175"/>
                      <a:pt x="0" y="172"/>
                      <a:pt x="0" y="170"/>
                    </a:cubicBezTo>
                    <a:cubicBezTo>
                      <a:pt x="0" y="168"/>
                      <a:pt x="1" y="166"/>
                      <a:pt x="1" y="163"/>
                    </a:cubicBezTo>
                    <a:cubicBezTo>
                      <a:pt x="1" y="159"/>
                      <a:pt x="2" y="154"/>
                      <a:pt x="3" y="149"/>
                    </a:cubicBezTo>
                    <a:cubicBezTo>
                      <a:pt x="3" y="146"/>
                      <a:pt x="4" y="144"/>
                      <a:pt x="5" y="141"/>
                    </a:cubicBezTo>
                    <a:cubicBezTo>
                      <a:pt x="5" y="139"/>
                      <a:pt x="6" y="136"/>
                      <a:pt x="7" y="133"/>
                    </a:cubicBezTo>
                    <a:cubicBezTo>
                      <a:pt x="9" y="128"/>
                      <a:pt x="11" y="123"/>
                      <a:pt x="13" y="118"/>
                    </a:cubicBezTo>
                    <a:cubicBezTo>
                      <a:pt x="15" y="115"/>
                      <a:pt x="16" y="112"/>
                      <a:pt x="17" y="110"/>
                    </a:cubicBezTo>
                    <a:cubicBezTo>
                      <a:pt x="19" y="107"/>
                      <a:pt x="20" y="104"/>
                      <a:pt x="22" y="102"/>
                    </a:cubicBezTo>
                    <a:cubicBezTo>
                      <a:pt x="24" y="98"/>
                      <a:pt x="24" y="98"/>
                      <a:pt x="24" y="98"/>
                    </a:cubicBezTo>
                    <a:cubicBezTo>
                      <a:pt x="27" y="94"/>
                      <a:pt x="27" y="94"/>
                      <a:pt x="27" y="94"/>
                    </a:cubicBezTo>
                    <a:cubicBezTo>
                      <a:pt x="29" y="91"/>
                      <a:pt x="31" y="89"/>
                      <a:pt x="33" y="86"/>
                    </a:cubicBezTo>
                    <a:cubicBezTo>
                      <a:pt x="41" y="76"/>
                      <a:pt x="49" y="66"/>
                      <a:pt x="60" y="58"/>
                    </a:cubicBezTo>
                    <a:cubicBezTo>
                      <a:pt x="69" y="48"/>
                      <a:pt x="81" y="41"/>
                      <a:pt x="92" y="33"/>
                    </a:cubicBezTo>
                    <a:cubicBezTo>
                      <a:pt x="104" y="26"/>
                      <a:pt x="116" y="20"/>
                      <a:pt x="128" y="15"/>
                    </a:cubicBezTo>
                    <a:cubicBezTo>
                      <a:pt x="141" y="10"/>
                      <a:pt x="154" y="6"/>
                      <a:pt x="166" y="4"/>
                    </a:cubicBezTo>
                    <a:cubicBezTo>
                      <a:pt x="179" y="1"/>
                      <a:pt x="191" y="0"/>
                      <a:pt x="203" y="0"/>
                    </a:cubicBezTo>
                    <a:cubicBezTo>
                      <a:pt x="209" y="0"/>
                      <a:pt x="214" y="1"/>
                      <a:pt x="220" y="1"/>
                    </a:cubicBezTo>
                    <a:cubicBezTo>
                      <a:pt x="223" y="2"/>
                      <a:pt x="225" y="2"/>
                      <a:pt x="228" y="3"/>
                    </a:cubicBezTo>
                    <a:cubicBezTo>
                      <a:pt x="231" y="3"/>
                      <a:pt x="233" y="4"/>
                      <a:pt x="236" y="5"/>
                    </a:cubicBezTo>
                    <a:cubicBezTo>
                      <a:pt x="240" y="6"/>
                      <a:pt x="245" y="7"/>
                      <a:pt x="249" y="9"/>
                    </a:cubicBezTo>
                    <a:cubicBezTo>
                      <a:pt x="252" y="10"/>
                      <a:pt x="254" y="11"/>
                      <a:pt x="256" y="12"/>
                    </a:cubicBezTo>
                    <a:cubicBezTo>
                      <a:pt x="258" y="13"/>
                      <a:pt x="259" y="14"/>
                      <a:pt x="261" y="15"/>
                    </a:cubicBezTo>
                    <a:cubicBezTo>
                      <a:pt x="263" y="16"/>
                      <a:pt x="265" y="17"/>
                      <a:pt x="266" y="18"/>
                    </a:cubicBezTo>
                    <a:cubicBezTo>
                      <a:pt x="268" y="20"/>
                      <a:pt x="269" y="21"/>
                      <a:pt x="271" y="22"/>
                    </a:cubicBezTo>
                    <a:cubicBezTo>
                      <a:pt x="272" y="23"/>
                      <a:pt x="274" y="24"/>
                      <a:pt x="275" y="25"/>
                    </a:cubicBezTo>
                    <a:cubicBezTo>
                      <a:pt x="276" y="26"/>
                      <a:pt x="277" y="27"/>
                      <a:pt x="278" y="28"/>
                    </a:cubicBezTo>
                    <a:cubicBezTo>
                      <a:pt x="280" y="31"/>
                      <a:pt x="282" y="32"/>
                      <a:pt x="284" y="34"/>
                    </a:cubicBezTo>
                    <a:cubicBezTo>
                      <a:pt x="285" y="36"/>
                      <a:pt x="286" y="38"/>
                      <a:pt x="287" y="39"/>
                    </a:cubicBezTo>
                    <a:cubicBezTo>
                      <a:pt x="289" y="42"/>
                      <a:pt x="290" y="43"/>
                      <a:pt x="290" y="43"/>
                    </a:cubicBezTo>
                    <a:cubicBezTo>
                      <a:pt x="290" y="43"/>
                      <a:pt x="289" y="42"/>
                      <a:pt x="287" y="39"/>
                    </a:cubicBezTo>
                    <a:cubicBezTo>
                      <a:pt x="286" y="38"/>
                      <a:pt x="285" y="36"/>
                      <a:pt x="283" y="34"/>
                    </a:cubicBezTo>
                    <a:cubicBezTo>
                      <a:pt x="282" y="33"/>
                      <a:pt x="280" y="31"/>
                      <a:pt x="278" y="29"/>
                    </a:cubicBezTo>
                    <a:cubicBezTo>
                      <a:pt x="277" y="28"/>
                      <a:pt x="276" y="27"/>
                      <a:pt x="274" y="26"/>
                    </a:cubicBezTo>
                    <a:cubicBezTo>
                      <a:pt x="273" y="25"/>
                      <a:pt x="272" y="24"/>
                      <a:pt x="270" y="23"/>
                    </a:cubicBezTo>
                    <a:cubicBezTo>
                      <a:pt x="269" y="22"/>
                      <a:pt x="267" y="21"/>
                      <a:pt x="266" y="19"/>
                    </a:cubicBezTo>
                    <a:cubicBezTo>
                      <a:pt x="264" y="19"/>
                      <a:pt x="262" y="18"/>
                      <a:pt x="261" y="17"/>
                    </a:cubicBezTo>
                    <a:cubicBezTo>
                      <a:pt x="259" y="16"/>
                      <a:pt x="257" y="14"/>
                      <a:pt x="255" y="14"/>
                    </a:cubicBezTo>
                    <a:cubicBezTo>
                      <a:pt x="253" y="13"/>
                      <a:pt x="251" y="12"/>
                      <a:pt x="249" y="11"/>
                    </a:cubicBezTo>
                    <a:cubicBezTo>
                      <a:pt x="245" y="9"/>
                      <a:pt x="240" y="8"/>
                      <a:pt x="235" y="7"/>
                    </a:cubicBezTo>
                    <a:cubicBezTo>
                      <a:pt x="233" y="6"/>
                      <a:pt x="230" y="6"/>
                      <a:pt x="227" y="5"/>
                    </a:cubicBezTo>
                    <a:cubicBezTo>
                      <a:pt x="225" y="5"/>
                      <a:pt x="222" y="4"/>
                      <a:pt x="220" y="4"/>
                    </a:cubicBezTo>
                    <a:cubicBezTo>
                      <a:pt x="214" y="4"/>
                      <a:pt x="209" y="3"/>
                      <a:pt x="203" y="3"/>
                    </a:cubicBezTo>
                    <a:cubicBezTo>
                      <a:pt x="200" y="3"/>
                      <a:pt x="197" y="3"/>
                      <a:pt x="194" y="3"/>
                    </a:cubicBezTo>
                    <a:cubicBezTo>
                      <a:pt x="191" y="4"/>
                      <a:pt x="188" y="4"/>
                      <a:pt x="185" y="4"/>
                    </a:cubicBezTo>
                    <a:cubicBezTo>
                      <a:pt x="181" y="5"/>
                      <a:pt x="181" y="5"/>
                      <a:pt x="181" y="5"/>
                    </a:cubicBezTo>
                    <a:cubicBezTo>
                      <a:pt x="176" y="5"/>
                      <a:pt x="176" y="5"/>
                      <a:pt x="176" y="5"/>
                    </a:cubicBezTo>
                    <a:cubicBezTo>
                      <a:pt x="173" y="6"/>
                      <a:pt x="170" y="7"/>
                      <a:pt x="167" y="7"/>
                    </a:cubicBezTo>
                    <a:cubicBezTo>
                      <a:pt x="155" y="10"/>
                      <a:pt x="142" y="13"/>
                      <a:pt x="130" y="18"/>
                    </a:cubicBezTo>
                    <a:cubicBezTo>
                      <a:pt x="118" y="23"/>
                      <a:pt x="106" y="30"/>
                      <a:pt x="94" y="37"/>
                    </a:cubicBezTo>
                    <a:cubicBezTo>
                      <a:pt x="83" y="44"/>
                      <a:pt x="72" y="52"/>
                      <a:pt x="62" y="60"/>
                    </a:cubicBezTo>
                    <a:cubicBezTo>
                      <a:pt x="52" y="69"/>
                      <a:pt x="43" y="79"/>
                      <a:pt x="35" y="88"/>
                    </a:cubicBezTo>
                    <a:cubicBezTo>
                      <a:pt x="34" y="91"/>
                      <a:pt x="32" y="93"/>
                      <a:pt x="30" y="96"/>
                    </a:cubicBezTo>
                    <a:cubicBezTo>
                      <a:pt x="27" y="100"/>
                      <a:pt x="27" y="100"/>
                      <a:pt x="27" y="100"/>
                    </a:cubicBezTo>
                    <a:cubicBezTo>
                      <a:pt x="25" y="104"/>
                      <a:pt x="25" y="104"/>
                      <a:pt x="25" y="104"/>
                    </a:cubicBezTo>
                    <a:cubicBezTo>
                      <a:pt x="23" y="106"/>
                      <a:pt x="22" y="109"/>
                      <a:pt x="20" y="111"/>
                    </a:cubicBezTo>
                    <a:cubicBezTo>
                      <a:pt x="19" y="114"/>
                      <a:pt x="17" y="116"/>
                      <a:pt x="16" y="119"/>
                    </a:cubicBezTo>
                    <a:cubicBezTo>
                      <a:pt x="13" y="124"/>
                      <a:pt x="11" y="129"/>
                      <a:pt x="9" y="134"/>
                    </a:cubicBezTo>
                    <a:cubicBezTo>
                      <a:pt x="8" y="137"/>
                      <a:pt x="8" y="139"/>
                      <a:pt x="7" y="142"/>
                    </a:cubicBezTo>
                    <a:cubicBezTo>
                      <a:pt x="6" y="144"/>
                      <a:pt x="5" y="147"/>
                      <a:pt x="5" y="149"/>
                    </a:cubicBezTo>
                    <a:cubicBezTo>
                      <a:pt x="4" y="154"/>
                      <a:pt x="3" y="159"/>
                      <a:pt x="3" y="164"/>
                    </a:cubicBezTo>
                    <a:cubicBezTo>
                      <a:pt x="2" y="166"/>
                      <a:pt x="2" y="168"/>
                      <a:pt x="2" y="170"/>
                    </a:cubicBezTo>
                    <a:cubicBezTo>
                      <a:pt x="2" y="172"/>
                      <a:pt x="2" y="174"/>
                      <a:pt x="2" y="177"/>
                    </a:cubicBezTo>
                    <a:cubicBezTo>
                      <a:pt x="2" y="179"/>
                      <a:pt x="2" y="181"/>
                      <a:pt x="2" y="182"/>
                    </a:cubicBezTo>
                    <a:cubicBezTo>
                      <a:pt x="3" y="184"/>
                      <a:pt x="3" y="186"/>
                      <a:pt x="3" y="188"/>
                    </a:cubicBezTo>
                    <a:cubicBezTo>
                      <a:pt x="4" y="190"/>
                      <a:pt x="4" y="191"/>
                      <a:pt x="4" y="193"/>
                    </a:cubicBezTo>
                    <a:cubicBezTo>
                      <a:pt x="5" y="195"/>
                      <a:pt x="5" y="196"/>
                      <a:pt x="6" y="197"/>
                    </a:cubicBezTo>
                    <a:cubicBezTo>
                      <a:pt x="7" y="200"/>
                      <a:pt x="7" y="203"/>
                      <a:pt x="8" y="205"/>
                    </a:cubicBezTo>
                    <a:cubicBezTo>
                      <a:pt x="9" y="207"/>
                      <a:pt x="10" y="209"/>
                      <a:pt x="11" y="210"/>
                    </a:cubicBezTo>
                    <a:cubicBezTo>
                      <a:pt x="12" y="213"/>
                      <a:pt x="13" y="214"/>
                      <a:pt x="13" y="214"/>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95"/>
              <p:cNvSpPr>
                <a:spLocks/>
              </p:cNvSpPr>
              <p:nvPr/>
            </p:nvSpPr>
            <p:spPr bwMode="auto">
              <a:xfrm>
                <a:off x="1285" y="5484"/>
                <a:ext cx="442" cy="407"/>
              </a:xfrm>
              <a:custGeom>
                <a:avLst/>
                <a:gdLst>
                  <a:gd name="T0" fmla="*/ 14 w 187"/>
                  <a:gd name="T1" fmla="*/ 0 h 172"/>
                  <a:gd name="T2" fmla="*/ 12 w 187"/>
                  <a:gd name="T3" fmla="*/ 3 h 172"/>
                  <a:gd name="T4" fmla="*/ 8 w 187"/>
                  <a:gd name="T5" fmla="*/ 11 h 172"/>
                  <a:gd name="T6" fmla="*/ 4 w 187"/>
                  <a:gd name="T7" fmla="*/ 23 h 172"/>
                  <a:gd name="T8" fmla="*/ 3 w 187"/>
                  <a:gd name="T9" fmla="*/ 41 h 172"/>
                  <a:gd name="T10" fmla="*/ 13 w 187"/>
                  <a:gd name="T11" fmla="*/ 59 h 172"/>
                  <a:gd name="T12" fmla="*/ 30 w 187"/>
                  <a:gd name="T13" fmla="*/ 73 h 172"/>
                  <a:gd name="T14" fmla="*/ 75 w 187"/>
                  <a:gd name="T15" fmla="*/ 95 h 172"/>
                  <a:gd name="T16" fmla="*/ 100 w 187"/>
                  <a:gd name="T17" fmla="*/ 105 h 172"/>
                  <a:gd name="T18" fmla="*/ 123 w 187"/>
                  <a:gd name="T19" fmla="*/ 115 h 172"/>
                  <a:gd name="T20" fmla="*/ 161 w 187"/>
                  <a:gd name="T21" fmla="*/ 137 h 172"/>
                  <a:gd name="T22" fmla="*/ 182 w 187"/>
                  <a:gd name="T23" fmla="*/ 161 h 172"/>
                  <a:gd name="T24" fmla="*/ 186 w 187"/>
                  <a:gd name="T25" fmla="*/ 169 h 172"/>
                  <a:gd name="T26" fmla="*/ 187 w 187"/>
                  <a:gd name="T27" fmla="*/ 172 h 172"/>
                  <a:gd name="T28" fmla="*/ 186 w 187"/>
                  <a:gd name="T29" fmla="*/ 169 h 172"/>
                  <a:gd name="T30" fmla="*/ 182 w 187"/>
                  <a:gd name="T31" fmla="*/ 161 h 172"/>
                  <a:gd name="T32" fmla="*/ 160 w 187"/>
                  <a:gd name="T33" fmla="*/ 139 h 172"/>
                  <a:gd name="T34" fmla="*/ 121 w 187"/>
                  <a:gd name="T35" fmla="*/ 118 h 172"/>
                  <a:gd name="T36" fmla="*/ 98 w 187"/>
                  <a:gd name="T37" fmla="*/ 108 h 172"/>
                  <a:gd name="T38" fmla="*/ 74 w 187"/>
                  <a:gd name="T39" fmla="*/ 99 h 172"/>
                  <a:gd name="T40" fmla="*/ 28 w 187"/>
                  <a:gd name="T41" fmla="*/ 76 h 172"/>
                  <a:gd name="T42" fmla="*/ 10 w 187"/>
                  <a:gd name="T43" fmla="*/ 60 h 172"/>
                  <a:gd name="T44" fmla="*/ 1 w 187"/>
                  <a:gd name="T45" fmla="*/ 41 h 172"/>
                  <a:gd name="T46" fmla="*/ 2 w 187"/>
                  <a:gd name="T47" fmla="*/ 23 h 172"/>
                  <a:gd name="T48" fmla="*/ 7 w 187"/>
                  <a:gd name="T49" fmla="*/ 10 h 172"/>
                  <a:gd name="T50" fmla="*/ 12 w 187"/>
                  <a:gd name="T51" fmla="*/ 3 h 172"/>
                  <a:gd name="T52" fmla="*/ 14 w 187"/>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7" h="172">
                    <a:moveTo>
                      <a:pt x="14" y="0"/>
                    </a:moveTo>
                    <a:cubicBezTo>
                      <a:pt x="14" y="0"/>
                      <a:pt x="13" y="1"/>
                      <a:pt x="12" y="3"/>
                    </a:cubicBezTo>
                    <a:cubicBezTo>
                      <a:pt x="11" y="5"/>
                      <a:pt x="10" y="7"/>
                      <a:pt x="8" y="11"/>
                    </a:cubicBezTo>
                    <a:cubicBezTo>
                      <a:pt x="6" y="14"/>
                      <a:pt x="5" y="18"/>
                      <a:pt x="4" y="23"/>
                    </a:cubicBezTo>
                    <a:cubicBezTo>
                      <a:pt x="2" y="28"/>
                      <a:pt x="2" y="34"/>
                      <a:pt x="3" y="41"/>
                    </a:cubicBezTo>
                    <a:cubicBezTo>
                      <a:pt x="5" y="47"/>
                      <a:pt x="8" y="53"/>
                      <a:pt x="13" y="59"/>
                    </a:cubicBezTo>
                    <a:cubicBezTo>
                      <a:pt x="17" y="64"/>
                      <a:pt x="23" y="69"/>
                      <a:pt x="30" y="73"/>
                    </a:cubicBezTo>
                    <a:cubicBezTo>
                      <a:pt x="43" y="82"/>
                      <a:pt x="59" y="89"/>
                      <a:pt x="75" y="95"/>
                    </a:cubicBezTo>
                    <a:cubicBezTo>
                      <a:pt x="83" y="99"/>
                      <a:pt x="92" y="102"/>
                      <a:pt x="100" y="105"/>
                    </a:cubicBezTo>
                    <a:cubicBezTo>
                      <a:pt x="108" y="108"/>
                      <a:pt x="115" y="111"/>
                      <a:pt x="123" y="115"/>
                    </a:cubicBezTo>
                    <a:cubicBezTo>
                      <a:pt x="138" y="121"/>
                      <a:pt x="151" y="129"/>
                      <a:pt x="161" y="137"/>
                    </a:cubicBezTo>
                    <a:cubicBezTo>
                      <a:pt x="172" y="145"/>
                      <a:pt x="179" y="154"/>
                      <a:pt x="182" y="161"/>
                    </a:cubicBezTo>
                    <a:cubicBezTo>
                      <a:pt x="184" y="164"/>
                      <a:pt x="185" y="167"/>
                      <a:pt x="186" y="169"/>
                    </a:cubicBezTo>
                    <a:cubicBezTo>
                      <a:pt x="186" y="171"/>
                      <a:pt x="187" y="172"/>
                      <a:pt x="187" y="172"/>
                    </a:cubicBezTo>
                    <a:cubicBezTo>
                      <a:pt x="187" y="172"/>
                      <a:pt x="186" y="171"/>
                      <a:pt x="186" y="169"/>
                    </a:cubicBezTo>
                    <a:cubicBezTo>
                      <a:pt x="185" y="167"/>
                      <a:pt x="184" y="164"/>
                      <a:pt x="182" y="161"/>
                    </a:cubicBezTo>
                    <a:cubicBezTo>
                      <a:pt x="178" y="155"/>
                      <a:pt x="170" y="147"/>
                      <a:pt x="160" y="139"/>
                    </a:cubicBezTo>
                    <a:cubicBezTo>
                      <a:pt x="149" y="132"/>
                      <a:pt x="136" y="125"/>
                      <a:pt x="121" y="118"/>
                    </a:cubicBezTo>
                    <a:cubicBezTo>
                      <a:pt x="114" y="115"/>
                      <a:pt x="106" y="111"/>
                      <a:pt x="98" y="108"/>
                    </a:cubicBezTo>
                    <a:cubicBezTo>
                      <a:pt x="90" y="105"/>
                      <a:pt x="82" y="102"/>
                      <a:pt x="74" y="99"/>
                    </a:cubicBezTo>
                    <a:cubicBezTo>
                      <a:pt x="58" y="93"/>
                      <a:pt x="42" y="86"/>
                      <a:pt x="28" y="76"/>
                    </a:cubicBezTo>
                    <a:cubicBezTo>
                      <a:pt x="21" y="72"/>
                      <a:pt x="15" y="66"/>
                      <a:pt x="10" y="60"/>
                    </a:cubicBezTo>
                    <a:cubicBezTo>
                      <a:pt x="5" y="54"/>
                      <a:pt x="2" y="48"/>
                      <a:pt x="1" y="41"/>
                    </a:cubicBezTo>
                    <a:cubicBezTo>
                      <a:pt x="0" y="34"/>
                      <a:pt x="1" y="28"/>
                      <a:pt x="2" y="23"/>
                    </a:cubicBezTo>
                    <a:cubicBezTo>
                      <a:pt x="4" y="18"/>
                      <a:pt x="6" y="14"/>
                      <a:pt x="7" y="10"/>
                    </a:cubicBezTo>
                    <a:cubicBezTo>
                      <a:pt x="9" y="7"/>
                      <a:pt x="11" y="4"/>
                      <a:pt x="12" y="3"/>
                    </a:cubicBezTo>
                    <a:cubicBezTo>
                      <a:pt x="13" y="1"/>
                      <a:pt x="14" y="0"/>
                      <a:pt x="14" y="0"/>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96"/>
              <p:cNvSpPr>
                <a:spLocks/>
              </p:cNvSpPr>
              <p:nvPr/>
            </p:nvSpPr>
            <p:spPr bwMode="auto">
              <a:xfrm>
                <a:off x="1001" y="5685"/>
                <a:ext cx="267" cy="568"/>
              </a:xfrm>
              <a:custGeom>
                <a:avLst/>
                <a:gdLst>
                  <a:gd name="T0" fmla="*/ 0 w 113"/>
                  <a:gd name="T1" fmla="*/ 3 h 240"/>
                  <a:gd name="T2" fmla="*/ 3 w 113"/>
                  <a:gd name="T3" fmla="*/ 2 h 240"/>
                  <a:gd name="T4" fmla="*/ 12 w 113"/>
                  <a:gd name="T5" fmla="*/ 1 h 240"/>
                  <a:gd name="T6" fmla="*/ 26 w 113"/>
                  <a:gd name="T7" fmla="*/ 3 h 240"/>
                  <a:gd name="T8" fmla="*/ 38 w 113"/>
                  <a:gd name="T9" fmla="*/ 18 h 240"/>
                  <a:gd name="T10" fmla="*/ 45 w 113"/>
                  <a:gd name="T11" fmla="*/ 39 h 240"/>
                  <a:gd name="T12" fmla="*/ 48 w 113"/>
                  <a:gd name="T13" fmla="*/ 64 h 240"/>
                  <a:gd name="T14" fmla="*/ 51 w 113"/>
                  <a:gd name="T15" fmla="*/ 117 h 240"/>
                  <a:gd name="T16" fmla="*/ 54 w 113"/>
                  <a:gd name="T17" fmla="*/ 144 h 240"/>
                  <a:gd name="T18" fmla="*/ 59 w 113"/>
                  <a:gd name="T19" fmla="*/ 169 h 240"/>
                  <a:gd name="T20" fmla="*/ 68 w 113"/>
                  <a:gd name="T21" fmla="*/ 192 h 240"/>
                  <a:gd name="T22" fmla="*/ 80 w 113"/>
                  <a:gd name="T23" fmla="*/ 210 h 240"/>
                  <a:gd name="T24" fmla="*/ 103 w 113"/>
                  <a:gd name="T25" fmla="*/ 233 h 240"/>
                  <a:gd name="T26" fmla="*/ 111 w 113"/>
                  <a:gd name="T27" fmla="*/ 238 h 240"/>
                  <a:gd name="T28" fmla="*/ 113 w 113"/>
                  <a:gd name="T29" fmla="*/ 240 h 240"/>
                  <a:gd name="T30" fmla="*/ 110 w 113"/>
                  <a:gd name="T31" fmla="*/ 238 h 240"/>
                  <a:gd name="T32" fmla="*/ 102 w 113"/>
                  <a:gd name="T33" fmla="*/ 234 h 240"/>
                  <a:gd name="T34" fmla="*/ 91 w 113"/>
                  <a:gd name="T35" fmla="*/ 225 h 240"/>
                  <a:gd name="T36" fmla="*/ 78 w 113"/>
                  <a:gd name="T37" fmla="*/ 212 h 240"/>
                  <a:gd name="T38" fmla="*/ 66 w 113"/>
                  <a:gd name="T39" fmla="*/ 193 h 240"/>
                  <a:gd name="T40" fmla="*/ 56 w 113"/>
                  <a:gd name="T41" fmla="*/ 170 h 240"/>
                  <a:gd name="T42" fmla="*/ 50 w 113"/>
                  <a:gd name="T43" fmla="*/ 144 h 240"/>
                  <a:gd name="T44" fmla="*/ 47 w 113"/>
                  <a:gd name="T45" fmla="*/ 117 h 240"/>
                  <a:gd name="T46" fmla="*/ 44 w 113"/>
                  <a:gd name="T47" fmla="*/ 64 h 240"/>
                  <a:gd name="T48" fmla="*/ 36 w 113"/>
                  <a:gd name="T49" fmla="*/ 19 h 240"/>
                  <a:gd name="T50" fmla="*/ 25 w 113"/>
                  <a:gd name="T51" fmla="*/ 5 h 240"/>
                  <a:gd name="T52" fmla="*/ 12 w 113"/>
                  <a:gd name="T53" fmla="*/ 1 h 240"/>
                  <a:gd name="T54" fmla="*/ 3 w 113"/>
                  <a:gd name="T55" fmla="*/ 2 h 240"/>
                  <a:gd name="T56" fmla="*/ 0 w 113"/>
                  <a:gd name="T57" fmla="*/ 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240">
                    <a:moveTo>
                      <a:pt x="0" y="3"/>
                    </a:moveTo>
                    <a:cubicBezTo>
                      <a:pt x="0" y="3"/>
                      <a:pt x="1" y="3"/>
                      <a:pt x="3" y="2"/>
                    </a:cubicBezTo>
                    <a:cubicBezTo>
                      <a:pt x="5" y="2"/>
                      <a:pt x="8" y="1"/>
                      <a:pt x="12" y="1"/>
                    </a:cubicBezTo>
                    <a:cubicBezTo>
                      <a:pt x="16" y="0"/>
                      <a:pt x="21" y="1"/>
                      <a:pt x="26" y="3"/>
                    </a:cubicBezTo>
                    <a:cubicBezTo>
                      <a:pt x="31" y="6"/>
                      <a:pt x="35" y="11"/>
                      <a:pt x="38" y="18"/>
                    </a:cubicBezTo>
                    <a:cubicBezTo>
                      <a:pt x="41" y="24"/>
                      <a:pt x="43" y="31"/>
                      <a:pt x="45" y="39"/>
                    </a:cubicBezTo>
                    <a:cubicBezTo>
                      <a:pt x="46" y="47"/>
                      <a:pt x="47" y="55"/>
                      <a:pt x="48" y="64"/>
                    </a:cubicBezTo>
                    <a:cubicBezTo>
                      <a:pt x="49" y="81"/>
                      <a:pt x="50" y="99"/>
                      <a:pt x="51" y="117"/>
                    </a:cubicBezTo>
                    <a:cubicBezTo>
                      <a:pt x="52" y="126"/>
                      <a:pt x="52" y="135"/>
                      <a:pt x="54" y="144"/>
                    </a:cubicBezTo>
                    <a:cubicBezTo>
                      <a:pt x="55" y="153"/>
                      <a:pt x="57" y="161"/>
                      <a:pt x="59" y="169"/>
                    </a:cubicBezTo>
                    <a:cubicBezTo>
                      <a:pt x="62" y="177"/>
                      <a:pt x="65" y="185"/>
                      <a:pt x="68" y="192"/>
                    </a:cubicBezTo>
                    <a:cubicBezTo>
                      <a:pt x="72" y="199"/>
                      <a:pt x="76" y="205"/>
                      <a:pt x="80" y="210"/>
                    </a:cubicBezTo>
                    <a:cubicBezTo>
                      <a:pt x="88" y="221"/>
                      <a:pt x="96" y="228"/>
                      <a:pt x="103" y="233"/>
                    </a:cubicBezTo>
                    <a:cubicBezTo>
                      <a:pt x="106" y="235"/>
                      <a:pt x="109" y="237"/>
                      <a:pt x="111" y="238"/>
                    </a:cubicBezTo>
                    <a:cubicBezTo>
                      <a:pt x="112" y="239"/>
                      <a:pt x="113" y="240"/>
                      <a:pt x="113" y="240"/>
                    </a:cubicBezTo>
                    <a:cubicBezTo>
                      <a:pt x="113" y="240"/>
                      <a:pt x="112" y="239"/>
                      <a:pt x="110" y="238"/>
                    </a:cubicBezTo>
                    <a:cubicBezTo>
                      <a:pt x="108" y="237"/>
                      <a:pt x="106" y="236"/>
                      <a:pt x="102" y="234"/>
                    </a:cubicBezTo>
                    <a:cubicBezTo>
                      <a:pt x="99" y="232"/>
                      <a:pt x="95" y="229"/>
                      <a:pt x="91" y="225"/>
                    </a:cubicBezTo>
                    <a:cubicBezTo>
                      <a:pt x="87" y="221"/>
                      <a:pt x="82" y="217"/>
                      <a:pt x="78" y="212"/>
                    </a:cubicBezTo>
                    <a:cubicBezTo>
                      <a:pt x="73" y="206"/>
                      <a:pt x="69" y="200"/>
                      <a:pt x="66" y="193"/>
                    </a:cubicBezTo>
                    <a:cubicBezTo>
                      <a:pt x="62" y="186"/>
                      <a:pt x="59" y="178"/>
                      <a:pt x="56" y="170"/>
                    </a:cubicBezTo>
                    <a:cubicBezTo>
                      <a:pt x="53" y="162"/>
                      <a:pt x="51" y="153"/>
                      <a:pt x="50" y="144"/>
                    </a:cubicBezTo>
                    <a:cubicBezTo>
                      <a:pt x="48" y="135"/>
                      <a:pt x="47" y="126"/>
                      <a:pt x="47" y="117"/>
                    </a:cubicBezTo>
                    <a:cubicBezTo>
                      <a:pt x="46" y="99"/>
                      <a:pt x="46" y="81"/>
                      <a:pt x="44" y="64"/>
                    </a:cubicBezTo>
                    <a:cubicBezTo>
                      <a:pt x="43" y="47"/>
                      <a:pt x="42" y="31"/>
                      <a:pt x="36" y="19"/>
                    </a:cubicBezTo>
                    <a:cubicBezTo>
                      <a:pt x="34" y="13"/>
                      <a:pt x="30" y="8"/>
                      <a:pt x="25" y="5"/>
                    </a:cubicBezTo>
                    <a:cubicBezTo>
                      <a:pt x="21" y="2"/>
                      <a:pt x="16" y="1"/>
                      <a:pt x="12" y="1"/>
                    </a:cubicBezTo>
                    <a:cubicBezTo>
                      <a:pt x="8" y="1"/>
                      <a:pt x="5" y="2"/>
                      <a:pt x="3" y="2"/>
                    </a:cubicBezTo>
                    <a:cubicBezTo>
                      <a:pt x="1" y="3"/>
                      <a:pt x="0" y="3"/>
                      <a:pt x="0" y="3"/>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97"/>
              <p:cNvSpPr>
                <a:spLocks/>
              </p:cNvSpPr>
              <p:nvPr/>
            </p:nvSpPr>
            <p:spPr bwMode="auto">
              <a:xfrm>
                <a:off x="1138" y="5541"/>
                <a:ext cx="407" cy="655"/>
              </a:xfrm>
              <a:custGeom>
                <a:avLst/>
                <a:gdLst>
                  <a:gd name="T0" fmla="*/ 172 w 172"/>
                  <a:gd name="T1" fmla="*/ 277 h 277"/>
                  <a:gd name="T2" fmla="*/ 171 w 172"/>
                  <a:gd name="T3" fmla="*/ 277 h 277"/>
                  <a:gd name="T4" fmla="*/ 168 w 172"/>
                  <a:gd name="T5" fmla="*/ 276 h 277"/>
                  <a:gd name="T6" fmla="*/ 160 w 172"/>
                  <a:gd name="T7" fmla="*/ 270 h 277"/>
                  <a:gd name="T8" fmla="*/ 136 w 172"/>
                  <a:gd name="T9" fmla="*/ 241 h 277"/>
                  <a:gd name="T10" fmla="*/ 106 w 172"/>
                  <a:gd name="T11" fmla="*/ 198 h 277"/>
                  <a:gd name="T12" fmla="*/ 73 w 172"/>
                  <a:gd name="T13" fmla="*/ 147 h 277"/>
                  <a:gd name="T14" fmla="*/ 42 w 172"/>
                  <a:gd name="T15" fmla="*/ 95 h 277"/>
                  <a:gd name="T16" fmla="*/ 17 w 172"/>
                  <a:gd name="T17" fmla="*/ 48 h 277"/>
                  <a:gd name="T18" fmla="*/ 2 w 172"/>
                  <a:gd name="T19" fmla="*/ 14 h 277"/>
                  <a:gd name="T20" fmla="*/ 0 w 172"/>
                  <a:gd name="T21" fmla="*/ 4 h 277"/>
                  <a:gd name="T22" fmla="*/ 0 w 172"/>
                  <a:gd name="T23" fmla="*/ 1 h 277"/>
                  <a:gd name="T24" fmla="*/ 1 w 172"/>
                  <a:gd name="T25" fmla="*/ 0 h 277"/>
                  <a:gd name="T26" fmla="*/ 0 w 172"/>
                  <a:gd name="T27" fmla="*/ 1 h 277"/>
                  <a:gd name="T28" fmla="*/ 0 w 172"/>
                  <a:gd name="T29" fmla="*/ 4 h 277"/>
                  <a:gd name="T30" fmla="*/ 3 w 172"/>
                  <a:gd name="T31" fmla="*/ 14 h 277"/>
                  <a:gd name="T32" fmla="*/ 19 w 172"/>
                  <a:gd name="T33" fmla="*/ 47 h 277"/>
                  <a:gd name="T34" fmla="*/ 45 w 172"/>
                  <a:gd name="T35" fmla="*/ 93 h 277"/>
                  <a:gd name="T36" fmla="*/ 76 w 172"/>
                  <a:gd name="T37" fmla="*/ 145 h 277"/>
                  <a:gd name="T38" fmla="*/ 109 w 172"/>
                  <a:gd name="T39" fmla="*/ 196 h 277"/>
                  <a:gd name="T40" fmla="*/ 138 w 172"/>
                  <a:gd name="T41" fmla="*/ 240 h 277"/>
                  <a:gd name="T42" fmla="*/ 161 w 172"/>
                  <a:gd name="T43" fmla="*/ 269 h 277"/>
                  <a:gd name="T44" fmla="*/ 169 w 172"/>
                  <a:gd name="T45" fmla="*/ 276 h 277"/>
                  <a:gd name="T46" fmla="*/ 171 w 172"/>
                  <a:gd name="T47" fmla="*/ 277 h 277"/>
                  <a:gd name="T48" fmla="*/ 172 w 172"/>
                  <a:gd name="T49"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77">
                    <a:moveTo>
                      <a:pt x="172" y="277"/>
                    </a:moveTo>
                    <a:cubicBezTo>
                      <a:pt x="172" y="277"/>
                      <a:pt x="172" y="277"/>
                      <a:pt x="171" y="277"/>
                    </a:cubicBezTo>
                    <a:cubicBezTo>
                      <a:pt x="170" y="277"/>
                      <a:pt x="170" y="277"/>
                      <a:pt x="168" y="276"/>
                    </a:cubicBezTo>
                    <a:cubicBezTo>
                      <a:pt x="166" y="275"/>
                      <a:pt x="164" y="273"/>
                      <a:pt x="160" y="270"/>
                    </a:cubicBezTo>
                    <a:cubicBezTo>
                      <a:pt x="154" y="263"/>
                      <a:pt x="146" y="253"/>
                      <a:pt x="136" y="241"/>
                    </a:cubicBezTo>
                    <a:cubicBezTo>
                      <a:pt x="127" y="229"/>
                      <a:pt x="116" y="214"/>
                      <a:pt x="106" y="198"/>
                    </a:cubicBezTo>
                    <a:cubicBezTo>
                      <a:pt x="95" y="182"/>
                      <a:pt x="84" y="165"/>
                      <a:pt x="73" y="147"/>
                    </a:cubicBezTo>
                    <a:cubicBezTo>
                      <a:pt x="62" y="130"/>
                      <a:pt x="51" y="112"/>
                      <a:pt x="42" y="95"/>
                    </a:cubicBezTo>
                    <a:cubicBezTo>
                      <a:pt x="32" y="78"/>
                      <a:pt x="24" y="62"/>
                      <a:pt x="17" y="48"/>
                    </a:cubicBezTo>
                    <a:cubicBezTo>
                      <a:pt x="10" y="34"/>
                      <a:pt x="5" y="23"/>
                      <a:pt x="2" y="14"/>
                    </a:cubicBezTo>
                    <a:cubicBezTo>
                      <a:pt x="1" y="10"/>
                      <a:pt x="0" y="6"/>
                      <a:pt x="0" y="4"/>
                    </a:cubicBezTo>
                    <a:cubicBezTo>
                      <a:pt x="0" y="3"/>
                      <a:pt x="0" y="2"/>
                      <a:pt x="0" y="1"/>
                    </a:cubicBezTo>
                    <a:cubicBezTo>
                      <a:pt x="0" y="1"/>
                      <a:pt x="1" y="0"/>
                      <a:pt x="1" y="0"/>
                    </a:cubicBezTo>
                    <a:cubicBezTo>
                      <a:pt x="1" y="0"/>
                      <a:pt x="0" y="1"/>
                      <a:pt x="0" y="1"/>
                    </a:cubicBezTo>
                    <a:cubicBezTo>
                      <a:pt x="0" y="2"/>
                      <a:pt x="0" y="3"/>
                      <a:pt x="0" y="4"/>
                    </a:cubicBezTo>
                    <a:cubicBezTo>
                      <a:pt x="0" y="6"/>
                      <a:pt x="1" y="10"/>
                      <a:pt x="3" y="14"/>
                    </a:cubicBezTo>
                    <a:cubicBezTo>
                      <a:pt x="6" y="22"/>
                      <a:pt x="12" y="34"/>
                      <a:pt x="19" y="47"/>
                    </a:cubicBezTo>
                    <a:cubicBezTo>
                      <a:pt x="26" y="61"/>
                      <a:pt x="35" y="77"/>
                      <a:pt x="45" y="93"/>
                    </a:cubicBezTo>
                    <a:cubicBezTo>
                      <a:pt x="55" y="110"/>
                      <a:pt x="65" y="128"/>
                      <a:pt x="76" y="145"/>
                    </a:cubicBezTo>
                    <a:cubicBezTo>
                      <a:pt x="87" y="163"/>
                      <a:pt x="98" y="180"/>
                      <a:pt x="109" y="196"/>
                    </a:cubicBezTo>
                    <a:cubicBezTo>
                      <a:pt x="119" y="212"/>
                      <a:pt x="129" y="227"/>
                      <a:pt x="138" y="240"/>
                    </a:cubicBezTo>
                    <a:cubicBezTo>
                      <a:pt x="147" y="252"/>
                      <a:pt x="155" y="262"/>
                      <a:pt x="161" y="269"/>
                    </a:cubicBezTo>
                    <a:cubicBezTo>
                      <a:pt x="164" y="272"/>
                      <a:pt x="167" y="275"/>
                      <a:pt x="169" y="276"/>
                    </a:cubicBezTo>
                    <a:cubicBezTo>
                      <a:pt x="170" y="277"/>
                      <a:pt x="170" y="277"/>
                      <a:pt x="171" y="277"/>
                    </a:cubicBezTo>
                    <a:cubicBezTo>
                      <a:pt x="172" y="277"/>
                      <a:pt x="172" y="277"/>
                      <a:pt x="172" y="277"/>
                    </a:cubicBez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98"/>
              <p:cNvSpPr>
                <a:spLocks/>
              </p:cNvSpPr>
              <p:nvPr/>
            </p:nvSpPr>
            <p:spPr bwMode="auto">
              <a:xfrm>
                <a:off x="3862" y="2718"/>
                <a:ext cx="2882" cy="745"/>
              </a:xfrm>
              <a:custGeom>
                <a:avLst/>
                <a:gdLst>
                  <a:gd name="T0" fmla="*/ 0 w 2882"/>
                  <a:gd name="T1" fmla="*/ 745 h 745"/>
                  <a:gd name="T2" fmla="*/ 2807 w 2882"/>
                  <a:gd name="T3" fmla="*/ 0 h 745"/>
                  <a:gd name="T4" fmla="*/ 2882 w 2882"/>
                  <a:gd name="T5" fmla="*/ 402 h 745"/>
                  <a:gd name="T6" fmla="*/ 0 w 2882"/>
                  <a:gd name="T7" fmla="*/ 745 h 745"/>
                </a:gdLst>
                <a:ahLst/>
                <a:cxnLst>
                  <a:cxn ang="0">
                    <a:pos x="T0" y="T1"/>
                  </a:cxn>
                  <a:cxn ang="0">
                    <a:pos x="T2" y="T3"/>
                  </a:cxn>
                  <a:cxn ang="0">
                    <a:pos x="T4" y="T5"/>
                  </a:cxn>
                  <a:cxn ang="0">
                    <a:pos x="T6" y="T7"/>
                  </a:cxn>
                </a:cxnLst>
                <a:rect l="0" t="0" r="r" b="b"/>
                <a:pathLst>
                  <a:path w="2882" h="745">
                    <a:moveTo>
                      <a:pt x="0" y="745"/>
                    </a:moveTo>
                    <a:lnTo>
                      <a:pt x="2807" y="0"/>
                    </a:lnTo>
                    <a:lnTo>
                      <a:pt x="2882" y="402"/>
                    </a:lnTo>
                    <a:lnTo>
                      <a:pt x="0" y="745"/>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99"/>
              <p:cNvSpPr>
                <a:spLocks/>
              </p:cNvSpPr>
              <p:nvPr/>
            </p:nvSpPr>
            <p:spPr bwMode="auto">
              <a:xfrm>
                <a:off x="6553" y="2295"/>
                <a:ext cx="128" cy="78"/>
              </a:xfrm>
              <a:custGeom>
                <a:avLst/>
                <a:gdLst>
                  <a:gd name="T0" fmla="*/ 0 w 128"/>
                  <a:gd name="T1" fmla="*/ 69 h 78"/>
                  <a:gd name="T2" fmla="*/ 50 w 128"/>
                  <a:gd name="T3" fmla="*/ 78 h 78"/>
                  <a:gd name="T4" fmla="*/ 128 w 128"/>
                  <a:gd name="T5" fmla="*/ 3 h 78"/>
                  <a:gd name="T6" fmla="*/ 116 w 128"/>
                  <a:gd name="T7" fmla="*/ 0 h 78"/>
                  <a:gd name="T8" fmla="*/ 0 w 128"/>
                  <a:gd name="T9" fmla="*/ 69 h 78"/>
                </a:gdLst>
                <a:ahLst/>
                <a:cxnLst>
                  <a:cxn ang="0">
                    <a:pos x="T0" y="T1"/>
                  </a:cxn>
                  <a:cxn ang="0">
                    <a:pos x="T2" y="T3"/>
                  </a:cxn>
                  <a:cxn ang="0">
                    <a:pos x="T4" y="T5"/>
                  </a:cxn>
                  <a:cxn ang="0">
                    <a:pos x="T6" y="T7"/>
                  </a:cxn>
                  <a:cxn ang="0">
                    <a:pos x="T8" y="T9"/>
                  </a:cxn>
                </a:cxnLst>
                <a:rect l="0" t="0" r="r" b="b"/>
                <a:pathLst>
                  <a:path w="128" h="78">
                    <a:moveTo>
                      <a:pt x="0" y="69"/>
                    </a:moveTo>
                    <a:lnTo>
                      <a:pt x="50" y="78"/>
                    </a:lnTo>
                    <a:lnTo>
                      <a:pt x="128" y="3"/>
                    </a:lnTo>
                    <a:lnTo>
                      <a:pt x="116" y="0"/>
                    </a:lnTo>
                    <a:lnTo>
                      <a:pt x="0" y="69"/>
                    </a:lnTo>
                    <a:close/>
                  </a:path>
                </a:pathLst>
              </a:custGeom>
              <a:solidFill>
                <a:srgbClr val="1230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00"/>
              <p:cNvSpPr>
                <a:spLocks/>
              </p:cNvSpPr>
              <p:nvPr/>
            </p:nvSpPr>
            <p:spPr bwMode="auto">
              <a:xfrm>
                <a:off x="6290" y="2338"/>
                <a:ext cx="835" cy="617"/>
              </a:xfrm>
              <a:custGeom>
                <a:avLst/>
                <a:gdLst>
                  <a:gd name="T0" fmla="*/ 4 w 353"/>
                  <a:gd name="T1" fmla="*/ 168 h 261"/>
                  <a:gd name="T2" fmla="*/ 31 w 353"/>
                  <a:gd name="T3" fmla="*/ 207 h 261"/>
                  <a:gd name="T4" fmla="*/ 268 w 353"/>
                  <a:gd name="T5" fmla="*/ 255 h 261"/>
                  <a:gd name="T6" fmla="*/ 324 w 353"/>
                  <a:gd name="T7" fmla="*/ 226 h 261"/>
                  <a:gd name="T8" fmla="*/ 353 w 353"/>
                  <a:gd name="T9" fmla="*/ 79 h 261"/>
                  <a:gd name="T10" fmla="*/ 332 w 353"/>
                  <a:gd name="T11" fmla="*/ 56 h 261"/>
                  <a:gd name="T12" fmla="*/ 84 w 353"/>
                  <a:gd name="T13" fmla="*/ 6 h 261"/>
                  <a:gd name="T14" fmla="*/ 31 w 353"/>
                  <a:gd name="T15" fmla="*/ 35 h 261"/>
                  <a:gd name="T16" fmla="*/ 4 w 353"/>
                  <a:gd name="T17" fmla="*/ 16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261">
                    <a:moveTo>
                      <a:pt x="4" y="168"/>
                    </a:moveTo>
                    <a:cubicBezTo>
                      <a:pt x="0" y="186"/>
                      <a:pt x="12" y="204"/>
                      <a:pt x="31" y="207"/>
                    </a:cubicBezTo>
                    <a:cubicBezTo>
                      <a:pt x="268" y="255"/>
                      <a:pt x="268" y="255"/>
                      <a:pt x="268" y="255"/>
                    </a:cubicBezTo>
                    <a:cubicBezTo>
                      <a:pt x="295" y="261"/>
                      <a:pt x="320" y="244"/>
                      <a:pt x="324" y="226"/>
                    </a:cubicBezTo>
                    <a:cubicBezTo>
                      <a:pt x="353" y="79"/>
                      <a:pt x="353" y="79"/>
                      <a:pt x="353" y="79"/>
                    </a:cubicBezTo>
                    <a:cubicBezTo>
                      <a:pt x="332" y="56"/>
                      <a:pt x="332" y="56"/>
                      <a:pt x="332" y="56"/>
                    </a:cubicBezTo>
                    <a:cubicBezTo>
                      <a:pt x="84" y="6"/>
                      <a:pt x="84" y="6"/>
                      <a:pt x="84" y="6"/>
                    </a:cubicBezTo>
                    <a:cubicBezTo>
                      <a:pt x="57" y="0"/>
                      <a:pt x="35" y="17"/>
                      <a:pt x="31" y="35"/>
                    </a:cubicBezTo>
                    <a:lnTo>
                      <a:pt x="4" y="168"/>
                    </a:lnTo>
                    <a:close/>
                  </a:path>
                </a:pathLst>
              </a:custGeom>
              <a:solidFill>
                <a:srgbClr val="1230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01"/>
              <p:cNvSpPr>
                <a:spLocks/>
              </p:cNvSpPr>
              <p:nvPr/>
            </p:nvSpPr>
            <p:spPr bwMode="auto">
              <a:xfrm>
                <a:off x="6345" y="2347"/>
                <a:ext cx="768" cy="586"/>
              </a:xfrm>
              <a:custGeom>
                <a:avLst/>
                <a:gdLst>
                  <a:gd name="T0" fmla="*/ 3 w 325"/>
                  <a:gd name="T1" fmla="*/ 160 h 248"/>
                  <a:gd name="T2" fmla="*/ 29 w 325"/>
                  <a:gd name="T3" fmla="*/ 199 h 248"/>
                  <a:gd name="T4" fmla="*/ 256 w 325"/>
                  <a:gd name="T5" fmla="*/ 245 h 248"/>
                  <a:gd name="T6" fmla="*/ 295 w 325"/>
                  <a:gd name="T7" fmla="*/ 219 h 248"/>
                  <a:gd name="T8" fmla="*/ 322 w 325"/>
                  <a:gd name="T9" fmla="*/ 88 h 248"/>
                  <a:gd name="T10" fmla="*/ 296 w 325"/>
                  <a:gd name="T11" fmla="*/ 49 h 248"/>
                  <a:gd name="T12" fmla="*/ 68 w 325"/>
                  <a:gd name="T13" fmla="*/ 3 h 248"/>
                  <a:gd name="T14" fmla="*/ 30 w 325"/>
                  <a:gd name="T15" fmla="*/ 29 h 248"/>
                  <a:gd name="T16" fmla="*/ 3 w 325"/>
                  <a:gd name="T17" fmla="*/ 1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248">
                    <a:moveTo>
                      <a:pt x="3" y="160"/>
                    </a:moveTo>
                    <a:cubicBezTo>
                      <a:pt x="0" y="178"/>
                      <a:pt x="11" y="195"/>
                      <a:pt x="29" y="199"/>
                    </a:cubicBezTo>
                    <a:cubicBezTo>
                      <a:pt x="256" y="245"/>
                      <a:pt x="256" y="245"/>
                      <a:pt x="256" y="245"/>
                    </a:cubicBezTo>
                    <a:cubicBezTo>
                      <a:pt x="274" y="248"/>
                      <a:pt x="291" y="237"/>
                      <a:pt x="295" y="219"/>
                    </a:cubicBezTo>
                    <a:cubicBezTo>
                      <a:pt x="322" y="88"/>
                      <a:pt x="322" y="88"/>
                      <a:pt x="322" y="88"/>
                    </a:cubicBezTo>
                    <a:cubicBezTo>
                      <a:pt x="325" y="70"/>
                      <a:pt x="314" y="53"/>
                      <a:pt x="296" y="49"/>
                    </a:cubicBezTo>
                    <a:cubicBezTo>
                      <a:pt x="68" y="3"/>
                      <a:pt x="68" y="3"/>
                      <a:pt x="68" y="3"/>
                    </a:cubicBezTo>
                    <a:cubicBezTo>
                      <a:pt x="51" y="0"/>
                      <a:pt x="33" y="11"/>
                      <a:pt x="30" y="29"/>
                    </a:cubicBezTo>
                    <a:lnTo>
                      <a:pt x="3" y="160"/>
                    </a:lnTo>
                    <a:close/>
                  </a:path>
                </a:pathLst>
              </a:custGeom>
              <a:solidFill>
                <a:srgbClr val="59B0A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02"/>
              <p:cNvSpPr>
                <a:spLocks/>
              </p:cNvSpPr>
              <p:nvPr/>
            </p:nvSpPr>
            <p:spPr bwMode="auto">
              <a:xfrm>
                <a:off x="6875" y="2446"/>
                <a:ext cx="250" cy="490"/>
              </a:xfrm>
              <a:custGeom>
                <a:avLst/>
                <a:gdLst>
                  <a:gd name="T0" fmla="*/ 8 w 106"/>
                  <a:gd name="T1" fmla="*/ 198 h 207"/>
                  <a:gd name="T2" fmla="*/ 34 w 106"/>
                  <a:gd name="T3" fmla="*/ 203 h 207"/>
                  <a:gd name="T4" fmla="*/ 34 w 106"/>
                  <a:gd name="T5" fmla="*/ 203 h 207"/>
                  <a:gd name="T6" fmla="*/ 78 w 106"/>
                  <a:gd name="T7" fmla="*/ 174 h 207"/>
                  <a:gd name="T8" fmla="*/ 106 w 106"/>
                  <a:gd name="T9" fmla="*/ 33 h 207"/>
                  <a:gd name="T10" fmla="*/ 85 w 106"/>
                  <a:gd name="T11" fmla="*/ 10 h 207"/>
                  <a:gd name="T12" fmla="*/ 37 w 106"/>
                  <a:gd name="T13" fmla="*/ 0 h 207"/>
                  <a:gd name="T14" fmla="*/ 0 w 106"/>
                  <a:gd name="T15" fmla="*/ 183 h 207"/>
                  <a:gd name="T16" fmla="*/ 8 w 106"/>
                  <a:gd name="T17" fmla="*/ 19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07">
                    <a:moveTo>
                      <a:pt x="8" y="198"/>
                    </a:moveTo>
                    <a:cubicBezTo>
                      <a:pt x="8" y="198"/>
                      <a:pt x="14" y="199"/>
                      <a:pt x="34" y="203"/>
                    </a:cubicBezTo>
                    <a:cubicBezTo>
                      <a:pt x="34" y="203"/>
                      <a:pt x="34" y="203"/>
                      <a:pt x="34" y="203"/>
                    </a:cubicBezTo>
                    <a:cubicBezTo>
                      <a:pt x="54" y="207"/>
                      <a:pt x="74" y="194"/>
                      <a:pt x="78" y="174"/>
                    </a:cubicBezTo>
                    <a:cubicBezTo>
                      <a:pt x="106" y="33"/>
                      <a:pt x="106" y="33"/>
                      <a:pt x="106" y="33"/>
                    </a:cubicBezTo>
                    <a:cubicBezTo>
                      <a:pt x="85" y="10"/>
                      <a:pt x="85" y="10"/>
                      <a:pt x="85" y="10"/>
                    </a:cubicBezTo>
                    <a:cubicBezTo>
                      <a:pt x="37" y="0"/>
                      <a:pt x="37" y="0"/>
                      <a:pt x="37" y="0"/>
                    </a:cubicBezTo>
                    <a:cubicBezTo>
                      <a:pt x="0" y="183"/>
                      <a:pt x="0" y="183"/>
                      <a:pt x="0" y="183"/>
                    </a:cubicBezTo>
                    <a:lnTo>
                      <a:pt x="8" y="198"/>
                    </a:lnTo>
                    <a:close/>
                  </a:path>
                </a:pathLst>
              </a:custGeom>
              <a:solidFill>
                <a:srgbClr val="769C9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03"/>
              <p:cNvSpPr>
                <a:spLocks/>
              </p:cNvSpPr>
              <p:nvPr/>
            </p:nvSpPr>
            <p:spPr bwMode="auto">
              <a:xfrm>
                <a:off x="6974" y="2420"/>
                <a:ext cx="97" cy="38"/>
              </a:xfrm>
              <a:custGeom>
                <a:avLst/>
                <a:gdLst>
                  <a:gd name="T0" fmla="*/ 0 w 41"/>
                  <a:gd name="T1" fmla="*/ 4 h 16"/>
                  <a:gd name="T2" fmla="*/ 4 w 41"/>
                  <a:gd name="T3" fmla="*/ 9 h 16"/>
                  <a:gd name="T4" fmla="*/ 36 w 41"/>
                  <a:gd name="T5" fmla="*/ 15 h 16"/>
                  <a:gd name="T6" fmla="*/ 41 w 41"/>
                  <a:gd name="T7" fmla="*/ 12 h 16"/>
                  <a:gd name="T8" fmla="*/ 41 w 41"/>
                  <a:gd name="T9" fmla="*/ 12 h 16"/>
                  <a:gd name="T10" fmla="*/ 37 w 41"/>
                  <a:gd name="T11" fmla="*/ 7 h 16"/>
                  <a:gd name="T12" fmla="*/ 6 w 41"/>
                  <a:gd name="T13" fmla="*/ 1 h 16"/>
                  <a:gd name="T14" fmla="*/ 0 w 41"/>
                  <a:gd name="T15" fmla="*/ 4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6">
                    <a:moveTo>
                      <a:pt x="0" y="4"/>
                    </a:moveTo>
                    <a:cubicBezTo>
                      <a:pt x="0" y="6"/>
                      <a:pt x="1" y="9"/>
                      <a:pt x="4" y="9"/>
                    </a:cubicBezTo>
                    <a:cubicBezTo>
                      <a:pt x="36" y="15"/>
                      <a:pt x="36" y="15"/>
                      <a:pt x="36" y="15"/>
                    </a:cubicBezTo>
                    <a:cubicBezTo>
                      <a:pt x="38" y="16"/>
                      <a:pt x="40" y="14"/>
                      <a:pt x="41" y="12"/>
                    </a:cubicBezTo>
                    <a:cubicBezTo>
                      <a:pt x="41" y="12"/>
                      <a:pt x="41" y="12"/>
                      <a:pt x="41" y="12"/>
                    </a:cubicBezTo>
                    <a:cubicBezTo>
                      <a:pt x="41" y="10"/>
                      <a:pt x="40" y="7"/>
                      <a:pt x="37" y="7"/>
                    </a:cubicBezTo>
                    <a:cubicBezTo>
                      <a:pt x="6" y="1"/>
                      <a:pt x="6" y="1"/>
                      <a:pt x="6" y="1"/>
                    </a:cubicBezTo>
                    <a:cubicBezTo>
                      <a:pt x="3" y="0"/>
                      <a:pt x="1" y="2"/>
                      <a:pt x="0" y="4"/>
                    </a:cubicBezTo>
                    <a:close/>
                  </a:path>
                </a:pathLst>
              </a:custGeom>
              <a:solidFill>
                <a:srgbClr val="6280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04"/>
              <p:cNvSpPr>
                <a:spLocks/>
              </p:cNvSpPr>
              <p:nvPr/>
            </p:nvSpPr>
            <p:spPr bwMode="auto">
              <a:xfrm>
                <a:off x="6603" y="2298"/>
                <a:ext cx="267" cy="130"/>
              </a:xfrm>
              <a:custGeom>
                <a:avLst/>
                <a:gdLst>
                  <a:gd name="T0" fmla="*/ 0 w 267"/>
                  <a:gd name="T1" fmla="*/ 75 h 130"/>
                  <a:gd name="T2" fmla="*/ 267 w 267"/>
                  <a:gd name="T3" fmla="*/ 130 h 130"/>
                  <a:gd name="T4" fmla="*/ 217 w 267"/>
                  <a:gd name="T5" fmla="*/ 28 h 130"/>
                  <a:gd name="T6" fmla="*/ 78 w 267"/>
                  <a:gd name="T7" fmla="*/ 0 h 130"/>
                  <a:gd name="T8" fmla="*/ 0 w 267"/>
                  <a:gd name="T9" fmla="*/ 75 h 130"/>
                </a:gdLst>
                <a:ahLst/>
                <a:cxnLst>
                  <a:cxn ang="0">
                    <a:pos x="T0" y="T1"/>
                  </a:cxn>
                  <a:cxn ang="0">
                    <a:pos x="T2" y="T3"/>
                  </a:cxn>
                  <a:cxn ang="0">
                    <a:pos x="T4" y="T5"/>
                  </a:cxn>
                  <a:cxn ang="0">
                    <a:pos x="T6" y="T7"/>
                  </a:cxn>
                  <a:cxn ang="0">
                    <a:pos x="T8" y="T9"/>
                  </a:cxn>
                </a:cxnLst>
                <a:rect l="0" t="0" r="r" b="b"/>
                <a:pathLst>
                  <a:path w="267" h="130">
                    <a:moveTo>
                      <a:pt x="0" y="75"/>
                    </a:moveTo>
                    <a:lnTo>
                      <a:pt x="267" y="130"/>
                    </a:lnTo>
                    <a:lnTo>
                      <a:pt x="217" y="28"/>
                    </a:lnTo>
                    <a:lnTo>
                      <a:pt x="78" y="0"/>
                    </a:lnTo>
                    <a:lnTo>
                      <a:pt x="0" y="75"/>
                    </a:lnTo>
                    <a:close/>
                  </a:path>
                </a:pathLst>
              </a:custGeom>
              <a:solidFill>
                <a:srgbClr val="7CB7A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Freeform 206"/>
            <p:cNvSpPr>
              <a:spLocks/>
            </p:cNvSpPr>
            <p:nvPr/>
          </p:nvSpPr>
          <p:spPr bwMode="auto">
            <a:xfrm>
              <a:off x="6669" y="2328"/>
              <a:ext cx="139" cy="74"/>
            </a:xfrm>
            <a:custGeom>
              <a:avLst/>
              <a:gdLst>
                <a:gd name="T0" fmla="*/ 0 w 139"/>
                <a:gd name="T1" fmla="*/ 48 h 74"/>
                <a:gd name="T2" fmla="*/ 132 w 139"/>
                <a:gd name="T3" fmla="*/ 74 h 74"/>
                <a:gd name="T4" fmla="*/ 139 w 139"/>
                <a:gd name="T5" fmla="*/ 29 h 74"/>
                <a:gd name="T6" fmla="*/ 9 w 139"/>
                <a:gd name="T7" fmla="*/ 0 h 74"/>
                <a:gd name="T8" fmla="*/ 0 w 139"/>
                <a:gd name="T9" fmla="*/ 48 h 74"/>
              </a:gdLst>
              <a:ahLst/>
              <a:cxnLst>
                <a:cxn ang="0">
                  <a:pos x="T0" y="T1"/>
                </a:cxn>
                <a:cxn ang="0">
                  <a:pos x="T2" y="T3"/>
                </a:cxn>
                <a:cxn ang="0">
                  <a:pos x="T4" y="T5"/>
                </a:cxn>
                <a:cxn ang="0">
                  <a:pos x="T6" y="T7"/>
                </a:cxn>
                <a:cxn ang="0">
                  <a:pos x="T8" y="T9"/>
                </a:cxn>
              </a:cxnLst>
              <a:rect l="0" t="0" r="r" b="b"/>
              <a:pathLst>
                <a:path w="139" h="74">
                  <a:moveTo>
                    <a:pt x="0" y="48"/>
                  </a:moveTo>
                  <a:lnTo>
                    <a:pt x="132" y="74"/>
                  </a:lnTo>
                  <a:lnTo>
                    <a:pt x="139" y="29"/>
                  </a:lnTo>
                  <a:lnTo>
                    <a:pt x="9" y="0"/>
                  </a:lnTo>
                  <a:lnTo>
                    <a:pt x="0" y="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07"/>
            <p:cNvSpPr>
              <a:spLocks/>
            </p:cNvSpPr>
            <p:nvPr/>
          </p:nvSpPr>
          <p:spPr bwMode="auto">
            <a:xfrm>
              <a:off x="6841" y="2446"/>
              <a:ext cx="168" cy="473"/>
            </a:xfrm>
            <a:custGeom>
              <a:avLst/>
              <a:gdLst>
                <a:gd name="T0" fmla="*/ 31 w 71"/>
                <a:gd name="T1" fmla="*/ 200 h 200"/>
                <a:gd name="T2" fmla="*/ 16 w 71"/>
                <a:gd name="T3" fmla="*/ 197 h 200"/>
                <a:gd name="T4" fmla="*/ 0 w 71"/>
                <a:gd name="T5" fmla="*/ 193 h 200"/>
                <a:gd name="T6" fmla="*/ 38 w 71"/>
                <a:gd name="T7" fmla="*/ 6 h 200"/>
                <a:gd name="T8" fmla="*/ 51 w 71"/>
                <a:gd name="T9" fmla="*/ 0 h 200"/>
                <a:gd name="T10" fmla="*/ 71 w 71"/>
                <a:gd name="T11" fmla="*/ 4 h 200"/>
                <a:gd name="T12" fmla="*/ 31 w 71"/>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71" h="200">
                  <a:moveTo>
                    <a:pt x="31" y="200"/>
                  </a:moveTo>
                  <a:cubicBezTo>
                    <a:pt x="20" y="197"/>
                    <a:pt x="16" y="197"/>
                    <a:pt x="16" y="197"/>
                  </a:cubicBezTo>
                  <a:cubicBezTo>
                    <a:pt x="0" y="193"/>
                    <a:pt x="0" y="193"/>
                    <a:pt x="0" y="193"/>
                  </a:cubicBezTo>
                  <a:cubicBezTo>
                    <a:pt x="38" y="6"/>
                    <a:pt x="38" y="6"/>
                    <a:pt x="38" y="6"/>
                  </a:cubicBezTo>
                  <a:cubicBezTo>
                    <a:pt x="51" y="0"/>
                    <a:pt x="51" y="0"/>
                    <a:pt x="51" y="0"/>
                  </a:cubicBezTo>
                  <a:cubicBezTo>
                    <a:pt x="71" y="4"/>
                    <a:pt x="71" y="4"/>
                    <a:pt x="71" y="4"/>
                  </a:cubicBezTo>
                  <a:lnTo>
                    <a:pt x="31" y="200"/>
                  </a:lnTo>
                  <a:close/>
                </a:path>
              </a:pathLst>
            </a:custGeom>
            <a:solidFill>
              <a:srgbClr val="054B5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08"/>
            <p:cNvSpPr>
              <a:spLocks/>
            </p:cNvSpPr>
            <p:nvPr/>
          </p:nvSpPr>
          <p:spPr bwMode="auto">
            <a:xfrm>
              <a:off x="6875" y="2446"/>
              <a:ext cx="134" cy="473"/>
            </a:xfrm>
            <a:custGeom>
              <a:avLst/>
              <a:gdLst>
                <a:gd name="T0" fmla="*/ 17 w 57"/>
                <a:gd name="T1" fmla="*/ 200 h 200"/>
                <a:gd name="T2" fmla="*/ 8 w 57"/>
                <a:gd name="T3" fmla="*/ 198 h 200"/>
                <a:gd name="T4" fmla="*/ 0 w 57"/>
                <a:gd name="T5" fmla="*/ 183 h 200"/>
                <a:gd name="T6" fmla="*/ 37 w 57"/>
                <a:gd name="T7" fmla="*/ 0 h 200"/>
                <a:gd name="T8" fmla="*/ 57 w 57"/>
                <a:gd name="T9" fmla="*/ 4 h 200"/>
                <a:gd name="T10" fmla="*/ 17 w 57"/>
                <a:gd name="T11" fmla="*/ 200 h 200"/>
              </a:gdLst>
              <a:ahLst/>
              <a:cxnLst>
                <a:cxn ang="0">
                  <a:pos x="T0" y="T1"/>
                </a:cxn>
                <a:cxn ang="0">
                  <a:pos x="T2" y="T3"/>
                </a:cxn>
                <a:cxn ang="0">
                  <a:pos x="T4" y="T5"/>
                </a:cxn>
                <a:cxn ang="0">
                  <a:pos x="T6" y="T7"/>
                </a:cxn>
                <a:cxn ang="0">
                  <a:pos x="T8" y="T9"/>
                </a:cxn>
                <a:cxn ang="0">
                  <a:pos x="T10" y="T11"/>
                </a:cxn>
              </a:cxnLst>
              <a:rect l="0" t="0" r="r" b="b"/>
              <a:pathLst>
                <a:path w="57" h="200">
                  <a:moveTo>
                    <a:pt x="17" y="200"/>
                  </a:moveTo>
                  <a:cubicBezTo>
                    <a:pt x="10" y="198"/>
                    <a:pt x="8" y="198"/>
                    <a:pt x="8" y="198"/>
                  </a:cubicBezTo>
                  <a:cubicBezTo>
                    <a:pt x="0" y="183"/>
                    <a:pt x="0" y="183"/>
                    <a:pt x="0" y="183"/>
                  </a:cubicBezTo>
                  <a:cubicBezTo>
                    <a:pt x="37" y="0"/>
                    <a:pt x="37" y="0"/>
                    <a:pt x="37" y="0"/>
                  </a:cubicBezTo>
                  <a:cubicBezTo>
                    <a:pt x="57" y="4"/>
                    <a:pt x="57" y="4"/>
                    <a:pt x="57" y="4"/>
                  </a:cubicBezTo>
                  <a:lnTo>
                    <a:pt x="17" y="200"/>
                  </a:lnTo>
                  <a:close/>
                </a:path>
              </a:pathLst>
            </a:custGeom>
            <a:solidFill>
              <a:srgbClr val="1230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09"/>
            <p:cNvSpPr>
              <a:spLocks/>
            </p:cNvSpPr>
            <p:nvPr/>
          </p:nvSpPr>
          <p:spPr bwMode="auto">
            <a:xfrm>
              <a:off x="6345" y="2494"/>
              <a:ext cx="343" cy="361"/>
            </a:xfrm>
            <a:custGeom>
              <a:avLst/>
              <a:gdLst>
                <a:gd name="T0" fmla="*/ 86 w 145"/>
                <a:gd name="T1" fmla="*/ 0 h 153"/>
                <a:gd name="T2" fmla="*/ 145 w 145"/>
                <a:gd name="T3" fmla="*/ 139 h 153"/>
                <a:gd name="T4" fmla="*/ 111 w 145"/>
                <a:gd name="T5" fmla="*/ 153 h 153"/>
                <a:gd name="T6" fmla="*/ 29 w 145"/>
                <a:gd name="T7" fmla="*/ 137 h 153"/>
                <a:gd name="T8" fmla="*/ 3 w 145"/>
                <a:gd name="T9" fmla="*/ 98 h 153"/>
                <a:gd name="T10" fmla="*/ 17 w 145"/>
                <a:gd name="T11" fmla="*/ 29 h 153"/>
                <a:gd name="T12" fmla="*/ 86 w 145"/>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145" h="153">
                  <a:moveTo>
                    <a:pt x="86" y="0"/>
                  </a:moveTo>
                  <a:cubicBezTo>
                    <a:pt x="145" y="139"/>
                    <a:pt x="145" y="139"/>
                    <a:pt x="145" y="139"/>
                  </a:cubicBezTo>
                  <a:cubicBezTo>
                    <a:pt x="111" y="153"/>
                    <a:pt x="111" y="153"/>
                    <a:pt x="111" y="153"/>
                  </a:cubicBezTo>
                  <a:cubicBezTo>
                    <a:pt x="29" y="137"/>
                    <a:pt x="29" y="137"/>
                    <a:pt x="29" y="137"/>
                  </a:cubicBezTo>
                  <a:cubicBezTo>
                    <a:pt x="11" y="133"/>
                    <a:pt x="0" y="116"/>
                    <a:pt x="3" y="98"/>
                  </a:cubicBezTo>
                  <a:cubicBezTo>
                    <a:pt x="17" y="29"/>
                    <a:pt x="17" y="29"/>
                    <a:pt x="17" y="29"/>
                  </a:cubicBezTo>
                  <a:lnTo>
                    <a:pt x="86" y="0"/>
                  </a:lnTo>
                  <a:close/>
                </a:path>
              </a:pathLst>
            </a:custGeom>
            <a:solidFill>
              <a:srgbClr val="3F80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10"/>
            <p:cNvSpPr>
              <a:spLocks/>
            </p:cNvSpPr>
            <p:nvPr/>
          </p:nvSpPr>
          <p:spPr bwMode="auto">
            <a:xfrm>
              <a:off x="6461" y="2442"/>
              <a:ext cx="390" cy="390"/>
            </a:xfrm>
            <a:custGeom>
              <a:avLst/>
              <a:gdLst>
                <a:gd name="T0" fmla="*/ 156 w 165"/>
                <a:gd name="T1" fmla="*/ 98 h 165"/>
                <a:gd name="T2" fmla="*/ 97 w 165"/>
                <a:gd name="T3" fmla="*/ 9 h 165"/>
                <a:gd name="T4" fmla="*/ 8 w 165"/>
                <a:gd name="T5" fmla="*/ 68 h 165"/>
                <a:gd name="T6" fmla="*/ 67 w 165"/>
                <a:gd name="T7" fmla="*/ 157 h 165"/>
                <a:gd name="T8" fmla="*/ 156 w 165"/>
                <a:gd name="T9" fmla="*/ 98 h 165"/>
              </a:gdLst>
              <a:ahLst/>
              <a:cxnLst>
                <a:cxn ang="0">
                  <a:pos x="T0" y="T1"/>
                </a:cxn>
                <a:cxn ang="0">
                  <a:pos x="T2" y="T3"/>
                </a:cxn>
                <a:cxn ang="0">
                  <a:pos x="T4" y="T5"/>
                </a:cxn>
                <a:cxn ang="0">
                  <a:pos x="T6" y="T7"/>
                </a:cxn>
                <a:cxn ang="0">
                  <a:pos x="T8" y="T9"/>
                </a:cxn>
              </a:cxnLst>
              <a:rect l="0" t="0" r="r" b="b"/>
              <a:pathLst>
                <a:path w="165" h="165">
                  <a:moveTo>
                    <a:pt x="156" y="98"/>
                  </a:moveTo>
                  <a:cubicBezTo>
                    <a:pt x="165" y="57"/>
                    <a:pt x="138" y="17"/>
                    <a:pt x="97" y="9"/>
                  </a:cubicBezTo>
                  <a:cubicBezTo>
                    <a:pt x="56" y="0"/>
                    <a:pt x="17" y="27"/>
                    <a:pt x="8" y="68"/>
                  </a:cubicBezTo>
                  <a:cubicBezTo>
                    <a:pt x="0" y="109"/>
                    <a:pt x="26" y="149"/>
                    <a:pt x="67" y="157"/>
                  </a:cubicBezTo>
                  <a:cubicBezTo>
                    <a:pt x="108" y="165"/>
                    <a:pt x="148" y="139"/>
                    <a:pt x="156" y="98"/>
                  </a:cubicBezTo>
                  <a:close/>
                </a:path>
              </a:pathLst>
            </a:custGeom>
            <a:solidFill>
              <a:srgbClr val="1230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11"/>
            <p:cNvSpPr>
              <a:spLocks/>
            </p:cNvSpPr>
            <p:nvPr/>
          </p:nvSpPr>
          <p:spPr bwMode="auto">
            <a:xfrm>
              <a:off x="6499" y="2451"/>
              <a:ext cx="390" cy="388"/>
            </a:xfrm>
            <a:custGeom>
              <a:avLst/>
              <a:gdLst>
                <a:gd name="T0" fmla="*/ 156 w 165"/>
                <a:gd name="T1" fmla="*/ 97 h 164"/>
                <a:gd name="T2" fmla="*/ 97 w 165"/>
                <a:gd name="T3" fmla="*/ 8 h 164"/>
                <a:gd name="T4" fmla="*/ 8 w 165"/>
                <a:gd name="T5" fmla="*/ 67 h 164"/>
                <a:gd name="T6" fmla="*/ 67 w 165"/>
                <a:gd name="T7" fmla="*/ 156 h 164"/>
                <a:gd name="T8" fmla="*/ 156 w 165"/>
                <a:gd name="T9" fmla="*/ 97 h 164"/>
              </a:gdLst>
              <a:ahLst/>
              <a:cxnLst>
                <a:cxn ang="0">
                  <a:pos x="T0" y="T1"/>
                </a:cxn>
                <a:cxn ang="0">
                  <a:pos x="T2" y="T3"/>
                </a:cxn>
                <a:cxn ang="0">
                  <a:pos x="T4" y="T5"/>
                </a:cxn>
                <a:cxn ang="0">
                  <a:pos x="T6" y="T7"/>
                </a:cxn>
                <a:cxn ang="0">
                  <a:pos x="T8" y="T9"/>
                </a:cxn>
              </a:cxnLst>
              <a:rect l="0" t="0" r="r" b="b"/>
              <a:pathLst>
                <a:path w="165" h="164">
                  <a:moveTo>
                    <a:pt x="156" y="97"/>
                  </a:moveTo>
                  <a:cubicBezTo>
                    <a:pt x="165" y="56"/>
                    <a:pt x="138" y="16"/>
                    <a:pt x="97" y="8"/>
                  </a:cubicBezTo>
                  <a:cubicBezTo>
                    <a:pt x="56" y="0"/>
                    <a:pt x="16" y="26"/>
                    <a:pt x="8" y="67"/>
                  </a:cubicBezTo>
                  <a:cubicBezTo>
                    <a:pt x="0" y="108"/>
                    <a:pt x="26" y="148"/>
                    <a:pt x="67" y="156"/>
                  </a:cubicBezTo>
                  <a:cubicBezTo>
                    <a:pt x="108" y="164"/>
                    <a:pt x="148" y="138"/>
                    <a:pt x="156" y="97"/>
                  </a:cubicBezTo>
                  <a:close/>
                </a:path>
              </a:pathLst>
            </a:custGeom>
            <a:solidFill>
              <a:srgbClr val="076B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12"/>
            <p:cNvSpPr>
              <a:spLocks/>
            </p:cNvSpPr>
            <p:nvPr/>
          </p:nvSpPr>
          <p:spPr bwMode="auto">
            <a:xfrm>
              <a:off x="6536" y="2487"/>
              <a:ext cx="315" cy="316"/>
            </a:xfrm>
            <a:custGeom>
              <a:avLst/>
              <a:gdLst>
                <a:gd name="T0" fmla="*/ 126 w 133"/>
                <a:gd name="T1" fmla="*/ 79 h 134"/>
                <a:gd name="T2" fmla="*/ 78 w 133"/>
                <a:gd name="T3" fmla="*/ 7 h 134"/>
                <a:gd name="T4" fmla="*/ 6 w 133"/>
                <a:gd name="T5" fmla="*/ 55 h 134"/>
                <a:gd name="T6" fmla="*/ 54 w 133"/>
                <a:gd name="T7" fmla="*/ 127 h 134"/>
                <a:gd name="T8" fmla="*/ 126 w 133"/>
                <a:gd name="T9" fmla="*/ 79 h 134"/>
              </a:gdLst>
              <a:ahLst/>
              <a:cxnLst>
                <a:cxn ang="0">
                  <a:pos x="T0" y="T1"/>
                </a:cxn>
                <a:cxn ang="0">
                  <a:pos x="T2" y="T3"/>
                </a:cxn>
                <a:cxn ang="0">
                  <a:pos x="T4" y="T5"/>
                </a:cxn>
                <a:cxn ang="0">
                  <a:pos x="T6" y="T7"/>
                </a:cxn>
                <a:cxn ang="0">
                  <a:pos x="T8" y="T9"/>
                </a:cxn>
              </a:cxnLst>
              <a:rect l="0" t="0" r="r" b="b"/>
              <a:pathLst>
                <a:path w="133" h="134">
                  <a:moveTo>
                    <a:pt x="126" y="79"/>
                  </a:moveTo>
                  <a:cubicBezTo>
                    <a:pt x="133" y="46"/>
                    <a:pt x="111" y="14"/>
                    <a:pt x="78" y="7"/>
                  </a:cubicBezTo>
                  <a:cubicBezTo>
                    <a:pt x="45" y="0"/>
                    <a:pt x="13" y="22"/>
                    <a:pt x="6" y="55"/>
                  </a:cubicBezTo>
                  <a:cubicBezTo>
                    <a:pt x="0" y="88"/>
                    <a:pt x="21" y="120"/>
                    <a:pt x="54" y="127"/>
                  </a:cubicBezTo>
                  <a:cubicBezTo>
                    <a:pt x="87" y="134"/>
                    <a:pt x="120" y="112"/>
                    <a:pt x="126" y="79"/>
                  </a:cubicBezTo>
                  <a:close/>
                </a:path>
              </a:pathLst>
            </a:custGeom>
            <a:solidFill>
              <a:srgbClr val="D0ED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13"/>
            <p:cNvSpPr>
              <a:spLocks/>
            </p:cNvSpPr>
            <p:nvPr/>
          </p:nvSpPr>
          <p:spPr bwMode="auto">
            <a:xfrm>
              <a:off x="6650" y="2602"/>
              <a:ext cx="85" cy="86"/>
            </a:xfrm>
            <a:custGeom>
              <a:avLst/>
              <a:gdLst>
                <a:gd name="T0" fmla="*/ 34 w 36"/>
                <a:gd name="T1" fmla="*/ 21 h 36"/>
                <a:gd name="T2" fmla="*/ 22 w 36"/>
                <a:gd name="T3" fmla="*/ 2 h 36"/>
                <a:gd name="T4" fmla="*/ 2 w 36"/>
                <a:gd name="T5" fmla="*/ 15 h 36"/>
                <a:gd name="T6" fmla="*/ 15 w 36"/>
                <a:gd name="T7" fmla="*/ 34 h 36"/>
                <a:gd name="T8" fmla="*/ 34 w 36"/>
                <a:gd name="T9" fmla="*/ 21 h 36"/>
              </a:gdLst>
              <a:ahLst/>
              <a:cxnLst>
                <a:cxn ang="0">
                  <a:pos x="T0" y="T1"/>
                </a:cxn>
                <a:cxn ang="0">
                  <a:pos x="T2" y="T3"/>
                </a:cxn>
                <a:cxn ang="0">
                  <a:pos x="T4" y="T5"/>
                </a:cxn>
                <a:cxn ang="0">
                  <a:pos x="T6" y="T7"/>
                </a:cxn>
                <a:cxn ang="0">
                  <a:pos x="T8" y="T9"/>
                </a:cxn>
              </a:cxnLst>
              <a:rect l="0" t="0" r="r" b="b"/>
              <a:pathLst>
                <a:path w="36" h="36">
                  <a:moveTo>
                    <a:pt x="34" y="21"/>
                  </a:moveTo>
                  <a:cubicBezTo>
                    <a:pt x="36" y="12"/>
                    <a:pt x="30" y="4"/>
                    <a:pt x="22" y="2"/>
                  </a:cubicBezTo>
                  <a:cubicBezTo>
                    <a:pt x="13" y="0"/>
                    <a:pt x="4" y="6"/>
                    <a:pt x="2" y="15"/>
                  </a:cubicBezTo>
                  <a:cubicBezTo>
                    <a:pt x="0" y="24"/>
                    <a:pt x="6" y="32"/>
                    <a:pt x="15" y="34"/>
                  </a:cubicBezTo>
                  <a:cubicBezTo>
                    <a:pt x="24" y="36"/>
                    <a:pt x="33" y="30"/>
                    <a:pt x="34" y="21"/>
                  </a:cubicBezTo>
                  <a:close/>
                </a:path>
              </a:pathLst>
            </a:custGeom>
            <a:solidFill>
              <a:srgbClr val="B7E4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14"/>
            <p:cNvSpPr>
              <a:spLocks/>
            </p:cNvSpPr>
            <p:nvPr/>
          </p:nvSpPr>
          <p:spPr bwMode="auto">
            <a:xfrm>
              <a:off x="6702" y="2529"/>
              <a:ext cx="118" cy="140"/>
            </a:xfrm>
            <a:custGeom>
              <a:avLst/>
              <a:gdLst>
                <a:gd name="T0" fmla="*/ 45 w 50"/>
                <a:gd name="T1" fmla="*/ 59 h 59"/>
                <a:gd name="T2" fmla="*/ 16 w 50"/>
                <a:gd name="T3" fmla="*/ 53 h 59"/>
                <a:gd name="T4" fmla="*/ 0 w 50"/>
                <a:gd name="T5" fmla="*/ 29 h 59"/>
                <a:gd name="T6" fmla="*/ 6 w 50"/>
                <a:gd name="T7" fmla="*/ 0 h 59"/>
                <a:gd name="T8" fmla="*/ 45 w 50"/>
                <a:gd name="T9" fmla="*/ 59 h 59"/>
              </a:gdLst>
              <a:ahLst/>
              <a:cxnLst>
                <a:cxn ang="0">
                  <a:pos x="T0" y="T1"/>
                </a:cxn>
                <a:cxn ang="0">
                  <a:pos x="T2" y="T3"/>
                </a:cxn>
                <a:cxn ang="0">
                  <a:pos x="T4" y="T5"/>
                </a:cxn>
                <a:cxn ang="0">
                  <a:pos x="T6" y="T7"/>
                </a:cxn>
                <a:cxn ang="0">
                  <a:pos x="T8" y="T9"/>
                </a:cxn>
              </a:cxnLst>
              <a:rect l="0" t="0" r="r" b="b"/>
              <a:pathLst>
                <a:path w="50" h="59">
                  <a:moveTo>
                    <a:pt x="45" y="59"/>
                  </a:moveTo>
                  <a:cubicBezTo>
                    <a:pt x="16" y="53"/>
                    <a:pt x="16" y="53"/>
                    <a:pt x="16" y="53"/>
                  </a:cubicBezTo>
                  <a:cubicBezTo>
                    <a:pt x="18" y="42"/>
                    <a:pt x="11" y="31"/>
                    <a:pt x="0" y="29"/>
                  </a:cubicBezTo>
                  <a:cubicBezTo>
                    <a:pt x="6" y="0"/>
                    <a:pt x="6" y="0"/>
                    <a:pt x="6" y="0"/>
                  </a:cubicBezTo>
                  <a:cubicBezTo>
                    <a:pt x="33" y="6"/>
                    <a:pt x="50" y="32"/>
                    <a:pt x="45" y="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15"/>
            <p:cNvSpPr>
              <a:spLocks/>
            </p:cNvSpPr>
            <p:nvPr/>
          </p:nvSpPr>
          <p:spPr bwMode="auto">
            <a:xfrm>
              <a:off x="6548" y="2626"/>
              <a:ext cx="123" cy="142"/>
            </a:xfrm>
            <a:custGeom>
              <a:avLst/>
              <a:gdLst>
                <a:gd name="T0" fmla="*/ 6 w 52"/>
                <a:gd name="T1" fmla="*/ 0 h 60"/>
                <a:gd name="T2" fmla="*/ 35 w 52"/>
                <a:gd name="T3" fmla="*/ 6 h 60"/>
                <a:gd name="T4" fmla="*/ 52 w 52"/>
                <a:gd name="T5" fmla="*/ 31 h 60"/>
                <a:gd name="T6" fmla="*/ 46 w 52"/>
                <a:gd name="T7" fmla="*/ 60 h 60"/>
                <a:gd name="T8" fmla="*/ 6 w 52"/>
                <a:gd name="T9" fmla="*/ 0 h 60"/>
              </a:gdLst>
              <a:ahLst/>
              <a:cxnLst>
                <a:cxn ang="0">
                  <a:pos x="T0" y="T1"/>
                </a:cxn>
                <a:cxn ang="0">
                  <a:pos x="T2" y="T3"/>
                </a:cxn>
                <a:cxn ang="0">
                  <a:pos x="T4" y="T5"/>
                </a:cxn>
                <a:cxn ang="0">
                  <a:pos x="T6" y="T7"/>
                </a:cxn>
                <a:cxn ang="0">
                  <a:pos x="T8" y="T9"/>
                </a:cxn>
              </a:cxnLst>
              <a:rect l="0" t="0" r="r" b="b"/>
              <a:pathLst>
                <a:path w="52" h="60">
                  <a:moveTo>
                    <a:pt x="6" y="0"/>
                  </a:moveTo>
                  <a:cubicBezTo>
                    <a:pt x="35" y="6"/>
                    <a:pt x="35" y="6"/>
                    <a:pt x="35" y="6"/>
                  </a:cubicBezTo>
                  <a:cubicBezTo>
                    <a:pt x="33" y="17"/>
                    <a:pt x="40" y="28"/>
                    <a:pt x="52" y="31"/>
                  </a:cubicBezTo>
                  <a:cubicBezTo>
                    <a:pt x="46" y="60"/>
                    <a:pt x="46" y="60"/>
                    <a:pt x="46" y="60"/>
                  </a:cubicBezTo>
                  <a:cubicBezTo>
                    <a:pt x="18" y="55"/>
                    <a:pt x="0" y="28"/>
                    <a:pt x="6" y="0"/>
                  </a:cubicBezTo>
                  <a:close/>
                </a:path>
              </a:pathLst>
            </a:custGeom>
            <a:solidFill>
              <a:srgbClr val="B7E4F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16"/>
            <p:cNvSpPr>
              <a:spLocks/>
            </p:cNvSpPr>
            <p:nvPr/>
          </p:nvSpPr>
          <p:spPr bwMode="auto">
            <a:xfrm>
              <a:off x="6702" y="2316"/>
              <a:ext cx="610" cy="721"/>
            </a:xfrm>
            <a:custGeom>
              <a:avLst/>
              <a:gdLst>
                <a:gd name="T0" fmla="*/ 94 w 258"/>
                <a:gd name="T1" fmla="*/ 264 h 305"/>
                <a:gd name="T2" fmla="*/ 134 w 258"/>
                <a:gd name="T3" fmla="*/ 256 h 305"/>
                <a:gd name="T4" fmla="*/ 113 w 258"/>
                <a:gd name="T5" fmla="*/ 251 h 305"/>
                <a:gd name="T6" fmla="*/ 73 w 258"/>
                <a:gd name="T7" fmla="*/ 243 h 305"/>
                <a:gd name="T8" fmla="*/ 55 w 258"/>
                <a:gd name="T9" fmla="*/ 217 h 305"/>
                <a:gd name="T10" fmla="*/ 82 w 258"/>
                <a:gd name="T11" fmla="*/ 199 h 305"/>
                <a:gd name="T12" fmla="*/ 154 w 258"/>
                <a:gd name="T13" fmla="*/ 214 h 305"/>
                <a:gd name="T14" fmla="*/ 155 w 258"/>
                <a:gd name="T15" fmla="*/ 211 h 305"/>
                <a:gd name="T16" fmla="*/ 83 w 258"/>
                <a:gd name="T17" fmla="*/ 197 h 305"/>
                <a:gd name="T18" fmla="*/ 65 w 258"/>
                <a:gd name="T19" fmla="*/ 169 h 305"/>
                <a:gd name="T20" fmla="*/ 93 w 258"/>
                <a:gd name="T21" fmla="*/ 151 h 305"/>
                <a:gd name="T22" fmla="*/ 164 w 258"/>
                <a:gd name="T23" fmla="*/ 165 h 305"/>
                <a:gd name="T24" fmla="*/ 164 w 258"/>
                <a:gd name="T25" fmla="*/ 162 h 305"/>
                <a:gd name="T26" fmla="*/ 95 w 258"/>
                <a:gd name="T27" fmla="*/ 148 h 305"/>
                <a:gd name="T28" fmla="*/ 75 w 258"/>
                <a:gd name="T29" fmla="*/ 119 h 305"/>
                <a:gd name="T30" fmla="*/ 105 w 258"/>
                <a:gd name="T31" fmla="*/ 99 h 305"/>
                <a:gd name="T32" fmla="*/ 174 w 258"/>
                <a:gd name="T33" fmla="*/ 113 h 305"/>
                <a:gd name="T34" fmla="*/ 179 w 258"/>
                <a:gd name="T35" fmla="*/ 88 h 305"/>
                <a:gd name="T36" fmla="*/ 171 w 258"/>
                <a:gd name="T37" fmla="*/ 80 h 305"/>
                <a:gd name="T38" fmla="*/ 184 w 258"/>
                <a:gd name="T39" fmla="*/ 78 h 305"/>
                <a:gd name="T40" fmla="*/ 164 w 258"/>
                <a:gd name="T41" fmla="*/ 55 h 305"/>
                <a:gd name="T42" fmla="*/ 139 w 258"/>
                <a:gd name="T43" fmla="*/ 50 h 305"/>
                <a:gd name="T44" fmla="*/ 126 w 258"/>
                <a:gd name="T45" fmla="*/ 47 h 305"/>
                <a:gd name="T46" fmla="*/ 104 w 258"/>
                <a:gd name="T47" fmla="*/ 13 h 305"/>
                <a:gd name="T48" fmla="*/ 110 w 258"/>
                <a:gd name="T49" fmla="*/ 0 h 305"/>
                <a:gd name="T50" fmla="*/ 148 w 258"/>
                <a:gd name="T51" fmla="*/ 8 h 305"/>
                <a:gd name="T52" fmla="*/ 190 w 258"/>
                <a:gd name="T53" fmla="*/ 16 h 305"/>
                <a:gd name="T54" fmla="*/ 243 w 258"/>
                <a:gd name="T55" fmla="*/ 73 h 305"/>
                <a:gd name="T56" fmla="*/ 255 w 258"/>
                <a:gd name="T57" fmla="*/ 90 h 305"/>
                <a:gd name="T58" fmla="*/ 236 w 258"/>
                <a:gd name="T59" fmla="*/ 122 h 305"/>
                <a:gd name="T60" fmla="*/ 236 w 258"/>
                <a:gd name="T61" fmla="*/ 122 h 305"/>
                <a:gd name="T62" fmla="*/ 251 w 258"/>
                <a:gd name="T63" fmla="*/ 154 h 305"/>
                <a:gd name="T64" fmla="*/ 217 w 258"/>
                <a:gd name="T65" fmla="*/ 175 h 305"/>
                <a:gd name="T66" fmla="*/ 217 w 258"/>
                <a:gd name="T67" fmla="*/ 175 h 305"/>
                <a:gd name="T68" fmla="*/ 217 w 258"/>
                <a:gd name="T69" fmla="*/ 175 h 305"/>
                <a:gd name="T70" fmla="*/ 228 w 258"/>
                <a:gd name="T71" fmla="*/ 202 h 305"/>
                <a:gd name="T72" fmla="*/ 207 w 258"/>
                <a:gd name="T73" fmla="*/ 225 h 305"/>
                <a:gd name="T74" fmla="*/ 206 w 258"/>
                <a:gd name="T75" fmla="*/ 228 h 305"/>
                <a:gd name="T76" fmla="*/ 208 w 258"/>
                <a:gd name="T77" fmla="*/ 248 h 305"/>
                <a:gd name="T78" fmla="*/ 189 w 258"/>
                <a:gd name="T79" fmla="*/ 266 h 305"/>
                <a:gd name="T80" fmla="*/ 126 w 258"/>
                <a:gd name="T81" fmla="*/ 285 h 305"/>
                <a:gd name="T82" fmla="*/ 71 w 258"/>
                <a:gd name="T83" fmla="*/ 284 h 305"/>
                <a:gd name="T84" fmla="*/ 11 w 258"/>
                <a:gd name="T85" fmla="*/ 305 h 305"/>
                <a:gd name="T86" fmla="*/ 0 w 258"/>
                <a:gd name="T87" fmla="*/ 245 h 305"/>
                <a:gd name="T88" fmla="*/ 94 w 258"/>
                <a:gd name="T89" fmla="*/ 26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305">
                  <a:moveTo>
                    <a:pt x="94" y="264"/>
                  </a:moveTo>
                  <a:cubicBezTo>
                    <a:pt x="109" y="267"/>
                    <a:pt x="124" y="263"/>
                    <a:pt x="134" y="256"/>
                  </a:cubicBezTo>
                  <a:cubicBezTo>
                    <a:pt x="113" y="251"/>
                    <a:pt x="113" y="251"/>
                    <a:pt x="113" y="251"/>
                  </a:cubicBezTo>
                  <a:cubicBezTo>
                    <a:pt x="73" y="243"/>
                    <a:pt x="73" y="243"/>
                    <a:pt x="73" y="243"/>
                  </a:cubicBezTo>
                  <a:cubicBezTo>
                    <a:pt x="61" y="241"/>
                    <a:pt x="53" y="229"/>
                    <a:pt x="55" y="217"/>
                  </a:cubicBezTo>
                  <a:cubicBezTo>
                    <a:pt x="58" y="205"/>
                    <a:pt x="70" y="197"/>
                    <a:pt x="82" y="199"/>
                  </a:cubicBezTo>
                  <a:cubicBezTo>
                    <a:pt x="154" y="214"/>
                    <a:pt x="154" y="214"/>
                    <a:pt x="154" y="214"/>
                  </a:cubicBezTo>
                  <a:cubicBezTo>
                    <a:pt x="155" y="211"/>
                    <a:pt x="155" y="211"/>
                    <a:pt x="155" y="211"/>
                  </a:cubicBezTo>
                  <a:cubicBezTo>
                    <a:pt x="83" y="197"/>
                    <a:pt x="83" y="197"/>
                    <a:pt x="83" y="197"/>
                  </a:cubicBezTo>
                  <a:cubicBezTo>
                    <a:pt x="71" y="194"/>
                    <a:pt x="62" y="182"/>
                    <a:pt x="65" y="169"/>
                  </a:cubicBezTo>
                  <a:cubicBezTo>
                    <a:pt x="67" y="156"/>
                    <a:pt x="80" y="148"/>
                    <a:pt x="93" y="151"/>
                  </a:cubicBezTo>
                  <a:cubicBezTo>
                    <a:pt x="164" y="165"/>
                    <a:pt x="164" y="165"/>
                    <a:pt x="164" y="165"/>
                  </a:cubicBezTo>
                  <a:cubicBezTo>
                    <a:pt x="164" y="162"/>
                    <a:pt x="164" y="162"/>
                    <a:pt x="164" y="162"/>
                  </a:cubicBezTo>
                  <a:cubicBezTo>
                    <a:pt x="95" y="148"/>
                    <a:pt x="95" y="148"/>
                    <a:pt x="95" y="148"/>
                  </a:cubicBezTo>
                  <a:cubicBezTo>
                    <a:pt x="81" y="146"/>
                    <a:pt x="72" y="132"/>
                    <a:pt x="75" y="119"/>
                  </a:cubicBezTo>
                  <a:cubicBezTo>
                    <a:pt x="78" y="105"/>
                    <a:pt x="91" y="96"/>
                    <a:pt x="105" y="99"/>
                  </a:cubicBezTo>
                  <a:cubicBezTo>
                    <a:pt x="174" y="113"/>
                    <a:pt x="174" y="113"/>
                    <a:pt x="174" y="113"/>
                  </a:cubicBezTo>
                  <a:cubicBezTo>
                    <a:pt x="179" y="88"/>
                    <a:pt x="179" y="88"/>
                    <a:pt x="179" y="88"/>
                  </a:cubicBezTo>
                  <a:cubicBezTo>
                    <a:pt x="171" y="80"/>
                    <a:pt x="171" y="80"/>
                    <a:pt x="171" y="80"/>
                  </a:cubicBezTo>
                  <a:cubicBezTo>
                    <a:pt x="184" y="78"/>
                    <a:pt x="184" y="78"/>
                    <a:pt x="184" y="78"/>
                  </a:cubicBezTo>
                  <a:cubicBezTo>
                    <a:pt x="164" y="55"/>
                    <a:pt x="164" y="55"/>
                    <a:pt x="164" y="55"/>
                  </a:cubicBezTo>
                  <a:cubicBezTo>
                    <a:pt x="139" y="50"/>
                    <a:pt x="139" y="50"/>
                    <a:pt x="139" y="50"/>
                  </a:cubicBezTo>
                  <a:cubicBezTo>
                    <a:pt x="126" y="47"/>
                    <a:pt x="126" y="47"/>
                    <a:pt x="126" y="47"/>
                  </a:cubicBezTo>
                  <a:cubicBezTo>
                    <a:pt x="110" y="44"/>
                    <a:pt x="100" y="29"/>
                    <a:pt x="104" y="13"/>
                  </a:cubicBezTo>
                  <a:cubicBezTo>
                    <a:pt x="105" y="8"/>
                    <a:pt x="107" y="3"/>
                    <a:pt x="110" y="0"/>
                  </a:cubicBezTo>
                  <a:cubicBezTo>
                    <a:pt x="148" y="8"/>
                    <a:pt x="148" y="8"/>
                    <a:pt x="148" y="8"/>
                  </a:cubicBezTo>
                  <a:cubicBezTo>
                    <a:pt x="190" y="16"/>
                    <a:pt x="190" y="16"/>
                    <a:pt x="190" y="16"/>
                  </a:cubicBezTo>
                  <a:cubicBezTo>
                    <a:pt x="243" y="73"/>
                    <a:pt x="243" y="73"/>
                    <a:pt x="243" y="73"/>
                  </a:cubicBezTo>
                  <a:cubicBezTo>
                    <a:pt x="249" y="77"/>
                    <a:pt x="254" y="83"/>
                    <a:pt x="255" y="90"/>
                  </a:cubicBezTo>
                  <a:cubicBezTo>
                    <a:pt x="258" y="103"/>
                    <a:pt x="249" y="119"/>
                    <a:pt x="236" y="122"/>
                  </a:cubicBezTo>
                  <a:cubicBezTo>
                    <a:pt x="236" y="122"/>
                    <a:pt x="236" y="122"/>
                    <a:pt x="236" y="122"/>
                  </a:cubicBezTo>
                  <a:cubicBezTo>
                    <a:pt x="247" y="126"/>
                    <a:pt x="254" y="141"/>
                    <a:pt x="251" y="154"/>
                  </a:cubicBezTo>
                  <a:cubicBezTo>
                    <a:pt x="248" y="168"/>
                    <a:pt x="231" y="178"/>
                    <a:pt x="217" y="175"/>
                  </a:cubicBezTo>
                  <a:cubicBezTo>
                    <a:pt x="217" y="175"/>
                    <a:pt x="217" y="175"/>
                    <a:pt x="217" y="175"/>
                  </a:cubicBezTo>
                  <a:cubicBezTo>
                    <a:pt x="217" y="175"/>
                    <a:pt x="217" y="175"/>
                    <a:pt x="217" y="175"/>
                  </a:cubicBezTo>
                  <a:cubicBezTo>
                    <a:pt x="225" y="180"/>
                    <a:pt x="230" y="192"/>
                    <a:pt x="228" y="202"/>
                  </a:cubicBezTo>
                  <a:cubicBezTo>
                    <a:pt x="226" y="212"/>
                    <a:pt x="217" y="223"/>
                    <a:pt x="207" y="225"/>
                  </a:cubicBezTo>
                  <a:cubicBezTo>
                    <a:pt x="206" y="228"/>
                    <a:pt x="206" y="228"/>
                    <a:pt x="206" y="228"/>
                  </a:cubicBezTo>
                  <a:cubicBezTo>
                    <a:pt x="210" y="234"/>
                    <a:pt x="210" y="242"/>
                    <a:pt x="208" y="248"/>
                  </a:cubicBezTo>
                  <a:cubicBezTo>
                    <a:pt x="206" y="258"/>
                    <a:pt x="199" y="264"/>
                    <a:pt x="189" y="266"/>
                  </a:cubicBezTo>
                  <a:cubicBezTo>
                    <a:pt x="126" y="285"/>
                    <a:pt x="126" y="285"/>
                    <a:pt x="126" y="285"/>
                  </a:cubicBezTo>
                  <a:cubicBezTo>
                    <a:pt x="108" y="291"/>
                    <a:pt x="88" y="291"/>
                    <a:pt x="71" y="284"/>
                  </a:cubicBezTo>
                  <a:cubicBezTo>
                    <a:pt x="11" y="305"/>
                    <a:pt x="11" y="305"/>
                    <a:pt x="11" y="305"/>
                  </a:cubicBezTo>
                  <a:cubicBezTo>
                    <a:pt x="0" y="245"/>
                    <a:pt x="0" y="245"/>
                    <a:pt x="0" y="245"/>
                  </a:cubicBezTo>
                  <a:lnTo>
                    <a:pt x="94" y="264"/>
                  </a:lnTo>
                  <a:close/>
                </a:path>
              </a:pathLst>
            </a:custGeom>
            <a:solidFill>
              <a:srgbClr val="F4C7A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7"/>
            <p:cNvSpPr>
              <a:spLocks/>
            </p:cNvSpPr>
            <p:nvPr/>
          </p:nvSpPr>
          <p:spPr bwMode="auto">
            <a:xfrm>
              <a:off x="398" y="3704"/>
              <a:ext cx="1038" cy="764"/>
            </a:xfrm>
            <a:custGeom>
              <a:avLst/>
              <a:gdLst>
                <a:gd name="T0" fmla="*/ 22 w 439"/>
                <a:gd name="T1" fmla="*/ 69 h 323"/>
                <a:gd name="T2" fmla="*/ 33 w 439"/>
                <a:gd name="T3" fmla="*/ 95 h 323"/>
                <a:gd name="T4" fmla="*/ 165 w 439"/>
                <a:gd name="T5" fmla="*/ 148 h 323"/>
                <a:gd name="T6" fmla="*/ 164 w 439"/>
                <a:gd name="T7" fmla="*/ 150 h 323"/>
                <a:gd name="T8" fmla="*/ 100 w 439"/>
                <a:gd name="T9" fmla="*/ 130 h 323"/>
                <a:gd name="T10" fmla="*/ 22 w 439"/>
                <a:gd name="T11" fmla="*/ 125 h 323"/>
                <a:gd name="T12" fmla="*/ 1 w 439"/>
                <a:gd name="T13" fmla="*/ 143 h 323"/>
                <a:gd name="T14" fmla="*/ 20 w 439"/>
                <a:gd name="T15" fmla="*/ 164 h 323"/>
                <a:gd name="T16" fmla="*/ 102 w 439"/>
                <a:gd name="T17" fmla="*/ 170 h 323"/>
                <a:gd name="T18" fmla="*/ 171 w 439"/>
                <a:gd name="T19" fmla="*/ 189 h 323"/>
                <a:gd name="T20" fmla="*/ 245 w 439"/>
                <a:gd name="T21" fmla="*/ 246 h 323"/>
                <a:gd name="T22" fmla="*/ 243 w 439"/>
                <a:gd name="T23" fmla="*/ 264 h 323"/>
                <a:gd name="T24" fmla="*/ 157 w 439"/>
                <a:gd name="T25" fmla="*/ 280 h 323"/>
                <a:gd name="T26" fmla="*/ 135 w 439"/>
                <a:gd name="T27" fmla="*/ 311 h 323"/>
                <a:gd name="T28" fmla="*/ 141 w 439"/>
                <a:gd name="T29" fmla="*/ 323 h 323"/>
                <a:gd name="T30" fmla="*/ 328 w 439"/>
                <a:gd name="T31" fmla="*/ 289 h 323"/>
                <a:gd name="T32" fmla="*/ 369 w 439"/>
                <a:gd name="T33" fmla="*/ 260 h 323"/>
                <a:gd name="T34" fmla="*/ 439 w 439"/>
                <a:gd name="T35" fmla="*/ 240 h 323"/>
                <a:gd name="T36" fmla="*/ 407 w 439"/>
                <a:gd name="T37" fmla="*/ 121 h 323"/>
                <a:gd name="T38" fmla="*/ 389 w 439"/>
                <a:gd name="T39" fmla="*/ 122 h 323"/>
                <a:gd name="T40" fmla="*/ 366 w 439"/>
                <a:gd name="T41" fmla="*/ 94 h 323"/>
                <a:gd name="T42" fmla="*/ 139 w 439"/>
                <a:gd name="T43" fmla="*/ 4 h 323"/>
                <a:gd name="T44" fmla="*/ 113 w 439"/>
                <a:gd name="T45" fmla="*/ 15 h 323"/>
                <a:gd name="T46" fmla="*/ 124 w 439"/>
                <a:gd name="T47" fmla="*/ 41 h 323"/>
                <a:gd name="T48" fmla="*/ 196 w 439"/>
                <a:gd name="T49" fmla="*/ 70 h 323"/>
                <a:gd name="T50" fmla="*/ 195 w 439"/>
                <a:gd name="T51" fmla="*/ 72 h 323"/>
                <a:gd name="T52" fmla="*/ 90 w 439"/>
                <a:gd name="T53" fmla="*/ 29 h 323"/>
                <a:gd name="T54" fmla="*/ 64 w 439"/>
                <a:gd name="T55" fmla="*/ 40 h 323"/>
                <a:gd name="T56" fmla="*/ 75 w 439"/>
                <a:gd name="T57" fmla="*/ 66 h 323"/>
                <a:gd name="T58" fmla="*/ 180 w 439"/>
                <a:gd name="T59" fmla="*/ 109 h 323"/>
                <a:gd name="T60" fmla="*/ 180 w 439"/>
                <a:gd name="T61" fmla="*/ 110 h 323"/>
                <a:gd name="T62" fmla="*/ 47 w 439"/>
                <a:gd name="T63" fmla="*/ 58 h 323"/>
                <a:gd name="T64" fmla="*/ 22 w 439"/>
                <a:gd name="T65" fmla="*/ 6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9" h="323">
                  <a:moveTo>
                    <a:pt x="22" y="69"/>
                  </a:moveTo>
                  <a:cubicBezTo>
                    <a:pt x="18" y="79"/>
                    <a:pt x="22" y="91"/>
                    <a:pt x="33" y="95"/>
                  </a:cubicBezTo>
                  <a:cubicBezTo>
                    <a:pt x="33" y="95"/>
                    <a:pt x="115" y="128"/>
                    <a:pt x="165" y="148"/>
                  </a:cubicBezTo>
                  <a:cubicBezTo>
                    <a:pt x="164" y="150"/>
                    <a:pt x="164" y="150"/>
                    <a:pt x="164" y="150"/>
                  </a:cubicBezTo>
                  <a:cubicBezTo>
                    <a:pt x="100" y="130"/>
                    <a:pt x="100" y="130"/>
                    <a:pt x="100" y="130"/>
                  </a:cubicBezTo>
                  <a:cubicBezTo>
                    <a:pt x="22" y="125"/>
                    <a:pt x="22" y="125"/>
                    <a:pt x="22" y="125"/>
                  </a:cubicBezTo>
                  <a:cubicBezTo>
                    <a:pt x="11" y="124"/>
                    <a:pt x="2" y="132"/>
                    <a:pt x="1" y="143"/>
                  </a:cubicBezTo>
                  <a:cubicBezTo>
                    <a:pt x="0" y="154"/>
                    <a:pt x="9" y="164"/>
                    <a:pt x="20" y="164"/>
                  </a:cubicBezTo>
                  <a:cubicBezTo>
                    <a:pt x="102" y="170"/>
                    <a:pt x="102" y="170"/>
                    <a:pt x="102" y="170"/>
                  </a:cubicBezTo>
                  <a:cubicBezTo>
                    <a:pt x="171" y="189"/>
                    <a:pt x="171" y="189"/>
                    <a:pt x="171" y="189"/>
                  </a:cubicBezTo>
                  <a:cubicBezTo>
                    <a:pt x="245" y="246"/>
                    <a:pt x="245" y="246"/>
                    <a:pt x="245" y="246"/>
                  </a:cubicBezTo>
                  <a:cubicBezTo>
                    <a:pt x="243" y="264"/>
                    <a:pt x="243" y="264"/>
                    <a:pt x="243" y="264"/>
                  </a:cubicBezTo>
                  <a:cubicBezTo>
                    <a:pt x="242" y="264"/>
                    <a:pt x="157" y="280"/>
                    <a:pt x="157" y="280"/>
                  </a:cubicBezTo>
                  <a:cubicBezTo>
                    <a:pt x="142" y="282"/>
                    <a:pt x="133" y="296"/>
                    <a:pt x="135" y="311"/>
                  </a:cubicBezTo>
                  <a:cubicBezTo>
                    <a:pt x="136" y="316"/>
                    <a:pt x="138" y="320"/>
                    <a:pt x="141" y="323"/>
                  </a:cubicBezTo>
                  <a:cubicBezTo>
                    <a:pt x="328" y="289"/>
                    <a:pt x="328" y="289"/>
                    <a:pt x="328" y="289"/>
                  </a:cubicBezTo>
                  <a:cubicBezTo>
                    <a:pt x="346" y="285"/>
                    <a:pt x="361" y="274"/>
                    <a:pt x="369" y="260"/>
                  </a:cubicBezTo>
                  <a:cubicBezTo>
                    <a:pt x="439" y="240"/>
                    <a:pt x="439" y="240"/>
                    <a:pt x="439" y="240"/>
                  </a:cubicBezTo>
                  <a:cubicBezTo>
                    <a:pt x="407" y="121"/>
                    <a:pt x="407" y="121"/>
                    <a:pt x="407" y="121"/>
                  </a:cubicBezTo>
                  <a:cubicBezTo>
                    <a:pt x="389" y="122"/>
                    <a:pt x="389" y="122"/>
                    <a:pt x="389" y="122"/>
                  </a:cubicBezTo>
                  <a:cubicBezTo>
                    <a:pt x="390" y="109"/>
                    <a:pt x="374" y="98"/>
                    <a:pt x="366" y="94"/>
                  </a:cubicBezTo>
                  <a:cubicBezTo>
                    <a:pt x="139" y="4"/>
                    <a:pt x="139" y="4"/>
                    <a:pt x="139" y="4"/>
                  </a:cubicBezTo>
                  <a:cubicBezTo>
                    <a:pt x="129" y="0"/>
                    <a:pt x="117" y="5"/>
                    <a:pt x="113" y="15"/>
                  </a:cubicBezTo>
                  <a:cubicBezTo>
                    <a:pt x="109" y="25"/>
                    <a:pt x="114" y="37"/>
                    <a:pt x="124" y="41"/>
                  </a:cubicBezTo>
                  <a:cubicBezTo>
                    <a:pt x="196" y="70"/>
                    <a:pt x="196" y="70"/>
                    <a:pt x="196" y="70"/>
                  </a:cubicBezTo>
                  <a:cubicBezTo>
                    <a:pt x="195" y="72"/>
                    <a:pt x="195" y="72"/>
                    <a:pt x="195" y="72"/>
                  </a:cubicBezTo>
                  <a:cubicBezTo>
                    <a:pt x="90" y="29"/>
                    <a:pt x="90" y="29"/>
                    <a:pt x="90" y="29"/>
                  </a:cubicBezTo>
                  <a:cubicBezTo>
                    <a:pt x="80" y="25"/>
                    <a:pt x="68" y="30"/>
                    <a:pt x="64" y="40"/>
                  </a:cubicBezTo>
                  <a:cubicBezTo>
                    <a:pt x="60" y="51"/>
                    <a:pt x="65" y="62"/>
                    <a:pt x="75" y="66"/>
                  </a:cubicBezTo>
                  <a:cubicBezTo>
                    <a:pt x="180" y="109"/>
                    <a:pt x="180" y="109"/>
                    <a:pt x="180" y="109"/>
                  </a:cubicBezTo>
                  <a:cubicBezTo>
                    <a:pt x="180" y="110"/>
                    <a:pt x="180" y="110"/>
                    <a:pt x="180" y="110"/>
                  </a:cubicBezTo>
                  <a:cubicBezTo>
                    <a:pt x="47" y="58"/>
                    <a:pt x="47" y="58"/>
                    <a:pt x="47" y="58"/>
                  </a:cubicBezTo>
                  <a:cubicBezTo>
                    <a:pt x="37" y="54"/>
                    <a:pt x="26" y="59"/>
                    <a:pt x="22" y="69"/>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18"/>
            <p:cNvSpPr>
              <a:spLocks/>
            </p:cNvSpPr>
            <p:nvPr/>
          </p:nvSpPr>
          <p:spPr bwMode="auto">
            <a:xfrm>
              <a:off x="5" y="3910"/>
              <a:ext cx="1055" cy="844"/>
            </a:xfrm>
            <a:custGeom>
              <a:avLst/>
              <a:gdLst>
                <a:gd name="T0" fmla="*/ 341 w 446"/>
                <a:gd name="T1" fmla="*/ 77 h 357"/>
                <a:gd name="T2" fmla="*/ 244 w 446"/>
                <a:gd name="T3" fmla="*/ 0 h 357"/>
                <a:gd name="T4" fmla="*/ 171 w 446"/>
                <a:gd name="T5" fmla="*/ 8 h 357"/>
                <a:gd name="T6" fmla="*/ 0 w 446"/>
                <a:gd name="T7" fmla="*/ 221 h 357"/>
                <a:gd name="T8" fmla="*/ 137 w 446"/>
                <a:gd name="T9" fmla="*/ 331 h 357"/>
                <a:gd name="T10" fmla="*/ 242 w 446"/>
                <a:gd name="T11" fmla="*/ 319 h 357"/>
                <a:gd name="T12" fmla="*/ 446 w 446"/>
                <a:gd name="T13" fmla="*/ 65 h 357"/>
                <a:gd name="T14" fmla="*/ 341 w 446"/>
                <a:gd name="T15" fmla="*/ 77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6" h="357">
                  <a:moveTo>
                    <a:pt x="341" y="77"/>
                  </a:moveTo>
                  <a:cubicBezTo>
                    <a:pt x="244" y="0"/>
                    <a:pt x="244" y="0"/>
                    <a:pt x="244" y="0"/>
                  </a:cubicBezTo>
                  <a:cubicBezTo>
                    <a:pt x="171" y="8"/>
                    <a:pt x="171" y="8"/>
                    <a:pt x="171" y="8"/>
                  </a:cubicBezTo>
                  <a:cubicBezTo>
                    <a:pt x="0" y="221"/>
                    <a:pt x="0" y="221"/>
                    <a:pt x="0" y="221"/>
                  </a:cubicBezTo>
                  <a:cubicBezTo>
                    <a:pt x="137" y="331"/>
                    <a:pt x="137" y="331"/>
                    <a:pt x="137" y="331"/>
                  </a:cubicBezTo>
                  <a:cubicBezTo>
                    <a:pt x="169" y="357"/>
                    <a:pt x="216" y="352"/>
                    <a:pt x="242" y="319"/>
                  </a:cubicBezTo>
                  <a:cubicBezTo>
                    <a:pt x="446" y="65"/>
                    <a:pt x="446" y="65"/>
                    <a:pt x="446" y="65"/>
                  </a:cubicBezTo>
                  <a:cubicBezTo>
                    <a:pt x="420" y="98"/>
                    <a:pt x="373" y="103"/>
                    <a:pt x="341" y="77"/>
                  </a:cubicBezTo>
                  <a:close/>
                </a:path>
              </a:pathLst>
            </a:custGeom>
            <a:solidFill>
              <a:srgbClr val="E9E9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19"/>
            <p:cNvSpPr>
              <a:spLocks/>
            </p:cNvSpPr>
            <p:nvPr/>
          </p:nvSpPr>
          <p:spPr bwMode="auto">
            <a:xfrm>
              <a:off x="658" y="3730"/>
              <a:ext cx="464" cy="423"/>
            </a:xfrm>
            <a:custGeom>
              <a:avLst/>
              <a:gdLst>
                <a:gd name="T0" fmla="*/ 58 w 196"/>
                <a:gd name="T1" fmla="*/ 28 h 179"/>
                <a:gd name="T2" fmla="*/ 0 w 196"/>
                <a:gd name="T3" fmla="*/ 101 h 179"/>
                <a:gd name="T4" fmla="*/ 65 w 196"/>
                <a:gd name="T5" fmla="*/ 153 h 179"/>
                <a:gd name="T6" fmla="*/ 170 w 196"/>
                <a:gd name="T7" fmla="*/ 141 h 179"/>
                <a:gd name="T8" fmla="*/ 159 w 196"/>
                <a:gd name="T9" fmla="*/ 36 h 179"/>
                <a:gd name="T10" fmla="*/ 148 w 196"/>
                <a:gd name="T11" fmla="*/ 27 h 179"/>
                <a:gd name="T12" fmla="*/ 138 w 196"/>
                <a:gd name="T13" fmla="*/ 19 h 179"/>
                <a:gd name="T14" fmla="*/ 58 w 196"/>
                <a:gd name="T15" fmla="*/ 28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179">
                  <a:moveTo>
                    <a:pt x="58" y="28"/>
                  </a:moveTo>
                  <a:cubicBezTo>
                    <a:pt x="58" y="28"/>
                    <a:pt x="0" y="101"/>
                    <a:pt x="0" y="101"/>
                  </a:cubicBezTo>
                  <a:cubicBezTo>
                    <a:pt x="65" y="153"/>
                    <a:pt x="65" y="153"/>
                    <a:pt x="65" y="153"/>
                  </a:cubicBezTo>
                  <a:cubicBezTo>
                    <a:pt x="97" y="179"/>
                    <a:pt x="144" y="174"/>
                    <a:pt x="170" y="141"/>
                  </a:cubicBezTo>
                  <a:cubicBezTo>
                    <a:pt x="196" y="109"/>
                    <a:pt x="191" y="62"/>
                    <a:pt x="159" y="36"/>
                  </a:cubicBezTo>
                  <a:cubicBezTo>
                    <a:pt x="148" y="27"/>
                    <a:pt x="148" y="27"/>
                    <a:pt x="148" y="27"/>
                  </a:cubicBezTo>
                  <a:cubicBezTo>
                    <a:pt x="138" y="19"/>
                    <a:pt x="138" y="19"/>
                    <a:pt x="138" y="19"/>
                  </a:cubicBezTo>
                  <a:cubicBezTo>
                    <a:pt x="114" y="0"/>
                    <a:pt x="78" y="4"/>
                    <a:pt x="58" y="28"/>
                  </a:cubicBezTo>
                  <a:close/>
                </a:path>
              </a:pathLst>
            </a:custGeom>
            <a:solidFill>
              <a:srgbClr val="9AA5A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20"/>
            <p:cNvSpPr>
              <a:spLocks/>
            </p:cNvSpPr>
            <p:nvPr/>
          </p:nvSpPr>
          <p:spPr bwMode="auto">
            <a:xfrm>
              <a:off x="410" y="3910"/>
              <a:ext cx="172" cy="99"/>
            </a:xfrm>
            <a:custGeom>
              <a:avLst/>
              <a:gdLst>
                <a:gd name="T0" fmla="*/ 0 w 172"/>
                <a:gd name="T1" fmla="*/ 19 h 99"/>
                <a:gd name="T2" fmla="*/ 130 w 172"/>
                <a:gd name="T3" fmla="*/ 99 h 99"/>
                <a:gd name="T4" fmla="*/ 172 w 172"/>
                <a:gd name="T5" fmla="*/ 0 h 99"/>
                <a:gd name="T6" fmla="*/ 0 w 172"/>
                <a:gd name="T7" fmla="*/ 19 h 99"/>
              </a:gdLst>
              <a:ahLst/>
              <a:cxnLst>
                <a:cxn ang="0">
                  <a:pos x="T0" y="T1"/>
                </a:cxn>
                <a:cxn ang="0">
                  <a:pos x="T2" y="T3"/>
                </a:cxn>
                <a:cxn ang="0">
                  <a:pos x="T4" y="T5"/>
                </a:cxn>
                <a:cxn ang="0">
                  <a:pos x="T6" y="T7"/>
                </a:cxn>
              </a:cxnLst>
              <a:rect l="0" t="0" r="r" b="b"/>
              <a:pathLst>
                <a:path w="172" h="99">
                  <a:moveTo>
                    <a:pt x="0" y="19"/>
                  </a:moveTo>
                  <a:lnTo>
                    <a:pt x="130" y="99"/>
                  </a:lnTo>
                  <a:lnTo>
                    <a:pt x="172" y="0"/>
                  </a:lnTo>
                  <a:lnTo>
                    <a:pt x="0" y="19"/>
                  </a:lnTo>
                  <a:close/>
                </a:path>
              </a:pathLst>
            </a:custGeom>
            <a:solidFill>
              <a:srgbClr val="C4C7C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1"/>
            <p:cNvSpPr>
              <a:spLocks/>
            </p:cNvSpPr>
            <p:nvPr/>
          </p:nvSpPr>
          <p:spPr bwMode="auto">
            <a:xfrm>
              <a:off x="658" y="3796"/>
              <a:ext cx="336" cy="334"/>
            </a:xfrm>
            <a:custGeom>
              <a:avLst/>
              <a:gdLst>
                <a:gd name="T0" fmla="*/ 89 w 142"/>
                <a:gd name="T1" fmla="*/ 97 h 141"/>
                <a:gd name="T2" fmla="*/ 67 w 142"/>
                <a:gd name="T3" fmla="*/ 79 h 141"/>
                <a:gd name="T4" fmla="*/ 58 w 142"/>
                <a:gd name="T5" fmla="*/ 0 h 141"/>
                <a:gd name="T6" fmla="*/ 0 w 142"/>
                <a:gd name="T7" fmla="*/ 73 h 141"/>
                <a:gd name="T8" fmla="*/ 65 w 142"/>
                <a:gd name="T9" fmla="*/ 125 h 141"/>
                <a:gd name="T10" fmla="*/ 102 w 142"/>
                <a:gd name="T11" fmla="*/ 141 h 141"/>
                <a:gd name="T12" fmla="*/ 142 w 142"/>
                <a:gd name="T13" fmla="*/ 91 h 141"/>
                <a:gd name="T14" fmla="*/ 142 w 142"/>
                <a:gd name="T15" fmla="*/ 91 h 141"/>
                <a:gd name="T16" fmla="*/ 89 w 142"/>
                <a:gd name="T17" fmla="*/ 9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1">
                  <a:moveTo>
                    <a:pt x="89" y="97"/>
                  </a:moveTo>
                  <a:cubicBezTo>
                    <a:pt x="67" y="79"/>
                    <a:pt x="67" y="79"/>
                    <a:pt x="67" y="79"/>
                  </a:cubicBezTo>
                  <a:cubicBezTo>
                    <a:pt x="43" y="60"/>
                    <a:pt x="39" y="24"/>
                    <a:pt x="58" y="0"/>
                  </a:cubicBezTo>
                  <a:cubicBezTo>
                    <a:pt x="57" y="2"/>
                    <a:pt x="0" y="73"/>
                    <a:pt x="0" y="73"/>
                  </a:cubicBezTo>
                  <a:cubicBezTo>
                    <a:pt x="65" y="125"/>
                    <a:pt x="65" y="125"/>
                    <a:pt x="65" y="125"/>
                  </a:cubicBezTo>
                  <a:cubicBezTo>
                    <a:pt x="76" y="134"/>
                    <a:pt x="89" y="139"/>
                    <a:pt x="102" y="141"/>
                  </a:cubicBezTo>
                  <a:cubicBezTo>
                    <a:pt x="142" y="91"/>
                    <a:pt x="142" y="91"/>
                    <a:pt x="142" y="91"/>
                  </a:cubicBezTo>
                  <a:cubicBezTo>
                    <a:pt x="142" y="91"/>
                    <a:pt x="142" y="91"/>
                    <a:pt x="142" y="91"/>
                  </a:cubicBezTo>
                  <a:cubicBezTo>
                    <a:pt x="129" y="107"/>
                    <a:pt x="105" y="110"/>
                    <a:pt x="89" y="97"/>
                  </a:cubicBezTo>
                  <a:close/>
                </a:path>
              </a:pathLst>
            </a:custGeom>
            <a:solidFill>
              <a:srgbClr val="C4C7C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2"/>
            <p:cNvSpPr>
              <a:spLocks/>
            </p:cNvSpPr>
            <p:nvPr/>
          </p:nvSpPr>
          <p:spPr bwMode="auto">
            <a:xfrm>
              <a:off x="710" y="3796"/>
              <a:ext cx="284" cy="312"/>
            </a:xfrm>
            <a:custGeom>
              <a:avLst/>
              <a:gdLst>
                <a:gd name="T0" fmla="*/ 67 w 120"/>
                <a:gd name="T1" fmla="*/ 97 h 132"/>
                <a:gd name="T2" fmla="*/ 45 w 120"/>
                <a:gd name="T3" fmla="*/ 79 h 132"/>
                <a:gd name="T4" fmla="*/ 36 w 120"/>
                <a:gd name="T5" fmla="*/ 0 h 132"/>
                <a:gd name="T6" fmla="*/ 1 w 120"/>
                <a:gd name="T7" fmla="*/ 44 h 132"/>
                <a:gd name="T8" fmla="*/ 28 w 120"/>
                <a:gd name="T9" fmla="*/ 99 h 132"/>
                <a:gd name="T10" fmla="*/ 54 w 120"/>
                <a:gd name="T11" fmla="*/ 120 h 132"/>
                <a:gd name="T12" fmla="*/ 88 w 120"/>
                <a:gd name="T13" fmla="*/ 131 h 132"/>
                <a:gd name="T14" fmla="*/ 120 w 120"/>
                <a:gd name="T15" fmla="*/ 91 h 132"/>
                <a:gd name="T16" fmla="*/ 67 w 120"/>
                <a:gd name="T17" fmla="*/ 9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67" y="97"/>
                  </a:moveTo>
                  <a:cubicBezTo>
                    <a:pt x="45" y="79"/>
                    <a:pt x="45" y="79"/>
                    <a:pt x="45" y="79"/>
                  </a:cubicBezTo>
                  <a:cubicBezTo>
                    <a:pt x="21" y="60"/>
                    <a:pt x="17" y="24"/>
                    <a:pt x="36" y="0"/>
                  </a:cubicBezTo>
                  <a:cubicBezTo>
                    <a:pt x="35" y="1"/>
                    <a:pt x="17" y="24"/>
                    <a:pt x="1" y="44"/>
                  </a:cubicBezTo>
                  <a:cubicBezTo>
                    <a:pt x="0" y="64"/>
                    <a:pt x="10" y="84"/>
                    <a:pt x="28" y="99"/>
                  </a:cubicBezTo>
                  <a:cubicBezTo>
                    <a:pt x="54" y="120"/>
                    <a:pt x="54" y="120"/>
                    <a:pt x="54" y="120"/>
                  </a:cubicBezTo>
                  <a:cubicBezTo>
                    <a:pt x="64" y="128"/>
                    <a:pt x="77" y="132"/>
                    <a:pt x="88" y="131"/>
                  </a:cubicBezTo>
                  <a:cubicBezTo>
                    <a:pt x="120" y="91"/>
                    <a:pt x="120" y="91"/>
                    <a:pt x="120" y="91"/>
                  </a:cubicBezTo>
                  <a:cubicBezTo>
                    <a:pt x="107" y="107"/>
                    <a:pt x="83" y="110"/>
                    <a:pt x="67" y="97"/>
                  </a:cubicBezTo>
                  <a:close/>
                </a:path>
              </a:pathLst>
            </a:custGeom>
            <a:solidFill>
              <a:srgbClr val="E1E2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3"/>
            <p:cNvSpPr>
              <a:spLocks/>
            </p:cNvSpPr>
            <p:nvPr/>
          </p:nvSpPr>
          <p:spPr bwMode="auto">
            <a:xfrm>
              <a:off x="783" y="3851"/>
              <a:ext cx="133" cy="175"/>
            </a:xfrm>
            <a:custGeom>
              <a:avLst/>
              <a:gdLst>
                <a:gd name="T0" fmla="*/ 56 w 56"/>
                <a:gd name="T1" fmla="*/ 49 h 74"/>
                <a:gd name="T2" fmla="*/ 34 w 56"/>
                <a:gd name="T3" fmla="*/ 31 h 74"/>
                <a:gd name="T4" fmla="*/ 31 w 56"/>
                <a:gd name="T5" fmla="*/ 0 h 74"/>
                <a:gd name="T6" fmla="*/ 0 w 56"/>
                <a:gd name="T7" fmla="*/ 39 h 74"/>
                <a:gd name="T8" fmla="*/ 14 w 56"/>
                <a:gd name="T9" fmla="*/ 56 h 74"/>
                <a:gd name="T10" fmla="*/ 36 w 56"/>
                <a:gd name="T11" fmla="*/ 74 h 74"/>
                <a:gd name="T12" fmla="*/ 56 w 56"/>
                <a:gd name="T13" fmla="*/ 49 h 74"/>
              </a:gdLst>
              <a:ahLst/>
              <a:cxnLst>
                <a:cxn ang="0">
                  <a:pos x="T0" y="T1"/>
                </a:cxn>
                <a:cxn ang="0">
                  <a:pos x="T2" y="T3"/>
                </a:cxn>
                <a:cxn ang="0">
                  <a:pos x="T4" y="T5"/>
                </a:cxn>
                <a:cxn ang="0">
                  <a:pos x="T6" y="T7"/>
                </a:cxn>
                <a:cxn ang="0">
                  <a:pos x="T8" y="T9"/>
                </a:cxn>
                <a:cxn ang="0">
                  <a:pos x="T10" y="T11"/>
                </a:cxn>
                <a:cxn ang="0">
                  <a:pos x="T12" y="T13"/>
                </a:cxn>
              </a:cxnLst>
              <a:rect l="0" t="0" r="r" b="b"/>
              <a:pathLst>
                <a:path w="56" h="74">
                  <a:moveTo>
                    <a:pt x="56" y="49"/>
                  </a:moveTo>
                  <a:cubicBezTo>
                    <a:pt x="34" y="31"/>
                    <a:pt x="34" y="31"/>
                    <a:pt x="34" y="31"/>
                  </a:cubicBezTo>
                  <a:cubicBezTo>
                    <a:pt x="25" y="23"/>
                    <a:pt x="23" y="10"/>
                    <a:pt x="31" y="0"/>
                  </a:cubicBezTo>
                  <a:cubicBezTo>
                    <a:pt x="0" y="39"/>
                    <a:pt x="0" y="39"/>
                    <a:pt x="0" y="39"/>
                  </a:cubicBezTo>
                  <a:cubicBezTo>
                    <a:pt x="3" y="45"/>
                    <a:pt x="8" y="51"/>
                    <a:pt x="14" y="56"/>
                  </a:cubicBezTo>
                  <a:cubicBezTo>
                    <a:pt x="36" y="74"/>
                    <a:pt x="36" y="74"/>
                    <a:pt x="36" y="74"/>
                  </a:cubicBezTo>
                  <a:cubicBezTo>
                    <a:pt x="56" y="49"/>
                    <a:pt x="56" y="49"/>
                    <a:pt x="56" y="49"/>
                  </a:cubicBezTo>
                  <a:close/>
                </a:path>
              </a:pathLst>
            </a:custGeom>
            <a:solidFill>
              <a:srgbClr val="7284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4"/>
            <p:cNvSpPr>
              <a:spLocks/>
            </p:cNvSpPr>
            <p:nvPr/>
          </p:nvSpPr>
          <p:spPr bwMode="auto">
            <a:xfrm>
              <a:off x="838" y="3825"/>
              <a:ext cx="187" cy="231"/>
            </a:xfrm>
            <a:custGeom>
              <a:avLst/>
              <a:gdLst>
                <a:gd name="T0" fmla="*/ 33 w 79"/>
                <a:gd name="T1" fmla="*/ 60 h 98"/>
                <a:gd name="T2" fmla="*/ 11 w 79"/>
                <a:gd name="T3" fmla="*/ 42 h 98"/>
                <a:gd name="T4" fmla="*/ 8 w 79"/>
                <a:gd name="T5" fmla="*/ 11 h 98"/>
                <a:gd name="T6" fmla="*/ 8 w 79"/>
                <a:gd name="T7" fmla="*/ 11 h 98"/>
                <a:gd name="T8" fmla="*/ 38 w 79"/>
                <a:gd name="T9" fmla="*/ 8 h 98"/>
                <a:gd name="T10" fmla="*/ 60 w 79"/>
                <a:gd name="T11" fmla="*/ 26 h 98"/>
                <a:gd name="T12" fmla="*/ 66 w 79"/>
                <a:gd name="T13" fmla="*/ 79 h 98"/>
                <a:gd name="T14" fmla="*/ 66 w 79"/>
                <a:gd name="T15" fmla="*/ 79 h 98"/>
                <a:gd name="T16" fmla="*/ 13 w 79"/>
                <a:gd name="T17" fmla="*/ 85 h 98"/>
                <a:gd name="T18" fmla="*/ 33 w 79"/>
                <a:gd name="T19" fmla="*/ 6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98">
                  <a:moveTo>
                    <a:pt x="33" y="60"/>
                  </a:moveTo>
                  <a:cubicBezTo>
                    <a:pt x="11" y="42"/>
                    <a:pt x="11" y="42"/>
                    <a:pt x="11" y="42"/>
                  </a:cubicBezTo>
                  <a:cubicBezTo>
                    <a:pt x="2" y="34"/>
                    <a:pt x="0" y="21"/>
                    <a:pt x="8" y="11"/>
                  </a:cubicBezTo>
                  <a:cubicBezTo>
                    <a:pt x="8" y="11"/>
                    <a:pt x="8" y="11"/>
                    <a:pt x="8" y="11"/>
                  </a:cubicBezTo>
                  <a:cubicBezTo>
                    <a:pt x="15" y="2"/>
                    <a:pt x="29" y="0"/>
                    <a:pt x="38" y="8"/>
                  </a:cubicBezTo>
                  <a:cubicBezTo>
                    <a:pt x="60" y="26"/>
                    <a:pt x="60" y="26"/>
                    <a:pt x="60" y="26"/>
                  </a:cubicBezTo>
                  <a:cubicBezTo>
                    <a:pt x="77" y="39"/>
                    <a:pt x="79" y="63"/>
                    <a:pt x="66" y="79"/>
                  </a:cubicBezTo>
                  <a:cubicBezTo>
                    <a:pt x="66" y="79"/>
                    <a:pt x="66" y="79"/>
                    <a:pt x="66" y="79"/>
                  </a:cubicBezTo>
                  <a:cubicBezTo>
                    <a:pt x="53" y="95"/>
                    <a:pt x="29" y="98"/>
                    <a:pt x="13" y="85"/>
                  </a:cubicBezTo>
                  <a:lnTo>
                    <a:pt x="33" y="60"/>
                  </a:lnTo>
                  <a:close/>
                </a:path>
              </a:pathLst>
            </a:custGeom>
            <a:solidFill>
              <a:srgbClr val="52636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25"/>
            <p:cNvSpPr>
              <a:spLocks/>
            </p:cNvSpPr>
            <p:nvPr/>
          </p:nvSpPr>
          <p:spPr bwMode="auto">
            <a:xfrm>
              <a:off x="294" y="4004"/>
              <a:ext cx="208" cy="256"/>
            </a:xfrm>
            <a:custGeom>
              <a:avLst/>
              <a:gdLst>
                <a:gd name="T0" fmla="*/ 0 w 208"/>
                <a:gd name="T1" fmla="*/ 251 h 256"/>
                <a:gd name="T2" fmla="*/ 201 w 208"/>
                <a:gd name="T3" fmla="*/ 0 h 256"/>
                <a:gd name="T4" fmla="*/ 208 w 208"/>
                <a:gd name="T5" fmla="*/ 7 h 256"/>
                <a:gd name="T6" fmla="*/ 7 w 208"/>
                <a:gd name="T7" fmla="*/ 256 h 256"/>
                <a:gd name="T8" fmla="*/ 0 w 208"/>
                <a:gd name="T9" fmla="*/ 251 h 256"/>
              </a:gdLst>
              <a:ahLst/>
              <a:cxnLst>
                <a:cxn ang="0">
                  <a:pos x="T0" y="T1"/>
                </a:cxn>
                <a:cxn ang="0">
                  <a:pos x="T2" y="T3"/>
                </a:cxn>
                <a:cxn ang="0">
                  <a:pos x="T4" y="T5"/>
                </a:cxn>
                <a:cxn ang="0">
                  <a:pos x="T6" y="T7"/>
                </a:cxn>
                <a:cxn ang="0">
                  <a:pos x="T8" y="T9"/>
                </a:cxn>
              </a:cxnLst>
              <a:rect l="0" t="0" r="r" b="b"/>
              <a:pathLst>
                <a:path w="208" h="256">
                  <a:moveTo>
                    <a:pt x="0" y="251"/>
                  </a:moveTo>
                  <a:lnTo>
                    <a:pt x="201" y="0"/>
                  </a:lnTo>
                  <a:lnTo>
                    <a:pt x="208" y="7"/>
                  </a:lnTo>
                  <a:lnTo>
                    <a:pt x="7" y="256"/>
                  </a:lnTo>
                  <a:lnTo>
                    <a:pt x="0" y="251"/>
                  </a:lnTo>
                  <a:close/>
                </a:path>
              </a:pathLst>
            </a:custGeom>
            <a:solidFill>
              <a:srgbClr val="B9202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6"/>
            <p:cNvSpPr>
              <a:spLocks/>
            </p:cNvSpPr>
            <p:nvPr/>
          </p:nvSpPr>
          <p:spPr bwMode="auto">
            <a:xfrm>
              <a:off x="263" y="3981"/>
              <a:ext cx="208" cy="255"/>
            </a:xfrm>
            <a:custGeom>
              <a:avLst/>
              <a:gdLst>
                <a:gd name="T0" fmla="*/ 0 w 208"/>
                <a:gd name="T1" fmla="*/ 248 h 255"/>
                <a:gd name="T2" fmla="*/ 201 w 208"/>
                <a:gd name="T3" fmla="*/ 0 h 255"/>
                <a:gd name="T4" fmla="*/ 208 w 208"/>
                <a:gd name="T5" fmla="*/ 4 h 255"/>
                <a:gd name="T6" fmla="*/ 7 w 208"/>
                <a:gd name="T7" fmla="*/ 255 h 255"/>
                <a:gd name="T8" fmla="*/ 0 w 208"/>
                <a:gd name="T9" fmla="*/ 248 h 255"/>
              </a:gdLst>
              <a:ahLst/>
              <a:cxnLst>
                <a:cxn ang="0">
                  <a:pos x="T0" y="T1"/>
                </a:cxn>
                <a:cxn ang="0">
                  <a:pos x="T2" y="T3"/>
                </a:cxn>
                <a:cxn ang="0">
                  <a:pos x="T4" y="T5"/>
                </a:cxn>
                <a:cxn ang="0">
                  <a:pos x="T6" y="T7"/>
                </a:cxn>
                <a:cxn ang="0">
                  <a:pos x="T8" y="T9"/>
                </a:cxn>
              </a:cxnLst>
              <a:rect l="0" t="0" r="r" b="b"/>
              <a:pathLst>
                <a:path w="208" h="255">
                  <a:moveTo>
                    <a:pt x="0" y="248"/>
                  </a:moveTo>
                  <a:lnTo>
                    <a:pt x="201" y="0"/>
                  </a:lnTo>
                  <a:lnTo>
                    <a:pt x="208" y="4"/>
                  </a:lnTo>
                  <a:lnTo>
                    <a:pt x="7" y="255"/>
                  </a:lnTo>
                  <a:lnTo>
                    <a:pt x="0" y="248"/>
                  </a:lnTo>
                  <a:close/>
                </a:path>
              </a:pathLst>
            </a:custGeom>
            <a:solidFill>
              <a:srgbClr val="24A5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7"/>
            <p:cNvSpPr>
              <a:spLocks/>
            </p:cNvSpPr>
            <p:nvPr/>
          </p:nvSpPr>
          <p:spPr bwMode="auto">
            <a:xfrm>
              <a:off x="504" y="4059"/>
              <a:ext cx="296" cy="298"/>
            </a:xfrm>
            <a:custGeom>
              <a:avLst/>
              <a:gdLst>
                <a:gd name="T0" fmla="*/ 296 w 296"/>
                <a:gd name="T1" fmla="*/ 130 h 298"/>
                <a:gd name="T2" fmla="*/ 164 w 296"/>
                <a:gd name="T3" fmla="*/ 298 h 298"/>
                <a:gd name="T4" fmla="*/ 0 w 296"/>
                <a:gd name="T5" fmla="*/ 165 h 298"/>
                <a:gd name="T6" fmla="*/ 133 w 296"/>
                <a:gd name="T7" fmla="*/ 0 h 298"/>
                <a:gd name="T8" fmla="*/ 296 w 296"/>
                <a:gd name="T9" fmla="*/ 130 h 298"/>
              </a:gdLst>
              <a:ahLst/>
              <a:cxnLst>
                <a:cxn ang="0">
                  <a:pos x="T0" y="T1"/>
                </a:cxn>
                <a:cxn ang="0">
                  <a:pos x="T2" y="T3"/>
                </a:cxn>
                <a:cxn ang="0">
                  <a:pos x="T4" y="T5"/>
                </a:cxn>
                <a:cxn ang="0">
                  <a:pos x="T6" y="T7"/>
                </a:cxn>
                <a:cxn ang="0">
                  <a:pos x="T8" y="T9"/>
                </a:cxn>
              </a:cxnLst>
              <a:rect l="0" t="0" r="r" b="b"/>
              <a:pathLst>
                <a:path w="296" h="298">
                  <a:moveTo>
                    <a:pt x="296" y="130"/>
                  </a:moveTo>
                  <a:lnTo>
                    <a:pt x="164" y="298"/>
                  </a:lnTo>
                  <a:lnTo>
                    <a:pt x="0" y="165"/>
                  </a:lnTo>
                  <a:lnTo>
                    <a:pt x="133" y="0"/>
                  </a:lnTo>
                  <a:lnTo>
                    <a:pt x="296" y="130"/>
                  </a:lnTo>
                  <a:close/>
                </a:path>
              </a:pathLst>
            </a:custGeom>
            <a:solidFill>
              <a:srgbClr val="A6DEF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28"/>
            <p:cNvSpPr>
              <a:spLocks/>
            </p:cNvSpPr>
            <p:nvPr/>
          </p:nvSpPr>
          <p:spPr bwMode="auto">
            <a:xfrm>
              <a:off x="582" y="4142"/>
              <a:ext cx="100" cy="99"/>
            </a:xfrm>
            <a:custGeom>
              <a:avLst/>
              <a:gdLst>
                <a:gd name="T0" fmla="*/ 33 w 42"/>
                <a:gd name="T1" fmla="*/ 6 h 42"/>
                <a:gd name="T2" fmla="*/ 35 w 42"/>
                <a:gd name="T3" fmla="*/ 32 h 42"/>
                <a:gd name="T4" fmla="*/ 9 w 42"/>
                <a:gd name="T5" fmla="*/ 35 h 42"/>
                <a:gd name="T6" fmla="*/ 6 w 42"/>
                <a:gd name="T7" fmla="*/ 9 h 42"/>
                <a:gd name="T8" fmla="*/ 33 w 42"/>
                <a:gd name="T9" fmla="*/ 6 h 42"/>
              </a:gdLst>
              <a:ahLst/>
              <a:cxnLst>
                <a:cxn ang="0">
                  <a:pos x="T0" y="T1"/>
                </a:cxn>
                <a:cxn ang="0">
                  <a:pos x="T2" y="T3"/>
                </a:cxn>
                <a:cxn ang="0">
                  <a:pos x="T4" y="T5"/>
                </a:cxn>
                <a:cxn ang="0">
                  <a:pos x="T6" y="T7"/>
                </a:cxn>
                <a:cxn ang="0">
                  <a:pos x="T8" y="T9"/>
                </a:cxn>
              </a:cxnLst>
              <a:rect l="0" t="0" r="r" b="b"/>
              <a:pathLst>
                <a:path w="42" h="42">
                  <a:moveTo>
                    <a:pt x="33" y="6"/>
                  </a:moveTo>
                  <a:cubicBezTo>
                    <a:pt x="41" y="13"/>
                    <a:pt x="42" y="24"/>
                    <a:pt x="35" y="32"/>
                  </a:cubicBezTo>
                  <a:cubicBezTo>
                    <a:pt x="29" y="41"/>
                    <a:pt x="17" y="42"/>
                    <a:pt x="9" y="35"/>
                  </a:cubicBezTo>
                  <a:cubicBezTo>
                    <a:pt x="1" y="29"/>
                    <a:pt x="0" y="17"/>
                    <a:pt x="6" y="9"/>
                  </a:cubicBezTo>
                  <a:cubicBezTo>
                    <a:pt x="13" y="1"/>
                    <a:pt x="25" y="0"/>
                    <a:pt x="33" y="6"/>
                  </a:cubicBez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29"/>
            <p:cNvSpPr>
              <a:spLocks/>
            </p:cNvSpPr>
            <p:nvPr/>
          </p:nvSpPr>
          <p:spPr bwMode="auto">
            <a:xfrm>
              <a:off x="632" y="4170"/>
              <a:ext cx="154" cy="168"/>
            </a:xfrm>
            <a:custGeom>
              <a:avLst/>
              <a:gdLst>
                <a:gd name="T0" fmla="*/ 21 w 65"/>
                <a:gd name="T1" fmla="*/ 71 h 71"/>
                <a:gd name="T2" fmla="*/ 9 w 65"/>
                <a:gd name="T3" fmla="*/ 62 h 71"/>
                <a:gd name="T4" fmla="*/ 6 w 65"/>
                <a:gd name="T5" fmla="*/ 37 h 71"/>
                <a:gd name="T6" fmla="*/ 29 w 65"/>
                <a:gd name="T7" fmla="*/ 9 h 71"/>
                <a:gd name="T8" fmla="*/ 54 w 65"/>
                <a:gd name="T9" fmla="*/ 6 h 71"/>
                <a:gd name="T10" fmla="*/ 65 w 65"/>
                <a:gd name="T11" fmla="*/ 15 h 71"/>
                <a:gd name="T12" fmla="*/ 21 w 65"/>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65" h="71">
                  <a:moveTo>
                    <a:pt x="21" y="71"/>
                  </a:moveTo>
                  <a:cubicBezTo>
                    <a:pt x="9" y="62"/>
                    <a:pt x="9" y="62"/>
                    <a:pt x="9" y="62"/>
                  </a:cubicBezTo>
                  <a:cubicBezTo>
                    <a:pt x="1" y="56"/>
                    <a:pt x="0" y="45"/>
                    <a:pt x="6" y="37"/>
                  </a:cubicBezTo>
                  <a:cubicBezTo>
                    <a:pt x="29" y="9"/>
                    <a:pt x="29" y="9"/>
                    <a:pt x="29" y="9"/>
                  </a:cubicBezTo>
                  <a:cubicBezTo>
                    <a:pt x="35" y="1"/>
                    <a:pt x="46" y="0"/>
                    <a:pt x="54" y="6"/>
                  </a:cubicBezTo>
                  <a:cubicBezTo>
                    <a:pt x="65" y="15"/>
                    <a:pt x="65" y="15"/>
                    <a:pt x="65" y="15"/>
                  </a:cubicBezTo>
                  <a:lnTo>
                    <a:pt x="21" y="71"/>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0"/>
            <p:cNvSpPr>
              <a:spLocks/>
            </p:cNvSpPr>
            <p:nvPr/>
          </p:nvSpPr>
          <p:spPr bwMode="auto">
            <a:xfrm>
              <a:off x="254" y="4281"/>
              <a:ext cx="243" cy="300"/>
            </a:xfrm>
            <a:custGeom>
              <a:avLst/>
              <a:gdLst>
                <a:gd name="T0" fmla="*/ 0 w 243"/>
                <a:gd name="T1" fmla="*/ 295 h 300"/>
                <a:gd name="T2" fmla="*/ 236 w 243"/>
                <a:gd name="T3" fmla="*/ 0 h 300"/>
                <a:gd name="T4" fmla="*/ 243 w 243"/>
                <a:gd name="T5" fmla="*/ 5 h 300"/>
                <a:gd name="T6" fmla="*/ 7 w 243"/>
                <a:gd name="T7" fmla="*/ 300 h 300"/>
                <a:gd name="T8" fmla="*/ 0 w 243"/>
                <a:gd name="T9" fmla="*/ 295 h 300"/>
              </a:gdLst>
              <a:ahLst/>
              <a:cxnLst>
                <a:cxn ang="0">
                  <a:pos x="T0" y="T1"/>
                </a:cxn>
                <a:cxn ang="0">
                  <a:pos x="T2" y="T3"/>
                </a:cxn>
                <a:cxn ang="0">
                  <a:pos x="T4" y="T5"/>
                </a:cxn>
                <a:cxn ang="0">
                  <a:pos x="T6" y="T7"/>
                </a:cxn>
                <a:cxn ang="0">
                  <a:pos x="T8" y="T9"/>
                </a:cxn>
              </a:cxnLst>
              <a:rect l="0" t="0" r="r" b="b"/>
              <a:pathLst>
                <a:path w="243" h="300">
                  <a:moveTo>
                    <a:pt x="0" y="295"/>
                  </a:moveTo>
                  <a:lnTo>
                    <a:pt x="236" y="0"/>
                  </a:lnTo>
                  <a:lnTo>
                    <a:pt x="243" y="5"/>
                  </a:lnTo>
                  <a:lnTo>
                    <a:pt x="7" y="300"/>
                  </a:lnTo>
                  <a:lnTo>
                    <a:pt x="0" y="295"/>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31"/>
            <p:cNvSpPr>
              <a:spLocks/>
            </p:cNvSpPr>
            <p:nvPr/>
          </p:nvSpPr>
          <p:spPr bwMode="auto">
            <a:xfrm>
              <a:off x="292" y="4312"/>
              <a:ext cx="243" cy="300"/>
            </a:xfrm>
            <a:custGeom>
              <a:avLst/>
              <a:gdLst>
                <a:gd name="T0" fmla="*/ 0 w 243"/>
                <a:gd name="T1" fmla="*/ 295 h 300"/>
                <a:gd name="T2" fmla="*/ 238 w 243"/>
                <a:gd name="T3" fmla="*/ 0 h 300"/>
                <a:gd name="T4" fmla="*/ 243 w 243"/>
                <a:gd name="T5" fmla="*/ 4 h 300"/>
                <a:gd name="T6" fmla="*/ 7 w 243"/>
                <a:gd name="T7" fmla="*/ 300 h 300"/>
                <a:gd name="T8" fmla="*/ 0 w 243"/>
                <a:gd name="T9" fmla="*/ 295 h 300"/>
              </a:gdLst>
              <a:ahLst/>
              <a:cxnLst>
                <a:cxn ang="0">
                  <a:pos x="T0" y="T1"/>
                </a:cxn>
                <a:cxn ang="0">
                  <a:pos x="T2" y="T3"/>
                </a:cxn>
                <a:cxn ang="0">
                  <a:pos x="T4" y="T5"/>
                </a:cxn>
                <a:cxn ang="0">
                  <a:pos x="T6" y="T7"/>
                </a:cxn>
                <a:cxn ang="0">
                  <a:pos x="T8" y="T9"/>
                </a:cxn>
              </a:cxnLst>
              <a:rect l="0" t="0" r="r" b="b"/>
              <a:pathLst>
                <a:path w="243" h="300">
                  <a:moveTo>
                    <a:pt x="0" y="295"/>
                  </a:moveTo>
                  <a:lnTo>
                    <a:pt x="238" y="0"/>
                  </a:lnTo>
                  <a:lnTo>
                    <a:pt x="243" y="4"/>
                  </a:lnTo>
                  <a:lnTo>
                    <a:pt x="7" y="300"/>
                  </a:lnTo>
                  <a:lnTo>
                    <a:pt x="0" y="295"/>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32"/>
            <p:cNvSpPr>
              <a:spLocks/>
            </p:cNvSpPr>
            <p:nvPr/>
          </p:nvSpPr>
          <p:spPr bwMode="auto">
            <a:xfrm>
              <a:off x="329" y="4342"/>
              <a:ext cx="246" cy="301"/>
            </a:xfrm>
            <a:custGeom>
              <a:avLst/>
              <a:gdLst>
                <a:gd name="T0" fmla="*/ 0 w 246"/>
                <a:gd name="T1" fmla="*/ 296 h 301"/>
                <a:gd name="T2" fmla="*/ 239 w 246"/>
                <a:gd name="T3" fmla="*/ 0 h 301"/>
                <a:gd name="T4" fmla="*/ 246 w 246"/>
                <a:gd name="T5" fmla="*/ 5 h 301"/>
                <a:gd name="T6" fmla="*/ 7 w 246"/>
                <a:gd name="T7" fmla="*/ 301 h 301"/>
                <a:gd name="T8" fmla="*/ 0 w 246"/>
                <a:gd name="T9" fmla="*/ 296 h 301"/>
              </a:gdLst>
              <a:ahLst/>
              <a:cxnLst>
                <a:cxn ang="0">
                  <a:pos x="T0" y="T1"/>
                </a:cxn>
                <a:cxn ang="0">
                  <a:pos x="T2" y="T3"/>
                </a:cxn>
                <a:cxn ang="0">
                  <a:pos x="T4" y="T5"/>
                </a:cxn>
                <a:cxn ang="0">
                  <a:pos x="T6" y="T7"/>
                </a:cxn>
                <a:cxn ang="0">
                  <a:pos x="T8" y="T9"/>
                </a:cxn>
              </a:cxnLst>
              <a:rect l="0" t="0" r="r" b="b"/>
              <a:pathLst>
                <a:path w="246" h="301">
                  <a:moveTo>
                    <a:pt x="0" y="296"/>
                  </a:moveTo>
                  <a:lnTo>
                    <a:pt x="239" y="0"/>
                  </a:lnTo>
                  <a:lnTo>
                    <a:pt x="246" y="5"/>
                  </a:lnTo>
                  <a:lnTo>
                    <a:pt x="7" y="301"/>
                  </a:lnTo>
                  <a:lnTo>
                    <a:pt x="0" y="296"/>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33"/>
            <p:cNvSpPr>
              <a:spLocks/>
            </p:cNvSpPr>
            <p:nvPr/>
          </p:nvSpPr>
          <p:spPr bwMode="auto">
            <a:xfrm>
              <a:off x="367" y="4373"/>
              <a:ext cx="246" cy="300"/>
            </a:xfrm>
            <a:custGeom>
              <a:avLst/>
              <a:gdLst>
                <a:gd name="T0" fmla="*/ 0 w 246"/>
                <a:gd name="T1" fmla="*/ 296 h 300"/>
                <a:gd name="T2" fmla="*/ 239 w 246"/>
                <a:gd name="T3" fmla="*/ 0 h 300"/>
                <a:gd name="T4" fmla="*/ 246 w 246"/>
                <a:gd name="T5" fmla="*/ 5 h 300"/>
                <a:gd name="T6" fmla="*/ 7 w 246"/>
                <a:gd name="T7" fmla="*/ 300 h 300"/>
                <a:gd name="T8" fmla="*/ 0 w 246"/>
                <a:gd name="T9" fmla="*/ 296 h 300"/>
              </a:gdLst>
              <a:ahLst/>
              <a:cxnLst>
                <a:cxn ang="0">
                  <a:pos x="T0" y="T1"/>
                </a:cxn>
                <a:cxn ang="0">
                  <a:pos x="T2" y="T3"/>
                </a:cxn>
                <a:cxn ang="0">
                  <a:pos x="T4" y="T5"/>
                </a:cxn>
                <a:cxn ang="0">
                  <a:pos x="T6" y="T7"/>
                </a:cxn>
                <a:cxn ang="0">
                  <a:pos x="T8" y="T9"/>
                </a:cxn>
              </a:cxnLst>
              <a:rect l="0" t="0" r="r" b="b"/>
              <a:pathLst>
                <a:path w="246" h="300">
                  <a:moveTo>
                    <a:pt x="0" y="296"/>
                  </a:moveTo>
                  <a:lnTo>
                    <a:pt x="239" y="0"/>
                  </a:lnTo>
                  <a:lnTo>
                    <a:pt x="246" y="5"/>
                  </a:lnTo>
                  <a:lnTo>
                    <a:pt x="7" y="300"/>
                  </a:lnTo>
                  <a:lnTo>
                    <a:pt x="0" y="296"/>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34"/>
            <p:cNvSpPr>
              <a:spLocks/>
            </p:cNvSpPr>
            <p:nvPr/>
          </p:nvSpPr>
          <p:spPr bwMode="auto">
            <a:xfrm>
              <a:off x="424" y="4404"/>
              <a:ext cx="227" cy="279"/>
            </a:xfrm>
            <a:custGeom>
              <a:avLst/>
              <a:gdLst>
                <a:gd name="T0" fmla="*/ 0 w 227"/>
                <a:gd name="T1" fmla="*/ 274 h 279"/>
                <a:gd name="T2" fmla="*/ 220 w 227"/>
                <a:gd name="T3" fmla="*/ 0 h 279"/>
                <a:gd name="T4" fmla="*/ 227 w 227"/>
                <a:gd name="T5" fmla="*/ 5 h 279"/>
                <a:gd name="T6" fmla="*/ 5 w 227"/>
                <a:gd name="T7" fmla="*/ 279 h 279"/>
                <a:gd name="T8" fmla="*/ 0 w 227"/>
                <a:gd name="T9" fmla="*/ 274 h 279"/>
              </a:gdLst>
              <a:ahLst/>
              <a:cxnLst>
                <a:cxn ang="0">
                  <a:pos x="T0" y="T1"/>
                </a:cxn>
                <a:cxn ang="0">
                  <a:pos x="T2" y="T3"/>
                </a:cxn>
                <a:cxn ang="0">
                  <a:pos x="T4" y="T5"/>
                </a:cxn>
                <a:cxn ang="0">
                  <a:pos x="T6" y="T7"/>
                </a:cxn>
                <a:cxn ang="0">
                  <a:pos x="T8" y="T9"/>
                </a:cxn>
              </a:cxnLst>
              <a:rect l="0" t="0" r="r" b="b"/>
              <a:pathLst>
                <a:path w="227" h="279">
                  <a:moveTo>
                    <a:pt x="0" y="274"/>
                  </a:moveTo>
                  <a:lnTo>
                    <a:pt x="220" y="0"/>
                  </a:lnTo>
                  <a:lnTo>
                    <a:pt x="227" y="5"/>
                  </a:lnTo>
                  <a:lnTo>
                    <a:pt x="5" y="279"/>
                  </a:lnTo>
                  <a:lnTo>
                    <a:pt x="0" y="274"/>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35"/>
            <p:cNvSpPr>
              <a:spLocks/>
            </p:cNvSpPr>
            <p:nvPr/>
          </p:nvSpPr>
          <p:spPr bwMode="auto">
            <a:xfrm>
              <a:off x="490" y="4347"/>
              <a:ext cx="272" cy="334"/>
            </a:xfrm>
            <a:custGeom>
              <a:avLst/>
              <a:gdLst>
                <a:gd name="T0" fmla="*/ 0 w 272"/>
                <a:gd name="T1" fmla="*/ 329 h 334"/>
                <a:gd name="T2" fmla="*/ 265 w 272"/>
                <a:gd name="T3" fmla="*/ 0 h 334"/>
                <a:gd name="T4" fmla="*/ 272 w 272"/>
                <a:gd name="T5" fmla="*/ 5 h 334"/>
                <a:gd name="T6" fmla="*/ 7 w 272"/>
                <a:gd name="T7" fmla="*/ 334 h 334"/>
                <a:gd name="T8" fmla="*/ 0 w 272"/>
                <a:gd name="T9" fmla="*/ 329 h 334"/>
              </a:gdLst>
              <a:ahLst/>
              <a:cxnLst>
                <a:cxn ang="0">
                  <a:pos x="T0" y="T1"/>
                </a:cxn>
                <a:cxn ang="0">
                  <a:pos x="T2" y="T3"/>
                </a:cxn>
                <a:cxn ang="0">
                  <a:pos x="T4" y="T5"/>
                </a:cxn>
                <a:cxn ang="0">
                  <a:pos x="T6" y="T7"/>
                </a:cxn>
                <a:cxn ang="0">
                  <a:pos x="T8" y="T9"/>
                </a:cxn>
              </a:cxnLst>
              <a:rect l="0" t="0" r="r" b="b"/>
              <a:pathLst>
                <a:path w="272" h="334">
                  <a:moveTo>
                    <a:pt x="0" y="329"/>
                  </a:moveTo>
                  <a:lnTo>
                    <a:pt x="265" y="0"/>
                  </a:lnTo>
                  <a:lnTo>
                    <a:pt x="272" y="5"/>
                  </a:lnTo>
                  <a:lnTo>
                    <a:pt x="7" y="334"/>
                  </a:lnTo>
                  <a:lnTo>
                    <a:pt x="0" y="329"/>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36"/>
            <p:cNvSpPr>
              <a:spLocks/>
            </p:cNvSpPr>
            <p:nvPr/>
          </p:nvSpPr>
          <p:spPr bwMode="auto">
            <a:xfrm>
              <a:off x="575" y="4172"/>
              <a:ext cx="372" cy="464"/>
            </a:xfrm>
            <a:custGeom>
              <a:avLst/>
              <a:gdLst>
                <a:gd name="T0" fmla="*/ 0 w 372"/>
                <a:gd name="T1" fmla="*/ 459 h 464"/>
                <a:gd name="T2" fmla="*/ 367 w 372"/>
                <a:gd name="T3" fmla="*/ 0 h 464"/>
                <a:gd name="T4" fmla="*/ 372 w 372"/>
                <a:gd name="T5" fmla="*/ 5 h 464"/>
                <a:gd name="T6" fmla="*/ 5 w 372"/>
                <a:gd name="T7" fmla="*/ 464 h 464"/>
                <a:gd name="T8" fmla="*/ 0 w 372"/>
                <a:gd name="T9" fmla="*/ 459 h 464"/>
              </a:gdLst>
              <a:ahLst/>
              <a:cxnLst>
                <a:cxn ang="0">
                  <a:pos x="T0" y="T1"/>
                </a:cxn>
                <a:cxn ang="0">
                  <a:pos x="T2" y="T3"/>
                </a:cxn>
                <a:cxn ang="0">
                  <a:pos x="T4" y="T5"/>
                </a:cxn>
                <a:cxn ang="0">
                  <a:pos x="T6" y="T7"/>
                </a:cxn>
                <a:cxn ang="0">
                  <a:pos x="T8" y="T9"/>
                </a:cxn>
              </a:cxnLst>
              <a:rect l="0" t="0" r="r" b="b"/>
              <a:pathLst>
                <a:path w="372" h="464">
                  <a:moveTo>
                    <a:pt x="0" y="459"/>
                  </a:moveTo>
                  <a:lnTo>
                    <a:pt x="367" y="0"/>
                  </a:lnTo>
                  <a:lnTo>
                    <a:pt x="372" y="5"/>
                  </a:lnTo>
                  <a:lnTo>
                    <a:pt x="5" y="464"/>
                  </a:lnTo>
                  <a:lnTo>
                    <a:pt x="0" y="459"/>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37"/>
            <p:cNvSpPr>
              <a:spLocks/>
            </p:cNvSpPr>
            <p:nvPr/>
          </p:nvSpPr>
          <p:spPr bwMode="auto">
            <a:xfrm>
              <a:off x="410" y="3910"/>
              <a:ext cx="172" cy="94"/>
            </a:xfrm>
            <a:custGeom>
              <a:avLst/>
              <a:gdLst>
                <a:gd name="T0" fmla="*/ 0 w 172"/>
                <a:gd name="T1" fmla="*/ 19 h 94"/>
                <a:gd name="T2" fmla="*/ 97 w 172"/>
                <a:gd name="T3" fmla="*/ 94 h 94"/>
                <a:gd name="T4" fmla="*/ 172 w 172"/>
                <a:gd name="T5" fmla="*/ 0 h 94"/>
                <a:gd name="T6" fmla="*/ 0 w 172"/>
                <a:gd name="T7" fmla="*/ 19 h 94"/>
              </a:gdLst>
              <a:ahLst/>
              <a:cxnLst>
                <a:cxn ang="0">
                  <a:pos x="T0" y="T1"/>
                </a:cxn>
                <a:cxn ang="0">
                  <a:pos x="T2" y="T3"/>
                </a:cxn>
                <a:cxn ang="0">
                  <a:pos x="T4" y="T5"/>
                </a:cxn>
                <a:cxn ang="0">
                  <a:pos x="T6" y="T7"/>
                </a:cxn>
              </a:cxnLst>
              <a:rect l="0" t="0" r="r" b="b"/>
              <a:pathLst>
                <a:path w="172" h="94">
                  <a:moveTo>
                    <a:pt x="0" y="19"/>
                  </a:moveTo>
                  <a:lnTo>
                    <a:pt x="97" y="94"/>
                  </a:lnTo>
                  <a:lnTo>
                    <a:pt x="172" y="0"/>
                  </a:lnTo>
                  <a:lnTo>
                    <a:pt x="0"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8"/>
            <p:cNvSpPr>
              <a:spLocks/>
            </p:cNvSpPr>
            <p:nvPr/>
          </p:nvSpPr>
          <p:spPr bwMode="auto">
            <a:xfrm>
              <a:off x="86" y="4335"/>
              <a:ext cx="180" cy="182"/>
            </a:xfrm>
            <a:custGeom>
              <a:avLst/>
              <a:gdLst>
                <a:gd name="T0" fmla="*/ 92 w 180"/>
                <a:gd name="T1" fmla="*/ 88 h 182"/>
                <a:gd name="T2" fmla="*/ 83 w 180"/>
                <a:gd name="T3" fmla="*/ 0 h 182"/>
                <a:gd name="T4" fmla="*/ 0 w 180"/>
                <a:gd name="T5" fmla="*/ 102 h 182"/>
                <a:gd name="T6" fmla="*/ 99 w 180"/>
                <a:gd name="T7" fmla="*/ 182 h 182"/>
                <a:gd name="T8" fmla="*/ 180 w 180"/>
                <a:gd name="T9" fmla="*/ 81 h 182"/>
                <a:gd name="T10" fmla="*/ 180 w 180"/>
                <a:gd name="T11" fmla="*/ 78 h 182"/>
                <a:gd name="T12" fmla="*/ 92 w 180"/>
                <a:gd name="T13" fmla="*/ 88 h 182"/>
              </a:gdLst>
              <a:ahLst/>
              <a:cxnLst>
                <a:cxn ang="0">
                  <a:pos x="T0" y="T1"/>
                </a:cxn>
                <a:cxn ang="0">
                  <a:pos x="T2" y="T3"/>
                </a:cxn>
                <a:cxn ang="0">
                  <a:pos x="T4" y="T5"/>
                </a:cxn>
                <a:cxn ang="0">
                  <a:pos x="T6" y="T7"/>
                </a:cxn>
                <a:cxn ang="0">
                  <a:pos x="T8" y="T9"/>
                </a:cxn>
                <a:cxn ang="0">
                  <a:pos x="T10" y="T11"/>
                </a:cxn>
                <a:cxn ang="0">
                  <a:pos x="T12" y="T13"/>
                </a:cxn>
              </a:cxnLst>
              <a:rect l="0" t="0" r="r" b="b"/>
              <a:pathLst>
                <a:path w="180" h="182">
                  <a:moveTo>
                    <a:pt x="92" y="88"/>
                  </a:moveTo>
                  <a:lnTo>
                    <a:pt x="83" y="0"/>
                  </a:lnTo>
                  <a:lnTo>
                    <a:pt x="0" y="102"/>
                  </a:lnTo>
                  <a:lnTo>
                    <a:pt x="99" y="182"/>
                  </a:lnTo>
                  <a:lnTo>
                    <a:pt x="180" y="81"/>
                  </a:lnTo>
                  <a:lnTo>
                    <a:pt x="180" y="78"/>
                  </a:lnTo>
                  <a:lnTo>
                    <a:pt x="92" y="88"/>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39"/>
            <p:cNvSpPr>
              <a:spLocks/>
            </p:cNvSpPr>
            <p:nvPr/>
          </p:nvSpPr>
          <p:spPr bwMode="auto">
            <a:xfrm>
              <a:off x="275" y="4035"/>
              <a:ext cx="281" cy="345"/>
            </a:xfrm>
            <a:custGeom>
              <a:avLst/>
              <a:gdLst>
                <a:gd name="T0" fmla="*/ 0 w 281"/>
                <a:gd name="T1" fmla="*/ 322 h 345"/>
                <a:gd name="T2" fmla="*/ 0 w 281"/>
                <a:gd name="T3" fmla="*/ 331 h 345"/>
                <a:gd name="T4" fmla="*/ 19 w 281"/>
                <a:gd name="T5" fmla="*/ 345 h 345"/>
                <a:gd name="T6" fmla="*/ 281 w 281"/>
                <a:gd name="T7" fmla="*/ 19 h 345"/>
                <a:gd name="T8" fmla="*/ 258 w 281"/>
                <a:gd name="T9" fmla="*/ 0 h 345"/>
                <a:gd name="T10" fmla="*/ 0 w 281"/>
                <a:gd name="T11" fmla="*/ 322 h 345"/>
              </a:gdLst>
              <a:ahLst/>
              <a:cxnLst>
                <a:cxn ang="0">
                  <a:pos x="T0" y="T1"/>
                </a:cxn>
                <a:cxn ang="0">
                  <a:pos x="T2" y="T3"/>
                </a:cxn>
                <a:cxn ang="0">
                  <a:pos x="T4" y="T5"/>
                </a:cxn>
                <a:cxn ang="0">
                  <a:pos x="T6" y="T7"/>
                </a:cxn>
                <a:cxn ang="0">
                  <a:pos x="T8" y="T9"/>
                </a:cxn>
                <a:cxn ang="0">
                  <a:pos x="T10" y="T11"/>
                </a:cxn>
              </a:cxnLst>
              <a:rect l="0" t="0" r="r" b="b"/>
              <a:pathLst>
                <a:path w="281" h="345">
                  <a:moveTo>
                    <a:pt x="0" y="322"/>
                  </a:moveTo>
                  <a:lnTo>
                    <a:pt x="0" y="331"/>
                  </a:lnTo>
                  <a:lnTo>
                    <a:pt x="19" y="345"/>
                  </a:lnTo>
                  <a:lnTo>
                    <a:pt x="281" y="19"/>
                  </a:lnTo>
                  <a:lnTo>
                    <a:pt x="258" y="0"/>
                  </a:lnTo>
                  <a:lnTo>
                    <a:pt x="0" y="322"/>
                  </a:lnTo>
                  <a:close/>
                </a:path>
              </a:pathLst>
            </a:custGeom>
            <a:solidFill>
              <a:srgbClr val="696A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40"/>
            <p:cNvSpPr>
              <a:spLocks/>
            </p:cNvSpPr>
            <p:nvPr/>
          </p:nvSpPr>
          <p:spPr bwMode="auto">
            <a:xfrm>
              <a:off x="712" y="4354"/>
              <a:ext cx="123" cy="114"/>
            </a:xfrm>
            <a:custGeom>
              <a:avLst/>
              <a:gdLst>
                <a:gd name="T0" fmla="*/ 24 w 52"/>
                <a:gd name="T1" fmla="*/ 5 h 48"/>
                <a:gd name="T2" fmla="*/ 2 w 52"/>
                <a:gd name="T3" fmla="*/ 36 h 48"/>
                <a:gd name="T4" fmla="*/ 8 w 52"/>
                <a:gd name="T5" fmla="*/ 48 h 48"/>
                <a:gd name="T6" fmla="*/ 52 w 52"/>
                <a:gd name="T7" fmla="*/ 40 h 48"/>
                <a:gd name="T8" fmla="*/ 51 w 52"/>
                <a:gd name="T9" fmla="*/ 0 h 48"/>
                <a:gd name="T10" fmla="*/ 24 w 52"/>
                <a:gd name="T11" fmla="*/ 5 h 48"/>
              </a:gdLst>
              <a:ahLst/>
              <a:cxnLst>
                <a:cxn ang="0">
                  <a:pos x="T0" y="T1"/>
                </a:cxn>
                <a:cxn ang="0">
                  <a:pos x="T2" y="T3"/>
                </a:cxn>
                <a:cxn ang="0">
                  <a:pos x="T4" y="T5"/>
                </a:cxn>
                <a:cxn ang="0">
                  <a:pos x="T6" y="T7"/>
                </a:cxn>
                <a:cxn ang="0">
                  <a:pos x="T8" y="T9"/>
                </a:cxn>
                <a:cxn ang="0">
                  <a:pos x="T10" y="T11"/>
                </a:cxn>
              </a:cxnLst>
              <a:rect l="0" t="0" r="r" b="b"/>
              <a:pathLst>
                <a:path w="52" h="48">
                  <a:moveTo>
                    <a:pt x="24" y="5"/>
                  </a:moveTo>
                  <a:cubicBezTo>
                    <a:pt x="9" y="7"/>
                    <a:pt x="0" y="21"/>
                    <a:pt x="2" y="36"/>
                  </a:cubicBezTo>
                  <a:cubicBezTo>
                    <a:pt x="3" y="41"/>
                    <a:pt x="5" y="45"/>
                    <a:pt x="8" y="48"/>
                  </a:cubicBezTo>
                  <a:cubicBezTo>
                    <a:pt x="52" y="40"/>
                    <a:pt x="52" y="40"/>
                    <a:pt x="52" y="40"/>
                  </a:cubicBezTo>
                  <a:cubicBezTo>
                    <a:pt x="51" y="0"/>
                    <a:pt x="51" y="0"/>
                    <a:pt x="51" y="0"/>
                  </a:cubicBezTo>
                  <a:cubicBezTo>
                    <a:pt x="36" y="3"/>
                    <a:pt x="24" y="5"/>
                    <a:pt x="24" y="5"/>
                  </a:cubicBezTo>
                  <a:close/>
                </a:path>
              </a:pathLst>
            </a:custGeom>
            <a:solidFill>
              <a:srgbClr val="F3C7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41"/>
            <p:cNvSpPr>
              <a:spLocks/>
            </p:cNvSpPr>
            <p:nvPr/>
          </p:nvSpPr>
          <p:spPr bwMode="auto">
            <a:xfrm>
              <a:off x="1353" y="3463"/>
              <a:ext cx="2509" cy="903"/>
            </a:xfrm>
            <a:custGeom>
              <a:avLst/>
              <a:gdLst>
                <a:gd name="T0" fmla="*/ 0 w 2509"/>
                <a:gd name="T1" fmla="*/ 515 h 903"/>
                <a:gd name="T2" fmla="*/ 2509 w 2509"/>
                <a:gd name="T3" fmla="*/ 0 h 903"/>
                <a:gd name="T4" fmla="*/ 111 w 2509"/>
                <a:gd name="T5" fmla="*/ 903 h 903"/>
                <a:gd name="T6" fmla="*/ 0 w 2509"/>
                <a:gd name="T7" fmla="*/ 515 h 903"/>
              </a:gdLst>
              <a:ahLst/>
              <a:cxnLst>
                <a:cxn ang="0">
                  <a:pos x="T0" y="T1"/>
                </a:cxn>
                <a:cxn ang="0">
                  <a:pos x="T2" y="T3"/>
                </a:cxn>
                <a:cxn ang="0">
                  <a:pos x="T4" y="T5"/>
                </a:cxn>
                <a:cxn ang="0">
                  <a:pos x="T6" y="T7"/>
                </a:cxn>
              </a:cxnLst>
              <a:rect l="0" t="0" r="r" b="b"/>
              <a:pathLst>
                <a:path w="2509" h="903">
                  <a:moveTo>
                    <a:pt x="0" y="515"/>
                  </a:moveTo>
                  <a:lnTo>
                    <a:pt x="2509" y="0"/>
                  </a:lnTo>
                  <a:lnTo>
                    <a:pt x="111" y="903"/>
                  </a:lnTo>
                  <a:lnTo>
                    <a:pt x="0" y="515"/>
                  </a:lnTo>
                  <a:close/>
                </a:path>
              </a:pathLst>
            </a:custGeom>
            <a:solidFill>
              <a:srgbClr val="221F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42"/>
            <p:cNvSpPr>
              <a:spLocks/>
            </p:cNvSpPr>
            <p:nvPr/>
          </p:nvSpPr>
          <p:spPr bwMode="auto">
            <a:xfrm>
              <a:off x="3862" y="3463"/>
              <a:ext cx="1156" cy="2414"/>
            </a:xfrm>
            <a:custGeom>
              <a:avLst/>
              <a:gdLst>
                <a:gd name="T0" fmla="*/ 0 w 1156"/>
                <a:gd name="T1" fmla="*/ 0 h 2414"/>
                <a:gd name="T2" fmla="*/ 1156 w 1156"/>
                <a:gd name="T3" fmla="*/ 2333 h 2414"/>
                <a:gd name="T4" fmla="*/ 977 w 1156"/>
                <a:gd name="T5" fmla="*/ 2414 h 2414"/>
                <a:gd name="T6" fmla="*/ 0 w 1156"/>
                <a:gd name="T7" fmla="*/ 0 h 2414"/>
              </a:gdLst>
              <a:ahLst/>
              <a:cxnLst>
                <a:cxn ang="0">
                  <a:pos x="T0" y="T1"/>
                </a:cxn>
                <a:cxn ang="0">
                  <a:pos x="T2" y="T3"/>
                </a:cxn>
                <a:cxn ang="0">
                  <a:pos x="T4" y="T5"/>
                </a:cxn>
                <a:cxn ang="0">
                  <a:pos x="T6" y="T7"/>
                </a:cxn>
              </a:cxnLst>
              <a:rect l="0" t="0" r="r" b="b"/>
              <a:pathLst>
                <a:path w="1156" h="2414">
                  <a:moveTo>
                    <a:pt x="0" y="0"/>
                  </a:moveTo>
                  <a:lnTo>
                    <a:pt x="1156" y="2333"/>
                  </a:lnTo>
                  <a:lnTo>
                    <a:pt x="977" y="2414"/>
                  </a:lnTo>
                  <a:lnTo>
                    <a:pt x="0" y="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43"/>
            <p:cNvSpPr>
              <a:spLocks/>
            </p:cNvSpPr>
            <p:nvPr/>
          </p:nvSpPr>
          <p:spPr bwMode="auto">
            <a:xfrm>
              <a:off x="3862" y="3463"/>
              <a:ext cx="2644" cy="922"/>
            </a:xfrm>
            <a:custGeom>
              <a:avLst/>
              <a:gdLst>
                <a:gd name="T0" fmla="*/ 0 w 2644"/>
                <a:gd name="T1" fmla="*/ 0 h 922"/>
                <a:gd name="T2" fmla="*/ 2644 w 2644"/>
                <a:gd name="T3" fmla="*/ 733 h 922"/>
                <a:gd name="T4" fmla="*/ 2585 w 2644"/>
                <a:gd name="T5" fmla="*/ 922 h 922"/>
                <a:gd name="T6" fmla="*/ 0 w 2644"/>
                <a:gd name="T7" fmla="*/ 0 h 922"/>
              </a:gdLst>
              <a:ahLst/>
              <a:cxnLst>
                <a:cxn ang="0">
                  <a:pos x="T0" y="T1"/>
                </a:cxn>
                <a:cxn ang="0">
                  <a:pos x="T2" y="T3"/>
                </a:cxn>
                <a:cxn ang="0">
                  <a:pos x="T4" y="T5"/>
                </a:cxn>
                <a:cxn ang="0">
                  <a:pos x="T6" y="T7"/>
                </a:cxn>
              </a:cxnLst>
              <a:rect l="0" t="0" r="r" b="b"/>
              <a:pathLst>
                <a:path w="2644" h="922">
                  <a:moveTo>
                    <a:pt x="0" y="0"/>
                  </a:moveTo>
                  <a:lnTo>
                    <a:pt x="2644" y="733"/>
                  </a:lnTo>
                  <a:lnTo>
                    <a:pt x="2585" y="922"/>
                  </a:lnTo>
                  <a:lnTo>
                    <a:pt x="0" y="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44"/>
            <p:cNvSpPr>
              <a:spLocks/>
            </p:cNvSpPr>
            <p:nvPr/>
          </p:nvSpPr>
          <p:spPr bwMode="auto">
            <a:xfrm>
              <a:off x="3278" y="1569"/>
              <a:ext cx="584" cy="1894"/>
            </a:xfrm>
            <a:custGeom>
              <a:avLst/>
              <a:gdLst>
                <a:gd name="T0" fmla="*/ 192 w 584"/>
                <a:gd name="T1" fmla="*/ 0 h 1894"/>
                <a:gd name="T2" fmla="*/ 584 w 584"/>
                <a:gd name="T3" fmla="*/ 1894 h 1894"/>
                <a:gd name="T4" fmla="*/ 0 w 584"/>
                <a:gd name="T5" fmla="*/ 50 h 1894"/>
                <a:gd name="T6" fmla="*/ 192 w 584"/>
                <a:gd name="T7" fmla="*/ 0 h 1894"/>
              </a:gdLst>
              <a:ahLst/>
              <a:cxnLst>
                <a:cxn ang="0">
                  <a:pos x="T0" y="T1"/>
                </a:cxn>
                <a:cxn ang="0">
                  <a:pos x="T2" y="T3"/>
                </a:cxn>
                <a:cxn ang="0">
                  <a:pos x="T4" y="T5"/>
                </a:cxn>
                <a:cxn ang="0">
                  <a:pos x="T6" y="T7"/>
                </a:cxn>
              </a:cxnLst>
              <a:rect l="0" t="0" r="r" b="b"/>
              <a:pathLst>
                <a:path w="584" h="1894">
                  <a:moveTo>
                    <a:pt x="192" y="0"/>
                  </a:moveTo>
                  <a:lnTo>
                    <a:pt x="584" y="1894"/>
                  </a:lnTo>
                  <a:lnTo>
                    <a:pt x="0" y="50"/>
                  </a:lnTo>
                  <a:lnTo>
                    <a:pt x="192" y="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45"/>
            <p:cNvSpPr>
              <a:spLocks/>
            </p:cNvSpPr>
            <p:nvPr/>
          </p:nvSpPr>
          <p:spPr bwMode="auto">
            <a:xfrm>
              <a:off x="1195" y="2808"/>
              <a:ext cx="2667" cy="655"/>
            </a:xfrm>
            <a:custGeom>
              <a:avLst/>
              <a:gdLst>
                <a:gd name="T0" fmla="*/ 40 w 2667"/>
                <a:gd name="T1" fmla="*/ 0 h 655"/>
                <a:gd name="T2" fmla="*/ 2667 w 2667"/>
                <a:gd name="T3" fmla="*/ 655 h 655"/>
                <a:gd name="T4" fmla="*/ 0 w 2667"/>
                <a:gd name="T5" fmla="*/ 194 h 655"/>
                <a:gd name="T6" fmla="*/ 40 w 2667"/>
                <a:gd name="T7" fmla="*/ 0 h 655"/>
              </a:gdLst>
              <a:ahLst/>
              <a:cxnLst>
                <a:cxn ang="0">
                  <a:pos x="T0" y="T1"/>
                </a:cxn>
                <a:cxn ang="0">
                  <a:pos x="T2" y="T3"/>
                </a:cxn>
                <a:cxn ang="0">
                  <a:pos x="T4" y="T5"/>
                </a:cxn>
                <a:cxn ang="0">
                  <a:pos x="T6" y="T7"/>
                </a:cxn>
              </a:cxnLst>
              <a:rect l="0" t="0" r="r" b="b"/>
              <a:pathLst>
                <a:path w="2667" h="655">
                  <a:moveTo>
                    <a:pt x="40" y="0"/>
                  </a:moveTo>
                  <a:lnTo>
                    <a:pt x="2667" y="655"/>
                  </a:lnTo>
                  <a:lnTo>
                    <a:pt x="0" y="194"/>
                  </a:lnTo>
                  <a:lnTo>
                    <a:pt x="40" y="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46"/>
            <p:cNvSpPr>
              <a:spLocks/>
            </p:cNvSpPr>
            <p:nvPr/>
          </p:nvSpPr>
          <p:spPr bwMode="auto">
            <a:xfrm>
              <a:off x="3862" y="3463"/>
              <a:ext cx="2168" cy="1846"/>
            </a:xfrm>
            <a:custGeom>
              <a:avLst/>
              <a:gdLst>
                <a:gd name="T0" fmla="*/ 0 w 2168"/>
                <a:gd name="T1" fmla="*/ 0 h 1846"/>
                <a:gd name="T2" fmla="*/ 2168 w 2168"/>
                <a:gd name="T3" fmla="*/ 1695 h 1846"/>
                <a:gd name="T4" fmla="*/ 2041 w 2168"/>
                <a:gd name="T5" fmla="*/ 1846 h 1846"/>
                <a:gd name="T6" fmla="*/ 0 w 2168"/>
                <a:gd name="T7" fmla="*/ 0 h 1846"/>
              </a:gdLst>
              <a:ahLst/>
              <a:cxnLst>
                <a:cxn ang="0">
                  <a:pos x="T0" y="T1"/>
                </a:cxn>
                <a:cxn ang="0">
                  <a:pos x="T2" y="T3"/>
                </a:cxn>
                <a:cxn ang="0">
                  <a:pos x="T4" y="T5"/>
                </a:cxn>
                <a:cxn ang="0">
                  <a:pos x="T6" y="T7"/>
                </a:cxn>
              </a:cxnLst>
              <a:rect l="0" t="0" r="r" b="b"/>
              <a:pathLst>
                <a:path w="2168" h="1846">
                  <a:moveTo>
                    <a:pt x="0" y="0"/>
                  </a:moveTo>
                  <a:lnTo>
                    <a:pt x="2168" y="1695"/>
                  </a:lnTo>
                  <a:lnTo>
                    <a:pt x="2041" y="1846"/>
                  </a:lnTo>
                  <a:lnTo>
                    <a:pt x="0" y="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47"/>
            <p:cNvSpPr>
              <a:spLocks/>
            </p:cNvSpPr>
            <p:nvPr/>
          </p:nvSpPr>
          <p:spPr bwMode="auto">
            <a:xfrm>
              <a:off x="2867" y="3463"/>
              <a:ext cx="995" cy="2452"/>
            </a:xfrm>
            <a:custGeom>
              <a:avLst/>
              <a:gdLst>
                <a:gd name="T0" fmla="*/ 0 w 995"/>
                <a:gd name="T1" fmla="*/ 2383 h 2452"/>
                <a:gd name="T2" fmla="*/ 995 w 995"/>
                <a:gd name="T3" fmla="*/ 0 h 2452"/>
                <a:gd name="T4" fmla="*/ 184 w 995"/>
                <a:gd name="T5" fmla="*/ 2452 h 2452"/>
                <a:gd name="T6" fmla="*/ 0 w 995"/>
                <a:gd name="T7" fmla="*/ 2383 h 2452"/>
              </a:gdLst>
              <a:ahLst/>
              <a:cxnLst>
                <a:cxn ang="0">
                  <a:pos x="T0" y="T1"/>
                </a:cxn>
                <a:cxn ang="0">
                  <a:pos x="T2" y="T3"/>
                </a:cxn>
                <a:cxn ang="0">
                  <a:pos x="T4" y="T5"/>
                </a:cxn>
                <a:cxn ang="0">
                  <a:pos x="T6" y="T7"/>
                </a:cxn>
              </a:cxnLst>
              <a:rect l="0" t="0" r="r" b="b"/>
              <a:pathLst>
                <a:path w="995" h="2452">
                  <a:moveTo>
                    <a:pt x="0" y="2383"/>
                  </a:moveTo>
                  <a:lnTo>
                    <a:pt x="995" y="0"/>
                  </a:lnTo>
                  <a:lnTo>
                    <a:pt x="184" y="2452"/>
                  </a:lnTo>
                  <a:lnTo>
                    <a:pt x="0" y="2383"/>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48"/>
            <p:cNvSpPr>
              <a:spLocks/>
            </p:cNvSpPr>
            <p:nvPr/>
          </p:nvSpPr>
          <p:spPr bwMode="auto">
            <a:xfrm>
              <a:off x="3862" y="1803"/>
              <a:ext cx="2204" cy="1660"/>
            </a:xfrm>
            <a:custGeom>
              <a:avLst/>
              <a:gdLst>
                <a:gd name="T0" fmla="*/ 0 w 2204"/>
                <a:gd name="T1" fmla="*/ 1660 h 1660"/>
                <a:gd name="T2" fmla="*/ 2083 w 2204"/>
                <a:gd name="T3" fmla="*/ 0 h 1660"/>
                <a:gd name="T4" fmla="*/ 2204 w 2204"/>
                <a:gd name="T5" fmla="*/ 166 h 1660"/>
                <a:gd name="T6" fmla="*/ 0 w 2204"/>
                <a:gd name="T7" fmla="*/ 1660 h 1660"/>
              </a:gdLst>
              <a:ahLst/>
              <a:cxnLst>
                <a:cxn ang="0">
                  <a:pos x="T0" y="T1"/>
                </a:cxn>
                <a:cxn ang="0">
                  <a:pos x="T2" y="T3"/>
                </a:cxn>
                <a:cxn ang="0">
                  <a:pos x="T4" y="T5"/>
                </a:cxn>
                <a:cxn ang="0">
                  <a:pos x="T6" y="T7"/>
                </a:cxn>
              </a:cxnLst>
              <a:rect l="0" t="0" r="r" b="b"/>
              <a:pathLst>
                <a:path w="2204" h="1660">
                  <a:moveTo>
                    <a:pt x="0" y="1660"/>
                  </a:moveTo>
                  <a:lnTo>
                    <a:pt x="2083" y="0"/>
                  </a:lnTo>
                  <a:lnTo>
                    <a:pt x="2204" y="166"/>
                  </a:lnTo>
                  <a:lnTo>
                    <a:pt x="0" y="166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49"/>
            <p:cNvSpPr>
              <a:spLocks/>
            </p:cNvSpPr>
            <p:nvPr/>
          </p:nvSpPr>
          <p:spPr bwMode="auto">
            <a:xfrm>
              <a:off x="1985" y="1728"/>
              <a:ext cx="1877" cy="1735"/>
            </a:xfrm>
            <a:custGeom>
              <a:avLst/>
              <a:gdLst>
                <a:gd name="T0" fmla="*/ 132 w 1877"/>
                <a:gd name="T1" fmla="*/ 0 h 1735"/>
                <a:gd name="T2" fmla="*/ 1877 w 1877"/>
                <a:gd name="T3" fmla="*/ 1735 h 1735"/>
                <a:gd name="T4" fmla="*/ 0 w 1877"/>
                <a:gd name="T5" fmla="*/ 146 h 1735"/>
                <a:gd name="T6" fmla="*/ 132 w 1877"/>
                <a:gd name="T7" fmla="*/ 0 h 1735"/>
              </a:gdLst>
              <a:ahLst/>
              <a:cxnLst>
                <a:cxn ang="0">
                  <a:pos x="T0" y="T1"/>
                </a:cxn>
                <a:cxn ang="0">
                  <a:pos x="T2" y="T3"/>
                </a:cxn>
                <a:cxn ang="0">
                  <a:pos x="T4" y="T5"/>
                </a:cxn>
                <a:cxn ang="0">
                  <a:pos x="T6" y="T7"/>
                </a:cxn>
              </a:cxnLst>
              <a:rect l="0" t="0" r="r" b="b"/>
              <a:pathLst>
                <a:path w="1877" h="1735">
                  <a:moveTo>
                    <a:pt x="132" y="0"/>
                  </a:moveTo>
                  <a:lnTo>
                    <a:pt x="1877" y="1735"/>
                  </a:lnTo>
                  <a:lnTo>
                    <a:pt x="0" y="146"/>
                  </a:lnTo>
                  <a:lnTo>
                    <a:pt x="132" y="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50"/>
            <p:cNvSpPr>
              <a:spLocks/>
            </p:cNvSpPr>
            <p:nvPr/>
          </p:nvSpPr>
          <p:spPr bwMode="auto">
            <a:xfrm>
              <a:off x="3862" y="1409"/>
              <a:ext cx="818" cy="2054"/>
            </a:xfrm>
            <a:custGeom>
              <a:avLst/>
              <a:gdLst>
                <a:gd name="T0" fmla="*/ 0 w 818"/>
                <a:gd name="T1" fmla="*/ 2054 h 2054"/>
                <a:gd name="T2" fmla="*/ 629 w 818"/>
                <a:gd name="T3" fmla="*/ 0 h 2054"/>
                <a:gd name="T4" fmla="*/ 818 w 818"/>
                <a:gd name="T5" fmla="*/ 66 h 2054"/>
                <a:gd name="T6" fmla="*/ 0 w 818"/>
                <a:gd name="T7" fmla="*/ 2054 h 2054"/>
              </a:gdLst>
              <a:ahLst/>
              <a:cxnLst>
                <a:cxn ang="0">
                  <a:pos x="T0" y="T1"/>
                </a:cxn>
                <a:cxn ang="0">
                  <a:pos x="T2" y="T3"/>
                </a:cxn>
                <a:cxn ang="0">
                  <a:pos x="T4" y="T5"/>
                </a:cxn>
                <a:cxn ang="0">
                  <a:pos x="T6" y="T7"/>
                </a:cxn>
              </a:cxnLst>
              <a:rect l="0" t="0" r="r" b="b"/>
              <a:pathLst>
                <a:path w="818" h="2054">
                  <a:moveTo>
                    <a:pt x="0" y="2054"/>
                  </a:moveTo>
                  <a:lnTo>
                    <a:pt x="629" y="0"/>
                  </a:lnTo>
                  <a:lnTo>
                    <a:pt x="818" y="66"/>
                  </a:lnTo>
                  <a:lnTo>
                    <a:pt x="0" y="2054"/>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51"/>
            <p:cNvSpPr>
              <a:spLocks/>
            </p:cNvSpPr>
            <p:nvPr/>
          </p:nvSpPr>
          <p:spPr bwMode="auto">
            <a:xfrm>
              <a:off x="1876" y="3463"/>
              <a:ext cx="1986" cy="1806"/>
            </a:xfrm>
            <a:custGeom>
              <a:avLst/>
              <a:gdLst>
                <a:gd name="T0" fmla="*/ 0 w 1986"/>
                <a:gd name="T1" fmla="*/ 1660 h 1806"/>
                <a:gd name="T2" fmla="*/ 1986 w 1986"/>
                <a:gd name="T3" fmla="*/ 0 h 1806"/>
                <a:gd name="T4" fmla="*/ 135 w 1986"/>
                <a:gd name="T5" fmla="*/ 1806 h 1806"/>
                <a:gd name="T6" fmla="*/ 0 w 1986"/>
                <a:gd name="T7" fmla="*/ 1660 h 1806"/>
              </a:gdLst>
              <a:ahLst/>
              <a:cxnLst>
                <a:cxn ang="0">
                  <a:pos x="T0" y="T1"/>
                </a:cxn>
                <a:cxn ang="0">
                  <a:pos x="T2" y="T3"/>
                </a:cxn>
                <a:cxn ang="0">
                  <a:pos x="T4" y="T5"/>
                </a:cxn>
                <a:cxn ang="0">
                  <a:pos x="T6" y="T7"/>
                </a:cxn>
              </a:cxnLst>
              <a:rect l="0" t="0" r="r" b="b"/>
              <a:pathLst>
                <a:path w="1986" h="1806">
                  <a:moveTo>
                    <a:pt x="0" y="1660"/>
                  </a:moveTo>
                  <a:lnTo>
                    <a:pt x="1986" y="0"/>
                  </a:lnTo>
                  <a:lnTo>
                    <a:pt x="135" y="1806"/>
                  </a:lnTo>
                  <a:lnTo>
                    <a:pt x="0" y="166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52"/>
            <p:cNvSpPr>
              <a:spLocks/>
            </p:cNvSpPr>
            <p:nvPr/>
          </p:nvSpPr>
          <p:spPr bwMode="auto">
            <a:xfrm>
              <a:off x="3862" y="2865"/>
              <a:ext cx="2864" cy="598"/>
            </a:xfrm>
            <a:custGeom>
              <a:avLst/>
              <a:gdLst>
                <a:gd name="T0" fmla="*/ 0 w 2864"/>
                <a:gd name="T1" fmla="*/ 598 h 598"/>
                <a:gd name="T2" fmla="*/ 2679 w 2864"/>
                <a:gd name="T3" fmla="*/ 0 h 598"/>
                <a:gd name="T4" fmla="*/ 2840 w 2864"/>
                <a:gd name="T5" fmla="*/ 31 h 598"/>
                <a:gd name="T6" fmla="*/ 2864 w 2864"/>
                <a:gd name="T7" fmla="*/ 161 h 598"/>
                <a:gd name="T8" fmla="*/ 0 w 2864"/>
                <a:gd name="T9" fmla="*/ 598 h 598"/>
              </a:gdLst>
              <a:ahLst/>
              <a:cxnLst>
                <a:cxn ang="0">
                  <a:pos x="T0" y="T1"/>
                </a:cxn>
                <a:cxn ang="0">
                  <a:pos x="T2" y="T3"/>
                </a:cxn>
                <a:cxn ang="0">
                  <a:pos x="T4" y="T5"/>
                </a:cxn>
                <a:cxn ang="0">
                  <a:pos x="T6" y="T7"/>
                </a:cxn>
                <a:cxn ang="0">
                  <a:pos x="T8" y="T9"/>
                </a:cxn>
              </a:cxnLst>
              <a:rect l="0" t="0" r="r" b="b"/>
              <a:pathLst>
                <a:path w="2864" h="598">
                  <a:moveTo>
                    <a:pt x="0" y="598"/>
                  </a:moveTo>
                  <a:lnTo>
                    <a:pt x="2679" y="0"/>
                  </a:lnTo>
                  <a:lnTo>
                    <a:pt x="2840" y="31"/>
                  </a:lnTo>
                  <a:lnTo>
                    <a:pt x="2864" y="161"/>
                  </a:lnTo>
                  <a:lnTo>
                    <a:pt x="0" y="598"/>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53"/>
            <p:cNvSpPr>
              <a:spLocks/>
            </p:cNvSpPr>
            <p:nvPr/>
          </p:nvSpPr>
          <p:spPr bwMode="auto">
            <a:xfrm>
              <a:off x="1379" y="3463"/>
              <a:ext cx="2483" cy="799"/>
            </a:xfrm>
            <a:custGeom>
              <a:avLst/>
              <a:gdLst>
                <a:gd name="T0" fmla="*/ 0 w 2483"/>
                <a:gd name="T1" fmla="*/ 610 h 799"/>
                <a:gd name="T2" fmla="*/ 2483 w 2483"/>
                <a:gd name="T3" fmla="*/ 0 h 799"/>
                <a:gd name="T4" fmla="*/ 55 w 2483"/>
                <a:gd name="T5" fmla="*/ 799 h 799"/>
                <a:gd name="T6" fmla="*/ 0 w 2483"/>
                <a:gd name="T7" fmla="*/ 610 h 799"/>
              </a:gdLst>
              <a:ahLst/>
              <a:cxnLst>
                <a:cxn ang="0">
                  <a:pos x="T0" y="T1"/>
                </a:cxn>
                <a:cxn ang="0">
                  <a:pos x="T2" y="T3"/>
                </a:cxn>
                <a:cxn ang="0">
                  <a:pos x="T4" y="T5"/>
                </a:cxn>
                <a:cxn ang="0">
                  <a:pos x="T6" y="T7"/>
                </a:cxn>
              </a:cxnLst>
              <a:rect l="0" t="0" r="r" b="b"/>
              <a:pathLst>
                <a:path w="2483" h="799">
                  <a:moveTo>
                    <a:pt x="0" y="610"/>
                  </a:moveTo>
                  <a:lnTo>
                    <a:pt x="2483" y="0"/>
                  </a:lnTo>
                  <a:lnTo>
                    <a:pt x="55" y="799"/>
                  </a:lnTo>
                  <a:lnTo>
                    <a:pt x="0" y="610"/>
                  </a:lnTo>
                  <a:close/>
                </a:path>
              </a:pathLst>
            </a:custGeom>
            <a:solidFill>
              <a:srgbClr val="5152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56" name="Picture 255"/>
          <p:cNvPicPr>
            <a:picLocks noChangeAspect="1"/>
          </p:cNvPicPr>
          <p:nvPr/>
        </p:nvPicPr>
        <p:blipFill>
          <a:blip r:embed="rId2"/>
          <a:stretch>
            <a:fillRect/>
          </a:stretch>
        </p:blipFill>
        <p:spPr>
          <a:xfrm>
            <a:off x="10352492" y="0"/>
            <a:ext cx="1839508" cy="1581150"/>
          </a:xfrm>
          <a:prstGeom prst="rect">
            <a:avLst/>
          </a:prstGeom>
        </p:spPr>
      </p:pic>
    </p:spTree>
    <p:extLst>
      <p:ext uri="{BB962C8B-B14F-4D97-AF65-F5344CB8AC3E}">
        <p14:creationId xmlns:p14="http://schemas.microsoft.com/office/powerpoint/2010/main" xmlns="" val="152057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9387"/>
            <a:ext cx="10515600" cy="1158876"/>
          </a:xfrm>
        </p:spPr>
        <p:txBody>
          <a:bodyPr/>
          <a:lstStyle/>
          <a:p>
            <a:r>
              <a:rPr lang="zh-CN" altLang="en-US" dirty="0"/>
              <a:t>经验分享 </a:t>
            </a:r>
            <a:r>
              <a:rPr lang="en-US" altLang="zh-CN" dirty="0"/>
              <a:t>– VERY IMPORTANT</a:t>
            </a:r>
            <a:endParaRPr lang="zh-CN" altLang="en-US" dirty="0"/>
          </a:p>
        </p:txBody>
      </p:sp>
      <p:sp>
        <p:nvSpPr>
          <p:cNvPr id="3" name="Content Placeholder 2"/>
          <p:cNvSpPr>
            <a:spLocks noGrp="1"/>
          </p:cNvSpPr>
          <p:nvPr>
            <p:ph idx="1"/>
          </p:nvPr>
        </p:nvSpPr>
        <p:spPr>
          <a:xfrm>
            <a:off x="523875" y="3424622"/>
            <a:ext cx="7239000" cy="2943225"/>
          </a:xfrm>
        </p:spPr>
        <p:txBody>
          <a:bodyPr>
            <a:normAutofit fontScale="85000" lnSpcReduction="20000"/>
          </a:bodyPr>
          <a:lstStyle/>
          <a:p>
            <a:r>
              <a:rPr lang="zh-CN" altLang="en-US" dirty="0"/>
              <a:t>卢教授的演讲，让我们了解校外人不知道的清华历史，清华学生的“血性”，和对学校发展的推动作用。</a:t>
            </a:r>
            <a:endParaRPr lang="en-US" altLang="zh-CN" dirty="0"/>
          </a:p>
          <a:p>
            <a:r>
              <a:rPr lang="zh-CN" altLang="en-US" dirty="0"/>
              <a:t>钱老师介绍的图书馆藏的使用一键将我们领入产学研和论文研究领域。</a:t>
            </a:r>
            <a:endParaRPr lang="en-US" altLang="zh-CN" dirty="0"/>
          </a:p>
          <a:p>
            <a:r>
              <a:rPr lang="en-US" altLang="zh-CN" dirty="0"/>
              <a:t>Standout report </a:t>
            </a:r>
            <a:r>
              <a:rPr lang="zh-CN" altLang="en-US" dirty="0"/>
              <a:t>让每个学院更加了解自己和自己的人生规划。</a:t>
            </a:r>
            <a:endParaRPr lang="en-US" altLang="zh-CN" dirty="0"/>
          </a:p>
          <a:p>
            <a:r>
              <a:rPr lang="zh-CN" altLang="en-US" dirty="0"/>
              <a:t>社群画布和合弄制的辩论将现代工程管理方法和工具剖析的淋漓尽致。</a:t>
            </a:r>
            <a:endParaRPr lang="en-US" altLang="zh-CN" dirty="0"/>
          </a:p>
          <a:p>
            <a:endParaRPr lang="zh-CN" altLang="en-US" dirty="0"/>
          </a:p>
        </p:txBody>
      </p:sp>
      <p:pic>
        <p:nvPicPr>
          <p:cNvPr id="95" name="Picture 94"/>
          <p:cNvPicPr>
            <a:picLocks noChangeAspect="1"/>
          </p:cNvPicPr>
          <p:nvPr/>
        </p:nvPicPr>
        <p:blipFill>
          <a:blip r:embed="rId2"/>
          <a:stretch>
            <a:fillRect/>
          </a:stretch>
        </p:blipFill>
        <p:spPr>
          <a:xfrm>
            <a:off x="376237" y="1228725"/>
            <a:ext cx="9077325" cy="1943100"/>
          </a:xfrm>
          <a:prstGeom prst="rect">
            <a:avLst/>
          </a:prstGeom>
        </p:spPr>
      </p:pic>
      <p:pic>
        <p:nvPicPr>
          <p:cNvPr id="96" name="图片 7"/>
          <p:cNvPicPr>
            <a:picLocks noChangeAspect="1"/>
          </p:cNvPicPr>
          <p:nvPr/>
        </p:nvPicPr>
        <p:blipFill>
          <a:blip r:embed="rId3" cstate="print"/>
          <a:srcRect/>
          <a:stretch>
            <a:fillRect/>
          </a:stretch>
        </p:blipFill>
        <p:spPr bwMode="auto">
          <a:xfrm>
            <a:off x="8086724" y="1821681"/>
            <a:ext cx="3843337" cy="4798964"/>
          </a:xfrm>
          <a:prstGeom prst="rect">
            <a:avLst/>
          </a:prstGeom>
          <a:noFill/>
          <a:ln w="9525">
            <a:noFill/>
            <a:miter lim="800000"/>
            <a:headEnd/>
            <a:tailEnd/>
          </a:ln>
        </p:spPr>
      </p:pic>
      <p:pic>
        <p:nvPicPr>
          <p:cNvPr id="97" name="Picture 96"/>
          <p:cNvPicPr>
            <a:picLocks noChangeAspect="1"/>
          </p:cNvPicPr>
          <p:nvPr/>
        </p:nvPicPr>
        <p:blipFill>
          <a:blip r:embed="rId4"/>
          <a:stretch>
            <a:fillRect/>
          </a:stretch>
        </p:blipFill>
        <p:spPr>
          <a:xfrm>
            <a:off x="10352492" y="0"/>
            <a:ext cx="1839508" cy="1581150"/>
          </a:xfrm>
          <a:prstGeom prst="rect">
            <a:avLst/>
          </a:prstGeom>
        </p:spPr>
      </p:pic>
    </p:spTree>
    <p:extLst>
      <p:ext uri="{BB962C8B-B14F-4D97-AF65-F5344CB8AC3E}">
        <p14:creationId xmlns:p14="http://schemas.microsoft.com/office/powerpoint/2010/main" xmlns="" val="231992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08427"/>
            <a:ext cx="10858500" cy="970784"/>
          </a:xfrm>
        </p:spPr>
        <p:txBody>
          <a:bodyPr/>
          <a:lstStyle/>
          <a:p>
            <a:r>
              <a:rPr lang="zh-CN" altLang="en-US" dirty="0"/>
              <a:t>规范</a:t>
            </a:r>
            <a:r>
              <a:rPr lang="en-US" altLang="zh-CN" dirty="0"/>
              <a:t>-Rules </a:t>
            </a:r>
            <a:endParaRPr lang="zh-CN" altLang="en-US" dirty="0"/>
          </a:p>
        </p:txBody>
      </p:sp>
      <p:grpSp>
        <p:nvGrpSpPr>
          <p:cNvPr id="4" name="组合 291"/>
          <p:cNvGrpSpPr/>
          <p:nvPr/>
        </p:nvGrpSpPr>
        <p:grpSpPr>
          <a:xfrm>
            <a:off x="9024594" y="1168490"/>
            <a:ext cx="2916207" cy="2677656"/>
            <a:chOff x="854560" y="1976474"/>
            <a:chExt cx="2356355" cy="1855815"/>
          </a:xfrm>
        </p:grpSpPr>
        <p:sp>
          <p:nvSpPr>
            <p:cNvPr id="5" name="线形标注 2(带强调线) 292"/>
            <p:cNvSpPr/>
            <p:nvPr/>
          </p:nvSpPr>
          <p:spPr>
            <a:xfrm rot="5400000" flipH="1">
              <a:off x="1392943" y="2002676"/>
              <a:ext cx="1301483" cy="2334461"/>
            </a:xfrm>
            <a:prstGeom prst="accentCallout2">
              <a:avLst>
                <a:gd name="adj1" fmla="val 48127"/>
                <a:gd name="adj2" fmla="val -14188"/>
                <a:gd name="adj3" fmla="val 48943"/>
                <a:gd name="adj4" fmla="val -54724"/>
                <a:gd name="adj5" fmla="val 46968"/>
                <a:gd name="adj6" fmla="val -9684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文本框 293"/>
            <p:cNvSpPr txBox="1"/>
            <p:nvPr/>
          </p:nvSpPr>
          <p:spPr>
            <a:xfrm>
              <a:off x="854560" y="1976474"/>
              <a:ext cx="2293746" cy="1855815"/>
            </a:xfrm>
            <a:prstGeom prst="rect">
              <a:avLst/>
            </a:prstGeom>
            <a:noFill/>
            <a:ln>
              <a:solidFill>
                <a:schemeClr val="accent2"/>
              </a:solidFill>
            </a:ln>
          </p:spPr>
          <p:txBody>
            <a:bodyPr wrap="square" rtlCol="0">
              <a:spAutoFit/>
            </a:bodyPr>
            <a:lstStyle/>
            <a:p>
              <a:pPr algn="ctr"/>
              <a:r>
                <a:rPr lang="zh-CN" altLang="en-US" sz="2400" dirty="0"/>
                <a:t>鼓励成员间的良性竞争，设立积分制，根据对社群的贡献度制定标准，奖励优秀学员。设立最低积分，以激励每位成员的贡献度。</a:t>
              </a:r>
            </a:p>
          </p:txBody>
        </p:sp>
      </p:grpSp>
      <p:grpSp>
        <p:nvGrpSpPr>
          <p:cNvPr id="10" name="组合 297"/>
          <p:cNvGrpSpPr/>
          <p:nvPr/>
        </p:nvGrpSpPr>
        <p:grpSpPr>
          <a:xfrm>
            <a:off x="3132423" y="1207786"/>
            <a:ext cx="2719414" cy="2632282"/>
            <a:chOff x="876454" y="1996280"/>
            <a:chExt cx="2334461" cy="1824368"/>
          </a:xfrm>
        </p:grpSpPr>
        <p:sp>
          <p:nvSpPr>
            <p:cNvPr id="11" name="线形标注 2(带强调线) 298"/>
            <p:cNvSpPr/>
            <p:nvPr/>
          </p:nvSpPr>
          <p:spPr>
            <a:xfrm rot="5400000" flipH="1">
              <a:off x="1392943" y="2002676"/>
              <a:ext cx="1301483" cy="2334461"/>
            </a:xfrm>
            <a:prstGeom prst="accentCallout2">
              <a:avLst>
                <a:gd name="adj1" fmla="val 48127"/>
                <a:gd name="adj2" fmla="val -14188"/>
                <a:gd name="adj3" fmla="val 48943"/>
                <a:gd name="adj4" fmla="val -54724"/>
                <a:gd name="adj5" fmla="val 59118"/>
                <a:gd name="adj6" fmla="val -96035"/>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文本框 299"/>
            <p:cNvSpPr txBox="1"/>
            <p:nvPr/>
          </p:nvSpPr>
          <p:spPr>
            <a:xfrm>
              <a:off x="900738" y="1996280"/>
              <a:ext cx="2293746" cy="575943"/>
            </a:xfrm>
            <a:prstGeom prst="rect">
              <a:avLst/>
            </a:prstGeom>
            <a:noFill/>
            <a:ln>
              <a:solidFill>
                <a:schemeClr val="accent2"/>
              </a:solidFill>
            </a:ln>
          </p:spPr>
          <p:txBody>
            <a:bodyPr wrap="square" rtlCol="0">
              <a:spAutoFit/>
            </a:bodyPr>
            <a:lstStyle/>
            <a:p>
              <a:pPr algn="ctr"/>
              <a:r>
                <a:rPr lang="zh-CN" altLang="en-US" sz="2400" dirty="0">
                  <a:solidFill>
                    <a:schemeClr val="bg1"/>
                  </a:solidFill>
                </a:rPr>
                <a:t>请</a:t>
              </a:r>
              <a:r>
                <a:rPr lang="zh-CN" altLang="en-US" sz="2400" dirty="0"/>
                <a:t>定期召开学习成果分享会。</a:t>
              </a:r>
            </a:p>
          </p:txBody>
        </p:sp>
      </p:grpSp>
      <p:grpSp>
        <p:nvGrpSpPr>
          <p:cNvPr id="13" name="组合 300"/>
          <p:cNvGrpSpPr/>
          <p:nvPr/>
        </p:nvGrpSpPr>
        <p:grpSpPr>
          <a:xfrm>
            <a:off x="430239" y="1200743"/>
            <a:ext cx="2621420" cy="2642374"/>
            <a:chOff x="876454" y="1989286"/>
            <a:chExt cx="2334461" cy="1831362"/>
          </a:xfrm>
        </p:grpSpPr>
        <p:sp>
          <p:nvSpPr>
            <p:cNvPr id="14" name="线形标注 2(带强调线) 301"/>
            <p:cNvSpPr/>
            <p:nvPr/>
          </p:nvSpPr>
          <p:spPr>
            <a:xfrm rot="5400000" flipH="1">
              <a:off x="1392943" y="2002676"/>
              <a:ext cx="1301483" cy="2334461"/>
            </a:xfrm>
            <a:prstGeom prst="accentCallout2">
              <a:avLst>
                <a:gd name="adj1" fmla="val 48127"/>
                <a:gd name="adj2" fmla="val -14188"/>
                <a:gd name="adj3" fmla="val 48943"/>
                <a:gd name="adj4" fmla="val -54724"/>
                <a:gd name="adj5" fmla="val 42435"/>
                <a:gd name="adj6" fmla="val -10872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文本框 302"/>
            <p:cNvSpPr txBox="1"/>
            <p:nvPr/>
          </p:nvSpPr>
          <p:spPr>
            <a:xfrm>
              <a:off x="889295" y="1989286"/>
              <a:ext cx="2293746" cy="575943"/>
            </a:xfrm>
            <a:prstGeom prst="rect">
              <a:avLst/>
            </a:prstGeom>
            <a:noFill/>
            <a:ln>
              <a:solidFill>
                <a:schemeClr val="accent2"/>
              </a:solidFill>
            </a:ln>
          </p:spPr>
          <p:txBody>
            <a:bodyPr wrap="square" rtlCol="0">
              <a:spAutoFit/>
            </a:bodyPr>
            <a:lstStyle/>
            <a:p>
              <a:pPr algn="ctr"/>
              <a:r>
                <a:rPr lang="zh-CN" altLang="en-US" sz="2400" dirty="0"/>
                <a:t>对于必修课程不允许迟到早退</a:t>
              </a:r>
              <a:endParaRPr lang="en-US" altLang="zh-CN" sz="2400" dirty="0"/>
            </a:p>
          </p:txBody>
        </p:sp>
      </p:grpSp>
      <p:grpSp>
        <p:nvGrpSpPr>
          <p:cNvPr id="16" name="组合 151"/>
          <p:cNvGrpSpPr/>
          <p:nvPr/>
        </p:nvGrpSpPr>
        <p:grpSpPr>
          <a:xfrm rot="525321">
            <a:off x="2161561" y="4005838"/>
            <a:ext cx="7969219" cy="5496581"/>
            <a:chOff x="4111374" y="6521391"/>
            <a:chExt cx="4669288" cy="3158921"/>
          </a:xfrm>
        </p:grpSpPr>
        <p:sp>
          <p:nvSpPr>
            <p:cNvPr id="17" name="Freeform 1211"/>
            <p:cNvSpPr>
              <a:spLocks/>
            </p:cNvSpPr>
            <p:nvPr/>
          </p:nvSpPr>
          <p:spPr bwMode="auto">
            <a:xfrm>
              <a:off x="5374362" y="7999870"/>
              <a:ext cx="262841" cy="95666"/>
            </a:xfrm>
            <a:custGeom>
              <a:avLst/>
              <a:gdLst>
                <a:gd name="T0" fmla="*/ 272 w 272"/>
                <a:gd name="T1" fmla="*/ 2 h 99"/>
                <a:gd name="T2" fmla="*/ 265 w 272"/>
                <a:gd name="T3" fmla="*/ 99 h 99"/>
                <a:gd name="T4" fmla="*/ 0 w 272"/>
                <a:gd name="T5" fmla="*/ 82 h 99"/>
                <a:gd name="T6" fmla="*/ 10 w 272"/>
                <a:gd name="T7" fmla="*/ 0 h 99"/>
                <a:gd name="T8" fmla="*/ 272 w 272"/>
                <a:gd name="T9" fmla="*/ 2 h 99"/>
              </a:gdLst>
              <a:ahLst/>
              <a:cxnLst>
                <a:cxn ang="0">
                  <a:pos x="T0" y="T1"/>
                </a:cxn>
                <a:cxn ang="0">
                  <a:pos x="T2" y="T3"/>
                </a:cxn>
                <a:cxn ang="0">
                  <a:pos x="T4" y="T5"/>
                </a:cxn>
                <a:cxn ang="0">
                  <a:pos x="T6" y="T7"/>
                </a:cxn>
                <a:cxn ang="0">
                  <a:pos x="T8" y="T9"/>
                </a:cxn>
              </a:cxnLst>
              <a:rect l="0" t="0" r="r" b="b"/>
              <a:pathLst>
                <a:path w="272" h="99">
                  <a:moveTo>
                    <a:pt x="272" y="2"/>
                  </a:moveTo>
                  <a:lnTo>
                    <a:pt x="265" y="99"/>
                  </a:lnTo>
                  <a:lnTo>
                    <a:pt x="0" y="82"/>
                  </a:lnTo>
                  <a:lnTo>
                    <a:pt x="10" y="0"/>
                  </a:lnTo>
                  <a:lnTo>
                    <a:pt x="272" y="2"/>
                  </a:lnTo>
                  <a:close/>
                </a:path>
              </a:pathLst>
            </a:custGeom>
            <a:solidFill>
              <a:srgbClr val="F9D2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12"/>
            <p:cNvSpPr>
              <a:spLocks/>
            </p:cNvSpPr>
            <p:nvPr/>
          </p:nvSpPr>
          <p:spPr bwMode="auto">
            <a:xfrm>
              <a:off x="5186895" y="7320543"/>
              <a:ext cx="507321" cy="721846"/>
            </a:xfrm>
            <a:custGeom>
              <a:avLst/>
              <a:gdLst>
                <a:gd name="T0" fmla="*/ 6 w 222"/>
                <a:gd name="T1" fmla="*/ 171 h 316"/>
                <a:gd name="T2" fmla="*/ 45 w 222"/>
                <a:gd name="T3" fmla="*/ 57 h 316"/>
                <a:gd name="T4" fmla="*/ 66 w 222"/>
                <a:gd name="T5" fmla="*/ 38 h 316"/>
                <a:gd name="T6" fmla="*/ 74 w 222"/>
                <a:gd name="T7" fmla="*/ 36 h 316"/>
                <a:gd name="T8" fmla="*/ 210 w 222"/>
                <a:gd name="T9" fmla="*/ 0 h 316"/>
                <a:gd name="T10" fmla="*/ 200 w 222"/>
                <a:gd name="T11" fmla="*/ 10 h 316"/>
                <a:gd name="T12" fmla="*/ 205 w 222"/>
                <a:gd name="T13" fmla="*/ 13 h 316"/>
                <a:gd name="T14" fmla="*/ 101 w 222"/>
                <a:gd name="T15" fmla="*/ 126 h 316"/>
                <a:gd name="T16" fmla="*/ 95 w 222"/>
                <a:gd name="T17" fmla="*/ 121 h 316"/>
                <a:gd name="T18" fmla="*/ 94 w 222"/>
                <a:gd name="T19" fmla="*/ 122 h 316"/>
                <a:gd name="T20" fmla="*/ 80 w 222"/>
                <a:gd name="T21" fmla="*/ 149 h 316"/>
                <a:gd name="T22" fmla="*/ 166 w 222"/>
                <a:gd name="T23" fmla="*/ 195 h 316"/>
                <a:gd name="T24" fmla="*/ 180 w 222"/>
                <a:gd name="T25" fmla="*/ 221 h 316"/>
                <a:gd name="T26" fmla="*/ 206 w 222"/>
                <a:gd name="T27" fmla="*/ 212 h 316"/>
                <a:gd name="T28" fmla="*/ 222 w 222"/>
                <a:gd name="T29" fmla="*/ 228 h 316"/>
                <a:gd name="T30" fmla="*/ 196 w 222"/>
                <a:gd name="T31" fmla="*/ 316 h 316"/>
                <a:gd name="T32" fmla="*/ 84 w 222"/>
                <a:gd name="T33" fmla="*/ 310 h 316"/>
                <a:gd name="T34" fmla="*/ 10 w 222"/>
                <a:gd name="T35" fmla="*/ 206 h 316"/>
                <a:gd name="T36" fmla="*/ 6 w 222"/>
                <a:gd name="T37" fmla="*/ 17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316">
                  <a:moveTo>
                    <a:pt x="6" y="171"/>
                  </a:moveTo>
                  <a:cubicBezTo>
                    <a:pt x="45" y="57"/>
                    <a:pt x="45" y="57"/>
                    <a:pt x="45" y="57"/>
                  </a:cubicBezTo>
                  <a:cubicBezTo>
                    <a:pt x="49" y="46"/>
                    <a:pt x="59" y="40"/>
                    <a:pt x="66" y="38"/>
                  </a:cubicBezTo>
                  <a:cubicBezTo>
                    <a:pt x="74" y="36"/>
                    <a:pt x="74" y="36"/>
                    <a:pt x="74" y="36"/>
                  </a:cubicBezTo>
                  <a:cubicBezTo>
                    <a:pt x="210" y="0"/>
                    <a:pt x="210" y="0"/>
                    <a:pt x="210" y="0"/>
                  </a:cubicBezTo>
                  <a:cubicBezTo>
                    <a:pt x="200" y="10"/>
                    <a:pt x="200" y="10"/>
                    <a:pt x="200" y="10"/>
                  </a:cubicBezTo>
                  <a:cubicBezTo>
                    <a:pt x="205" y="13"/>
                    <a:pt x="205" y="13"/>
                    <a:pt x="205" y="13"/>
                  </a:cubicBezTo>
                  <a:cubicBezTo>
                    <a:pt x="101" y="126"/>
                    <a:pt x="101" y="126"/>
                    <a:pt x="101" y="126"/>
                  </a:cubicBezTo>
                  <a:cubicBezTo>
                    <a:pt x="95" y="121"/>
                    <a:pt x="95" y="121"/>
                    <a:pt x="95" y="121"/>
                  </a:cubicBezTo>
                  <a:cubicBezTo>
                    <a:pt x="94" y="122"/>
                    <a:pt x="94" y="122"/>
                    <a:pt x="94" y="122"/>
                  </a:cubicBezTo>
                  <a:cubicBezTo>
                    <a:pt x="94" y="122"/>
                    <a:pt x="84" y="141"/>
                    <a:pt x="80" y="149"/>
                  </a:cubicBezTo>
                  <a:cubicBezTo>
                    <a:pt x="92" y="229"/>
                    <a:pt x="166" y="195"/>
                    <a:pt x="166" y="195"/>
                  </a:cubicBezTo>
                  <a:cubicBezTo>
                    <a:pt x="180" y="221"/>
                    <a:pt x="180" y="221"/>
                    <a:pt x="180" y="221"/>
                  </a:cubicBezTo>
                  <a:cubicBezTo>
                    <a:pt x="206" y="212"/>
                    <a:pt x="206" y="212"/>
                    <a:pt x="206" y="212"/>
                  </a:cubicBezTo>
                  <a:cubicBezTo>
                    <a:pt x="222" y="228"/>
                    <a:pt x="222" y="228"/>
                    <a:pt x="222" y="228"/>
                  </a:cubicBezTo>
                  <a:cubicBezTo>
                    <a:pt x="196" y="316"/>
                    <a:pt x="196" y="316"/>
                    <a:pt x="196" y="316"/>
                  </a:cubicBezTo>
                  <a:cubicBezTo>
                    <a:pt x="84" y="310"/>
                    <a:pt x="84" y="310"/>
                    <a:pt x="84" y="310"/>
                  </a:cubicBezTo>
                  <a:cubicBezTo>
                    <a:pt x="10" y="206"/>
                    <a:pt x="10" y="206"/>
                    <a:pt x="10" y="206"/>
                  </a:cubicBezTo>
                  <a:cubicBezTo>
                    <a:pt x="0" y="191"/>
                    <a:pt x="6" y="171"/>
                    <a:pt x="6" y="171"/>
                  </a:cubicBezTo>
                  <a:close/>
                </a:path>
              </a:pathLst>
            </a:custGeom>
            <a:solidFill>
              <a:srgbClr val="F9D2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213"/>
            <p:cNvSpPr>
              <a:spLocks/>
            </p:cNvSpPr>
            <p:nvPr/>
          </p:nvSpPr>
          <p:spPr bwMode="auto">
            <a:xfrm>
              <a:off x="5447803" y="7702242"/>
              <a:ext cx="175871" cy="125622"/>
            </a:xfrm>
            <a:custGeom>
              <a:avLst/>
              <a:gdLst>
                <a:gd name="T0" fmla="*/ 54 w 77"/>
                <a:gd name="T1" fmla="*/ 0 h 55"/>
                <a:gd name="T2" fmla="*/ 0 w 77"/>
                <a:gd name="T3" fmla="*/ 32 h 55"/>
                <a:gd name="T4" fmla="*/ 1 w 77"/>
                <a:gd name="T5" fmla="*/ 43 h 55"/>
                <a:gd name="T6" fmla="*/ 20 w 77"/>
                <a:gd name="T7" fmla="*/ 52 h 55"/>
                <a:gd name="T8" fmla="*/ 66 w 77"/>
                <a:gd name="T9" fmla="*/ 55 h 55"/>
                <a:gd name="T10" fmla="*/ 73 w 77"/>
                <a:gd name="T11" fmla="*/ 51 h 55"/>
                <a:gd name="T12" fmla="*/ 77 w 77"/>
                <a:gd name="T13" fmla="*/ 19 h 55"/>
                <a:gd name="T14" fmla="*/ 54 w 77"/>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55">
                  <a:moveTo>
                    <a:pt x="54" y="0"/>
                  </a:moveTo>
                  <a:cubicBezTo>
                    <a:pt x="54" y="0"/>
                    <a:pt x="41" y="42"/>
                    <a:pt x="0" y="32"/>
                  </a:cubicBezTo>
                  <a:cubicBezTo>
                    <a:pt x="1" y="43"/>
                    <a:pt x="1" y="43"/>
                    <a:pt x="1" y="43"/>
                  </a:cubicBezTo>
                  <a:cubicBezTo>
                    <a:pt x="1" y="43"/>
                    <a:pt x="18" y="51"/>
                    <a:pt x="20" y="52"/>
                  </a:cubicBezTo>
                  <a:cubicBezTo>
                    <a:pt x="21" y="53"/>
                    <a:pt x="66" y="55"/>
                    <a:pt x="66" y="55"/>
                  </a:cubicBezTo>
                  <a:cubicBezTo>
                    <a:pt x="66" y="55"/>
                    <a:pt x="73" y="52"/>
                    <a:pt x="73" y="51"/>
                  </a:cubicBezTo>
                  <a:cubicBezTo>
                    <a:pt x="73" y="49"/>
                    <a:pt x="77" y="20"/>
                    <a:pt x="77" y="19"/>
                  </a:cubicBezTo>
                  <a:cubicBezTo>
                    <a:pt x="77" y="17"/>
                    <a:pt x="54" y="0"/>
                    <a:pt x="54" y="0"/>
                  </a:cubicBezTo>
                  <a:close/>
                </a:path>
              </a:pathLst>
            </a:custGeom>
            <a:solidFill>
              <a:srgbClr val="F9D2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14"/>
            <p:cNvSpPr>
              <a:spLocks/>
            </p:cNvSpPr>
            <p:nvPr/>
          </p:nvSpPr>
          <p:spPr bwMode="auto">
            <a:xfrm>
              <a:off x="5379194" y="7471290"/>
              <a:ext cx="180703" cy="187467"/>
            </a:xfrm>
            <a:custGeom>
              <a:avLst/>
              <a:gdLst>
                <a:gd name="T0" fmla="*/ 79 w 79"/>
                <a:gd name="T1" fmla="*/ 0 h 82"/>
                <a:gd name="T2" fmla="*/ 15 w 79"/>
                <a:gd name="T3" fmla="*/ 14 h 82"/>
                <a:gd name="T4" fmla="*/ 7 w 79"/>
                <a:gd name="T5" fmla="*/ 24 h 82"/>
                <a:gd name="T6" fmla="*/ 0 w 79"/>
                <a:gd name="T7" fmla="*/ 82 h 82"/>
                <a:gd name="T8" fmla="*/ 79 w 79"/>
                <a:gd name="T9" fmla="*/ 0 h 82"/>
              </a:gdLst>
              <a:ahLst/>
              <a:cxnLst>
                <a:cxn ang="0">
                  <a:pos x="T0" y="T1"/>
                </a:cxn>
                <a:cxn ang="0">
                  <a:pos x="T2" y="T3"/>
                </a:cxn>
                <a:cxn ang="0">
                  <a:pos x="T4" y="T5"/>
                </a:cxn>
                <a:cxn ang="0">
                  <a:pos x="T6" y="T7"/>
                </a:cxn>
                <a:cxn ang="0">
                  <a:pos x="T8" y="T9"/>
                </a:cxn>
              </a:cxnLst>
              <a:rect l="0" t="0" r="r" b="b"/>
              <a:pathLst>
                <a:path w="79" h="82">
                  <a:moveTo>
                    <a:pt x="79" y="0"/>
                  </a:moveTo>
                  <a:cubicBezTo>
                    <a:pt x="15" y="14"/>
                    <a:pt x="15" y="14"/>
                    <a:pt x="15" y="14"/>
                  </a:cubicBezTo>
                  <a:cubicBezTo>
                    <a:pt x="15" y="14"/>
                    <a:pt x="7" y="16"/>
                    <a:pt x="7" y="24"/>
                  </a:cubicBezTo>
                  <a:cubicBezTo>
                    <a:pt x="0" y="82"/>
                    <a:pt x="0" y="82"/>
                    <a:pt x="0" y="82"/>
                  </a:cubicBezTo>
                  <a:lnTo>
                    <a:pt x="79" y="0"/>
                  </a:lnTo>
                  <a:close/>
                </a:path>
              </a:pathLst>
            </a:custGeom>
            <a:solidFill>
              <a:srgbClr val="EB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15"/>
            <p:cNvSpPr>
              <a:spLocks/>
            </p:cNvSpPr>
            <p:nvPr/>
          </p:nvSpPr>
          <p:spPr bwMode="auto">
            <a:xfrm>
              <a:off x="5539604" y="7295419"/>
              <a:ext cx="207760" cy="183602"/>
            </a:xfrm>
            <a:custGeom>
              <a:avLst/>
              <a:gdLst>
                <a:gd name="T0" fmla="*/ 48 w 91"/>
                <a:gd name="T1" fmla="*/ 15 h 80"/>
                <a:gd name="T2" fmla="*/ 46 w 91"/>
                <a:gd name="T3" fmla="*/ 23 h 80"/>
                <a:gd name="T4" fmla="*/ 24 w 91"/>
                <a:gd name="T5" fmla="*/ 33 h 80"/>
                <a:gd name="T6" fmla="*/ 0 w 91"/>
                <a:gd name="T7" fmla="*/ 79 h 80"/>
                <a:gd name="T8" fmla="*/ 36 w 91"/>
                <a:gd name="T9" fmla="*/ 70 h 80"/>
                <a:gd name="T10" fmla="*/ 34 w 91"/>
                <a:gd name="T11" fmla="*/ 80 h 80"/>
                <a:gd name="T12" fmla="*/ 74 w 91"/>
                <a:gd name="T13" fmla="*/ 53 h 80"/>
                <a:gd name="T14" fmla="*/ 79 w 91"/>
                <a:gd name="T15" fmla="*/ 15 h 80"/>
                <a:gd name="T16" fmla="*/ 48 w 91"/>
                <a:gd name="T17"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0">
                  <a:moveTo>
                    <a:pt x="48" y="15"/>
                  </a:moveTo>
                  <a:cubicBezTo>
                    <a:pt x="46" y="23"/>
                    <a:pt x="46" y="23"/>
                    <a:pt x="46" y="23"/>
                  </a:cubicBezTo>
                  <a:cubicBezTo>
                    <a:pt x="24" y="33"/>
                    <a:pt x="24" y="33"/>
                    <a:pt x="24" y="33"/>
                  </a:cubicBezTo>
                  <a:cubicBezTo>
                    <a:pt x="0" y="79"/>
                    <a:pt x="0" y="79"/>
                    <a:pt x="0" y="79"/>
                  </a:cubicBezTo>
                  <a:cubicBezTo>
                    <a:pt x="36" y="70"/>
                    <a:pt x="36" y="70"/>
                    <a:pt x="36" y="70"/>
                  </a:cubicBezTo>
                  <a:cubicBezTo>
                    <a:pt x="34" y="80"/>
                    <a:pt x="34" y="80"/>
                    <a:pt x="34" y="80"/>
                  </a:cubicBezTo>
                  <a:cubicBezTo>
                    <a:pt x="74" y="53"/>
                    <a:pt x="74" y="53"/>
                    <a:pt x="74" y="53"/>
                  </a:cubicBezTo>
                  <a:cubicBezTo>
                    <a:pt x="91" y="42"/>
                    <a:pt x="79" y="15"/>
                    <a:pt x="79" y="15"/>
                  </a:cubicBezTo>
                  <a:cubicBezTo>
                    <a:pt x="74" y="0"/>
                    <a:pt x="48" y="15"/>
                    <a:pt x="48" y="15"/>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16"/>
            <p:cNvSpPr>
              <a:spLocks/>
            </p:cNvSpPr>
            <p:nvPr/>
          </p:nvSpPr>
          <p:spPr bwMode="auto">
            <a:xfrm>
              <a:off x="5561829" y="7398816"/>
              <a:ext cx="155578" cy="442577"/>
            </a:xfrm>
            <a:custGeom>
              <a:avLst/>
              <a:gdLst>
                <a:gd name="T0" fmla="*/ 9 w 68"/>
                <a:gd name="T1" fmla="*/ 28 h 194"/>
                <a:gd name="T2" fmla="*/ 40 w 68"/>
                <a:gd name="T3" fmla="*/ 1 h 194"/>
                <a:gd name="T4" fmla="*/ 67 w 68"/>
                <a:gd name="T5" fmla="*/ 31 h 194"/>
                <a:gd name="T6" fmla="*/ 58 w 68"/>
                <a:gd name="T7" fmla="*/ 194 h 194"/>
                <a:gd name="T8" fmla="*/ 0 w 68"/>
                <a:gd name="T9" fmla="*/ 191 h 194"/>
                <a:gd name="T10" fmla="*/ 9 w 68"/>
                <a:gd name="T11" fmla="*/ 28 h 194"/>
              </a:gdLst>
              <a:ahLst/>
              <a:cxnLst>
                <a:cxn ang="0">
                  <a:pos x="T0" y="T1"/>
                </a:cxn>
                <a:cxn ang="0">
                  <a:pos x="T2" y="T3"/>
                </a:cxn>
                <a:cxn ang="0">
                  <a:pos x="T4" y="T5"/>
                </a:cxn>
                <a:cxn ang="0">
                  <a:pos x="T6" y="T7"/>
                </a:cxn>
                <a:cxn ang="0">
                  <a:pos x="T8" y="T9"/>
                </a:cxn>
                <a:cxn ang="0">
                  <a:pos x="T10" y="T11"/>
                </a:cxn>
              </a:cxnLst>
              <a:rect l="0" t="0" r="r" b="b"/>
              <a:pathLst>
                <a:path w="68" h="194">
                  <a:moveTo>
                    <a:pt x="9" y="28"/>
                  </a:moveTo>
                  <a:cubicBezTo>
                    <a:pt x="10" y="12"/>
                    <a:pt x="24" y="0"/>
                    <a:pt x="40" y="1"/>
                  </a:cubicBezTo>
                  <a:cubicBezTo>
                    <a:pt x="56" y="2"/>
                    <a:pt x="68" y="16"/>
                    <a:pt x="67" y="31"/>
                  </a:cubicBezTo>
                  <a:cubicBezTo>
                    <a:pt x="58" y="194"/>
                    <a:pt x="58" y="194"/>
                    <a:pt x="58" y="194"/>
                  </a:cubicBezTo>
                  <a:cubicBezTo>
                    <a:pt x="0" y="191"/>
                    <a:pt x="0" y="191"/>
                    <a:pt x="0" y="191"/>
                  </a:cubicBezTo>
                  <a:lnTo>
                    <a:pt x="9" y="28"/>
                  </a:lnTo>
                  <a:close/>
                </a:path>
              </a:pathLst>
            </a:custGeom>
            <a:solidFill>
              <a:srgbClr val="F9D2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17"/>
            <p:cNvSpPr>
              <a:spLocks/>
            </p:cNvSpPr>
            <p:nvPr/>
          </p:nvSpPr>
          <p:spPr bwMode="auto">
            <a:xfrm>
              <a:off x="5593718" y="7841393"/>
              <a:ext cx="100498" cy="197131"/>
            </a:xfrm>
            <a:custGeom>
              <a:avLst/>
              <a:gdLst>
                <a:gd name="T0" fmla="*/ 0 w 44"/>
                <a:gd name="T1" fmla="*/ 69 h 86"/>
                <a:gd name="T2" fmla="*/ 22 w 44"/>
                <a:gd name="T3" fmla="*/ 22 h 86"/>
                <a:gd name="T4" fmla="*/ 44 w 44"/>
                <a:gd name="T5" fmla="*/ 0 h 86"/>
                <a:gd name="T6" fmla="*/ 18 w 44"/>
                <a:gd name="T7" fmla="*/ 86 h 86"/>
                <a:gd name="T8" fmla="*/ 0 w 44"/>
                <a:gd name="T9" fmla="*/ 69 h 86"/>
              </a:gdLst>
              <a:ahLst/>
              <a:cxnLst>
                <a:cxn ang="0">
                  <a:pos x="T0" y="T1"/>
                </a:cxn>
                <a:cxn ang="0">
                  <a:pos x="T2" y="T3"/>
                </a:cxn>
                <a:cxn ang="0">
                  <a:pos x="T4" y="T5"/>
                </a:cxn>
                <a:cxn ang="0">
                  <a:pos x="T6" y="T7"/>
                </a:cxn>
                <a:cxn ang="0">
                  <a:pos x="T8" y="T9"/>
                </a:cxn>
              </a:cxnLst>
              <a:rect l="0" t="0" r="r" b="b"/>
              <a:pathLst>
                <a:path w="44" h="86">
                  <a:moveTo>
                    <a:pt x="0" y="69"/>
                  </a:moveTo>
                  <a:cubicBezTo>
                    <a:pt x="22" y="22"/>
                    <a:pt x="22" y="22"/>
                    <a:pt x="22" y="22"/>
                  </a:cubicBezTo>
                  <a:cubicBezTo>
                    <a:pt x="44" y="0"/>
                    <a:pt x="44" y="0"/>
                    <a:pt x="44" y="0"/>
                  </a:cubicBezTo>
                  <a:cubicBezTo>
                    <a:pt x="44" y="0"/>
                    <a:pt x="39" y="43"/>
                    <a:pt x="18" y="86"/>
                  </a:cubicBezTo>
                  <a:lnTo>
                    <a:pt x="0" y="69"/>
                  </a:lnTo>
                  <a:close/>
                </a:path>
              </a:pathLst>
            </a:custGeom>
            <a:solidFill>
              <a:srgbClr val="F9D2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18"/>
            <p:cNvSpPr>
              <a:spLocks/>
            </p:cNvSpPr>
            <p:nvPr/>
          </p:nvSpPr>
          <p:spPr bwMode="auto">
            <a:xfrm>
              <a:off x="4322033" y="6566809"/>
              <a:ext cx="3624689" cy="1279416"/>
            </a:xfrm>
            <a:custGeom>
              <a:avLst/>
              <a:gdLst>
                <a:gd name="T0" fmla="*/ 16 w 3751"/>
                <a:gd name="T1" fmla="*/ 1324 h 1324"/>
                <a:gd name="T2" fmla="*/ 0 w 3751"/>
                <a:gd name="T3" fmla="*/ 1293 h 1324"/>
                <a:gd name="T4" fmla="*/ 976 w 3751"/>
                <a:gd name="T5" fmla="*/ 792 h 1324"/>
                <a:gd name="T6" fmla="*/ 1848 w 3751"/>
                <a:gd name="T7" fmla="*/ 977 h 1324"/>
                <a:gd name="T8" fmla="*/ 2770 w 3751"/>
                <a:gd name="T9" fmla="*/ 438 h 1324"/>
                <a:gd name="T10" fmla="*/ 3737 w 3751"/>
                <a:gd name="T11" fmla="*/ 0 h 1324"/>
                <a:gd name="T12" fmla="*/ 3751 w 3751"/>
                <a:gd name="T13" fmla="*/ 31 h 1324"/>
                <a:gd name="T14" fmla="*/ 2787 w 3751"/>
                <a:gd name="T15" fmla="*/ 471 h 1324"/>
                <a:gd name="T16" fmla="*/ 1853 w 3751"/>
                <a:gd name="T17" fmla="*/ 1012 h 1324"/>
                <a:gd name="T18" fmla="*/ 981 w 3751"/>
                <a:gd name="T19" fmla="*/ 828 h 1324"/>
                <a:gd name="T20" fmla="*/ 16 w 3751"/>
                <a:gd name="T21" fmla="*/ 132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1" h="1324">
                  <a:moveTo>
                    <a:pt x="16" y="1324"/>
                  </a:moveTo>
                  <a:lnTo>
                    <a:pt x="0" y="1293"/>
                  </a:lnTo>
                  <a:lnTo>
                    <a:pt x="976" y="792"/>
                  </a:lnTo>
                  <a:lnTo>
                    <a:pt x="1848" y="977"/>
                  </a:lnTo>
                  <a:lnTo>
                    <a:pt x="2770" y="438"/>
                  </a:lnTo>
                  <a:lnTo>
                    <a:pt x="3737" y="0"/>
                  </a:lnTo>
                  <a:lnTo>
                    <a:pt x="3751" y="31"/>
                  </a:lnTo>
                  <a:lnTo>
                    <a:pt x="2787" y="471"/>
                  </a:lnTo>
                  <a:lnTo>
                    <a:pt x="1853" y="1012"/>
                  </a:lnTo>
                  <a:lnTo>
                    <a:pt x="981" y="828"/>
                  </a:lnTo>
                  <a:lnTo>
                    <a:pt x="16" y="1324"/>
                  </a:lnTo>
                  <a:close/>
                </a:path>
              </a:pathLst>
            </a:custGeom>
            <a:solidFill>
              <a:srgbClr val="ECF7F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19"/>
            <p:cNvSpPr>
              <a:spLocks/>
            </p:cNvSpPr>
            <p:nvPr/>
          </p:nvSpPr>
          <p:spPr bwMode="auto">
            <a:xfrm>
              <a:off x="7827864" y="6521391"/>
              <a:ext cx="294729" cy="189400"/>
            </a:xfrm>
            <a:custGeom>
              <a:avLst/>
              <a:gdLst>
                <a:gd name="T0" fmla="*/ 0 w 305"/>
                <a:gd name="T1" fmla="*/ 0 h 196"/>
                <a:gd name="T2" fmla="*/ 78 w 305"/>
                <a:gd name="T3" fmla="*/ 196 h 196"/>
                <a:gd name="T4" fmla="*/ 305 w 305"/>
                <a:gd name="T5" fmla="*/ 0 h 196"/>
                <a:gd name="T6" fmla="*/ 0 w 305"/>
                <a:gd name="T7" fmla="*/ 0 h 196"/>
              </a:gdLst>
              <a:ahLst/>
              <a:cxnLst>
                <a:cxn ang="0">
                  <a:pos x="T0" y="T1"/>
                </a:cxn>
                <a:cxn ang="0">
                  <a:pos x="T2" y="T3"/>
                </a:cxn>
                <a:cxn ang="0">
                  <a:pos x="T4" y="T5"/>
                </a:cxn>
                <a:cxn ang="0">
                  <a:pos x="T6" y="T7"/>
                </a:cxn>
              </a:cxnLst>
              <a:rect l="0" t="0" r="r" b="b"/>
              <a:pathLst>
                <a:path w="305" h="196">
                  <a:moveTo>
                    <a:pt x="0" y="0"/>
                  </a:moveTo>
                  <a:lnTo>
                    <a:pt x="78" y="196"/>
                  </a:lnTo>
                  <a:lnTo>
                    <a:pt x="305" y="0"/>
                  </a:lnTo>
                  <a:lnTo>
                    <a:pt x="0" y="0"/>
                  </a:lnTo>
                  <a:close/>
                </a:path>
              </a:pathLst>
            </a:custGeom>
            <a:solidFill>
              <a:srgbClr val="ECF7F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20"/>
            <p:cNvSpPr>
              <a:spLocks/>
            </p:cNvSpPr>
            <p:nvPr/>
          </p:nvSpPr>
          <p:spPr bwMode="auto">
            <a:xfrm>
              <a:off x="5600482" y="7421041"/>
              <a:ext cx="98565" cy="93734"/>
            </a:xfrm>
            <a:custGeom>
              <a:avLst/>
              <a:gdLst>
                <a:gd name="T0" fmla="*/ 22 w 43"/>
                <a:gd name="T1" fmla="*/ 40 h 41"/>
                <a:gd name="T2" fmla="*/ 43 w 43"/>
                <a:gd name="T3" fmla="*/ 20 h 41"/>
                <a:gd name="T4" fmla="*/ 21 w 43"/>
                <a:gd name="T5" fmla="*/ 1 h 41"/>
                <a:gd name="T6" fmla="*/ 0 w 43"/>
                <a:gd name="T7" fmla="*/ 21 h 41"/>
                <a:gd name="T8" fmla="*/ 22 w 43"/>
                <a:gd name="T9" fmla="*/ 40 h 41"/>
              </a:gdLst>
              <a:ahLst/>
              <a:cxnLst>
                <a:cxn ang="0">
                  <a:pos x="T0" y="T1"/>
                </a:cxn>
                <a:cxn ang="0">
                  <a:pos x="T2" y="T3"/>
                </a:cxn>
                <a:cxn ang="0">
                  <a:pos x="T4" y="T5"/>
                </a:cxn>
                <a:cxn ang="0">
                  <a:pos x="T6" y="T7"/>
                </a:cxn>
                <a:cxn ang="0">
                  <a:pos x="T8" y="T9"/>
                </a:cxn>
              </a:cxnLst>
              <a:rect l="0" t="0" r="r" b="b"/>
              <a:pathLst>
                <a:path w="43" h="41">
                  <a:moveTo>
                    <a:pt x="22" y="40"/>
                  </a:moveTo>
                  <a:cubicBezTo>
                    <a:pt x="34" y="40"/>
                    <a:pt x="43" y="31"/>
                    <a:pt x="43" y="20"/>
                  </a:cubicBezTo>
                  <a:cubicBezTo>
                    <a:pt x="42" y="9"/>
                    <a:pt x="32" y="0"/>
                    <a:pt x="21" y="1"/>
                  </a:cubicBezTo>
                  <a:cubicBezTo>
                    <a:pt x="9" y="1"/>
                    <a:pt x="0" y="10"/>
                    <a:pt x="0" y="21"/>
                  </a:cubicBezTo>
                  <a:cubicBezTo>
                    <a:pt x="1" y="32"/>
                    <a:pt x="10" y="41"/>
                    <a:pt x="22" y="40"/>
                  </a:cubicBez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21"/>
            <p:cNvSpPr>
              <a:spLocks/>
            </p:cNvSpPr>
            <p:nvPr/>
          </p:nvSpPr>
          <p:spPr bwMode="auto">
            <a:xfrm>
              <a:off x="5600482" y="7462593"/>
              <a:ext cx="98565" cy="52182"/>
            </a:xfrm>
            <a:custGeom>
              <a:avLst/>
              <a:gdLst>
                <a:gd name="T0" fmla="*/ 102 w 102"/>
                <a:gd name="T1" fmla="*/ 7 h 54"/>
                <a:gd name="T2" fmla="*/ 100 w 102"/>
                <a:gd name="T3" fmla="*/ 54 h 54"/>
                <a:gd name="T4" fmla="*/ 0 w 102"/>
                <a:gd name="T5" fmla="*/ 52 h 54"/>
                <a:gd name="T6" fmla="*/ 0 w 102"/>
                <a:gd name="T7" fmla="*/ 0 h 54"/>
                <a:gd name="T8" fmla="*/ 102 w 102"/>
                <a:gd name="T9" fmla="*/ 7 h 54"/>
              </a:gdLst>
              <a:ahLst/>
              <a:cxnLst>
                <a:cxn ang="0">
                  <a:pos x="T0" y="T1"/>
                </a:cxn>
                <a:cxn ang="0">
                  <a:pos x="T2" y="T3"/>
                </a:cxn>
                <a:cxn ang="0">
                  <a:pos x="T4" y="T5"/>
                </a:cxn>
                <a:cxn ang="0">
                  <a:pos x="T6" y="T7"/>
                </a:cxn>
                <a:cxn ang="0">
                  <a:pos x="T8" y="T9"/>
                </a:cxn>
              </a:cxnLst>
              <a:rect l="0" t="0" r="r" b="b"/>
              <a:pathLst>
                <a:path w="102" h="54">
                  <a:moveTo>
                    <a:pt x="102" y="7"/>
                  </a:moveTo>
                  <a:lnTo>
                    <a:pt x="100" y="54"/>
                  </a:lnTo>
                  <a:lnTo>
                    <a:pt x="0" y="52"/>
                  </a:lnTo>
                  <a:lnTo>
                    <a:pt x="0" y="0"/>
                  </a:lnTo>
                  <a:lnTo>
                    <a:pt x="102" y="7"/>
                  </a:ln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22"/>
            <p:cNvSpPr>
              <a:spLocks/>
            </p:cNvSpPr>
            <p:nvPr/>
          </p:nvSpPr>
          <p:spPr bwMode="auto">
            <a:xfrm>
              <a:off x="5342473" y="8045288"/>
              <a:ext cx="338214" cy="1276517"/>
            </a:xfrm>
            <a:custGeom>
              <a:avLst/>
              <a:gdLst>
                <a:gd name="T0" fmla="*/ 350 w 350"/>
                <a:gd name="T1" fmla="*/ 1319 h 1321"/>
                <a:gd name="T2" fmla="*/ 12 w 350"/>
                <a:gd name="T3" fmla="*/ 1321 h 1321"/>
                <a:gd name="T4" fmla="*/ 0 w 350"/>
                <a:gd name="T5" fmla="*/ 5 h 1321"/>
                <a:gd name="T6" fmla="*/ 338 w 350"/>
                <a:gd name="T7" fmla="*/ 0 h 1321"/>
                <a:gd name="T8" fmla="*/ 350 w 350"/>
                <a:gd name="T9" fmla="*/ 1319 h 1321"/>
              </a:gdLst>
              <a:ahLst/>
              <a:cxnLst>
                <a:cxn ang="0">
                  <a:pos x="T0" y="T1"/>
                </a:cxn>
                <a:cxn ang="0">
                  <a:pos x="T2" y="T3"/>
                </a:cxn>
                <a:cxn ang="0">
                  <a:pos x="T4" y="T5"/>
                </a:cxn>
                <a:cxn ang="0">
                  <a:pos x="T6" y="T7"/>
                </a:cxn>
                <a:cxn ang="0">
                  <a:pos x="T8" y="T9"/>
                </a:cxn>
              </a:cxnLst>
              <a:rect l="0" t="0" r="r" b="b"/>
              <a:pathLst>
                <a:path w="350" h="1321">
                  <a:moveTo>
                    <a:pt x="350" y="1319"/>
                  </a:moveTo>
                  <a:lnTo>
                    <a:pt x="12" y="1321"/>
                  </a:lnTo>
                  <a:lnTo>
                    <a:pt x="0" y="5"/>
                  </a:lnTo>
                  <a:lnTo>
                    <a:pt x="338" y="0"/>
                  </a:lnTo>
                  <a:lnTo>
                    <a:pt x="350" y="1319"/>
                  </a:lnTo>
                  <a:close/>
                </a:path>
              </a:pathLst>
            </a:custGeom>
            <a:solidFill>
              <a:srgbClr val="AFD7A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1223"/>
            <p:cNvSpPr>
              <a:spLocks noChangeArrowheads="1"/>
            </p:cNvSpPr>
            <p:nvPr/>
          </p:nvSpPr>
          <p:spPr bwMode="auto">
            <a:xfrm>
              <a:off x="5208154" y="7288654"/>
              <a:ext cx="120791" cy="121757"/>
            </a:xfrm>
            <a:prstGeom prst="ellipse">
              <a:avLst/>
            </a:prstGeom>
            <a:solidFill>
              <a:srgbClr val="ECF7F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224"/>
            <p:cNvSpPr>
              <a:spLocks noChangeArrowheads="1"/>
            </p:cNvSpPr>
            <p:nvPr/>
          </p:nvSpPr>
          <p:spPr bwMode="auto">
            <a:xfrm>
              <a:off x="6048858" y="7467425"/>
              <a:ext cx="122723" cy="120791"/>
            </a:xfrm>
            <a:prstGeom prst="ellipse">
              <a:avLst/>
            </a:prstGeom>
            <a:solidFill>
              <a:srgbClr val="ECF7F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1225"/>
            <p:cNvSpPr>
              <a:spLocks noChangeArrowheads="1"/>
            </p:cNvSpPr>
            <p:nvPr/>
          </p:nvSpPr>
          <p:spPr bwMode="auto">
            <a:xfrm>
              <a:off x="6946575" y="6943676"/>
              <a:ext cx="120791" cy="123690"/>
            </a:xfrm>
            <a:prstGeom prst="ellipse">
              <a:avLst/>
            </a:prstGeom>
            <a:solidFill>
              <a:srgbClr val="ECF7F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Oval 1226"/>
            <p:cNvSpPr>
              <a:spLocks noChangeArrowheads="1"/>
            </p:cNvSpPr>
            <p:nvPr/>
          </p:nvSpPr>
          <p:spPr bwMode="auto">
            <a:xfrm>
              <a:off x="7881012" y="6521391"/>
              <a:ext cx="120791" cy="120791"/>
            </a:xfrm>
            <a:prstGeom prst="ellipse">
              <a:avLst/>
            </a:prstGeom>
            <a:solidFill>
              <a:srgbClr val="ECF7F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27"/>
            <p:cNvSpPr>
              <a:spLocks/>
            </p:cNvSpPr>
            <p:nvPr/>
          </p:nvSpPr>
          <p:spPr bwMode="auto">
            <a:xfrm>
              <a:off x="6779400" y="7165931"/>
              <a:ext cx="114026" cy="392328"/>
            </a:xfrm>
            <a:custGeom>
              <a:avLst/>
              <a:gdLst>
                <a:gd name="T0" fmla="*/ 7 w 118"/>
                <a:gd name="T1" fmla="*/ 406 h 406"/>
                <a:gd name="T2" fmla="*/ 118 w 118"/>
                <a:gd name="T3" fmla="*/ 404 h 406"/>
                <a:gd name="T4" fmla="*/ 111 w 118"/>
                <a:gd name="T5" fmla="*/ 0 h 406"/>
                <a:gd name="T6" fmla="*/ 0 w 118"/>
                <a:gd name="T7" fmla="*/ 2 h 406"/>
                <a:gd name="T8" fmla="*/ 7 w 118"/>
                <a:gd name="T9" fmla="*/ 406 h 406"/>
              </a:gdLst>
              <a:ahLst/>
              <a:cxnLst>
                <a:cxn ang="0">
                  <a:pos x="T0" y="T1"/>
                </a:cxn>
                <a:cxn ang="0">
                  <a:pos x="T2" y="T3"/>
                </a:cxn>
                <a:cxn ang="0">
                  <a:pos x="T4" y="T5"/>
                </a:cxn>
                <a:cxn ang="0">
                  <a:pos x="T6" y="T7"/>
                </a:cxn>
                <a:cxn ang="0">
                  <a:pos x="T8" y="T9"/>
                </a:cxn>
              </a:cxnLst>
              <a:rect l="0" t="0" r="r" b="b"/>
              <a:pathLst>
                <a:path w="118" h="406">
                  <a:moveTo>
                    <a:pt x="7" y="406"/>
                  </a:moveTo>
                  <a:lnTo>
                    <a:pt x="118" y="404"/>
                  </a:lnTo>
                  <a:lnTo>
                    <a:pt x="111" y="0"/>
                  </a:lnTo>
                  <a:lnTo>
                    <a:pt x="0" y="2"/>
                  </a:lnTo>
                  <a:lnTo>
                    <a:pt x="7" y="406"/>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228"/>
            <p:cNvSpPr>
              <a:spLocks/>
            </p:cNvSpPr>
            <p:nvPr/>
          </p:nvSpPr>
          <p:spPr bwMode="auto">
            <a:xfrm>
              <a:off x="6779400" y="7110850"/>
              <a:ext cx="107262" cy="114026"/>
            </a:xfrm>
            <a:custGeom>
              <a:avLst/>
              <a:gdLst>
                <a:gd name="T0" fmla="*/ 0 w 47"/>
                <a:gd name="T1" fmla="*/ 25 h 50"/>
                <a:gd name="T2" fmla="*/ 24 w 47"/>
                <a:gd name="T3" fmla="*/ 50 h 50"/>
                <a:gd name="T4" fmla="*/ 47 w 47"/>
                <a:gd name="T5" fmla="*/ 25 h 50"/>
                <a:gd name="T6" fmla="*/ 23 w 47"/>
                <a:gd name="T7" fmla="*/ 0 h 50"/>
                <a:gd name="T8" fmla="*/ 0 w 47"/>
                <a:gd name="T9" fmla="*/ 25 h 50"/>
              </a:gdLst>
              <a:ahLst/>
              <a:cxnLst>
                <a:cxn ang="0">
                  <a:pos x="T0" y="T1"/>
                </a:cxn>
                <a:cxn ang="0">
                  <a:pos x="T2" y="T3"/>
                </a:cxn>
                <a:cxn ang="0">
                  <a:pos x="T4" y="T5"/>
                </a:cxn>
                <a:cxn ang="0">
                  <a:pos x="T6" y="T7"/>
                </a:cxn>
                <a:cxn ang="0">
                  <a:pos x="T8" y="T9"/>
                </a:cxn>
              </a:cxnLst>
              <a:rect l="0" t="0" r="r" b="b"/>
              <a:pathLst>
                <a:path w="47" h="50">
                  <a:moveTo>
                    <a:pt x="0" y="25"/>
                  </a:moveTo>
                  <a:cubicBezTo>
                    <a:pt x="0" y="39"/>
                    <a:pt x="11" y="50"/>
                    <a:pt x="24" y="50"/>
                  </a:cubicBezTo>
                  <a:cubicBezTo>
                    <a:pt x="37" y="50"/>
                    <a:pt x="47" y="38"/>
                    <a:pt x="47" y="25"/>
                  </a:cubicBezTo>
                  <a:cubicBezTo>
                    <a:pt x="47" y="11"/>
                    <a:pt x="36" y="0"/>
                    <a:pt x="23" y="0"/>
                  </a:cubicBezTo>
                  <a:cubicBezTo>
                    <a:pt x="10" y="0"/>
                    <a:pt x="0" y="12"/>
                    <a:pt x="0" y="25"/>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29"/>
            <p:cNvSpPr>
              <a:spLocks/>
            </p:cNvSpPr>
            <p:nvPr/>
          </p:nvSpPr>
          <p:spPr bwMode="auto">
            <a:xfrm>
              <a:off x="6789063" y="7119547"/>
              <a:ext cx="86969" cy="66677"/>
            </a:xfrm>
            <a:custGeom>
              <a:avLst/>
              <a:gdLst>
                <a:gd name="T0" fmla="*/ 19 w 38"/>
                <a:gd name="T1" fmla="*/ 29 h 29"/>
                <a:gd name="T2" fmla="*/ 38 w 38"/>
                <a:gd name="T3" fmla="*/ 15 h 29"/>
                <a:gd name="T4" fmla="*/ 19 w 38"/>
                <a:gd name="T5" fmla="*/ 0 h 29"/>
                <a:gd name="T6" fmla="*/ 1 w 38"/>
                <a:gd name="T7" fmla="*/ 15 h 29"/>
                <a:gd name="T8" fmla="*/ 19 w 38"/>
                <a:gd name="T9" fmla="*/ 29 h 29"/>
              </a:gdLst>
              <a:ahLst/>
              <a:cxnLst>
                <a:cxn ang="0">
                  <a:pos x="T0" y="T1"/>
                </a:cxn>
                <a:cxn ang="0">
                  <a:pos x="T2" y="T3"/>
                </a:cxn>
                <a:cxn ang="0">
                  <a:pos x="T4" y="T5"/>
                </a:cxn>
                <a:cxn ang="0">
                  <a:pos x="T6" y="T7"/>
                </a:cxn>
                <a:cxn ang="0">
                  <a:pos x="T8" y="T9"/>
                </a:cxn>
              </a:cxnLst>
              <a:rect l="0" t="0" r="r" b="b"/>
              <a:pathLst>
                <a:path w="38" h="29">
                  <a:moveTo>
                    <a:pt x="19" y="29"/>
                  </a:moveTo>
                  <a:cubicBezTo>
                    <a:pt x="30" y="29"/>
                    <a:pt x="38" y="23"/>
                    <a:pt x="38" y="15"/>
                  </a:cubicBezTo>
                  <a:cubicBezTo>
                    <a:pt x="38" y="7"/>
                    <a:pt x="30" y="0"/>
                    <a:pt x="19" y="0"/>
                  </a:cubicBezTo>
                  <a:cubicBezTo>
                    <a:pt x="9" y="0"/>
                    <a:pt x="0" y="7"/>
                    <a:pt x="1" y="15"/>
                  </a:cubicBezTo>
                  <a:cubicBezTo>
                    <a:pt x="1" y="23"/>
                    <a:pt x="9" y="29"/>
                    <a:pt x="19" y="29"/>
                  </a:cubicBez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230"/>
            <p:cNvSpPr>
              <a:spLocks/>
            </p:cNvSpPr>
            <p:nvPr/>
          </p:nvSpPr>
          <p:spPr bwMode="auto">
            <a:xfrm>
              <a:off x="6660542" y="7119547"/>
              <a:ext cx="128521" cy="473500"/>
            </a:xfrm>
            <a:custGeom>
              <a:avLst/>
              <a:gdLst>
                <a:gd name="T0" fmla="*/ 7 w 133"/>
                <a:gd name="T1" fmla="*/ 490 h 490"/>
                <a:gd name="T2" fmla="*/ 133 w 133"/>
                <a:gd name="T3" fmla="*/ 487 h 490"/>
                <a:gd name="T4" fmla="*/ 123 w 133"/>
                <a:gd name="T5" fmla="*/ 0 h 490"/>
                <a:gd name="T6" fmla="*/ 0 w 133"/>
                <a:gd name="T7" fmla="*/ 3 h 490"/>
                <a:gd name="T8" fmla="*/ 7 w 133"/>
                <a:gd name="T9" fmla="*/ 490 h 490"/>
              </a:gdLst>
              <a:ahLst/>
              <a:cxnLst>
                <a:cxn ang="0">
                  <a:pos x="T0" y="T1"/>
                </a:cxn>
                <a:cxn ang="0">
                  <a:pos x="T2" y="T3"/>
                </a:cxn>
                <a:cxn ang="0">
                  <a:pos x="T4" y="T5"/>
                </a:cxn>
                <a:cxn ang="0">
                  <a:pos x="T6" y="T7"/>
                </a:cxn>
                <a:cxn ang="0">
                  <a:pos x="T8" y="T9"/>
                </a:cxn>
              </a:cxnLst>
              <a:rect l="0" t="0" r="r" b="b"/>
              <a:pathLst>
                <a:path w="133" h="490">
                  <a:moveTo>
                    <a:pt x="7" y="490"/>
                  </a:moveTo>
                  <a:lnTo>
                    <a:pt x="133" y="487"/>
                  </a:lnTo>
                  <a:lnTo>
                    <a:pt x="123" y="0"/>
                  </a:lnTo>
                  <a:lnTo>
                    <a:pt x="0" y="3"/>
                  </a:lnTo>
                  <a:lnTo>
                    <a:pt x="7" y="49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231"/>
            <p:cNvSpPr>
              <a:spLocks/>
            </p:cNvSpPr>
            <p:nvPr/>
          </p:nvSpPr>
          <p:spPr bwMode="auto">
            <a:xfrm>
              <a:off x="6660542" y="7060601"/>
              <a:ext cx="118858" cy="120791"/>
            </a:xfrm>
            <a:custGeom>
              <a:avLst/>
              <a:gdLst>
                <a:gd name="T0" fmla="*/ 0 w 52"/>
                <a:gd name="T1" fmla="*/ 27 h 53"/>
                <a:gd name="T2" fmla="*/ 26 w 52"/>
                <a:gd name="T3" fmla="*/ 53 h 53"/>
                <a:gd name="T4" fmla="*/ 52 w 52"/>
                <a:gd name="T5" fmla="*/ 26 h 53"/>
                <a:gd name="T6" fmla="*/ 26 w 52"/>
                <a:gd name="T7" fmla="*/ 1 h 53"/>
                <a:gd name="T8" fmla="*/ 0 w 52"/>
                <a:gd name="T9" fmla="*/ 27 h 53"/>
              </a:gdLst>
              <a:ahLst/>
              <a:cxnLst>
                <a:cxn ang="0">
                  <a:pos x="T0" y="T1"/>
                </a:cxn>
                <a:cxn ang="0">
                  <a:pos x="T2" y="T3"/>
                </a:cxn>
                <a:cxn ang="0">
                  <a:pos x="T4" y="T5"/>
                </a:cxn>
                <a:cxn ang="0">
                  <a:pos x="T6" y="T7"/>
                </a:cxn>
                <a:cxn ang="0">
                  <a:pos x="T8" y="T9"/>
                </a:cxn>
              </a:cxnLst>
              <a:rect l="0" t="0" r="r" b="b"/>
              <a:pathLst>
                <a:path w="52" h="53">
                  <a:moveTo>
                    <a:pt x="0" y="27"/>
                  </a:moveTo>
                  <a:cubicBezTo>
                    <a:pt x="0" y="42"/>
                    <a:pt x="12" y="53"/>
                    <a:pt x="26" y="53"/>
                  </a:cubicBezTo>
                  <a:cubicBezTo>
                    <a:pt x="41" y="53"/>
                    <a:pt x="52" y="41"/>
                    <a:pt x="52" y="26"/>
                  </a:cubicBezTo>
                  <a:cubicBezTo>
                    <a:pt x="52" y="12"/>
                    <a:pt x="40" y="0"/>
                    <a:pt x="26" y="1"/>
                  </a:cubicBezTo>
                  <a:cubicBezTo>
                    <a:pt x="11" y="1"/>
                    <a:pt x="0" y="13"/>
                    <a:pt x="0" y="27"/>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232"/>
            <p:cNvSpPr>
              <a:spLocks/>
            </p:cNvSpPr>
            <p:nvPr/>
          </p:nvSpPr>
          <p:spPr bwMode="auto">
            <a:xfrm>
              <a:off x="6553280" y="7159167"/>
              <a:ext cx="116925" cy="435813"/>
            </a:xfrm>
            <a:custGeom>
              <a:avLst/>
              <a:gdLst>
                <a:gd name="T0" fmla="*/ 10 w 121"/>
                <a:gd name="T1" fmla="*/ 451 h 451"/>
                <a:gd name="T2" fmla="*/ 121 w 121"/>
                <a:gd name="T3" fmla="*/ 451 h 451"/>
                <a:gd name="T4" fmla="*/ 114 w 121"/>
                <a:gd name="T5" fmla="*/ 0 h 451"/>
                <a:gd name="T6" fmla="*/ 0 w 121"/>
                <a:gd name="T7" fmla="*/ 0 h 451"/>
                <a:gd name="T8" fmla="*/ 10 w 121"/>
                <a:gd name="T9" fmla="*/ 451 h 451"/>
              </a:gdLst>
              <a:ahLst/>
              <a:cxnLst>
                <a:cxn ang="0">
                  <a:pos x="T0" y="T1"/>
                </a:cxn>
                <a:cxn ang="0">
                  <a:pos x="T2" y="T3"/>
                </a:cxn>
                <a:cxn ang="0">
                  <a:pos x="T4" y="T5"/>
                </a:cxn>
                <a:cxn ang="0">
                  <a:pos x="T6" y="T7"/>
                </a:cxn>
                <a:cxn ang="0">
                  <a:pos x="T8" y="T9"/>
                </a:cxn>
              </a:cxnLst>
              <a:rect l="0" t="0" r="r" b="b"/>
              <a:pathLst>
                <a:path w="121" h="451">
                  <a:moveTo>
                    <a:pt x="10" y="451"/>
                  </a:moveTo>
                  <a:lnTo>
                    <a:pt x="121" y="451"/>
                  </a:lnTo>
                  <a:lnTo>
                    <a:pt x="114" y="0"/>
                  </a:lnTo>
                  <a:lnTo>
                    <a:pt x="0" y="0"/>
                  </a:lnTo>
                  <a:lnTo>
                    <a:pt x="10" y="451"/>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33"/>
            <p:cNvSpPr>
              <a:spLocks/>
            </p:cNvSpPr>
            <p:nvPr/>
          </p:nvSpPr>
          <p:spPr bwMode="auto">
            <a:xfrm>
              <a:off x="6553280" y="7104086"/>
              <a:ext cx="110161" cy="109195"/>
            </a:xfrm>
            <a:custGeom>
              <a:avLst/>
              <a:gdLst>
                <a:gd name="T0" fmla="*/ 0 w 48"/>
                <a:gd name="T1" fmla="*/ 24 h 48"/>
                <a:gd name="T2" fmla="*/ 25 w 48"/>
                <a:gd name="T3" fmla="*/ 48 h 48"/>
                <a:gd name="T4" fmla="*/ 48 w 48"/>
                <a:gd name="T5" fmla="*/ 24 h 48"/>
                <a:gd name="T6" fmla="*/ 24 w 48"/>
                <a:gd name="T7" fmla="*/ 0 h 48"/>
                <a:gd name="T8" fmla="*/ 0 w 48"/>
                <a:gd name="T9" fmla="*/ 24 h 48"/>
              </a:gdLst>
              <a:ahLst/>
              <a:cxnLst>
                <a:cxn ang="0">
                  <a:pos x="T0" y="T1"/>
                </a:cxn>
                <a:cxn ang="0">
                  <a:pos x="T2" y="T3"/>
                </a:cxn>
                <a:cxn ang="0">
                  <a:pos x="T4" y="T5"/>
                </a:cxn>
                <a:cxn ang="0">
                  <a:pos x="T6" y="T7"/>
                </a:cxn>
                <a:cxn ang="0">
                  <a:pos x="T8" y="T9"/>
                </a:cxn>
              </a:cxnLst>
              <a:rect l="0" t="0" r="r" b="b"/>
              <a:pathLst>
                <a:path w="48" h="48">
                  <a:moveTo>
                    <a:pt x="0" y="24"/>
                  </a:moveTo>
                  <a:cubicBezTo>
                    <a:pt x="1" y="38"/>
                    <a:pt x="11" y="48"/>
                    <a:pt x="25" y="48"/>
                  </a:cubicBezTo>
                  <a:cubicBezTo>
                    <a:pt x="38" y="48"/>
                    <a:pt x="48" y="37"/>
                    <a:pt x="48" y="24"/>
                  </a:cubicBezTo>
                  <a:cubicBezTo>
                    <a:pt x="48" y="10"/>
                    <a:pt x="37" y="0"/>
                    <a:pt x="24" y="0"/>
                  </a:cubicBezTo>
                  <a:cubicBezTo>
                    <a:pt x="11" y="0"/>
                    <a:pt x="0" y="11"/>
                    <a:pt x="0" y="24"/>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234"/>
            <p:cNvSpPr>
              <a:spLocks/>
            </p:cNvSpPr>
            <p:nvPr/>
          </p:nvSpPr>
          <p:spPr bwMode="auto">
            <a:xfrm>
              <a:off x="6462445" y="7261597"/>
              <a:ext cx="100498" cy="335315"/>
            </a:xfrm>
            <a:custGeom>
              <a:avLst/>
              <a:gdLst>
                <a:gd name="T0" fmla="*/ 4 w 104"/>
                <a:gd name="T1" fmla="*/ 347 h 347"/>
                <a:gd name="T2" fmla="*/ 104 w 104"/>
                <a:gd name="T3" fmla="*/ 345 h 347"/>
                <a:gd name="T4" fmla="*/ 99 w 104"/>
                <a:gd name="T5" fmla="*/ 0 h 347"/>
                <a:gd name="T6" fmla="*/ 0 w 104"/>
                <a:gd name="T7" fmla="*/ 2 h 347"/>
                <a:gd name="T8" fmla="*/ 4 w 104"/>
                <a:gd name="T9" fmla="*/ 347 h 347"/>
              </a:gdLst>
              <a:ahLst/>
              <a:cxnLst>
                <a:cxn ang="0">
                  <a:pos x="T0" y="T1"/>
                </a:cxn>
                <a:cxn ang="0">
                  <a:pos x="T2" y="T3"/>
                </a:cxn>
                <a:cxn ang="0">
                  <a:pos x="T4" y="T5"/>
                </a:cxn>
                <a:cxn ang="0">
                  <a:pos x="T6" y="T7"/>
                </a:cxn>
                <a:cxn ang="0">
                  <a:pos x="T8" y="T9"/>
                </a:cxn>
              </a:cxnLst>
              <a:rect l="0" t="0" r="r" b="b"/>
              <a:pathLst>
                <a:path w="104" h="347">
                  <a:moveTo>
                    <a:pt x="4" y="347"/>
                  </a:moveTo>
                  <a:lnTo>
                    <a:pt x="104" y="345"/>
                  </a:lnTo>
                  <a:lnTo>
                    <a:pt x="99" y="0"/>
                  </a:lnTo>
                  <a:lnTo>
                    <a:pt x="0" y="2"/>
                  </a:lnTo>
                  <a:lnTo>
                    <a:pt x="4" y="347"/>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35"/>
            <p:cNvSpPr>
              <a:spLocks/>
            </p:cNvSpPr>
            <p:nvPr/>
          </p:nvSpPr>
          <p:spPr bwMode="auto">
            <a:xfrm>
              <a:off x="6459546" y="7213281"/>
              <a:ext cx="98565" cy="98565"/>
            </a:xfrm>
            <a:custGeom>
              <a:avLst/>
              <a:gdLst>
                <a:gd name="T0" fmla="*/ 1 w 43"/>
                <a:gd name="T1" fmla="*/ 22 h 43"/>
                <a:gd name="T2" fmla="*/ 22 w 43"/>
                <a:gd name="T3" fmla="*/ 43 h 43"/>
                <a:gd name="T4" fmla="*/ 43 w 43"/>
                <a:gd name="T5" fmla="*/ 21 h 43"/>
                <a:gd name="T6" fmla="*/ 21 w 43"/>
                <a:gd name="T7" fmla="*/ 0 h 43"/>
                <a:gd name="T8" fmla="*/ 1 w 43"/>
                <a:gd name="T9" fmla="*/ 22 h 43"/>
              </a:gdLst>
              <a:ahLst/>
              <a:cxnLst>
                <a:cxn ang="0">
                  <a:pos x="T0" y="T1"/>
                </a:cxn>
                <a:cxn ang="0">
                  <a:pos x="T2" y="T3"/>
                </a:cxn>
                <a:cxn ang="0">
                  <a:pos x="T4" y="T5"/>
                </a:cxn>
                <a:cxn ang="0">
                  <a:pos x="T6" y="T7"/>
                </a:cxn>
                <a:cxn ang="0">
                  <a:pos x="T8" y="T9"/>
                </a:cxn>
              </a:cxnLst>
              <a:rect l="0" t="0" r="r" b="b"/>
              <a:pathLst>
                <a:path w="43" h="43">
                  <a:moveTo>
                    <a:pt x="1" y="22"/>
                  </a:moveTo>
                  <a:cubicBezTo>
                    <a:pt x="1" y="33"/>
                    <a:pt x="10" y="43"/>
                    <a:pt x="22" y="43"/>
                  </a:cubicBezTo>
                  <a:cubicBezTo>
                    <a:pt x="34" y="42"/>
                    <a:pt x="43" y="33"/>
                    <a:pt x="43" y="21"/>
                  </a:cubicBezTo>
                  <a:cubicBezTo>
                    <a:pt x="43" y="9"/>
                    <a:pt x="33" y="0"/>
                    <a:pt x="21" y="0"/>
                  </a:cubicBezTo>
                  <a:cubicBezTo>
                    <a:pt x="10" y="0"/>
                    <a:pt x="0" y="10"/>
                    <a:pt x="1" y="22"/>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36"/>
            <p:cNvSpPr>
              <a:spLocks/>
            </p:cNvSpPr>
            <p:nvPr/>
          </p:nvSpPr>
          <p:spPr bwMode="auto">
            <a:xfrm>
              <a:off x="6876033" y="7514775"/>
              <a:ext cx="40586" cy="48316"/>
            </a:xfrm>
            <a:custGeom>
              <a:avLst/>
              <a:gdLst>
                <a:gd name="T0" fmla="*/ 28 w 42"/>
                <a:gd name="T1" fmla="*/ 0 h 50"/>
                <a:gd name="T2" fmla="*/ 0 w 42"/>
                <a:gd name="T3" fmla="*/ 43 h 50"/>
                <a:gd name="T4" fmla="*/ 18 w 42"/>
                <a:gd name="T5" fmla="*/ 50 h 50"/>
                <a:gd name="T6" fmla="*/ 40 w 42"/>
                <a:gd name="T7" fmla="*/ 45 h 50"/>
                <a:gd name="T8" fmla="*/ 42 w 42"/>
                <a:gd name="T9" fmla="*/ 26 h 50"/>
                <a:gd name="T10" fmla="*/ 28 w 42"/>
                <a:gd name="T11" fmla="*/ 0 h 50"/>
              </a:gdLst>
              <a:ahLst/>
              <a:cxnLst>
                <a:cxn ang="0">
                  <a:pos x="T0" y="T1"/>
                </a:cxn>
                <a:cxn ang="0">
                  <a:pos x="T2" y="T3"/>
                </a:cxn>
                <a:cxn ang="0">
                  <a:pos x="T4" y="T5"/>
                </a:cxn>
                <a:cxn ang="0">
                  <a:pos x="T6" y="T7"/>
                </a:cxn>
                <a:cxn ang="0">
                  <a:pos x="T8" y="T9"/>
                </a:cxn>
                <a:cxn ang="0">
                  <a:pos x="T10" y="T11"/>
                </a:cxn>
              </a:cxnLst>
              <a:rect l="0" t="0" r="r" b="b"/>
              <a:pathLst>
                <a:path w="42" h="50">
                  <a:moveTo>
                    <a:pt x="28" y="0"/>
                  </a:moveTo>
                  <a:lnTo>
                    <a:pt x="0" y="43"/>
                  </a:lnTo>
                  <a:lnTo>
                    <a:pt x="18" y="50"/>
                  </a:lnTo>
                  <a:lnTo>
                    <a:pt x="40" y="45"/>
                  </a:lnTo>
                  <a:lnTo>
                    <a:pt x="42" y="26"/>
                  </a:lnTo>
                  <a:lnTo>
                    <a:pt x="28" y="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37"/>
            <p:cNvSpPr>
              <a:spLocks/>
            </p:cNvSpPr>
            <p:nvPr/>
          </p:nvSpPr>
          <p:spPr bwMode="auto">
            <a:xfrm>
              <a:off x="6896326" y="7393984"/>
              <a:ext cx="164275" cy="354642"/>
            </a:xfrm>
            <a:custGeom>
              <a:avLst/>
              <a:gdLst>
                <a:gd name="T0" fmla="*/ 55 w 72"/>
                <a:gd name="T1" fmla="*/ 52 h 155"/>
                <a:gd name="T2" fmla="*/ 68 w 72"/>
                <a:gd name="T3" fmla="*/ 26 h 155"/>
                <a:gd name="T4" fmla="*/ 54 w 72"/>
                <a:gd name="T5" fmla="*/ 5 h 155"/>
                <a:gd name="T6" fmla="*/ 25 w 72"/>
                <a:gd name="T7" fmla="*/ 17 h 155"/>
                <a:gd name="T8" fmla="*/ 2 w 72"/>
                <a:gd name="T9" fmla="*/ 55 h 155"/>
                <a:gd name="T10" fmla="*/ 0 w 72"/>
                <a:gd name="T11" fmla="*/ 155 h 155"/>
                <a:gd name="T12" fmla="*/ 55 w 72"/>
                <a:gd name="T13" fmla="*/ 52 h 155"/>
              </a:gdLst>
              <a:ahLst/>
              <a:cxnLst>
                <a:cxn ang="0">
                  <a:pos x="T0" y="T1"/>
                </a:cxn>
                <a:cxn ang="0">
                  <a:pos x="T2" y="T3"/>
                </a:cxn>
                <a:cxn ang="0">
                  <a:pos x="T4" y="T5"/>
                </a:cxn>
                <a:cxn ang="0">
                  <a:pos x="T6" y="T7"/>
                </a:cxn>
                <a:cxn ang="0">
                  <a:pos x="T8" y="T9"/>
                </a:cxn>
                <a:cxn ang="0">
                  <a:pos x="T10" y="T11"/>
                </a:cxn>
                <a:cxn ang="0">
                  <a:pos x="T12" y="T13"/>
                </a:cxn>
              </a:cxnLst>
              <a:rect l="0" t="0" r="r" b="b"/>
              <a:pathLst>
                <a:path w="72" h="155">
                  <a:moveTo>
                    <a:pt x="55" y="52"/>
                  </a:moveTo>
                  <a:cubicBezTo>
                    <a:pt x="68" y="26"/>
                    <a:pt x="68" y="26"/>
                    <a:pt x="68" y="26"/>
                  </a:cubicBezTo>
                  <a:cubicBezTo>
                    <a:pt x="68" y="26"/>
                    <a:pt x="72" y="12"/>
                    <a:pt x="54" y="5"/>
                  </a:cubicBezTo>
                  <a:cubicBezTo>
                    <a:pt x="54" y="5"/>
                    <a:pt x="39" y="0"/>
                    <a:pt x="25" y="17"/>
                  </a:cubicBezTo>
                  <a:cubicBezTo>
                    <a:pt x="2" y="55"/>
                    <a:pt x="2" y="55"/>
                    <a:pt x="2" y="55"/>
                  </a:cubicBezTo>
                  <a:cubicBezTo>
                    <a:pt x="0" y="155"/>
                    <a:pt x="0" y="155"/>
                    <a:pt x="0" y="155"/>
                  </a:cubicBezTo>
                  <a:lnTo>
                    <a:pt x="55" y="52"/>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38"/>
            <p:cNvSpPr>
              <a:spLocks/>
            </p:cNvSpPr>
            <p:nvPr/>
          </p:nvSpPr>
          <p:spPr bwMode="auto">
            <a:xfrm>
              <a:off x="6980396" y="7421041"/>
              <a:ext cx="66676" cy="93734"/>
            </a:xfrm>
            <a:custGeom>
              <a:avLst/>
              <a:gdLst>
                <a:gd name="T0" fmla="*/ 29 w 29"/>
                <a:gd name="T1" fmla="*/ 14 h 41"/>
                <a:gd name="T2" fmla="*/ 18 w 29"/>
                <a:gd name="T3" fmla="*/ 1 h 41"/>
                <a:gd name="T4" fmla="*/ 2 w 29"/>
                <a:gd name="T5" fmla="*/ 25 h 41"/>
                <a:gd name="T6" fmla="*/ 10 w 29"/>
                <a:gd name="T7" fmla="*/ 41 h 41"/>
                <a:gd name="T8" fmla="*/ 15 w 29"/>
                <a:gd name="T9" fmla="*/ 41 h 41"/>
                <a:gd name="T10" fmla="*/ 29 w 29"/>
                <a:gd name="T11" fmla="*/ 14 h 41"/>
              </a:gdLst>
              <a:ahLst/>
              <a:cxnLst>
                <a:cxn ang="0">
                  <a:pos x="T0" y="T1"/>
                </a:cxn>
                <a:cxn ang="0">
                  <a:pos x="T2" y="T3"/>
                </a:cxn>
                <a:cxn ang="0">
                  <a:pos x="T4" y="T5"/>
                </a:cxn>
                <a:cxn ang="0">
                  <a:pos x="T6" y="T7"/>
                </a:cxn>
                <a:cxn ang="0">
                  <a:pos x="T8" y="T9"/>
                </a:cxn>
                <a:cxn ang="0">
                  <a:pos x="T10" y="T11"/>
                </a:cxn>
              </a:cxnLst>
              <a:rect l="0" t="0" r="r" b="b"/>
              <a:pathLst>
                <a:path w="29" h="41">
                  <a:moveTo>
                    <a:pt x="29" y="14"/>
                  </a:moveTo>
                  <a:cubicBezTo>
                    <a:pt x="29" y="14"/>
                    <a:pt x="29" y="0"/>
                    <a:pt x="18" y="1"/>
                  </a:cubicBezTo>
                  <a:cubicBezTo>
                    <a:pt x="18" y="1"/>
                    <a:pt x="12" y="2"/>
                    <a:pt x="2" y="25"/>
                  </a:cubicBezTo>
                  <a:cubicBezTo>
                    <a:pt x="2" y="25"/>
                    <a:pt x="0" y="37"/>
                    <a:pt x="10" y="41"/>
                  </a:cubicBezTo>
                  <a:cubicBezTo>
                    <a:pt x="15" y="41"/>
                    <a:pt x="15" y="41"/>
                    <a:pt x="15" y="41"/>
                  </a:cubicBezTo>
                  <a:lnTo>
                    <a:pt x="29" y="14"/>
                  </a:ln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39"/>
            <p:cNvSpPr>
              <a:spLocks/>
            </p:cNvSpPr>
            <p:nvPr/>
          </p:nvSpPr>
          <p:spPr bwMode="auto">
            <a:xfrm>
              <a:off x="6466310" y="7546664"/>
              <a:ext cx="461904" cy="267672"/>
            </a:xfrm>
            <a:custGeom>
              <a:avLst/>
              <a:gdLst>
                <a:gd name="T0" fmla="*/ 192 w 202"/>
                <a:gd name="T1" fmla="*/ 0 h 117"/>
                <a:gd name="T2" fmla="*/ 193 w 202"/>
                <a:gd name="T3" fmla="*/ 61 h 117"/>
                <a:gd name="T4" fmla="*/ 202 w 202"/>
                <a:gd name="T5" fmla="*/ 61 h 117"/>
                <a:gd name="T6" fmla="*/ 191 w 202"/>
                <a:gd name="T7" fmla="*/ 76 h 117"/>
                <a:gd name="T8" fmla="*/ 190 w 202"/>
                <a:gd name="T9" fmla="*/ 84 h 117"/>
                <a:gd name="T10" fmla="*/ 137 w 202"/>
                <a:gd name="T11" fmla="*/ 113 h 117"/>
                <a:gd name="T12" fmla="*/ 137 w 202"/>
                <a:gd name="T13" fmla="*/ 113 h 117"/>
                <a:gd name="T14" fmla="*/ 123 w 202"/>
                <a:gd name="T15" fmla="*/ 115 h 117"/>
                <a:gd name="T16" fmla="*/ 60 w 202"/>
                <a:gd name="T17" fmla="*/ 116 h 117"/>
                <a:gd name="T18" fmla="*/ 1 w 202"/>
                <a:gd name="T19" fmla="*/ 73 h 117"/>
                <a:gd name="T20" fmla="*/ 1 w 202"/>
                <a:gd name="T21" fmla="*/ 67 h 117"/>
                <a:gd name="T22" fmla="*/ 0 w 202"/>
                <a:gd name="T23" fmla="*/ 3 h 117"/>
                <a:gd name="T24" fmla="*/ 192 w 202"/>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17">
                  <a:moveTo>
                    <a:pt x="192" y="0"/>
                  </a:moveTo>
                  <a:cubicBezTo>
                    <a:pt x="193" y="61"/>
                    <a:pt x="193" y="61"/>
                    <a:pt x="193" y="61"/>
                  </a:cubicBezTo>
                  <a:cubicBezTo>
                    <a:pt x="202" y="61"/>
                    <a:pt x="202" y="61"/>
                    <a:pt x="202" y="61"/>
                  </a:cubicBezTo>
                  <a:cubicBezTo>
                    <a:pt x="202" y="61"/>
                    <a:pt x="198" y="67"/>
                    <a:pt x="191" y="76"/>
                  </a:cubicBezTo>
                  <a:cubicBezTo>
                    <a:pt x="190" y="84"/>
                    <a:pt x="190" y="84"/>
                    <a:pt x="190" y="84"/>
                  </a:cubicBezTo>
                  <a:cubicBezTo>
                    <a:pt x="190" y="84"/>
                    <a:pt x="179" y="111"/>
                    <a:pt x="137" y="113"/>
                  </a:cubicBezTo>
                  <a:cubicBezTo>
                    <a:pt x="137" y="113"/>
                    <a:pt x="137" y="113"/>
                    <a:pt x="137" y="113"/>
                  </a:cubicBezTo>
                  <a:cubicBezTo>
                    <a:pt x="132" y="114"/>
                    <a:pt x="128" y="115"/>
                    <a:pt x="123" y="115"/>
                  </a:cubicBezTo>
                  <a:cubicBezTo>
                    <a:pt x="60" y="116"/>
                    <a:pt x="60" y="116"/>
                    <a:pt x="60" y="116"/>
                  </a:cubicBezTo>
                  <a:cubicBezTo>
                    <a:pt x="60" y="116"/>
                    <a:pt x="12" y="117"/>
                    <a:pt x="1" y="73"/>
                  </a:cubicBezTo>
                  <a:cubicBezTo>
                    <a:pt x="1" y="67"/>
                    <a:pt x="1" y="67"/>
                    <a:pt x="1" y="67"/>
                  </a:cubicBezTo>
                  <a:cubicBezTo>
                    <a:pt x="0" y="3"/>
                    <a:pt x="0" y="3"/>
                    <a:pt x="0" y="3"/>
                  </a:cubicBezTo>
                  <a:lnTo>
                    <a:pt x="192" y="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40"/>
            <p:cNvSpPr>
              <a:spLocks/>
            </p:cNvSpPr>
            <p:nvPr/>
          </p:nvSpPr>
          <p:spPr bwMode="auto">
            <a:xfrm>
              <a:off x="6548448" y="7750558"/>
              <a:ext cx="276369" cy="415520"/>
            </a:xfrm>
            <a:custGeom>
              <a:avLst/>
              <a:gdLst>
                <a:gd name="T0" fmla="*/ 8 w 286"/>
                <a:gd name="T1" fmla="*/ 430 h 430"/>
                <a:gd name="T2" fmla="*/ 286 w 286"/>
                <a:gd name="T3" fmla="*/ 425 h 430"/>
                <a:gd name="T4" fmla="*/ 279 w 286"/>
                <a:gd name="T5" fmla="*/ 0 h 430"/>
                <a:gd name="T6" fmla="*/ 0 w 286"/>
                <a:gd name="T7" fmla="*/ 5 h 430"/>
                <a:gd name="T8" fmla="*/ 8 w 286"/>
                <a:gd name="T9" fmla="*/ 430 h 430"/>
              </a:gdLst>
              <a:ahLst/>
              <a:cxnLst>
                <a:cxn ang="0">
                  <a:pos x="T0" y="T1"/>
                </a:cxn>
                <a:cxn ang="0">
                  <a:pos x="T2" y="T3"/>
                </a:cxn>
                <a:cxn ang="0">
                  <a:pos x="T4" y="T5"/>
                </a:cxn>
                <a:cxn ang="0">
                  <a:pos x="T6" y="T7"/>
                </a:cxn>
                <a:cxn ang="0">
                  <a:pos x="T8" y="T9"/>
                </a:cxn>
              </a:cxnLst>
              <a:rect l="0" t="0" r="r" b="b"/>
              <a:pathLst>
                <a:path w="286" h="430">
                  <a:moveTo>
                    <a:pt x="8" y="430"/>
                  </a:moveTo>
                  <a:lnTo>
                    <a:pt x="286" y="425"/>
                  </a:lnTo>
                  <a:lnTo>
                    <a:pt x="279" y="0"/>
                  </a:lnTo>
                  <a:lnTo>
                    <a:pt x="0" y="5"/>
                  </a:lnTo>
                  <a:lnTo>
                    <a:pt x="8" y="43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1241"/>
            <p:cNvSpPr>
              <a:spLocks noChangeArrowheads="1"/>
            </p:cNvSpPr>
            <p:nvPr/>
          </p:nvSpPr>
          <p:spPr bwMode="auto">
            <a:xfrm>
              <a:off x="6676970" y="7072197"/>
              <a:ext cx="86969" cy="68609"/>
            </a:xfrm>
            <a:prstGeom prst="ellipse">
              <a:avLst/>
            </a:pr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1242"/>
            <p:cNvSpPr>
              <a:spLocks noChangeArrowheads="1"/>
            </p:cNvSpPr>
            <p:nvPr/>
          </p:nvSpPr>
          <p:spPr bwMode="auto">
            <a:xfrm>
              <a:off x="6564876" y="7117615"/>
              <a:ext cx="86969" cy="73441"/>
            </a:xfrm>
            <a:prstGeom prst="ellipse">
              <a:avLst/>
            </a:pr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Oval 1243"/>
            <p:cNvSpPr>
              <a:spLocks noChangeArrowheads="1"/>
            </p:cNvSpPr>
            <p:nvPr/>
          </p:nvSpPr>
          <p:spPr bwMode="auto">
            <a:xfrm>
              <a:off x="6473075" y="7227776"/>
              <a:ext cx="73441" cy="58946"/>
            </a:xfrm>
            <a:prstGeom prst="ellipse">
              <a:avLst/>
            </a:pr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244"/>
            <p:cNvSpPr>
              <a:spLocks/>
            </p:cNvSpPr>
            <p:nvPr/>
          </p:nvSpPr>
          <p:spPr bwMode="auto">
            <a:xfrm>
              <a:off x="6809356" y="7378523"/>
              <a:ext cx="68609" cy="3865"/>
            </a:xfrm>
            <a:custGeom>
              <a:avLst/>
              <a:gdLst>
                <a:gd name="T0" fmla="*/ 0 w 30"/>
                <a:gd name="T1" fmla="*/ 1 h 2"/>
                <a:gd name="T2" fmla="*/ 5 w 30"/>
                <a:gd name="T3" fmla="*/ 0 h 2"/>
                <a:gd name="T4" fmla="*/ 15 w 30"/>
                <a:gd name="T5" fmla="*/ 0 h 2"/>
                <a:gd name="T6" fmla="*/ 25 w 30"/>
                <a:gd name="T7" fmla="*/ 0 h 2"/>
                <a:gd name="T8" fmla="*/ 30 w 30"/>
                <a:gd name="T9" fmla="*/ 1 h 2"/>
                <a:gd name="T10" fmla="*/ 25 w 30"/>
                <a:gd name="T11" fmla="*/ 1 h 2"/>
                <a:gd name="T12" fmla="*/ 15 w 30"/>
                <a:gd name="T13" fmla="*/ 2 h 2"/>
                <a:gd name="T14" fmla="*/ 5 w 30"/>
                <a:gd name="T15" fmla="*/ 1 h 2"/>
                <a:gd name="T16" fmla="*/ 0 w 30"/>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
                  <a:moveTo>
                    <a:pt x="0" y="1"/>
                  </a:moveTo>
                  <a:cubicBezTo>
                    <a:pt x="0" y="1"/>
                    <a:pt x="2" y="0"/>
                    <a:pt x="5" y="0"/>
                  </a:cubicBezTo>
                  <a:cubicBezTo>
                    <a:pt x="8" y="0"/>
                    <a:pt x="11" y="0"/>
                    <a:pt x="15" y="0"/>
                  </a:cubicBezTo>
                  <a:cubicBezTo>
                    <a:pt x="19" y="0"/>
                    <a:pt x="23" y="0"/>
                    <a:pt x="25" y="0"/>
                  </a:cubicBezTo>
                  <a:cubicBezTo>
                    <a:pt x="28" y="1"/>
                    <a:pt x="30" y="1"/>
                    <a:pt x="30" y="1"/>
                  </a:cubicBezTo>
                  <a:cubicBezTo>
                    <a:pt x="30" y="1"/>
                    <a:pt x="28" y="1"/>
                    <a:pt x="25" y="1"/>
                  </a:cubicBezTo>
                  <a:cubicBezTo>
                    <a:pt x="23" y="2"/>
                    <a:pt x="19" y="2"/>
                    <a:pt x="15" y="2"/>
                  </a:cubicBezTo>
                  <a:cubicBezTo>
                    <a:pt x="11" y="2"/>
                    <a:pt x="8" y="2"/>
                    <a:pt x="5" y="1"/>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245"/>
            <p:cNvSpPr>
              <a:spLocks/>
            </p:cNvSpPr>
            <p:nvPr/>
          </p:nvSpPr>
          <p:spPr bwMode="auto">
            <a:xfrm>
              <a:off x="6814188" y="7370792"/>
              <a:ext cx="57013" cy="4832"/>
            </a:xfrm>
            <a:custGeom>
              <a:avLst/>
              <a:gdLst>
                <a:gd name="T0" fmla="*/ 0 w 25"/>
                <a:gd name="T1" fmla="*/ 1 h 2"/>
                <a:gd name="T2" fmla="*/ 4 w 25"/>
                <a:gd name="T3" fmla="*/ 0 h 2"/>
                <a:gd name="T4" fmla="*/ 13 w 25"/>
                <a:gd name="T5" fmla="*/ 0 h 2"/>
                <a:gd name="T6" fmla="*/ 21 w 25"/>
                <a:gd name="T7" fmla="*/ 0 h 2"/>
                <a:gd name="T8" fmla="*/ 25 w 25"/>
                <a:gd name="T9" fmla="*/ 1 h 2"/>
                <a:gd name="T10" fmla="*/ 21 w 25"/>
                <a:gd name="T11" fmla="*/ 1 h 2"/>
                <a:gd name="T12" fmla="*/ 13 w 25"/>
                <a:gd name="T13" fmla="*/ 2 h 2"/>
                <a:gd name="T14" fmla="*/ 4 w 25"/>
                <a:gd name="T15" fmla="*/ 1 h 2"/>
                <a:gd name="T16" fmla="*/ 0 w 2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
                  <a:moveTo>
                    <a:pt x="0" y="1"/>
                  </a:moveTo>
                  <a:cubicBezTo>
                    <a:pt x="0" y="1"/>
                    <a:pt x="2" y="0"/>
                    <a:pt x="4" y="0"/>
                  </a:cubicBezTo>
                  <a:cubicBezTo>
                    <a:pt x="6" y="0"/>
                    <a:pt x="9" y="0"/>
                    <a:pt x="13" y="0"/>
                  </a:cubicBezTo>
                  <a:cubicBezTo>
                    <a:pt x="16" y="0"/>
                    <a:pt x="19" y="0"/>
                    <a:pt x="21" y="0"/>
                  </a:cubicBezTo>
                  <a:cubicBezTo>
                    <a:pt x="23" y="0"/>
                    <a:pt x="25" y="1"/>
                    <a:pt x="25" y="1"/>
                  </a:cubicBezTo>
                  <a:cubicBezTo>
                    <a:pt x="25" y="1"/>
                    <a:pt x="23" y="1"/>
                    <a:pt x="21" y="1"/>
                  </a:cubicBezTo>
                  <a:cubicBezTo>
                    <a:pt x="19" y="2"/>
                    <a:pt x="16" y="2"/>
                    <a:pt x="13" y="2"/>
                  </a:cubicBezTo>
                  <a:cubicBezTo>
                    <a:pt x="9" y="2"/>
                    <a:pt x="6" y="2"/>
                    <a:pt x="4" y="1"/>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246"/>
            <p:cNvSpPr>
              <a:spLocks/>
            </p:cNvSpPr>
            <p:nvPr/>
          </p:nvSpPr>
          <p:spPr bwMode="auto">
            <a:xfrm>
              <a:off x="6697262" y="7360163"/>
              <a:ext cx="68609" cy="3865"/>
            </a:xfrm>
            <a:custGeom>
              <a:avLst/>
              <a:gdLst>
                <a:gd name="T0" fmla="*/ 0 w 30"/>
                <a:gd name="T1" fmla="*/ 1 h 2"/>
                <a:gd name="T2" fmla="*/ 5 w 30"/>
                <a:gd name="T3" fmla="*/ 0 h 2"/>
                <a:gd name="T4" fmla="*/ 15 w 30"/>
                <a:gd name="T5" fmla="*/ 0 h 2"/>
                <a:gd name="T6" fmla="*/ 25 w 30"/>
                <a:gd name="T7" fmla="*/ 0 h 2"/>
                <a:gd name="T8" fmla="*/ 30 w 30"/>
                <a:gd name="T9" fmla="*/ 1 h 2"/>
                <a:gd name="T10" fmla="*/ 25 w 30"/>
                <a:gd name="T11" fmla="*/ 1 h 2"/>
                <a:gd name="T12" fmla="*/ 15 w 30"/>
                <a:gd name="T13" fmla="*/ 2 h 2"/>
                <a:gd name="T14" fmla="*/ 5 w 30"/>
                <a:gd name="T15" fmla="*/ 1 h 2"/>
                <a:gd name="T16" fmla="*/ 0 w 30"/>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
                  <a:moveTo>
                    <a:pt x="0" y="1"/>
                  </a:moveTo>
                  <a:cubicBezTo>
                    <a:pt x="0" y="1"/>
                    <a:pt x="2" y="0"/>
                    <a:pt x="5" y="0"/>
                  </a:cubicBezTo>
                  <a:cubicBezTo>
                    <a:pt x="7" y="0"/>
                    <a:pt x="11" y="0"/>
                    <a:pt x="15" y="0"/>
                  </a:cubicBezTo>
                  <a:cubicBezTo>
                    <a:pt x="19" y="0"/>
                    <a:pt x="22" y="0"/>
                    <a:pt x="25" y="0"/>
                  </a:cubicBezTo>
                  <a:cubicBezTo>
                    <a:pt x="28" y="0"/>
                    <a:pt x="30" y="1"/>
                    <a:pt x="30" y="1"/>
                  </a:cubicBezTo>
                  <a:cubicBezTo>
                    <a:pt x="30" y="1"/>
                    <a:pt x="28" y="1"/>
                    <a:pt x="25" y="1"/>
                  </a:cubicBezTo>
                  <a:cubicBezTo>
                    <a:pt x="22" y="2"/>
                    <a:pt x="19" y="2"/>
                    <a:pt x="15" y="2"/>
                  </a:cubicBezTo>
                  <a:cubicBezTo>
                    <a:pt x="11" y="2"/>
                    <a:pt x="7" y="2"/>
                    <a:pt x="5" y="1"/>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47"/>
            <p:cNvSpPr>
              <a:spLocks/>
            </p:cNvSpPr>
            <p:nvPr/>
          </p:nvSpPr>
          <p:spPr bwMode="auto">
            <a:xfrm>
              <a:off x="6702094" y="7353398"/>
              <a:ext cx="57013" cy="3865"/>
            </a:xfrm>
            <a:custGeom>
              <a:avLst/>
              <a:gdLst>
                <a:gd name="T0" fmla="*/ 0 w 25"/>
                <a:gd name="T1" fmla="*/ 1 h 2"/>
                <a:gd name="T2" fmla="*/ 4 w 25"/>
                <a:gd name="T3" fmla="*/ 0 h 2"/>
                <a:gd name="T4" fmla="*/ 12 w 25"/>
                <a:gd name="T5" fmla="*/ 0 h 2"/>
                <a:gd name="T6" fmla="*/ 21 w 25"/>
                <a:gd name="T7" fmla="*/ 0 h 2"/>
                <a:gd name="T8" fmla="*/ 25 w 25"/>
                <a:gd name="T9" fmla="*/ 1 h 2"/>
                <a:gd name="T10" fmla="*/ 21 w 25"/>
                <a:gd name="T11" fmla="*/ 1 h 2"/>
                <a:gd name="T12" fmla="*/ 12 w 25"/>
                <a:gd name="T13" fmla="*/ 2 h 2"/>
                <a:gd name="T14" fmla="*/ 4 w 25"/>
                <a:gd name="T15" fmla="*/ 1 h 2"/>
                <a:gd name="T16" fmla="*/ 0 w 2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
                  <a:moveTo>
                    <a:pt x="0" y="1"/>
                  </a:moveTo>
                  <a:cubicBezTo>
                    <a:pt x="0" y="1"/>
                    <a:pt x="2" y="0"/>
                    <a:pt x="4" y="0"/>
                  </a:cubicBezTo>
                  <a:cubicBezTo>
                    <a:pt x="6" y="0"/>
                    <a:pt x="9" y="0"/>
                    <a:pt x="12" y="0"/>
                  </a:cubicBezTo>
                  <a:cubicBezTo>
                    <a:pt x="15" y="0"/>
                    <a:pt x="19" y="0"/>
                    <a:pt x="21" y="0"/>
                  </a:cubicBezTo>
                  <a:cubicBezTo>
                    <a:pt x="23" y="0"/>
                    <a:pt x="25" y="1"/>
                    <a:pt x="25" y="1"/>
                  </a:cubicBezTo>
                  <a:cubicBezTo>
                    <a:pt x="25" y="1"/>
                    <a:pt x="23" y="1"/>
                    <a:pt x="21" y="1"/>
                  </a:cubicBezTo>
                  <a:cubicBezTo>
                    <a:pt x="19" y="2"/>
                    <a:pt x="15" y="2"/>
                    <a:pt x="12" y="2"/>
                  </a:cubicBezTo>
                  <a:cubicBezTo>
                    <a:pt x="9" y="2"/>
                    <a:pt x="6" y="2"/>
                    <a:pt x="4" y="1"/>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248"/>
            <p:cNvSpPr>
              <a:spLocks/>
            </p:cNvSpPr>
            <p:nvPr/>
          </p:nvSpPr>
          <p:spPr bwMode="auto">
            <a:xfrm>
              <a:off x="6578404" y="7366927"/>
              <a:ext cx="68609" cy="3865"/>
            </a:xfrm>
            <a:custGeom>
              <a:avLst/>
              <a:gdLst>
                <a:gd name="T0" fmla="*/ 0 w 30"/>
                <a:gd name="T1" fmla="*/ 1 h 2"/>
                <a:gd name="T2" fmla="*/ 4 w 30"/>
                <a:gd name="T3" fmla="*/ 0 h 2"/>
                <a:gd name="T4" fmla="*/ 15 w 30"/>
                <a:gd name="T5" fmla="*/ 0 h 2"/>
                <a:gd name="T6" fmla="*/ 25 w 30"/>
                <a:gd name="T7" fmla="*/ 0 h 2"/>
                <a:gd name="T8" fmla="*/ 30 w 30"/>
                <a:gd name="T9" fmla="*/ 1 h 2"/>
                <a:gd name="T10" fmla="*/ 25 w 30"/>
                <a:gd name="T11" fmla="*/ 2 h 2"/>
                <a:gd name="T12" fmla="*/ 15 w 30"/>
                <a:gd name="T13" fmla="*/ 2 h 2"/>
                <a:gd name="T14" fmla="*/ 4 w 30"/>
                <a:gd name="T15" fmla="*/ 2 h 2"/>
                <a:gd name="T16" fmla="*/ 0 w 30"/>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
                  <a:moveTo>
                    <a:pt x="0" y="1"/>
                  </a:moveTo>
                  <a:cubicBezTo>
                    <a:pt x="0" y="1"/>
                    <a:pt x="2" y="1"/>
                    <a:pt x="4" y="0"/>
                  </a:cubicBezTo>
                  <a:cubicBezTo>
                    <a:pt x="7" y="0"/>
                    <a:pt x="11" y="0"/>
                    <a:pt x="15" y="0"/>
                  </a:cubicBezTo>
                  <a:cubicBezTo>
                    <a:pt x="19" y="0"/>
                    <a:pt x="22" y="0"/>
                    <a:pt x="25" y="0"/>
                  </a:cubicBezTo>
                  <a:cubicBezTo>
                    <a:pt x="28" y="1"/>
                    <a:pt x="30" y="1"/>
                    <a:pt x="30" y="1"/>
                  </a:cubicBezTo>
                  <a:cubicBezTo>
                    <a:pt x="30" y="1"/>
                    <a:pt x="28" y="1"/>
                    <a:pt x="25" y="2"/>
                  </a:cubicBezTo>
                  <a:cubicBezTo>
                    <a:pt x="22" y="2"/>
                    <a:pt x="18" y="2"/>
                    <a:pt x="15" y="2"/>
                  </a:cubicBezTo>
                  <a:cubicBezTo>
                    <a:pt x="11" y="2"/>
                    <a:pt x="7" y="2"/>
                    <a:pt x="4" y="2"/>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249"/>
            <p:cNvSpPr>
              <a:spLocks/>
            </p:cNvSpPr>
            <p:nvPr/>
          </p:nvSpPr>
          <p:spPr bwMode="auto">
            <a:xfrm>
              <a:off x="6583236" y="7360163"/>
              <a:ext cx="57013" cy="3865"/>
            </a:xfrm>
            <a:custGeom>
              <a:avLst/>
              <a:gdLst>
                <a:gd name="T0" fmla="*/ 0 w 25"/>
                <a:gd name="T1" fmla="*/ 1 h 2"/>
                <a:gd name="T2" fmla="*/ 4 w 25"/>
                <a:gd name="T3" fmla="*/ 0 h 2"/>
                <a:gd name="T4" fmla="*/ 12 w 25"/>
                <a:gd name="T5" fmla="*/ 0 h 2"/>
                <a:gd name="T6" fmla="*/ 21 w 25"/>
                <a:gd name="T7" fmla="*/ 0 h 2"/>
                <a:gd name="T8" fmla="*/ 25 w 25"/>
                <a:gd name="T9" fmla="*/ 1 h 2"/>
                <a:gd name="T10" fmla="*/ 21 w 25"/>
                <a:gd name="T11" fmla="*/ 2 h 2"/>
                <a:gd name="T12" fmla="*/ 12 w 25"/>
                <a:gd name="T13" fmla="*/ 2 h 2"/>
                <a:gd name="T14" fmla="*/ 4 w 25"/>
                <a:gd name="T15" fmla="*/ 2 h 2"/>
                <a:gd name="T16" fmla="*/ 0 w 2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
                  <a:moveTo>
                    <a:pt x="0" y="1"/>
                  </a:moveTo>
                  <a:cubicBezTo>
                    <a:pt x="0" y="1"/>
                    <a:pt x="1" y="1"/>
                    <a:pt x="4" y="0"/>
                  </a:cubicBezTo>
                  <a:cubicBezTo>
                    <a:pt x="6" y="0"/>
                    <a:pt x="9" y="0"/>
                    <a:pt x="12" y="0"/>
                  </a:cubicBezTo>
                  <a:cubicBezTo>
                    <a:pt x="15" y="0"/>
                    <a:pt x="18" y="0"/>
                    <a:pt x="21" y="0"/>
                  </a:cubicBezTo>
                  <a:cubicBezTo>
                    <a:pt x="23" y="1"/>
                    <a:pt x="25" y="1"/>
                    <a:pt x="25" y="1"/>
                  </a:cubicBezTo>
                  <a:cubicBezTo>
                    <a:pt x="25" y="1"/>
                    <a:pt x="23" y="1"/>
                    <a:pt x="21" y="2"/>
                  </a:cubicBezTo>
                  <a:cubicBezTo>
                    <a:pt x="18" y="2"/>
                    <a:pt x="15" y="2"/>
                    <a:pt x="12" y="2"/>
                  </a:cubicBezTo>
                  <a:cubicBezTo>
                    <a:pt x="9" y="2"/>
                    <a:pt x="6" y="2"/>
                    <a:pt x="4" y="2"/>
                  </a:cubicBezTo>
                  <a:cubicBezTo>
                    <a:pt x="1"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250"/>
            <p:cNvSpPr>
              <a:spLocks/>
            </p:cNvSpPr>
            <p:nvPr/>
          </p:nvSpPr>
          <p:spPr bwMode="auto">
            <a:xfrm>
              <a:off x="6477906" y="7412344"/>
              <a:ext cx="61845" cy="4832"/>
            </a:xfrm>
            <a:custGeom>
              <a:avLst/>
              <a:gdLst>
                <a:gd name="T0" fmla="*/ 0 w 27"/>
                <a:gd name="T1" fmla="*/ 1 h 2"/>
                <a:gd name="T2" fmla="*/ 4 w 27"/>
                <a:gd name="T3" fmla="*/ 0 h 2"/>
                <a:gd name="T4" fmla="*/ 14 w 27"/>
                <a:gd name="T5" fmla="*/ 0 h 2"/>
                <a:gd name="T6" fmla="*/ 23 w 27"/>
                <a:gd name="T7" fmla="*/ 0 h 2"/>
                <a:gd name="T8" fmla="*/ 27 w 27"/>
                <a:gd name="T9" fmla="*/ 1 h 2"/>
                <a:gd name="T10" fmla="*/ 23 w 27"/>
                <a:gd name="T11" fmla="*/ 1 h 2"/>
                <a:gd name="T12" fmla="*/ 14 w 27"/>
                <a:gd name="T13" fmla="*/ 2 h 2"/>
                <a:gd name="T14" fmla="*/ 4 w 27"/>
                <a:gd name="T15" fmla="*/ 1 h 2"/>
                <a:gd name="T16" fmla="*/ 0 w 27"/>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
                  <a:moveTo>
                    <a:pt x="0" y="1"/>
                  </a:moveTo>
                  <a:cubicBezTo>
                    <a:pt x="0" y="1"/>
                    <a:pt x="2" y="0"/>
                    <a:pt x="4" y="0"/>
                  </a:cubicBezTo>
                  <a:cubicBezTo>
                    <a:pt x="7" y="0"/>
                    <a:pt x="10" y="0"/>
                    <a:pt x="14" y="0"/>
                  </a:cubicBezTo>
                  <a:cubicBezTo>
                    <a:pt x="17" y="0"/>
                    <a:pt x="20" y="0"/>
                    <a:pt x="23" y="0"/>
                  </a:cubicBezTo>
                  <a:cubicBezTo>
                    <a:pt x="25" y="1"/>
                    <a:pt x="27" y="1"/>
                    <a:pt x="27" y="1"/>
                  </a:cubicBezTo>
                  <a:cubicBezTo>
                    <a:pt x="27" y="1"/>
                    <a:pt x="25" y="1"/>
                    <a:pt x="23" y="1"/>
                  </a:cubicBezTo>
                  <a:cubicBezTo>
                    <a:pt x="20" y="2"/>
                    <a:pt x="17" y="2"/>
                    <a:pt x="14" y="2"/>
                  </a:cubicBezTo>
                  <a:cubicBezTo>
                    <a:pt x="10" y="2"/>
                    <a:pt x="7" y="2"/>
                    <a:pt x="4" y="1"/>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251"/>
            <p:cNvSpPr>
              <a:spLocks/>
            </p:cNvSpPr>
            <p:nvPr/>
          </p:nvSpPr>
          <p:spPr bwMode="auto">
            <a:xfrm>
              <a:off x="6482738" y="7405580"/>
              <a:ext cx="50249" cy="4832"/>
            </a:xfrm>
            <a:custGeom>
              <a:avLst/>
              <a:gdLst>
                <a:gd name="T0" fmla="*/ 0 w 22"/>
                <a:gd name="T1" fmla="*/ 1 h 2"/>
                <a:gd name="T2" fmla="*/ 3 w 22"/>
                <a:gd name="T3" fmla="*/ 1 h 2"/>
                <a:gd name="T4" fmla="*/ 11 w 22"/>
                <a:gd name="T5" fmla="*/ 0 h 2"/>
                <a:gd name="T6" fmla="*/ 19 w 22"/>
                <a:gd name="T7" fmla="*/ 1 h 2"/>
                <a:gd name="T8" fmla="*/ 22 w 22"/>
                <a:gd name="T9" fmla="*/ 1 h 2"/>
                <a:gd name="T10" fmla="*/ 19 w 22"/>
                <a:gd name="T11" fmla="*/ 2 h 2"/>
                <a:gd name="T12" fmla="*/ 11 w 22"/>
                <a:gd name="T13" fmla="*/ 2 h 2"/>
                <a:gd name="T14" fmla="*/ 3 w 22"/>
                <a:gd name="T15" fmla="*/ 2 h 2"/>
                <a:gd name="T16" fmla="*/ 0 w 2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
                  <a:moveTo>
                    <a:pt x="0" y="1"/>
                  </a:moveTo>
                  <a:cubicBezTo>
                    <a:pt x="0" y="1"/>
                    <a:pt x="1" y="1"/>
                    <a:pt x="3" y="1"/>
                  </a:cubicBezTo>
                  <a:cubicBezTo>
                    <a:pt x="6" y="0"/>
                    <a:pt x="8" y="0"/>
                    <a:pt x="11" y="0"/>
                  </a:cubicBezTo>
                  <a:cubicBezTo>
                    <a:pt x="14" y="0"/>
                    <a:pt x="17" y="0"/>
                    <a:pt x="19" y="1"/>
                  </a:cubicBezTo>
                  <a:cubicBezTo>
                    <a:pt x="21" y="1"/>
                    <a:pt x="22" y="1"/>
                    <a:pt x="22" y="1"/>
                  </a:cubicBezTo>
                  <a:cubicBezTo>
                    <a:pt x="22" y="1"/>
                    <a:pt x="21" y="1"/>
                    <a:pt x="19" y="2"/>
                  </a:cubicBezTo>
                  <a:cubicBezTo>
                    <a:pt x="17" y="2"/>
                    <a:pt x="14" y="2"/>
                    <a:pt x="11" y="2"/>
                  </a:cubicBezTo>
                  <a:cubicBezTo>
                    <a:pt x="8" y="2"/>
                    <a:pt x="6" y="2"/>
                    <a:pt x="3" y="2"/>
                  </a:cubicBezTo>
                  <a:cubicBezTo>
                    <a:pt x="1"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252"/>
            <p:cNvSpPr>
              <a:spLocks/>
            </p:cNvSpPr>
            <p:nvPr/>
          </p:nvSpPr>
          <p:spPr bwMode="auto">
            <a:xfrm>
              <a:off x="6799693" y="7224877"/>
              <a:ext cx="68609" cy="4832"/>
            </a:xfrm>
            <a:custGeom>
              <a:avLst/>
              <a:gdLst>
                <a:gd name="T0" fmla="*/ 0 w 30"/>
                <a:gd name="T1" fmla="*/ 1 h 2"/>
                <a:gd name="T2" fmla="*/ 5 w 30"/>
                <a:gd name="T3" fmla="*/ 0 h 2"/>
                <a:gd name="T4" fmla="*/ 15 w 30"/>
                <a:gd name="T5" fmla="*/ 0 h 2"/>
                <a:gd name="T6" fmla="*/ 25 w 30"/>
                <a:gd name="T7" fmla="*/ 0 h 2"/>
                <a:gd name="T8" fmla="*/ 30 w 30"/>
                <a:gd name="T9" fmla="*/ 1 h 2"/>
                <a:gd name="T10" fmla="*/ 25 w 30"/>
                <a:gd name="T11" fmla="*/ 2 h 2"/>
                <a:gd name="T12" fmla="*/ 15 w 30"/>
                <a:gd name="T13" fmla="*/ 2 h 2"/>
                <a:gd name="T14" fmla="*/ 5 w 30"/>
                <a:gd name="T15" fmla="*/ 2 h 2"/>
                <a:gd name="T16" fmla="*/ 0 w 30"/>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
                  <a:moveTo>
                    <a:pt x="0" y="1"/>
                  </a:moveTo>
                  <a:cubicBezTo>
                    <a:pt x="0" y="1"/>
                    <a:pt x="2" y="1"/>
                    <a:pt x="5" y="0"/>
                  </a:cubicBezTo>
                  <a:cubicBezTo>
                    <a:pt x="7" y="0"/>
                    <a:pt x="11" y="0"/>
                    <a:pt x="15" y="0"/>
                  </a:cubicBezTo>
                  <a:cubicBezTo>
                    <a:pt x="19" y="0"/>
                    <a:pt x="22" y="0"/>
                    <a:pt x="25" y="0"/>
                  </a:cubicBezTo>
                  <a:cubicBezTo>
                    <a:pt x="28" y="1"/>
                    <a:pt x="30" y="1"/>
                    <a:pt x="30" y="1"/>
                  </a:cubicBezTo>
                  <a:cubicBezTo>
                    <a:pt x="30" y="1"/>
                    <a:pt x="28" y="1"/>
                    <a:pt x="25" y="2"/>
                  </a:cubicBezTo>
                  <a:cubicBezTo>
                    <a:pt x="22" y="2"/>
                    <a:pt x="19" y="2"/>
                    <a:pt x="15" y="2"/>
                  </a:cubicBezTo>
                  <a:cubicBezTo>
                    <a:pt x="11" y="2"/>
                    <a:pt x="7" y="2"/>
                    <a:pt x="5" y="2"/>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53"/>
            <p:cNvSpPr>
              <a:spLocks/>
            </p:cNvSpPr>
            <p:nvPr/>
          </p:nvSpPr>
          <p:spPr bwMode="auto">
            <a:xfrm>
              <a:off x="6804525" y="7218113"/>
              <a:ext cx="57013" cy="4832"/>
            </a:xfrm>
            <a:custGeom>
              <a:avLst/>
              <a:gdLst>
                <a:gd name="T0" fmla="*/ 0 w 25"/>
                <a:gd name="T1" fmla="*/ 1 h 2"/>
                <a:gd name="T2" fmla="*/ 4 w 25"/>
                <a:gd name="T3" fmla="*/ 0 h 2"/>
                <a:gd name="T4" fmla="*/ 12 w 25"/>
                <a:gd name="T5" fmla="*/ 0 h 2"/>
                <a:gd name="T6" fmla="*/ 21 w 25"/>
                <a:gd name="T7" fmla="*/ 0 h 2"/>
                <a:gd name="T8" fmla="*/ 25 w 25"/>
                <a:gd name="T9" fmla="*/ 1 h 2"/>
                <a:gd name="T10" fmla="*/ 21 w 25"/>
                <a:gd name="T11" fmla="*/ 2 h 2"/>
                <a:gd name="T12" fmla="*/ 12 w 25"/>
                <a:gd name="T13" fmla="*/ 2 h 2"/>
                <a:gd name="T14" fmla="*/ 4 w 25"/>
                <a:gd name="T15" fmla="*/ 2 h 2"/>
                <a:gd name="T16" fmla="*/ 0 w 2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
                  <a:moveTo>
                    <a:pt x="0" y="1"/>
                  </a:moveTo>
                  <a:cubicBezTo>
                    <a:pt x="0" y="1"/>
                    <a:pt x="1" y="1"/>
                    <a:pt x="4" y="0"/>
                  </a:cubicBezTo>
                  <a:cubicBezTo>
                    <a:pt x="6" y="0"/>
                    <a:pt x="9" y="0"/>
                    <a:pt x="12" y="0"/>
                  </a:cubicBezTo>
                  <a:cubicBezTo>
                    <a:pt x="15" y="0"/>
                    <a:pt x="19" y="0"/>
                    <a:pt x="21" y="0"/>
                  </a:cubicBezTo>
                  <a:cubicBezTo>
                    <a:pt x="23" y="1"/>
                    <a:pt x="25" y="1"/>
                    <a:pt x="25" y="1"/>
                  </a:cubicBezTo>
                  <a:cubicBezTo>
                    <a:pt x="25" y="1"/>
                    <a:pt x="23" y="1"/>
                    <a:pt x="21" y="2"/>
                  </a:cubicBezTo>
                  <a:cubicBezTo>
                    <a:pt x="19" y="2"/>
                    <a:pt x="15" y="2"/>
                    <a:pt x="12" y="2"/>
                  </a:cubicBezTo>
                  <a:cubicBezTo>
                    <a:pt x="9" y="2"/>
                    <a:pt x="6" y="2"/>
                    <a:pt x="4" y="2"/>
                  </a:cubicBezTo>
                  <a:cubicBezTo>
                    <a:pt x="1"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54"/>
            <p:cNvSpPr>
              <a:spLocks/>
            </p:cNvSpPr>
            <p:nvPr/>
          </p:nvSpPr>
          <p:spPr bwMode="auto">
            <a:xfrm>
              <a:off x="6692431" y="7188157"/>
              <a:ext cx="68609" cy="6764"/>
            </a:xfrm>
            <a:custGeom>
              <a:avLst/>
              <a:gdLst>
                <a:gd name="T0" fmla="*/ 0 w 30"/>
                <a:gd name="T1" fmla="*/ 1 h 3"/>
                <a:gd name="T2" fmla="*/ 5 w 30"/>
                <a:gd name="T3" fmla="*/ 1 h 3"/>
                <a:gd name="T4" fmla="*/ 15 w 30"/>
                <a:gd name="T5" fmla="*/ 0 h 3"/>
                <a:gd name="T6" fmla="*/ 26 w 30"/>
                <a:gd name="T7" fmla="*/ 1 h 3"/>
                <a:gd name="T8" fmla="*/ 30 w 30"/>
                <a:gd name="T9" fmla="*/ 2 h 3"/>
                <a:gd name="T10" fmla="*/ 26 w 30"/>
                <a:gd name="T11" fmla="*/ 2 h 3"/>
                <a:gd name="T12" fmla="*/ 15 w 30"/>
                <a:gd name="T13" fmla="*/ 3 h 3"/>
                <a:gd name="T14" fmla="*/ 5 w 30"/>
                <a:gd name="T15" fmla="*/ 2 h 3"/>
                <a:gd name="T16" fmla="*/ 0 w 30"/>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
                  <a:moveTo>
                    <a:pt x="0" y="1"/>
                  </a:moveTo>
                  <a:cubicBezTo>
                    <a:pt x="0" y="1"/>
                    <a:pt x="2" y="1"/>
                    <a:pt x="5" y="1"/>
                  </a:cubicBezTo>
                  <a:cubicBezTo>
                    <a:pt x="8" y="1"/>
                    <a:pt x="12" y="0"/>
                    <a:pt x="15" y="0"/>
                  </a:cubicBezTo>
                  <a:cubicBezTo>
                    <a:pt x="19" y="0"/>
                    <a:pt x="23" y="1"/>
                    <a:pt x="26" y="1"/>
                  </a:cubicBezTo>
                  <a:cubicBezTo>
                    <a:pt x="29" y="1"/>
                    <a:pt x="30" y="2"/>
                    <a:pt x="30" y="2"/>
                  </a:cubicBezTo>
                  <a:cubicBezTo>
                    <a:pt x="30" y="2"/>
                    <a:pt x="29" y="2"/>
                    <a:pt x="26" y="2"/>
                  </a:cubicBezTo>
                  <a:cubicBezTo>
                    <a:pt x="23" y="2"/>
                    <a:pt x="19" y="3"/>
                    <a:pt x="15" y="3"/>
                  </a:cubicBezTo>
                  <a:cubicBezTo>
                    <a:pt x="12" y="3"/>
                    <a:pt x="8" y="2"/>
                    <a:pt x="5" y="2"/>
                  </a:cubicBezTo>
                  <a:cubicBezTo>
                    <a:pt x="2" y="2"/>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55"/>
            <p:cNvSpPr>
              <a:spLocks/>
            </p:cNvSpPr>
            <p:nvPr/>
          </p:nvSpPr>
          <p:spPr bwMode="auto">
            <a:xfrm>
              <a:off x="6697262" y="7181392"/>
              <a:ext cx="57013" cy="6764"/>
            </a:xfrm>
            <a:custGeom>
              <a:avLst/>
              <a:gdLst>
                <a:gd name="T0" fmla="*/ 0 w 25"/>
                <a:gd name="T1" fmla="*/ 1 h 3"/>
                <a:gd name="T2" fmla="*/ 4 w 25"/>
                <a:gd name="T3" fmla="*/ 1 h 3"/>
                <a:gd name="T4" fmla="*/ 13 w 25"/>
                <a:gd name="T5" fmla="*/ 0 h 3"/>
                <a:gd name="T6" fmla="*/ 21 w 25"/>
                <a:gd name="T7" fmla="*/ 1 h 3"/>
                <a:gd name="T8" fmla="*/ 25 w 25"/>
                <a:gd name="T9" fmla="*/ 2 h 3"/>
                <a:gd name="T10" fmla="*/ 21 w 25"/>
                <a:gd name="T11" fmla="*/ 2 h 3"/>
                <a:gd name="T12" fmla="*/ 13 w 25"/>
                <a:gd name="T13" fmla="*/ 3 h 3"/>
                <a:gd name="T14" fmla="*/ 4 w 25"/>
                <a:gd name="T15" fmla="*/ 2 h 3"/>
                <a:gd name="T16" fmla="*/ 0 w 25"/>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
                  <a:moveTo>
                    <a:pt x="0" y="1"/>
                  </a:moveTo>
                  <a:cubicBezTo>
                    <a:pt x="0" y="1"/>
                    <a:pt x="2" y="1"/>
                    <a:pt x="4" y="1"/>
                  </a:cubicBezTo>
                  <a:cubicBezTo>
                    <a:pt x="7" y="1"/>
                    <a:pt x="10" y="0"/>
                    <a:pt x="13" y="0"/>
                  </a:cubicBezTo>
                  <a:cubicBezTo>
                    <a:pt x="16" y="0"/>
                    <a:pt x="19" y="1"/>
                    <a:pt x="21" y="1"/>
                  </a:cubicBezTo>
                  <a:cubicBezTo>
                    <a:pt x="24" y="1"/>
                    <a:pt x="25" y="2"/>
                    <a:pt x="25" y="2"/>
                  </a:cubicBezTo>
                  <a:cubicBezTo>
                    <a:pt x="25" y="2"/>
                    <a:pt x="24" y="2"/>
                    <a:pt x="21" y="2"/>
                  </a:cubicBezTo>
                  <a:cubicBezTo>
                    <a:pt x="19" y="2"/>
                    <a:pt x="16" y="3"/>
                    <a:pt x="13" y="3"/>
                  </a:cubicBezTo>
                  <a:cubicBezTo>
                    <a:pt x="10" y="3"/>
                    <a:pt x="7" y="2"/>
                    <a:pt x="4" y="2"/>
                  </a:cubicBezTo>
                  <a:cubicBezTo>
                    <a:pt x="2" y="2"/>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256"/>
            <p:cNvSpPr>
              <a:spLocks/>
            </p:cNvSpPr>
            <p:nvPr/>
          </p:nvSpPr>
          <p:spPr bwMode="auto">
            <a:xfrm>
              <a:off x="6573573" y="7213281"/>
              <a:ext cx="68609" cy="4832"/>
            </a:xfrm>
            <a:custGeom>
              <a:avLst/>
              <a:gdLst>
                <a:gd name="T0" fmla="*/ 0 w 30"/>
                <a:gd name="T1" fmla="*/ 1 h 2"/>
                <a:gd name="T2" fmla="*/ 5 w 30"/>
                <a:gd name="T3" fmla="*/ 0 h 2"/>
                <a:gd name="T4" fmla="*/ 15 w 30"/>
                <a:gd name="T5" fmla="*/ 0 h 2"/>
                <a:gd name="T6" fmla="*/ 26 w 30"/>
                <a:gd name="T7" fmla="*/ 1 h 2"/>
                <a:gd name="T8" fmla="*/ 30 w 30"/>
                <a:gd name="T9" fmla="*/ 1 h 2"/>
                <a:gd name="T10" fmla="*/ 26 w 30"/>
                <a:gd name="T11" fmla="*/ 2 h 2"/>
                <a:gd name="T12" fmla="*/ 15 w 30"/>
                <a:gd name="T13" fmla="*/ 2 h 2"/>
                <a:gd name="T14" fmla="*/ 5 w 30"/>
                <a:gd name="T15" fmla="*/ 2 h 2"/>
                <a:gd name="T16" fmla="*/ 0 w 30"/>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
                  <a:moveTo>
                    <a:pt x="0" y="1"/>
                  </a:moveTo>
                  <a:cubicBezTo>
                    <a:pt x="0" y="1"/>
                    <a:pt x="2" y="1"/>
                    <a:pt x="5" y="0"/>
                  </a:cubicBezTo>
                  <a:cubicBezTo>
                    <a:pt x="8" y="0"/>
                    <a:pt x="12" y="0"/>
                    <a:pt x="15" y="0"/>
                  </a:cubicBezTo>
                  <a:cubicBezTo>
                    <a:pt x="19" y="0"/>
                    <a:pt x="23" y="0"/>
                    <a:pt x="26" y="1"/>
                  </a:cubicBezTo>
                  <a:cubicBezTo>
                    <a:pt x="28" y="1"/>
                    <a:pt x="30" y="1"/>
                    <a:pt x="30" y="1"/>
                  </a:cubicBezTo>
                  <a:cubicBezTo>
                    <a:pt x="30" y="1"/>
                    <a:pt x="28" y="2"/>
                    <a:pt x="26" y="2"/>
                  </a:cubicBezTo>
                  <a:cubicBezTo>
                    <a:pt x="23" y="2"/>
                    <a:pt x="19" y="2"/>
                    <a:pt x="15" y="2"/>
                  </a:cubicBezTo>
                  <a:cubicBezTo>
                    <a:pt x="12" y="2"/>
                    <a:pt x="8" y="2"/>
                    <a:pt x="5" y="2"/>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257"/>
            <p:cNvSpPr>
              <a:spLocks/>
            </p:cNvSpPr>
            <p:nvPr/>
          </p:nvSpPr>
          <p:spPr bwMode="auto">
            <a:xfrm>
              <a:off x="6578404" y="7206517"/>
              <a:ext cx="57013" cy="4832"/>
            </a:xfrm>
            <a:custGeom>
              <a:avLst/>
              <a:gdLst>
                <a:gd name="T0" fmla="*/ 0 w 25"/>
                <a:gd name="T1" fmla="*/ 1 h 2"/>
                <a:gd name="T2" fmla="*/ 4 w 25"/>
                <a:gd name="T3" fmla="*/ 1 h 2"/>
                <a:gd name="T4" fmla="*/ 13 w 25"/>
                <a:gd name="T5" fmla="*/ 0 h 2"/>
                <a:gd name="T6" fmla="*/ 21 w 25"/>
                <a:gd name="T7" fmla="*/ 1 h 2"/>
                <a:gd name="T8" fmla="*/ 25 w 25"/>
                <a:gd name="T9" fmla="*/ 1 h 2"/>
                <a:gd name="T10" fmla="*/ 21 w 25"/>
                <a:gd name="T11" fmla="*/ 2 h 2"/>
                <a:gd name="T12" fmla="*/ 13 w 25"/>
                <a:gd name="T13" fmla="*/ 2 h 2"/>
                <a:gd name="T14" fmla="*/ 4 w 25"/>
                <a:gd name="T15" fmla="*/ 2 h 2"/>
                <a:gd name="T16" fmla="*/ 0 w 2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
                  <a:moveTo>
                    <a:pt x="0" y="1"/>
                  </a:moveTo>
                  <a:cubicBezTo>
                    <a:pt x="0" y="1"/>
                    <a:pt x="2" y="1"/>
                    <a:pt x="4" y="1"/>
                  </a:cubicBezTo>
                  <a:cubicBezTo>
                    <a:pt x="7" y="0"/>
                    <a:pt x="10" y="0"/>
                    <a:pt x="13" y="0"/>
                  </a:cubicBezTo>
                  <a:cubicBezTo>
                    <a:pt x="16" y="0"/>
                    <a:pt x="19" y="0"/>
                    <a:pt x="21" y="1"/>
                  </a:cubicBezTo>
                  <a:cubicBezTo>
                    <a:pt x="24" y="1"/>
                    <a:pt x="25" y="1"/>
                    <a:pt x="25" y="1"/>
                  </a:cubicBezTo>
                  <a:cubicBezTo>
                    <a:pt x="25" y="1"/>
                    <a:pt x="24" y="2"/>
                    <a:pt x="21" y="2"/>
                  </a:cubicBezTo>
                  <a:cubicBezTo>
                    <a:pt x="19" y="2"/>
                    <a:pt x="16" y="2"/>
                    <a:pt x="13" y="2"/>
                  </a:cubicBezTo>
                  <a:cubicBezTo>
                    <a:pt x="10" y="2"/>
                    <a:pt x="7" y="2"/>
                    <a:pt x="4" y="2"/>
                  </a:cubicBezTo>
                  <a:cubicBezTo>
                    <a:pt x="2" y="2"/>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258"/>
            <p:cNvSpPr>
              <a:spLocks/>
            </p:cNvSpPr>
            <p:nvPr/>
          </p:nvSpPr>
          <p:spPr bwMode="auto">
            <a:xfrm>
              <a:off x="6482738" y="7303149"/>
              <a:ext cx="57013" cy="3865"/>
            </a:xfrm>
            <a:custGeom>
              <a:avLst/>
              <a:gdLst>
                <a:gd name="T0" fmla="*/ 0 w 25"/>
                <a:gd name="T1" fmla="*/ 1 h 2"/>
                <a:gd name="T2" fmla="*/ 4 w 25"/>
                <a:gd name="T3" fmla="*/ 0 h 2"/>
                <a:gd name="T4" fmla="*/ 12 w 25"/>
                <a:gd name="T5" fmla="*/ 0 h 2"/>
                <a:gd name="T6" fmla="*/ 21 w 25"/>
                <a:gd name="T7" fmla="*/ 1 h 2"/>
                <a:gd name="T8" fmla="*/ 25 w 25"/>
                <a:gd name="T9" fmla="*/ 1 h 2"/>
                <a:gd name="T10" fmla="*/ 21 w 25"/>
                <a:gd name="T11" fmla="*/ 2 h 2"/>
                <a:gd name="T12" fmla="*/ 12 w 25"/>
                <a:gd name="T13" fmla="*/ 2 h 2"/>
                <a:gd name="T14" fmla="*/ 4 w 25"/>
                <a:gd name="T15" fmla="*/ 1 h 2"/>
                <a:gd name="T16" fmla="*/ 0 w 2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
                  <a:moveTo>
                    <a:pt x="0" y="1"/>
                  </a:moveTo>
                  <a:cubicBezTo>
                    <a:pt x="0" y="1"/>
                    <a:pt x="2" y="1"/>
                    <a:pt x="4" y="0"/>
                  </a:cubicBezTo>
                  <a:cubicBezTo>
                    <a:pt x="6" y="0"/>
                    <a:pt x="9" y="0"/>
                    <a:pt x="12" y="0"/>
                  </a:cubicBezTo>
                  <a:cubicBezTo>
                    <a:pt x="15" y="0"/>
                    <a:pt x="18" y="0"/>
                    <a:pt x="21" y="1"/>
                  </a:cubicBezTo>
                  <a:cubicBezTo>
                    <a:pt x="23" y="1"/>
                    <a:pt x="25" y="1"/>
                    <a:pt x="25" y="1"/>
                  </a:cubicBezTo>
                  <a:cubicBezTo>
                    <a:pt x="25" y="1"/>
                    <a:pt x="23" y="1"/>
                    <a:pt x="21" y="2"/>
                  </a:cubicBezTo>
                  <a:cubicBezTo>
                    <a:pt x="18" y="2"/>
                    <a:pt x="15" y="2"/>
                    <a:pt x="12" y="2"/>
                  </a:cubicBezTo>
                  <a:cubicBezTo>
                    <a:pt x="9" y="2"/>
                    <a:pt x="6" y="2"/>
                    <a:pt x="4" y="1"/>
                  </a:cubicBezTo>
                  <a:cubicBezTo>
                    <a:pt x="2"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259"/>
            <p:cNvSpPr>
              <a:spLocks/>
            </p:cNvSpPr>
            <p:nvPr/>
          </p:nvSpPr>
          <p:spPr bwMode="auto">
            <a:xfrm>
              <a:off x="6487570" y="7298318"/>
              <a:ext cx="45417" cy="1933"/>
            </a:xfrm>
            <a:custGeom>
              <a:avLst/>
              <a:gdLst>
                <a:gd name="T0" fmla="*/ 0 w 20"/>
                <a:gd name="T1" fmla="*/ 1 h 1"/>
                <a:gd name="T2" fmla="*/ 3 w 20"/>
                <a:gd name="T3" fmla="*/ 0 h 1"/>
                <a:gd name="T4" fmla="*/ 10 w 20"/>
                <a:gd name="T5" fmla="*/ 0 h 1"/>
                <a:gd name="T6" fmla="*/ 17 w 20"/>
                <a:gd name="T7" fmla="*/ 0 h 1"/>
                <a:gd name="T8" fmla="*/ 20 w 20"/>
                <a:gd name="T9" fmla="*/ 1 h 1"/>
                <a:gd name="T10" fmla="*/ 17 w 20"/>
                <a:gd name="T11" fmla="*/ 1 h 1"/>
                <a:gd name="T12" fmla="*/ 10 w 20"/>
                <a:gd name="T13" fmla="*/ 1 h 1"/>
                <a:gd name="T14" fmla="*/ 3 w 20"/>
                <a:gd name="T15" fmla="*/ 1 h 1"/>
                <a:gd name="T16" fmla="*/ 0 w 20"/>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
                  <a:moveTo>
                    <a:pt x="0" y="1"/>
                  </a:moveTo>
                  <a:cubicBezTo>
                    <a:pt x="0" y="1"/>
                    <a:pt x="1" y="0"/>
                    <a:pt x="3" y="0"/>
                  </a:cubicBezTo>
                  <a:cubicBezTo>
                    <a:pt x="5" y="0"/>
                    <a:pt x="7" y="0"/>
                    <a:pt x="10" y="0"/>
                  </a:cubicBezTo>
                  <a:cubicBezTo>
                    <a:pt x="12" y="0"/>
                    <a:pt x="15" y="0"/>
                    <a:pt x="17" y="0"/>
                  </a:cubicBezTo>
                  <a:cubicBezTo>
                    <a:pt x="19" y="0"/>
                    <a:pt x="20" y="1"/>
                    <a:pt x="20" y="1"/>
                  </a:cubicBezTo>
                  <a:cubicBezTo>
                    <a:pt x="20" y="1"/>
                    <a:pt x="19" y="1"/>
                    <a:pt x="17" y="1"/>
                  </a:cubicBezTo>
                  <a:cubicBezTo>
                    <a:pt x="15" y="1"/>
                    <a:pt x="12" y="1"/>
                    <a:pt x="10" y="1"/>
                  </a:cubicBezTo>
                  <a:cubicBezTo>
                    <a:pt x="7" y="1"/>
                    <a:pt x="5" y="1"/>
                    <a:pt x="3" y="1"/>
                  </a:cubicBezTo>
                  <a:cubicBezTo>
                    <a:pt x="1" y="1"/>
                    <a:pt x="0" y="1"/>
                    <a:pt x="0" y="1"/>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260"/>
            <p:cNvSpPr>
              <a:spLocks/>
            </p:cNvSpPr>
            <p:nvPr/>
          </p:nvSpPr>
          <p:spPr bwMode="auto">
            <a:xfrm>
              <a:off x="6777467" y="7163032"/>
              <a:ext cx="8697" cy="294729"/>
            </a:xfrm>
            <a:custGeom>
              <a:avLst/>
              <a:gdLst>
                <a:gd name="T0" fmla="*/ 1 w 4"/>
                <a:gd name="T1" fmla="*/ 0 h 129"/>
                <a:gd name="T2" fmla="*/ 2 w 4"/>
                <a:gd name="T3" fmla="*/ 5 h 129"/>
                <a:gd name="T4" fmla="*/ 2 w 4"/>
                <a:gd name="T5" fmla="*/ 20 h 129"/>
                <a:gd name="T6" fmla="*/ 3 w 4"/>
                <a:gd name="T7" fmla="*/ 41 h 129"/>
                <a:gd name="T8" fmla="*/ 4 w 4"/>
                <a:gd name="T9" fmla="*/ 64 h 129"/>
                <a:gd name="T10" fmla="*/ 4 w 4"/>
                <a:gd name="T11" fmla="*/ 88 h 129"/>
                <a:gd name="T12" fmla="*/ 4 w 4"/>
                <a:gd name="T13" fmla="*/ 108 h 129"/>
                <a:gd name="T14" fmla="*/ 3 w 4"/>
                <a:gd name="T15" fmla="*/ 123 h 129"/>
                <a:gd name="T16" fmla="*/ 3 w 4"/>
                <a:gd name="T17" fmla="*/ 129 h 129"/>
                <a:gd name="T18" fmla="*/ 3 w 4"/>
                <a:gd name="T19" fmla="*/ 123 h 129"/>
                <a:gd name="T20" fmla="*/ 2 w 4"/>
                <a:gd name="T21" fmla="*/ 109 h 129"/>
                <a:gd name="T22" fmla="*/ 1 w 4"/>
                <a:gd name="T23" fmla="*/ 88 h 129"/>
                <a:gd name="T24" fmla="*/ 0 w 4"/>
                <a:gd name="T25" fmla="*/ 64 h 129"/>
                <a:gd name="T26" fmla="*/ 0 w 4"/>
                <a:gd name="T27" fmla="*/ 41 h 129"/>
                <a:gd name="T28" fmla="*/ 1 w 4"/>
                <a:gd name="T29" fmla="*/ 20 h 129"/>
                <a:gd name="T30" fmla="*/ 1 w 4"/>
                <a:gd name="T31" fmla="*/ 5 h 129"/>
                <a:gd name="T32" fmla="*/ 1 w 4"/>
                <a:gd name="T3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29">
                  <a:moveTo>
                    <a:pt x="1" y="0"/>
                  </a:moveTo>
                  <a:cubicBezTo>
                    <a:pt x="1" y="0"/>
                    <a:pt x="1" y="2"/>
                    <a:pt x="2" y="5"/>
                  </a:cubicBezTo>
                  <a:cubicBezTo>
                    <a:pt x="2" y="9"/>
                    <a:pt x="2" y="14"/>
                    <a:pt x="2" y="20"/>
                  </a:cubicBezTo>
                  <a:cubicBezTo>
                    <a:pt x="2" y="26"/>
                    <a:pt x="3" y="33"/>
                    <a:pt x="3" y="41"/>
                  </a:cubicBezTo>
                  <a:cubicBezTo>
                    <a:pt x="3" y="48"/>
                    <a:pt x="3" y="56"/>
                    <a:pt x="4" y="64"/>
                  </a:cubicBezTo>
                  <a:cubicBezTo>
                    <a:pt x="4" y="72"/>
                    <a:pt x="4" y="80"/>
                    <a:pt x="4" y="88"/>
                  </a:cubicBezTo>
                  <a:cubicBezTo>
                    <a:pt x="4" y="95"/>
                    <a:pt x="4" y="102"/>
                    <a:pt x="4" y="108"/>
                  </a:cubicBezTo>
                  <a:cubicBezTo>
                    <a:pt x="3" y="115"/>
                    <a:pt x="3" y="120"/>
                    <a:pt x="3" y="123"/>
                  </a:cubicBezTo>
                  <a:cubicBezTo>
                    <a:pt x="3" y="127"/>
                    <a:pt x="3" y="129"/>
                    <a:pt x="3" y="129"/>
                  </a:cubicBezTo>
                  <a:cubicBezTo>
                    <a:pt x="3" y="129"/>
                    <a:pt x="3" y="127"/>
                    <a:pt x="3" y="123"/>
                  </a:cubicBezTo>
                  <a:cubicBezTo>
                    <a:pt x="2" y="120"/>
                    <a:pt x="2" y="115"/>
                    <a:pt x="2" y="109"/>
                  </a:cubicBezTo>
                  <a:cubicBezTo>
                    <a:pt x="2" y="102"/>
                    <a:pt x="1" y="95"/>
                    <a:pt x="1" y="88"/>
                  </a:cubicBezTo>
                  <a:cubicBezTo>
                    <a:pt x="1" y="80"/>
                    <a:pt x="1" y="72"/>
                    <a:pt x="0" y="64"/>
                  </a:cubicBezTo>
                  <a:cubicBezTo>
                    <a:pt x="0" y="56"/>
                    <a:pt x="0" y="48"/>
                    <a:pt x="0" y="41"/>
                  </a:cubicBezTo>
                  <a:cubicBezTo>
                    <a:pt x="0" y="33"/>
                    <a:pt x="0" y="26"/>
                    <a:pt x="1" y="20"/>
                  </a:cubicBezTo>
                  <a:cubicBezTo>
                    <a:pt x="1" y="14"/>
                    <a:pt x="1" y="9"/>
                    <a:pt x="1" y="5"/>
                  </a:cubicBezTo>
                  <a:cubicBezTo>
                    <a:pt x="1" y="2"/>
                    <a:pt x="1" y="0"/>
                    <a:pt x="1" y="0"/>
                  </a:cubicBezTo>
                  <a:close/>
                </a:path>
              </a:pathLst>
            </a:custGeom>
            <a:solidFill>
              <a:srgbClr val="F7C2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261"/>
            <p:cNvSpPr>
              <a:spLocks/>
            </p:cNvSpPr>
            <p:nvPr/>
          </p:nvSpPr>
          <p:spPr bwMode="auto">
            <a:xfrm>
              <a:off x="6660542" y="7149503"/>
              <a:ext cx="6764" cy="294729"/>
            </a:xfrm>
            <a:custGeom>
              <a:avLst/>
              <a:gdLst>
                <a:gd name="T0" fmla="*/ 1 w 3"/>
                <a:gd name="T1" fmla="*/ 0 h 129"/>
                <a:gd name="T2" fmla="*/ 1 w 3"/>
                <a:gd name="T3" fmla="*/ 6 h 129"/>
                <a:gd name="T4" fmla="*/ 2 w 3"/>
                <a:gd name="T5" fmla="*/ 20 h 129"/>
                <a:gd name="T6" fmla="*/ 3 w 3"/>
                <a:gd name="T7" fmla="*/ 41 h 129"/>
                <a:gd name="T8" fmla="*/ 3 w 3"/>
                <a:gd name="T9" fmla="*/ 65 h 129"/>
                <a:gd name="T10" fmla="*/ 3 w 3"/>
                <a:gd name="T11" fmla="*/ 88 h 129"/>
                <a:gd name="T12" fmla="*/ 3 w 3"/>
                <a:gd name="T13" fmla="*/ 109 h 129"/>
                <a:gd name="T14" fmla="*/ 3 w 3"/>
                <a:gd name="T15" fmla="*/ 124 h 129"/>
                <a:gd name="T16" fmla="*/ 3 w 3"/>
                <a:gd name="T17" fmla="*/ 129 h 129"/>
                <a:gd name="T18" fmla="*/ 2 w 3"/>
                <a:gd name="T19" fmla="*/ 124 h 129"/>
                <a:gd name="T20" fmla="*/ 1 w 3"/>
                <a:gd name="T21" fmla="*/ 109 h 129"/>
                <a:gd name="T22" fmla="*/ 1 w 3"/>
                <a:gd name="T23" fmla="*/ 88 h 129"/>
                <a:gd name="T24" fmla="*/ 0 w 3"/>
                <a:gd name="T25" fmla="*/ 65 h 129"/>
                <a:gd name="T26" fmla="*/ 0 w 3"/>
                <a:gd name="T27" fmla="*/ 41 h 129"/>
                <a:gd name="T28" fmla="*/ 0 w 3"/>
                <a:gd name="T29" fmla="*/ 20 h 129"/>
                <a:gd name="T30" fmla="*/ 1 w 3"/>
                <a:gd name="T31" fmla="*/ 6 h 129"/>
                <a:gd name="T32" fmla="*/ 1 w 3"/>
                <a:gd name="T3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129">
                  <a:moveTo>
                    <a:pt x="1" y="0"/>
                  </a:moveTo>
                  <a:cubicBezTo>
                    <a:pt x="1" y="0"/>
                    <a:pt x="1" y="2"/>
                    <a:pt x="1" y="6"/>
                  </a:cubicBezTo>
                  <a:cubicBezTo>
                    <a:pt x="1" y="9"/>
                    <a:pt x="2" y="14"/>
                    <a:pt x="2" y="20"/>
                  </a:cubicBezTo>
                  <a:cubicBezTo>
                    <a:pt x="2" y="26"/>
                    <a:pt x="3" y="33"/>
                    <a:pt x="3" y="41"/>
                  </a:cubicBezTo>
                  <a:cubicBezTo>
                    <a:pt x="3" y="49"/>
                    <a:pt x="3" y="57"/>
                    <a:pt x="3" y="65"/>
                  </a:cubicBezTo>
                  <a:cubicBezTo>
                    <a:pt x="3" y="73"/>
                    <a:pt x="3" y="81"/>
                    <a:pt x="3" y="88"/>
                  </a:cubicBezTo>
                  <a:cubicBezTo>
                    <a:pt x="3" y="96"/>
                    <a:pt x="3" y="103"/>
                    <a:pt x="3" y="109"/>
                  </a:cubicBezTo>
                  <a:cubicBezTo>
                    <a:pt x="3" y="115"/>
                    <a:pt x="3" y="120"/>
                    <a:pt x="3" y="124"/>
                  </a:cubicBezTo>
                  <a:cubicBezTo>
                    <a:pt x="3" y="127"/>
                    <a:pt x="3" y="129"/>
                    <a:pt x="3" y="129"/>
                  </a:cubicBezTo>
                  <a:cubicBezTo>
                    <a:pt x="3" y="129"/>
                    <a:pt x="2" y="127"/>
                    <a:pt x="2" y="124"/>
                  </a:cubicBezTo>
                  <a:cubicBezTo>
                    <a:pt x="2" y="120"/>
                    <a:pt x="2" y="115"/>
                    <a:pt x="1" y="109"/>
                  </a:cubicBezTo>
                  <a:cubicBezTo>
                    <a:pt x="1" y="103"/>
                    <a:pt x="1" y="96"/>
                    <a:pt x="1" y="88"/>
                  </a:cubicBezTo>
                  <a:cubicBezTo>
                    <a:pt x="0" y="81"/>
                    <a:pt x="0" y="73"/>
                    <a:pt x="0" y="65"/>
                  </a:cubicBezTo>
                  <a:cubicBezTo>
                    <a:pt x="0" y="57"/>
                    <a:pt x="0" y="49"/>
                    <a:pt x="0" y="41"/>
                  </a:cubicBezTo>
                  <a:cubicBezTo>
                    <a:pt x="0" y="34"/>
                    <a:pt x="0" y="26"/>
                    <a:pt x="0" y="20"/>
                  </a:cubicBezTo>
                  <a:cubicBezTo>
                    <a:pt x="0" y="14"/>
                    <a:pt x="1" y="9"/>
                    <a:pt x="1" y="6"/>
                  </a:cubicBezTo>
                  <a:cubicBezTo>
                    <a:pt x="1" y="2"/>
                    <a:pt x="1" y="0"/>
                    <a:pt x="1" y="0"/>
                  </a:cubicBezTo>
                  <a:close/>
                </a:path>
              </a:pathLst>
            </a:custGeom>
            <a:solidFill>
              <a:srgbClr val="F7C2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262"/>
            <p:cNvSpPr>
              <a:spLocks/>
            </p:cNvSpPr>
            <p:nvPr/>
          </p:nvSpPr>
          <p:spPr bwMode="auto">
            <a:xfrm>
              <a:off x="6553280" y="7250001"/>
              <a:ext cx="6764" cy="210659"/>
            </a:xfrm>
            <a:custGeom>
              <a:avLst/>
              <a:gdLst>
                <a:gd name="T0" fmla="*/ 1 w 3"/>
                <a:gd name="T1" fmla="*/ 0 h 92"/>
                <a:gd name="T2" fmla="*/ 1 w 3"/>
                <a:gd name="T3" fmla="*/ 4 h 92"/>
                <a:gd name="T4" fmla="*/ 2 w 3"/>
                <a:gd name="T5" fmla="*/ 14 h 92"/>
                <a:gd name="T6" fmla="*/ 3 w 3"/>
                <a:gd name="T7" fmla="*/ 29 h 92"/>
                <a:gd name="T8" fmla="*/ 3 w 3"/>
                <a:gd name="T9" fmla="*/ 46 h 92"/>
                <a:gd name="T10" fmla="*/ 3 w 3"/>
                <a:gd name="T11" fmla="*/ 63 h 92"/>
                <a:gd name="T12" fmla="*/ 3 w 3"/>
                <a:gd name="T13" fmla="*/ 77 h 92"/>
                <a:gd name="T14" fmla="*/ 2 w 3"/>
                <a:gd name="T15" fmla="*/ 88 h 92"/>
                <a:gd name="T16" fmla="*/ 2 w 3"/>
                <a:gd name="T17" fmla="*/ 92 h 92"/>
                <a:gd name="T18" fmla="*/ 2 w 3"/>
                <a:gd name="T19" fmla="*/ 88 h 92"/>
                <a:gd name="T20" fmla="*/ 1 w 3"/>
                <a:gd name="T21" fmla="*/ 77 h 92"/>
                <a:gd name="T22" fmla="*/ 0 w 3"/>
                <a:gd name="T23" fmla="*/ 63 h 92"/>
                <a:gd name="T24" fmla="*/ 0 w 3"/>
                <a:gd name="T25" fmla="*/ 46 h 92"/>
                <a:gd name="T26" fmla="*/ 0 w 3"/>
                <a:gd name="T27" fmla="*/ 29 h 92"/>
                <a:gd name="T28" fmla="*/ 0 w 3"/>
                <a:gd name="T29" fmla="*/ 14 h 92"/>
                <a:gd name="T30" fmla="*/ 1 w 3"/>
                <a:gd name="T31" fmla="*/ 4 h 92"/>
                <a:gd name="T32" fmla="*/ 1 w 3"/>
                <a:gd name="T3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92">
                  <a:moveTo>
                    <a:pt x="1" y="0"/>
                  </a:moveTo>
                  <a:cubicBezTo>
                    <a:pt x="1" y="0"/>
                    <a:pt x="1" y="1"/>
                    <a:pt x="1" y="4"/>
                  </a:cubicBezTo>
                  <a:cubicBezTo>
                    <a:pt x="1" y="6"/>
                    <a:pt x="2" y="10"/>
                    <a:pt x="2" y="14"/>
                  </a:cubicBezTo>
                  <a:cubicBezTo>
                    <a:pt x="2" y="18"/>
                    <a:pt x="2" y="23"/>
                    <a:pt x="3" y="29"/>
                  </a:cubicBezTo>
                  <a:cubicBezTo>
                    <a:pt x="3" y="34"/>
                    <a:pt x="3" y="40"/>
                    <a:pt x="3" y="46"/>
                  </a:cubicBezTo>
                  <a:cubicBezTo>
                    <a:pt x="3" y="52"/>
                    <a:pt x="3" y="57"/>
                    <a:pt x="3" y="63"/>
                  </a:cubicBezTo>
                  <a:cubicBezTo>
                    <a:pt x="3" y="68"/>
                    <a:pt x="3" y="73"/>
                    <a:pt x="3" y="77"/>
                  </a:cubicBezTo>
                  <a:cubicBezTo>
                    <a:pt x="3" y="82"/>
                    <a:pt x="3" y="85"/>
                    <a:pt x="2" y="88"/>
                  </a:cubicBezTo>
                  <a:cubicBezTo>
                    <a:pt x="2" y="90"/>
                    <a:pt x="2" y="92"/>
                    <a:pt x="2" y="92"/>
                  </a:cubicBezTo>
                  <a:cubicBezTo>
                    <a:pt x="2" y="92"/>
                    <a:pt x="2" y="90"/>
                    <a:pt x="2" y="88"/>
                  </a:cubicBezTo>
                  <a:cubicBezTo>
                    <a:pt x="2" y="85"/>
                    <a:pt x="1" y="82"/>
                    <a:pt x="1" y="77"/>
                  </a:cubicBezTo>
                  <a:cubicBezTo>
                    <a:pt x="1" y="73"/>
                    <a:pt x="1" y="68"/>
                    <a:pt x="0" y="63"/>
                  </a:cubicBezTo>
                  <a:cubicBezTo>
                    <a:pt x="0" y="57"/>
                    <a:pt x="0" y="52"/>
                    <a:pt x="0" y="46"/>
                  </a:cubicBezTo>
                  <a:cubicBezTo>
                    <a:pt x="0" y="40"/>
                    <a:pt x="0" y="34"/>
                    <a:pt x="0" y="29"/>
                  </a:cubicBezTo>
                  <a:cubicBezTo>
                    <a:pt x="0" y="23"/>
                    <a:pt x="0" y="18"/>
                    <a:pt x="0" y="14"/>
                  </a:cubicBezTo>
                  <a:cubicBezTo>
                    <a:pt x="0" y="10"/>
                    <a:pt x="1" y="6"/>
                    <a:pt x="1" y="4"/>
                  </a:cubicBezTo>
                  <a:cubicBezTo>
                    <a:pt x="1" y="1"/>
                    <a:pt x="1" y="0"/>
                    <a:pt x="1" y="0"/>
                  </a:cubicBezTo>
                  <a:close/>
                </a:path>
              </a:pathLst>
            </a:custGeom>
            <a:solidFill>
              <a:srgbClr val="F7C2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3"/>
            <p:cNvSpPr>
              <a:spLocks/>
            </p:cNvSpPr>
            <p:nvPr/>
          </p:nvSpPr>
          <p:spPr bwMode="auto">
            <a:xfrm>
              <a:off x="6934979" y="7565024"/>
              <a:ext cx="45417" cy="23192"/>
            </a:xfrm>
            <a:custGeom>
              <a:avLst/>
              <a:gdLst>
                <a:gd name="T0" fmla="*/ 20 w 20"/>
                <a:gd name="T1" fmla="*/ 10 h 10"/>
                <a:gd name="T2" fmla="*/ 16 w 20"/>
                <a:gd name="T3" fmla="*/ 9 h 10"/>
                <a:gd name="T4" fmla="*/ 9 w 20"/>
                <a:gd name="T5" fmla="*/ 6 h 10"/>
                <a:gd name="T6" fmla="*/ 3 w 20"/>
                <a:gd name="T7" fmla="*/ 2 h 10"/>
                <a:gd name="T8" fmla="*/ 0 w 20"/>
                <a:gd name="T9" fmla="*/ 0 h 10"/>
                <a:gd name="T10" fmla="*/ 3 w 20"/>
                <a:gd name="T11" fmla="*/ 1 h 10"/>
                <a:gd name="T12" fmla="*/ 10 w 20"/>
                <a:gd name="T13" fmla="*/ 4 h 10"/>
                <a:gd name="T14" fmla="*/ 17 w 20"/>
                <a:gd name="T15" fmla="*/ 8 h 10"/>
                <a:gd name="T16" fmla="*/ 20 w 2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
                  <a:moveTo>
                    <a:pt x="20" y="10"/>
                  </a:moveTo>
                  <a:cubicBezTo>
                    <a:pt x="20" y="10"/>
                    <a:pt x="18" y="9"/>
                    <a:pt x="16" y="9"/>
                  </a:cubicBezTo>
                  <a:cubicBezTo>
                    <a:pt x="14" y="8"/>
                    <a:pt x="12" y="7"/>
                    <a:pt x="9" y="6"/>
                  </a:cubicBezTo>
                  <a:cubicBezTo>
                    <a:pt x="7" y="4"/>
                    <a:pt x="5" y="3"/>
                    <a:pt x="3" y="2"/>
                  </a:cubicBezTo>
                  <a:cubicBezTo>
                    <a:pt x="1" y="1"/>
                    <a:pt x="0" y="0"/>
                    <a:pt x="0" y="0"/>
                  </a:cubicBezTo>
                  <a:cubicBezTo>
                    <a:pt x="0" y="0"/>
                    <a:pt x="1" y="0"/>
                    <a:pt x="3" y="1"/>
                  </a:cubicBezTo>
                  <a:cubicBezTo>
                    <a:pt x="5" y="1"/>
                    <a:pt x="8" y="3"/>
                    <a:pt x="10" y="4"/>
                  </a:cubicBezTo>
                  <a:cubicBezTo>
                    <a:pt x="13" y="5"/>
                    <a:pt x="15" y="7"/>
                    <a:pt x="17" y="8"/>
                  </a:cubicBezTo>
                  <a:cubicBezTo>
                    <a:pt x="18" y="9"/>
                    <a:pt x="20" y="10"/>
                    <a:pt x="20" y="10"/>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64"/>
            <p:cNvSpPr>
              <a:spLocks/>
            </p:cNvSpPr>
            <p:nvPr/>
          </p:nvSpPr>
          <p:spPr bwMode="auto">
            <a:xfrm>
              <a:off x="6936911" y="7571788"/>
              <a:ext cx="36720" cy="18360"/>
            </a:xfrm>
            <a:custGeom>
              <a:avLst/>
              <a:gdLst>
                <a:gd name="T0" fmla="*/ 16 w 16"/>
                <a:gd name="T1" fmla="*/ 8 h 8"/>
                <a:gd name="T2" fmla="*/ 14 w 16"/>
                <a:gd name="T3" fmla="*/ 8 h 8"/>
                <a:gd name="T4" fmla="*/ 8 w 16"/>
                <a:gd name="T5" fmla="*/ 5 h 8"/>
                <a:gd name="T6" fmla="*/ 2 w 16"/>
                <a:gd name="T7" fmla="*/ 2 h 8"/>
                <a:gd name="T8" fmla="*/ 0 w 16"/>
                <a:gd name="T9" fmla="*/ 0 h 8"/>
                <a:gd name="T10" fmla="*/ 3 w 16"/>
                <a:gd name="T11" fmla="*/ 1 h 8"/>
                <a:gd name="T12" fmla="*/ 9 w 16"/>
                <a:gd name="T13" fmla="*/ 3 h 8"/>
                <a:gd name="T14" fmla="*/ 14 w 16"/>
                <a:gd name="T15" fmla="*/ 7 h 8"/>
                <a:gd name="T16" fmla="*/ 16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6" y="8"/>
                  </a:moveTo>
                  <a:cubicBezTo>
                    <a:pt x="16" y="8"/>
                    <a:pt x="15" y="8"/>
                    <a:pt x="14" y="8"/>
                  </a:cubicBezTo>
                  <a:cubicBezTo>
                    <a:pt x="12" y="7"/>
                    <a:pt x="10" y="6"/>
                    <a:pt x="8" y="5"/>
                  </a:cubicBezTo>
                  <a:cubicBezTo>
                    <a:pt x="6" y="4"/>
                    <a:pt x="4" y="3"/>
                    <a:pt x="2" y="2"/>
                  </a:cubicBezTo>
                  <a:cubicBezTo>
                    <a:pt x="1" y="1"/>
                    <a:pt x="0" y="0"/>
                    <a:pt x="0" y="0"/>
                  </a:cubicBezTo>
                  <a:cubicBezTo>
                    <a:pt x="0" y="0"/>
                    <a:pt x="1" y="0"/>
                    <a:pt x="3" y="1"/>
                  </a:cubicBezTo>
                  <a:cubicBezTo>
                    <a:pt x="4" y="2"/>
                    <a:pt x="7" y="2"/>
                    <a:pt x="9" y="3"/>
                  </a:cubicBezTo>
                  <a:cubicBezTo>
                    <a:pt x="11" y="4"/>
                    <a:pt x="13" y="6"/>
                    <a:pt x="14" y="7"/>
                  </a:cubicBezTo>
                  <a:cubicBezTo>
                    <a:pt x="15" y="8"/>
                    <a:pt x="16" y="8"/>
                    <a:pt x="16" y="8"/>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65"/>
            <p:cNvSpPr>
              <a:spLocks/>
            </p:cNvSpPr>
            <p:nvPr/>
          </p:nvSpPr>
          <p:spPr bwMode="auto">
            <a:xfrm>
              <a:off x="6539751" y="7844292"/>
              <a:ext cx="306325" cy="1329665"/>
            </a:xfrm>
            <a:custGeom>
              <a:avLst/>
              <a:gdLst>
                <a:gd name="T0" fmla="*/ 17 w 317"/>
                <a:gd name="T1" fmla="*/ 1376 h 1376"/>
                <a:gd name="T2" fmla="*/ 317 w 317"/>
                <a:gd name="T3" fmla="*/ 1371 h 1376"/>
                <a:gd name="T4" fmla="*/ 298 w 317"/>
                <a:gd name="T5" fmla="*/ 0 h 1376"/>
                <a:gd name="T6" fmla="*/ 0 w 317"/>
                <a:gd name="T7" fmla="*/ 2 h 1376"/>
                <a:gd name="T8" fmla="*/ 17 w 317"/>
                <a:gd name="T9" fmla="*/ 1376 h 1376"/>
              </a:gdLst>
              <a:ahLst/>
              <a:cxnLst>
                <a:cxn ang="0">
                  <a:pos x="T0" y="T1"/>
                </a:cxn>
                <a:cxn ang="0">
                  <a:pos x="T2" y="T3"/>
                </a:cxn>
                <a:cxn ang="0">
                  <a:pos x="T4" y="T5"/>
                </a:cxn>
                <a:cxn ang="0">
                  <a:pos x="T6" y="T7"/>
                </a:cxn>
                <a:cxn ang="0">
                  <a:pos x="T8" y="T9"/>
                </a:cxn>
              </a:cxnLst>
              <a:rect l="0" t="0" r="r" b="b"/>
              <a:pathLst>
                <a:path w="317" h="1376">
                  <a:moveTo>
                    <a:pt x="17" y="1376"/>
                  </a:moveTo>
                  <a:lnTo>
                    <a:pt x="317" y="1371"/>
                  </a:lnTo>
                  <a:lnTo>
                    <a:pt x="298" y="0"/>
                  </a:lnTo>
                  <a:lnTo>
                    <a:pt x="0" y="2"/>
                  </a:lnTo>
                  <a:lnTo>
                    <a:pt x="17" y="13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66"/>
            <p:cNvSpPr>
              <a:spLocks/>
            </p:cNvSpPr>
            <p:nvPr/>
          </p:nvSpPr>
          <p:spPr bwMode="auto">
            <a:xfrm>
              <a:off x="7382388" y="6799693"/>
              <a:ext cx="276369" cy="473500"/>
            </a:xfrm>
            <a:custGeom>
              <a:avLst/>
              <a:gdLst>
                <a:gd name="T0" fmla="*/ 286 w 286"/>
                <a:gd name="T1" fmla="*/ 447 h 490"/>
                <a:gd name="T2" fmla="*/ 178 w 286"/>
                <a:gd name="T3" fmla="*/ 490 h 490"/>
                <a:gd name="T4" fmla="*/ 0 w 286"/>
                <a:gd name="T5" fmla="*/ 43 h 490"/>
                <a:gd name="T6" fmla="*/ 109 w 286"/>
                <a:gd name="T7" fmla="*/ 0 h 490"/>
                <a:gd name="T8" fmla="*/ 286 w 286"/>
                <a:gd name="T9" fmla="*/ 447 h 490"/>
              </a:gdLst>
              <a:ahLst/>
              <a:cxnLst>
                <a:cxn ang="0">
                  <a:pos x="T0" y="T1"/>
                </a:cxn>
                <a:cxn ang="0">
                  <a:pos x="T2" y="T3"/>
                </a:cxn>
                <a:cxn ang="0">
                  <a:pos x="T4" y="T5"/>
                </a:cxn>
                <a:cxn ang="0">
                  <a:pos x="T6" y="T7"/>
                </a:cxn>
                <a:cxn ang="0">
                  <a:pos x="T8" y="T9"/>
                </a:cxn>
              </a:cxnLst>
              <a:rect l="0" t="0" r="r" b="b"/>
              <a:pathLst>
                <a:path w="286" h="490">
                  <a:moveTo>
                    <a:pt x="286" y="447"/>
                  </a:moveTo>
                  <a:lnTo>
                    <a:pt x="178" y="490"/>
                  </a:lnTo>
                  <a:lnTo>
                    <a:pt x="0" y="43"/>
                  </a:lnTo>
                  <a:lnTo>
                    <a:pt x="109" y="0"/>
                  </a:lnTo>
                  <a:lnTo>
                    <a:pt x="286" y="447"/>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67"/>
            <p:cNvSpPr>
              <a:spLocks/>
            </p:cNvSpPr>
            <p:nvPr/>
          </p:nvSpPr>
          <p:spPr bwMode="auto">
            <a:xfrm>
              <a:off x="7371758" y="6754276"/>
              <a:ext cx="127555" cy="132387"/>
            </a:xfrm>
            <a:custGeom>
              <a:avLst/>
              <a:gdLst>
                <a:gd name="T0" fmla="*/ 51 w 56"/>
                <a:gd name="T1" fmla="*/ 20 h 58"/>
                <a:gd name="T2" fmla="*/ 38 w 56"/>
                <a:gd name="T3" fmla="*/ 53 h 58"/>
                <a:gd name="T4" fmla="*/ 5 w 56"/>
                <a:gd name="T5" fmla="*/ 38 h 58"/>
                <a:gd name="T6" fmla="*/ 18 w 56"/>
                <a:gd name="T7" fmla="*/ 5 h 58"/>
                <a:gd name="T8" fmla="*/ 51 w 56"/>
                <a:gd name="T9" fmla="*/ 20 h 58"/>
              </a:gdLst>
              <a:ahLst/>
              <a:cxnLst>
                <a:cxn ang="0">
                  <a:pos x="T0" y="T1"/>
                </a:cxn>
                <a:cxn ang="0">
                  <a:pos x="T2" y="T3"/>
                </a:cxn>
                <a:cxn ang="0">
                  <a:pos x="T4" y="T5"/>
                </a:cxn>
                <a:cxn ang="0">
                  <a:pos x="T6" y="T7"/>
                </a:cxn>
                <a:cxn ang="0">
                  <a:pos x="T8" y="T9"/>
                </a:cxn>
              </a:cxnLst>
              <a:rect l="0" t="0" r="r" b="b"/>
              <a:pathLst>
                <a:path w="56" h="58">
                  <a:moveTo>
                    <a:pt x="51" y="20"/>
                  </a:moveTo>
                  <a:cubicBezTo>
                    <a:pt x="56" y="34"/>
                    <a:pt x="50" y="48"/>
                    <a:pt x="38" y="53"/>
                  </a:cubicBezTo>
                  <a:cubicBezTo>
                    <a:pt x="25" y="58"/>
                    <a:pt x="11" y="52"/>
                    <a:pt x="5" y="38"/>
                  </a:cubicBezTo>
                  <a:cubicBezTo>
                    <a:pt x="0" y="25"/>
                    <a:pt x="6" y="10"/>
                    <a:pt x="18" y="5"/>
                  </a:cubicBezTo>
                  <a:cubicBezTo>
                    <a:pt x="31" y="0"/>
                    <a:pt x="45" y="7"/>
                    <a:pt x="51" y="20"/>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68"/>
            <p:cNvSpPr>
              <a:spLocks/>
            </p:cNvSpPr>
            <p:nvPr/>
          </p:nvSpPr>
          <p:spPr bwMode="auto">
            <a:xfrm>
              <a:off x="7382388" y="6765872"/>
              <a:ext cx="100498" cy="95666"/>
            </a:xfrm>
            <a:custGeom>
              <a:avLst/>
              <a:gdLst>
                <a:gd name="T0" fmla="*/ 29 w 44"/>
                <a:gd name="T1" fmla="*/ 38 h 42"/>
                <a:gd name="T2" fmla="*/ 4 w 44"/>
                <a:gd name="T3" fmla="*/ 29 h 42"/>
                <a:gd name="T4" fmla="*/ 15 w 44"/>
                <a:gd name="T5" fmla="*/ 4 h 42"/>
                <a:gd name="T6" fmla="*/ 40 w 44"/>
                <a:gd name="T7" fmla="*/ 14 h 42"/>
                <a:gd name="T8" fmla="*/ 29 w 44"/>
                <a:gd name="T9" fmla="*/ 38 h 42"/>
              </a:gdLst>
              <a:ahLst/>
              <a:cxnLst>
                <a:cxn ang="0">
                  <a:pos x="T0" y="T1"/>
                </a:cxn>
                <a:cxn ang="0">
                  <a:pos x="T2" y="T3"/>
                </a:cxn>
                <a:cxn ang="0">
                  <a:pos x="T4" y="T5"/>
                </a:cxn>
                <a:cxn ang="0">
                  <a:pos x="T6" y="T7"/>
                </a:cxn>
                <a:cxn ang="0">
                  <a:pos x="T8" y="T9"/>
                </a:cxn>
              </a:cxnLst>
              <a:rect l="0" t="0" r="r" b="b"/>
              <a:pathLst>
                <a:path w="44" h="42">
                  <a:moveTo>
                    <a:pt x="29" y="38"/>
                  </a:moveTo>
                  <a:cubicBezTo>
                    <a:pt x="19" y="42"/>
                    <a:pt x="8" y="38"/>
                    <a:pt x="4" y="29"/>
                  </a:cubicBezTo>
                  <a:cubicBezTo>
                    <a:pt x="0" y="19"/>
                    <a:pt x="5" y="8"/>
                    <a:pt x="15" y="4"/>
                  </a:cubicBezTo>
                  <a:cubicBezTo>
                    <a:pt x="25" y="0"/>
                    <a:pt x="36" y="4"/>
                    <a:pt x="40" y="14"/>
                  </a:cubicBezTo>
                  <a:cubicBezTo>
                    <a:pt x="44" y="23"/>
                    <a:pt x="39" y="34"/>
                    <a:pt x="29" y="38"/>
                  </a:cubicBez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269"/>
            <p:cNvSpPr>
              <a:spLocks/>
            </p:cNvSpPr>
            <p:nvPr/>
          </p:nvSpPr>
          <p:spPr bwMode="auto">
            <a:xfrm>
              <a:off x="7599811" y="7037410"/>
              <a:ext cx="184568" cy="226120"/>
            </a:xfrm>
            <a:custGeom>
              <a:avLst/>
              <a:gdLst>
                <a:gd name="T0" fmla="*/ 191 w 191"/>
                <a:gd name="T1" fmla="*/ 187 h 234"/>
                <a:gd name="T2" fmla="*/ 73 w 191"/>
                <a:gd name="T3" fmla="*/ 234 h 234"/>
                <a:gd name="T4" fmla="*/ 0 w 191"/>
                <a:gd name="T5" fmla="*/ 48 h 234"/>
                <a:gd name="T6" fmla="*/ 118 w 191"/>
                <a:gd name="T7" fmla="*/ 0 h 234"/>
                <a:gd name="T8" fmla="*/ 191 w 191"/>
                <a:gd name="T9" fmla="*/ 187 h 234"/>
              </a:gdLst>
              <a:ahLst/>
              <a:cxnLst>
                <a:cxn ang="0">
                  <a:pos x="T0" y="T1"/>
                </a:cxn>
                <a:cxn ang="0">
                  <a:pos x="T2" y="T3"/>
                </a:cxn>
                <a:cxn ang="0">
                  <a:pos x="T4" y="T5"/>
                </a:cxn>
                <a:cxn ang="0">
                  <a:pos x="T6" y="T7"/>
                </a:cxn>
                <a:cxn ang="0">
                  <a:pos x="T8" y="T9"/>
                </a:cxn>
              </a:cxnLst>
              <a:rect l="0" t="0" r="r" b="b"/>
              <a:pathLst>
                <a:path w="191" h="234">
                  <a:moveTo>
                    <a:pt x="191" y="187"/>
                  </a:moveTo>
                  <a:lnTo>
                    <a:pt x="73" y="234"/>
                  </a:lnTo>
                  <a:lnTo>
                    <a:pt x="0" y="48"/>
                  </a:lnTo>
                  <a:lnTo>
                    <a:pt x="118" y="0"/>
                  </a:lnTo>
                  <a:lnTo>
                    <a:pt x="191" y="187"/>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270"/>
            <p:cNvSpPr>
              <a:spLocks/>
            </p:cNvSpPr>
            <p:nvPr/>
          </p:nvSpPr>
          <p:spPr bwMode="auto">
            <a:xfrm>
              <a:off x="7588215" y="6993925"/>
              <a:ext cx="139151" cy="140117"/>
            </a:xfrm>
            <a:custGeom>
              <a:avLst/>
              <a:gdLst>
                <a:gd name="T0" fmla="*/ 55 w 61"/>
                <a:gd name="T1" fmla="*/ 20 h 61"/>
                <a:gd name="T2" fmla="*/ 40 w 61"/>
                <a:gd name="T3" fmla="*/ 56 h 61"/>
                <a:gd name="T4" fmla="*/ 5 w 61"/>
                <a:gd name="T5" fmla="*/ 40 h 61"/>
                <a:gd name="T6" fmla="*/ 20 w 61"/>
                <a:gd name="T7" fmla="*/ 5 h 61"/>
                <a:gd name="T8" fmla="*/ 55 w 61"/>
                <a:gd name="T9" fmla="*/ 20 h 61"/>
              </a:gdLst>
              <a:ahLst/>
              <a:cxnLst>
                <a:cxn ang="0">
                  <a:pos x="T0" y="T1"/>
                </a:cxn>
                <a:cxn ang="0">
                  <a:pos x="T2" y="T3"/>
                </a:cxn>
                <a:cxn ang="0">
                  <a:pos x="T4" y="T5"/>
                </a:cxn>
                <a:cxn ang="0">
                  <a:pos x="T6" y="T7"/>
                </a:cxn>
                <a:cxn ang="0">
                  <a:pos x="T8" y="T9"/>
                </a:cxn>
              </a:cxnLst>
              <a:rect l="0" t="0" r="r" b="b"/>
              <a:pathLst>
                <a:path w="61" h="61">
                  <a:moveTo>
                    <a:pt x="55" y="20"/>
                  </a:moveTo>
                  <a:cubicBezTo>
                    <a:pt x="61" y="34"/>
                    <a:pt x="54" y="50"/>
                    <a:pt x="40" y="56"/>
                  </a:cubicBezTo>
                  <a:cubicBezTo>
                    <a:pt x="26" y="61"/>
                    <a:pt x="11" y="54"/>
                    <a:pt x="5" y="40"/>
                  </a:cubicBezTo>
                  <a:cubicBezTo>
                    <a:pt x="0" y="26"/>
                    <a:pt x="6" y="11"/>
                    <a:pt x="20" y="5"/>
                  </a:cubicBezTo>
                  <a:cubicBezTo>
                    <a:pt x="34" y="0"/>
                    <a:pt x="50" y="6"/>
                    <a:pt x="55" y="20"/>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271"/>
            <p:cNvSpPr>
              <a:spLocks/>
            </p:cNvSpPr>
            <p:nvPr/>
          </p:nvSpPr>
          <p:spPr bwMode="auto">
            <a:xfrm>
              <a:off x="7718669" y="7015184"/>
              <a:ext cx="171040" cy="204861"/>
            </a:xfrm>
            <a:custGeom>
              <a:avLst/>
              <a:gdLst>
                <a:gd name="T0" fmla="*/ 177 w 177"/>
                <a:gd name="T1" fmla="*/ 170 h 212"/>
                <a:gd name="T2" fmla="*/ 68 w 177"/>
                <a:gd name="T3" fmla="*/ 212 h 212"/>
                <a:gd name="T4" fmla="*/ 0 w 177"/>
                <a:gd name="T5" fmla="*/ 42 h 212"/>
                <a:gd name="T6" fmla="*/ 109 w 177"/>
                <a:gd name="T7" fmla="*/ 0 h 212"/>
                <a:gd name="T8" fmla="*/ 177 w 177"/>
                <a:gd name="T9" fmla="*/ 170 h 212"/>
              </a:gdLst>
              <a:ahLst/>
              <a:cxnLst>
                <a:cxn ang="0">
                  <a:pos x="T0" y="T1"/>
                </a:cxn>
                <a:cxn ang="0">
                  <a:pos x="T2" y="T3"/>
                </a:cxn>
                <a:cxn ang="0">
                  <a:pos x="T4" y="T5"/>
                </a:cxn>
                <a:cxn ang="0">
                  <a:pos x="T6" y="T7"/>
                </a:cxn>
                <a:cxn ang="0">
                  <a:pos x="T8" y="T9"/>
                </a:cxn>
              </a:cxnLst>
              <a:rect l="0" t="0" r="r" b="b"/>
              <a:pathLst>
                <a:path w="177" h="212">
                  <a:moveTo>
                    <a:pt x="177" y="170"/>
                  </a:moveTo>
                  <a:lnTo>
                    <a:pt x="68" y="212"/>
                  </a:lnTo>
                  <a:lnTo>
                    <a:pt x="0" y="42"/>
                  </a:lnTo>
                  <a:lnTo>
                    <a:pt x="109" y="0"/>
                  </a:lnTo>
                  <a:lnTo>
                    <a:pt x="177" y="17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272"/>
            <p:cNvSpPr>
              <a:spLocks/>
            </p:cNvSpPr>
            <p:nvPr/>
          </p:nvSpPr>
          <p:spPr bwMode="auto">
            <a:xfrm>
              <a:off x="7709006" y="6973632"/>
              <a:ext cx="125622" cy="127555"/>
            </a:xfrm>
            <a:custGeom>
              <a:avLst/>
              <a:gdLst>
                <a:gd name="T0" fmla="*/ 50 w 55"/>
                <a:gd name="T1" fmla="*/ 19 h 56"/>
                <a:gd name="T2" fmla="*/ 37 w 55"/>
                <a:gd name="T3" fmla="*/ 51 h 56"/>
                <a:gd name="T4" fmla="*/ 5 w 55"/>
                <a:gd name="T5" fmla="*/ 37 h 56"/>
                <a:gd name="T6" fmla="*/ 18 w 55"/>
                <a:gd name="T7" fmla="*/ 5 h 56"/>
                <a:gd name="T8" fmla="*/ 50 w 55"/>
                <a:gd name="T9" fmla="*/ 19 h 56"/>
              </a:gdLst>
              <a:ahLst/>
              <a:cxnLst>
                <a:cxn ang="0">
                  <a:pos x="T0" y="T1"/>
                </a:cxn>
                <a:cxn ang="0">
                  <a:pos x="T2" y="T3"/>
                </a:cxn>
                <a:cxn ang="0">
                  <a:pos x="T4" y="T5"/>
                </a:cxn>
                <a:cxn ang="0">
                  <a:pos x="T6" y="T7"/>
                </a:cxn>
                <a:cxn ang="0">
                  <a:pos x="T8" y="T9"/>
                </a:cxn>
              </a:cxnLst>
              <a:rect l="0" t="0" r="r" b="b"/>
              <a:pathLst>
                <a:path w="55" h="56">
                  <a:moveTo>
                    <a:pt x="50" y="19"/>
                  </a:moveTo>
                  <a:cubicBezTo>
                    <a:pt x="55" y="32"/>
                    <a:pt x="49" y="46"/>
                    <a:pt x="37" y="51"/>
                  </a:cubicBezTo>
                  <a:cubicBezTo>
                    <a:pt x="24" y="56"/>
                    <a:pt x="10" y="50"/>
                    <a:pt x="5" y="37"/>
                  </a:cubicBezTo>
                  <a:cubicBezTo>
                    <a:pt x="0" y="24"/>
                    <a:pt x="6" y="10"/>
                    <a:pt x="18" y="5"/>
                  </a:cubicBezTo>
                  <a:cubicBezTo>
                    <a:pt x="31" y="0"/>
                    <a:pt x="45" y="6"/>
                    <a:pt x="50" y="19"/>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273"/>
            <p:cNvSpPr>
              <a:spLocks/>
            </p:cNvSpPr>
            <p:nvPr/>
          </p:nvSpPr>
          <p:spPr bwMode="auto">
            <a:xfrm>
              <a:off x="7827864" y="6993925"/>
              <a:ext cx="150747" cy="185535"/>
            </a:xfrm>
            <a:custGeom>
              <a:avLst/>
              <a:gdLst>
                <a:gd name="T0" fmla="*/ 156 w 156"/>
                <a:gd name="T1" fmla="*/ 152 h 192"/>
                <a:gd name="T2" fmla="*/ 62 w 156"/>
                <a:gd name="T3" fmla="*/ 192 h 192"/>
                <a:gd name="T4" fmla="*/ 0 w 156"/>
                <a:gd name="T5" fmla="*/ 41 h 192"/>
                <a:gd name="T6" fmla="*/ 97 w 156"/>
                <a:gd name="T7" fmla="*/ 0 h 192"/>
                <a:gd name="T8" fmla="*/ 156 w 156"/>
                <a:gd name="T9" fmla="*/ 152 h 192"/>
              </a:gdLst>
              <a:ahLst/>
              <a:cxnLst>
                <a:cxn ang="0">
                  <a:pos x="T0" y="T1"/>
                </a:cxn>
                <a:cxn ang="0">
                  <a:pos x="T2" y="T3"/>
                </a:cxn>
                <a:cxn ang="0">
                  <a:pos x="T4" y="T5"/>
                </a:cxn>
                <a:cxn ang="0">
                  <a:pos x="T6" y="T7"/>
                </a:cxn>
                <a:cxn ang="0">
                  <a:pos x="T8" y="T9"/>
                </a:cxn>
              </a:cxnLst>
              <a:rect l="0" t="0" r="r" b="b"/>
              <a:pathLst>
                <a:path w="156" h="192">
                  <a:moveTo>
                    <a:pt x="156" y="152"/>
                  </a:moveTo>
                  <a:lnTo>
                    <a:pt x="62" y="192"/>
                  </a:lnTo>
                  <a:lnTo>
                    <a:pt x="0" y="41"/>
                  </a:lnTo>
                  <a:lnTo>
                    <a:pt x="97" y="0"/>
                  </a:lnTo>
                  <a:lnTo>
                    <a:pt x="156" y="152"/>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274"/>
            <p:cNvSpPr>
              <a:spLocks/>
            </p:cNvSpPr>
            <p:nvPr/>
          </p:nvSpPr>
          <p:spPr bwMode="auto">
            <a:xfrm>
              <a:off x="7819167" y="6958171"/>
              <a:ext cx="114026" cy="114026"/>
            </a:xfrm>
            <a:custGeom>
              <a:avLst/>
              <a:gdLst>
                <a:gd name="T0" fmla="*/ 45 w 50"/>
                <a:gd name="T1" fmla="*/ 17 h 50"/>
                <a:gd name="T2" fmla="*/ 33 w 50"/>
                <a:gd name="T3" fmla="*/ 46 h 50"/>
                <a:gd name="T4" fmla="*/ 5 w 50"/>
                <a:gd name="T5" fmla="*/ 33 h 50"/>
                <a:gd name="T6" fmla="*/ 17 w 50"/>
                <a:gd name="T7" fmla="*/ 5 h 50"/>
                <a:gd name="T8" fmla="*/ 45 w 50"/>
                <a:gd name="T9" fmla="*/ 17 h 50"/>
              </a:gdLst>
              <a:ahLst/>
              <a:cxnLst>
                <a:cxn ang="0">
                  <a:pos x="T0" y="T1"/>
                </a:cxn>
                <a:cxn ang="0">
                  <a:pos x="T2" y="T3"/>
                </a:cxn>
                <a:cxn ang="0">
                  <a:pos x="T4" y="T5"/>
                </a:cxn>
                <a:cxn ang="0">
                  <a:pos x="T6" y="T7"/>
                </a:cxn>
                <a:cxn ang="0">
                  <a:pos x="T8" y="T9"/>
                </a:cxn>
              </a:cxnLst>
              <a:rect l="0" t="0" r="r" b="b"/>
              <a:pathLst>
                <a:path w="50" h="50">
                  <a:moveTo>
                    <a:pt x="45" y="17"/>
                  </a:moveTo>
                  <a:cubicBezTo>
                    <a:pt x="50" y="29"/>
                    <a:pt x="44" y="41"/>
                    <a:pt x="33" y="46"/>
                  </a:cubicBezTo>
                  <a:cubicBezTo>
                    <a:pt x="22" y="50"/>
                    <a:pt x="9" y="45"/>
                    <a:pt x="5" y="33"/>
                  </a:cubicBezTo>
                  <a:cubicBezTo>
                    <a:pt x="0" y="22"/>
                    <a:pt x="6" y="9"/>
                    <a:pt x="17" y="5"/>
                  </a:cubicBezTo>
                  <a:cubicBezTo>
                    <a:pt x="28" y="0"/>
                    <a:pt x="41" y="6"/>
                    <a:pt x="45" y="17"/>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275"/>
            <p:cNvSpPr>
              <a:spLocks/>
            </p:cNvSpPr>
            <p:nvPr/>
          </p:nvSpPr>
          <p:spPr bwMode="auto">
            <a:xfrm>
              <a:off x="7526370" y="7238405"/>
              <a:ext cx="46384" cy="46384"/>
            </a:xfrm>
            <a:custGeom>
              <a:avLst/>
              <a:gdLst>
                <a:gd name="T0" fmla="*/ 5 w 48"/>
                <a:gd name="T1" fmla="*/ 0 h 48"/>
                <a:gd name="T2" fmla="*/ 48 w 48"/>
                <a:gd name="T3" fmla="*/ 29 h 48"/>
                <a:gd name="T4" fmla="*/ 33 w 48"/>
                <a:gd name="T5" fmla="*/ 43 h 48"/>
                <a:gd name="T6" fmla="*/ 10 w 48"/>
                <a:gd name="T7" fmla="*/ 48 h 48"/>
                <a:gd name="T8" fmla="*/ 0 w 48"/>
                <a:gd name="T9" fmla="*/ 31 h 48"/>
                <a:gd name="T10" fmla="*/ 5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5" y="0"/>
                  </a:moveTo>
                  <a:lnTo>
                    <a:pt x="48" y="29"/>
                  </a:lnTo>
                  <a:lnTo>
                    <a:pt x="33" y="43"/>
                  </a:lnTo>
                  <a:lnTo>
                    <a:pt x="10" y="48"/>
                  </a:lnTo>
                  <a:lnTo>
                    <a:pt x="0" y="31"/>
                  </a:lnTo>
                  <a:lnTo>
                    <a:pt x="5" y="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76"/>
            <p:cNvSpPr>
              <a:spLocks/>
            </p:cNvSpPr>
            <p:nvPr/>
          </p:nvSpPr>
          <p:spPr bwMode="auto">
            <a:xfrm>
              <a:off x="7341802" y="7152402"/>
              <a:ext cx="287965" cy="303426"/>
            </a:xfrm>
            <a:custGeom>
              <a:avLst/>
              <a:gdLst>
                <a:gd name="T0" fmla="*/ 32 w 126"/>
                <a:gd name="T1" fmla="*/ 57 h 133"/>
                <a:gd name="T2" fmla="*/ 9 w 126"/>
                <a:gd name="T3" fmla="*/ 38 h 133"/>
                <a:gd name="T4" fmla="*/ 14 w 126"/>
                <a:gd name="T5" fmla="*/ 12 h 133"/>
                <a:gd name="T6" fmla="*/ 47 w 126"/>
                <a:gd name="T7" fmla="*/ 11 h 133"/>
                <a:gd name="T8" fmla="*/ 84 w 126"/>
                <a:gd name="T9" fmla="*/ 39 h 133"/>
                <a:gd name="T10" fmla="*/ 126 w 126"/>
                <a:gd name="T11" fmla="*/ 133 h 133"/>
                <a:gd name="T12" fmla="*/ 32 w 126"/>
                <a:gd name="T13" fmla="*/ 57 h 133"/>
              </a:gdLst>
              <a:ahLst/>
              <a:cxnLst>
                <a:cxn ang="0">
                  <a:pos x="T0" y="T1"/>
                </a:cxn>
                <a:cxn ang="0">
                  <a:pos x="T2" y="T3"/>
                </a:cxn>
                <a:cxn ang="0">
                  <a:pos x="T4" y="T5"/>
                </a:cxn>
                <a:cxn ang="0">
                  <a:pos x="T6" y="T7"/>
                </a:cxn>
                <a:cxn ang="0">
                  <a:pos x="T8" y="T9"/>
                </a:cxn>
                <a:cxn ang="0">
                  <a:pos x="T10" y="T11"/>
                </a:cxn>
                <a:cxn ang="0">
                  <a:pos x="T12" y="T13"/>
                </a:cxn>
              </a:cxnLst>
              <a:rect l="0" t="0" r="r" b="b"/>
              <a:pathLst>
                <a:path w="126" h="133">
                  <a:moveTo>
                    <a:pt x="32" y="57"/>
                  </a:moveTo>
                  <a:cubicBezTo>
                    <a:pt x="9" y="38"/>
                    <a:pt x="9" y="38"/>
                    <a:pt x="9" y="38"/>
                  </a:cubicBezTo>
                  <a:cubicBezTo>
                    <a:pt x="9" y="38"/>
                    <a:pt x="0" y="26"/>
                    <a:pt x="14" y="12"/>
                  </a:cubicBezTo>
                  <a:cubicBezTo>
                    <a:pt x="14" y="12"/>
                    <a:pt x="27" y="0"/>
                    <a:pt x="47" y="11"/>
                  </a:cubicBezTo>
                  <a:cubicBezTo>
                    <a:pt x="84" y="39"/>
                    <a:pt x="84" y="39"/>
                    <a:pt x="84" y="39"/>
                  </a:cubicBezTo>
                  <a:cubicBezTo>
                    <a:pt x="126" y="133"/>
                    <a:pt x="126" y="133"/>
                    <a:pt x="126" y="133"/>
                  </a:cubicBezTo>
                  <a:lnTo>
                    <a:pt x="32" y="57"/>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277"/>
            <p:cNvSpPr>
              <a:spLocks/>
            </p:cNvSpPr>
            <p:nvPr/>
          </p:nvSpPr>
          <p:spPr bwMode="auto">
            <a:xfrm>
              <a:off x="7353398" y="7194921"/>
              <a:ext cx="100498" cy="86969"/>
            </a:xfrm>
            <a:custGeom>
              <a:avLst/>
              <a:gdLst>
                <a:gd name="T0" fmla="*/ 7 w 44"/>
                <a:gd name="T1" fmla="*/ 17 h 38"/>
                <a:gd name="T2" fmla="*/ 11 w 44"/>
                <a:gd name="T3" fmla="*/ 1 h 38"/>
                <a:gd name="T4" fmla="*/ 37 w 44"/>
                <a:gd name="T5" fmla="*/ 17 h 38"/>
                <a:gd name="T6" fmla="*/ 35 w 44"/>
                <a:gd name="T7" fmla="*/ 36 h 38"/>
                <a:gd name="T8" fmla="*/ 30 w 44"/>
                <a:gd name="T9" fmla="*/ 38 h 38"/>
                <a:gd name="T10" fmla="*/ 7 w 44"/>
                <a:gd name="T11" fmla="*/ 17 h 38"/>
              </a:gdLst>
              <a:ahLst/>
              <a:cxnLst>
                <a:cxn ang="0">
                  <a:pos x="T0" y="T1"/>
                </a:cxn>
                <a:cxn ang="0">
                  <a:pos x="T2" y="T3"/>
                </a:cxn>
                <a:cxn ang="0">
                  <a:pos x="T4" y="T5"/>
                </a:cxn>
                <a:cxn ang="0">
                  <a:pos x="T6" y="T7"/>
                </a:cxn>
                <a:cxn ang="0">
                  <a:pos x="T8" y="T9"/>
                </a:cxn>
                <a:cxn ang="0">
                  <a:pos x="T10" y="T11"/>
                </a:cxn>
              </a:cxnLst>
              <a:rect l="0" t="0" r="r" b="b"/>
              <a:pathLst>
                <a:path w="44" h="38">
                  <a:moveTo>
                    <a:pt x="7" y="17"/>
                  </a:moveTo>
                  <a:cubicBezTo>
                    <a:pt x="7" y="17"/>
                    <a:pt x="0" y="4"/>
                    <a:pt x="11" y="1"/>
                  </a:cubicBezTo>
                  <a:cubicBezTo>
                    <a:pt x="11" y="1"/>
                    <a:pt x="18" y="0"/>
                    <a:pt x="37" y="17"/>
                  </a:cubicBezTo>
                  <a:cubicBezTo>
                    <a:pt x="37" y="17"/>
                    <a:pt x="44" y="29"/>
                    <a:pt x="35" y="36"/>
                  </a:cubicBezTo>
                  <a:cubicBezTo>
                    <a:pt x="30" y="38"/>
                    <a:pt x="30" y="38"/>
                    <a:pt x="30" y="38"/>
                  </a:cubicBezTo>
                  <a:lnTo>
                    <a:pt x="7" y="17"/>
                  </a:ln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278"/>
            <p:cNvSpPr>
              <a:spLocks/>
            </p:cNvSpPr>
            <p:nvPr/>
          </p:nvSpPr>
          <p:spPr bwMode="auto">
            <a:xfrm>
              <a:off x="7539899" y="7099255"/>
              <a:ext cx="500557" cy="400059"/>
            </a:xfrm>
            <a:custGeom>
              <a:avLst/>
              <a:gdLst>
                <a:gd name="T0" fmla="*/ 0 w 219"/>
                <a:gd name="T1" fmla="*/ 74 h 175"/>
                <a:gd name="T2" fmla="*/ 23 w 219"/>
                <a:gd name="T3" fmla="*/ 133 h 175"/>
                <a:gd name="T4" fmla="*/ 15 w 219"/>
                <a:gd name="T5" fmla="*/ 136 h 175"/>
                <a:gd name="T6" fmla="*/ 32 w 219"/>
                <a:gd name="T7" fmla="*/ 146 h 175"/>
                <a:gd name="T8" fmla="*/ 36 w 219"/>
                <a:gd name="T9" fmla="*/ 154 h 175"/>
                <a:gd name="T10" fmla="*/ 98 w 219"/>
                <a:gd name="T11" fmla="*/ 160 h 175"/>
                <a:gd name="T12" fmla="*/ 98 w 219"/>
                <a:gd name="T13" fmla="*/ 160 h 175"/>
                <a:gd name="T14" fmla="*/ 112 w 219"/>
                <a:gd name="T15" fmla="*/ 157 h 175"/>
                <a:gd name="T16" fmla="*/ 173 w 219"/>
                <a:gd name="T17" fmla="*/ 132 h 175"/>
                <a:gd name="T18" fmla="*/ 212 w 219"/>
                <a:gd name="T19" fmla="*/ 68 h 175"/>
                <a:gd name="T20" fmla="*/ 210 w 219"/>
                <a:gd name="T21" fmla="*/ 62 h 175"/>
                <a:gd name="T22" fmla="*/ 185 w 219"/>
                <a:gd name="T23" fmla="*/ 0 h 175"/>
                <a:gd name="T24" fmla="*/ 0 w 219"/>
                <a:gd name="T25" fmla="*/ 7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 h="175">
                  <a:moveTo>
                    <a:pt x="0" y="74"/>
                  </a:moveTo>
                  <a:cubicBezTo>
                    <a:pt x="23" y="133"/>
                    <a:pt x="23" y="133"/>
                    <a:pt x="23" y="133"/>
                  </a:cubicBezTo>
                  <a:cubicBezTo>
                    <a:pt x="15" y="136"/>
                    <a:pt x="15" y="136"/>
                    <a:pt x="15" y="136"/>
                  </a:cubicBezTo>
                  <a:cubicBezTo>
                    <a:pt x="15" y="136"/>
                    <a:pt x="22" y="141"/>
                    <a:pt x="32" y="146"/>
                  </a:cubicBezTo>
                  <a:cubicBezTo>
                    <a:pt x="36" y="154"/>
                    <a:pt x="36" y="154"/>
                    <a:pt x="36" y="154"/>
                  </a:cubicBezTo>
                  <a:cubicBezTo>
                    <a:pt x="36" y="154"/>
                    <a:pt x="56" y="175"/>
                    <a:pt x="98" y="160"/>
                  </a:cubicBezTo>
                  <a:cubicBezTo>
                    <a:pt x="98" y="160"/>
                    <a:pt x="98" y="160"/>
                    <a:pt x="98" y="160"/>
                  </a:cubicBezTo>
                  <a:cubicBezTo>
                    <a:pt x="103" y="160"/>
                    <a:pt x="107" y="159"/>
                    <a:pt x="112" y="157"/>
                  </a:cubicBezTo>
                  <a:cubicBezTo>
                    <a:pt x="173" y="132"/>
                    <a:pt x="173" y="132"/>
                    <a:pt x="173" y="132"/>
                  </a:cubicBezTo>
                  <a:cubicBezTo>
                    <a:pt x="173" y="132"/>
                    <a:pt x="219" y="114"/>
                    <a:pt x="212" y="68"/>
                  </a:cubicBezTo>
                  <a:cubicBezTo>
                    <a:pt x="210" y="62"/>
                    <a:pt x="210" y="62"/>
                    <a:pt x="210" y="62"/>
                  </a:cubicBezTo>
                  <a:cubicBezTo>
                    <a:pt x="185" y="0"/>
                    <a:pt x="185" y="0"/>
                    <a:pt x="185" y="0"/>
                  </a:cubicBezTo>
                  <a:lnTo>
                    <a:pt x="0" y="74"/>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79"/>
            <p:cNvSpPr>
              <a:spLocks/>
            </p:cNvSpPr>
            <p:nvPr/>
          </p:nvSpPr>
          <p:spPr bwMode="auto">
            <a:xfrm>
              <a:off x="7705140" y="7325375"/>
              <a:ext cx="360440" cy="358507"/>
            </a:xfrm>
            <a:custGeom>
              <a:avLst/>
              <a:gdLst>
                <a:gd name="T0" fmla="*/ 373 w 373"/>
                <a:gd name="T1" fmla="*/ 265 h 371"/>
                <a:gd name="T2" fmla="*/ 106 w 373"/>
                <a:gd name="T3" fmla="*/ 371 h 371"/>
                <a:gd name="T4" fmla="*/ 0 w 373"/>
                <a:gd name="T5" fmla="*/ 107 h 371"/>
                <a:gd name="T6" fmla="*/ 269 w 373"/>
                <a:gd name="T7" fmla="*/ 0 h 371"/>
                <a:gd name="T8" fmla="*/ 373 w 373"/>
                <a:gd name="T9" fmla="*/ 265 h 371"/>
              </a:gdLst>
              <a:ahLst/>
              <a:cxnLst>
                <a:cxn ang="0">
                  <a:pos x="T0" y="T1"/>
                </a:cxn>
                <a:cxn ang="0">
                  <a:pos x="T2" y="T3"/>
                </a:cxn>
                <a:cxn ang="0">
                  <a:pos x="T4" y="T5"/>
                </a:cxn>
                <a:cxn ang="0">
                  <a:pos x="T6" y="T7"/>
                </a:cxn>
                <a:cxn ang="0">
                  <a:pos x="T8" y="T9"/>
                </a:cxn>
              </a:cxnLst>
              <a:rect l="0" t="0" r="r" b="b"/>
              <a:pathLst>
                <a:path w="373" h="371">
                  <a:moveTo>
                    <a:pt x="373" y="265"/>
                  </a:moveTo>
                  <a:lnTo>
                    <a:pt x="106" y="371"/>
                  </a:lnTo>
                  <a:lnTo>
                    <a:pt x="0" y="107"/>
                  </a:lnTo>
                  <a:lnTo>
                    <a:pt x="269" y="0"/>
                  </a:lnTo>
                  <a:lnTo>
                    <a:pt x="373" y="265"/>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280"/>
            <p:cNvSpPr>
              <a:spLocks/>
            </p:cNvSpPr>
            <p:nvPr/>
          </p:nvSpPr>
          <p:spPr bwMode="auto">
            <a:xfrm>
              <a:off x="7594979" y="7076063"/>
              <a:ext cx="36720" cy="86969"/>
            </a:xfrm>
            <a:custGeom>
              <a:avLst/>
              <a:gdLst>
                <a:gd name="T0" fmla="*/ 0 w 38"/>
                <a:gd name="T1" fmla="*/ 0 h 90"/>
                <a:gd name="T2" fmla="*/ 38 w 38"/>
                <a:gd name="T3" fmla="*/ 90 h 90"/>
                <a:gd name="T4" fmla="*/ 0 w 38"/>
                <a:gd name="T5" fmla="*/ 0 h 90"/>
              </a:gdLst>
              <a:ahLst/>
              <a:cxnLst>
                <a:cxn ang="0">
                  <a:pos x="T0" y="T1"/>
                </a:cxn>
                <a:cxn ang="0">
                  <a:pos x="T2" y="T3"/>
                </a:cxn>
                <a:cxn ang="0">
                  <a:pos x="T4" y="T5"/>
                </a:cxn>
              </a:cxnLst>
              <a:rect l="0" t="0" r="r" b="b"/>
              <a:pathLst>
                <a:path w="38" h="90">
                  <a:moveTo>
                    <a:pt x="0" y="0"/>
                  </a:moveTo>
                  <a:lnTo>
                    <a:pt x="38" y="90"/>
                  </a:lnTo>
                  <a:lnTo>
                    <a:pt x="0" y="0"/>
                  </a:lnTo>
                  <a:close/>
                </a:path>
              </a:pathLst>
            </a:custGeom>
            <a:solidFill>
              <a:srgbClr val="9A1E2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1281"/>
            <p:cNvSpPr>
              <a:spLocks noChangeShapeType="1"/>
            </p:cNvSpPr>
            <p:nvPr/>
          </p:nvSpPr>
          <p:spPr bwMode="auto">
            <a:xfrm>
              <a:off x="7594979" y="7076063"/>
              <a:ext cx="36720" cy="86969"/>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82"/>
            <p:cNvSpPr>
              <a:spLocks/>
            </p:cNvSpPr>
            <p:nvPr/>
          </p:nvSpPr>
          <p:spPr bwMode="auto">
            <a:xfrm>
              <a:off x="7594979" y="7076063"/>
              <a:ext cx="36720" cy="86969"/>
            </a:xfrm>
            <a:custGeom>
              <a:avLst/>
              <a:gdLst>
                <a:gd name="T0" fmla="*/ 1 w 16"/>
                <a:gd name="T1" fmla="*/ 0 h 38"/>
                <a:gd name="T2" fmla="*/ 3 w 16"/>
                <a:gd name="T3" fmla="*/ 6 h 38"/>
                <a:gd name="T4" fmla="*/ 6 w 16"/>
                <a:gd name="T5" fmla="*/ 12 h 38"/>
                <a:gd name="T6" fmla="*/ 9 w 16"/>
                <a:gd name="T7" fmla="*/ 19 h 38"/>
                <a:gd name="T8" fmla="*/ 13 w 16"/>
                <a:gd name="T9" fmla="*/ 26 h 38"/>
                <a:gd name="T10" fmla="*/ 15 w 16"/>
                <a:gd name="T11" fmla="*/ 32 h 38"/>
                <a:gd name="T12" fmla="*/ 15 w 16"/>
                <a:gd name="T13" fmla="*/ 34 h 38"/>
                <a:gd name="T14" fmla="*/ 16 w 16"/>
                <a:gd name="T15" fmla="*/ 36 h 38"/>
                <a:gd name="T16" fmla="*/ 16 w 16"/>
                <a:gd name="T17" fmla="*/ 38 h 38"/>
                <a:gd name="T18" fmla="*/ 16 w 16"/>
                <a:gd name="T19" fmla="*/ 38 h 38"/>
                <a:gd name="T20" fmla="*/ 16 w 16"/>
                <a:gd name="T21" fmla="*/ 38 h 38"/>
                <a:gd name="T22" fmla="*/ 15 w 16"/>
                <a:gd name="T23" fmla="*/ 37 h 38"/>
                <a:gd name="T24" fmla="*/ 14 w 16"/>
                <a:gd name="T25" fmla="*/ 35 h 38"/>
                <a:gd name="T26" fmla="*/ 12 w 16"/>
                <a:gd name="T27" fmla="*/ 33 h 38"/>
                <a:gd name="T28" fmla="*/ 10 w 16"/>
                <a:gd name="T29" fmla="*/ 27 h 38"/>
                <a:gd name="T30" fmla="*/ 7 w 16"/>
                <a:gd name="T31" fmla="*/ 20 h 38"/>
                <a:gd name="T32" fmla="*/ 4 w 16"/>
                <a:gd name="T33" fmla="*/ 12 h 38"/>
                <a:gd name="T34" fmla="*/ 2 w 16"/>
                <a:gd name="T35" fmla="*/ 6 h 38"/>
                <a:gd name="T36" fmla="*/ 0 w 16"/>
                <a:gd name="T37" fmla="*/ 0 h 38"/>
                <a:gd name="T38" fmla="*/ 0 w 16"/>
                <a:gd name="T39" fmla="*/ 0 h 38"/>
                <a:gd name="T40" fmla="*/ 1 w 16"/>
                <a:gd name="T4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1" y="0"/>
                  </a:moveTo>
                  <a:cubicBezTo>
                    <a:pt x="1" y="0"/>
                    <a:pt x="2" y="2"/>
                    <a:pt x="3" y="6"/>
                  </a:cubicBezTo>
                  <a:cubicBezTo>
                    <a:pt x="4" y="8"/>
                    <a:pt x="5" y="10"/>
                    <a:pt x="6" y="12"/>
                  </a:cubicBezTo>
                  <a:cubicBezTo>
                    <a:pt x="7" y="14"/>
                    <a:pt x="8" y="16"/>
                    <a:pt x="9" y="19"/>
                  </a:cubicBezTo>
                  <a:cubicBezTo>
                    <a:pt x="10" y="21"/>
                    <a:pt x="12" y="23"/>
                    <a:pt x="13" y="26"/>
                  </a:cubicBezTo>
                  <a:cubicBezTo>
                    <a:pt x="14" y="28"/>
                    <a:pt x="14" y="30"/>
                    <a:pt x="15" y="32"/>
                  </a:cubicBezTo>
                  <a:cubicBezTo>
                    <a:pt x="15" y="33"/>
                    <a:pt x="15" y="34"/>
                    <a:pt x="15" y="34"/>
                  </a:cubicBezTo>
                  <a:cubicBezTo>
                    <a:pt x="16" y="35"/>
                    <a:pt x="16" y="36"/>
                    <a:pt x="16" y="36"/>
                  </a:cubicBezTo>
                  <a:cubicBezTo>
                    <a:pt x="16" y="38"/>
                    <a:pt x="16" y="38"/>
                    <a:pt x="16" y="38"/>
                  </a:cubicBezTo>
                  <a:cubicBezTo>
                    <a:pt x="16" y="38"/>
                    <a:pt x="16" y="38"/>
                    <a:pt x="16" y="38"/>
                  </a:cubicBezTo>
                  <a:cubicBezTo>
                    <a:pt x="16" y="38"/>
                    <a:pt x="16" y="38"/>
                    <a:pt x="16" y="38"/>
                  </a:cubicBezTo>
                  <a:cubicBezTo>
                    <a:pt x="16" y="38"/>
                    <a:pt x="15" y="38"/>
                    <a:pt x="15" y="37"/>
                  </a:cubicBezTo>
                  <a:cubicBezTo>
                    <a:pt x="15" y="36"/>
                    <a:pt x="14" y="36"/>
                    <a:pt x="14" y="35"/>
                  </a:cubicBezTo>
                  <a:cubicBezTo>
                    <a:pt x="13" y="34"/>
                    <a:pt x="13" y="34"/>
                    <a:pt x="12" y="33"/>
                  </a:cubicBezTo>
                  <a:cubicBezTo>
                    <a:pt x="11" y="31"/>
                    <a:pt x="10" y="29"/>
                    <a:pt x="10" y="27"/>
                  </a:cubicBezTo>
                  <a:cubicBezTo>
                    <a:pt x="9" y="25"/>
                    <a:pt x="8" y="22"/>
                    <a:pt x="7" y="20"/>
                  </a:cubicBezTo>
                  <a:cubicBezTo>
                    <a:pt x="6" y="17"/>
                    <a:pt x="5" y="15"/>
                    <a:pt x="4" y="12"/>
                  </a:cubicBezTo>
                  <a:cubicBezTo>
                    <a:pt x="4" y="10"/>
                    <a:pt x="3" y="8"/>
                    <a:pt x="2" y="6"/>
                  </a:cubicBezTo>
                  <a:cubicBezTo>
                    <a:pt x="1" y="3"/>
                    <a:pt x="0" y="0"/>
                    <a:pt x="0" y="0"/>
                  </a:cubicBezTo>
                  <a:cubicBezTo>
                    <a:pt x="0" y="0"/>
                    <a:pt x="0" y="0"/>
                    <a:pt x="0" y="0"/>
                  </a:cubicBezTo>
                  <a:lnTo>
                    <a:pt x="1" y="0"/>
                  </a:lnTo>
                  <a:close/>
                </a:path>
              </a:pathLst>
            </a:custGeom>
            <a:solidFill>
              <a:srgbClr val="EBB98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283"/>
            <p:cNvSpPr>
              <a:spLocks/>
            </p:cNvSpPr>
            <p:nvPr/>
          </p:nvSpPr>
          <p:spPr bwMode="auto">
            <a:xfrm>
              <a:off x="7715770" y="7044174"/>
              <a:ext cx="32855" cy="75373"/>
            </a:xfrm>
            <a:custGeom>
              <a:avLst/>
              <a:gdLst>
                <a:gd name="T0" fmla="*/ 0 w 34"/>
                <a:gd name="T1" fmla="*/ 0 h 78"/>
                <a:gd name="T2" fmla="*/ 34 w 34"/>
                <a:gd name="T3" fmla="*/ 78 h 78"/>
                <a:gd name="T4" fmla="*/ 0 w 34"/>
                <a:gd name="T5" fmla="*/ 0 h 78"/>
              </a:gdLst>
              <a:ahLst/>
              <a:cxnLst>
                <a:cxn ang="0">
                  <a:pos x="T0" y="T1"/>
                </a:cxn>
                <a:cxn ang="0">
                  <a:pos x="T2" y="T3"/>
                </a:cxn>
                <a:cxn ang="0">
                  <a:pos x="T4" y="T5"/>
                </a:cxn>
              </a:cxnLst>
              <a:rect l="0" t="0" r="r" b="b"/>
              <a:pathLst>
                <a:path w="34" h="78">
                  <a:moveTo>
                    <a:pt x="0" y="0"/>
                  </a:moveTo>
                  <a:lnTo>
                    <a:pt x="34" y="78"/>
                  </a:lnTo>
                  <a:lnTo>
                    <a:pt x="0" y="0"/>
                  </a:lnTo>
                  <a:close/>
                </a:path>
              </a:pathLst>
            </a:custGeom>
            <a:solidFill>
              <a:srgbClr val="9A1E2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1284"/>
            <p:cNvSpPr>
              <a:spLocks noChangeShapeType="1"/>
            </p:cNvSpPr>
            <p:nvPr/>
          </p:nvSpPr>
          <p:spPr bwMode="auto">
            <a:xfrm>
              <a:off x="7715770" y="7044174"/>
              <a:ext cx="32855" cy="7537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285"/>
            <p:cNvSpPr>
              <a:spLocks/>
            </p:cNvSpPr>
            <p:nvPr/>
          </p:nvSpPr>
          <p:spPr bwMode="auto">
            <a:xfrm>
              <a:off x="7715770" y="7044174"/>
              <a:ext cx="32855" cy="78272"/>
            </a:xfrm>
            <a:custGeom>
              <a:avLst/>
              <a:gdLst>
                <a:gd name="T0" fmla="*/ 0 w 14"/>
                <a:gd name="T1" fmla="*/ 0 h 34"/>
                <a:gd name="T2" fmla="*/ 3 w 14"/>
                <a:gd name="T3" fmla="*/ 5 h 34"/>
                <a:gd name="T4" fmla="*/ 5 w 14"/>
                <a:gd name="T5" fmla="*/ 10 h 34"/>
                <a:gd name="T6" fmla="*/ 8 w 14"/>
                <a:gd name="T7" fmla="*/ 16 h 34"/>
                <a:gd name="T8" fmla="*/ 11 w 14"/>
                <a:gd name="T9" fmla="*/ 22 h 34"/>
                <a:gd name="T10" fmla="*/ 13 w 14"/>
                <a:gd name="T11" fmla="*/ 28 h 34"/>
                <a:gd name="T12" fmla="*/ 13 w 14"/>
                <a:gd name="T13" fmla="*/ 30 h 34"/>
                <a:gd name="T14" fmla="*/ 14 w 14"/>
                <a:gd name="T15" fmla="*/ 32 h 34"/>
                <a:gd name="T16" fmla="*/ 14 w 14"/>
                <a:gd name="T17" fmla="*/ 33 h 34"/>
                <a:gd name="T18" fmla="*/ 14 w 14"/>
                <a:gd name="T19" fmla="*/ 34 h 34"/>
                <a:gd name="T20" fmla="*/ 14 w 14"/>
                <a:gd name="T21" fmla="*/ 34 h 34"/>
                <a:gd name="T22" fmla="*/ 13 w 14"/>
                <a:gd name="T23" fmla="*/ 32 h 34"/>
                <a:gd name="T24" fmla="*/ 12 w 14"/>
                <a:gd name="T25" fmla="*/ 31 h 34"/>
                <a:gd name="T26" fmla="*/ 10 w 14"/>
                <a:gd name="T27" fmla="*/ 29 h 34"/>
                <a:gd name="T28" fmla="*/ 8 w 14"/>
                <a:gd name="T29" fmla="*/ 23 h 34"/>
                <a:gd name="T30" fmla="*/ 6 w 14"/>
                <a:gd name="T31" fmla="*/ 17 h 34"/>
                <a:gd name="T32" fmla="*/ 3 w 14"/>
                <a:gd name="T33" fmla="*/ 11 h 34"/>
                <a:gd name="T34" fmla="*/ 1 w 14"/>
                <a:gd name="T35" fmla="*/ 5 h 34"/>
                <a:gd name="T36" fmla="*/ 0 w 14"/>
                <a:gd name="T37" fmla="*/ 0 h 34"/>
                <a:gd name="T38" fmla="*/ 0 w 14"/>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34">
                  <a:moveTo>
                    <a:pt x="0" y="0"/>
                  </a:moveTo>
                  <a:cubicBezTo>
                    <a:pt x="0" y="0"/>
                    <a:pt x="1" y="2"/>
                    <a:pt x="3" y="5"/>
                  </a:cubicBezTo>
                  <a:cubicBezTo>
                    <a:pt x="3" y="6"/>
                    <a:pt x="4" y="8"/>
                    <a:pt x="5" y="10"/>
                  </a:cubicBezTo>
                  <a:cubicBezTo>
                    <a:pt x="6" y="12"/>
                    <a:pt x="7" y="14"/>
                    <a:pt x="8" y="16"/>
                  </a:cubicBezTo>
                  <a:cubicBezTo>
                    <a:pt x="9" y="18"/>
                    <a:pt x="10" y="20"/>
                    <a:pt x="11" y="22"/>
                  </a:cubicBezTo>
                  <a:cubicBezTo>
                    <a:pt x="12" y="24"/>
                    <a:pt x="12" y="26"/>
                    <a:pt x="13" y="28"/>
                  </a:cubicBezTo>
                  <a:cubicBezTo>
                    <a:pt x="13" y="29"/>
                    <a:pt x="13" y="29"/>
                    <a:pt x="13" y="30"/>
                  </a:cubicBezTo>
                  <a:cubicBezTo>
                    <a:pt x="13" y="31"/>
                    <a:pt x="14" y="31"/>
                    <a:pt x="14" y="32"/>
                  </a:cubicBezTo>
                  <a:cubicBezTo>
                    <a:pt x="14" y="33"/>
                    <a:pt x="14" y="33"/>
                    <a:pt x="14" y="33"/>
                  </a:cubicBezTo>
                  <a:cubicBezTo>
                    <a:pt x="14" y="34"/>
                    <a:pt x="14" y="34"/>
                    <a:pt x="14" y="34"/>
                  </a:cubicBezTo>
                  <a:cubicBezTo>
                    <a:pt x="14" y="34"/>
                    <a:pt x="14" y="34"/>
                    <a:pt x="14" y="34"/>
                  </a:cubicBezTo>
                  <a:cubicBezTo>
                    <a:pt x="14" y="34"/>
                    <a:pt x="13" y="33"/>
                    <a:pt x="13" y="32"/>
                  </a:cubicBezTo>
                  <a:cubicBezTo>
                    <a:pt x="12" y="32"/>
                    <a:pt x="12" y="31"/>
                    <a:pt x="12" y="31"/>
                  </a:cubicBezTo>
                  <a:cubicBezTo>
                    <a:pt x="11" y="30"/>
                    <a:pt x="11" y="29"/>
                    <a:pt x="10" y="29"/>
                  </a:cubicBezTo>
                  <a:cubicBezTo>
                    <a:pt x="9" y="27"/>
                    <a:pt x="9" y="25"/>
                    <a:pt x="8" y="23"/>
                  </a:cubicBezTo>
                  <a:cubicBezTo>
                    <a:pt x="7" y="21"/>
                    <a:pt x="6" y="19"/>
                    <a:pt x="6" y="17"/>
                  </a:cubicBezTo>
                  <a:cubicBezTo>
                    <a:pt x="5" y="15"/>
                    <a:pt x="4" y="13"/>
                    <a:pt x="3" y="11"/>
                  </a:cubicBezTo>
                  <a:cubicBezTo>
                    <a:pt x="3" y="9"/>
                    <a:pt x="2" y="7"/>
                    <a:pt x="1" y="5"/>
                  </a:cubicBezTo>
                  <a:cubicBezTo>
                    <a:pt x="0" y="2"/>
                    <a:pt x="0" y="0"/>
                    <a:pt x="0" y="0"/>
                  </a:cubicBezTo>
                  <a:cubicBezTo>
                    <a:pt x="0" y="0"/>
                    <a:pt x="0" y="0"/>
                    <a:pt x="0" y="0"/>
                  </a:cubicBezTo>
                  <a:close/>
                </a:path>
              </a:pathLst>
            </a:custGeom>
            <a:solidFill>
              <a:srgbClr val="EBB98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286"/>
            <p:cNvSpPr>
              <a:spLocks/>
            </p:cNvSpPr>
            <p:nvPr/>
          </p:nvSpPr>
          <p:spPr bwMode="auto">
            <a:xfrm>
              <a:off x="7825931" y="7019049"/>
              <a:ext cx="23192" cy="57013"/>
            </a:xfrm>
            <a:custGeom>
              <a:avLst/>
              <a:gdLst>
                <a:gd name="T0" fmla="*/ 0 w 24"/>
                <a:gd name="T1" fmla="*/ 0 h 59"/>
                <a:gd name="T2" fmla="*/ 24 w 24"/>
                <a:gd name="T3" fmla="*/ 59 h 59"/>
                <a:gd name="T4" fmla="*/ 0 w 24"/>
                <a:gd name="T5" fmla="*/ 0 h 59"/>
              </a:gdLst>
              <a:ahLst/>
              <a:cxnLst>
                <a:cxn ang="0">
                  <a:pos x="T0" y="T1"/>
                </a:cxn>
                <a:cxn ang="0">
                  <a:pos x="T2" y="T3"/>
                </a:cxn>
                <a:cxn ang="0">
                  <a:pos x="T4" y="T5"/>
                </a:cxn>
              </a:cxnLst>
              <a:rect l="0" t="0" r="r" b="b"/>
              <a:pathLst>
                <a:path w="24" h="59">
                  <a:moveTo>
                    <a:pt x="0" y="0"/>
                  </a:moveTo>
                  <a:lnTo>
                    <a:pt x="24" y="59"/>
                  </a:lnTo>
                  <a:lnTo>
                    <a:pt x="0" y="0"/>
                  </a:lnTo>
                  <a:close/>
                </a:path>
              </a:pathLst>
            </a:custGeom>
            <a:solidFill>
              <a:srgbClr val="9A1E2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Line 1287"/>
            <p:cNvSpPr>
              <a:spLocks noChangeShapeType="1"/>
            </p:cNvSpPr>
            <p:nvPr/>
          </p:nvSpPr>
          <p:spPr bwMode="auto">
            <a:xfrm>
              <a:off x="7825931" y="7019049"/>
              <a:ext cx="23192" cy="5701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288"/>
            <p:cNvSpPr>
              <a:spLocks/>
            </p:cNvSpPr>
            <p:nvPr/>
          </p:nvSpPr>
          <p:spPr bwMode="auto">
            <a:xfrm>
              <a:off x="7825931" y="7019049"/>
              <a:ext cx="23192" cy="57013"/>
            </a:xfrm>
            <a:custGeom>
              <a:avLst/>
              <a:gdLst>
                <a:gd name="T0" fmla="*/ 0 w 10"/>
                <a:gd name="T1" fmla="*/ 0 h 25"/>
                <a:gd name="T2" fmla="*/ 2 w 10"/>
                <a:gd name="T3" fmla="*/ 4 h 25"/>
                <a:gd name="T4" fmla="*/ 4 w 10"/>
                <a:gd name="T5" fmla="*/ 8 h 25"/>
                <a:gd name="T6" fmla="*/ 6 w 10"/>
                <a:gd name="T7" fmla="*/ 12 h 25"/>
                <a:gd name="T8" fmla="*/ 8 w 10"/>
                <a:gd name="T9" fmla="*/ 17 h 25"/>
                <a:gd name="T10" fmla="*/ 10 w 10"/>
                <a:gd name="T11" fmla="*/ 21 h 25"/>
                <a:gd name="T12" fmla="*/ 10 w 10"/>
                <a:gd name="T13" fmla="*/ 23 h 25"/>
                <a:gd name="T14" fmla="*/ 10 w 10"/>
                <a:gd name="T15" fmla="*/ 24 h 25"/>
                <a:gd name="T16" fmla="*/ 10 w 10"/>
                <a:gd name="T17" fmla="*/ 25 h 25"/>
                <a:gd name="T18" fmla="*/ 10 w 10"/>
                <a:gd name="T19" fmla="*/ 25 h 25"/>
                <a:gd name="T20" fmla="*/ 10 w 10"/>
                <a:gd name="T21" fmla="*/ 25 h 25"/>
                <a:gd name="T22" fmla="*/ 9 w 10"/>
                <a:gd name="T23" fmla="*/ 24 h 25"/>
                <a:gd name="T24" fmla="*/ 8 w 10"/>
                <a:gd name="T25" fmla="*/ 23 h 25"/>
                <a:gd name="T26" fmla="*/ 7 w 10"/>
                <a:gd name="T27" fmla="*/ 22 h 25"/>
                <a:gd name="T28" fmla="*/ 5 w 10"/>
                <a:gd name="T29" fmla="*/ 18 h 25"/>
                <a:gd name="T30" fmla="*/ 4 w 10"/>
                <a:gd name="T31" fmla="*/ 13 h 25"/>
                <a:gd name="T32" fmla="*/ 2 w 10"/>
                <a:gd name="T33" fmla="*/ 8 h 25"/>
                <a:gd name="T34" fmla="*/ 1 w 10"/>
                <a:gd name="T35" fmla="*/ 4 h 25"/>
                <a:gd name="T36" fmla="*/ 0 w 10"/>
                <a:gd name="T37" fmla="*/ 0 h 25"/>
                <a:gd name="T38" fmla="*/ 0 w 10"/>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25">
                  <a:moveTo>
                    <a:pt x="0" y="0"/>
                  </a:moveTo>
                  <a:cubicBezTo>
                    <a:pt x="0" y="0"/>
                    <a:pt x="1" y="1"/>
                    <a:pt x="2" y="4"/>
                  </a:cubicBezTo>
                  <a:cubicBezTo>
                    <a:pt x="2" y="5"/>
                    <a:pt x="3" y="6"/>
                    <a:pt x="4" y="8"/>
                  </a:cubicBezTo>
                  <a:cubicBezTo>
                    <a:pt x="5" y="9"/>
                    <a:pt x="5" y="11"/>
                    <a:pt x="6" y="12"/>
                  </a:cubicBezTo>
                  <a:cubicBezTo>
                    <a:pt x="7" y="14"/>
                    <a:pt x="8" y="15"/>
                    <a:pt x="8" y="17"/>
                  </a:cubicBezTo>
                  <a:cubicBezTo>
                    <a:pt x="9" y="18"/>
                    <a:pt x="9" y="20"/>
                    <a:pt x="10" y="21"/>
                  </a:cubicBezTo>
                  <a:cubicBezTo>
                    <a:pt x="10" y="22"/>
                    <a:pt x="10" y="22"/>
                    <a:pt x="10" y="23"/>
                  </a:cubicBezTo>
                  <a:cubicBezTo>
                    <a:pt x="10" y="23"/>
                    <a:pt x="10" y="24"/>
                    <a:pt x="10" y="24"/>
                  </a:cubicBezTo>
                  <a:cubicBezTo>
                    <a:pt x="10" y="25"/>
                    <a:pt x="10" y="25"/>
                    <a:pt x="10" y="25"/>
                  </a:cubicBezTo>
                  <a:cubicBezTo>
                    <a:pt x="10" y="25"/>
                    <a:pt x="10" y="25"/>
                    <a:pt x="10" y="25"/>
                  </a:cubicBezTo>
                  <a:cubicBezTo>
                    <a:pt x="10" y="25"/>
                    <a:pt x="10" y="25"/>
                    <a:pt x="10" y="25"/>
                  </a:cubicBezTo>
                  <a:cubicBezTo>
                    <a:pt x="10" y="25"/>
                    <a:pt x="10" y="25"/>
                    <a:pt x="9" y="24"/>
                  </a:cubicBezTo>
                  <a:cubicBezTo>
                    <a:pt x="9" y="24"/>
                    <a:pt x="9" y="24"/>
                    <a:pt x="8" y="23"/>
                  </a:cubicBezTo>
                  <a:cubicBezTo>
                    <a:pt x="8" y="23"/>
                    <a:pt x="8" y="22"/>
                    <a:pt x="7" y="22"/>
                  </a:cubicBezTo>
                  <a:cubicBezTo>
                    <a:pt x="7" y="21"/>
                    <a:pt x="6" y="19"/>
                    <a:pt x="5" y="18"/>
                  </a:cubicBezTo>
                  <a:cubicBezTo>
                    <a:pt x="5" y="16"/>
                    <a:pt x="4" y="15"/>
                    <a:pt x="4" y="13"/>
                  </a:cubicBezTo>
                  <a:cubicBezTo>
                    <a:pt x="3" y="12"/>
                    <a:pt x="3" y="10"/>
                    <a:pt x="2" y="8"/>
                  </a:cubicBezTo>
                  <a:cubicBezTo>
                    <a:pt x="2" y="7"/>
                    <a:pt x="1" y="5"/>
                    <a:pt x="1" y="4"/>
                  </a:cubicBezTo>
                  <a:cubicBezTo>
                    <a:pt x="0" y="2"/>
                    <a:pt x="0" y="0"/>
                    <a:pt x="0" y="0"/>
                  </a:cubicBezTo>
                  <a:cubicBezTo>
                    <a:pt x="0" y="0"/>
                    <a:pt x="0" y="0"/>
                    <a:pt x="0" y="0"/>
                  </a:cubicBezTo>
                  <a:close/>
                </a:path>
              </a:pathLst>
            </a:custGeom>
            <a:solidFill>
              <a:srgbClr val="EBB98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289"/>
            <p:cNvSpPr>
              <a:spLocks/>
            </p:cNvSpPr>
            <p:nvPr/>
          </p:nvSpPr>
          <p:spPr bwMode="auto">
            <a:xfrm>
              <a:off x="7720602" y="7392051"/>
              <a:ext cx="1060060" cy="2039914"/>
            </a:xfrm>
            <a:custGeom>
              <a:avLst/>
              <a:gdLst>
                <a:gd name="T0" fmla="*/ 1097 w 1097"/>
                <a:gd name="T1" fmla="*/ 1988 h 2111"/>
                <a:gd name="T2" fmla="*/ 792 w 1097"/>
                <a:gd name="T3" fmla="*/ 2111 h 2111"/>
                <a:gd name="T4" fmla="*/ 0 w 1097"/>
                <a:gd name="T5" fmla="*/ 123 h 2111"/>
                <a:gd name="T6" fmla="*/ 305 w 1097"/>
                <a:gd name="T7" fmla="*/ 0 h 2111"/>
                <a:gd name="T8" fmla="*/ 1097 w 1097"/>
                <a:gd name="T9" fmla="*/ 1988 h 2111"/>
              </a:gdLst>
              <a:ahLst/>
              <a:cxnLst>
                <a:cxn ang="0">
                  <a:pos x="T0" y="T1"/>
                </a:cxn>
                <a:cxn ang="0">
                  <a:pos x="T2" y="T3"/>
                </a:cxn>
                <a:cxn ang="0">
                  <a:pos x="T4" y="T5"/>
                </a:cxn>
                <a:cxn ang="0">
                  <a:pos x="T6" y="T7"/>
                </a:cxn>
                <a:cxn ang="0">
                  <a:pos x="T8" y="T9"/>
                </a:cxn>
              </a:cxnLst>
              <a:rect l="0" t="0" r="r" b="b"/>
              <a:pathLst>
                <a:path w="1097" h="2111">
                  <a:moveTo>
                    <a:pt x="1097" y="1988"/>
                  </a:moveTo>
                  <a:lnTo>
                    <a:pt x="792" y="2111"/>
                  </a:lnTo>
                  <a:lnTo>
                    <a:pt x="0" y="123"/>
                  </a:lnTo>
                  <a:lnTo>
                    <a:pt x="305" y="0"/>
                  </a:lnTo>
                  <a:lnTo>
                    <a:pt x="1097" y="1988"/>
                  </a:lnTo>
                  <a:close/>
                </a:path>
              </a:pathLst>
            </a:custGeom>
            <a:solidFill>
              <a:srgbClr val="C2D5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290"/>
            <p:cNvSpPr>
              <a:spLocks/>
            </p:cNvSpPr>
            <p:nvPr/>
          </p:nvSpPr>
          <p:spPr bwMode="auto">
            <a:xfrm>
              <a:off x="4310437" y="7645229"/>
              <a:ext cx="171040" cy="404891"/>
            </a:xfrm>
            <a:custGeom>
              <a:avLst/>
              <a:gdLst>
                <a:gd name="T0" fmla="*/ 108 w 177"/>
                <a:gd name="T1" fmla="*/ 419 h 419"/>
                <a:gd name="T2" fmla="*/ 0 w 177"/>
                <a:gd name="T3" fmla="*/ 400 h 419"/>
                <a:gd name="T4" fmla="*/ 68 w 177"/>
                <a:gd name="T5" fmla="*/ 0 h 419"/>
                <a:gd name="T6" fmla="*/ 177 w 177"/>
                <a:gd name="T7" fmla="*/ 19 h 419"/>
                <a:gd name="T8" fmla="*/ 108 w 177"/>
                <a:gd name="T9" fmla="*/ 419 h 419"/>
              </a:gdLst>
              <a:ahLst/>
              <a:cxnLst>
                <a:cxn ang="0">
                  <a:pos x="T0" y="T1"/>
                </a:cxn>
                <a:cxn ang="0">
                  <a:pos x="T2" y="T3"/>
                </a:cxn>
                <a:cxn ang="0">
                  <a:pos x="T4" y="T5"/>
                </a:cxn>
                <a:cxn ang="0">
                  <a:pos x="T6" y="T7"/>
                </a:cxn>
                <a:cxn ang="0">
                  <a:pos x="T8" y="T9"/>
                </a:cxn>
              </a:cxnLst>
              <a:rect l="0" t="0" r="r" b="b"/>
              <a:pathLst>
                <a:path w="177" h="419">
                  <a:moveTo>
                    <a:pt x="108" y="419"/>
                  </a:moveTo>
                  <a:lnTo>
                    <a:pt x="0" y="400"/>
                  </a:lnTo>
                  <a:lnTo>
                    <a:pt x="68" y="0"/>
                  </a:lnTo>
                  <a:lnTo>
                    <a:pt x="177" y="19"/>
                  </a:lnTo>
                  <a:lnTo>
                    <a:pt x="108" y="419"/>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291"/>
            <p:cNvSpPr>
              <a:spLocks/>
            </p:cNvSpPr>
            <p:nvPr/>
          </p:nvSpPr>
          <p:spPr bwMode="auto">
            <a:xfrm>
              <a:off x="4372282" y="7594980"/>
              <a:ext cx="115959" cy="123690"/>
            </a:xfrm>
            <a:custGeom>
              <a:avLst/>
              <a:gdLst>
                <a:gd name="T0" fmla="*/ 48 w 51"/>
                <a:gd name="T1" fmla="*/ 31 h 54"/>
                <a:gd name="T2" fmla="*/ 21 w 51"/>
                <a:gd name="T3" fmla="*/ 52 h 54"/>
                <a:gd name="T4" fmla="*/ 2 w 51"/>
                <a:gd name="T5" fmla="*/ 23 h 54"/>
                <a:gd name="T6" fmla="*/ 29 w 51"/>
                <a:gd name="T7" fmla="*/ 3 h 54"/>
                <a:gd name="T8" fmla="*/ 48 w 51"/>
                <a:gd name="T9" fmla="*/ 31 h 54"/>
              </a:gdLst>
              <a:ahLst/>
              <a:cxnLst>
                <a:cxn ang="0">
                  <a:pos x="T0" y="T1"/>
                </a:cxn>
                <a:cxn ang="0">
                  <a:pos x="T2" y="T3"/>
                </a:cxn>
                <a:cxn ang="0">
                  <a:pos x="T4" y="T5"/>
                </a:cxn>
                <a:cxn ang="0">
                  <a:pos x="T6" y="T7"/>
                </a:cxn>
                <a:cxn ang="0">
                  <a:pos x="T8" y="T9"/>
                </a:cxn>
              </a:cxnLst>
              <a:rect l="0" t="0" r="r" b="b"/>
              <a:pathLst>
                <a:path w="51" h="54">
                  <a:moveTo>
                    <a:pt x="48" y="31"/>
                  </a:moveTo>
                  <a:cubicBezTo>
                    <a:pt x="46" y="45"/>
                    <a:pt x="34" y="54"/>
                    <a:pt x="21" y="52"/>
                  </a:cubicBezTo>
                  <a:cubicBezTo>
                    <a:pt x="8" y="49"/>
                    <a:pt x="0" y="37"/>
                    <a:pt x="2" y="23"/>
                  </a:cubicBezTo>
                  <a:cubicBezTo>
                    <a:pt x="4" y="10"/>
                    <a:pt x="17" y="0"/>
                    <a:pt x="29" y="3"/>
                  </a:cubicBezTo>
                  <a:cubicBezTo>
                    <a:pt x="42" y="5"/>
                    <a:pt x="51" y="18"/>
                    <a:pt x="48" y="31"/>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292"/>
            <p:cNvSpPr>
              <a:spLocks/>
            </p:cNvSpPr>
            <p:nvPr/>
          </p:nvSpPr>
          <p:spPr bwMode="auto">
            <a:xfrm>
              <a:off x="4385810" y="7606576"/>
              <a:ext cx="90835" cy="73441"/>
            </a:xfrm>
            <a:custGeom>
              <a:avLst/>
              <a:gdLst>
                <a:gd name="T0" fmla="*/ 18 w 40"/>
                <a:gd name="T1" fmla="*/ 30 h 32"/>
                <a:gd name="T2" fmla="*/ 2 w 40"/>
                <a:gd name="T3" fmla="*/ 13 h 32"/>
                <a:gd name="T4" fmla="*/ 23 w 40"/>
                <a:gd name="T5" fmla="*/ 2 h 32"/>
                <a:gd name="T6" fmla="*/ 39 w 40"/>
                <a:gd name="T7" fmla="*/ 19 h 32"/>
                <a:gd name="T8" fmla="*/ 18 w 40"/>
                <a:gd name="T9" fmla="*/ 30 h 32"/>
              </a:gdLst>
              <a:ahLst/>
              <a:cxnLst>
                <a:cxn ang="0">
                  <a:pos x="T0" y="T1"/>
                </a:cxn>
                <a:cxn ang="0">
                  <a:pos x="T2" y="T3"/>
                </a:cxn>
                <a:cxn ang="0">
                  <a:pos x="T4" y="T5"/>
                </a:cxn>
                <a:cxn ang="0">
                  <a:pos x="T6" y="T7"/>
                </a:cxn>
                <a:cxn ang="0">
                  <a:pos x="T8" y="T9"/>
                </a:cxn>
              </a:cxnLst>
              <a:rect l="0" t="0" r="r" b="b"/>
              <a:pathLst>
                <a:path w="40" h="32">
                  <a:moveTo>
                    <a:pt x="18" y="30"/>
                  </a:moveTo>
                  <a:cubicBezTo>
                    <a:pt x="8" y="29"/>
                    <a:pt x="0" y="21"/>
                    <a:pt x="2" y="13"/>
                  </a:cubicBezTo>
                  <a:cubicBezTo>
                    <a:pt x="3" y="5"/>
                    <a:pt x="12" y="0"/>
                    <a:pt x="23" y="2"/>
                  </a:cubicBezTo>
                  <a:cubicBezTo>
                    <a:pt x="33" y="3"/>
                    <a:pt x="40" y="11"/>
                    <a:pt x="39" y="19"/>
                  </a:cubicBezTo>
                  <a:cubicBezTo>
                    <a:pt x="38" y="27"/>
                    <a:pt x="28" y="32"/>
                    <a:pt x="18" y="30"/>
                  </a:cubicBez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293"/>
            <p:cNvSpPr>
              <a:spLocks/>
            </p:cNvSpPr>
            <p:nvPr/>
          </p:nvSpPr>
          <p:spPr bwMode="auto">
            <a:xfrm>
              <a:off x="4410935" y="7618172"/>
              <a:ext cx="196164" cy="484129"/>
            </a:xfrm>
            <a:custGeom>
              <a:avLst/>
              <a:gdLst>
                <a:gd name="T0" fmla="*/ 120 w 203"/>
                <a:gd name="T1" fmla="*/ 501 h 501"/>
                <a:gd name="T2" fmla="*/ 0 w 203"/>
                <a:gd name="T3" fmla="*/ 480 h 501"/>
                <a:gd name="T4" fmla="*/ 80 w 203"/>
                <a:gd name="T5" fmla="*/ 0 h 501"/>
                <a:gd name="T6" fmla="*/ 203 w 203"/>
                <a:gd name="T7" fmla="*/ 21 h 501"/>
                <a:gd name="T8" fmla="*/ 120 w 203"/>
                <a:gd name="T9" fmla="*/ 501 h 501"/>
              </a:gdLst>
              <a:ahLst/>
              <a:cxnLst>
                <a:cxn ang="0">
                  <a:pos x="T0" y="T1"/>
                </a:cxn>
                <a:cxn ang="0">
                  <a:pos x="T2" y="T3"/>
                </a:cxn>
                <a:cxn ang="0">
                  <a:pos x="T4" y="T5"/>
                </a:cxn>
                <a:cxn ang="0">
                  <a:pos x="T6" y="T7"/>
                </a:cxn>
                <a:cxn ang="0">
                  <a:pos x="T8" y="T9"/>
                </a:cxn>
              </a:cxnLst>
              <a:rect l="0" t="0" r="r" b="b"/>
              <a:pathLst>
                <a:path w="203" h="501">
                  <a:moveTo>
                    <a:pt x="120" y="501"/>
                  </a:moveTo>
                  <a:lnTo>
                    <a:pt x="0" y="480"/>
                  </a:lnTo>
                  <a:lnTo>
                    <a:pt x="80" y="0"/>
                  </a:lnTo>
                  <a:lnTo>
                    <a:pt x="203" y="21"/>
                  </a:lnTo>
                  <a:lnTo>
                    <a:pt x="120" y="501"/>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294"/>
            <p:cNvSpPr>
              <a:spLocks/>
            </p:cNvSpPr>
            <p:nvPr/>
          </p:nvSpPr>
          <p:spPr bwMode="auto">
            <a:xfrm>
              <a:off x="4483409" y="7565024"/>
              <a:ext cx="128521" cy="128521"/>
            </a:xfrm>
            <a:custGeom>
              <a:avLst/>
              <a:gdLst>
                <a:gd name="T0" fmla="*/ 54 w 56"/>
                <a:gd name="T1" fmla="*/ 32 h 56"/>
                <a:gd name="T2" fmla="*/ 24 w 56"/>
                <a:gd name="T3" fmla="*/ 53 h 56"/>
                <a:gd name="T4" fmla="*/ 2 w 56"/>
                <a:gd name="T5" fmla="*/ 23 h 56"/>
                <a:gd name="T6" fmla="*/ 33 w 56"/>
                <a:gd name="T7" fmla="*/ 2 h 56"/>
                <a:gd name="T8" fmla="*/ 54 w 56"/>
                <a:gd name="T9" fmla="*/ 32 h 56"/>
              </a:gdLst>
              <a:ahLst/>
              <a:cxnLst>
                <a:cxn ang="0">
                  <a:pos x="T0" y="T1"/>
                </a:cxn>
                <a:cxn ang="0">
                  <a:pos x="T2" y="T3"/>
                </a:cxn>
                <a:cxn ang="0">
                  <a:pos x="T4" y="T5"/>
                </a:cxn>
                <a:cxn ang="0">
                  <a:pos x="T6" y="T7"/>
                </a:cxn>
                <a:cxn ang="0">
                  <a:pos x="T8" y="T9"/>
                </a:cxn>
              </a:cxnLst>
              <a:rect l="0" t="0" r="r" b="b"/>
              <a:pathLst>
                <a:path w="56" h="56">
                  <a:moveTo>
                    <a:pt x="54" y="32"/>
                  </a:moveTo>
                  <a:cubicBezTo>
                    <a:pt x="51" y="46"/>
                    <a:pt x="38" y="56"/>
                    <a:pt x="24" y="53"/>
                  </a:cubicBezTo>
                  <a:cubicBezTo>
                    <a:pt x="10" y="51"/>
                    <a:pt x="0" y="38"/>
                    <a:pt x="2" y="23"/>
                  </a:cubicBezTo>
                  <a:cubicBezTo>
                    <a:pt x="5" y="9"/>
                    <a:pt x="18" y="0"/>
                    <a:pt x="33" y="2"/>
                  </a:cubicBezTo>
                  <a:cubicBezTo>
                    <a:pt x="47" y="4"/>
                    <a:pt x="56" y="18"/>
                    <a:pt x="54" y="32"/>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295"/>
            <p:cNvSpPr>
              <a:spLocks/>
            </p:cNvSpPr>
            <p:nvPr/>
          </p:nvSpPr>
          <p:spPr bwMode="auto">
            <a:xfrm>
              <a:off x="4524961" y="7672286"/>
              <a:ext cx="180703" cy="448375"/>
            </a:xfrm>
            <a:custGeom>
              <a:avLst/>
              <a:gdLst>
                <a:gd name="T0" fmla="*/ 111 w 187"/>
                <a:gd name="T1" fmla="*/ 464 h 464"/>
                <a:gd name="T2" fmla="*/ 0 w 187"/>
                <a:gd name="T3" fmla="*/ 445 h 464"/>
                <a:gd name="T4" fmla="*/ 78 w 187"/>
                <a:gd name="T5" fmla="*/ 0 h 464"/>
                <a:gd name="T6" fmla="*/ 187 w 187"/>
                <a:gd name="T7" fmla="*/ 19 h 464"/>
                <a:gd name="T8" fmla="*/ 111 w 187"/>
                <a:gd name="T9" fmla="*/ 464 h 464"/>
              </a:gdLst>
              <a:ahLst/>
              <a:cxnLst>
                <a:cxn ang="0">
                  <a:pos x="T0" y="T1"/>
                </a:cxn>
                <a:cxn ang="0">
                  <a:pos x="T2" y="T3"/>
                </a:cxn>
                <a:cxn ang="0">
                  <a:pos x="T4" y="T5"/>
                </a:cxn>
                <a:cxn ang="0">
                  <a:pos x="T6" y="T7"/>
                </a:cxn>
                <a:cxn ang="0">
                  <a:pos x="T8" y="T9"/>
                </a:cxn>
              </a:cxnLst>
              <a:rect l="0" t="0" r="r" b="b"/>
              <a:pathLst>
                <a:path w="187" h="464">
                  <a:moveTo>
                    <a:pt x="111" y="464"/>
                  </a:moveTo>
                  <a:lnTo>
                    <a:pt x="0" y="445"/>
                  </a:lnTo>
                  <a:lnTo>
                    <a:pt x="78" y="0"/>
                  </a:lnTo>
                  <a:lnTo>
                    <a:pt x="187" y="19"/>
                  </a:lnTo>
                  <a:lnTo>
                    <a:pt x="111" y="464"/>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296"/>
            <p:cNvSpPr>
              <a:spLocks/>
            </p:cNvSpPr>
            <p:nvPr/>
          </p:nvSpPr>
          <p:spPr bwMode="auto">
            <a:xfrm>
              <a:off x="4593571" y="7624936"/>
              <a:ext cx="118858" cy="115959"/>
            </a:xfrm>
            <a:custGeom>
              <a:avLst/>
              <a:gdLst>
                <a:gd name="T0" fmla="*/ 49 w 52"/>
                <a:gd name="T1" fmla="*/ 29 h 51"/>
                <a:gd name="T2" fmla="*/ 22 w 52"/>
                <a:gd name="T3" fmla="*/ 49 h 51"/>
                <a:gd name="T4" fmla="*/ 3 w 52"/>
                <a:gd name="T5" fmla="*/ 21 h 51"/>
                <a:gd name="T6" fmla="*/ 30 w 52"/>
                <a:gd name="T7" fmla="*/ 2 h 51"/>
                <a:gd name="T8" fmla="*/ 49 w 52"/>
                <a:gd name="T9" fmla="*/ 29 h 51"/>
              </a:gdLst>
              <a:ahLst/>
              <a:cxnLst>
                <a:cxn ang="0">
                  <a:pos x="T0" y="T1"/>
                </a:cxn>
                <a:cxn ang="0">
                  <a:pos x="T2" y="T3"/>
                </a:cxn>
                <a:cxn ang="0">
                  <a:pos x="T4" y="T5"/>
                </a:cxn>
                <a:cxn ang="0">
                  <a:pos x="T6" y="T7"/>
                </a:cxn>
                <a:cxn ang="0">
                  <a:pos x="T8" y="T9"/>
                </a:cxn>
              </a:cxnLst>
              <a:rect l="0" t="0" r="r" b="b"/>
              <a:pathLst>
                <a:path w="52" h="51">
                  <a:moveTo>
                    <a:pt x="49" y="29"/>
                  </a:moveTo>
                  <a:cubicBezTo>
                    <a:pt x="47" y="42"/>
                    <a:pt x="35" y="51"/>
                    <a:pt x="22" y="49"/>
                  </a:cubicBezTo>
                  <a:cubicBezTo>
                    <a:pt x="9" y="46"/>
                    <a:pt x="0" y="34"/>
                    <a:pt x="3" y="21"/>
                  </a:cubicBezTo>
                  <a:cubicBezTo>
                    <a:pt x="5" y="8"/>
                    <a:pt x="17" y="0"/>
                    <a:pt x="30" y="2"/>
                  </a:cubicBezTo>
                  <a:cubicBezTo>
                    <a:pt x="43" y="4"/>
                    <a:pt x="52" y="16"/>
                    <a:pt x="49" y="29"/>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97"/>
            <p:cNvSpPr>
              <a:spLocks/>
            </p:cNvSpPr>
            <p:nvPr/>
          </p:nvSpPr>
          <p:spPr bwMode="auto">
            <a:xfrm>
              <a:off x="4630291" y="7791144"/>
              <a:ext cx="152680" cy="344978"/>
            </a:xfrm>
            <a:custGeom>
              <a:avLst/>
              <a:gdLst>
                <a:gd name="T0" fmla="*/ 99 w 158"/>
                <a:gd name="T1" fmla="*/ 357 h 357"/>
                <a:gd name="T2" fmla="*/ 0 w 158"/>
                <a:gd name="T3" fmla="*/ 341 h 357"/>
                <a:gd name="T4" fmla="*/ 59 w 158"/>
                <a:gd name="T5" fmla="*/ 0 h 357"/>
                <a:gd name="T6" fmla="*/ 158 w 158"/>
                <a:gd name="T7" fmla="*/ 17 h 357"/>
                <a:gd name="T8" fmla="*/ 99 w 158"/>
                <a:gd name="T9" fmla="*/ 357 h 357"/>
              </a:gdLst>
              <a:ahLst/>
              <a:cxnLst>
                <a:cxn ang="0">
                  <a:pos x="T0" y="T1"/>
                </a:cxn>
                <a:cxn ang="0">
                  <a:pos x="T2" y="T3"/>
                </a:cxn>
                <a:cxn ang="0">
                  <a:pos x="T4" y="T5"/>
                </a:cxn>
                <a:cxn ang="0">
                  <a:pos x="T6" y="T7"/>
                </a:cxn>
                <a:cxn ang="0">
                  <a:pos x="T8" y="T9"/>
                </a:cxn>
              </a:cxnLst>
              <a:rect l="0" t="0" r="r" b="b"/>
              <a:pathLst>
                <a:path w="158" h="357">
                  <a:moveTo>
                    <a:pt x="99" y="357"/>
                  </a:moveTo>
                  <a:lnTo>
                    <a:pt x="0" y="341"/>
                  </a:lnTo>
                  <a:lnTo>
                    <a:pt x="59" y="0"/>
                  </a:lnTo>
                  <a:lnTo>
                    <a:pt x="158" y="17"/>
                  </a:lnTo>
                  <a:lnTo>
                    <a:pt x="99" y="357"/>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98"/>
            <p:cNvSpPr>
              <a:spLocks/>
            </p:cNvSpPr>
            <p:nvPr/>
          </p:nvSpPr>
          <p:spPr bwMode="auto">
            <a:xfrm>
              <a:off x="4682473" y="7748626"/>
              <a:ext cx="105330" cy="104363"/>
            </a:xfrm>
            <a:custGeom>
              <a:avLst/>
              <a:gdLst>
                <a:gd name="T0" fmla="*/ 44 w 46"/>
                <a:gd name="T1" fmla="*/ 26 h 46"/>
                <a:gd name="T2" fmla="*/ 19 w 46"/>
                <a:gd name="T3" fmla="*/ 44 h 46"/>
                <a:gd name="T4" fmla="*/ 2 w 46"/>
                <a:gd name="T5" fmla="*/ 19 h 46"/>
                <a:gd name="T6" fmla="*/ 27 w 46"/>
                <a:gd name="T7" fmla="*/ 2 h 46"/>
                <a:gd name="T8" fmla="*/ 44 w 46"/>
                <a:gd name="T9" fmla="*/ 26 h 46"/>
              </a:gdLst>
              <a:ahLst/>
              <a:cxnLst>
                <a:cxn ang="0">
                  <a:pos x="T0" y="T1"/>
                </a:cxn>
                <a:cxn ang="0">
                  <a:pos x="T2" y="T3"/>
                </a:cxn>
                <a:cxn ang="0">
                  <a:pos x="T4" y="T5"/>
                </a:cxn>
                <a:cxn ang="0">
                  <a:pos x="T6" y="T7"/>
                </a:cxn>
                <a:cxn ang="0">
                  <a:pos x="T8" y="T9"/>
                </a:cxn>
              </a:cxnLst>
              <a:rect l="0" t="0" r="r" b="b"/>
              <a:pathLst>
                <a:path w="46" h="46">
                  <a:moveTo>
                    <a:pt x="44" y="26"/>
                  </a:moveTo>
                  <a:cubicBezTo>
                    <a:pt x="42" y="38"/>
                    <a:pt x="31" y="46"/>
                    <a:pt x="19" y="44"/>
                  </a:cubicBezTo>
                  <a:cubicBezTo>
                    <a:pt x="8" y="42"/>
                    <a:pt x="0" y="31"/>
                    <a:pt x="2" y="19"/>
                  </a:cubicBezTo>
                  <a:cubicBezTo>
                    <a:pt x="4" y="8"/>
                    <a:pt x="15" y="0"/>
                    <a:pt x="27" y="2"/>
                  </a:cubicBezTo>
                  <a:cubicBezTo>
                    <a:pt x="38" y="4"/>
                    <a:pt x="46" y="15"/>
                    <a:pt x="44" y="26"/>
                  </a:cubicBez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99"/>
            <p:cNvSpPr>
              <a:spLocks/>
            </p:cNvSpPr>
            <p:nvPr/>
          </p:nvSpPr>
          <p:spPr bwMode="auto">
            <a:xfrm>
              <a:off x="4287245" y="7990207"/>
              <a:ext cx="41552" cy="48316"/>
            </a:xfrm>
            <a:custGeom>
              <a:avLst/>
              <a:gdLst>
                <a:gd name="T0" fmla="*/ 21 w 43"/>
                <a:gd name="T1" fmla="*/ 0 h 50"/>
                <a:gd name="T2" fmla="*/ 43 w 43"/>
                <a:gd name="T3" fmla="*/ 45 h 50"/>
                <a:gd name="T4" fmla="*/ 24 w 43"/>
                <a:gd name="T5" fmla="*/ 50 h 50"/>
                <a:gd name="T6" fmla="*/ 0 w 43"/>
                <a:gd name="T7" fmla="*/ 43 h 50"/>
                <a:gd name="T8" fmla="*/ 2 w 43"/>
                <a:gd name="T9" fmla="*/ 24 h 50"/>
                <a:gd name="T10" fmla="*/ 21 w 43"/>
                <a:gd name="T11" fmla="*/ 0 h 50"/>
              </a:gdLst>
              <a:ahLst/>
              <a:cxnLst>
                <a:cxn ang="0">
                  <a:pos x="T0" y="T1"/>
                </a:cxn>
                <a:cxn ang="0">
                  <a:pos x="T2" y="T3"/>
                </a:cxn>
                <a:cxn ang="0">
                  <a:pos x="T4" y="T5"/>
                </a:cxn>
                <a:cxn ang="0">
                  <a:pos x="T6" y="T7"/>
                </a:cxn>
                <a:cxn ang="0">
                  <a:pos x="T8" y="T9"/>
                </a:cxn>
                <a:cxn ang="0">
                  <a:pos x="T10" y="T11"/>
                </a:cxn>
              </a:cxnLst>
              <a:rect l="0" t="0" r="r" b="b"/>
              <a:pathLst>
                <a:path w="43" h="50">
                  <a:moveTo>
                    <a:pt x="21" y="0"/>
                  </a:moveTo>
                  <a:lnTo>
                    <a:pt x="43" y="45"/>
                  </a:lnTo>
                  <a:lnTo>
                    <a:pt x="24" y="50"/>
                  </a:lnTo>
                  <a:lnTo>
                    <a:pt x="0" y="43"/>
                  </a:lnTo>
                  <a:lnTo>
                    <a:pt x="2" y="24"/>
                  </a:lnTo>
                  <a:lnTo>
                    <a:pt x="21" y="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300"/>
            <p:cNvSpPr>
              <a:spLocks/>
            </p:cNvSpPr>
            <p:nvPr/>
          </p:nvSpPr>
          <p:spPr bwMode="auto">
            <a:xfrm>
              <a:off x="4166454" y="7855888"/>
              <a:ext cx="141084" cy="362372"/>
            </a:xfrm>
            <a:custGeom>
              <a:avLst/>
              <a:gdLst>
                <a:gd name="T0" fmla="*/ 10 w 62"/>
                <a:gd name="T1" fmla="*/ 50 h 159"/>
                <a:gd name="T2" fmla="*/ 1 w 62"/>
                <a:gd name="T3" fmla="*/ 22 h 159"/>
                <a:gd name="T4" fmla="*/ 18 w 62"/>
                <a:gd name="T5" fmla="*/ 3 h 159"/>
                <a:gd name="T6" fmla="*/ 46 w 62"/>
                <a:gd name="T7" fmla="*/ 19 h 159"/>
                <a:gd name="T8" fmla="*/ 62 w 62"/>
                <a:gd name="T9" fmla="*/ 61 h 159"/>
                <a:gd name="T10" fmla="*/ 49 w 62"/>
                <a:gd name="T11" fmla="*/ 159 h 159"/>
                <a:gd name="T12" fmla="*/ 10 w 62"/>
                <a:gd name="T13" fmla="*/ 50 h 159"/>
              </a:gdLst>
              <a:ahLst/>
              <a:cxnLst>
                <a:cxn ang="0">
                  <a:pos x="T0" y="T1"/>
                </a:cxn>
                <a:cxn ang="0">
                  <a:pos x="T2" y="T3"/>
                </a:cxn>
                <a:cxn ang="0">
                  <a:pos x="T4" y="T5"/>
                </a:cxn>
                <a:cxn ang="0">
                  <a:pos x="T6" y="T7"/>
                </a:cxn>
                <a:cxn ang="0">
                  <a:pos x="T8" y="T9"/>
                </a:cxn>
                <a:cxn ang="0">
                  <a:pos x="T10" y="T11"/>
                </a:cxn>
                <a:cxn ang="0">
                  <a:pos x="T12" y="T13"/>
                </a:cxn>
              </a:cxnLst>
              <a:rect l="0" t="0" r="r" b="b"/>
              <a:pathLst>
                <a:path w="62" h="159">
                  <a:moveTo>
                    <a:pt x="10" y="50"/>
                  </a:moveTo>
                  <a:cubicBezTo>
                    <a:pt x="1" y="22"/>
                    <a:pt x="1" y="22"/>
                    <a:pt x="1" y="22"/>
                  </a:cubicBezTo>
                  <a:cubicBezTo>
                    <a:pt x="1" y="22"/>
                    <a:pt x="0" y="8"/>
                    <a:pt x="18" y="3"/>
                  </a:cubicBezTo>
                  <a:cubicBezTo>
                    <a:pt x="18" y="3"/>
                    <a:pt x="35" y="0"/>
                    <a:pt x="46" y="19"/>
                  </a:cubicBezTo>
                  <a:cubicBezTo>
                    <a:pt x="62" y="61"/>
                    <a:pt x="62" y="61"/>
                    <a:pt x="62" y="61"/>
                  </a:cubicBezTo>
                  <a:cubicBezTo>
                    <a:pt x="49" y="159"/>
                    <a:pt x="49" y="159"/>
                    <a:pt x="49" y="159"/>
                  </a:cubicBezTo>
                  <a:lnTo>
                    <a:pt x="10" y="5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1"/>
            <p:cNvSpPr>
              <a:spLocks/>
            </p:cNvSpPr>
            <p:nvPr/>
          </p:nvSpPr>
          <p:spPr bwMode="auto">
            <a:xfrm>
              <a:off x="4175151" y="7874248"/>
              <a:ext cx="57013" cy="100498"/>
            </a:xfrm>
            <a:custGeom>
              <a:avLst/>
              <a:gdLst>
                <a:gd name="T0" fmla="*/ 0 w 25"/>
                <a:gd name="T1" fmla="*/ 14 h 44"/>
                <a:gd name="T2" fmla="*/ 12 w 25"/>
                <a:gd name="T3" fmla="*/ 3 h 44"/>
                <a:gd name="T4" fmla="*/ 25 w 25"/>
                <a:gd name="T5" fmla="*/ 29 h 44"/>
                <a:gd name="T6" fmla="*/ 14 w 25"/>
                <a:gd name="T7" fmla="*/ 44 h 44"/>
                <a:gd name="T8" fmla="*/ 9 w 25"/>
                <a:gd name="T9" fmla="*/ 43 h 44"/>
                <a:gd name="T10" fmla="*/ 0 w 25"/>
                <a:gd name="T11" fmla="*/ 14 h 44"/>
              </a:gdLst>
              <a:ahLst/>
              <a:cxnLst>
                <a:cxn ang="0">
                  <a:pos x="T0" y="T1"/>
                </a:cxn>
                <a:cxn ang="0">
                  <a:pos x="T2" y="T3"/>
                </a:cxn>
                <a:cxn ang="0">
                  <a:pos x="T4" y="T5"/>
                </a:cxn>
                <a:cxn ang="0">
                  <a:pos x="T6" y="T7"/>
                </a:cxn>
                <a:cxn ang="0">
                  <a:pos x="T8" y="T9"/>
                </a:cxn>
                <a:cxn ang="0">
                  <a:pos x="T10" y="T11"/>
                </a:cxn>
              </a:cxnLst>
              <a:rect l="0" t="0" r="r" b="b"/>
              <a:pathLst>
                <a:path w="25" h="44">
                  <a:moveTo>
                    <a:pt x="0" y="14"/>
                  </a:moveTo>
                  <a:cubicBezTo>
                    <a:pt x="0" y="14"/>
                    <a:pt x="1" y="0"/>
                    <a:pt x="12" y="3"/>
                  </a:cubicBezTo>
                  <a:cubicBezTo>
                    <a:pt x="12" y="3"/>
                    <a:pt x="18" y="5"/>
                    <a:pt x="25" y="29"/>
                  </a:cubicBezTo>
                  <a:cubicBezTo>
                    <a:pt x="25" y="29"/>
                    <a:pt x="25" y="42"/>
                    <a:pt x="14" y="44"/>
                  </a:cubicBezTo>
                  <a:cubicBezTo>
                    <a:pt x="9" y="43"/>
                    <a:pt x="9" y="43"/>
                    <a:pt x="9" y="43"/>
                  </a:cubicBezTo>
                  <a:lnTo>
                    <a:pt x="0" y="14"/>
                  </a:ln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02"/>
            <p:cNvSpPr>
              <a:spLocks/>
            </p:cNvSpPr>
            <p:nvPr/>
          </p:nvSpPr>
          <p:spPr bwMode="auto">
            <a:xfrm>
              <a:off x="4257289" y="8020163"/>
              <a:ext cx="475432" cy="326618"/>
            </a:xfrm>
            <a:custGeom>
              <a:avLst/>
              <a:gdLst>
                <a:gd name="T0" fmla="*/ 19 w 208"/>
                <a:gd name="T1" fmla="*/ 0 h 143"/>
                <a:gd name="T2" fmla="*/ 8 w 208"/>
                <a:gd name="T3" fmla="*/ 61 h 143"/>
                <a:gd name="T4" fmla="*/ 0 w 208"/>
                <a:gd name="T5" fmla="*/ 59 h 143"/>
                <a:gd name="T6" fmla="*/ 9 w 208"/>
                <a:gd name="T7" fmla="*/ 75 h 143"/>
                <a:gd name="T8" fmla="*/ 8 w 208"/>
                <a:gd name="T9" fmla="*/ 84 h 143"/>
                <a:gd name="T10" fmla="*/ 56 w 208"/>
                <a:gd name="T11" fmla="*/ 121 h 143"/>
                <a:gd name="T12" fmla="*/ 56 w 208"/>
                <a:gd name="T13" fmla="*/ 121 h 143"/>
                <a:gd name="T14" fmla="*/ 69 w 208"/>
                <a:gd name="T15" fmla="*/ 124 h 143"/>
                <a:gd name="T16" fmla="*/ 132 w 208"/>
                <a:gd name="T17" fmla="*/ 135 h 143"/>
                <a:gd name="T18" fmla="*/ 196 w 208"/>
                <a:gd name="T19" fmla="*/ 102 h 143"/>
                <a:gd name="T20" fmla="*/ 197 w 208"/>
                <a:gd name="T21" fmla="*/ 96 h 143"/>
                <a:gd name="T22" fmla="*/ 208 w 208"/>
                <a:gd name="T23" fmla="*/ 33 h 143"/>
                <a:gd name="T24" fmla="*/ 19 w 208"/>
                <a:gd name="T2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43">
                  <a:moveTo>
                    <a:pt x="19" y="0"/>
                  </a:moveTo>
                  <a:cubicBezTo>
                    <a:pt x="8" y="61"/>
                    <a:pt x="8" y="61"/>
                    <a:pt x="8" y="61"/>
                  </a:cubicBezTo>
                  <a:cubicBezTo>
                    <a:pt x="0" y="59"/>
                    <a:pt x="0" y="59"/>
                    <a:pt x="0" y="59"/>
                  </a:cubicBezTo>
                  <a:cubicBezTo>
                    <a:pt x="0" y="59"/>
                    <a:pt x="3" y="66"/>
                    <a:pt x="9" y="75"/>
                  </a:cubicBezTo>
                  <a:cubicBezTo>
                    <a:pt x="8" y="84"/>
                    <a:pt x="8" y="84"/>
                    <a:pt x="8" y="84"/>
                  </a:cubicBezTo>
                  <a:cubicBezTo>
                    <a:pt x="8" y="84"/>
                    <a:pt x="14" y="112"/>
                    <a:pt x="56" y="121"/>
                  </a:cubicBezTo>
                  <a:cubicBezTo>
                    <a:pt x="56" y="121"/>
                    <a:pt x="56" y="121"/>
                    <a:pt x="56" y="121"/>
                  </a:cubicBezTo>
                  <a:cubicBezTo>
                    <a:pt x="60" y="122"/>
                    <a:pt x="64" y="124"/>
                    <a:pt x="69" y="124"/>
                  </a:cubicBezTo>
                  <a:cubicBezTo>
                    <a:pt x="132" y="135"/>
                    <a:pt x="132" y="135"/>
                    <a:pt x="132" y="135"/>
                  </a:cubicBezTo>
                  <a:cubicBezTo>
                    <a:pt x="132" y="135"/>
                    <a:pt x="179" y="143"/>
                    <a:pt x="196" y="102"/>
                  </a:cubicBezTo>
                  <a:cubicBezTo>
                    <a:pt x="197" y="96"/>
                    <a:pt x="197" y="96"/>
                    <a:pt x="197" y="96"/>
                  </a:cubicBezTo>
                  <a:cubicBezTo>
                    <a:pt x="208" y="33"/>
                    <a:pt x="208" y="33"/>
                    <a:pt x="208" y="33"/>
                  </a:cubicBezTo>
                  <a:lnTo>
                    <a:pt x="19" y="0"/>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03"/>
            <p:cNvSpPr>
              <a:spLocks/>
            </p:cNvSpPr>
            <p:nvPr/>
          </p:nvSpPr>
          <p:spPr bwMode="auto">
            <a:xfrm>
              <a:off x="4285312" y="8234688"/>
              <a:ext cx="333382" cy="452241"/>
            </a:xfrm>
            <a:custGeom>
              <a:avLst/>
              <a:gdLst>
                <a:gd name="T0" fmla="*/ 274 w 345"/>
                <a:gd name="T1" fmla="*/ 468 h 468"/>
                <a:gd name="T2" fmla="*/ 0 w 345"/>
                <a:gd name="T3" fmla="*/ 421 h 468"/>
                <a:gd name="T4" fmla="*/ 73 w 345"/>
                <a:gd name="T5" fmla="*/ 0 h 468"/>
                <a:gd name="T6" fmla="*/ 345 w 345"/>
                <a:gd name="T7" fmla="*/ 47 h 468"/>
                <a:gd name="T8" fmla="*/ 274 w 345"/>
                <a:gd name="T9" fmla="*/ 468 h 468"/>
              </a:gdLst>
              <a:ahLst/>
              <a:cxnLst>
                <a:cxn ang="0">
                  <a:pos x="T0" y="T1"/>
                </a:cxn>
                <a:cxn ang="0">
                  <a:pos x="T2" y="T3"/>
                </a:cxn>
                <a:cxn ang="0">
                  <a:pos x="T4" y="T5"/>
                </a:cxn>
                <a:cxn ang="0">
                  <a:pos x="T6" y="T7"/>
                </a:cxn>
                <a:cxn ang="0">
                  <a:pos x="T8" y="T9"/>
                </a:cxn>
              </a:cxnLst>
              <a:rect l="0" t="0" r="r" b="b"/>
              <a:pathLst>
                <a:path w="345" h="468">
                  <a:moveTo>
                    <a:pt x="274" y="468"/>
                  </a:moveTo>
                  <a:lnTo>
                    <a:pt x="0" y="421"/>
                  </a:lnTo>
                  <a:lnTo>
                    <a:pt x="73" y="0"/>
                  </a:lnTo>
                  <a:lnTo>
                    <a:pt x="345" y="47"/>
                  </a:lnTo>
                  <a:lnTo>
                    <a:pt x="274" y="468"/>
                  </a:lnTo>
                  <a:close/>
                </a:path>
              </a:pathLst>
            </a:custGeom>
            <a:solidFill>
              <a:srgbClr val="FDD5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04"/>
            <p:cNvSpPr>
              <a:spLocks/>
            </p:cNvSpPr>
            <p:nvPr/>
          </p:nvSpPr>
          <p:spPr bwMode="auto">
            <a:xfrm>
              <a:off x="4504669" y="7576620"/>
              <a:ext cx="90835" cy="73441"/>
            </a:xfrm>
            <a:custGeom>
              <a:avLst/>
              <a:gdLst>
                <a:gd name="T0" fmla="*/ 18 w 40"/>
                <a:gd name="T1" fmla="*/ 31 h 32"/>
                <a:gd name="T2" fmla="*/ 1 w 40"/>
                <a:gd name="T3" fmla="*/ 13 h 32"/>
                <a:gd name="T4" fmla="*/ 22 w 40"/>
                <a:gd name="T5" fmla="*/ 1 h 32"/>
                <a:gd name="T6" fmla="*/ 38 w 40"/>
                <a:gd name="T7" fmla="*/ 19 h 32"/>
                <a:gd name="T8" fmla="*/ 18 w 40"/>
                <a:gd name="T9" fmla="*/ 31 h 32"/>
              </a:gdLst>
              <a:ahLst/>
              <a:cxnLst>
                <a:cxn ang="0">
                  <a:pos x="T0" y="T1"/>
                </a:cxn>
                <a:cxn ang="0">
                  <a:pos x="T2" y="T3"/>
                </a:cxn>
                <a:cxn ang="0">
                  <a:pos x="T4" y="T5"/>
                </a:cxn>
                <a:cxn ang="0">
                  <a:pos x="T6" y="T7"/>
                </a:cxn>
                <a:cxn ang="0">
                  <a:pos x="T8" y="T9"/>
                </a:cxn>
              </a:cxnLst>
              <a:rect l="0" t="0" r="r" b="b"/>
              <a:pathLst>
                <a:path w="40" h="32">
                  <a:moveTo>
                    <a:pt x="18" y="31"/>
                  </a:moveTo>
                  <a:cubicBezTo>
                    <a:pt x="7" y="29"/>
                    <a:pt x="0" y="21"/>
                    <a:pt x="1" y="13"/>
                  </a:cubicBezTo>
                  <a:cubicBezTo>
                    <a:pt x="2" y="5"/>
                    <a:pt x="12" y="0"/>
                    <a:pt x="22" y="1"/>
                  </a:cubicBezTo>
                  <a:cubicBezTo>
                    <a:pt x="32" y="3"/>
                    <a:pt x="40" y="11"/>
                    <a:pt x="38" y="19"/>
                  </a:cubicBezTo>
                  <a:cubicBezTo>
                    <a:pt x="37" y="27"/>
                    <a:pt x="28" y="32"/>
                    <a:pt x="18" y="31"/>
                  </a:cubicBez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05"/>
            <p:cNvSpPr>
              <a:spLocks/>
            </p:cNvSpPr>
            <p:nvPr/>
          </p:nvSpPr>
          <p:spPr bwMode="auto">
            <a:xfrm>
              <a:off x="4607099" y="7638465"/>
              <a:ext cx="91801" cy="77306"/>
            </a:xfrm>
            <a:custGeom>
              <a:avLst/>
              <a:gdLst>
                <a:gd name="T0" fmla="*/ 18 w 40"/>
                <a:gd name="T1" fmla="*/ 33 h 34"/>
                <a:gd name="T2" fmla="*/ 2 w 40"/>
                <a:gd name="T3" fmla="*/ 14 h 34"/>
                <a:gd name="T4" fmla="*/ 23 w 40"/>
                <a:gd name="T5" fmla="*/ 2 h 34"/>
                <a:gd name="T6" fmla="*/ 39 w 40"/>
                <a:gd name="T7" fmla="*/ 20 h 34"/>
                <a:gd name="T8" fmla="*/ 18 w 40"/>
                <a:gd name="T9" fmla="*/ 33 h 34"/>
              </a:gdLst>
              <a:ahLst/>
              <a:cxnLst>
                <a:cxn ang="0">
                  <a:pos x="T0" y="T1"/>
                </a:cxn>
                <a:cxn ang="0">
                  <a:pos x="T2" y="T3"/>
                </a:cxn>
                <a:cxn ang="0">
                  <a:pos x="T4" y="T5"/>
                </a:cxn>
                <a:cxn ang="0">
                  <a:pos x="T6" y="T7"/>
                </a:cxn>
                <a:cxn ang="0">
                  <a:pos x="T8" y="T9"/>
                </a:cxn>
              </a:cxnLst>
              <a:rect l="0" t="0" r="r" b="b"/>
              <a:pathLst>
                <a:path w="40" h="34">
                  <a:moveTo>
                    <a:pt x="18" y="33"/>
                  </a:moveTo>
                  <a:cubicBezTo>
                    <a:pt x="7" y="31"/>
                    <a:pt x="0" y="23"/>
                    <a:pt x="2" y="14"/>
                  </a:cubicBezTo>
                  <a:cubicBezTo>
                    <a:pt x="3" y="6"/>
                    <a:pt x="12" y="0"/>
                    <a:pt x="23" y="2"/>
                  </a:cubicBezTo>
                  <a:cubicBezTo>
                    <a:pt x="33" y="3"/>
                    <a:pt x="40" y="12"/>
                    <a:pt x="39" y="20"/>
                  </a:cubicBezTo>
                  <a:cubicBezTo>
                    <a:pt x="38" y="29"/>
                    <a:pt x="28" y="34"/>
                    <a:pt x="18" y="33"/>
                  </a:cubicBez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06"/>
            <p:cNvSpPr>
              <a:spLocks/>
            </p:cNvSpPr>
            <p:nvPr/>
          </p:nvSpPr>
          <p:spPr bwMode="auto">
            <a:xfrm>
              <a:off x="4696001" y="7762154"/>
              <a:ext cx="78272" cy="63778"/>
            </a:xfrm>
            <a:custGeom>
              <a:avLst/>
              <a:gdLst>
                <a:gd name="T0" fmla="*/ 15 w 34"/>
                <a:gd name="T1" fmla="*/ 27 h 28"/>
                <a:gd name="T2" fmla="*/ 1 w 34"/>
                <a:gd name="T3" fmla="*/ 12 h 28"/>
                <a:gd name="T4" fmla="*/ 19 w 34"/>
                <a:gd name="T5" fmla="*/ 2 h 28"/>
                <a:gd name="T6" fmla="*/ 33 w 34"/>
                <a:gd name="T7" fmla="*/ 17 h 28"/>
                <a:gd name="T8" fmla="*/ 15 w 34"/>
                <a:gd name="T9" fmla="*/ 27 h 28"/>
              </a:gdLst>
              <a:ahLst/>
              <a:cxnLst>
                <a:cxn ang="0">
                  <a:pos x="T0" y="T1"/>
                </a:cxn>
                <a:cxn ang="0">
                  <a:pos x="T2" y="T3"/>
                </a:cxn>
                <a:cxn ang="0">
                  <a:pos x="T4" y="T5"/>
                </a:cxn>
                <a:cxn ang="0">
                  <a:pos x="T6" y="T7"/>
                </a:cxn>
                <a:cxn ang="0">
                  <a:pos x="T8" y="T9"/>
                </a:cxn>
              </a:cxnLst>
              <a:rect l="0" t="0" r="r" b="b"/>
              <a:pathLst>
                <a:path w="34" h="28">
                  <a:moveTo>
                    <a:pt x="15" y="27"/>
                  </a:moveTo>
                  <a:cubicBezTo>
                    <a:pt x="7" y="25"/>
                    <a:pt x="0" y="19"/>
                    <a:pt x="1" y="12"/>
                  </a:cubicBezTo>
                  <a:cubicBezTo>
                    <a:pt x="2" y="5"/>
                    <a:pt x="10" y="0"/>
                    <a:pt x="19" y="2"/>
                  </a:cubicBezTo>
                  <a:cubicBezTo>
                    <a:pt x="28" y="3"/>
                    <a:pt x="34" y="10"/>
                    <a:pt x="33" y="17"/>
                  </a:cubicBezTo>
                  <a:cubicBezTo>
                    <a:pt x="32" y="24"/>
                    <a:pt x="24" y="28"/>
                    <a:pt x="15" y="27"/>
                  </a:cubicBezTo>
                  <a:close/>
                </a:path>
              </a:pathLst>
            </a:custGeom>
            <a:solidFill>
              <a:srgbClr val="E4B6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07"/>
            <p:cNvSpPr>
              <a:spLocks/>
            </p:cNvSpPr>
            <p:nvPr/>
          </p:nvSpPr>
          <p:spPr bwMode="auto">
            <a:xfrm>
              <a:off x="4353922" y="7859753"/>
              <a:ext cx="65710" cy="9663"/>
            </a:xfrm>
            <a:custGeom>
              <a:avLst/>
              <a:gdLst>
                <a:gd name="T0" fmla="*/ 29 w 29"/>
                <a:gd name="T1" fmla="*/ 4 h 4"/>
                <a:gd name="T2" fmla="*/ 25 w 29"/>
                <a:gd name="T3" fmla="*/ 3 h 4"/>
                <a:gd name="T4" fmla="*/ 15 w 29"/>
                <a:gd name="T5" fmla="*/ 1 h 4"/>
                <a:gd name="T6" fmla="*/ 4 w 29"/>
                <a:gd name="T7" fmla="*/ 0 h 4"/>
                <a:gd name="T8" fmla="*/ 0 w 29"/>
                <a:gd name="T9" fmla="*/ 0 h 4"/>
                <a:gd name="T10" fmla="*/ 4 w 29"/>
                <a:gd name="T11" fmla="*/ 1 h 4"/>
                <a:gd name="T12" fmla="*/ 14 w 29"/>
                <a:gd name="T13" fmla="*/ 3 h 4"/>
                <a:gd name="T14" fmla="*/ 25 w 29"/>
                <a:gd name="T15" fmla="*/ 4 h 4"/>
                <a:gd name="T16" fmla="*/ 29 w 29"/>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
                  <a:moveTo>
                    <a:pt x="29" y="4"/>
                  </a:moveTo>
                  <a:cubicBezTo>
                    <a:pt x="29" y="4"/>
                    <a:pt x="27" y="4"/>
                    <a:pt x="25" y="3"/>
                  </a:cubicBezTo>
                  <a:cubicBezTo>
                    <a:pt x="22" y="2"/>
                    <a:pt x="18" y="2"/>
                    <a:pt x="15" y="1"/>
                  </a:cubicBezTo>
                  <a:cubicBezTo>
                    <a:pt x="11" y="0"/>
                    <a:pt x="7" y="0"/>
                    <a:pt x="4" y="0"/>
                  </a:cubicBezTo>
                  <a:cubicBezTo>
                    <a:pt x="2" y="0"/>
                    <a:pt x="0" y="0"/>
                    <a:pt x="0" y="0"/>
                  </a:cubicBezTo>
                  <a:cubicBezTo>
                    <a:pt x="0" y="0"/>
                    <a:pt x="1" y="1"/>
                    <a:pt x="4" y="1"/>
                  </a:cubicBezTo>
                  <a:cubicBezTo>
                    <a:pt x="7" y="2"/>
                    <a:pt x="11" y="3"/>
                    <a:pt x="14" y="3"/>
                  </a:cubicBezTo>
                  <a:cubicBezTo>
                    <a:pt x="18" y="4"/>
                    <a:pt x="22" y="4"/>
                    <a:pt x="25" y="4"/>
                  </a:cubicBezTo>
                  <a:cubicBezTo>
                    <a:pt x="27" y="4"/>
                    <a:pt x="29" y="4"/>
                    <a:pt x="29"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308"/>
            <p:cNvSpPr>
              <a:spLocks/>
            </p:cNvSpPr>
            <p:nvPr/>
          </p:nvSpPr>
          <p:spPr bwMode="auto">
            <a:xfrm>
              <a:off x="4360686" y="7852989"/>
              <a:ext cx="57013" cy="9663"/>
            </a:xfrm>
            <a:custGeom>
              <a:avLst/>
              <a:gdLst>
                <a:gd name="T0" fmla="*/ 25 w 25"/>
                <a:gd name="T1" fmla="*/ 4 h 4"/>
                <a:gd name="T2" fmla="*/ 21 w 25"/>
                <a:gd name="T3" fmla="*/ 3 h 4"/>
                <a:gd name="T4" fmla="*/ 13 w 25"/>
                <a:gd name="T5" fmla="*/ 1 h 4"/>
                <a:gd name="T6" fmla="*/ 4 w 25"/>
                <a:gd name="T7" fmla="*/ 0 h 4"/>
                <a:gd name="T8" fmla="*/ 0 w 25"/>
                <a:gd name="T9" fmla="*/ 0 h 4"/>
                <a:gd name="T10" fmla="*/ 4 w 25"/>
                <a:gd name="T11" fmla="*/ 2 h 4"/>
                <a:gd name="T12" fmla="*/ 12 w 25"/>
                <a:gd name="T13" fmla="*/ 3 h 4"/>
                <a:gd name="T14" fmla="*/ 21 w 25"/>
                <a:gd name="T15" fmla="*/ 4 h 4"/>
                <a:gd name="T16" fmla="*/ 25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25" y="4"/>
                  </a:moveTo>
                  <a:cubicBezTo>
                    <a:pt x="25" y="4"/>
                    <a:pt x="23" y="3"/>
                    <a:pt x="21" y="3"/>
                  </a:cubicBezTo>
                  <a:cubicBezTo>
                    <a:pt x="19" y="2"/>
                    <a:pt x="16" y="2"/>
                    <a:pt x="13" y="1"/>
                  </a:cubicBezTo>
                  <a:cubicBezTo>
                    <a:pt x="10" y="1"/>
                    <a:pt x="6" y="0"/>
                    <a:pt x="4" y="0"/>
                  </a:cubicBezTo>
                  <a:cubicBezTo>
                    <a:pt x="2" y="0"/>
                    <a:pt x="0" y="0"/>
                    <a:pt x="0" y="0"/>
                  </a:cubicBezTo>
                  <a:cubicBezTo>
                    <a:pt x="0" y="0"/>
                    <a:pt x="2" y="1"/>
                    <a:pt x="4" y="2"/>
                  </a:cubicBezTo>
                  <a:cubicBezTo>
                    <a:pt x="6" y="2"/>
                    <a:pt x="9" y="3"/>
                    <a:pt x="12" y="3"/>
                  </a:cubicBezTo>
                  <a:cubicBezTo>
                    <a:pt x="15" y="4"/>
                    <a:pt x="18" y="4"/>
                    <a:pt x="21" y="4"/>
                  </a:cubicBezTo>
                  <a:cubicBezTo>
                    <a:pt x="23" y="4"/>
                    <a:pt x="25" y="4"/>
                    <a:pt x="25"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309"/>
            <p:cNvSpPr>
              <a:spLocks/>
            </p:cNvSpPr>
            <p:nvPr/>
          </p:nvSpPr>
          <p:spPr bwMode="auto">
            <a:xfrm>
              <a:off x="4465049" y="7857821"/>
              <a:ext cx="68609" cy="11596"/>
            </a:xfrm>
            <a:custGeom>
              <a:avLst/>
              <a:gdLst>
                <a:gd name="T0" fmla="*/ 30 w 30"/>
                <a:gd name="T1" fmla="*/ 5 h 5"/>
                <a:gd name="T2" fmla="*/ 26 w 30"/>
                <a:gd name="T3" fmla="*/ 3 h 5"/>
                <a:gd name="T4" fmla="*/ 15 w 30"/>
                <a:gd name="T5" fmla="*/ 2 h 5"/>
                <a:gd name="T6" fmla="*/ 5 w 30"/>
                <a:gd name="T7" fmla="*/ 1 h 5"/>
                <a:gd name="T8" fmla="*/ 0 w 30"/>
                <a:gd name="T9" fmla="*/ 0 h 5"/>
                <a:gd name="T10" fmla="*/ 5 w 30"/>
                <a:gd name="T11" fmla="*/ 2 h 5"/>
                <a:gd name="T12" fmla="*/ 15 w 30"/>
                <a:gd name="T13" fmla="*/ 4 h 5"/>
                <a:gd name="T14" fmla="*/ 25 w 30"/>
                <a:gd name="T15" fmla="*/ 5 h 5"/>
                <a:gd name="T16" fmla="*/ 30 w 3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
                  <a:moveTo>
                    <a:pt x="30" y="5"/>
                  </a:moveTo>
                  <a:cubicBezTo>
                    <a:pt x="30" y="5"/>
                    <a:pt x="28" y="4"/>
                    <a:pt x="26" y="3"/>
                  </a:cubicBezTo>
                  <a:cubicBezTo>
                    <a:pt x="23" y="3"/>
                    <a:pt x="19" y="2"/>
                    <a:pt x="15" y="2"/>
                  </a:cubicBezTo>
                  <a:cubicBezTo>
                    <a:pt x="12" y="1"/>
                    <a:pt x="8" y="1"/>
                    <a:pt x="5" y="1"/>
                  </a:cubicBezTo>
                  <a:cubicBezTo>
                    <a:pt x="2" y="0"/>
                    <a:pt x="0" y="0"/>
                    <a:pt x="0" y="0"/>
                  </a:cubicBezTo>
                  <a:cubicBezTo>
                    <a:pt x="0" y="0"/>
                    <a:pt x="2" y="1"/>
                    <a:pt x="5" y="2"/>
                  </a:cubicBezTo>
                  <a:cubicBezTo>
                    <a:pt x="8" y="2"/>
                    <a:pt x="11" y="3"/>
                    <a:pt x="15" y="4"/>
                  </a:cubicBezTo>
                  <a:cubicBezTo>
                    <a:pt x="19" y="4"/>
                    <a:pt x="23" y="5"/>
                    <a:pt x="25" y="5"/>
                  </a:cubicBezTo>
                  <a:cubicBezTo>
                    <a:pt x="28" y="5"/>
                    <a:pt x="30" y="5"/>
                    <a:pt x="30" y="5"/>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310"/>
            <p:cNvSpPr>
              <a:spLocks/>
            </p:cNvSpPr>
            <p:nvPr/>
          </p:nvSpPr>
          <p:spPr bwMode="auto">
            <a:xfrm>
              <a:off x="4474712" y="7852989"/>
              <a:ext cx="57013" cy="9663"/>
            </a:xfrm>
            <a:custGeom>
              <a:avLst/>
              <a:gdLst>
                <a:gd name="T0" fmla="*/ 25 w 25"/>
                <a:gd name="T1" fmla="*/ 4 h 4"/>
                <a:gd name="T2" fmla="*/ 21 w 25"/>
                <a:gd name="T3" fmla="*/ 2 h 4"/>
                <a:gd name="T4" fmla="*/ 12 w 25"/>
                <a:gd name="T5" fmla="*/ 1 h 4"/>
                <a:gd name="T6" fmla="*/ 4 w 25"/>
                <a:gd name="T7" fmla="*/ 0 h 4"/>
                <a:gd name="T8" fmla="*/ 0 w 25"/>
                <a:gd name="T9" fmla="*/ 0 h 4"/>
                <a:gd name="T10" fmla="*/ 4 w 25"/>
                <a:gd name="T11" fmla="*/ 1 h 4"/>
                <a:gd name="T12" fmla="*/ 12 w 25"/>
                <a:gd name="T13" fmla="*/ 3 h 4"/>
                <a:gd name="T14" fmla="*/ 21 w 25"/>
                <a:gd name="T15" fmla="*/ 4 h 4"/>
                <a:gd name="T16" fmla="*/ 25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25" y="4"/>
                  </a:moveTo>
                  <a:cubicBezTo>
                    <a:pt x="25" y="4"/>
                    <a:pt x="23" y="3"/>
                    <a:pt x="21" y="2"/>
                  </a:cubicBezTo>
                  <a:cubicBezTo>
                    <a:pt x="19" y="2"/>
                    <a:pt x="16" y="1"/>
                    <a:pt x="12" y="1"/>
                  </a:cubicBezTo>
                  <a:cubicBezTo>
                    <a:pt x="9" y="0"/>
                    <a:pt x="6" y="0"/>
                    <a:pt x="4" y="0"/>
                  </a:cubicBezTo>
                  <a:cubicBezTo>
                    <a:pt x="2" y="0"/>
                    <a:pt x="0" y="0"/>
                    <a:pt x="0" y="0"/>
                  </a:cubicBezTo>
                  <a:cubicBezTo>
                    <a:pt x="0" y="0"/>
                    <a:pt x="2" y="0"/>
                    <a:pt x="4" y="1"/>
                  </a:cubicBezTo>
                  <a:cubicBezTo>
                    <a:pt x="6" y="2"/>
                    <a:pt x="9" y="2"/>
                    <a:pt x="12" y="3"/>
                  </a:cubicBezTo>
                  <a:cubicBezTo>
                    <a:pt x="15" y="3"/>
                    <a:pt x="18" y="4"/>
                    <a:pt x="21" y="4"/>
                  </a:cubicBezTo>
                  <a:cubicBezTo>
                    <a:pt x="23" y="4"/>
                    <a:pt x="25" y="4"/>
                    <a:pt x="25"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311"/>
            <p:cNvSpPr>
              <a:spLocks/>
            </p:cNvSpPr>
            <p:nvPr/>
          </p:nvSpPr>
          <p:spPr bwMode="auto">
            <a:xfrm>
              <a:off x="4583907" y="7884878"/>
              <a:ext cx="66676" cy="9663"/>
            </a:xfrm>
            <a:custGeom>
              <a:avLst/>
              <a:gdLst>
                <a:gd name="T0" fmla="*/ 29 w 29"/>
                <a:gd name="T1" fmla="*/ 4 h 4"/>
                <a:gd name="T2" fmla="*/ 25 w 29"/>
                <a:gd name="T3" fmla="*/ 3 h 4"/>
                <a:gd name="T4" fmla="*/ 14 w 29"/>
                <a:gd name="T5" fmla="*/ 1 h 4"/>
                <a:gd name="T6" fmla="*/ 4 w 29"/>
                <a:gd name="T7" fmla="*/ 0 h 4"/>
                <a:gd name="T8" fmla="*/ 0 w 29"/>
                <a:gd name="T9" fmla="*/ 0 h 4"/>
                <a:gd name="T10" fmla="*/ 4 w 29"/>
                <a:gd name="T11" fmla="*/ 1 h 4"/>
                <a:gd name="T12" fmla="*/ 14 w 29"/>
                <a:gd name="T13" fmla="*/ 3 h 4"/>
                <a:gd name="T14" fmla="*/ 24 w 29"/>
                <a:gd name="T15" fmla="*/ 4 h 4"/>
                <a:gd name="T16" fmla="*/ 29 w 29"/>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
                  <a:moveTo>
                    <a:pt x="29" y="4"/>
                  </a:moveTo>
                  <a:cubicBezTo>
                    <a:pt x="29" y="4"/>
                    <a:pt x="27" y="3"/>
                    <a:pt x="25" y="3"/>
                  </a:cubicBezTo>
                  <a:cubicBezTo>
                    <a:pt x="22" y="2"/>
                    <a:pt x="18" y="1"/>
                    <a:pt x="14" y="1"/>
                  </a:cubicBezTo>
                  <a:cubicBezTo>
                    <a:pt x="11" y="0"/>
                    <a:pt x="7" y="0"/>
                    <a:pt x="4" y="0"/>
                  </a:cubicBezTo>
                  <a:cubicBezTo>
                    <a:pt x="1" y="0"/>
                    <a:pt x="0" y="0"/>
                    <a:pt x="0" y="0"/>
                  </a:cubicBezTo>
                  <a:cubicBezTo>
                    <a:pt x="0" y="0"/>
                    <a:pt x="1" y="0"/>
                    <a:pt x="4" y="1"/>
                  </a:cubicBezTo>
                  <a:cubicBezTo>
                    <a:pt x="7" y="2"/>
                    <a:pt x="10" y="2"/>
                    <a:pt x="14" y="3"/>
                  </a:cubicBezTo>
                  <a:cubicBezTo>
                    <a:pt x="18" y="3"/>
                    <a:pt x="22" y="4"/>
                    <a:pt x="24" y="4"/>
                  </a:cubicBezTo>
                  <a:cubicBezTo>
                    <a:pt x="27" y="4"/>
                    <a:pt x="29" y="4"/>
                    <a:pt x="29"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312"/>
            <p:cNvSpPr>
              <a:spLocks/>
            </p:cNvSpPr>
            <p:nvPr/>
          </p:nvSpPr>
          <p:spPr bwMode="auto">
            <a:xfrm>
              <a:off x="4590672" y="7878113"/>
              <a:ext cx="57980" cy="9663"/>
            </a:xfrm>
            <a:custGeom>
              <a:avLst/>
              <a:gdLst>
                <a:gd name="T0" fmla="*/ 25 w 25"/>
                <a:gd name="T1" fmla="*/ 4 h 4"/>
                <a:gd name="T2" fmla="*/ 21 w 25"/>
                <a:gd name="T3" fmla="*/ 3 h 4"/>
                <a:gd name="T4" fmla="*/ 13 w 25"/>
                <a:gd name="T5" fmla="*/ 1 h 4"/>
                <a:gd name="T6" fmla="*/ 4 w 25"/>
                <a:gd name="T7" fmla="*/ 0 h 4"/>
                <a:gd name="T8" fmla="*/ 0 w 25"/>
                <a:gd name="T9" fmla="*/ 0 h 4"/>
                <a:gd name="T10" fmla="*/ 4 w 25"/>
                <a:gd name="T11" fmla="*/ 1 h 4"/>
                <a:gd name="T12" fmla="*/ 12 w 25"/>
                <a:gd name="T13" fmla="*/ 3 h 4"/>
                <a:gd name="T14" fmla="*/ 21 w 25"/>
                <a:gd name="T15" fmla="*/ 4 h 4"/>
                <a:gd name="T16" fmla="*/ 25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25" y="4"/>
                  </a:moveTo>
                  <a:cubicBezTo>
                    <a:pt x="25" y="4"/>
                    <a:pt x="23" y="3"/>
                    <a:pt x="21" y="3"/>
                  </a:cubicBezTo>
                  <a:cubicBezTo>
                    <a:pt x="19" y="2"/>
                    <a:pt x="16" y="1"/>
                    <a:pt x="13" y="1"/>
                  </a:cubicBezTo>
                  <a:cubicBezTo>
                    <a:pt x="9" y="0"/>
                    <a:pt x="6" y="0"/>
                    <a:pt x="4" y="0"/>
                  </a:cubicBezTo>
                  <a:cubicBezTo>
                    <a:pt x="2" y="0"/>
                    <a:pt x="0" y="0"/>
                    <a:pt x="0" y="0"/>
                  </a:cubicBezTo>
                  <a:cubicBezTo>
                    <a:pt x="0" y="0"/>
                    <a:pt x="2" y="1"/>
                    <a:pt x="4" y="1"/>
                  </a:cubicBezTo>
                  <a:cubicBezTo>
                    <a:pt x="6" y="2"/>
                    <a:pt x="9" y="3"/>
                    <a:pt x="12" y="3"/>
                  </a:cubicBezTo>
                  <a:cubicBezTo>
                    <a:pt x="15" y="4"/>
                    <a:pt x="18" y="4"/>
                    <a:pt x="21" y="4"/>
                  </a:cubicBezTo>
                  <a:cubicBezTo>
                    <a:pt x="23" y="4"/>
                    <a:pt x="25" y="4"/>
                    <a:pt x="25"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313"/>
            <p:cNvSpPr>
              <a:spLocks/>
            </p:cNvSpPr>
            <p:nvPr/>
          </p:nvSpPr>
          <p:spPr bwMode="auto">
            <a:xfrm>
              <a:off x="4682473" y="7944790"/>
              <a:ext cx="58946" cy="8697"/>
            </a:xfrm>
            <a:custGeom>
              <a:avLst/>
              <a:gdLst>
                <a:gd name="T0" fmla="*/ 26 w 26"/>
                <a:gd name="T1" fmla="*/ 4 h 4"/>
                <a:gd name="T2" fmla="*/ 22 w 26"/>
                <a:gd name="T3" fmla="*/ 3 h 4"/>
                <a:gd name="T4" fmla="*/ 13 w 26"/>
                <a:gd name="T5" fmla="*/ 1 h 4"/>
                <a:gd name="T6" fmla="*/ 4 w 26"/>
                <a:gd name="T7" fmla="*/ 0 h 4"/>
                <a:gd name="T8" fmla="*/ 0 w 26"/>
                <a:gd name="T9" fmla="*/ 0 h 4"/>
                <a:gd name="T10" fmla="*/ 4 w 26"/>
                <a:gd name="T11" fmla="*/ 2 h 4"/>
                <a:gd name="T12" fmla="*/ 13 w 26"/>
                <a:gd name="T13" fmla="*/ 3 h 4"/>
                <a:gd name="T14" fmla="*/ 22 w 26"/>
                <a:gd name="T15" fmla="*/ 4 h 4"/>
                <a:gd name="T16" fmla="*/ 26 w 2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
                  <a:moveTo>
                    <a:pt x="26" y="4"/>
                  </a:moveTo>
                  <a:cubicBezTo>
                    <a:pt x="26" y="4"/>
                    <a:pt x="25" y="4"/>
                    <a:pt x="22" y="3"/>
                  </a:cubicBezTo>
                  <a:cubicBezTo>
                    <a:pt x="20" y="3"/>
                    <a:pt x="16" y="2"/>
                    <a:pt x="13" y="1"/>
                  </a:cubicBezTo>
                  <a:cubicBezTo>
                    <a:pt x="10" y="1"/>
                    <a:pt x="6" y="1"/>
                    <a:pt x="4" y="0"/>
                  </a:cubicBezTo>
                  <a:cubicBezTo>
                    <a:pt x="1" y="0"/>
                    <a:pt x="0" y="0"/>
                    <a:pt x="0" y="0"/>
                  </a:cubicBezTo>
                  <a:cubicBezTo>
                    <a:pt x="0" y="0"/>
                    <a:pt x="1" y="1"/>
                    <a:pt x="4" y="2"/>
                  </a:cubicBezTo>
                  <a:cubicBezTo>
                    <a:pt x="6" y="2"/>
                    <a:pt x="9" y="3"/>
                    <a:pt x="13" y="3"/>
                  </a:cubicBezTo>
                  <a:cubicBezTo>
                    <a:pt x="16" y="4"/>
                    <a:pt x="19" y="4"/>
                    <a:pt x="22" y="4"/>
                  </a:cubicBezTo>
                  <a:cubicBezTo>
                    <a:pt x="24" y="4"/>
                    <a:pt x="26" y="4"/>
                    <a:pt x="26"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314"/>
            <p:cNvSpPr>
              <a:spLocks/>
            </p:cNvSpPr>
            <p:nvPr/>
          </p:nvSpPr>
          <p:spPr bwMode="auto">
            <a:xfrm>
              <a:off x="4689237" y="7939958"/>
              <a:ext cx="50249" cy="9663"/>
            </a:xfrm>
            <a:custGeom>
              <a:avLst/>
              <a:gdLst>
                <a:gd name="T0" fmla="*/ 22 w 22"/>
                <a:gd name="T1" fmla="*/ 3 h 4"/>
                <a:gd name="T2" fmla="*/ 18 w 22"/>
                <a:gd name="T3" fmla="*/ 2 h 4"/>
                <a:gd name="T4" fmla="*/ 11 w 22"/>
                <a:gd name="T5" fmla="*/ 1 h 4"/>
                <a:gd name="T6" fmla="*/ 3 w 22"/>
                <a:gd name="T7" fmla="*/ 0 h 4"/>
                <a:gd name="T8" fmla="*/ 0 w 22"/>
                <a:gd name="T9" fmla="*/ 0 h 4"/>
                <a:gd name="T10" fmla="*/ 3 w 22"/>
                <a:gd name="T11" fmla="*/ 1 h 4"/>
                <a:gd name="T12" fmla="*/ 11 w 22"/>
                <a:gd name="T13" fmla="*/ 3 h 4"/>
                <a:gd name="T14" fmla="*/ 18 w 22"/>
                <a:gd name="T15" fmla="*/ 3 h 4"/>
                <a:gd name="T16" fmla="*/ 22 w 2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4">
                  <a:moveTo>
                    <a:pt x="22" y="3"/>
                  </a:moveTo>
                  <a:cubicBezTo>
                    <a:pt x="22" y="3"/>
                    <a:pt x="20" y="3"/>
                    <a:pt x="18" y="2"/>
                  </a:cubicBezTo>
                  <a:cubicBezTo>
                    <a:pt x="16" y="2"/>
                    <a:pt x="14" y="1"/>
                    <a:pt x="11" y="1"/>
                  </a:cubicBezTo>
                  <a:cubicBezTo>
                    <a:pt x="8" y="0"/>
                    <a:pt x="5" y="0"/>
                    <a:pt x="3" y="0"/>
                  </a:cubicBezTo>
                  <a:cubicBezTo>
                    <a:pt x="1" y="0"/>
                    <a:pt x="0" y="0"/>
                    <a:pt x="0" y="0"/>
                  </a:cubicBezTo>
                  <a:cubicBezTo>
                    <a:pt x="0" y="0"/>
                    <a:pt x="1" y="1"/>
                    <a:pt x="3" y="1"/>
                  </a:cubicBezTo>
                  <a:cubicBezTo>
                    <a:pt x="5" y="2"/>
                    <a:pt x="8" y="2"/>
                    <a:pt x="11" y="3"/>
                  </a:cubicBezTo>
                  <a:cubicBezTo>
                    <a:pt x="13" y="3"/>
                    <a:pt x="16" y="3"/>
                    <a:pt x="18" y="3"/>
                  </a:cubicBezTo>
                  <a:cubicBezTo>
                    <a:pt x="20" y="4"/>
                    <a:pt x="22" y="3"/>
                    <a:pt x="22" y="3"/>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315"/>
            <p:cNvSpPr>
              <a:spLocks/>
            </p:cNvSpPr>
            <p:nvPr/>
          </p:nvSpPr>
          <p:spPr bwMode="auto">
            <a:xfrm>
              <a:off x="4385810" y="7711905"/>
              <a:ext cx="68609" cy="8697"/>
            </a:xfrm>
            <a:custGeom>
              <a:avLst/>
              <a:gdLst>
                <a:gd name="T0" fmla="*/ 30 w 30"/>
                <a:gd name="T1" fmla="*/ 4 h 4"/>
                <a:gd name="T2" fmla="*/ 25 w 30"/>
                <a:gd name="T3" fmla="*/ 3 h 4"/>
                <a:gd name="T4" fmla="*/ 15 w 30"/>
                <a:gd name="T5" fmla="*/ 1 h 4"/>
                <a:gd name="T6" fmla="*/ 5 w 30"/>
                <a:gd name="T7" fmla="*/ 0 h 4"/>
                <a:gd name="T8" fmla="*/ 0 w 30"/>
                <a:gd name="T9" fmla="*/ 0 h 4"/>
                <a:gd name="T10" fmla="*/ 5 w 30"/>
                <a:gd name="T11" fmla="*/ 1 h 4"/>
                <a:gd name="T12" fmla="*/ 15 w 30"/>
                <a:gd name="T13" fmla="*/ 3 h 4"/>
                <a:gd name="T14" fmla="*/ 25 w 30"/>
                <a:gd name="T15" fmla="*/ 4 h 4"/>
                <a:gd name="T16" fmla="*/ 30 w 30"/>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
                  <a:moveTo>
                    <a:pt x="30" y="4"/>
                  </a:moveTo>
                  <a:cubicBezTo>
                    <a:pt x="30" y="4"/>
                    <a:pt x="28" y="3"/>
                    <a:pt x="25" y="3"/>
                  </a:cubicBezTo>
                  <a:cubicBezTo>
                    <a:pt x="22" y="2"/>
                    <a:pt x="19" y="1"/>
                    <a:pt x="15" y="1"/>
                  </a:cubicBezTo>
                  <a:cubicBezTo>
                    <a:pt x="11" y="0"/>
                    <a:pt x="7" y="0"/>
                    <a:pt x="5" y="0"/>
                  </a:cubicBezTo>
                  <a:cubicBezTo>
                    <a:pt x="2" y="0"/>
                    <a:pt x="0" y="0"/>
                    <a:pt x="0" y="0"/>
                  </a:cubicBezTo>
                  <a:cubicBezTo>
                    <a:pt x="0" y="0"/>
                    <a:pt x="2" y="0"/>
                    <a:pt x="5" y="1"/>
                  </a:cubicBezTo>
                  <a:cubicBezTo>
                    <a:pt x="7" y="2"/>
                    <a:pt x="11" y="2"/>
                    <a:pt x="15" y="3"/>
                  </a:cubicBezTo>
                  <a:cubicBezTo>
                    <a:pt x="18" y="3"/>
                    <a:pt x="22" y="4"/>
                    <a:pt x="25" y="4"/>
                  </a:cubicBezTo>
                  <a:cubicBezTo>
                    <a:pt x="28" y="4"/>
                    <a:pt x="30" y="4"/>
                    <a:pt x="30"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316"/>
            <p:cNvSpPr>
              <a:spLocks/>
            </p:cNvSpPr>
            <p:nvPr/>
          </p:nvSpPr>
          <p:spPr bwMode="auto">
            <a:xfrm>
              <a:off x="4394507" y="7705141"/>
              <a:ext cx="55081" cy="8697"/>
            </a:xfrm>
            <a:custGeom>
              <a:avLst/>
              <a:gdLst>
                <a:gd name="T0" fmla="*/ 24 w 24"/>
                <a:gd name="T1" fmla="*/ 4 h 4"/>
                <a:gd name="T2" fmla="*/ 20 w 24"/>
                <a:gd name="T3" fmla="*/ 3 h 4"/>
                <a:gd name="T4" fmla="*/ 12 w 24"/>
                <a:gd name="T5" fmla="*/ 1 h 4"/>
                <a:gd name="T6" fmla="*/ 3 w 24"/>
                <a:gd name="T7" fmla="*/ 0 h 4"/>
                <a:gd name="T8" fmla="*/ 0 w 24"/>
                <a:gd name="T9" fmla="*/ 0 h 4"/>
                <a:gd name="T10" fmla="*/ 3 w 24"/>
                <a:gd name="T11" fmla="*/ 1 h 4"/>
                <a:gd name="T12" fmla="*/ 12 w 24"/>
                <a:gd name="T13" fmla="*/ 3 h 4"/>
                <a:gd name="T14" fmla="*/ 20 w 24"/>
                <a:gd name="T15" fmla="*/ 4 h 4"/>
                <a:gd name="T16" fmla="*/ 24 w 2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
                  <a:moveTo>
                    <a:pt x="24" y="4"/>
                  </a:moveTo>
                  <a:cubicBezTo>
                    <a:pt x="24" y="4"/>
                    <a:pt x="23" y="3"/>
                    <a:pt x="20" y="3"/>
                  </a:cubicBezTo>
                  <a:cubicBezTo>
                    <a:pt x="18" y="2"/>
                    <a:pt x="15" y="1"/>
                    <a:pt x="12" y="1"/>
                  </a:cubicBezTo>
                  <a:cubicBezTo>
                    <a:pt x="9" y="0"/>
                    <a:pt x="6" y="0"/>
                    <a:pt x="3" y="0"/>
                  </a:cubicBezTo>
                  <a:cubicBezTo>
                    <a:pt x="1" y="0"/>
                    <a:pt x="0" y="0"/>
                    <a:pt x="0" y="0"/>
                  </a:cubicBezTo>
                  <a:cubicBezTo>
                    <a:pt x="0" y="0"/>
                    <a:pt x="1" y="1"/>
                    <a:pt x="3" y="1"/>
                  </a:cubicBezTo>
                  <a:cubicBezTo>
                    <a:pt x="6" y="2"/>
                    <a:pt x="9" y="3"/>
                    <a:pt x="12" y="3"/>
                  </a:cubicBezTo>
                  <a:cubicBezTo>
                    <a:pt x="15" y="3"/>
                    <a:pt x="18" y="4"/>
                    <a:pt x="20" y="4"/>
                  </a:cubicBezTo>
                  <a:cubicBezTo>
                    <a:pt x="22" y="4"/>
                    <a:pt x="24" y="4"/>
                    <a:pt x="24"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17"/>
            <p:cNvSpPr>
              <a:spLocks/>
            </p:cNvSpPr>
            <p:nvPr/>
          </p:nvSpPr>
          <p:spPr bwMode="auto">
            <a:xfrm>
              <a:off x="4495005" y="7690646"/>
              <a:ext cx="68609" cy="11596"/>
            </a:xfrm>
            <a:custGeom>
              <a:avLst/>
              <a:gdLst>
                <a:gd name="T0" fmla="*/ 30 w 30"/>
                <a:gd name="T1" fmla="*/ 5 h 5"/>
                <a:gd name="T2" fmla="*/ 25 w 30"/>
                <a:gd name="T3" fmla="*/ 3 h 5"/>
                <a:gd name="T4" fmla="*/ 15 w 30"/>
                <a:gd name="T5" fmla="*/ 1 h 5"/>
                <a:gd name="T6" fmla="*/ 5 w 30"/>
                <a:gd name="T7" fmla="*/ 0 h 5"/>
                <a:gd name="T8" fmla="*/ 0 w 30"/>
                <a:gd name="T9" fmla="*/ 0 h 5"/>
                <a:gd name="T10" fmla="*/ 5 w 30"/>
                <a:gd name="T11" fmla="*/ 2 h 5"/>
                <a:gd name="T12" fmla="*/ 15 w 30"/>
                <a:gd name="T13" fmla="*/ 4 h 5"/>
                <a:gd name="T14" fmla="*/ 25 w 30"/>
                <a:gd name="T15" fmla="*/ 5 h 5"/>
                <a:gd name="T16" fmla="*/ 30 w 3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
                  <a:moveTo>
                    <a:pt x="30" y="5"/>
                  </a:moveTo>
                  <a:cubicBezTo>
                    <a:pt x="30" y="5"/>
                    <a:pt x="28" y="4"/>
                    <a:pt x="25" y="3"/>
                  </a:cubicBezTo>
                  <a:cubicBezTo>
                    <a:pt x="23" y="3"/>
                    <a:pt x="19" y="2"/>
                    <a:pt x="15" y="1"/>
                  </a:cubicBezTo>
                  <a:cubicBezTo>
                    <a:pt x="12" y="1"/>
                    <a:pt x="8" y="1"/>
                    <a:pt x="5" y="0"/>
                  </a:cubicBezTo>
                  <a:cubicBezTo>
                    <a:pt x="2" y="0"/>
                    <a:pt x="0" y="0"/>
                    <a:pt x="0" y="0"/>
                  </a:cubicBezTo>
                  <a:cubicBezTo>
                    <a:pt x="0" y="0"/>
                    <a:pt x="2" y="1"/>
                    <a:pt x="5" y="2"/>
                  </a:cubicBezTo>
                  <a:cubicBezTo>
                    <a:pt x="8" y="2"/>
                    <a:pt x="11" y="3"/>
                    <a:pt x="15" y="4"/>
                  </a:cubicBezTo>
                  <a:cubicBezTo>
                    <a:pt x="19" y="4"/>
                    <a:pt x="22" y="4"/>
                    <a:pt x="25" y="5"/>
                  </a:cubicBezTo>
                  <a:cubicBezTo>
                    <a:pt x="28" y="5"/>
                    <a:pt x="30" y="5"/>
                    <a:pt x="30" y="5"/>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18"/>
            <p:cNvSpPr>
              <a:spLocks/>
            </p:cNvSpPr>
            <p:nvPr/>
          </p:nvSpPr>
          <p:spPr bwMode="auto">
            <a:xfrm>
              <a:off x="4504669" y="7686781"/>
              <a:ext cx="54114" cy="8697"/>
            </a:xfrm>
            <a:custGeom>
              <a:avLst/>
              <a:gdLst>
                <a:gd name="T0" fmla="*/ 24 w 24"/>
                <a:gd name="T1" fmla="*/ 3 h 4"/>
                <a:gd name="T2" fmla="*/ 21 w 24"/>
                <a:gd name="T3" fmla="*/ 2 h 4"/>
                <a:gd name="T4" fmla="*/ 12 w 24"/>
                <a:gd name="T5" fmla="*/ 1 h 4"/>
                <a:gd name="T6" fmla="*/ 4 w 24"/>
                <a:gd name="T7" fmla="*/ 0 h 4"/>
                <a:gd name="T8" fmla="*/ 0 w 24"/>
                <a:gd name="T9" fmla="*/ 0 h 4"/>
                <a:gd name="T10" fmla="*/ 4 w 24"/>
                <a:gd name="T11" fmla="*/ 1 h 4"/>
                <a:gd name="T12" fmla="*/ 12 w 24"/>
                <a:gd name="T13" fmla="*/ 3 h 4"/>
                <a:gd name="T14" fmla="*/ 20 w 24"/>
                <a:gd name="T15" fmla="*/ 4 h 4"/>
                <a:gd name="T16" fmla="*/ 24 w 2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
                  <a:moveTo>
                    <a:pt x="24" y="3"/>
                  </a:moveTo>
                  <a:cubicBezTo>
                    <a:pt x="24" y="3"/>
                    <a:pt x="23" y="3"/>
                    <a:pt x="21" y="2"/>
                  </a:cubicBezTo>
                  <a:cubicBezTo>
                    <a:pt x="18" y="2"/>
                    <a:pt x="15" y="1"/>
                    <a:pt x="12" y="1"/>
                  </a:cubicBezTo>
                  <a:cubicBezTo>
                    <a:pt x="9" y="0"/>
                    <a:pt x="6" y="0"/>
                    <a:pt x="4" y="0"/>
                  </a:cubicBezTo>
                  <a:cubicBezTo>
                    <a:pt x="1" y="0"/>
                    <a:pt x="0" y="0"/>
                    <a:pt x="0" y="0"/>
                  </a:cubicBezTo>
                  <a:cubicBezTo>
                    <a:pt x="0" y="0"/>
                    <a:pt x="1" y="0"/>
                    <a:pt x="4" y="1"/>
                  </a:cubicBezTo>
                  <a:cubicBezTo>
                    <a:pt x="6" y="2"/>
                    <a:pt x="9" y="2"/>
                    <a:pt x="12" y="3"/>
                  </a:cubicBezTo>
                  <a:cubicBezTo>
                    <a:pt x="15" y="3"/>
                    <a:pt x="18" y="3"/>
                    <a:pt x="20" y="4"/>
                  </a:cubicBezTo>
                  <a:cubicBezTo>
                    <a:pt x="23" y="4"/>
                    <a:pt x="24" y="3"/>
                    <a:pt x="24" y="3"/>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19"/>
            <p:cNvSpPr>
              <a:spLocks/>
            </p:cNvSpPr>
            <p:nvPr/>
          </p:nvSpPr>
          <p:spPr bwMode="auto">
            <a:xfrm>
              <a:off x="4609032" y="7734131"/>
              <a:ext cx="68609" cy="9663"/>
            </a:xfrm>
            <a:custGeom>
              <a:avLst/>
              <a:gdLst>
                <a:gd name="T0" fmla="*/ 30 w 30"/>
                <a:gd name="T1" fmla="*/ 4 h 4"/>
                <a:gd name="T2" fmla="*/ 25 w 30"/>
                <a:gd name="T3" fmla="*/ 3 h 4"/>
                <a:gd name="T4" fmla="*/ 15 w 30"/>
                <a:gd name="T5" fmla="*/ 1 h 4"/>
                <a:gd name="T6" fmla="*/ 5 w 30"/>
                <a:gd name="T7" fmla="*/ 0 h 4"/>
                <a:gd name="T8" fmla="*/ 0 w 30"/>
                <a:gd name="T9" fmla="*/ 0 h 4"/>
                <a:gd name="T10" fmla="*/ 5 w 30"/>
                <a:gd name="T11" fmla="*/ 1 h 4"/>
                <a:gd name="T12" fmla="*/ 15 w 30"/>
                <a:gd name="T13" fmla="*/ 3 h 4"/>
                <a:gd name="T14" fmla="*/ 25 w 30"/>
                <a:gd name="T15" fmla="*/ 4 h 4"/>
                <a:gd name="T16" fmla="*/ 30 w 30"/>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
                  <a:moveTo>
                    <a:pt x="30" y="4"/>
                  </a:moveTo>
                  <a:cubicBezTo>
                    <a:pt x="30" y="4"/>
                    <a:pt x="28" y="4"/>
                    <a:pt x="25" y="3"/>
                  </a:cubicBezTo>
                  <a:cubicBezTo>
                    <a:pt x="22" y="2"/>
                    <a:pt x="19" y="1"/>
                    <a:pt x="15" y="1"/>
                  </a:cubicBezTo>
                  <a:cubicBezTo>
                    <a:pt x="11" y="0"/>
                    <a:pt x="8" y="0"/>
                    <a:pt x="5" y="0"/>
                  </a:cubicBezTo>
                  <a:cubicBezTo>
                    <a:pt x="2" y="0"/>
                    <a:pt x="0" y="0"/>
                    <a:pt x="0" y="0"/>
                  </a:cubicBezTo>
                  <a:cubicBezTo>
                    <a:pt x="0" y="0"/>
                    <a:pt x="2" y="0"/>
                    <a:pt x="5" y="1"/>
                  </a:cubicBezTo>
                  <a:cubicBezTo>
                    <a:pt x="7" y="2"/>
                    <a:pt x="11" y="3"/>
                    <a:pt x="15" y="3"/>
                  </a:cubicBezTo>
                  <a:cubicBezTo>
                    <a:pt x="18" y="4"/>
                    <a:pt x="22" y="4"/>
                    <a:pt x="25" y="4"/>
                  </a:cubicBezTo>
                  <a:cubicBezTo>
                    <a:pt x="28" y="4"/>
                    <a:pt x="30" y="4"/>
                    <a:pt x="30"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20"/>
            <p:cNvSpPr>
              <a:spLocks/>
            </p:cNvSpPr>
            <p:nvPr/>
          </p:nvSpPr>
          <p:spPr bwMode="auto">
            <a:xfrm>
              <a:off x="4618695" y="7727367"/>
              <a:ext cx="55081" cy="9663"/>
            </a:xfrm>
            <a:custGeom>
              <a:avLst/>
              <a:gdLst>
                <a:gd name="T0" fmla="*/ 24 w 24"/>
                <a:gd name="T1" fmla="*/ 4 h 4"/>
                <a:gd name="T2" fmla="*/ 20 w 24"/>
                <a:gd name="T3" fmla="*/ 3 h 4"/>
                <a:gd name="T4" fmla="*/ 12 w 24"/>
                <a:gd name="T5" fmla="*/ 1 h 4"/>
                <a:gd name="T6" fmla="*/ 4 w 24"/>
                <a:gd name="T7" fmla="*/ 0 h 4"/>
                <a:gd name="T8" fmla="*/ 0 w 24"/>
                <a:gd name="T9" fmla="*/ 0 h 4"/>
                <a:gd name="T10" fmla="*/ 3 w 24"/>
                <a:gd name="T11" fmla="*/ 1 h 4"/>
                <a:gd name="T12" fmla="*/ 12 w 24"/>
                <a:gd name="T13" fmla="*/ 3 h 4"/>
                <a:gd name="T14" fmla="*/ 20 w 24"/>
                <a:gd name="T15" fmla="*/ 4 h 4"/>
                <a:gd name="T16" fmla="*/ 24 w 2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
                  <a:moveTo>
                    <a:pt x="24" y="4"/>
                  </a:moveTo>
                  <a:cubicBezTo>
                    <a:pt x="24" y="4"/>
                    <a:pt x="23" y="3"/>
                    <a:pt x="20" y="3"/>
                  </a:cubicBezTo>
                  <a:cubicBezTo>
                    <a:pt x="18" y="2"/>
                    <a:pt x="15" y="1"/>
                    <a:pt x="12" y="1"/>
                  </a:cubicBezTo>
                  <a:cubicBezTo>
                    <a:pt x="9" y="1"/>
                    <a:pt x="6" y="0"/>
                    <a:pt x="4" y="0"/>
                  </a:cubicBezTo>
                  <a:cubicBezTo>
                    <a:pt x="1" y="0"/>
                    <a:pt x="0" y="0"/>
                    <a:pt x="0" y="0"/>
                  </a:cubicBezTo>
                  <a:cubicBezTo>
                    <a:pt x="0" y="0"/>
                    <a:pt x="1" y="1"/>
                    <a:pt x="3" y="1"/>
                  </a:cubicBezTo>
                  <a:cubicBezTo>
                    <a:pt x="6" y="2"/>
                    <a:pt x="9" y="3"/>
                    <a:pt x="12" y="3"/>
                  </a:cubicBezTo>
                  <a:cubicBezTo>
                    <a:pt x="15" y="4"/>
                    <a:pt x="18" y="4"/>
                    <a:pt x="20" y="4"/>
                  </a:cubicBezTo>
                  <a:cubicBezTo>
                    <a:pt x="23" y="4"/>
                    <a:pt x="24" y="4"/>
                    <a:pt x="24"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21"/>
            <p:cNvSpPr>
              <a:spLocks/>
            </p:cNvSpPr>
            <p:nvPr/>
          </p:nvSpPr>
          <p:spPr bwMode="auto">
            <a:xfrm>
              <a:off x="4698900" y="7837528"/>
              <a:ext cx="57013" cy="8697"/>
            </a:xfrm>
            <a:custGeom>
              <a:avLst/>
              <a:gdLst>
                <a:gd name="T0" fmla="*/ 25 w 25"/>
                <a:gd name="T1" fmla="*/ 4 h 4"/>
                <a:gd name="T2" fmla="*/ 21 w 25"/>
                <a:gd name="T3" fmla="*/ 3 h 4"/>
                <a:gd name="T4" fmla="*/ 13 w 25"/>
                <a:gd name="T5" fmla="*/ 1 h 4"/>
                <a:gd name="T6" fmla="*/ 4 w 25"/>
                <a:gd name="T7" fmla="*/ 0 h 4"/>
                <a:gd name="T8" fmla="*/ 0 w 25"/>
                <a:gd name="T9" fmla="*/ 0 h 4"/>
                <a:gd name="T10" fmla="*/ 4 w 25"/>
                <a:gd name="T11" fmla="*/ 1 h 4"/>
                <a:gd name="T12" fmla="*/ 12 w 25"/>
                <a:gd name="T13" fmla="*/ 3 h 4"/>
                <a:gd name="T14" fmla="*/ 21 w 25"/>
                <a:gd name="T15" fmla="*/ 4 h 4"/>
                <a:gd name="T16" fmla="*/ 25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25" y="4"/>
                  </a:moveTo>
                  <a:cubicBezTo>
                    <a:pt x="25" y="4"/>
                    <a:pt x="23" y="3"/>
                    <a:pt x="21" y="3"/>
                  </a:cubicBezTo>
                  <a:cubicBezTo>
                    <a:pt x="19" y="2"/>
                    <a:pt x="16" y="2"/>
                    <a:pt x="13" y="1"/>
                  </a:cubicBezTo>
                  <a:cubicBezTo>
                    <a:pt x="10" y="1"/>
                    <a:pt x="7" y="0"/>
                    <a:pt x="4" y="0"/>
                  </a:cubicBezTo>
                  <a:cubicBezTo>
                    <a:pt x="2" y="0"/>
                    <a:pt x="0" y="0"/>
                    <a:pt x="0" y="0"/>
                  </a:cubicBezTo>
                  <a:cubicBezTo>
                    <a:pt x="0" y="0"/>
                    <a:pt x="2" y="1"/>
                    <a:pt x="4" y="1"/>
                  </a:cubicBezTo>
                  <a:cubicBezTo>
                    <a:pt x="6" y="2"/>
                    <a:pt x="9" y="2"/>
                    <a:pt x="12" y="3"/>
                  </a:cubicBezTo>
                  <a:cubicBezTo>
                    <a:pt x="15" y="3"/>
                    <a:pt x="18" y="4"/>
                    <a:pt x="21" y="4"/>
                  </a:cubicBezTo>
                  <a:cubicBezTo>
                    <a:pt x="23" y="4"/>
                    <a:pt x="25" y="4"/>
                    <a:pt x="25" y="4"/>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22"/>
            <p:cNvSpPr>
              <a:spLocks/>
            </p:cNvSpPr>
            <p:nvPr/>
          </p:nvSpPr>
          <p:spPr bwMode="auto">
            <a:xfrm>
              <a:off x="4705664" y="7832696"/>
              <a:ext cx="45417" cy="6764"/>
            </a:xfrm>
            <a:custGeom>
              <a:avLst/>
              <a:gdLst>
                <a:gd name="T0" fmla="*/ 20 w 20"/>
                <a:gd name="T1" fmla="*/ 3 h 3"/>
                <a:gd name="T2" fmla="*/ 17 w 20"/>
                <a:gd name="T3" fmla="*/ 2 h 3"/>
                <a:gd name="T4" fmla="*/ 10 w 20"/>
                <a:gd name="T5" fmla="*/ 1 h 3"/>
                <a:gd name="T6" fmla="*/ 3 w 20"/>
                <a:gd name="T7" fmla="*/ 0 h 3"/>
                <a:gd name="T8" fmla="*/ 0 w 20"/>
                <a:gd name="T9" fmla="*/ 0 h 3"/>
                <a:gd name="T10" fmla="*/ 3 w 20"/>
                <a:gd name="T11" fmla="*/ 1 h 3"/>
                <a:gd name="T12" fmla="*/ 10 w 20"/>
                <a:gd name="T13" fmla="*/ 3 h 3"/>
                <a:gd name="T14" fmla="*/ 17 w 20"/>
                <a:gd name="T15" fmla="*/ 3 h 3"/>
                <a:gd name="T16" fmla="*/ 20 w 20"/>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
                  <a:moveTo>
                    <a:pt x="20" y="3"/>
                  </a:moveTo>
                  <a:cubicBezTo>
                    <a:pt x="20" y="3"/>
                    <a:pt x="19" y="3"/>
                    <a:pt x="17" y="2"/>
                  </a:cubicBezTo>
                  <a:cubicBezTo>
                    <a:pt x="15" y="2"/>
                    <a:pt x="13" y="1"/>
                    <a:pt x="10" y="1"/>
                  </a:cubicBezTo>
                  <a:cubicBezTo>
                    <a:pt x="8" y="0"/>
                    <a:pt x="5" y="0"/>
                    <a:pt x="3" y="0"/>
                  </a:cubicBezTo>
                  <a:cubicBezTo>
                    <a:pt x="2" y="0"/>
                    <a:pt x="0" y="0"/>
                    <a:pt x="0" y="0"/>
                  </a:cubicBezTo>
                  <a:cubicBezTo>
                    <a:pt x="0" y="0"/>
                    <a:pt x="1" y="1"/>
                    <a:pt x="3" y="1"/>
                  </a:cubicBezTo>
                  <a:cubicBezTo>
                    <a:pt x="5" y="2"/>
                    <a:pt x="8" y="2"/>
                    <a:pt x="10" y="3"/>
                  </a:cubicBezTo>
                  <a:cubicBezTo>
                    <a:pt x="13" y="3"/>
                    <a:pt x="15" y="3"/>
                    <a:pt x="17" y="3"/>
                  </a:cubicBezTo>
                  <a:cubicBezTo>
                    <a:pt x="19" y="3"/>
                    <a:pt x="20" y="3"/>
                    <a:pt x="20" y="3"/>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23"/>
            <p:cNvSpPr>
              <a:spLocks/>
            </p:cNvSpPr>
            <p:nvPr/>
          </p:nvSpPr>
          <p:spPr bwMode="auto">
            <a:xfrm>
              <a:off x="4433160" y="7661656"/>
              <a:ext cx="50249" cy="289898"/>
            </a:xfrm>
            <a:custGeom>
              <a:avLst/>
              <a:gdLst>
                <a:gd name="T0" fmla="*/ 22 w 22"/>
                <a:gd name="T1" fmla="*/ 0 h 127"/>
                <a:gd name="T2" fmla="*/ 20 w 22"/>
                <a:gd name="T3" fmla="*/ 5 h 127"/>
                <a:gd name="T4" fmla="*/ 17 w 22"/>
                <a:gd name="T5" fmla="*/ 19 h 127"/>
                <a:gd name="T6" fmla="*/ 13 w 22"/>
                <a:gd name="T7" fmla="*/ 39 h 127"/>
                <a:gd name="T8" fmla="*/ 9 w 22"/>
                <a:gd name="T9" fmla="*/ 63 h 127"/>
                <a:gd name="T10" fmla="*/ 6 w 22"/>
                <a:gd name="T11" fmla="*/ 86 h 127"/>
                <a:gd name="T12" fmla="*/ 3 w 22"/>
                <a:gd name="T13" fmla="*/ 107 h 127"/>
                <a:gd name="T14" fmla="*/ 1 w 22"/>
                <a:gd name="T15" fmla="*/ 121 h 127"/>
                <a:gd name="T16" fmla="*/ 0 w 22"/>
                <a:gd name="T17" fmla="*/ 127 h 127"/>
                <a:gd name="T18" fmla="*/ 1 w 22"/>
                <a:gd name="T19" fmla="*/ 121 h 127"/>
                <a:gd name="T20" fmla="*/ 4 w 22"/>
                <a:gd name="T21" fmla="*/ 107 h 127"/>
                <a:gd name="T22" fmla="*/ 8 w 22"/>
                <a:gd name="T23" fmla="*/ 87 h 127"/>
                <a:gd name="T24" fmla="*/ 12 w 22"/>
                <a:gd name="T25" fmla="*/ 63 h 127"/>
                <a:gd name="T26" fmla="*/ 16 w 22"/>
                <a:gd name="T27" fmla="*/ 40 h 127"/>
                <a:gd name="T28" fmla="*/ 19 w 22"/>
                <a:gd name="T29" fmla="*/ 20 h 127"/>
                <a:gd name="T30" fmla="*/ 21 w 22"/>
                <a:gd name="T31" fmla="*/ 5 h 127"/>
                <a:gd name="T32" fmla="*/ 22 w 22"/>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27">
                  <a:moveTo>
                    <a:pt x="22" y="0"/>
                  </a:moveTo>
                  <a:cubicBezTo>
                    <a:pt x="22" y="0"/>
                    <a:pt x="21" y="1"/>
                    <a:pt x="20" y="5"/>
                  </a:cubicBezTo>
                  <a:cubicBezTo>
                    <a:pt x="20" y="8"/>
                    <a:pt x="19" y="13"/>
                    <a:pt x="17" y="19"/>
                  </a:cubicBezTo>
                  <a:cubicBezTo>
                    <a:pt x="16" y="25"/>
                    <a:pt x="15" y="32"/>
                    <a:pt x="13" y="39"/>
                  </a:cubicBezTo>
                  <a:cubicBezTo>
                    <a:pt x="12" y="47"/>
                    <a:pt x="11" y="55"/>
                    <a:pt x="9" y="63"/>
                  </a:cubicBezTo>
                  <a:cubicBezTo>
                    <a:pt x="8" y="71"/>
                    <a:pt x="7" y="79"/>
                    <a:pt x="6" y="86"/>
                  </a:cubicBezTo>
                  <a:cubicBezTo>
                    <a:pt x="4" y="94"/>
                    <a:pt x="3" y="101"/>
                    <a:pt x="3" y="107"/>
                  </a:cubicBezTo>
                  <a:cubicBezTo>
                    <a:pt x="2" y="113"/>
                    <a:pt x="1" y="118"/>
                    <a:pt x="1" y="121"/>
                  </a:cubicBezTo>
                  <a:cubicBezTo>
                    <a:pt x="0" y="125"/>
                    <a:pt x="0" y="127"/>
                    <a:pt x="0" y="127"/>
                  </a:cubicBezTo>
                  <a:cubicBezTo>
                    <a:pt x="0" y="127"/>
                    <a:pt x="1" y="125"/>
                    <a:pt x="1" y="121"/>
                  </a:cubicBezTo>
                  <a:cubicBezTo>
                    <a:pt x="2" y="118"/>
                    <a:pt x="3" y="113"/>
                    <a:pt x="4" y="107"/>
                  </a:cubicBezTo>
                  <a:cubicBezTo>
                    <a:pt x="5" y="101"/>
                    <a:pt x="7" y="94"/>
                    <a:pt x="8" y="87"/>
                  </a:cubicBezTo>
                  <a:cubicBezTo>
                    <a:pt x="10" y="79"/>
                    <a:pt x="11" y="71"/>
                    <a:pt x="12" y="63"/>
                  </a:cubicBezTo>
                  <a:cubicBezTo>
                    <a:pt x="14" y="55"/>
                    <a:pt x="15" y="47"/>
                    <a:pt x="16" y="40"/>
                  </a:cubicBezTo>
                  <a:cubicBezTo>
                    <a:pt x="17" y="32"/>
                    <a:pt x="18" y="25"/>
                    <a:pt x="19" y="20"/>
                  </a:cubicBezTo>
                  <a:cubicBezTo>
                    <a:pt x="20" y="14"/>
                    <a:pt x="20" y="9"/>
                    <a:pt x="21" y="5"/>
                  </a:cubicBezTo>
                  <a:cubicBezTo>
                    <a:pt x="21" y="2"/>
                    <a:pt x="22" y="0"/>
                    <a:pt x="22" y="0"/>
                  </a:cubicBezTo>
                  <a:close/>
                </a:path>
              </a:pathLst>
            </a:custGeom>
            <a:solidFill>
              <a:srgbClr val="F7C2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324"/>
            <p:cNvSpPr>
              <a:spLocks/>
            </p:cNvSpPr>
            <p:nvPr/>
          </p:nvSpPr>
          <p:spPr bwMode="auto">
            <a:xfrm>
              <a:off x="4552018" y="7665522"/>
              <a:ext cx="48316" cy="290864"/>
            </a:xfrm>
            <a:custGeom>
              <a:avLst/>
              <a:gdLst>
                <a:gd name="T0" fmla="*/ 21 w 21"/>
                <a:gd name="T1" fmla="*/ 0 h 127"/>
                <a:gd name="T2" fmla="*/ 20 w 21"/>
                <a:gd name="T3" fmla="*/ 5 h 127"/>
                <a:gd name="T4" fmla="*/ 17 w 21"/>
                <a:gd name="T5" fmla="*/ 20 h 127"/>
                <a:gd name="T6" fmla="*/ 13 w 21"/>
                <a:gd name="T7" fmla="*/ 40 h 127"/>
                <a:gd name="T8" fmla="*/ 9 w 21"/>
                <a:gd name="T9" fmla="*/ 63 h 127"/>
                <a:gd name="T10" fmla="*/ 5 w 21"/>
                <a:gd name="T11" fmla="*/ 86 h 127"/>
                <a:gd name="T12" fmla="*/ 2 w 21"/>
                <a:gd name="T13" fmla="*/ 107 h 127"/>
                <a:gd name="T14" fmla="*/ 0 w 21"/>
                <a:gd name="T15" fmla="*/ 121 h 127"/>
                <a:gd name="T16" fmla="*/ 0 w 21"/>
                <a:gd name="T17" fmla="*/ 127 h 127"/>
                <a:gd name="T18" fmla="*/ 1 w 21"/>
                <a:gd name="T19" fmla="*/ 122 h 127"/>
                <a:gd name="T20" fmla="*/ 4 w 21"/>
                <a:gd name="T21" fmla="*/ 107 h 127"/>
                <a:gd name="T22" fmla="*/ 8 w 21"/>
                <a:gd name="T23" fmla="*/ 87 h 127"/>
                <a:gd name="T24" fmla="*/ 12 w 21"/>
                <a:gd name="T25" fmla="*/ 64 h 127"/>
                <a:gd name="T26" fmla="*/ 16 w 21"/>
                <a:gd name="T27" fmla="*/ 40 h 127"/>
                <a:gd name="T28" fmla="*/ 19 w 21"/>
                <a:gd name="T29" fmla="*/ 20 h 127"/>
                <a:gd name="T30" fmla="*/ 20 w 21"/>
                <a:gd name="T31" fmla="*/ 5 h 127"/>
                <a:gd name="T32" fmla="*/ 21 w 21"/>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27">
                  <a:moveTo>
                    <a:pt x="21" y="0"/>
                  </a:moveTo>
                  <a:cubicBezTo>
                    <a:pt x="21" y="0"/>
                    <a:pt x="21" y="2"/>
                    <a:pt x="20" y="5"/>
                  </a:cubicBezTo>
                  <a:cubicBezTo>
                    <a:pt x="19" y="9"/>
                    <a:pt x="18" y="14"/>
                    <a:pt x="17" y="20"/>
                  </a:cubicBezTo>
                  <a:cubicBezTo>
                    <a:pt x="16" y="26"/>
                    <a:pt x="14" y="32"/>
                    <a:pt x="13" y="40"/>
                  </a:cubicBezTo>
                  <a:cubicBezTo>
                    <a:pt x="12" y="47"/>
                    <a:pt x="10" y="55"/>
                    <a:pt x="9" y="63"/>
                  </a:cubicBezTo>
                  <a:cubicBezTo>
                    <a:pt x="8" y="71"/>
                    <a:pt x="6" y="79"/>
                    <a:pt x="5" y="86"/>
                  </a:cubicBezTo>
                  <a:cubicBezTo>
                    <a:pt x="4" y="94"/>
                    <a:pt x="3" y="101"/>
                    <a:pt x="2" y="107"/>
                  </a:cubicBezTo>
                  <a:cubicBezTo>
                    <a:pt x="1" y="113"/>
                    <a:pt x="1" y="118"/>
                    <a:pt x="0" y="121"/>
                  </a:cubicBezTo>
                  <a:cubicBezTo>
                    <a:pt x="0" y="125"/>
                    <a:pt x="0" y="127"/>
                    <a:pt x="0" y="127"/>
                  </a:cubicBezTo>
                  <a:cubicBezTo>
                    <a:pt x="0" y="127"/>
                    <a:pt x="0" y="125"/>
                    <a:pt x="1" y="122"/>
                  </a:cubicBezTo>
                  <a:cubicBezTo>
                    <a:pt x="2" y="118"/>
                    <a:pt x="3" y="113"/>
                    <a:pt x="4" y="107"/>
                  </a:cubicBezTo>
                  <a:cubicBezTo>
                    <a:pt x="5" y="101"/>
                    <a:pt x="6" y="94"/>
                    <a:pt x="8" y="87"/>
                  </a:cubicBezTo>
                  <a:cubicBezTo>
                    <a:pt x="9" y="80"/>
                    <a:pt x="11" y="72"/>
                    <a:pt x="12" y="64"/>
                  </a:cubicBezTo>
                  <a:cubicBezTo>
                    <a:pt x="13" y="56"/>
                    <a:pt x="15" y="48"/>
                    <a:pt x="16" y="40"/>
                  </a:cubicBezTo>
                  <a:cubicBezTo>
                    <a:pt x="17" y="33"/>
                    <a:pt x="18" y="26"/>
                    <a:pt x="19" y="20"/>
                  </a:cubicBezTo>
                  <a:cubicBezTo>
                    <a:pt x="19" y="14"/>
                    <a:pt x="20" y="9"/>
                    <a:pt x="20" y="5"/>
                  </a:cubicBezTo>
                  <a:cubicBezTo>
                    <a:pt x="21" y="2"/>
                    <a:pt x="21" y="0"/>
                    <a:pt x="21" y="0"/>
                  </a:cubicBezTo>
                  <a:close/>
                </a:path>
              </a:pathLst>
            </a:custGeom>
            <a:solidFill>
              <a:srgbClr val="F7C2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325"/>
            <p:cNvSpPr>
              <a:spLocks/>
            </p:cNvSpPr>
            <p:nvPr/>
          </p:nvSpPr>
          <p:spPr bwMode="auto">
            <a:xfrm>
              <a:off x="4657348" y="7780514"/>
              <a:ext cx="33821" cy="207760"/>
            </a:xfrm>
            <a:custGeom>
              <a:avLst/>
              <a:gdLst>
                <a:gd name="T0" fmla="*/ 15 w 15"/>
                <a:gd name="T1" fmla="*/ 0 h 91"/>
                <a:gd name="T2" fmla="*/ 14 w 15"/>
                <a:gd name="T3" fmla="*/ 4 h 91"/>
                <a:gd name="T4" fmla="*/ 12 w 15"/>
                <a:gd name="T5" fmla="*/ 14 h 91"/>
                <a:gd name="T6" fmla="*/ 9 w 15"/>
                <a:gd name="T7" fmla="*/ 28 h 91"/>
                <a:gd name="T8" fmla="*/ 6 w 15"/>
                <a:gd name="T9" fmla="*/ 45 h 91"/>
                <a:gd name="T10" fmla="*/ 3 w 15"/>
                <a:gd name="T11" fmla="*/ 62 h 91"/>
                <a:gd name="T12" fmla="*/ 1 w 15"/>
                <a:gd name="T13" fmla="*/ 76 h 91"/>
                <a:gd name="T14" fmla="*/ 0 w 15"/>
                <a:gd name="T15" fmla="*/ 87 h 91"/>
                <a:gd name="T16" fmla="*/ 0 w 15"/>
                <a:gd name="T17" fmla="*/ 91 h 91"/>
                <a:gd name="T18" fmla="*/ 0 w 15"/>
                <a:gd name="T19" fmla="*/ 87 h 91"/>
                <a:gd name="T20" fmla="*/ 3 w 15"/>
                <a:gd name="T21" fmla="*/ 77 h 91"/>
                <a:gd name="T22" fmla="*/ 6 w 15"/>
                <a:gd name="T23" fmla="*/ 62 h 91"/>
                <a:gd name="T24" fmla="*/ 9 w 15"/>
                <a:gd name="T25" fmla="*/ 46 h 91"/>
                <a:gd name="T26" fmla="*/ 11 w 15"/>
                <a:gd name="T27" fmla="*/ 29 h 91"/>
                <a:gd name="T28" fmla="*/ 13 w 15"/>
                <a:gd name="T29" fmla="*/ 14 h 91"/>
                <a:gd name="T30" fmla="*/ 15 w 15"/>
                <a:gd name="T31" fmla="*/ 4 h 91"/>
                <a:gd name="T32" fmla="*/ 15 w 15"/>
                <a:gd name="T3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91">
                  <a:moveTo>
                    <a:pt x="15" y="0"/>
                  </a:moveTo>
                  <a:cubicBezTo>
                    <a:pt x="15" y="0"/>
                    <a:pt x="15" y="1"/>
                    <a:pt x="14" y="4"/>
                  </a:cubicBezTo>
                  <a:cubicBezTo>
                    <a:pt x="13" y="6"/>
                    <a:pt x="12" y="10"/>
                    <a:pt x="12" y="14"/>
                  </a:cubicBezTo>
                  <a:cubicBezTo>
                    <a:pt x="11" y="18"/>
                    <a:pt x="10" y="23"/>
                    <a:pt x="9" y="28"/>
                  </a:cubicBezTo>
                  <a:cubicBezTo>
                    <a:pt x="8" y="34"/>
                    <a:pt x="7" y="39"/>
                    <a:pt x="6" y="45"/>
                  </a:cubicBezTo>
                  <a:cubicBezTo>
                    <a:pt x="5" y="51"/>
                    <a:pt x="4" y="57"/>
                    <a:pt x="3" y="62"/>
                  </a:cubicBezTo>
                  <a:cubicBezTo>
                    <a:pt x="2" y="67"/>
                    <a:pt x="2" y="72"/>
                    <a:pt x="1" y="76"/>
                  </a:cubicBezTo>
                  <a:cubicBezTo>
                    <a:pt x="0" y="81"/>
                    <a:pt x="0" y="84"/>
                    <a:pt x="0" y="87"/>
                  </a:cubicBezTo>
                  <a:cubicBezTo>
                    <a:pt x="0" y="89"/>
                    <a:pt x="0" y="91"/>
                    <a:pt x="0" y="91"/>
                  </a:cubicBezTo>
                  <a:cubicBezTo>
                    <a:pt x="0" y="91"/>
                    <a:pt x="0" y="89"/>
                    <a:pt x="0" y="87"/>
                  </a:cubicBezTo>
                  <a:cubicBezTo>
                    <a:pt x="1" y="85"/>
                    <a:pt x="2" y="81"/>
                    <a:pt x="3" y="77"/>
                  </a:cubicBezTo>
                  <a:cubicBezTo>
                    <a:pt x="4" y="73"/>
                    <a:pt x="5" y="68"/>
                    <a:pt x="6" y="62"/>
                  </a:cubicBezTo>
                  <a:cubicBezTo>
                    <a:pt x="7" y="57"/>
                    <a:pt x="8" y="51"/>
                    <a:pt x="9" y="46"/>
                  </a:cubicBezTo>
                  <a:cubicBezTo>
                    <a:pt x="10" y="40"/>
                    <a:pt x="11" y="34"/>
                    <a:pt x="11" y="29"/>
                  </a:cubicBezTo>
                  <a:cubicBezTo>
                    <a:pt x="12" y="24"/>
                    <a:pt x="13" y="19"/>
                    <a:pt x="13" y="14"/>
                  </a:cubicBezTo>
                  <a:cubicBezTo>
                    <a:pt x="14" y="10"/>
                    <a:pt x="14" y="6"/>
                    <a:pt x="15" y="4"/>
                  </a:cubicBezTo>
                  <a:cubicBezTo>
                    <a:pt x="15" y="1"/>
                    <a:pt x="15" y="0"/>
                    <a:pt x="15" y="0"/>
                  </a:cubicBezTo>
                  <a:close/>
                </a:path>
              </a:pathLst>
            </a:custGeom>
            <a:solidFill>
              <a:srgbClr val="F7C2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6"/>
            <p:cNvSpPr>
              <a:spLocks/>
            </p:cNvSpPr>
            <p:nvPr/>
          </p:nvSpPr>
          <p:spPr bwMode="auto">
            <a:xfrm>
              <a:off x="4220569" y="8033692"/>
              <a:ext cx="48316" cy="16428"/>
            </a:xfrm>
            <a:custGeom>
              <a:avLst/>
              <a:gdLst>
                <a:gd name="T0" fmla="*/ 0 w 21"/>
                <a:gd name="T1" fmla="*/ 7 h 7"/>
                <a:gd name="T2" fmla="*/ 3 w 21"/>
                <a:gd name="T3" fmla="*/ 6 h 7"/>
                <a:gd name="T4" fmla="*/ 10 w 21"/>
                <a:gd name="T5" fmla="*/ 4 h 7"/>
                <a:gd name="T6" fmla="*/ 17 w 21"/>
                <a:gd name="T7" fmla="*/ 2 h 7"/>
                <a:gd name="T8" fmla="*/ 21 w 21"/>
                <a:gd name="T9" fmla="*/ 0 h 7"/>
                <a:gd name="T10" fmla="*/ 17 w 21"/>
                <a:gd name="T11" fmla="*/ 0 h 7"/>
                <a:gd name="T12" fmla="*/ 10 w 21"/>
                <a:gd name="T13" fmla="*/ 2 h 7"/>
                <a:gd name="T14" fmla="*/ 3 w 21"/>
                <a:gd name="T15" fmla="*/ 5 h 7"/>
                <a:gd name="T16" fmla="*/ 0 w 2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
                  <a:moveTo>
                    <a:pt x="0" y="7"/>
                  </a:moveTo>
                  <a:cubicBezTo>
                    <a:pt x="0" y="7"/>
                    <a:pt x="1" y="7"/>
                    <a:pt x="3" y="6"/>
                  </a:cubicBezTo>
                  <a:cubicBezTo>
                    <a:pt x="5" y="6"/>
                    <a:pt x="8" y="5"/>
                    <a:pt x="10" y="4"/>
                  </a:cubicBezTo>
                  <a:cubicBezTo>
                    <a:pt x="13" y="3"/>
                    <a:pt x="16" y="2"/>
                    <a:pt x="17" y="2"/>
                  </a:cubicBezTo>
                  <a:cubicBezTo>
                    <a:pt x="19" y="1"/>
                    <a:pt x="21" y="0"/>
                    <a:pt x="21" y="0"/>
                  </a:cubicBezTo>
                  <a:cubicBezTo>
                    <a:pt x="21" y="0"/>
                    <a:pt x="19" y="0"/>
                    <a:pt x="17" y="0"/>
                  </a:cubicBezTo>
                  <a:cubicBezTo>
                    <a:pt x="15" y="1"/>
                    <a:pt x="13" y="2"/>
                    <a:pt x="10" y="2"/>
                  </a:cubicBezTo>
                  <a:cubicBezTo>
                    <a:pt x="7" y="3"/>
                    <a:pt x="5" y="4"/>
                    <a:pt x="3" y="5"/>
                  </a:cubicBezTo>
                  <a:cubicBezTo>
                    <a:pt x="1" y="6"/>
                    <a:pt x="0" y="7"/>
                    <a:pt x="0" y="7"/>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27"/>
            <p:cNvSpPr>
              <a:spLocks/>
            </p:cNvSpPr>
            <p:nvPr/>
          </p:nvSpPr>
          <p:spPr bwMode="auto">
            <a:xfrm>
              <a:off x="4225400" y="8040456"/>
              <a:ext cx="38653" cy="13529"/>
            </a:xfrm>
            <a:custGeom>
              <a:avLst/>
              <a:gdLst>
                <a:gd name="T0" fmla="*/ 0 w 17"/>
                <a:gd name="T1" fmla="*/ 6 h 6"/>
                <a:gd name="T2" fmla="*/ 3 w 17"/>
                <a:gd name="T3" fmla="*/ 6 h 6"/>
                <a:gd name="T4" fmla="*/ 9 w 17"/>
                <a:gd name="T5" fmla="*/ 4 h 6"/>
                <a:gd name="T6" fmla="*/ 14 w 17"/>
                <a:gd name="T7" fmla="*/ 2 h 6"/>
                <a:gd name="T8" fmla="*/ 17 w 17"/>
                <a:gd name="T9" fmla="*/ 0 h 6"/>
                <a:gd name="T10" fmla="*/ 14 w 17"/>
                <a:gd name="T11" fmla="*/ 1 h 6"/>
                <a:gd name="T12" fmla="*/ 8 w 17"/>
                <a:gd name="T13" fmla="*/ 2 h 6"/>
                <a:gd name="T14" fmla="*/ 2 w 17"/>
                <a:gd name="T15" fmla="*/ 5 h 6"/>
                <a:gd name="T16" fmla="*/ 0 w 1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6">
                  <a:moveTo>
                    <a:pt x="0" y="6"/>
                  </a:moveTo>
                  <a:cubicBezTo>
                    <a:pt x="0" y="6"/>
                    <a:pt x="1" y="6"/>
                    <a:pt x="3" y="6"/>
                  </a:cubicBezTo>
                  <a:cubicBezTo>
                    <a:pt x="4" y="5"/>
                    <a:pt x="6" y="5"/>
                    <a:pt x="9" y="4"/>
                  </a:cubicBezTo>
                  <a:cubicBezTo>
                    <a:pt x="11" y="3"/>
                    <a:pt x="13" y="2"/>
                    <a:pt x="14" y="2"/>
                  </a:cubicBezTo>
                  <a:cubicBezTo>
                    <a:pt x="16" y="1"/>
                    <a:pt x="17" y="0"/>
                    <a:pt x="17" y="0"/>
                  </a:cubicBezTo>
                  <a:cubicBezTo>
                    <a:pt x="17" y="0"/>
                    <a:pt x="16" y="0"/>
                    <a:pt x="14" y="1"/>
                  </a:cubicBezTo>
                  <a:cubicBezTo>
                    <a:pt x="12" y="1"/>
                    <a:pt x="10" y="1"/>
                    <a:pt x="8" y="2"/>
                  </a:cubicBezTo>
                  <a:cubicBezTo>
                    <a:pt x="6" y="3"/>
                    <a:pt x="4" y="4"/>
                    <a:pt x="2" y="5"/>
                  </a:cubicBezTo>
                  <a:cubicBezTo>
                    <a:pt x="1" y="5"/>
                    <a:pt x="0" y="6"/>
                    <a:pt x="0" y="6"/>
                  </a:cubicBezTo>
                  <a:close/>
                </a:path>
              </a:pathLst>
            </a:custGeom>
            <a:solidFill>
              <a:srgbClr val="ECC19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28"/>
            <p:cNvSpPr>
              <a:spLocks/>
            </p:cNvSpPr>
            <p:nvPr/>
          </p:nvSpPr>
          <p:spPr bwMode="auto">
            <a:xfrm>
              <a:off x="4111374" y="8326489"/>
              <a:ext cx="504422" cy="1353823"/>
            </a:xfrm>
            <a:custGeom>
              <a:avLst/>
              <a:gdLst>
                <a:gd name="T0" fmla="*/ 296 w 522"/>
                <a:gd name="T1" fmla="*/ 1401 h 1401"/>
                <a:gd name="T2" fmla="*/ 0 w 522"/>
                <a:gd name="T3" fmla="*/ 1352 h 1401"/>
                <a:gd name="T4" fmla="*/ 227 w 522"/>
                <a:gd name="T5" fmla="*/ 0 h 1401"/>
                <a:gd name="T6" fmla="*/ 522 w 522"/>
                <a:gd name="T7" fmla="*/ 47 h 1401"/>
                <a:gd name="T8" fmla="*/ 296 w 522"/>
                <a:gd name="T9" fmla="*/ 1401 h 1401"/>
              </a:gdLst>
              <a:ahLst/>
              <a:cxnLst>
                <a:cxn ang="0">
                  <a:pos x="T0" y="T1"/>
                </a:cxn>
                <a:cxn ang="0">
                  <a:pos x="T2" y="T3"/>
                </a:cxn>
                <a:cxn ang="0">
                  <a:pos x="T4" y="T5"/>
                </a:cxn>
                <a:cxn ang="0">
                  <a:pos x="T6" y="T7"/>
                </a:cxn>
                <a:cxn ang="0">
                  <a:pos x="T8" y="T9"/>
                </a:cxn>
              </a:cxnLst>
              <a:rect l="0" t="0" r="r" b="b"/>
              <a:pathLst>
                <a:path w="522" h="1401">
                  <a:moveTo>
                    <a:pt x="296" y="1401"/>
                  </a:moveTo>
                  <a:lnTo>
                    <a:pt x="0" y="1352"/>
                  </a:lnTo>
                  <a:lnTo>
                    <a:pt x="227" y="0"/>
                  </a:lnTo>
                  <a:lnTo>
                    <a:pt x="522" y="47"/>
                  </a:lnTo>
                  <a:lnTo>
                    <a:pt x="296" y="1401"/>
                  </a:lnTo>
                  <a:close/>
                </a:path>
              </a:pathLst>
            </a:custGeom>
            <a:solidFill>
              <a:srgbClr val="76D1D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5" name="组合 291"/>
          <p:cNvGrpSpPr/>
          <p:nvPr/>
        </p:nvGrpSpPr>
        <p:grpSpPr>
          <a:xfrm>
            <a:off x="5998704" y="1180790"/>
            <a:ext cx="2889110" cy="2660860"/>
            <a:chOff x="876454" y="1976474"/>
            <a:chExt cx="2334461" cy="1844174"/>
          </a:xfrm>
        </p:grpSpPr>
        <p:sp>
          <p:nvSpPr>
            <p:cNvPr id="256" name="线形标注 2(带强调线) 292"/>
            <p:cNvSpPr/>
            <p:nvPr/>
          </p:nvSpPr>
          <p:spPr>
            <a:xfrm rot="5400000" flipH="1">
              <a:off x="1392943" y="2002676"/>
              <a:ext cx="1301483" cy="2334461"/>
            </a:xfrm>
            <a:prstGeom prst="accentCallout2">
              <a:avLst>
                <a:gd name="adj1" fmla="val 48127"/>
                <a:gd name="adj2" fmla="val -14188"/>
                <a:gd name="adj3" fmla="val 48943"/>
                <a:gd name="adj4" fmla="val -54724"/>
                <a:gd name="adj5" fmla="val 46968"/>
                <a:gd name="adj6" fmla="val -9684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7" name="文本框 293"/>
            <p:cNvSpPr txBox="1"/>
            <p:nvPr/>
          </p:nvSpPr>
          <p:spPr>
            <a:xfrm>
              <a:off x="900738" y="1976474"/>
              <a:ext cx="2293746" cy="831917"/>
            </a:xfrm>
            <a:prstGeom prst="rect">
              <a:avLst/>
            </a:prstGeom>
            <a:noFill/>
            <a:ln>
              <a:solidFill>
                <a:schemeClr val="accent2"/>
              </a:solidFill>
            </a:ln>
          </p:spPr>
          <p:txBody>
            <a:bodyPr wrap="square" rtlCol="0">
              <a:spAutoFit/>
            </a:bodyPr>
            <a:lstStyle/>
            <a:p>
              <a:pPr algn="ctr"/>
              <a:r>
                <a:rPr lang="zh-CN" altLang="en-US" sz="2400" dirty="0"/>
                <a:t>群主每年通过邮件或微信确认是否继续在群。</a:t>
              </a:r>
            </a:p>
          </p:txBody>
        </p:sp>
      </p:grpSp>
    </p:spTree>
    <p:extLst>
      <p:ext uri="{BB962C8B-B14F-4D97-AF65-F5344CB8AC3E}">
        <p14:creationId xmlns:p14="http://schemas.microsoft.com/office/powerpoint/2010/main" xmlns="" val="255981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77"/>
          <p:cNvGrpSpPr/>
          <p:nvPr/>
        </p:nvGrpSpPr>
        <p:grpSpPr>
          <a:xfrm>
            <a:off x="1160558" y="2695576"/>
            <a:ext cx="2649559" cy="2295610"/>
            <a:chOff x="2300350" y="3076576"/>
            <a:chExt cx="2649559" cy="2295610"/>
          </a:xfrm>
        </p:grpSpPr>
        <p:sp>
          <p:nvSpPr>
            <p:cNvPr id="5" name="Freeform 1568"/>
            <p:cNvSpPr>
              <a:spLocks noEditPoints="1"/>
            </p:cNvSpPr>
            <p:nvPr/>
          </p:nvSpPr>
          <p:spPr bwMode="auto">
            <a:xfrm>
              <a:off x="2300350" y="4010327"/>
              <a:ext cx="2639447" cy="1361859"/>
            </a:xfrm>
            <a:custGeom>
              <a:avLst/>
              <a:gdLst>
                <a:gd name="T0" fmla="*/ 166 w 331"/>
                <a:gd name="T1" fmla="*/ 140 h 171"/>
                <a:gd name="T2" fmla="*/ 48 w 331"/>
                <a:gd name="T3" fmla="*/ 99 h 171"/>
                <a:gd name="T4" fmla="*/ 41 w 331"/>
                <a:gd name="T5" fmla="*/ 72 h 171"/>
                <a:gd name="T6" fmla="*/ 124 w 331"/>
                <a:gd name="T7" fmla="*/ 21 h 171"/>
                <a:gd name="T8" fmla="*/ 164 w 331"/>
                <a:gd name="T9" fmla="*/ 18 h 171"/>
                <a:gd name="T10" fmla="*/ 283 w 331"/>
                <a:gd name="T11" fmla="*/ 59 h 171"/>
                <a:gd name="T12" fmla="*/ 289 w 331"/>
                <a:gd name="T13" fmla="*/ 88 h 171"/>
                <a:gd name="T14" fmla="*/ 207 w 331"/>
                <a:gd name="T15" fmla="*/ 136 h 171"/>
                <a:gd name="T16" fmla="*/ 166 w 331"/>
                <a:gd name="T17" fmla="*/ 140 h 171"/>
                <a:gd name="T18" fmla="*/ 164 w 331"/>
                <a:gd name="T19" fmla="*/ 0 h 171"/>
                <a:gd name="T20" fmla="*/ 111 w 331"/>
                <a:gd name="T21" fmla="*/ 5 h 171"/>
                <a:gd name="T22" fmla="*/ 3 w 331"/>
                <a:gd name="T23" fmla="*/ 76 h 171"/>
                <a:gd name="T24" fmla="*/ 11 w 331"/>
                <a:gd name="T25" fmla="*/ 114 h 171"/>
                <a:gd name="T26" fmla="*/ 167 w 331"/>
                <a:gd name="T27" fmla="*/ 171 h 171"/>
                <a:gd name="T28" fmla="*/ 220 w 331"/>
                <a:gd name="T29" fmla="*/ 166 h 171"/>
                <a:gd name="T30" fmla="*/ 327 w 331"/>
                <a:gd name="T31" fmla="*/ 99 h 171"/>
                <a:gd name="T32" fmla="*/ 320 w 331"/>
                <a:gd name="T33" fmla="*/ 58 h 171"/>
                <a:gd name="T34" fmla="*/ 164 w 331"/>
                <a:gd name="T3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171">
                  <a:moveTo>
                    <a:pt x="166" y="140"/>
                  </a:moveTo>
                  <a:cubicBezTo>
                    <a:pt x="115" y="140"/>
                    <a:pt x="66" y="124"/>
                    <a:pt x="48" y="99"/>
                  </a:cubicBezTo>
                  <a:cubicBezTo>
                    <a:pt x="42" y="90"/>
                    <a:pt x="40" y="81"/>
                    <a:pt x="41" y="72"/>
                  </a:cubicBezTo>
                  <a:cubicBezTo>
                    <a:pt x="46" y="49"/>
                    <a:pt x="79" y="29"/>
                    <a:pt x="124" y="21"/>
                  </a:cubicBezTo>
                  <a:cubicBezTo>
                    <a:pt x="137" y="19"/>
                    <a:pt x="151" y="18"/>
                    <a:pt x="164" y="18"/>
                  </a:cubicBezTo>
                  <a:cubicBezTo>
                    <a:pt x="216" y="18"/>
                    <a:pt x="265" y="34"/>
                    <a:pt x="283" y="59"/>
                  </a:cubicBezTo>
                  <a:cubicBezTo>
                    <a:pt x="290" y="68"/>
                    <a:pt x="292" y="78"/>
                    <a:pt x="289" y="88"/>
                  </a:cubicBezTo>
                  <a:cubicBezTo>
                    <a:pt x="282" y="111"/>
                    <a:pt x="250" y="129"/>
                    <a:pt x="207" y="136"/>
                  </a:cubicBezTo>
                  <a:cubicBezTo>
                    <a:pt x="194" y="139"/>
                    <a:pt x="180" y="140"/>
                    <a:pt x="166" y="140"/>
                  </a:cubicBezTo>
                  <a:moveTo>
                    <a:pt x="164" y="0"/>
                  </a:moveTo>
                  <a:cubicBezTo>
                    <a:pt x="146" y="0"/>
                    <a:pt x="128" y="2"/>
                    <a:pt x="111" y="5"/>
                  </a:cubicBezTo>
                  <a:cubicBezTo>
                    <a:pt x="51" y="16"/>
                    <a:pt x="9" y="44"/>
                    <a:pt x="3" y="76"/>
                  </a:cubicBezTo>
                  <a:cubicBezTo>
                    <a:pt x="0" y="89"/>
                    <a:pt x="3" y="102"/>
                    <a:pt x="11" y="114"/>
                  </a:cubicBezTo>
                  <a:cubicBezTo>
                    <a:pt x="35" y="149"/>
                    <a:pt x="99" y="171"/>
                    <a:pt x="167" y="171"/>
                  </a:cubicBezTo>
                  <a:cubicBezTo>
                    <a:pt x="184" y="171"/>
                    <a:pt x="202" y="170"/>
                    <a:pt x="220" y="166"/>
                  </a:cubicBezTo>
                  <a:cubicBezTo>
                    <a:pt x="277" y="156"/>
                    <a:pt x="318" y="130"/>
                    <a:pt x="327" y="99"/>
                  </a:cubicBezTo>
                  <a:cubicBezTo>
                    <a:pt x="331" y="85"/>
                    <a:pt x="329" y="71"/>
                    <a:pt x="320" y="58"/>
                  </a:cubicBezTo>
                  <a:cubicBezTo>
                    <a:pt x="296" y="22"/>
                    <a:pt x="232" y="0"/>
                    <a:pt x="164" y="0"/>
                  </a:cubicBezTo>
                </a:path>
              </a:pathLst>
            </a:custGeom>
            <a:solidFill>
              <a:srgbClr val="C4C3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566"/>
            <p:cNvSpPr>
              <a:spLocks/>
            </p:cNvSpPr>
            <p:nvPr/>
          </p:nvSpPr>
          <p:spPr bwMode="auto">
            <a:xfrm>
              <a:off x="2334059" y="3723798"/>
              <a:ext cx="300014" cy="374175"/>
            </a:xfrm>
            <a:custGeom>
              <a:avLst/>
              <a:gdLst>
                <a:gd name="T0" fmla="*/ 89 w 89"/>
                <a:gd name="T1" fmla="*/ 4 h 111"/>
                <a:gd name="T2" fmla="*/ 89 w 89"/>
                <a:gd name="T3" fmla="*/ 111 h 111"/>
                <a:gd name="T4" fmla="*/ 0 w 89"/>
                <a:gd name="T5" fmla="*/ 106 h 111"/>
                <a:gd name="T6" fmla="*/ 0 w 89"/>
                <a:gd name="T7" fmla="*/ 0 h 111"/>
                <a:gd name="T8" fmla="*/ 89 w 89"/>
                <a:gd name="T9" fmla="*/ 4 h 111"/>
              </a:gdLst>
              <a:ahLst/>
              <a:cxnLst>
                <a:cxn ang="0">
                  <a:pos x="T0" y="T1"/>
                </a:cxn>
                <a:cxn ang="0">
                  <a:pos x="T2" y="T3"/>
                </a:cxn>
                <a:cxn ang="0">
                  <a:pos x="T4" y="T5"/>
                </a:cxn>
                <a:cxn ang="0">
                  <a:pos x="T6" y="T7"/>
                </a:cxn>
                <a:cxn ang="0">
                  <a:pos x="T8" y="T9"/>
                </a:cxn>
              </a:cxnLst>
              <a:rect l="0" t="0" r="r" b="b"/>
              <a:pathLst>
                <a:path w="89" h="111">
                  <a:moveTo>
                    <a:pt x="89" y="4"/>
                  </a:moveTo>
                  <a:lnTo>
                    <a:pt x="89" y="111"/>
                  </a:lnTo>
                  <a:lnTo>
                    <a:pt x="0" y="106"/>
                  </a:lnTo>
                  <a:lnTo>
                    <a:pt x="0" y="0"/>
                  </a:lnTo>
                  <a:lnTo>
                    <a:pt x="89" y="4"/>
                  </a:lnTo>
                  <a:close/>
                </a:path>
              </a:pathLst>
            </a:custGeom>
            <a:solidFill>
              <a:srgbClr val="B742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567"/>
            <p:cNvSpPr>
              <a:spLocks/>
            </p:cNvSpPr>
            <p:nvPr/>
          </p:nvSpPr>
          <p:spPr bwMode="auto">
            <a:xfrm>
              <a:off x="3392535" y="4505854"/>
              <a:ext cx="47193" cy="515753"/>
            </a:xfrm>
            <a:custGeom>
              <a:avLst/>
              <a:gdLst>
                <a:gd name="T0" fmla="*/ 14 w 14"/>
                <a:gd name="T1" fmla="*/ 0 h 153"/>
                <a:gd name="T2" fmla="*/ 14 w 14"/>
                <a:gd name="T3" fmla="*/ 101 h 153"/>
                <a:gd name="T4" fmla="*/ 0 w 14"/>
                <a:gd name="T5" fmla="*/ 153 h 153"/>
                <a:gd name="T6" fmla="*/ 0 w 14"/>
                <a:gd name="T7" fmla="*/ 49 h 153"/>
                <a:gd name="T8" fmla="*/ 14 w 14"/>
                <a:gd name="T9" fmla="*/ 0 h 153"/>
              </a:gdLst>
              <a:ahLst/>
              <a:cxnLst>
                <a:cxn ang="0">
                  <a:pos x="T0" y="T1"/>
                </a:cxn>
                <a:cxn ang="0">
                  <a:pos x="T2" y="T3"/>
                </a:cxn>
                <a:cxn ang="0">
                  <a:pos x="T4" y="T5"/>
                </a:cxn>
                <a:cxn ang="0">
                  <a:pos x="T6" y="T7"/>
                </a:cxn>
                <a:cxn ang="0">
                  <a:pos x="T8" y="T9"/>
                </a:cxn>
              </a:cxnLst>
              <a:rect l="0" t="0" r="r" b="b"/>
              <a:pathLst>
                <a:path w="14" h="153">
                  <a:moveTo>
                    <a:pt x="14" y="0"/>
                  </a:moveTo>
                  <a:lnTo>
                    <a:pt x="14" y="101"/>
                  </a:lnTo>
                  <a:lnTo>
                    <a:pt x="0" y="153"/>
                  </a:lnTo>
                  <a:lnTo>
                    <a:pt x="0" y="49"/>
                  </a:lnTo>
                  <a:lnTo>
                    <a:pt x="14" y="0"/>
                  </a:lnTo>
                  <a:close/>
                </a:path>
              </a:pathLst>
            </a:custGeom>
            <a:solidFill>
              <a:srgbClr val="2A86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569"/>
            <p:cNvSpPr>
              <a:spLocks/>
            </p:cNvSpPr>
            <p:nvPr/>
          </p:nvSpPr>
          <p:spPr bwMode="auto">
            <a:xfrm>
              <a:off x="4525170" y="3555250"/>
              <a:ext cx="286530" cy="414625"/>
            </a:xfrm>
            <a:custGeom>
              <a:avLst/>
              <a:gdLst>
                <a:gd name="T0" fmla="*/ 85 w 85"/>
                <a:gd name="T1" fmla="*/ 0 h 123"/>
                <a:gd name="T2" fmla="*/ 85 w 85"/>
                <a:gd name="T3" fmla="*/ 106 h 123"/>
                <a:gd name="T4" fmla="*/ 0 w 85"/>
                <a:gd name="T5" fmla="*/ 123 h 123"/>
                <a:gd name="T6" fmla="*/ 0 w 85"/>
                <a:gd name="T7" fmla="*/ 17 h 123"/>
                <a:gd name="T8" fmla="*/ 85 w 85"/>
                <a:gd name="T9" fmla="*/ 0 h 123"/>
              </a:gdLst>
              <a:ahLst/>
              <a:cxnLst>
                <a:cxn ang="0">
                  <a:pos x="T0" y="T1"/>
                </a:cxn>
                <a:cxn ang="0">
                  <a:pos x="T2" y="T3"/>
                </a:cxn>
                <a:cxn ang="0">
                  <a:pos x="T4" y="T5"/>
                </a:cxn>
                <a:cxn ang="0">
                  <a:pos x="T6" y="T7"/>
                </a:cxn>
                <a:cxn ang="0">
                  <a:pos x="T8" y="T9"/>
                </a:cxn>
              </a:cxnLst>
              <a:rect l="0" t="0" r="r" b="b"/>
              <a:pathLst>
                <a:path w="85" h="123">
                  <a:moveTo>
                    <a:pt x="85" y="0"/>
                  </a:moveTo>
                  <a:lnTo>
                    <a:pt x="85" y="106"/>
                  </a:lnTo>
                  <a:lnTo>
                    <a:pt x="0" y="123"/>
                  </a:lnTo>
                  <a:lnTo>
                    <a:pt x="0" y="17"/>
                  </a:lnTo>
                  <a:lnTo>
                    <a:pt x="85" y="0"/>
                  </a:lnTo>
                  <a:close/>
                </a:path>
              </a:pathLst>
            </a:custGeom>
            <a:solidFill>
              <a:srgbClr val="A941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570"/>
            <p:cNvSpPr>
              <a:spLocks/>
            </p:cNvSpPr>
            <p:nvPr/>
          </p:nvSpPr>
          <p:spPr bwMode="auto">
            <a:xfrm>
              <a:off x="2634073" y="3261977"/>
              <a:ext cx="1891097" cy="835993"/>
            </a:xfrm>
            <a:custGeom>
              <a:avLst/>
              <a:gdLst>
                <a:gd name="T0" fmla="*/ 113 w 237"/>
                <a:gd name="T1" fmla="*/ 44 h 105"/>
                <a:gd name="T2" fmla="*/ 131 w 237"/>
                <a:gd name="T3" fmla="*/ 45 h 105"/>
                <a:gd name="T4" fmla="*/ 146 w 237"/>
                <a:gd name="T5" fmla="*/ 46 h 105"/>
                <a:gd name="T6" fmla="*/ 166 w 237"/>
                <a:gd name="T7" fmla="*/ 49 h 105"/>
                <a:gd name="T8" fmla="*/ 181 w 237"/>
                <a:gd name="T9" fmla="*/ 53 h 105"/>
                <a:gd name="T10" fmla="*/ 191 w 237"/>
                <a:gd name="T11" fmla="*/ 56 h 105"/>
                <a:gd name="T12" fmla="*/ 200 w 237"/>
                <a:gd name="T13" fmla="*/ 60 h 105"/>
                <a:gd name="T14" fmla="*/ 212 w 237"/>
                <a:gd name="T15" fmla="*/ 67 h 105"/>
                <a:gd name="T16" fmla="*/ 220 w 237"/>
                <a:gd name="T17" fmla="*/ 71 h 105"/>
                <a:gd name="T18" fmla="*/ 229 w 237"/>
                <a:gd name="T19" fmla="*/ 79 h 105"/>
                <a:gd name="T20" fmla="*/ 234 w 237"/>
                <a:gd name="T21" fmla="*/ 85 h 105"/>
                <a:gd name="T22" fmla="*/ 234 w 237"/>
                <a:gd name="T23" fmla="*/ 40 h 105"/>
                <a:gd name="T24" fmla="*/ 229 w 237"/>
                <a:gd name="T25" fmla="*/ 34 h 105"/>
                <a:gd name="T26" fmla="*/ 219 w 237"/>
                <a:gd name="T27" fmla="*/ 27 h 105"/>
                <a:gd name="T28" fmla="*/ 212 w 237"/>
                <a:gd name="T29" fmla="*/ 22 h 105"/>
                <a:gd name="T30" fmla="*/ 200 w 237"/>
                <a:gd name="T31" fmla="*/ 15 h 105"/>
                <a:gd name="T32" fmla="*/ 193 w 237"/>
                <a:gd name="T33" fmla="*/ 12 h 105"/>
                <a:gd name="T34" fmla="*/ 185 w 237"/>
                <a:gd name="T35" fmla="*/ 9 h 105"/>
                <a:gd name="T36" fmla="*/ 178 w 237"/>
                <a:gd name="T37" fmla="*/ 7 h 105"/>
                <a:gd name="T38" fmla="*/ 166 w 237"/>
                <a:gd name="T39" fmla="*/ 4 h 105"/>
                <a:gd name="T40" fmla="*/ 153 w 237"/>
                <a:gd name="T41" fmla="*/ 2 h 105"/>
                <a:gd name="T42" fmla="*/ 142 w 237"/>
                <a:gd name="T43" fmla="*/ 1 h 105"/>
                <a:gd name="T44" fmla="*/ 131 w 237"/>
                <a:gd name="T45" fmla="*/ 0 h 105"/>
                <a:gd name="T46" fmla="*/ 121 w 237"/>
                <a:gd name="T47" fmla="*/ 0 h 105"/>
                <a:gd name="T48" fmla="*/ 110 w 237"/>
                <a:gd name="T49" fmla="*/ 0 h 105"/>
                <a:gd name="T50" fmla="*/ 93 w 237"/>
                <a:gd name="T51" fmla="*/ 2 h 105"/>
                <a:gd name="T52" fmla="*/ 81 w 237"/>
                <a:gd name="T53" fmla="*/ 3 h 105"/>
                <a:gd name="T54" fmla="*/ 69 w 237"/>
                <a:gd name="T55" fmla="*/ 6 h 105"/>
                <a:gd name="T56" fmla="*/ 60 w 237"/>
                <a:gd name="T57" fmla="*/ 9 h 105"/>
                <a:gd name="T58" fmla="*/ 49 w 237"/>
                <a:gd name="T59" fmla="*/ 13 h 105"/>
                <a:gd name="T60" fmla="*/ 40 w 237"/>
                <a:gd name="T61" fmla="*/ 17 h 105"/>
                <a:gd name="T62" fmla="*/ 29 w 237"/>
                <a:gd name="T63" fmla="*/ 23 h 105"/>
                <a:gd name="T64" fmla="*/ 18 w 237"/>
                <a:gd name="T65" fmla="*/ 31 h 105"/>
                <a:gd name="T66" fmla="*/ 14 w 237"/>
                <a:gd name="T67" fmla="*/ 35 h 105"/>
                <a:gd name="T68" fmla="*/ 9 w 237"/>
                <a:gd name="T69" fmla="*/ 41 h 105"/>
                <a:gd name="T70" fmla="*/ 6 w 237"/>
                <a:gd name="T71" fmla="*/ 45 h 105"/>
                <a:gd name="T72" fmla="*/ 3 w 237"/>
                <a:gd name="T73" fmla="*/ 50 h 105"/>
                <a:gd name="T74" fmla="*/ 1 w 237"/>
                <a:gd name="T75" fmla="*/ 55 h 105"/>
                <a:gd name="T76" fmla="*/ 1 w 237"/>
                <a:gd name="T77" fmla="*/ 100 h 105"/>
                <a:gd name="T78" fmla="*/ 4 w 237"/>
                <a:gd name="T79" fmla="*/ 94 h 105"/>
                <a:gd name="T80" fmla="*/ 9 w 237"/>
                <a:gd name="T81" fmla="*/ 85 h 105"/>
                <a:gd name="T82" fmla="*/ 14 w 237"/>
                <a:gd name="T83" fmla="*/ 80 h 105"/>
                <a:gd name="T84" fmla="*/ 23 w 237"/>
                <a:gd name="T85" fmla="*/ 72 h 105"/>
                <a:gd name="T86" fmla="*/ 37 w 237"/>
                <a:gd name="T87" fmla="*/ 63 h 105"/>
                <a:gd name="T88" fmla="*/ 47 w 237"/>
                <a:gd name="T89" fmla="*/ 59 h 105"/>
                <a:gd name="T90" fmla="*/ 55 w 237"/>
                <a:gd name="T91" fmla="*/ 55 h 105"/>
                <a:gd name="T92" fmla="*/ 67 w 237"/>
                <a:gd name="T93" fmla="*/ 52 h 105"/>
                <a:gd name="T94" fmla="*/ 77 w 237"/>
                <a:gd name="T95" fmla="*/ 49 h 105"/>
                <a:gd name="T96" fmla="*/ 93 w 237"/>
                <a:gd name="T97"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7" h="105">
                  <a:moveTo>
                    <a:pt x="98" y="46"/>
                  </a:moveTo>
                  <a:cubicBezTo>
                    <a:pt x="102" y="45"/>
                    <a:pt x="106" y="45"/>
                    <a:pt x="110" y="45"/>
                  </a:cubicBezTo>
                  <a:cubicBezTo>
                    <a:pt x="111" y="45"/>
                    <a:pt x="112" y="45"/>
                    <a:pt x="113" y="44"/>
                  </a:cubicBezTo>
                  <a:cubicBezTo>
                    <a:pt x="115" y="44"/>
                    <a:pt x="118" y="44"/>
                    <a:pt x="121" y="44"/>
                  </a:cubicBezTo>
                  <a:cubicBezTo>
                    <a:pt x="122" y="44"/>
                    <a:pt x="123" y="44"/>
                    <a:pt x="125" y="44"/>
                  </a:cubicBezTo>
                  <a:cubicBezTo>
                    <a:pt x="127" y="44"/>
                    <a:pt x="129" y="44"/>
                    <a:pt x="131" y="45"/>
                  </a:cubicBezTo>
                  <a:cubicBezTo>
                    <a:pt x="133" y="45"/>
                    <a:pt x="134" y="45"/>
                    <a:pt x="135" y="45"/>
                  </a:cubicBezTo>
                  <a:cubicBezTo>
                    <a:pt x="138" y="45"/>
                    <a:pt x="140" y="45"/>
                    <a:pt x="142" y="45"/>
                  </a:cubicBezTo>
                  <a:cubicBezTo>
                    <a:pt x="143" y="45"/>
                    <a:pt x="144" y="45"/>
                    <a:pt x="146" y="46"/>
                  </a:cubicBezTo>
                  <a:cubicBezTo>
                    <a:pt x="148" y="46"/>
                    <a:pt x="151" y="46"/>
                    <a:pt x="153" y="47"/>
                  </a:cubicBezTo>
                  <a:cubicBezTo>
                    <a:pt x="154" y="47"/>
                    <a:pt x="156" y="47"/>
                    <a:pt x="157" y="47"/>
                  </a:cubicBezTo>
                  <a:cubicBezTo>
                    <a:pt x="160" y="48"/>
                    <a:pt x="163" y="48"/>
                    <a:pt x="166" y="49"/>
                  </a:cubicBezTo>
                  <a:cubicBezTo>
                    <a:pt x="166" y="49"/>
                    <a:pt x="167" y="49"/>
                    <a:pt x="168" y="49"/>
                  </a:cubicBezTo>
                  <a:cubicBezTo>
                    <a:pt x="171" y="50"/>
                    <a:pt x="175" y="51"/>
                    <a:pt x="178" y="52"/>
                  </a:cubicBezTo>
                  <a:cubicBezTo>
                    <a:pt x="179" y="52"/>
                    <a:pt x="180" y="52"/>
                    <a:pt x="181" y="53"/>
                  </a:cubicBezTo>
                  <a:cubicBezTo>
                    <a:pt x="182" y="53"/>
                    <a:pt x="183" y="54"/>
                    <a:pt x="185" y="54"/>
                  </a:cubicBezTo>
                  <a:cubicBezTo>
                    <a:pt x="186" y="54"/>
                    <a:pt x="187" y="55"/>
                    <a:pt x="187" y="55"/>
                  </a:cubicBezTo>
                  <a:cubicBezTo>
                    <a:pt x="189" y="55"/>
                    <a:pt x="190" y="56"/>
                    <a:pt x="191" y="56"/>
                  </a:cubicBezTo>
                  <a:cubicBezTo>
                    <a:pt x="192" y="57"/>
                    <a:pt x="193" y="57"/>
                    <a:pt x="194" y="57"/>
                  </a:cubicBezTo>
                  <a:cubicBezTo>
                    <a:pt x="196" y="58"/>
                    <a:pt x="198" y="59"/>
                    <a:pt x="200" y="60"/>
                  </a:cubicBezTo>
                  <a:cubicBezTo>
                    <a:pt x="200" y="60"/>
                    <a:pt x="200" y="60"/>
                    <a:pt x="200" y="60"/>
                  </a:cubicBezTo>
                  <a:cubicBezTo>
                    <a:pt x="202" y="61"/>
                    <a:pt x="205" y="62"/>
                    <a:pt x="207" y="63"/>
                  </a:cubicBezTo>
                  <a:cubicBezTo>
                    <a:pt x="207" y="64"/>
                    <a:pt x="208" y="64"/>
                    <a:pt x="208" y="64"/>
                  </a:cubicBezTo>
                  <a:cubicBezTo>
                    <a:pt x="210" y="65"/>
                    <a:pt x="211" y="66"/>
                    <a:pt x="212" y="67"/>
                  </a:cubicBezTo>
                  <a:cubicBezTo>
                    <a:pt x="213" y="67"/>
                    <a:pt x="214" y="67"/>
                    <a:pt x="214" y="68"/>
                  </a:cubicBezTo>
                  <a:cubicBezTo>
                    <a:pt x="216" y="69"/>
                    <a:pt x="217" y="70"/>
                    <a:pt x="218" y="70"/>
                  </a:cubicBezTo>
                  <a:cubicBezTo>
                    <a:pt x="219" y="71"/>
                    <a:pt x="219" y="71"/>
                    <a:pt x="220" y="71"/>
                  </a:cubicBezTo>
                  <a:cubicBezTo>
                    <a:pt x="221" y="73"/>
                    <a:pt x="223" y="74"/>
                    <a:pt x="224" y="75"/>
                  </a:cubicBezTo>
                  <a:cubicBezTo>
                    <a:pt x="225" y="76"/>
                    <a:pt x="225" y="76"/>
                    <a:pt x="225" y="76"/>
                  </a:cubicBezTo>
                  <a:cubicBezTo>
                    <a:pt x="226" y="77"/>
                    <a:pt x="228" y="78"/>
                    <a:pt x="229" y="79"/>
                  </a:cubicBezTo>
                  <a:cubicBezTo>
                    <a:pt x="229" y="80"/>
                    <a:pt x="229" y="80"/>
                    <a:pt x="230" y="81"/>
                  </a:cubicBezTo>
                  <a:cubicBezTo>
                    <a:pt x="231" y="82"/>
                    <a:pt x="232" y="83"/>
                    <a:pt x="233" y="84"/>
                  </a:cubicBezTo>
                  <a:cubicBezTo>
                    <a:pt x="233" y="84"/>
                    <a:pt x="233" y="84"/>
                    <a:pt x="234" y="85"/>
                  </a:cubicBezTo>
                  <a:cubicBezTo>
                    <a:pt x="235" y="86"/>
                    <a:pt x="236" y="88"/>
                    <a:pt x="237" y="89"/>
                  </a:cubicBezTo>
                  <a:cubicBezTo>
                    <a:pt x="237" y="44"/>
                    <a:pt x="237" y="44"/>
                    <a:pt x="237" y="44"/>
                  </a:cubicBezTo>
                  <a:cubicBezTo>
                    <a:pt x="236" y="43"/>
                    <a:pt x="235" y="42"/>
                    <a:pt x="234" y="40"/>
                  </a:cubicBezTo>
                  <a:cubicBezTo>
                    <a:pt x="233" y="40"/>
                    <a:pt x="233" y="39"/>
                    <a:pt x="232" y="39"/>
                  </a:cubicBezTo>
                  <a:cubicBezTo>
                    <a:pt x="232" y="38"/>
                    <a:pt x="231" y="37"/>
                    <a:pt x="230" y="36"/>
                  </a:cubicBezTo>
                  <a:cubicBezTo>
                    <a:pt x="229" y="35"/>
                    <a:pt x="229" y="35"/>
                    <a:pt x="229" y="34"/>
                  </a:cubicBezTo>
                  <a:cubicBezTo>
                    <a:pt x="227" y="33"/>
                    <a:pt x="226" y="32"/>
                    <a:pt x="225" y="31"/>
                  </a:cubicBezTo>
                  <a:cubicBezTo>
                    <a:pt x="224" y="30"/>
                    <a:pt x="224" y="30"/>
                    <a:pt x="224" y="30"/>
                  </a:cubicBezTo>
                  <a:cubicBezTo>
                    <a:pt x="223" y="29"/>
                    <a:pt x="221" y="28"/>
                    <a:pt x="219" y="27"/>
                  </a:cubicBezTo>
                  <a:cubicBezTo>
                    <a:pt x="219" y="26"/>
                    <a:pt x="219" y="26"/>
                    <a:pt x="218" y="26"/>
                  </a:cubicBezTo>
                  <a:cubicBezTo>
                    <a:pt x="217" y="25"/>
                    <a:pt x="216" y="24"/>
                    <a:pt x="214" y="23"/>
                  </a:cubicBezTo>
                  <a:cubicBezTo>
                    <a:pt x="214" y="23"/>
                    <a:pt x="213" y="22"/>
                    <a:pt x="212" y="22"/>
                  </a:cubicBezTo>
                  <a:cubicBezTo>
                    <a:pt x="211" y="21"/>
                    <a:pt x="210" y="20"/>
                    <a:pt x="208" y="20"/>
                  </a:cubicBezTo>
                  <a:cubicBezTo>
                    <a:pt x="208" y="19"/>
                    <a:pt x="207" y="19"/>
                    <a:pt x="206" y="19"/>
                  </a:cubicBezTo>
                  <a:cubicBezTo>
                    <a:pt x="204" y="17"/>
                    <a:pt x="202" y="16"/>
                    <a:pt x="200" y="15"/>
                  </a:cubicBezTo>
                  <a:cubicBezTo>
                    <a:pt x="199" y="15"/>
                    <a:pt x="199" y="15"/>
                    <a:pt x="199" y="15"/>
                  </a:cubicBezTo>
                  <a:cubicBezTo>
                    <a:pt x="198" y="14"/>
                    <a:pt x="196" y="13"/>
                    <a:pt x="194" y="13"/>
                  </a:cubicBezTo>
                  <a:cubicBezTo>
                    <a:pt x="193" y="12"/>
                    <a:pt x="193" y="12"/>
                    <a:pt x="193" y="12"/>
                  </a:cubicBezTo>
                  <a:cubicBezTo>
                    <a:pt x="192" y="12"/>
                    <a:pt x="192" y="12"/>
                    <a:pt x="191" y="12"/>
                  </a:cubicBezTo>
                  <a:cubicBezTo>
                    <a:pt x="190" y="11"/>
                    <a:pt x="189" y="11"/>
                    <a:pt x="187" y="10"/>
                  </a:cubicBezTo>
                  <a:cubicBezTo>
                    <a:pt x="187" y="10"/>
                    <a:pt x="186" y="10"/>
                    <a:pt x="185" y="9"/>
                  </a:cubicBezTo>
                  <a:cubicBezTo>
                    <a:pt x="183" y="9"/>
                    <a:pt x="182" y="8"/>
                    <a:pt x="181" y="8"/>
                  </a:cubicBezTo>
                  <a:cubicBezTo>
                    <a:pt x="180" y="8"/>
                    <a:pt x="180" y="8"/>
                    <a:pt x="179" y="7"/>
                  </a:cubicBezTo>
                  <a:cubicBezTo>
                    <a:pt x="178" y="7"/>
                    <a:pt x="178" y="7"/>
                    <a:pt x="178" y="7"/>
                  </a:cubicBezTo>
                  <a:cubicBezTo>
                    <a:pt x="175" y="6"/>
                    <a:pt x="171" y="5"/>
                    <a:pt x="168" y="5"/>
                  </a:cubicBezTo>
                  <a:cubicBezTo>
                    <a:pt x="167" y="4"/>
                    <a:pt x="167" y="4"/>
                    <a:pt x="167" y="4"/>
                  </a:cubicBezTo>
                  <a:cubicBezTo>
                    <a:pt x="166" y="4"/>
                    <a:pt x="166" y="4"/>
                    <a:pt x="166" y="4"/>
                  </a:cubicBezTo>
                  <a:cubicBezTo>
                    <a:pt x="163" y="3"/>
                    <a:pt x="160" y="3"/>
                    <a:pt x="157" y="2"/>
                  </a:cubicBezTo>
                  <a:cubicBezTo>
                    <a:pt x="156" y="2"/>
                    <a:pt x="156" y="2"/>
                    <a:pt x="155" y="2"/>
                  </a:cubicBezTo>
                  <a:cubicBezTo>
                    <a:pt x="155" y="2"/>
                    <a:pt x="154" y="2"/>
                    <a:pt x="153" y="2"/>
                  </a:cubicBezTo>
                  <a:cubicBezTo>
                    <a:pt x="151" y="1"/>
                    <a:pt x="148" y="1"/>
                    <a:pt x="146" y="1"/>
                  </a:cubicBezTo>
                  <a:cubicBezTo>
                    <a:pt x="145" y="1"/>
                    <a:pt x="145" y="1"/>
                    <a:pt x="144" y="1"/>
                  </a:cubicBezTo>
                  <a:cubicBezTo>
                    <a:pt x="144" y="1"/>
                    <a:pt x="143" y="1"/>
                    <a:pt x="142" y="1"/>
                  </a:cubicBezTo>
                  <a:cubicBezTo>
                    <a:pt x="140" y="0"/>
                    <a:pt x="137" y="0"/>
                    <a:pt x="135" y="0"/>
                  </a:cubicBezTo>
                  <a:cubicBezTo>
                    <a:pt x="135" y="0"/>
                    <a:pt x="134" y="0"/>
                    <a:pt x="133" y="0"/>
                  </a:cubicBezTo>
                  <a:cubicBezTo>
                    <a:pt x="133" y="0"/>
                    <a:pt x="132" y="0"/>
                    <a:pt x="131" y="0"/>
                  </a:cubicBezTo>
                  <a:cubicBezTo>
                    <a:pt x="129" y="0"/>
                    <a:pt x="127" y="0"/>
                    <a:pt x="125" y="0"/>
                  </a:cubicBezTo>
                  <a:cubicBezTo>
                    <a:pt x="124" y="0"/>
                    <a:pt x="123" y="0"/>
                    <a:pt x="122" y="0"/>
                  </a:cubicBezTo>
                  <a:cubicBezTo>
                    <a:pt x="122" y="0"/>
                    <a:pt x="121" y="0"/>
                    <a:pt x="121" y="0"/>
                  </a:cubicBezTo>
                  <a:cubicBezTo>
                    <a:pt x="118" y="0"/>
                    <a:pt x="115" y="0"/>
                    <a:pt x="112" y="0"/>
                  </a:cubicBezTo>
                  <a:cubicBezTo>
                    <a:pt x="112" y="0"/>
                    <a:pt x="111" y="0"/>
                    <a:pt x="110" y="0"/>
                  </a:cubicBezTo>
                  <a:cubicBezTo>
                    <a:pt x="110" y="0"/>
                    <a:pt x="110" y="0"/>
                    <a:pt x="110" y="0"/>
                  </a:cubicBezTo>
                  <a:cubicBezTo>
                    <a:pt x="106" y="0"/>
                    <a:pt x="102" y="0"/>
                    <a:pt x="98" y="1"/>
                  </a:cubicBezTo>
                  <a:cubicBezTo>
                    <a:pt x="97" y="1"/>
                    <a:pt x="97" y="1"/>
                    <a:pt x="97" y="1"/>
                  </a:cubicBezTo>
                  <a:cubicBezTo>
                    <a:pt x="96" y="1"/>
                    <a:pt x="94" y="1"/>
                    <a:pt x="93" y="2"/>
                  </a:cubicBezTo>
                  <a:cubicBezTo>
                    <a:pt x="92" y="2"/>
                    <a:pt x="91" y="2"/>
                    <a:pt x="90" y="2"/>
                  </a:cubicBezTo>
                  <a:cubicBezTo>
                    <a:pt x="87" y="2"/>
                    <a:pt x="84" y="3"/>
                    <a:pt x="81" y="3"/>
                  </a:cubicBezTo>
                  <a:cubicBezTo>
                    <a:pt x="81" y="3"/>
                    <a:pt x="81" y="3"/>
                    <a:pt x="81" y="3"/>
                  </a:cubicBezTo>
                  <a:cubicBezTo>
                    <a:pt x="80" y="4"/>
                    <a:pt x="78" y="4"/>
                    <a:pt x="77" y="4"/>
                  </a:cubicBezTo>
                  <a:cubicBezTo>
                    <a:pt x="76" y="5"/>
                    <a:pt x="75" y="5"/>
                    <a:pt x="74" y="5"/>
                  </a:cubicBezTo>
                  <a:cubicBezTo>
                    <a:pt x="72" y="5"/>
                    <a:pt x="71" y="6"/>
                    <a:pt x="69" y="6"/>
                  </a:cubicBezTo>
                  <a:cubicBezTo>
                    <a:pt x="68" y="6"/>
                    <a:pt x="67" y="7"/>
                    <a:pt x="67" y="7"/>
                  </a:cubicBezTo>
                  <a:cubicBezTo>
                    <a:pt x="65" y="7"/>
                    <a:pt x="64" y="8"/>
                    <a:pt x="62" y="8"/>
                  </a:cubicBezTo>
                  <a:cubicBezTo>
                    <a:pt x="61" y="8"/>
                    <a:pt x="60" y="9"/>
                    <a:pt x="60" y="9"/>
                  </a:cubicBezTo>
                  <a:cubicBezTo>
                    <a:pt x="58" y="9"/>
                    <a:pt x="57" y="10"/>
                    <a:pt x="55" y="10"/>
                  </a:cubicBezTo>
                  <a:cubicBezTo>
                    <a:pt x="54" y="11"/>
                    <a:pt x="54" y="11"/>
                    <a:pt x="53" y="11"/>
                  </a:cubicBezTo>
                  <a:cubicBezTo>
                    <a:pt x="51" y="12"/>
                    <a:pt x="50" y="12"/>
                    <a:pt x="49" y="13"/>
                  </a:cubicBezTo>
                  <a:cubicBezTo>
                    <a:pt x="48" y="13"/>
                    <a:pt x="47" y="14"/>
                    <a:pt x="47" y="14"/>
                  </a:cubicBezTo>
                  <a:cubicBezTo>
                    <a:pt x="45" y="14"/>
                    <a:pt x="44" y="15"/>
                    <a:pt x="42" y="16"/>
                  </a:cubicBezTo>
                  <a:cubicBezTo>
                    <a:pt x="42" y="16"/>
                    <a:pt x="41" y="16"/>
                    <a:pt x="40" y="17"/>
                  </a:cubicBezTo>
                  <a:cubicBezTo>
                    <a:pt x="39" y="17"/>
                    <a:pt x="38" y="18"/>
                    <a:pt x="36" y="19"/>
                  </a:cubicBezTo>
                  <a:cubicBezTo>
                    <a:pt x="36" y="19"/>
                    <a:pt x="35" y="19"/>
                    <a:pt x="35" y="20"/>
                  </a:cubicBezTo>
                  <a:cubicBezTo>
                    <a:pt x="33" y="21"/>
                    <a:pt x="31" y="22"/>
                    <a:pt x="29" y="23"/>
                  </a:cubicBezTo>
                  <a:cubicBezTo>
                    <a:pt x="27" y="24"/>
                    <a:pt x="25" y="26"/>
                    <a:pt x="23" y="27"/>
                  </a:cubicBezTo>
                  <a:cubicBezTo>
                    <a:pt x="23" y="27"/>
                    <a:pt x="23" y="27"/>
                    <a:pt x="23" y="27"/>
                  </a:cubicBezTo>
                  <a:cubicBezTo>
                    <a:pt x="22" y="28"/>
                    <a:pt x="20" y="30"/>
                    <a:pt x="18" y="31"/>
                  </a:cubicBezTo>
                  <a:cubicBezTo>
                    <a:pt x="18" y="31"/>
                    <a:pt x="18" y="32"/>
                    <a:pt x="17" y="32"/>
                  </a:cubicBezTo>
                  <a:cubicBezTo>
                    <a:pt x="16" y="33"/>
                    <a:pt x="15" y="34"/>
                    <a:pt x="14" y="35"/>
                  </a:cubicBezTo>
                  <a:cubicBezTo>
                    <a:pt x="14" y="35"/>
                    <a:pt x="14" y="35"/>
                    <a:pt x="14" y="35"/>
                  </a:cubicBezTo>
                  <a:cubicBezTo>
                    <a:pt x="13" y="36"/>
                    <a:pt x="13" y="36"/>
                    <a:pt x="13" y="36"/>
                  </a:cubicBezTo>
                  <a:cubicBezTo>
                    <a:pt x="12" y="37"/>
                    <a:pt x="11" y="38"/>
                    <a:pt x="10" y="39"/>
                  </a:cubicBezTo>
                  <a:cubicBezTo>
                    <a:pt x="10" y="40"/>
                    <a:pt x="10" y="40"/>
                    <a:pt x="9" y="41"/>
                  </a:cubicBezTo>
                  <a:cubicBezTo>
                    <a:pt x="9" y="42"/>
                    <a:pt x="9" y="42"/>
                    <a:pt x="9" y="42"/>
                  </a:cubicBezTo>
                  <a:cubicBezTo>
                    <a:pt x="8" y="43"/>
                    <a:pt x="7" y="44"/>
                    <a:pt x="6" y="45"/>
                  </a:cubicBezTo>
                  <a:cubicBezTo>
                    <a:pt x="6" y="45"/>
                    <a:pt x="6" y="45"/>
                    <a:pt x="6" y="45"/>
                  </a:cubicBezTo>
                  <a:cubicBezTo>
                    <a:pt x="6" y="46"/>
                    <a:pt x="5" y="47"/>
                    <a:pt x="5" y="48"/>
                  </a:cubicBezTo>
                  <a:cubicBezTo>
                    <a:pt x="4" y="48"/>
                    <a:pt x="4" y="49"/>
                    <a:pt x="4" y="49"/>
                  </a:cubicBezTo>
                  <a:cubicBezTo>
                    <a:pt x="3" y="50"/>
                    <a:pt x="3" y="50"/>
                    <a:pt x="3" y="50"/>
                  </a:cubicBezTo>
                  <a:cubicBezTo>
                    <a:pt x="3" y="51"/>
                    <a:pt x="2" y="53"/>
                    <a:pt x="2" y="54"/>
                  </a:cubicBezTo>
                  <a:cubicBezTo>
                    <a:pt x="2" y="55"/>
                    <a:pt x="2" y="55"/>
                    <a:pt x="2" y="55"/>
                  </a:cubicBezTo>
                  <a:cubicBezTo>
                    <a:pt x="1" y="55"/>
                    <a:pt x="1" y="55"/>
                    <a:pt x="1" y="55"/>
                  </a:cubicBezTo>
                  <a:cubicBezTo>
                    <a:pt x="1" y="57"/>
                    <a:pt x="0" y="58"/>
                    <a:pt x="0" y="60"/>
                  </a:cubicBezTo>
                  <a:cubicBezTo>
                    <a:pt x="0" y="105"/>
                    <a:pt x="0" y="105"/>
                    <a:pt x="0" y="105"/>
                  </a:cubicBezTo>
                  <a:cubicBezTo>
                    <a:pt x="1" y="103"/>
                    <a:pt x="1" y="102"/>
                    <a:pt x="1" y="100"/>
                  </a:cubicBezTo>
                  <a:cubicBezTo>
                    <a:pt x="2" y="99"/>
                    <a:pt x="2" y="99"/>
                    <a:pt x="2" y="99"/>
                  </a:cubicBezTo>
                  <a:cubicBezTo>
                    <a:pt x="2" y="98"/>
                    <a:pt x="3" y="96"/>
                    <a:pt x="3" y="95"/>
                  </a:cubicBezTo>
                  <a:cubicBezTo>
                    <a:pt x="4" y="94"/>
                    <a:pt x="4" y="94"/>
                    <a:pt x="4" y="94"/>
                  </a:cubicBezTo>
                  <a:cubicBezTo>
                    <a:pt x="5" y="93"/>
                    <a:pt x="5" y="91"/>
                    <a:pt x="6" y="90"/>
                  </a:cubicBezTo>
                  <a:cubicBezTo>
                    <a:pt x="6" y="90"/>
                    <a:pt x="6" y="90"/>
                    <a:pt x="6" y="90"/>
                  </a:cubicBezTo>
                  <a:cubicBezTo>
                    <a:pt x="7" y="88"/>
                    <a:pt x="8" y="87"/>
                    <a:pt x="9" y="85"/>
                  </a:cubicBezTo>
                  <a:cubicBezTo>
                    <a:pt x="10" y="85"/>
                    <a:pt x="10" y="85"/>
                    <a:pt x="10" y="84"/>
                  </a:cubicBezTo>
                  <a:cubicBezTo>
                    <a:pt x="11" y="83"/>
                    <a:pt x="12" y="82"/>
                    <a:pt x="13" y="81"/>
                  </a:cubicBezTo>
                  <a:cubicBezTo>
                    <a:pt x="14" y="80"/>
                    <a:pt x="14" y="80"/>
                    <a:pt x="14" y="80"/>
                  </a:cubicBezTo>
                  <a:cubicBezTo>
                    <a:pt x="15" y="79"/>
                    <a:pt x="16" y="78"/>
                    <a:pt x="17" y="77"/>
                  </a:cubicBezTo>
                  <a:cubicBezTo>
                    <a:pt x="18" y="76"/>
                    <a:pt x="18" y="76"/>
                    <a:pt x="18" y="76"/>
                  </a:cubicBezTo>
                  <a:cubicBezTo>
                    <a:pt x="20" y="74"/>
                    <a:pt x="22" y="73"/>
                    <a:pt x="23" y="72"/>
                  </a:cubicBezTo>
                  <a:cubicBezTo>
                    <a:pt x="25" y="70"/>
                    <a:pt x="27" y="69"/>
                    <a:pt x="29" y="68"/>
                  </a:cubicBezTo>
                  <a:cubicBezTo>
                    <a:pt x="31" y="66"/>
                    <a:pt x="33" y="65"/>
                    <a:pt x="35" y="64"/>
                  </a:cubicBezTo>
                  <a:cubicBezTo>
                    <a:pt x="35" y="64"/>
                    <a:pt x="36" y="64"/>
                    <a:pt x="37" y="63"/>
                  </a:cubicBezTo>
                  <a:cubicBezTo>
                    <a:pt x="38" y="63"/>
                    <a:pt x="39" y="62"/>
                    <a:pt x="41" y="61"/>
                  </a:cubicBezTo>
                  <a:cubicBezTo>
                    <a:pt x="41" y="61"/>
                    <a:pt x="42" y="61"/>
                    <a:pt x="43" y="60"/>
                  </a:cubicBezTo>
                  <a:cubicBezTo>
                    <a:pt x="44" y="60"/>
                    <a:pt x="45" y="59"/>
                    <a:pt x="47" y="59"/>
                  </a:cubicBezTo>
                  <a:cubicBezTo>
                    <a:pt x="47" y="58"/>
                    <a:pt x="48" y="58"/>
                    <a:pt x="49" y="58"/>
                  </a:cubicBezTo>
                  <a:cubicBezTo>
                    <a:pt x="50" y="57"/>
                    <a:pt x="52" y="57"/>
                    <a:pt x="53" y="56"/>
                  </a:cubicBezTo>
                  <a:cubicBezTo>
                    <a:pt x="54" y="56"/>
                    <a:pt x="54" y="56"/>
                    <a:pt x="55" y="55"/>
                  </a:cubicBezTo>
                  <a:cubicBezTo>
                    <a:pt x="57" y="55"/>
                    <a:pt x="58" y="54"/>
                    <a:pt x="60" y="54"/>
                  </a:cubicBezTo>
                  <a:cubicBezTo>
                    <a:pt x="60" y="53"/>
                    <a:pt x="61" y="53"/>
                    <a:pt x="62" y="53"/>
                  </a:cubicBezTo>
                  <a:cubicBezTo>
                    <a:pt x="63" y="53"/>
                    <a:pt x="65" y="52"/>
                    <a:pt x="67" y="52"/>
                  </a:cubicBezTo>
                  <a:cubicBezTo>
                    <a:pt x="67" y="51"/>
                    <a:pt x="68" y="51"/>
                    <a:pt x="69" y="51"/>
                  </a:cubicBezTo>
                  <a:cubicBezTo>
                    <a:pt x="71" y="51"/>
                    <a:pt x="72" y="50"/>
                    <a:pt x="74" y="50"/>
                  </a:cubicBezTo>
                  <a:cubicBezTo>
                    <a:pt x="75" y="50"/>
                    <a:pt x="76" y="49"/>
                    <a:pt x="77" y="49"/>
                  </a:cubicBezTo>
                  <a:cubicBezTo>
                    <a:pt x="78" y="49"/>
                    <a:pt x="80" y="48"/>
                    <a:pt x="81" y="48"/>
                  </a:cubicBezTo>
                  <a:cubicBezTo>
                    <a:pt x="84" y="48"/>
                    <a:pt x="87" y="47"/>
                    <a:pt x="90" y="47"/>
                  </a:cubicBezTo>
                  <a:cubicBezTo>
                    <a:pt x="91" y="46"/>
                    <a:pt x="92" y="46"/>
                    <a:pt x="93" y="46"/>
                  </a:cubicBezTo>
                  <a:cubicBezTo>
                    <a:pt x="95" y="46"/>
                    <a:pt x="96" y="46"/>
                    <a:pt x="98" y="46"/>
                  </a:cubicBezTo>
                  <a:close/>
                </a:path>
              </a:pathLst>
            </a:custGeom>
            <a:solidFill>
              <a:srgbClr val="C8490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571"/>
            <p:cNvSpPr>
              <a:spLocks/>
            </p:cNvSpPr>
            <p:nvPr/>
          </p:nvSpPr>
          <p:spPr bwMode="auto">
            <a:xfrm>
              <a:off x="2334059" y="3076576"/>
              <a:ext cx="2477641" cy="660704"/>
            </a:xfrm>
            <a:custGeom>
              <a:avLst/>
              <a:gdLst>
                <a:gd name="T0" fmla="*/ 107 w 311"/>
                <a:gd name="T1" fmla="*/ 7 h 83"/>
                <a:gd name="T2" fmla="*/ 206 w 311"/>
                <a:gd name="T3" fmla="*/ 5 h 83"/>
                <a:gd name="T4" fmla="*/ 311 w 311"/>
                <a:gd name="T5" fmla="*/ 60 h 83"/>
                <a:gd name="T6" fmla="*/ 275 w 311"/>
                <a:gd name="T7" fmla="*/ 67 h 83"/>
                <a:gd name="T8" fmla="*/ 195 w 311"/>
                <a:gd name="T9" fmla="*/ 25 h 83"/>
                <a:gd name="T10" fmla="*/ 119 w 311"/>
                <a:gd name="T11" fmla="*/ 26 h 83"/>
                <a:gd name="T12" fmla="*/ 67 w 311"/>
                <a:gd name="T13" fmla="*/ 46 h 83"/>
                <a:gd name="T14" fmla="*/ 38 w 311"/>
                <a:gd name="T15" fmla="*/ 83 h 83"/>
                <a:gd name="T16" fmla="*/ 0 w 311"/>
                <a:gd name="T17" fmla="*/ 81 h 83"/>
                <a:gd name="T18" fmla="*/ 39 w 311"/>
                <a:gd name="T19" fmla="*/ 32 h 83"/>
                <a:gd name="T20" fmla="*/ 107 w 311"/>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83">
                  <a:moveTo>
                    <a:pt x="107" y="7"/>
                  </a:moveTo>
                  <a:cubicBezTo>
                    <a:pt x="139" y="0"/>
                    <a:pt x="173" y="0"/>
                    <a:pt x="206" y="5"/>
                  </a:cubicBezTo>
                  <a:cubicBezTo>
                    <a:pt x="255" y="13"/>
                    <a:pt x="294" y="34"/>
                    <a:pt x="311" y="60"/>
                  </a:cubicBezTo>
                  <a:cubicBezTo>
                    <a:pt x="275" y="67"/>
                    <a:pt x="275" y="67"/>
                    <a:pt x="275" y="67"/>
                  </a:cubicBezTo>
                  <a:cubicBezTo>
                    <a:pt x="262" y="47"/>
                    <a:pt x="232" y="32"/>
                    <a:pt x="195" y="25"/>
                  </a:cubicBezTo>
                  <a:cubicBezTo>
                    <a:pt x="170" y="21"/>
                    <a:pt x="144" y="22"/>
                    <a:pt x="119" y="26"/>
                  </a:cubicBezTo>
                  <a:cubicBezTo>
                    <a:pt x="99" y="30"/>
                    <a:pt x="81" y="37"/>
                    <a:pt x="67" y="46"/>
                  </a:cubicBezTo>
                  <a:cubicBezTo>
                    <a:pt x="51" y="56"/>
                    <a:pt x="41" y="69"/>
                    <a:pt x="38" y="83"/>
                  </a:cubicBezTo>
                  <a:cubicBezTo>
                    <a:pt x="0" y="81"/>
                    <a:pt x="0" y="81"/>
                    <a:pt x="0" y="81"/>
                  </a:cubicBezTo>
                  <a:cubicBezTo>
                    <a:pt x="4" y="63"/>
                    <a:pt x="17" y="46"/>
                    <a:pt x="39" y="32"/>
                  </a:cubicBezTo>
                  <a:cubicBezTo>
                    <a:pt x="57" y="20"/>
                    <a:pt x="80" y="12"/>
                    <a:pt x="107" y="7"/>
                  </a:cubicBezTo>
                  <a:close/>
                </a:path>
              </a:pathLst>
            </a:custGeom>
            <a:solidFill>
              <a:srgbClr val="EA571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572"/>
            <p:cNvSpPr>
              <a:spLocks/>
            </p:cNvSpPr>
            <p:nvPr/>
          </p:nvSpPr>
          <p:spPr bwMode="auto">
            <a:xfrm>
              <a:off x="2317205" y="3899085"/>
              <a:ext cx="1122523" cy="771945"/>
            </a:xfrm>
            <a:custGeom>
              <a:avLst/>
              <a:gdLst>
                <a:gd name="T0" fmla="*/ 2 w 141"/>
                <a:gd name="T1" fmla="*/ 0 h 97"/>
                <a:gd name="T2" fmla="*/ 40 w 141"/>
                <a:gd name="T3" fmla="*/ 3 h 97"/>
                <a:gd name="T4" fmla="*/ 46 w 141"/>
                <a:gd name="T5" fmla="*/ 32 h 97"/>
                <a:gd name="T6" fmla="*/ 67 w 141"/>
                <a:gd name="T7" fmla="*/ 52 h 97"/>
                <a:gd name="T8" fmla="*/ 141 w 141"/>
                <a:gd name="T9" fmla="*/ 76 h 97"/>
                <a:gd name="T10" fmla="*/ 135 w 141"/>
                <a:gd name="T11" fmla="*/ 97 h 97"/>
                <a:gd name="T12" fmla="*/ 38 w 141"/>
                <a:gd name="T13" fmla="*/ 66 h 97"/>
                <a:gd name="T14" fmla="*/ 10 w 141"/>
                <a:gd name="T15" fmla="*/ 39 h 97"/>
                <a:gd name="T16" fmla="*/ 2 w 141"/>
                <a:gd name="T1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97">
                  <a:moveTo>
                    <a:pt x="2" y="0"/>
                  </a:moveTo>
                  <a:cubicBezTo>
                    <a:pt x="40" y="3"/>
                    <a:pt x="40" y="3"/>
                    <a:pt x="40" y="3"/>
                  </a:cubicBezTo>
                  <a:cubicBezTo>
                    <a:pt x="38" y="13"/>
                    <a:pt x="40" y="22"/>
                    <a:pt x="46" y="32"/>
                  </a:cubicBezTo>
                  <a:cubicBezTo>
                    <a:pt x="51" y="39"/>
                    <a:pt x="58" y="46"/>
                    <a:pt x="67" y="52"/>
                  </a:cubicBezTo>
                  <a:cubicBezTo>
                    <a:pt x="86" y="65"/>
                    <a:pt x="112" y="73"/>
                    <a:pt x="141" y="76"/>
                  </a:cubicBezTo>
                  <a:cubicBezTo>
                    <a:pt x="135" y="97"/>
                    <a:pt x="135" y="97"/>
                    <a:pt x="135" y="97"/>
                  </a:cubicBezTo>
                  <a:cubicBezTo>
                    <a:pt x="97" y="93"/>
                    <a:pt x="62" y="82"/>
                    <a:pt x="38" y="66"/>
                  </a:cubicBezTo>
                  <a:cubicBezTo>
                    <a:pt x="26" y="58"/>
                    <a:pt x="17" y="49"/>
                    <a:pt x="10" y="39"/>
                  </a:cubicBezTo>
                  <a:cubicBezTo>
                    <a:pt x="2" y="26"/>
                    <a:pt x="0" y="14"/>
                    <a:pt x="2" y="0"/>
                  </a:cubicBezTo>
                  <a:close/>
                </a:path>
              </a:pathLst>
            </a:custGeom>
            <a:solidFill>
              <a:srgbClr val="20B0D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73"/>
            <p:cNvSpPr>
              <a:spLocks/>
            </p:cNvSpPr>
            <p:nvPr/>
          </p:nvSpPr>
          <p:spPr bwMode="auto">
            <a:xfrm>
              <a:off x="2323946" y="3976618"/>
              <a:ext cx="1068588" cy="1044991"/>
            </a:xfrm>
            <a:custGeom>
              <a:avLst/>
              <a:gdLst>
                <a:gd name="T0" fmla="*/ 130 w 134"/>
                <a:gd name="T1" fmla="*/ 131 h 131"/>
                <a:gd name="T2" fmla="*/ 134 w 134"/>
                <a:gd name="T3" fmla="*/ 131 h 131"/>
                <a:gd name="T4" fmla="*/ 134 w 134"/>
                <a:gd name="T5" fmla="*/ 87 h 131"/>
                <a:gd name="T6" fmla="*/ 129 w 134"/>
                <a:gd name="T7" fmla="*/ 86 h 131"/>
                <a:gd name="T8" fmla="*/ 117 w 134"/>
                <a:gd name="T9" fmla="*/ 84 h 131"/>
                <a:gd name="T10" fmla="*/ 115 w 134"/>
                <a:gd name="T11" fmla="*/ 84 h 131"/>
                <a:gd name="T12" fmla="*/ 102 w 134"/>
                <a:gd name="T13" fmla="*/ 82 h 131"/>
                <a:gd name="T14" fmla="*/ 100 w 134"/>
                <a:gd name="T15" fmla="*/ 81 h 131"/>
                <a:gd name="T16" fmla="*/ 93 w 134"/>
                <a:gd name="T17" fmla="*/ 80 h 131"/>
                <a:gd name="T18" fmla="*/ 92 w 134"/>
                <a:gd name="T19" fmla="*/ 79 h 131"/>
                <a:gd name="T20" fmla="*/ 86 w 134"/>
                <a:gd name="T21" fmla="*/ 78 h 131"/>
                <a:gd name="T22" fmla="*/ 84 w 134"/>
                <a:gd name="T23" fmla="*/ 77 h 131"/>
                <a:gd name="T24" fmla="*/ 77 w 134"/>
                <a:gd name="T25" fmla="*/ 75 h 131"/>
                <a:gd name="T26" fmla="*/ 75 w 134"/>
                <a:gd name="T27" fmla="*/ 74 h 131"/>
                <a:gd name="T28" fmla="*/ 67 w 134"/>
                <a:gd name="T29" fmla="*/ 71 h 131"/>
                <a:gd name="T30" fmla="*/ 66 w 134"/>
                <a:gd name="T31" fmla="*/ 71 h 131"/>
                <a:gd name="T32" fmla="*/ 60 w 134"/>
                <a:gd name="T33" fmla="*/ 68 h 131"/>
                <a:gd name="T34" fmla="*/ 58 w 134"/>
                <a:gd name="T35" fmla="*/ 67 h 131"/>
                <a:gd name="T36" fmla="*/ 51 w 134"/>
                <a:gd name="T37" fmla="*/ 64 h 131"/>
                <a:gd name="T38" fmla="*/ 50 w 134"/>
                <a:gd name="T39" fmla="*/ 64 h 131"/>
                <a:gd name="T40" fmla="*/ 44 w 134"/>
                <a:gd name="T41" fmla="*/ 60 h 131"/>
                <a:gd name="T42" fmla="*/ 43 w 134"/>
                <a:gd name="T43" fmla="*/ 59 h 131"/>
                <a:gd name="T44" fmla="*/ 37 w 134"/>
                <a:gd name="T45" fmla="*/ 56 h 131"/>
                <a:gd name="T46" fmla="*/ 9 w 134"/>
                <a:gd name="T47" fmla="*/ 29 h 131"/>
                <a:gd name="T48" fmla="*/ 0 w 134"/>
                <a:gd name="T49" fmla="*/ 0 h 131"/>
                <a:gd name="T50" fmla="*/ 0 w 134"/>
                <a:gd name="T51" fmla="*/ 45 h 131"/>
                <a:gd name="T52" fmla="*/ 9 w 134"/>
                <a:gd name="T53" fmla="*/ 74 h 131"/>
                <a:gd name="T54" fmla="*/ 37 w 134"/>
                <a:gd name="T55" fmla="*/ 100 h 131"/>
                <a:gd name="T56" fmla="*/ 43 w 134"/>
                <a:gd name="T57" fmla="*/ 104 h 131"/>
                <a:gd name="T58" fmla="*/ 44 w 134"/>
                <a:gd name="T59" fmla="*/ 105 h 131"/>
                <a:gd name="T60" fmla="*/ 50 w 134"/>
                <a:gd name="T61" fmla="*/ 108 h 131"/>
                <a:gd name="T62" fmla="*/ 51 w 134"/>
                <a:gd name="T63" fmla="*/ 109 h 131"/>
                <a:gd name="T64" fmla="*/ 58 w 134"/>
                <a:gd name="T65" fmla="*/ 112 h 131"/>
                <a:gd name="T66" fmla="*/ 60 w 134"/>
                <a:gd name="T67" fmla="*/ 113 h 131"/>
                <a:gd name="T68" fmla="*/ 65 w 134"/>
                <a:gd name="T69" fmla="*/ 115 h 131"/>
                <a:gd name="T70" fmla="*/ 67 w 134"/>
                <a:gd name="T71" fmla="*/ 116 h 131"/>
                <a:gd name="T72" fmla="*/ 67 w 134"/>
                <a:gd name="T73" fmla="*/ 116 h 131"/>
                <a:gd name="T74" fmla="*/ 75 w 134"/>
                <a:gd name="T75" fmla="*/ 119 h 131"/>
                <a:gd name="T76" fmla="*/ 77 w 134"/>
                <a:gd name="T77" fmla="*/ 120 h 131"/>
                <a:gd name="T78" fmla="*/ 84 w 134"/>
                <a:gd name="T79" fmla="*/ 122 h 131"/>
                <a:gd name="T80" fmla="*/ 85 w 134"/>
                <a:gd name="T81" fmla="*/ 122 h 131"/>
                <a:gd name="T82" fmla="*/ 86 w 134"/>
                <a:gd name="T83" fmla="*/ 122 h 131"/>
                <a:gd name="T84" fmla="*/ 93 w 134"/>
                <a:gd name="T85" fmla="*/ 124 h 131"/>
                <a:gd name="T86" fmla="*/ 93 w 134"/>
                <a:gd name="T87" fmla="*/ 124 h 131"/>
                <a:gd name="T88" fmla="*/ 100 w 134"/>
                <a:gd name="T89" fmla="*/ 126 h 131"/>
                <a:gd name="T90" fmla="*/ 101 w 134"/>
                <a:gd name="T91" fmla="*/ 126 h 131"/>
                <a:gd name="T92" fmla="*/ 102 w 134"/>
                <a:gd name="T93" fmla="*/ 126 h 131"/>
                <a:gd name="T94" fmla="*/ 115 w 134"/>
                <a:gd name="T95" fmla="*/ 129 h 131"/>
                <a:gd name="T96" fmla="*/ 116 w 134"/>
                <a:gd name="T97" fmla="*/ 129 h 131"/>
                <a:gd name="T98" fmla="*/ 117 w 134"/>
                <a:gd name="T99" fmla="*/ 129 h 131"/>
                <a:gd name="T100" fmla="*/ 129 w 134"/>
                <a:gd name="T101" fmla="*/ 131 h 131"/>
                <a:gd name="T102" fmla="*/ 130 w 134"/>
                <a:gd name="T10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31">
                  <a:moveTo>
                    <a:pt x="130" y="131"/>
                  </a:moveTo>
                  <a:cubicBezTo>
                    <a:pt x="132" y="131"/>
                    <a:pt x="133" y="131"/>
                    <a:pt x="134" y="131"/>
                  </a:cubicBezTo>
                  <a:cubicBezTo>
                    <a:pt x="134" y="87"/>
                    <a:pt x="134" y="87"/>
                    <a:pt x="134" y="87"/>
                  </a:cubicBezTo>
                  <a:cubicBezTo>
                    <a:pt x="133" y="87"/>
                    <a:pt x="131" y="86"/>
                    <a:pt x="129" y="86"/>
                  </a:cubicBezTo>
                  <a:cubicBezTo>
                    <a:pt x="125" y="86"/>
                    <a:pt x="121" y="85"/>
                    <a:pt x="117" y="84"/>
                  </a:cubicBezTo>
                  <a:cubicBezTo>
                    <a:pt x="116" y="84"/>
                    <a:pt x="116" y="84"/>
                    <a:pt x="115" y="84"/>
                  </a:cubicBezTo>
                  <a:cubicBezTo>
                    <a:pt x="110" y="83"/>
                    <a:pt x="106" y="83"/>
                    <a:pt x="102" y="82"/>
                  </a:cubicBezTo>
                  <a:cubicBezTo>
                    <a:pt x="101" y="82"/>
                    <a:pt x="101" y="81"/>
                    <a:pt x="100" y="81"/>
                  </a:cubicBezTo>
                  <a:cubicBezTo>
                    <a:pt x="98" y="81"/>
                    <a:pt x="95" y="80"/>
                    <a:pt x="93" y="80"/>
                  </a:cubicBezTo>
                  <a:cubicBezTo>
                    <a:pt x="92" y="79"/>
                    <a:pt x="92" y="79"/>
                    <a:pt x="92" y="79"/>
                  </a:cubicBezTo>
                  <a:cubicBezTo>
                    <a:pt x="90" y="79"/>
                    <a:pt x="88" y="78"/>
                    <a:pt x="86" y="78"/>
                  </a:cubicBezTo>
                  <a:cubicBezTo>
                    <a:pt x="85" y="77"/>
                    <a:pt x="84" y="77"/>
                    <a:pt x="84" y="77"/>
                  </a:cubicBezTo>
                  <a:cubicBezTo>
                    <a:pt x="81" y="76"/>
                    <a:pt x="79" y="76"/>
                    <a:pt x="77" y="75"/>
                  </a:cubicBezTo>
                  <a:cubicBezTo>
                    <a:pt x="76" y="75"/>
                    <a:pt x="76" y="74"/>
                    <a:pt x="75" y="74"/>
                  </a:cubicBezTo>
                  <a:cubicBezTo>
                    <a:pt x="72" y="73"/>
                    <a:pt x="70" y="72"/>
                    <a:pt x="67" y="71"/>
                  </a:cubicBezTo>
                  <a:cubicBezTo>
                    <a:pt x="67" y="71"/>
                    <a:pt x="66" y="71"/>
                    <a:pt x="66" y="71"/>
                  </a:cubicBezTo>
                  <a:cubicBezTo>
                    <a:pt x="64" y="70"/>
                    <a:pt x="62" y="69"/>
                    <a:pt x="60" y="68"/>
                  </a:cubicBezTo>
                  <a:cubicBezTo>
                    <a:pt x="59" y="68"/>
                    <a:pt x="58" y="68"/>
                    <a:pt x="58" y="67"/>
                  </a:cubicBezTo>
                  <a:cubicBezTo>
                    <a:pt x="56" y="66"/>
                    <a:pt x="53" y="65"/>
                    <a:pt x="51" y="64"/>
                  </a:cubicBezTo>
                  <a:cubicBezTo>
                    <a:pt x="50" y="64"/>
                    <a:pt x="50" y="64"/>
                    <a:pt x="50" y="64"/>
                  </a:cubicBezTo>
                  <a:cubicBezTo>
                    <a:pt x="48" y="63"/>
                    <a:pt x="46" y="61"/>
                    <a:pt x="44" y="60"/>
                  </a:cubicBezTo>
                  <a:cubicBezTo>
                    <a:pt x="44" y="60"/>
                    <a:pt x="43" y="60"/>
                    <a:pt x="43" y="59"/>
                  </a:cubicBezTo>
                  <a:cubicBezTo>
                    <a:pt x="41" y="58"/>
                    <a:pt x="38" y="57"/>
                    <a:pt x="37" y="56"/>
                  </a:cubicBezTo>
                  <a:cubicBezTo>
                    <a:pt x="25" y="48"/>
                    <a:pt x="16" y="39"/>
                    <a:pt x="9" y="29"/>
                  </a:cubicBezTo>
                  <a:cubicBezTo>
                    <a:pt x="3" y="19"/>
                    <a:pt x="0" y="10"/>
                    <a:pt x="0" y="0"/>
                  </a:cubicBezTo>
                  <a:cubicBezTo>
                    <a:pt x="0" y="45"/>
                    <a:pt x="0" y="45"/>
                    <a:pt x="0" y="45"/>
                  </a:cubicBezTo>
                  <a:cubicBezTo>
                    <a:pt x="0" y="54"/>
                    <a:pt x="3" y="64"/>
                    <a:pt x="9" y="74"/>
                  </a:cubicBezTo>
                  <a:cubicBezTo>
                    <a:pt x="16" y="83"/>
                    <a:pt x="25" y="92"/>
                    <a:pt x="37" y="100"/>
                  </a:cubicBezTo>
                  <a:cubicBezTo>
                    <a:pt x="39" y="102"/>
                    <a:pt x="41" y="103"/>
                    <a:pt x="43" y="104"/>
                  </a:cubicBezTo>
                  <a:cubicBezTo>
                    <a:pt x="43" y="104"/>
                    <a:pt x="44" y="105"/>
                    <a:pt x="44" y="105"/>
                  </a:cubicBezTo>
                  <a:cubicBezTo>
                    <a:pt x="46" y="106"/>
                    <a:pt x="48" y="107"/>
                    <a:pt x="50" y="108"/>
                  </a:cubicBezTo>
                  <a:cubicBezTo>
                    <a:pt x="50" y="108"/>
                    <a:pt x="51" y="109"/>
                    <a:pt x="51" y="109"/>
                  </a:cubicBezTo>
                  <a:cubicBezTo>
                    <a:pt x="53" y="110"/>
                    <a:pt x="56" y="111"/>
                    <a:pt x="58" y="112"/>
                  </a:cubicBezTo>
                  <a:cubicBezTo>
                    <a:pt x="58" y="112"/>
                    <a:pt x="59" y="113"/>
                    <a:pt x="60" y="113"/>
                  </a:cubicBezTo>
                  <a:cubicBezTo>
                    <a:pt x="62" y="114"/>
                    <a:pt x="64" y="115"/>
                    <a:pt x="65" y="115"/>
                  </a:cubicBezTo>
                  <a:cubicBezTo>
                    <a:pt x="66" y="116"/>
                    <a:pt x="66" y="116"/>
                    <a:pt x="67" y="116"/>
                  </a:cubicBezTo>
                  <a:cubicBezTo>
                    <a:pt x="67" y="116"/>
                    <a:pt x="67" y="116"/>
                    <a:pt x="67" y="116"/>
                  </a:cubicBezTo>
                  <a:cubicBezTo>
                    <a:pt x="70" y="117"/>
                    <a:pt x="72" y="118"/>
                    <a:pt x="75" y="119"/>
                  </a:cubicBezTo>
                  <a:cubicBezTo>
                    <a:pt x="76" y="119"/>
                    <a:pt x="76" y="119"/>
                    <a:pt x="77" y="120"/>
                  </a:cubicBezTo>
                  <a:cubicBezTo>
                    <a:pt x="79" y="120"/>
                    <a:pt x="82" y="121"/>
                    <a:pt x="84" y="122"/>
                  </a:cubicBezTo>
                  <a:cubicBezTo>
                    <a:pt x="85" y="122"/>
                    <a:pt x="85" y="122"/>
                    <a:pt x="85" y="122"/>
                  </a:cubicBezTo>
                  <a:cubicBezTo>
                    <a:pt x="86" y="122"/>
                    <a:pt x="86" y="122"/>
                    <a:pt x="86" y="122"/>
                  </a:cubicBezTo>
                  <a:cubicBezTo>
                    <a:pt x="88" y="123"/>
                    <a:pt x="90" y="124"/>
                    <a:pt x="93" y="124"/>
                  </a:cubicBezTo>
                  <a:cubicBezTo>
                    <a:pt x="93" y="124"/>
                    <a:pt x="93" y="124"/>
                    <a:pt x="93" y="124"/>
                  </a:cubicBezTo>
                  <a:cubicBezTo>
                    <a:pt x="95" y="125"/>
                    <a:pt x="98" y="126"/>
                    <a:pt x="100" y="126"/>
                  </a:cubicBezTo>
                  <a:cubicBezTo>
                    <a:pt x="101" y="126"/>
                    <a:pt x="101" y="126"/>
                    <a:pt x="101" y="126"/>
                  </a:cubicBezTo>
                  <a:cubicBezTo>
                    <a:pt x="102" y="126"/>
                    <a:pt x="102" y="126"/>
                    <a:pt x="102" y="126"/>
                  </a:cubicBezTo>
                  <a:cubicBezTo>
                    <a:pt x="106" y="127"/>
                    <a:pt x="111" y="128"/>
                    <a:pt x="115" y="129"/>
                  </a:cubicBezTo>
                  <a:cubicBezTo>
                    <a:pt x="116" y="129"/>
                    <a:pt x="116" y="129"/>
                    <a:pt x="116" y="129"/>
                  </a:cubicBezTo>
                  <a:cubicBezTo>
                    <a:pt x="117" y="129"/>
                    <a:pt x="117" y="129"/>
                    <a:pt x="117" y="129"/>
                  </a:cubicBezTo>
                  <a:cubicBezTo>
                    <a:pt x="121" y="130"/>
                    <a:pt x="125" y="130"/>
                    <a:pt x="129" y="131"/>
                  </a:cubicBezTo>
                  <a:lnTo>
                    <a:pt x="130" y="131"/>
                  </a:lnTo>
                  <a:close/>
                </a:path>
              </a:pathLst>
            </a:custGeom>
            <a:solidFill>
              <a:srgbClr val="1999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74"/>
            <p:cNvSpPr>
              <a:spLocks/>
            </p:cNvSpPr>
            <p:nvPr/>
          </p:nvSpPr>
          <p:spPr bwMode="auto">
            <a:xfrm>
              <a:off x="4565622" y="3929425"/>
              <a:ext cx="57306" cy="535979"/>
            </a:xfrm>
            <a:custGeom>
              <a:avLst/>
              <a:gdLst>
                <a:gd name="T0" fmla="*/ 7 w 7"/>
                <a:gd name="T1" fmla="*/ 22 h 67"/>
                <a:gd name="T2" fmla="*/ 7 w 7"/>
                <a:gd name="T3" fmla="*/ 67 h 67"/>
                <a:gd name="T4" fmla="*/ 0 w 7"/>
                <a:gd name="T5" fmla="*/ 45 h 67"/>
                <a:gd name="T6" fmla="*/ 0 w 7"/>
                <a:gd name="T7" fmla="*/ 0 h 67"/>
                <a:gd name="T8" fmla="*/ 7 w 7"/>
                <a:gd name="T9" fmla="*/ 22 h 67"/>
              </a:gdLst>
              <a:ahLst/>
              <a:cxnLst>
                <a:cxn ang="0">
                  <a:pos x="T0" y="T1"/>
                </a:cxn>
                <a:cxn ang="0">
                  <a:pos x="T2" y="T3"/>
                </a:cxn>
                <a:cxn ang="0">
                  <a:pos x="T4" y="T5"/>
                </a:cxn>
                <a:cxn ang="0">
                  <a:pos x="T6" y="T7"/>
                </a:cxn>
                <a:cxn ang="0">
                  <a:pos x="T8" y="T9"/>
                </a:cxn>
              </a:cxnLst>
              <a:rect l="0" t="0" r="r" b="b"/>
              <a:pathLst>
                <a:path w="7" h="67">
                  <a:moveTo>
                    <a:pt x="7" y="22"/>
                  </a:moveTo>
                  <a:cubicBezTo>
                    <a:pt x="7" y="67"/>
                    <a:pt x="7" y="67"/>
                    <a:pt x="7" y="67"/>
                  </a:cubicBezTo>
                  <a:cubicBezTo>
                    <a:pt x="7" y="60"/>
                    <a:pt x="5" y="52"/>
                    <a:pt x="0" y="45"/>
                  </a:cubicBezTo>
                  <a:cubicBezTo>
                    <a:pt x="0" y="0"/>
                    <a:pt x="0" y="0"/>
                    <a:pt x="0" y="0"/>
                  </a:cubicBezTo>
                  <a:cubicBezTo>
                    <a:pt x="5" y="7"/>
                    <a:pt x="7" y="15"/>
                    <a:pt x="7" y="22"/>
                  </a:cubicBezTo>
                  <a:close/>
                </a:path>
              </a:pathLst>
            </a:custGeom>
            <a:solidFill>
              <a:srgbClr val="4F7E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575"/>
            <p:cNvSpPr>
              <a:spLocks/>
            </p:cNvSpPr>
            <p:nvPr/>
          </p:nvSpPr>
          <p:spPr bwMode="auto">
            <a:xfrm>
              <a:off x="4565622" y="3929425"/>
              <a:ext cx="57306" cy="535979"/>
            </a:xfrm>
            <a:custGeom>
              <a:avLst/>
              <a:gdLst>
                <a:gd name="T0" fmla="*/ 7 w 7"/>
                <a:gd name="T1" fmla="*/ 22 h 67"/>
                <a:gd name="T2" fmla="*/ 7 w 7"/>
                <a:gd name="T3" fmla="*/ 67 h 67"/>
                <a:gd name="T4" fmla="*/ 0 w 7"/>
                <a:gd name="T5" fmla="*/ 45 h 67"/>
                <a:gd name="T6" fmla="*/ 0 w 7"/>
                <a:gd name="T7" fmla="*/ 0 h 67"/>
                <a:gd name="T8" fmla="*/ 7 w 7"/>
                <a:gd name="T9" fmla="*/ 22 h 67"/>
              </a:gdLst>
              <a:ahLst/>
              <a:cxnLst>
                <a:cxn ang="0">
                  <a:pos x="T0" y="T1"/>
                </a:cxn>
                <a:cxn ang="0">
                  <a:pos x="T2" y="T3"/>
                </a:cxn>
                <a:cxn ang="0">
                  <a:pos x="T4" y="T5"/>
                </a:cxn>
                <a:cxn ang="0">
                  <a:pos x="T6" y="T7"/>
                </a:cxn>
                <a:cxn ang="0">
                  <a:pos x="T8" y="T9"/>
                </a:cxn>
              </a:cxnLst>
              <a:rect l="0" t="0" r="r" b="b"/>
              <a:pathLst>
                <a:path w="7" h="67">
                  <a:moveTo>
                    <a:pt x="7" y="22"/>
                  </a:moveTo>
                  <a:cubicBezTo>
                    <a:pt x="7" y="67"/>
                    <a:pt x="7" y="67"/>
                    <a:pt x="7" y="67"/>
                  </a:cubicBezTo>
                  <a:cubicBezTo>
                    <a:pt x="7" y="60"/>
                    <a:pt x="5" y="52"/>
                    <a:pt x="0" y="45"/>
                  </a:cubicBezTo>
                  <a:cubicBezTo>
                    <a:pt x="0" y="0"/>
                    <a:pt x="0" y="0"/>
                    <a:pt x="0" y="0"/>
                  </a:cubicBezTo>
                  <a:cubicBezTo>
                    <a:pt x="5" y="7"/>
                    <a:pt x="7" y="15"/>
                    <a:pt x="7" y="22"/>
                  </a:cubicBezTo>
                </a:path>
              </a:pathLst>
            </a:custGeom>
            <a:solidFill>
              <a:srgbClr val="4F7E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76"/>
            <p:cNvSpPr>
              <a:spLocks/>
            </p:cNvSpPr>
            <p:nvPr/>
          </p:nvSpPr>
          <p:spPr bwMode="auto">
            <a:xfrm>
              <a:off x="3439728" y="4104714"/>
              <a:ext cx="1483213" cy="1068588"/>
            </a:xfrm>
            <a:custGeom>
              <a:avLst/>
              <a:gdLst>
                <a:gd name="T0" fmla="*/ 186 w 186"/>
                <a:gd name="T1" fmla="*/ 47 h 134"/>
                <a:gd name="T2" fmla="*/ 186 w 186"/>
                <a:gd name="T3" fmla="*/ 45 h 134"/>
                <a:gd name="T4" fmla="*/ 186 w 186"/>
                <a:gd name="T5" fmla="*/ 2 h 134"/>
                <a:gd name="T6" fmla="*/ 186 w 186"/>
                <a:gd name="T7" fmla="*/ 6 h 134"/>
                <a:gd name="T8" fmla="*/ 185 w 186"/>
                <a:gd name="T9" fmla="*/ 10 h 134"/>
                <a:gd name="T10" fmla="*/ 183 w 186"/>
                <a:gd name="T11" fmla="*/ 19 h 134"/>
                <a:gd name="T12" fmla="*/ 180 w 186"/>
                <a:gd name="T13" fmla="*/ 26 h 134"/>
                <a:gd name="T14" fmla="*/ 177 w 186"/>
                <a:gd name="T15" fmla="*/ 31 h 134"/>
                <a:gd name="T16" fmla="*/ 173 w 186"/>
                <a:gd name="T17" fmla="*/ 36 h 134"/>
                <a:gd name="T18" fmla="*/ 168 w 186"/>
                <a:gd name="T19" fmla="*/ 41 h 134"/>
                <a:gd name="T20" fmla="*/ 165 w 186"/>
                <a:gd name="T21" fmla="*/ 45 h 134"/>
                <a:gd name="T22" fmla="*/ 159 w 186"/>
                <a:gd name="T23" fmla="*/ 50 h 134"/>
                <a:gd name="T24" fmla="*/ 153 w 186"/>
                <a:gd name="T25" fmla="*/ 54 h 134"/>
                <a:gd name="T26" fmla="*/ 146 w 186"/>
                <a:gd name="T27" fmla="*/ 59 h 134"/>
                <a:gd name="T28" fmla="*/ 138 w 186"/>
                <a:gd name="T29" fmla="*/ 64 h 134"/>
                <a:gd name="T30" fmla="*/ 129 w 186"/>
                <a:gd name="T31" fmla="*/ 68 h 134"/>
                <a:gd name="T32" fmla="*/ 120 w 186"/>
                <a:gd name="T33" fmla="*/ 72 h 134"/>
                <a:gd name="T34" fmla="*/ 111 w 186"/>
                <a:gd name="T35" fmla="*/ 75 h 134"/>
                <a:gd name="T36" fmla="*/ 101 w 186"/>
                <a:gd name="T37" fmla="*/ 79 h 134"/>
                <a:gd name="T38" fmla="*/ 90 w 186"/>
                <a:gd name="T39" fmla="*/ 81 h 134"/>
                <a:gd name="T40" fmla="*/ 79 w 186"/>
                <a:gd name="T41" fmla="*/ 84 h 134"/>
                <a:gd name="T42" fmla="*/ 66 w 186"/>
                <a:gd name="T43" fmla="*/ 86 h 134"/>
                <a:gd name="T44" fmla="*/ 51 w 186"/>
                <a:gd name="T45" fmla="*/ 88 h 134"/>
                <a:gd name="T46" fmla="*/ 41 w 186"/>
                <a:gd name="T47" fmla="*/ 88 h 134"/>
                <a:gd name="T48" fmla="*/ 23 w 186"/>
                <a:gd name="T49" fmla="*/ 89 h 134"/>
                <a:gd name="T50" fmla="*/ 10 w 186"/>
                <a:gd name="T51" fmla="*/ 88 h 134"/>
                <a:gd name="T52" fmla="*/ 0 w 186"/>
                <a:gd name="T53" fmla="*/ 132 h 134"/>
                <a:gd name="T54" fmla="*/ 10 w 186"/>
                <a:gd name="T55" fmla="*/ 133 h 134"/>
                <a:gd name="T56" fmla="*/ 23 w 186"/>
                <a:gd name="T57" fmla="*/ 134 h 134"/>
                <a:gd name="T58" fmla="*/ 27 w 186"/>
                <a:gd name="T59" fmla="*/ 134 h 134"/>
                <a:gd name="T60" fmla="*/ 41 w 186"/>
                <a:gd name="T61" fmla="*/ 133 h 134"/>
                <a:gd name="T62" fmla="*/ 51 w 186"/>
                <a:gd name="T63" fmla="*/ 133 h 134"/>
                <a:gd name="T64" fmla="*/ 59 w 186"/>
                <a:gd name="T65" fmla="*/ 132 h 134"/>
                <a:gd name="T66" fmla="*/ 69 w 186"/>
                <a:gd name="T67" fmla="*/ 130 h 134"/>
                <a:gd name="T68" fmla="*/ 80 w 186"/>
                <a:gd name="T69" fmla="*/ 128 h 134"/>
                <a:gd name="T70" fmla="*/ 90 w 186"/>
                <a:gd name="T71" fmla="*/ 126 h 134"/>
                <a:gd name="T72" fmla="*/ 101 w 186"/>
                <a:gd name="T73" fmla="*/ 123 h 134"/>
                <a:gd name="T74" fmla="*/ 111 w 186"/>
                <a:gd name="T75" fmla="*/ 120 h 134"/>
                <a:gd name="T76" fmla="*/ 120 w 186"/>
                <a:gd name="T77" fmla="*/ 117 h 134"/>
                <a:gd name="T78" fmla="*/ 129 w 186"/>
                <a:gd name="T79" fmla="*/ 113 h 134"/>
                <a:gd name="T80" fmla="*/ 138 w 186"/>
                <a:gd name="T81" fmla="*/ 109 h 134"/>
                <a:gd name="T82" fmla="*/ 146 w 186"/>
                <a:gd name="T83" fmla="*/ 104 h 134"/>
                <a:gd name="T84" fmla="*/ 153 w 186"/>
                <a:gd name="T85" fmla="*/ 99 h 134"/>
                <a:gd name="T86" fmla="*/ 156 w 186"/>
                <a:gd name="T87" fmla="*/ 97 h 134"/>
                <a:gd name="T88" fmla="*/ 162 w 186"/>
                <a:gd name="T89" fmla="*/ 92 h 134"/>
                <a:gd name="T90" fmla="*/ 167 w 186"/>
                <a:gd name="T91" fmla="*/ 87 h 134"/>
                <a:gd name="T92" fmla="*/ 168 w 186"/>
                <a:gd name="T93" fmla="*/ 86 h 134"/>
                <a:gd name="T94" fmla="*/ 173 w 186"/>
                <a:gd name="T95" fmla="*/ 80 h 134"/>
                <a:gd name="T96" fmla="*/ 176 w 186"/>
                <a:gd name="T97" fmla="*/ 77 h 134"/>
                <a:gd name="T98" fmla="*/ 180 w 186"/>
                <a:gd name="T99" fmla="*/ 71 h 134"/>
                <a:gd name="T100" fmla="*/ 180 w 186"/>
                <a:gd name="T101" fmla="*/ 70 h 134"/>
                <a:gd name="T102" fmla="*/ 183 w 186"/>
                <a:gd name="T103" fmla="*/ 64 h 134"/>
                <a:gd name="T104" fmla="*/ 185 w 186"/>
                <a:gd name="T105" fmla="*/ 59 h 134"/>
                <a:gd name="T106" fmla="*/ 186 w 186"/>
                <a:gd name="T107" fmla="*/ 54 h 134"/>
                <a:gd name="T108" fmla="*/ 186 w 186"/>
                <a:gd name="T109" fmla="*/ 5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34">
                  <a:moveTo>
                    <a:pt x="186" y="49"/>
                  </a:moveTo>
                  <a:cubicBezTo>
                    <a:pt x="186" y="49"/>
                    <a:pt x="186" y="48"/>
                    <a:pt x="186" y="47"/>
                  </a:cubicBezTo>
                  <a:cubicBezTo>
                    <a:pt x="186" y="46"/>
                    <a:pt x="186" y="46"/>
                    <a:pt x="186" y="46"/>
                  </a:cubicBezTo>
                  <a:cubicBezTo>
                    <a:pt x="186" y="45"/>
                    <a:pt x="186" y="45"/>
                    <a:pt x="186" y="45"/>
                  </a:cubicBezTo>
                  <a:cubicBezTo>
                    <a:pt x="186" y="0"/>
                    <a:pt x="186" y="0"/>
                    <a:pt x="186" y="0"/>
                  </a:cubicBezTo>
                  <a:cubicBezTo>
                    <a:pt x="186" y="1"/>
                    <a:pt x="186" y="2"/>
                    <a:pt x="186" y="2"/>
                  </a:cubicBezTo>
                  <a:cubicBezTo>
                    <a:pt x="186" y="3"/>
                    <a:pt x="186" y="4"/>
                    <a:pt x="186" y="5"/>
                  </a:cubicBezTo>
                  <a:cubicBezTo>
                    <a:pt x="186" y="5"/>
                    <a:pt x="186" y="6"/>
                    <a:pt x="186" y="6"/>
                  </a:cubicBezTo>
                  <a:cubicBezTo>
                    <a:pt x="186" y="7"/>
                    <a:pt x="186" y="8"/>
                    <a:pt x="186" y="9"/>
                  </a:cubicBezTo>
                  <a:cubicBezTo>
                    <a:pt x="186" y="9"/>
                    <a:pt x="186" y="10"/>
                    <a:pt x="185" y="10"/>
                  </a:cubicBezTo>
                  <a:cubicBezTo>
                    <a:pt x="185" y="11"/>
                    <a:pt x="185" y="13"/>
                    <a:pt x="185" y="14"/>
                  </a:cubicBezTo>
                  <a:cubicBezTo>
                    <a:pt x="184" y="16"/>
                    <a:pt x="183" y="17"/>
                    <a:pt x="183" y="19"/>
                  </a:cubicBezTo>
                  <a:cubicBezTo>
                    <a:pt x="183" y="20"/>
                    <a:pt x="182" y="20"/>
                    <a:pt x="182" y="20"/>
                  </a:cubicBezTo>
                  <a:cubicBezTo>
                    <a:pt x="181" y="22"/>
                    <a:pt x="181" y="24"/>
                    <a:pt x="180" y="26"/>
                  </a:cubicBezTo>
                  <a:cubicBezTo>
                    <a:pt x="180" y="26"/>
                    <a:pt x="180" y="26"/>
                    <a:pt x="180" y="26"/>
                  </a:cubicBezTo>
                  <a:cubicBezTo>
                    <a:pt x="179" y="28"/>
                    <a:pt x="178" y="29"/>
                    <a:pt x="177" y="31"/>
                  </a:cubicBezTo>
                  <a:cubicBezTo>
                    <a:pt x="176" y="31"/>
                    <a:pt x="176" y="32"/>
                    <a:pt x="176" y="32"/>
                  </a:cubicBezTo>
                  <a:cubicBezTo>
                    <a:pt x="175" y="33"/>
                    <a:pt x="174" y="35"/>
                    <a:pt x="173" y="36"/>
                  </a:cubicBezTo>
                  <a:cubicBezTo>
                    <a:pt x="173" y="36"/>
                    <a:pt x="172" y="37"/>
                    <a:pt x="172" y="38"/>
                  </a:cubicBezTo>
                  <a:cubicBezTo>
                    <a:pt x="171" y="39"/>
                    <a:pt x="169" y="40"/>
                    <a:pt x="168" y="41"/>
                  </a:cubicBezTo>
                  <a:cubicBezTo>
                    <a:pt x="168" y="42"/>
                    <a:pt x="168" y="42"/>
                    <a:pt x="167" y="42"/>
                  </a:cubicBezTo>
                  <a:cubicBezTo>
                    <a:pt x="166" y="43"/>
                    <a:pt x="166" y="44"/>
                    <a:pt x="165" y="45"/>
                  </a:cubicBezTo>
                  <a:cubicBezTo>
                    <a:pt x="164" y="46"/>
                    <a:pt x="163" y="47"/>
                    <a:pt x="162" y="48"/>
                  </a:cubicBezTo>
                  <a:cubicBezTo>
                    <a:pt x="161" y="48"/>
                    <a:pt x="160" y="49"/>
                    <a:pt x="159" y="50"/>
                  </a:cubicBezTo>
                  <a:cubicBezTo>
                    <a:pt x="158" y="51"/>
                    <a:pt x="157" y="52"/>
                    <a:pt x="156" y="52"/>
                  </a:cubicBezTo>
                  <a:cubicBezTo>
                    <a:pt x="155" y="53"/>
                    <a:pt x="154" y="54"/>
                    <a:pt x="153" y="54"/>
                  </a:cubicBezTo>
                  <a:cubicBezTo>
                    <a:pt x="152" y="55"/>
                    <a:pt x="150" y="56"/>
                    <a:pt x="149" y="57"/>
                  </a:cubicBezTo>
                  <a:cubicBezTo>
                    <a:pt x="148" y="58"/>
                    <a:pt x="147" y="59"/>
                    <a:pt x="146" y="59"/>
                  </a:cubicBezTo>
                  <a:cubicBezTo>
                    <a:pt x="144" y="60"/>
                    <a:pt x="143" y="61"/>
                    <a:pt x="141" y="62"/>
                  </a:cubicBezTo>
                  <a:cubicBezTo>
                    <a:pt x="140" y="63"/>
                    <a:pt x="139" y="63"/>
                    <a:pt x="138" y="64"/>
                  </a:cubicBezTo>
                  <a:cubicBezTo>
                    <a:pt x="136" y="65"/>
                    <a:pt x="134" y="66"/>
                    <a:pt x="133" y="66"/>
                  </a:cubicBezTo>
                  <a:cubicBezTo>
                    <a:pt x="132" y="67"/>
                    <a:pt x="130" y="68"/>
                    <a:pt x="129" y="68"/>
                  </a:cubicBezTo>
                  <a:cubicBezTo>
                    <a:pt x="127" y="69"/>
                    <a:pt x="126" y="70"/>
                    <a:pt x="124" y="70"/>
                  </a:cubicBezTo>
                  <a:cubicBezTo>
                    <a:pt x="123" y="71"/>
                    <a:pt x="121" y="71"/>
                    <a:pt x="120" y="72"/>
                  </a:cubicBezTo>
                  <a:cubicBezTo>
                    <a:pt x="118" y="73"/>
                    <a:pt x="117" y="73"/>
                    <a:pt x="115" y="74"/>
                  </a:cubicBezTo>
                  <a:cubicBezTo>
                    <a:pt x="113" y="75"/>
                    <a:pt x="112" y="75"/>
                    <a:pt x="111" y="75"/>
                  </a:cubicBezTo>
                  <a:cubicBezTo>
                    <a:pt x="109" y="76"/>
                    <a:pt x="107" y="77"/>
                    <a:pt x="105" y="77"/>
                  </a:cubicBezTo>
                  <a:cubicBezTo>
                    <a:pt x="103" y="78"/>
                    <a:pt x="102" y="78"/>
                    <a:pt x="101" y="79"/>
                  </a:cubicBezTo>
                  <a:cubicBezTo>
                    <a:pt x="98" y="79"/>
                    <a:pt x="96" y="80"/>
                    <a:pt x="94" y="80"/>
                  </a:cubicBezTo>
                  <a:cubicBezTo>
                    <a:pt x="93" y="81"/>
                    <a:pt x="91" y="81"/>
                    <a:pt x="90" y="81"/>
                  </a:cubicBezTo>
                  <a:cubicBezTo>
                    <a:pt x="87" y="82"/>
                    <a:pt x="85" y="83"/>
                    <a:pt x="82" y="83"/>
                  </a:cubicBezTo>
                  <a:cubicBezTo>
                    <a:pt x="81" y="83"/>
                    <a:pt x="80" y="84"/>
                    <a:pt x="79" y="84"/>
                  </a:cubicBezTo>
                  <a:cubicBezTo>
                    <a:pt x="76" y="84"/>
                    <a:pt x="73" y="85"/>
                    <a:pt x="69" y="86"/>
                  </a:cubicBezTo>
                  <a:cubicBezTo>
                    <a:pt x="68" y="86"/>
                    <a:pt x="67" y="86"/>
                    <a:pt x="66" y="86"/>
                  </a:cubicBezTo>
                  <a:cubicBezTo>
                    <a:pt x="64" y="86"/>
                    <a:pt x="61" y="87"/>
                    <a:pt x="59" y="87"/>
                  </a:cubicBezTo>
                  <a:cubicBezTo>
                    <a:pt x="57" y="87"/>
                    <a:pt x="54" y="87"/>
                    <a:pt x="51" y="88"/>
                  </a:cubicBezTo>
                  <a:cubicBezTo>
                    <a:pt x="51" y="88"/>
                    <a:pt x="50" y="88"/>
                    <a:pt x="50" y="88"/>
                  </a:cubicBezTo>
                  <a:cubicBezTo>
                    <a:pt x="47" y="88"/>
                    <a:pt x="44" y="88"/>
                    <a:pt x="41" y="88"/>
                  </a:cubicBezTo>
                  <a:cubicBezTo>
                    <a:pt x="36" y="89"/>
                    <a:pt x="31" y="89"/>
                    <a:pt x="27" y="89"/>
                  </a:cubicBezTo>
                  <a:cubicBezTo>
                    <a:pt x="26" y="89"/>
                    <a:pt x="24" y="89"/>
                    <a:pt x="23" y="89"/>
                  </a:cubicBezTo>
                  <a:cubicBezTo>
                    <a:pt x="19" y="89"/>
                    <a:pt x="15" y="89"/>
                    <a:pt x="11" y="88"/>
                  </a:cubicBezTo>
                  <a:cubicBezTo>
                    <a:pt x="10" y="88"/>
                    <a:pt x="10" y="88"/>
                    <a:pt x="10" y="88"/>
                  </a:cubicBezTo>
                  <a:cubicBezTo>
                    <a:pt x="7" y="88"/>
                    <a:pt x="3" y="88"/>
                    <a:pt x="0" y="88"/>
                  </a:cubicBezTo>
                  <a:cubicBezTo>
                    <a:pt x="0" y="132"/>
                    <a:pt x="0" y="132"/>
                    <a:pt x="0" y="132"/>
                  </a:cubicBezTo>
                  <a:cubicBezTo>
                    <a:pt x="3" y="133"/>
                    <a:pt x="7" y="133"/>
                    <a:pt x="10" y="133"/>
                  </a:cubicBezTo>
                  <a:cubicBezTo>
                    <a:pt x="10" y="133"/>
                    <a:pt x="10" y="133"/>
                    <a:pt x="10" y="133"/>
                  </a:cubicBezTo>
                  <a:cubicBezTo>
                    <a:pt x="11" y="133"/>
                    <a:pt x="11" y="133"/>
                    <a:pt x="11" y="133"/>
                  </a:cubicBezTo>
                  <a:cubicBezTo>
                    <a:pt x="15" y="133"/>
                    <a:pt x="19" y="133"/>
                    <a:pt x="23" y="134"/>
                  </a:cubicBezTo>
                  <a:cubicBezTo>
                    <a:pt x="24" y="134"/>
                    <a:pt x="25" y="134"/>
                    <a:pt x="25" y="134"/>
                  </a:cubicBezTo>
                  <a:cubicBezTo>
                    <a:pt x="26" y="134"/>
                    <a:pt x="26" y="134"/>
                    <a:pt x="27" y="134"/>
                  </a:cubicBezTo>
                  <a:cubicBezTo>
                    <a:pt x="31" y="134"/>
                    <a:pt x="36" y="133"/>
                    <a:pt x="41" y="133"/>
                  </a:cubicBezTo>
                  <a:cubicBezTo>
                    <a:pt x="41" y="133"/>
                    <a:pt x="41" y="133"/>
                    <a:pt x="41" y="133"/>
                  </a:cubicBezTo>
                  <a:cubicBezTo>
                    <a:pt x="44" y="133"/>
                    <a:pt x="47" y="133"/>
                    <a:pt x="50" y="133"/>
                  </a:cubicBezTo>
                  <a:cubicBezTo>
                    <a:pt x="51" y="133"/>
                    <a:pt x="51" y="133"/>
                    <a:pt x="51" y="133"/>
                  </a:cubicBezTo>
                  <a:cubicBezTo>
                    <a:pt x="53" y="132"/>
                    <a:pt x="56" y="132"/>
                    <a:pt x="58" y="132"/>
                  </a:cubicBezTo>
                  <a:cubicBezTo>
                    <a:pt x="59" y="132"/>
                    <a:pt x="59" y="132"/>
                    <a:pt x="59" y="132"/>
                  </a:cubicBezTo>
                  <a:cubicBezTo>
                    <a:pt x="61" y="131"/>
                    <a:pt x="64" y="131"/>
                    <a:pt x="66" y="131"/>
                  </a:cubicBezTo>
                  <a:cubicBezTo>
                    <a:pt x="67" y="131"/>
                    <a:pt x="68" y="130"/>
                    <a:pt x="69" y="130"/>
                  </a:cubicBezTo>
                  <a:cubicBezTo>
                    <a:pt x="73" y="130"/>
                    <a:pt x="76" y="129"/>
                    <a:pt x="79" y="129"/>
                  </a:cubicBezTo>
                  <a:cubicBezTo>
                    <a:pt x="80" y="128"/>
                    <a:pt x="80" y="128"/>
                    <a:pt x="80" y="128"/>
                  </a:cubicBezTo>
                  <a:cubicBezTo>
                    <a:pt x="81" y="128"/>
                    <a:pt x="81" y="128"/>
                    <a:pt x="81" y="128"/>
                  </a:cubicBezTo>
                  <a:cubicBezTo>
                    <a:pt x="84" y="128"/>
                    <a:pt x="87" y="127"/>
                    <a:pt x="90" y="126"/>
                  </a:cubicBezTo>
                  <a:cubicBezTo>
                    <a:pt x="91" y="126"/>
                    <a:pt x="93" y="126"/>
                    <a:pt x="94" y="125"/>
                  </a:cubicBezTo>
                  <a:cubicBezTo>
                    <a:pt x="96" y="125"/>
                    <a:pt x="98" y="124"/>
                    <a:pt x="101" y="123"/>
                  </a:cubicBezTo>
                  <a:cubicBezTo>
                    <a:pt x="102" y="123"/>
                    <a:pt x="103" y="123"/>
                    <a:pt x="105" y="122"/>
                  </a:cubicBezTo>
                  <a:cubicBezTo>
                    <a:pt x="107" y="122"/>
                    <a:pt x="109" y="121"/>
                    <a:pt x="111" y="120"/>
                  </a:cubicBezTo>
                  <a:cubicBezTo>
                    <a:pt x="112" y="120"/>
                    <a:pt x="113" y="119"/>
                    <a:pt x="115" y="119"/>
                  </a:cubicBezTo>
                  <a:cubicBezTo>
                    <a:pt x="117" y="118"/>
                    <a:pt x="118" y="117"/>
                    <a:pt x="120" y="117"/>
                  </a:cubicBezTo>
                  <a:cubicBezTo>
                    <a:pt x="122" y="116"/>
                    <a:pt x="123" y="116"/>
                    <a:pt x="124" y="115"/>
                  </a:cubicBezTo>
                  <a:cubicBezTo>
                    <a:pt x="126" y="114"/>
                    <a:pt x="128" y="114"/>
                    <a:pt x="129" y="113"/>
                  </a:cubicBezTo>
                  <a:cubicBezTo>
                    <a:pt x="130" y="112"/>
                    <a:pt x="132" y="112"/>
                    <a:pt x="133" y="111"/>
                  </a:cubicBezTo>
                  <a:cubicBezTo>
                    <a:pt x="135" y="110"/>
                    <a:pt x="136" y="109"/>
                    <a:pt x="138" y="109"/>
                  </a:cubicBezTo>
                  <a:cubicBezTo>
                    <a:pt x="139" y="108"/>
                    <a:pt x="140" y="107"/>
                    <a:pt x="141" y="107"/>
                  </a:cubicBezTo>
                  <a:cubicBezTo>
                    <a:pt x="143" y="106"/>
                    <a:pt x="144" y="105"/>
                    <a:pt x="146" y="104"/>
                  </a:cubicBezTo>
                  <a:cubicBezTo>
                    <a:pt x="147" y="103"/>
                    <a:pt x="148" y="103"/>
                    <a:pt x="149" y="102"/>
                  </a:cubicBezTo>
                  <a:cubicBezTo>
                    <a:pt x="150" y="101"/>
                    <a:pt x="152" y="100"/>
                    <a:pt x="153" y="99"/>
                  </a:cubicBezTo>
                  <a:cubicBezTo>
                    <a:pt x="154" y="98"/>
                    <a:pt x="155" y="98"/>
                    <a:pt x="155" y="98"/>
                  </a:cubicBezTo>
                  <a:cubicBezTo>
                    <a:pt x="156" y="97"/>
                    <a:pt x="156" y="97"/>
                    <a:pt x="156" y="97"/>
                  </a:cubicBezTo>
                  <a:cubicBezTo>
                    <a:pt x="157" y="96"/>
                    <a:pt x="158" y="95"/>
                    <a:pt x="159" y="95"/>
                  </a:cubicBezTo>
                  <a:cubicBezTo>
                    <a:pt x="160" y="94"/>
                    <a:pt x="161" y="93"/>
                    <a:pt x="162" y="92"/>
                  </a:cubicBezTo>
                  <a:cubicBezTo>
                    <a:pt x="163" y="91"/>
                    <a:pt x="164" y="90"/>
                    <a:pt x="165" y="90"/>
                  </a:cubicBezTo>
                  <a:cubicBezTo>
                    <a:pt x="165" y="89"/>
                    <a:pt x="166" y="88"/>
                    <a:pt x="167" y="87"/>
                  </a:cubicBezTo>
                  <a:cubicBezTo>
                    <a:pt x="167" y="87"/>
                    <a:pt x="167" y="87"/>
                    <a:pt x="167" y="87"/>
                  </a:cubicBezTo>
                  <a:cubicBezTo>
                    <a:pt x="168" y="86"/>
                    <a:pt x="168" y="86"/>
                    <a:pt x="168" y="86"/>
                  </a:cubicBezTo>
                  <a:cubicBezTo>
                    <a:pt x="169" y="85"/>
                    <a:pt x="171" y="84"/>
                    <a:pt x="172" y="82"/>
                  </a:cubicBezTo>
                  <a:cubicBezTo>
                    <a:pt x="172" y="82"/>
                    <a:pt x="173" y="81"/>
                    <a:pt x="173" y="80"/>
                  </a:cubicBezTo>
                  <a:cubicBezTo>
                    <a:pt x="174" y="80"/>
                    <a:pt x="174" y="79"/>
                    <a:pt x="175" y="79"/>
                  </a:cubicBezTo>
                  <a:cubicBezTo>
                    <a:pt x="175" y="78"/>
                    <a:pt x="175" y="77"/>
                    <a:pt x="176" y="77"/>
                  </a:cubicBezTo>
                  <a:cubicBezTo>
                    <a:pt x="176" y="76"/>
                    <a:pt x="176" y="76"/>
                    <a:pt x="177" y="75"/>
                  </a:cubicBezTo>
                  <a:cubicBezTo>
                    <a:pt x="178" y="74"/>
                    <a:pt x="179" y="72"/>
                    <a:pt x="180" y="71"/>
                  </a:cubicBezTo>
                  <a:cubicBezTo>
                    <a:pt x="180" y="70"/>
                    <a:pt x="180" y="70"/>
                    <a:pt x="180" y="70"/>
                  </a:cubicBezTo>
                  <a:cubicBezTo>
                    <a:pt x="180" y="70"/>
                    <a:pt x="180" y="70"/>
                    <a:pt x="180" y="70"/>
                  </a:cubicBezTo>
                  <a:cubicBezTo>
                    <a:pt x="181" y="69"/>
                    <a:pt x="182" y="67"/>
                    <a:pt x="182" y="65"/>
                  </a:cubicBezTo>
                  <a:cubicBezTo>
                    <a:pt x="182" y="65"/>
                    <a:pt x="183" y="64"/>
                    <a:pt x="183" y="64"/>
                  </a:cubicBezTo>
                  <a:cubicBezTo>
                    <a:pt x="183" y="63"/>
                    <a:pt x="183" y="63"/>
                    <a:pt x="183" y="62"/>
                  </a:cubicBezTo>
                  <a:cubicBezTo>
                    <a:pt x="184" y="61"/>
                    <a:pt x="184" y="60"/>
                    <a:pt x="185" y="59"/>
                  </a:cubicBezTo>
                  <a:cubicBezTo>
                    <a:pt x="185" y="57"/>
                    <a:pt x="185" y="56"/>
                    <a:pt x="186" y="55"/>
                  </a:cubicBezTo>
                  <a:cubicBezTo>
                    <a:pt x="186" y="54"/>
                    <a:pt x="186" y="54"/>
                    <a:pt x="186" y="54"/>
                  </a:cubicBezTo>
                  <a:cubicBezTo>
                    <a:pt x="186" y="53"/>
                    <a:pt x="186" y="53"/>
                    <a:pt x="186" y="53"/>
                  </a:cubicBezTo>
                  <a:cubicBezTo>
                    <a:pt x="186" y="53"/>
                    <a:pt x="186" y="52"/>
                    <a:pt x="186" y="51"/>
                  </a:cubicBezTo>
                  <a:cubicBezTo>
                    <a:pt x="186" y="50"/>
                    <a:pt x="186" y="50"/>
                    <a:pt x="186" y="49"/>
                  </a:cubicBezTo>
                  <a:close/>
                </a:path>
              </a:pathLst>
            </a:custGeom>
            <a:solidFill>
              <a:srgbClr val="69A1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77"/>
            <p:cNvSpPr>
              <a:spLocks/>
            </p:cNvSpPr>
            <p:nvPr/>
          </p:nvSpPr>
          <p:spPr bwMode="auto">
            <a:xfrm>
              <a:off x="3439728" y="3875490"/>
              <a:ext cx="1510181" cy="947234"/>
            </a:xfrm>
            <a:custGeom>
              <a:avLst/>
              <a:gdLst>
                <a:gd name="T0" fmla="*/ 177 w 189"/>
                <a:gd name="T1" fmla="*/ 0 h 119"/>
                <a:gd name="T2" fmla="*/ 185 w 189"/>
                <a:gd name="T3" fmla="*/ 43 h 119"/>
                <a:gd name="T4" fmla="*/ 79 w 189"/>
                <a:gd name="T5" fmla="*/ 113 h 119"/>
                <a:gd name="T6" fmla="*/ 0 w 189"/>
                <a:gd name="T7" fmla="*/ 117 h 119"/>
                <a:gd name="T8" fmla="*/ 6 w 189"/>
                <a:gd name="T9" fmla="*/ 96 h 119"/>
                <a:gd name="T10" fmla="*/ 67 w 189"/>
                <a:gd name="T11" fmla="*/ 93 h 119"/>
                <a:gd name="T12" fmla="*/ 147 w 189"/>
                <a:gd name="T13" fmla="*/ 40 h 119"/>
                <a:gd name="T14" fmla="*/ 141 w 189"/>
                <a:gd name="T15" fmla="*/ 7 h 119"/>
                <a:gd name="T16" fmla="*/ 177 w 18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9">
                  <a:moveTo>
                    <a:pt x="177" y="0"/>
                  </a:moveTo>
                  <a:cubicBezTo>
                    <a:pt x="186" y="14"/>
                    <a:pt x="189" y="29"/>
                    <a:pt x="185" y="43"/>
                  </a:cubicBezTo>
                  <a:cubicBezTo>
                    <a:pt x="175" y="75"/>
                    <a:pt x="135" y="102"/>
                    <a:pt x="79" y="113"/>
                  </a:cubicBezTo>
                  <a:cubicBezTo>
                    <a:pt x="54" y="118"/>
                    <a:pt x="26" y="119"/>
                    <a:pt x="0" y="117"/>
                  </a:cubicBezTo>
                  <a:cubicBezTo>
                    <a:pt x="6" y="96"/>
                    <a:pt x="6" y="96"/>
                    <a:pt x="6" y="96"/>
                  </a:cubicBezTo>
                  <a:cubicBezTo>
                    <a:pt x="26" y="98"/>
                    <a:pt x="47" y="97"/>
                    <a:pt x="67" y="93"/>
                  </a:cubicBezTo>
                  <a:cubicBezTo>
                    <a:pt x="109" y="85"/>
                    <a:pt x="140" y="64"/>
                    <a:pt x="147" y="40"/>
                  </a:cubicBezTo>
                  <a:cubicBezTo>
                    <a:pt x="150" y="29"/>
                    <a:pt x="148" y="18"/>
                    <a:pt x="141" y="7"/>
                  </a:cubicBezTo>
                  <a:lnTo>
                    <a:pt x="177" y="0"/>
                  </a:lnTo>
                  <a:close/>
                </a:path>
              </a:pathLst>
            </a:custGeom>
            <a:solidFill>
              <a:srgbClr val="7EBF4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79"/>
            <p:cNvSpPr>
              <a:spLocks/>
            </p:cNvSpPr>
            <p:nvPr/>
          </p:nvSpPr>
          <p:spPr bwMode="auto">
            <a:xfrm>
              <a:off x="2883523" y="4010327"/>
              <a:ext cx="6741" cy="444963"/>
            </a:xfrm>
            <a:custGeom>
              <a:avLst/>
              <a:gdLst>
                <a:gd name="T0" fmla="*/ 2 w 2"/>
                <a:gd name="T1" fmla="*/ 132 h 132"/>
                <a:gd name="T2" fmla="*/ 2 w 2"/>
                <a:gd name="T3" fmla="*/ 0 h 132"/>
                <a:gd name="T4" fmla="*/ 0 w 2"/>
                <a:gd name="T5" fmla="*/ 0 h 132"/>
                <a:gd name="T6" fmla="*/ 0 w 2"/>
                <a:gd name="T7" fmla="*/ 132 h 132"/>
              </a:gdLst>
              <a:ahLst/>
              <a:cxnLst>
                <a:cxn ang="0">
                  <a:pos x="T0" y="T1"/>
                </a:cxn>
                <a:cxn ang="0">
                  <a:pos x="T2" y="T3"/>
                </a:cxn>
                <a:cxn ang="0">
                  <a:pos x="T4" y="T5"/>
                </a:cxn>
                <a:cxn ang="0">
                  <a:pos x="T6" y="T7"/>
                </a:cxn>
              </a:cxnLst>
              <a:rect l="0" t="0" r="r" b="b"/>
              <a:pathLst>
                <a:path w="2" h="132">
                  <a:moveTo>
                    <a:pt x="2" y="132"/>
                  </a:moveTo>
                  <a:lnTo>
                    <a:pt x="2" y="0"/>
                  </a:lnTo>
                  <a:lnTo>
                    <a:pt x="0" y="0"/>
                  </a:lnTo>
                  <a:lnTo>
                    <a:pt x="0"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97"/>
            <p:cNvSpPr>
              <a:spLocks/>
            </p:cNvSpPr>
            <p:nvPr/>
          </p:nvSpPr>
          <p:spPr bwMode="auto">
            <a:xfrm>
              <a:off x="4134141" y="4273260"/>
              <a:ext cx="10112" cy="438222"/>
            </a:xfrm>
            <a:custGeom>
              <a:avLst/>
              <a:gdLst>
                <a:gd name="T0" fmla="*/ 3 w 3"/>
                <a:gd name="T1" fmla="*/ 130 h 130"/>
                <a:gd name="T2" fmla="*/ 3 w 3"/>
                <a:gd name="T3" fmla="*/ 0 h 130"/>
                <a:gd name="T4" fmla="*/ 0 w 3"/>
                <a:gd name="T5" fmla="*/ 0 h 130"/>
                <a:gd name="T6" fmla="*/ 0 w 3"/>
                <a:gd name="T7" fmla="*/ 130 h 130"/>
              </a:gdLst>
              <a:ahLst/>
              <a:cxnLst>
                <a:cxn ang="0">
                  <a:pos x="T0" y="T1"/>
                </a:cxn>
                <a:cxn ang="0">
                  <a:pos x="T2" y="T3"/>
                </a:cxn>
                <a:cxn ang="0">
                  <a:pos x="T4" y="T5"/>
                </a:cxn>
                <a:cxn ang="0">
                  <a:pos x="T6" y="T7"/>
                </a:cxn>
              </a:cxnLst>
              <a:rect l="0" t="0" r="r" b="b"/>
              <a:pathLst>
                <a:path w="3" h="130">
                  <a:moveTo>
                    <a:pt x="3" y="130"/>
                  </a:moveTo>
                  <a:lnTo>
                    <a:pt x="3" y="0"/>
                  </a:lnTo>
                  <a:lnTo>
                    <a:pt x="0" y="0"/>
                  </a:lnTo>
                  <a:lnTo>
                    <a:pt x="0" y="13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9" name="直接连接符 79"/>
          <p:cNvCxnSpPr/>
          <p:nvPr/>
        </p:nvCxnSpPr>
        <p:spPr>
          <a:xfrm flipV="1">
            <a:off x="2263240" y="1762125"/>
            <a:ext cx="0" cy="1019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80"/>
          <p:cNvCxnSpPr/>
          <p:nvPr/>
        </p:nvCxnSpPr>
        <p:spPr>
          <a:xfrm flipV="1">
            <a:off x="2861911" y="3356280"/>
            <a:ext cx="0" cy="9131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81"/>
          <p:cNvCxnSpPr/>
          <p:nvPr/>
        </p:nvCxnSpPr>
        <p:spPr>
          <a:xfrm flipV="1">
            <a:off x="1494281" y="4310257"/>
            <a:ext cx="0" cy="6608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83"/>
          <p:cNvCxnSpPr/>
          <p:nvPr/>
        </p:nvCxnSpPr>
        <p:spPr>
          <a:xfrm>
            <a:off x="2268547" y="1764867"/>
            <a:ext cx="2625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84"/>
          <p:cNvCxnSpPr/>
          <p:nvPr/>
        </p:nvCxnSpPr>
        <p:spPr>
          <a:xfrm>
            <a:off x="2861911" y="3356280"/>
            <a:ext cx="20133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87"/>
          <p:cNvCxnSpPr/>
          <p:nvPr/>
        </p:nvCxnSpPr>
        <p:spPr>
          <a:xfrm>
            <a:off x="1494281" y="4971080"/>
            <a:ext cx="3301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89"/>
          <p:cNvSpPr txBox="1"/>
          <p:nvPr/>
        </p:nvSpPr>
        <p:spPr>
          <a:xfrm>
            <a:off x="5742662" y="2131875"/>
            <a:ext cx="5515887" cy="707886"/>
          </a:xfrm>
          <a:prstGeom prst="rect">
            <a:avLst/>
          </a:prstGeom>
          <a:noFill/>
        </p:spPr>
        <p:txBody>
          <a:bodyPr wrap="square" rtlCol="0">
            <a:spAutoFit/>
          </a:bodyPr>
          <a:lstStyle/>
          <a:p>
            <a:r>
              <a:rPr lang="zh-CN" altLang="en-US" sz="2000" dirty="0"/>
              <a:t>成员主动自发建群，为了同一个目标，主动积极认领工作，帮助协作。</a:t>
            </a:r>
          </a:p>
        </p:txBody>
      </p:sp>
      <p:sp>
        <p:nvSpPr>
          <p:cNvPr id="26" name="矩形 90"/>
          <p:cNvSpPr/>
          <p:nvPr/>
        </p:nvSpPr>
        <p:spPr>
          <a:xfrm>
            <a:off x="5228967" y="1518966"/>
            <a:ext cx="442493" cy="561188"/>
          </a:xfrm>
          <a:prstGeom prst="rect">
            <a:avLst/>
          </a:prstGeom>
          <a:solidFill>
            <a:srgbClr val="EA5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27" name="文本框 91"/>
          <p:cNvSpPr txBox="1"/>
          <p:nvPr/>
        </p:nvSpPr>
        <p:spPr>
          <a:xfrm>
            <a:off x="5742663" y="1518966"/>
            <a:ext cx="5103811" cy="523220"/>
          </a:xfrm>
          <a:prstGeom prst="rect">
            <a:avLst/>
          </a:prstGeom>
          <a:noFill/>
        </p:spPr>
        <p:txBody>
          <a:bodyPr wrap="square" rtlCol="0">
            <a:spAutoFit/>
          </a:bodyPr>
          <a:lstStyle/>
          <a:p>
            <a:r>
              <a:rPr lang="zh-CN" altLang="en-US" sz="2800" b="1" dirty="0"/>
              <a:t>社群文化 </a:t>
            </a:r>
            <a:r>
              <a:rPr lang="en-US" altLang="zh-CN" sz="2800" b="1" dirty="0"/>
              <a:t>- Traditions</a:t>
            </a:r>
            <a:endParaRPr lang="zh-CN" altLang="en-US" sz="2800" b="1" dirty="0"/>
          </a:p>
        </p:txBody>
      </p:sp>
      <p:sp>
        <p:nvSpPr>
          <p:cNvPr id="28" name="矩形 92"/>
          <p:cNvSpPr/>
          <p:nvPr/>
        </p:nvSpPr>
        <p:spPr>
          <a:xfrm>
            <a:off x="5228967" y="3107983"/>
            <a:ext cx="442493" cy="561188"/>
          </a:xfrm>
          <a:prstGeom prst="rect">
            <a:avLst/>
          </a:prstGeom>
          <a:solidFill>
            <a:srgbClr val="69A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29" name="文本框 93"/>
          <p:cNvSpPr txBox="1"/>
          <p:nvPr/>
        </p:nvSpPr>
        <p:spPr>
          <a:xfrm>
            <a:off x="5742663" y="3107983"/>
            <a:ext cx="5103811" cy="523220"/>
          </a:xfrm>
          <a:prstGeom prst="rect">
            <a:avLst/>
          </a:prstGeom>
          <a:noFill/>
        </p:spPr>
        <p:txBody>
          <a:bodyPr wrap="square" rtlCol="0">
            <a:spAutoFit/>
          </a:bodyPr>
          <a:lstStyle/>
          <a:p>
            <a:r>
              <a:rPr lang="zh-CN" altLang="en-US" sz="2800" b="1" dirty="0"/>
              <a:t>成员身份 </a:t>
            </a:r>
            <a:r>
              <a:rPr lang="en-US" altLang="zh-CN" sz="2800" b="1" dirty="0"/>
              <a:t>- Roles</a:t>
            </a:r>
            <a:endParaRPr lang="zh-CN" altLang="en-US" sz="2800" b="1" dirty="0"/>
          </a:p>
        </p:txBody>
      </p:sp>
      <p:sp>
        <p:nvSpPr>
          <p:cNvPr id="30" name="矩形 94"/>
          <p:cNvSpPr/>
          <p:nvPr/>
        </p:nvSpPr>
        <p:spPr>
          <a:xfrm>
            <a:off x="5228967" y="4693036"/>
            <a:ext cx="442493" cy="561188"/>
          </a:xfrm>
          <a:prstGeom prst="rect">
            <a:avLst/>
          </a:prstGeom>
          <a:solidFill>
            <a:srgbClr val="199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31" name="文本框 95"/>
          <p:cNvSpPr txBox="1"/>
          <p:nvPr/>
        </p:nvSpPr>
        <p:spPr>
          <a:xfrm>
            <a:off x="5742663" y="4693036"/>
            <a:ext cx="5103811" cy="523220"/>
          </a:xfrm>
          <a:prstGeom prst="rect">
            <a:avLst/>
          </a:prstGeom>
          <a:noFill/>
        </p:spPr>
        <p:txBody>
          <a:bodyPr wrap="square" rtlCol="0">
            <a:spAutoFit/>
          </a:bodyPr>
          <a:lstStyle/>
          <a:p>
            <a:r>
              <a:rPr lang="zh-CN" altLang="en-US" sz="2800" b="1" dirty="0"/>
              <a:t>内容 </a:t>
            </a:r>
            <a:r>
              <a:rPr lang="en-US" altLang="zh-CN" sz="2800" b="1" dirty="0"/>
              <a:t>- Content</a:t>
            </a:r>
            <a:endParaRPr lang="zh-CN" altLang="en-US" sz="2800" b="1" dirty="0"/>
          </a:p>
        </p:txBody>
      </p:sp>
      <p:sp>
        <p:nvSpPr>
          <p:cNvPr id="32" name="文本框 98"/>
          <p:cNvSpPr txBox="1"/>
          <p:nvPr/>
        </p:nvSpPr>
        <p:spPr>
          <a:xfrm>
            <a:off x="5742662" y="3710350"/>
            <a:ext cx="5515887" cy="707886"/>
          </a:xfrm>
          <a:prstGeom prst="rect">
            <a:avLst/>
          </a:prstGeom>
          <a:noFill/>
        </p:spPr>
        <p:txBody>
          <a:bodyPr wrap="square" rtlCol="0">
            <a:spAutoFit/>
          </a:bodyPr>
          <a:lstStyle/>
          <a:p>
            <a:r>
              <a:rPr lang="zh-CN" altLang="en-US" sz="2000" dirty="0"/>
              <a:t>群主：姜源</a:t>
            </a:r>
            <a:endParaRPr lang="en-US" altLang="zh-CN" sz="2000" dirty="0"/>
          </a:p>
          <a:p>
            <a:r>
              <a:rPr lang="zh-CN" altLang="en-US" sz="2000" dirty="0"/>
              <a:t>组员：</a:t>
            </a:r>
            <a:r>
              <a:rPr lang="zh-CN" altLang="en-US" dirty="0"/>
              <a:t>陈瑞嘉</a:t>
            </a:r>
            <a:r>
              <a:rPr lang="zh-CN" altLang="en-US" sz="2000" dirty="0"/>
              <a:t>，</a:t>
            </a:r>
            <a:r>
              <a:rPr lang="zh-CN" altLang="en-US" dirty="0"/>
              <a:t>汤洋，魏薇，赵鹏伟，黄韬</a:t>
            </a:r>
          </a:p>
        </p:txBody>
      </p:sp>
      <p:sp>
        <p:nvSpPr>
          <p:cNvPr id="33" name="文本框 99"/>
          <p:cNvSpPr txBox="1"/>
          <p:nvPr/>
        </p:nvSpPr>
        <p:spPr>
          <a:xfrm>
            <a:off x="5742662" y="5293718"/>
            <a:ext cx="5515887" cy="707886"/>
          </a:xfrm>
          <a:prstGeom prst="rect">
            <a:avLst/>
          </a:prstGeom>
          <a:noFill/>
        </p:spPr>
        <p:txBody>
          <a:bodyPr wrap="square" rtlCol="0">
            <a:spAutoFit/>
          </a:bodyPr>
          <a:lstStyle/>
          <a:p>
            <a:r>
              <a:rPr lang="zh-CN" altLang="en-US" sz="2000" dirty="0"/>
              <a:t>成员间通过</a:t>
            </a:r>
            <a:r>
              <a:rPr lang="en-US" altLang="zh-CN" sz="2000" dirty="0"/>
              <a:t>wiki</a:t>
            </a:r>
            <a:r>
              <a:rPr lang="zh-CN" altLang="en-US" sz="2000" dirty="0"/>
              <a:t>个人主页和个人总结的部分向成员和大集体展示了完整立体的学习内容。</a:t>
            </a:r>
            <a:r>
              <a:rPr lang="en-US" altLang="zh-CN" sz="2000" dirty="0"/>
              <a:t> </a:t>
            </a:r>
            <a:endParaRPr lang="zh-CN" altLang="en-US" sz="2000" dirty="0"/>
          </a:p>
        </p:txBody>
      </p:sp>
      <p:pic>
        <p:nvPicPr>
          <p:cNvPr id="34" name="Picture 33"/>
          <p:cNvPicPr>
            <a:picLocks noChangeAspect="1"/>
          </p:cNvPicPr>
          <p:nvPr/>
        </p:nvPicPr>
        <p:blipFill>
          <a:blip r:embed="rId2"/>
          <a:stretch>
            <a:fillRect/>
          </a:stretch>
        </p:blipFill>
        <p:spPr>
          <a:xfrm>
            <a:off x="10352492" y="0"/>
            <a:ext cx="1839508" cy="1581150"/>
          </a:xfrm>
          <a:prstGeom prst="rect">
            <a:avLst/>
          </a:prstGeom>
        </p:spPr>
      </p:pic>
    </p:spTree>
    <p:extLst>
      <p:ext uri="{BB962C8B-B14F-4D97-AF65-F5344CB8AC3E}">
        <p14:creationId xmlns:p14="http://schemas.microsoft.com/office/powerpoint/2010/main" xmlns="" val="74714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架构 </a:t>
            </a:r>
            <a:r>
              <a:rPr lang="en-US" altLang="zh-CN" dirty="0"/>
              <a:t>-- Structure</a:t>
            </a:r>
            <a:endParaRPr lang="zh-CN" altLang="en-US" dirty="0"/>
          </a:p>
        </p:txBody>
      </p:sp>
      <p:pic>
        <p:nvPicPr>
          <p:cNvPr id="4" name="Picture 3"/>
          <p:cNvPicPr>
            <a:picLocks noChangeAspect="1"/>
          </p:cNvPicPr>
          <p:nvPr/>
        </p:nvPicPr>
        <p:blipFill>
          <a:blip r:embed="rId2"/>
          <a:stretch>
            <a:fillRect/>
          </a:stretch>
        </p:blipFill>
        <p:spPr>
          <a:xfrm>
            <a:off x="10353676" y="0"/>
            <a:ext cx="1838324" cy="1566928"/>
          </a:xfrm>
          <a:prstGeom prst="rect">
            <a:avLst/>
          </a:prstGeom>
        </p:spPr>
      </p:pic>
      <p:sp>
        <p:nvSpPr>
          <p:cNvPr id="5" name="圆角矩形 35"/>
          <p:cNvSpPr/>
          <p:nvPr/>
        </p:nvSpPr>
        <p:spPr>
          <a:xfrm>
            <a:off x="780560" y="1951038"/>
            <a:ext cx="2572420" cy="2801937"/>
          </a:xfrm>
          <a:prstGeom prst="roundRect">
            <a:avLst>
              <a:gd name="adj" fmla="val 9075"/>
            </a:avLst>
          </a:prstGeom>
          <a:solidFill>
            <a:schemeClr val="accent6">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36"/>
          <p:cNvSpPr/>
          <p:nvPr/>
        </p:nvSpPr>
        <p:spPr>
          <a:xfrm>
            <a:off x="3463904" y="1951038"/>
            <a:ext cx="2572420" cy="2801937"/>
          </a:xfrm>
          <a:prstGeom prst="roundRect">
            <a:avLst>
              <a:gd name="adj" fmla="val 9075"/>
            </a:avLst>
          </a:prstGeom>
          <a:solidFill>
            <a:schemeClr val="accent6">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37"/>
          <p:cNvSpPr/>
          <p:nvPr/>
        </p:nvSpPr>
        <p:spPr>
          <a:xfrm>
            <a:off x="6147248" y="1951038"/>
            <a:ext cx="2572420" cy="2801937"/>
          </a:xfrm>
          <a:prstGeom prst="roundRect">
            <a:avLst>
              <a:gd name="adj" fmla="val 9075"/>
            </a:avLst>
          </a:prstGeom>
          <a:solidFill>
            <a:schemeClr val="accent6">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38"/>
          <p:cNvSpPr/>
          <p:nvPr/>
        </p:nvSpPr>
        <p:spPr>
          <a:xfrm>
            <a:off x="8830592" y="1951038"/>
            <a:ext cx="2572420" cy="2801937"/>
          </a:xfrm>
          <a:prstGeom prst="roundRect">
            <a:avLst>
              <a:gd name="adj" fmla="val 9075"/>
            </a:avLst>
          </a:prstGeom>
          <a:solidFill>
            <a:schemeClr val="accent6">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39"/>
          <p:cNvGrpSpPr/>
          <p:nvPr/>
        </p:nvGrpSpPr>
        <p:grpSpPr>
          <a:xfrm>
            <a:off x="7166842" y="2091372"/>
            <a:ext cx="595604" cy="909013"/>
            <a:chOff x="8520531" y="4041067"/>
            <a:chExt cx="939441" cy="1401690"/>
          </a:xfrm>
          <a:solidFill>
            <a:schemeClr val="accent6">
              <a:lumMod val="20000"/>
              <a:lumOff val="80000"/>
            </a:schemeClr>
          </a:solidFill>
        </p:grpSpPr>
        <p:sp>
          <p:nvSpPr>
            <p:cNvPr id="10" name="Freeform 490"/>
            <p:cNvSpPr>
              <a:spLocks/>
            </p:cNvSpPr>
            <p:nvPr/>
          </p:nvSpPr>
          <p:spPr bwMode="auto">
            <a:xfrm>
              <a:off x="8520531" y="4229354"/>
              <a:ext cx="939441" cy="1213403"/>
            </a:xfrm>
            <a:custGeom>
              <a:avLst/>
              <a:gdLst>
                <a:gd name="T0" fmla="*/ 943 w 943"/>
                <a:gd name="T1" fmla="*/ 0 h 1218"/>
                <a:gd name="T2" fmla="*/ 943 w 943"/>
                <a:gd name="T3" fmla="*/ 1218 h 1218"/>
                <a:gd name="T4" fmla="*/ 0 w 943"/>
                <a:gd name="T5" fmla="*/ 1218 h 1218"/>
                <a:gd name="T6" fmla="*/ 0 w 943"/>
                <a:gd name="T7" fmla="*/ 0 h 1218"/>
                <a:gd name="T8" fmla="*/ 146 w 943"/>
                <a:gd name="T9" fmla="*/ 0 h 1218"/>
                <a:gd name="T10" fmla="*/ 146 w 943"/>
                <a:gd name="T11" fmla="*/ 38 h 1218"/>
                <a:gd name="T12" fmla="*/ 40 w 943"/>
                <a:gd name="T13" fmla="*/ 38 h 1218"/>
                <a:gd name="T14" fmla="*/ 40 w 943"/>
                <a:gd name="T15" fmla="*/ 1178 h 1218"/>
                <a:gd name="T16" fmla="*/ 905 w 943"/>
                <a:gd name="T17" fmla="*/ 1178 h 1218"/>
                <a:gd name="T18" fmla="*/ 905 w 943"/>
                <a:gd name="T19" fmla="*/ 38 h 1218"/>
                <a:gd name="T20" fmla="*/ 796 w 943"/>
                <a:gd name="T21" fmla="*/ 38 h 1218"/>
                <a:gd name="T22" fmla="*/ 796 w 943"/>
                <a:gd name="T23" fmla="*/ 0 h 1218"/>
                <a:gd name="T24" fmla="*/ 943 w 943"/>
                <a:gd name="T2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3" h="1218">
                  <a:moveTo>
                    <a:pt x="943" y="0"/>
                  </a:moveTo>
                  <a:lnTo>
                    <a:pt x="943" y="1218"/>
                  </a:lnTo>
                  <a:lnTo>
                    <a:pt x="0" y="1218"/>
                  </a:lnTo>
                  <a:lnTo>
                    <a:pt x="0" y="0"/>
                  </a:lnTo>
                  <a:lnTo>
                    <a:pt x="146" y="0"/>
                  </a:lnTo>
                  <a:lnTo>
                    <a:pt x="146" y="38"/>
                  </a:lnTo>
                  <a:lnTo>
                    <a:pt x="40" y="38"/>
                  </a:lnTo>
                  <a:lnTo>
                    <a:pt x="40" y="1178"/>
                  </a:lnTo>
                  <a:lnTo>
                    <a:pt x="905" y="1178"/>
                  </a:lnTo>
                  <a:lnTo>
                    <a:pt x="905" y="38"/>
                  </a:lnTo>
                  <a:lnTo>
                    <a:pt x="796" y="38"/>
                  </a:lnTo>
                  <a:lnTo>
                    <a:pt x="796" y="0"/>
                  </a:lnTo>
                  <a:lnTo>
                    <a:pt x="943" y="0"/>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91"/>
            <p:cNvSpPr>
              <a:spLocks/>
            </p:cNvSpPr>
            <p:nvPr/>
          </p:nvSpPr>
          <p:spPr bwMode="auto">
            <a:xfrm>
              <a:off x="8990749" y="4917746"/>
              <a:ext cx="386536" cy="390521"/>
            </a:xfrm>
            <a:custGeom>
              <a:avLst/>
              <a:gdLst>
                <a:gd name="T0" fmla="*/ 162 w 164"/>
                <a:gd name="T1" fmla="*/ 161 h 166"/>
                <a:gd name="T2" fmla="*/ 164 w 164"/>
                <a:gd name="T3" fmla="*/ 164 h 166"/>
                <a:gd name="T4" fmla="*/ 162 w 164"/>
                <a:gd name="T5" fmla="*/ 166 h 166"/>
                <a:gd name="T6" fmla="*/ 2 w 164"/>
                <a:gd name="T7" fmla="*/ 166 h 166"/>
                <a:gd name="T8" fmla="*/ 0 w 164"/>
                <a:gd name="T9" fmla="*/ 164 h 166"/>
                <a:gd name="T10" fmla="*/ 0 w 164"/>
                <a:gd name="T11" fmla="*/ 163 h 166"/>
                <a:gd name="T12" fmla="*/ 0 w 164"/>
                <a:gd name="T13" fmla="*/ 162 h 166"/>
                <a:gd name="T14" fmla="*/ 0 w 164"/>
                <a:gd name="T15" fmla="*/ 3 h 166"/>
                <a:gd name="T16" fmla="*/ 2 w 164"/>
                <a:gd name="T17" fmla="*/ 0 h 166"/>
                <a:gd name="T18" fmla="*/ 5 w 164"/>
                <a:gd name="T19" fmla="*/ 3 h 166"/>
                <a:gd name="T20" fmla="*/ 5 w 164"/>
                <a:gd name="T21" fmla="*/ 161 h 166"/>
                <a:gd name="T22" fmla="*/ 162 w 164"/>
                <a:gd name="T23" fmla="*/ 16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66">
                  <a:moveTo>
                    <a:pt x="162" y="161"/>
                  </a:moveTo>
                  <a:cubicBezTo>
                    <a:pt x="163" y="161"/>
                    <a:pt x="164" y="162"/>
                    <a:pt x="164" y="164"/>
                  </a:cubicBezTo>
                  <a:cubicBezTo>
                    <a:pt x="164" y="165"/>
                    <a:pt x="163" y="166"/>
                    <a:pt x="162" y="166"/>
                  </a:cubicBezTo>
                  <a:cubicBezTo>
                    <a:pt x="2" y="166"/>
                    <a:pt x="2" y="166"/>
                    <a:pt x="2" y="166"/>
                  </a:cubicBezTo>
                  <a:cubicBezTo>
                    <a:pt x="1" y="166"/>
                    <a:pt x="0" y="165"/>
                    <a:pt x="0" y="164"/>
                  </a:cubicBezTo>
                  <a:cubicBezTo>
                    <a:pt x="0" y="163"/>
                    <a:pt x="0" y="163"/>
                    <a:pt x="0" y="163"/>
                  </a:cubicBezTo>
                  <a:cubicBezTo>
                    <a:pt x="0" y="162"/>
                    <a:pt x="0" y="162"/>
                    <a:pt x="0" y="162"/>
                  </a:cubicBezTo>
                  <a:cubicBezTo>
                    <a:pt x="0" y="3"/>
                    <a:pt x="0" y="3"/>
                    <a:pt x="0" y="3"/>
                  </a:cubicBezTo>
                  <a:cubicBezTo>
                    <a:pt x="0" y="2"/>
                    <a:pt x="1" y="0"/>
                    <a:pt x="2" y="0"/>
                  </a:cubicBezTo>
                  <a:cubicBezTo>
                    <a:pt x="4" y="0"/>
                    <a:pt x="5" y="2"/>
                    <a:pt x="5" y="3"/>
                  </a:cubicBezTo>
                  <a:cubicBezTo>
                    <a:pt x="5" y="161"/>
                    <a:pt x="5" y="161"/>
                    <a:pt x="5" y="161"/>
                  </a:cubicBezTo>
                  <a:lnTo>
                    <a:pt x="162" y="161"/>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92"/>
            <p:cNvSpPr>
              <a:spLocks/>
            </p:cNvSpPr>
            <p:nvPr/>
          </p:nvSpPr>
          <p:spPr bwMode="auto">
            <a:xfrm>
              <a:off x="9026613" y="4978516"/>
              <a:ext cx="322777" cy="243079"/>
            </a:xfrm>
            <a:custGeom>
              <a:avLst/>
              <a:gdLst>
                <a:gd name="T0" fmla="*/ 324 w 324"/>
                <a:gd name="T1" fmla="*/ 0 h 244"/>
                <a:gd name="T2" fmla="*/ 324 w 324"/>
                <a:gd name="T3" fmla="*/ 244 h 244"/>
                <a:gd name="T4" fmla="*/ 0 w 324"/>
                <a:gd name="T5" fmla="*/ 244 h 244"/>
                <a:gd name="T6" fmla="*/ 57 w 324"/>
                <a:gd name="T7" fmla="*/ 128 h 244"/>
                <a:gd name="T8" fmla="*/ 123 w 324"/>
                <a:gd name="T9" fmla="*/ 185 h 244"/>
                <a:gd name="T10" fmla="*/ 168 w 324"/>
                <a:gd name="T11" fmla="*/ 83 h 244"/>
                <a:gd name="T12" fmla="*/ 224 w 324"/>
                <a:gd name="T13" fmla="*/ 116 h 244"/>
                <a:gd name="T14" fmla="*/ 324 w 324"/>
                <a:gd name="T15" fmla="*/ 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 h="244">
                  <a:moveTo>
                    <a:pt x="324" y="0"/>
                  </a:moveTo>
                  <a:lnTo>
                    <a:pt x="324" y="244"/>
                  </a:lnTo>
                  <a:lnTo>
                    <a:pt x="0" y="244"/>
                  </a:lnTo>
                  <a:lnTo>
                    <a:pt x="57" y="128"/>
                  </a:lnTo>
                  <a:lnTo>
                    <a:pt x="123" y="185"/>
                  </a:lnTo>
                  <a:lnTo>
                    <a:pt x="168" y="83"/>
                  </a:lnTo>
                  <a:lnTo>
                    <a:pt x="224" y="116"/>
                  </a:lnTo>
                  <a:lnTo>
                    <a:pt x="324" y="0"/>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93"/>
            <p:cNvSpPr>
              <a:spLocks noChangeArrowheads="1"/>
            </p:cNvSpPr>
            <p:nvPr/>
          </p:nvSpPr>
          <p:spPr bwMode="auto">
            <a:xfrm>
              <a:off x="9054508" y="4807165"/>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94"/>
            <p:cNvSpPr>
              <a:spLocks noChangeArrowheads="1"/>
            </p:cNvSpPr>
            <p:nvPr/>
          </p:nvSpPr>
          <p:spPr bwMode="auto">
            <a:xfrm>
              <a:off x="9054508" y="4743407"/>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95"/>
            <p:cNvSpPr>
              <a:spLocks noChangeArrowheads="1"/>
            </p:cNvSpPr>
            <p:nvPr/>
          </p:nvSpPr>
          <p:spPr bwMode="auto">
            <a:xfrm>
              <a:off x="9054508" y="4672675"/>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96"/>
            <p:cNvSpPr>
              <a:spLocks noChangeArrowheads="1"/>
            </p:cNvSpPr>
            <p:nvPr/>
          </p:nvSpPr>
          <p:spPr bwMode="auto">
            <a:xfrm>
              <a:off x="9054508" y="4596961"/>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97"/>
            <p:cNvSpPr>
              <a:spLocks noChangeArrowheads="1"/>
            </p:cNvSpPr>
            <p:nvPr/>
          </p:nvSpPr>
          <p:spPr bwMode="auto">
            <a:xfrm>
              <a:off x="9054508" y="4526229"/>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98"/>
            <p:cNvSpPr>
              <a:spLocks/>
            </p:cNvSpPr>
            <p:nvPr/>
          </p:nvSpPr>
          <p:spPr bwMode="auto">
            <a:xfrm>
              <a:off x="8715791" y="4194486"/>
              <a:ext cx="550913" cy="174340"/>
            </a:xfrm>
            <a:custGeom>
              <a:avLst/>
              <a:gdLst>
                <a:gd name="T0" fmla="*/ 234 w 234"/>
                <a:gd name="T1" fmla="*/ 15 h 74"/>
                <a:gd name="T2" fmla="*/ 234 w 234"/>
                <a:gd name="T3" fmla="*/ 59 h 74"/>
                <a:gd name="T4" fmla="*/ 220 w 234"/>
                <a:gd name="T5" fmla="*/ 74 h 74"/>
                <a:gd name="T6" fmla="*/ 13 w 234"/>
                <a:gd name="T7" fmla="*/ 74 h 74"/>
                <a:gd name="T8" fmla="*/ 0 w 234"/>
                <a:gd name="T9" fmla="*/ 59 h 74"/>
                <a:gd name="T10" fmla="*/ 0 w 234"/>
                <a:gd name="T11" fmla="*/ 15 h 74"/>
                <a:gd name="T12" fmla="*/ 13 w 234"/>
                <a:gd name="T13" fmla="*/ 0 h 74"/>
                <a:gd name="T14" fmla="*/ 220 w 234"/>
                <a:gd name="T15" fmla="*/ 0 h 74"/>
                <a:gd name="T16" fmla="*/ 234 w 234"/>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74">
                  <a:moveTo>
                    <a:pt x="234" y="15"/>
                  </a:moveTo>
                  <a:cubicBezTo>
                    <a:pt x="234" y="59"/>
                    <a:pt x="234" y="59"/>
                    <a:pt x="234" y="59"/>
                  </a:cubicBezTo>
                  <a:cubicBezTo>
                    <a:pt x="234" y="67"/>
                    <a:pt x="228" y="74"/>
                    <a:pt x="220" y="74"/>
                  </a:cubicBezTo>
                  <a:cubicBezTo>
                    <a:pt x="13" y="74"/>
                    <a:pt x="13" y="74"/>
                    <a:pt x="13" y="74"/>
                  </a:cubicBezTo>
                  <a:cubicBezTo>
                    <a:pt x="6" y="74"/>
                    <a:pt x="0" y="67"/>
                    <a:pt x="0" y="59"/>
                  </a:cubicBezTo>
                  <a:cubicBezTo>
                    <a:pt x="0" y="15"/>
                    <a:pt x="0" y="15"/>
                    <a:pt x="0" y="15"/>
                  </a:cubicBezTo>
                  <a:cubicBezTo>
                    <a:pt x="0" y="7"/>
                    <a:pt x="6" y="0"/>
                    <a:pt x="13" y="0"/>
                  </a:cubicBezTo>
                  <a:cubicBezTo>
                    <a:pt x="220" y="0"/>
                    <a:pt x="220" y="0"/>
                    <a:pt x="220" y="0"/>
                  </a:cubicBezTo>
                  <a:cubicBezTo>
                    <a:pt x="228" y="0"/>
                    <a:pt x="234" y="7"/>
                    <a:pt x="234" y="1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99"/>
            <p:cNvSpPr>
              <a:spLocks/>
            </p:cNvSpPr>
            <p:nvPr/>
          </p:nvSpPr>
          <p:spPr bwMode="auto">
            <a:xfrm>
              <a:off x="8885149" y="4041067"/>
              <a:ext cx="209207" cy="139472"/>
            </a:xfrm>
            <a:custGeom>
              <a:avLst/>
              <a:gdLst>
                <a:gd name="T0" fmla="*/ 89 w 89"/>
                <a:gd name="T1" fmla="*/ 45 h 59"/>
                <a:gd name="T2" fmla="*/ 87 w 89"/>
                <a:gd name="T3" fmla="*/ 59 h 59"/>
                <a:gd name="T4" fmla="*/ 62 w 89"/>
                <a:gd name="T5" fmla="*/ 59 h 59"/>
                <a:gd name="T6" fmla="*/ 67 w 89"/>
                <a:gd name="T7" fmla="*/ 45 h 59"/>
                <a:gd name="T8" fmla="*/ 45 w 89"/>
                <a:gd name="T9" fmla="*/ 22 h 59"/>
                <a:gd name="T10" fmla="*/ 22 w 89"/>
                <a:gd name="T11" fmla="*/ 45 h 59"/>
                <a:gd name="T12" fmla="*/ 27 w 89"/>
                <a:gd name="T13" fmla="*/ 59 h 59"/>
                <a:gd name="T14" fmla="*/ 2 w 89"/>
                <a:gd name="T15" fmla="*/ 59 h 59"/>
                <a:gd name="T16" fmla="*/ 0 w 89"/>
                <a:gd name="T17" fmla="*/ 45 h 59"/>
                <a:gd name="T18" fmla="*/ 45 w 89"/>
                <a:gd name="T19" fmla="*/ 0 h 59"/>
                <a:gd name="T20" fmla="*/ 89 w 89"/>
                <a:gd name="T21"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59">
                  <a:moveTo>
                    <a:pt x="89" y="45"/>
                  </a:moveTo>
                  <a:cubicBezTo>
                    <a:pt x="89" y="50"/>
                    <a:pt x="89" y="54"/>
                    <a:pt x="87" y="59"/>
                  </a:cubicBezTo>
                  <a:cubicBezTo>
                    <a:pt x="62" y="59"/>
                    <a:pt x="62" y="59"/>
                    <a:pt x="62" y="59"/>
                  </a:cubicBezTo>
                  <a:cubicBezTo>
                    <a:pt x="65" y="55"/>
                    <a:pt x="67" y="50"/>
                    <a:pt x="67" y="45"/>
                  </a:cubicBezTo>
                  <a:cubicBezTo>
                    <a:pt x="67" y="32"/>
                    <a:pt x="57" y="22"/>
                    <a:pt x="45" y="22"/>
                  </a:cubicBezTo>
                  <a:cubicBezTo>
                    <a:pt x="32" y="22"/>
                    <a:pt x="22" y="32"/>
                    <a:pt x="22" y="45"/>
                  </a:cubicBezTo>
                  <a:cubicBezTo>
                    <a:pt x="22" y="50"/>
                    <a:pt x="24" y="55"/>
                    <a:pt x="27" y="59"/>
                  </a:cubicBezTo>
                  <a:cubicBezTo>
                    <a:pt x="2" y="59"/>
                    <a:pt x="2" y="59"/>
                    <a:pt x="2" y="59"/>
                  </a:cubicBezTo>
                  <a:cubicBezTo>
                    <a:pt x="1" y="54"/>
                    <a:pt x="0" y="50"/>
                    <a:pt x="0" y="45"/>
                  </a:cubicBezTo>
                  <a:cubicBezTo>
                    <a:pt x="0" y="20"/>
                    <a:pt x="20" y="0"/>
                    <a:pt x="45" y="0"/>
                  </a:cubicBezTo>
                  <a:cubicBezTo>
                    <a:pt x="69" y="0"/>
                    <a:pt x="89" y="20"/>
                    <a:pt x="89" y="4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00"/>
            <p:cNvSpPr>
              <a:spLocks/>
            </p:cNvSpPr>
            <p:nvPr/>
          </p:nvSpPr>
          <p:spPr bwMode="auto">
            <a:xfrm>
              <a:off x="8665980" y="4507301"/>
              <a:ext cx="313811" cy="313811"/>
            </a:xfrm>
            <a:custGeom>
              <a:avLst/>
              <a:gdLst>
                <a:gd name="T0" fmla="*/ 66 w 133"/>
                <a:gd name="T1" fmla="*/ 0 h 133"/>
                <a:gd name="T2" fmla="*/ 133 w 133"/>
                <a:gd name="T3" fmla="*/ 67 h 133"/>
                <a:gd name="T4" fmla="*/ 66 w 133"/>
                <a:gd name="T5" fmla="*/ 133 h 133"/>
                <a:gd name="T6" fmla="*/ 0 w 133"/>
                <a:gd name="T7" fmla="*/ 67 h 133"/>
                <a:gd name="T8" fmla="*/ 66 w 133"/>
                <a:gd name="T9" fmla="*/ 67 h 133"/>
                <a:gd name="T10" fmla="*/ 66 w 133"/>
                <a:gd name="T11" fmla="*/ 0 h 133"/>
              </a:gdLst>
              <a:ahLst/>
              <a:cxnLst>
                <a:cxn ang="0">
                  <a:pos x="T0" y="T1"/>
                </a:cxn>
                <a:cxn ang="0">
                  <a:pos x="T2" y="T3"/>
                </a:cxn>
                <a:cxn ang="0">
                  <a:pos x="T4" y="T5"/>
                </a:cxn>
                <a:cxn ang="0">
                  <a:pos x="T6" y="T7"/>
                </a:cxn>
                <a:cxn ang="0">
                  <a:pos x="T8" y="T9"/>
                </a:cxn>
                <a:cxn ang="0">
                  <a:pos x="T10" y="T11"/>
                </a:cxn>
              </a:cxnLst>
              <a:rect l="0" t="0" r="r" b="b"/>
              <a:pathLst>
                <a:path w="133" h="133">
                  <a:moveTo>
                    <a:pt x="66" y="0"/>
                  </a:moveTo>
                  <a:cubicBezTo>
                    <a:pt x="103" y="0"/>
                    <a:pt x="133" y="30"/>
                    <a:pt x="133" y="67"/>
                  </a:cubicBezTo>
                  <a:cubicBezTo>
                    <a:pt x="133" y="103"/>
                    <a:pt x="103" y="133"/>
                    <a:pt x="66" y="133"/>
                  </a:cubicBezTo>
                  <a:cubicBezTo>
                    <a:pt x="30" y="133"/>
                    <a:pt x="0" y="103"/>
                    <a:pt x="0" y="67"/>
                  </a:cubicBezTo>
                  <a:cubicBezTo>
                    <a:pt x="66" y="67"/>
                    <a:pt x="66" y="67"/>
                    <a:pt x="66" y="67"/>
                  </a:cubicBezTo>
                  <a:lnTo>
                    <a:pt x="66" y="0"/>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501"/>
            <p:cNvSpPr>
              <a:spLocks noChangeArrowheads="1"/>
            </p:cNvSpPr>
            <p:nvPr/>
          </p:nvSpPr>
          <p:spPr bwMode="auto">
            <a:xfrm>
              <a:off x="8657014" y="5261444"/>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502"/>
            <p:cNvSpPr>
              <a:spLocks noChangeArrowheads="1"/>
            </p:cNvSpPr>
            <p:nvPr/>
          </p:nvSpPr>
          <p:spPr bwMode="auto">
            <a:xfrm>
              <a:off x="8657014" y="5195693"/>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503"/>
            <p:cNvSpPr>
              <a:spLocks noChangeArrowheads="1"/>
            </p:cNvSpPr>
            <p:nvPr/>
          </p:nvSpPr>
          <p:spPr bwMode="auto">
            <a:xfrm>
              <a:off x="8657014" y="5124961"/>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504"/>
            <p:cNvSpPr>
              <a:spLocks noChangeArrowheads="1"/>
            </p:cNvSpPr>
            <p:nvPr/>
          </p:nvSpPr>
          <p:spPr bwMode="auto">
            <a:xfrm>
              <a:off x="8657014" y="5049248"/>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505"/>
            <p:cNvSpPr>
              <a:spLocks noChangeArrowheads="1"/>
            </p:cNvSpPr>
            <p:nvPr/>
          </p:nvSpPr>
          <p:spPr bwMode="auto">
            <a:xfrm>
              <a:off x="8657014" y="4978516"/>
              <a:ext cx="259019" cy="25902"/>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06"/>
            <p:cNvSpPr>
              <a:spLocks/>
            </p:cNvSpPr>
            <p:nvPr/>
          </p:nvSpPr>
          <p:spPr bwMode="auto">
            <a:xfrm>
              <a:off x="8640078" y="4484388"/>
              <a:ext cx="155411" cy="155411"/>
            </a:xfrm>
            <a:custGeom>
              <a:avLst/>
              <a:gdLst>
                <a:gd name="T0" fmla="*/ 66 w 66"/>
                <a:gd name="T1" fmla="*/ 0 h 66"/>
                <a:gd name="T2" fmla="*/ 66 w 66"/>
                <a:gd name="T3" fmla="*/ 66 h 66"/>
                <a:gd name="T4" fmla="*/ 0 w 66"/>
                <a:gd name="T5" fmla="*/ 66 h 66"/>
                <a:gd name="T6" fmla="*/ 66 w 66"/>
                <a:gd name="T7" fmla="*/ 0 h 66"/>
              </a:gdLst>
              <a:ahLst/>
              <a:cxnLst>
                <a:cxn ang="0">
                  <a:pos x="T0" y="T1"/>
                </a:cxn>
                <a:cxn ang="0">
                  <a:pos x="T2" y="T3"/>
                </a:cxn>
                <a:cxn ang="0">
                  <a:pos x="T4" y="T5"/>
                </a:cxn>
                <a:cxn ang="0">
                  <a:pos x="T6" y="T7"/>
                </a:cxn>
              </a:cxnLst>
              <a:rect l="0" t="0" r="r" b="b"/>
              <a:pathLst>
                <a:path w="66" h="66">
                  <a:moveTo>
                    <a:pt x="66" y="0"/>
                  </a:moveTo>
                  <a:cubicBezTo>
                    <a:pt x="66" y="66"/>
                    <a:pt x="66" y="66"/>
                    <a:pt x="66" y="66"/>
                  </a:cubicBezTo>
                  <a:cubicBezTo>
                    <a:pt x="0" y="66"/>
                    <a:pt x="0" y="66"/>
                    <a:pt x="0" y="66"/>
                  </a:cubicBezTo>
                  <a:cubicBezTo>
                    <a:pt x="0" y="30"/>
                    <a:pt x="30" y="0"/>
                    <a:pt x="66"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57"/>
          <p:cNvGrpSpPr/>
          <p:nvPr/>
        </p:nvGrpSpPr>
        <p:grpSpPr>
          <a:xfrm>
            <a:off x="1620042" y="2226656"/>
            <a:ext cx="893456" cy="788156"/>
            <a:chOff x="1648564" y="1709899"/>
            <a:chExt cx="1245283" cy="1073932"/>
          </a:xfrm>
          <a:solidFill>
            <a:schemeClr val="accent6">
              <a:lumMod val="20000"/>
              <a:lumOff val="80000"/>
            </a:schemeClr>
          </a:solidFill>
        </p:grpSpPr>
        <p:sp>
          <p:nvSpPr>
            <p:cNvPr id="28" name="Freeform 518"/>
            <p:cNvSpPr>
              <a:spLocks noEditPoints="1"/>
            </p:cNvSpPr>
            <p:nvPr/>
          </p:nvSpPr>
          <p:spPr bwMode="auto">
            <a:xfrm>
              <a:off x="2401711" y="1794578"/>
              <a:ext cx="492136" cy="819894"/>
            </a:xfrm>
            <a:custGeom>
              <a:avLst/>
              <a:gdLst>
                <a:gd name="T0" fmla="*/ 20 w 209"/>
                <a:gd name="T1" fmla="*/ 193 h 348"/>
                <a:gd name="T2" fmla="*/ 7 w 209"/>
                <a:gd name="T3" fmla="*/ 217 h 348"/>
                <a:gd name="T4" fmla="*/ 0 w 209"/>
                <a:gd name="T5" fmla="*/ 217 h 348"/>
                <a:gd name="T6" fmla="*/ 0 w 209"/>
                <a:gd name="T7" fmla="*/ 3 h 348"/>
                <a:gd name="T8" fmla="*/ 35 w 209"/>
                <a:gd name="T9" fmla="*/ 0 h 348"/>
                <a:gd name="T10" fmla="*/ 209 w 209"/>
                <a:gd name="T11" fmla="*/ 174 h 348"/>
                <a:gd name="T12" fmla="*/ 35 w 209"/>
                <a:gd name="T13" fmla="*/ 348 h 348"/>
                <a:gd name="T14" fmla="*/ 0 w 209"/>
                <a:gd name="T15" fmla="*/ 345 h 348"/>
                <a:gd name="T16" fmla="*/ 0 w 209"/>
                <a:gd name="T17" fmla="*/ 333 h 348"/>
                <a:gd name="T18" fmla="*/ 35 w 209"/>
                <a:gd name="T19" fmla="*/ 337 h 348"/>
                <a:gd name="T20" fmla="*/ 33 w 209"/>
                <a:gd name="T21" fmla="*/ 326 h 348"/>
                <a:gd name="T22" fmla="*/ 22 w 209"/>
                <a:gd name="T23" fmla="*/ 326 h 348"/>
                <a:gd name="T24" fmla="*/ 20 w 209"/>
                <a:gd name="T25" fmla="*/ 307 h 348"/>
                <a:gd name="T26" fmla="*/ 42 w 209"/>
                <a:gd name="T27" fmla="*/ 295 h 348"/>
                <a:gd name="T28" fmla="*/ 26 w 209"/>
                <a:gd name="T29" fmla="*/ 288 h 348"/>
                <a:gd name="T30" fmla="*/ 5 w 209"/>
                <a:gd name="T31" fmla="*/ 265 h 348"/>
                <a:gd name="T32" fmla="*/ 24 w 209"/>
                <a:gd name="T33" fmla="*/ 243 h 348"/>
                <a:gd name="T34" fmla="*/ 28 w 209"/>
                <a:gd name="T35" fmla="*/ 224 h 348"/>
                <a:gd name="T36" fmla="*/ 53 w 209"/>
                <a:gd name="T37" fmla="*/ 224 h 348"/>
                <a:gd name="T38" fmla="*/ 53 w 209"/>
                <a:gd name="T39" fmla="*/ 205 h 348"/>
                <a:gd name="T40" fmla="*/ 35 w 209"/>
                <a:gd name="T41" fmla="*/ 205 h 348"/>
                <a:gd name="T42" fmla="*/ 20 w 209"/>
                <a:gd name="T43" fmla="*/ 193 h 348"/>
                <a:gd name="T44" fmla="*/ 77 w 209"/>
                <a:gd name="T45" fmla="*/ 33 h 348"/>
                <a:gd name="T46" fmla="*/ 71 w 209"/>
                <a:gd name="T47" fmla="*/ 50 h 348"/>
                <a:gd name="T48" fmla="*/ 58 w 209"/>
                <a:gd name="T49" fmla="*/ 61 h 348"/>
                <a:gd name="T50" fmla="*/ 63 w 209"/>
                <a:gd name="T51" fmla="*/ 84 h 348"/>
                <a:gd name="T52" fmla="*/ 95 w 209"/>
                <a:gd name="T53" fmla="*/ 93 h 348"/>
                <a:gd name="T54" fmla="*/ 96 w 209"/>
                <a:gd name="T55" fmla="*/ 71 h 348"/>
                <a:gd name="T56" fmla="*/ 117 w 209"/>
                <a:gd name="T57" fmla="*/ 77 h 348"/>
                <a:gd name="T58" fmla="*/ 128 w 209"/>
                <a:gd name="T59" fmla="*/ 93 h 348"/>
                <a:gd name="T60" fmla="*/ 117 w 209"/>
                <a:gd name="T61" fmla="*/ 106 h 348"/>
                <a:gd name="T62" fmla="*/ 121 w 209"/>
                <a:gd name="T63" fmla="*/ 120 h 348"/>
                <a:gd name="T64" fmla="*/ 96 w 209"/>
                <a:gd name="T65" fmla="*/ 141 h 348"/>
                <a:gd name="T66" fmla="*/ 81 w 209"/>
                <a:gd name="T67" fmla="*/ 141 h 348"/>
                <a:gd name="T68" fmla="*/ 67 w 209"/>
                <a:gd name="T69" fmla="*/ 155 h 348"/>
                <a:gd name="T70" fmla="*/ 82 w 209"/>
                <a:gd name="T71" fmla="*/ 169 h 348"/>
                <a:gd name="T72" fmla="*/ 82 w 209"/>
                <a:gd name="T73" fmla="*/ 186 h 348"/>
                <a:gd name="T74" fmla="*/ 98 w 209"/>
                <a:gd name="T75" fmla="*/ 186 h 348"/>
                <a:gd name="T76" fmla="*/ 101 w 209"/>
                <a:gd name="T77" fmla="*/ 155 h 348"/>
                <a:gd name="T78" fmla="*/ 117 w 209"/>
                <a:gd name="T79" fmla="*/ 155 h 348"/>
                <a:gd name="T80" fmla="*/ 145 w 209"/>
                <a:gd name="T81" fmla="*/ 141 h 348"/>
                <a:gd name="T82" fmla="*/ 177 w 209"/>
                <a:gd name="T83" fmla="*/ 155 h 348"/>
                <a:gd name="T84" fmla="*/ 170 w 209"/>
                <a:gd name="T85" fmla="*/ 174 h 348"/>
                <a:gd name="T86" fmla="*/ 198 w 209"/>
                <a:gd name="T87" fmla="*/ 174 h 348"/>
                <a:gd name="T88" fmla="*/ 35 w 209"/>
                <a:gd name="T89" fmla="*/ 11 h 348"/>
                <a:gd name="T90" fmla="*/ 77 w 209"/>
                <a:gd name="T91" fmla="*/ 3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348">
                  <a:moveTo>
                    <a:pt x="20" y="193"/>
                  </a:moveTo>
                  <a:cubicBezTo>
                    <a:pt x="7" y="217"/>
                    <a:pt x="7" y="217"/>
                    <a:pt x="7" y="217"/>
                  </a:cubicBezTo>
                  <a:cubicBezTo>
                    <a:pt x="0" y="217"/>
                    <a:pt x="0" y="217"/>
                    <a:pt x="0" y="217"/>
                  </a:cubicBezTo>
                  <a:cubicBezTo>
                    <a:pt x="0" y="3"/>
                    <a:pt x="0" y="3"/>
                    <a:pt x="0" y="3"/>
                  </a:cubicBezTo>
                  <a:cubicBezTo>
                    <a:pt x="11" y="1"/>
                    <a:pt x="23" y="0"/>
                    <a:pt x="35" y="0"/>
                  </a:cubicBezTo>
                  <a:cubicBezTo>
                    <a:pt x="131" y="0"/>
                    <a:pt x="209" y="78"/>
                    <a:pt x="209" y="174"/>
                  </a:cubicBezTo>
                  <a:cubicBezTo>
                    <a:pt x="209" y="270"/>
                    <a:pt x="131" y="348"/>
                    <a:pt x="35" y="348"/>
                  </a:cubicBezTo>
                  <a:cubicBezTo>
                    <a:pt x="23" y="348"/>
                    <a:pt x="11" y="347"/>
                    <a:pt x="0" y="345"/>
                  </a:cubicBezTo>
                  <a:cubicBezTo>
                    <a:pt x="0" y="333"/>
                    <a:pt x="0" y="333"/>
                    <a:pt x="0" y="333"/>
                  </a:cubicBezTo>
                  <a:cubicBezTo>
                    <a:pt x="11" y="336"/>
                    <a:pt x="23" y="337"/>
                    <a:pt x="35" y="337"/>
                  </a:cubicBezTo>
                  <a:cubicBezTo>
                    <a:pt x="33" y="326"/>
                    <a:pt x="33" y="326"/>
                    <a:pt x="33" y="326"/>
                  </a:cubicBezTo>
                  <a:cubicBezTo>
                    <a:pt x="22" y="326"/>
                    <a:pt x="22" y="326"/>
                    <a:pt x="22" y="326"/>
                  </a:cubicBezTo>
                  <a:cubicBezTo>
                    <a:pt x="20" y="307"/>
                    <a:pt x="20" y="307"/>
                    <a:pt x="20" y="307"/>
                  </a:cubicBezTo>
                  <a:cubicBezTo>
                    <a:pt x="42" y="295"/>
                    <a:pt x="42" y="295"/>
                    <a:pt x="42" y="295"/>
                  </a:cubicBezTo>
                  <a:cubicBezTo>
                    <a:pt x="26" y="288"/>
                    <a:pt x="26" y="288"/>
                    <a:pt x="26" y="288"/>
                  </a:cubicBezTo>
                  <a:cubicBezTo>
                    <a:pt x="5" y="265"/>
                    <a:pt x="5" y="265"/>
                    <a:pt x="5" y="265"/>
                  </a:cubicBezTo>
                  <a:cubicBezTo>
                    <a:pt x="24" y="243"/>
                    <a:pt x="24" y="243"/>
                    <a:pt x="24" y="243"/>
                  </a:cubicBezTo>
                  <a:cubicBezTo>
                    <a:pt x="28" y="224"/>
                    <a:pt x="28" y="224"/>
                    <a:pt x="28" y="224"/>
                  </a:cubicBezTo>
                  <a:cubicBezTo>
                    <a:pt x="53" y="224"/>
                    <a:pt x="53" y="224"/>
                    <a:pt x="53" y="224"/>
                  </a:cubicBezTo>
                  <a:cubicBezTo>
                    <a:pt x="53" y="205"/>
                    <a:pt x="53" y="205"/>
                    <a:pt x="53" y="205"/>
                  </a:cubicBezTo>
                  <a:cubicBezTo>
                    <a:pt x="35" y="205"/>
                    <a:pt x="35" y="205"/>
                    <a:pt x="35" y="205"/>
                  </a:cubicBezTo>
                  <a:lnTo>
                    <a:pt x="20" y="193"/>
                  </a:lnTo>
                  <a:close/>
                  <a:moveTo>
                    <a:pt x="77" y="33"/>
                  </a:moveTo>
                  <a:cubicBezTo>
                    <a:pt x="71" y="50"/>
                    <a:pt x="71" y="50"/>
                    <a:pt x="71" y="50"/>
                  </a:cubicBezTo>
                  <a:cubicBezTo>
                    <a:pt x="58" y="61"/>
                    <a:pt x="58" y="61"/>
                    <a:pt x="58" y="61"/>
                  </a:cubicBezTo>
                  <a:cubicBezTo>
                    <a:pt x="63" y="84"/>
                    <a:pt x="63" y="84"/>
                    <a:pt x="63" y="84"/>
                  </a:cubicBezTo>
                  <a:cubicBezTo>
                    <a:pt x="95" y="93"/>
                    <a:pt x="95" y="93"/>
                    <a:pt x="95" y="93"/>
                  </a:cubicBezTo>
                  <a:cubicBezTo>
                    <a:pt x="95" y="93"/>
                    <a:pt x="90" y="69"/>
                    <a:pt x="96" y="71"/>
                  </a:cubicBezTo>
                  <a:cubicBezTo>
                    <a:pt x="103" y="73"/>
                    <a:pt x="117" y="77"/>
                    <a:pt x="117" y="77"/>
                  </a:cubicBezTo>
                  <a:cubicBezTo>
                    <a:pt x="117" y="77"/>
                    <a:pt x="131" y="86"/>
                    <a:pt x="128" y="93"/>
                  </a:cubicBezTo>
                  <a:cubicBezTo>
                    <a:pt x="125" y="99"/>
                    <a:pt x="117" y="106"/>
                    <a:pt x="117" y="106"/>
                  </a:cubicBezTo>
                  <a:cubicBezTo>
                    <a:pt x="121" y="120"/>
                    <a:pt x="121" y="120"/>
                    <a:pt x="121" y="120"/>
                  </a:cubicBezTo>
                  <a:cubicBezTo>
                    <a:pt x="96" y="141"/>
                    <a:pt x="96" y="141"/>
                    <a:pt x="96" y="141"/>
                  </a:cubicBezTo>
                  <a:cubicBezTo>
                    <a:pt x="96" y="141"/>
                    <a:pt x="88" y="138"/>
                    <a:pt x="81" y="141"/>
                  </a:cubicBezTo>
                  <a:cubicBezTo>
                    <a:pt x="73" y="144"/>
                    <a:pt x="67" y="151"/>
                    <a:pt x="67" y="155"/>
                  </a:cubicBezTo>
                  <a:cubicBezTo>
                    <a:pt x="67" y="160"/>
                    <a:pt x="82" y="169"/>
                    <a:pt x="82" y="169"/>
                  </a:cubicBezTo>
                  <a:cubicBezTo>
                    <a:pt x="82" y="186"/>
                    <a:pt x="82" y="186"/>
                    <a:pt x="82" y="186"/>
                  </a:cubicBezTo>
                  <a:cubicBezTo>
                    <a:pt x="98" y="186"/>
                    <a:pt x="98" y="186"/>
                    <a:pt x="98" y="186"/>
                  </a:cubicBezTo>
                  <a:cubicBezTo>
                    <a:pt x="101" y="155"/>
                    <a:pt x="101" y="155"/>
                    <a:pt x="101" y="155"/>
                  </a:cubicBezTo>
                  <a:cubicBezTo>
                    <a:pt x="117" y="155"/>
                    <a:pt x="117" y="155"/>
                    <a:pt x="117" y="155"/>
                  </a:cubicBezTo>
                  <a:cubicBezTo>
                    <a:pt x="145" y="141"/>
                    <a:pt x="145" y="141"/>
                    <a:pt x="145" y="141"/>
                  </a:cubicBezTo>
                  <a:cubicBezTo>
                    <a:pt x="177" y="155"/>
                    <a:pt x="177" y="155"/>
                    <a:pt x="177" y="155"/>
                  </a:cubicBezTo>
                  <a:cubicBezTo>
                    <a:pt x="170" y="174"/>
                    <a:pt x="170" y="174"/>
                    <a:pt x="170" y="174"/>
                  </a:cubicBezTo>
                  <a:cubicBezTo>
                    <a:pt x="198" y="174"/>
                    <a:pt x="198" y="174"/>
                    <a:pt x="198" y="174"/>
                  </a:cubicBezTo>
                  <a:cubicBezTo>
                    <a:pt x="198" y="84"/>
                    <a:pt x="125" y="11"/>
                    <a:pt x="35" y="11"/>
                  </a:cubicBezTo>
                  <a:lnTo>
                    <a:pt x="77" y="33"/>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19"/>
            <p:cNvSpPr>
              <a:spLocks noEditPoints="1"/>
            </p:cNvSpPr>
            <p:nvPr/>
          </p:nvSpPr>
          <p:spPr bwMode="auto">
            <a:xfrm>
              <a:off x="1648564" y="1709899"/>
              <a:ext cx="723260" cy="1073932"/>
            </a:xfrm>
            <a:custGeom>
              <a:avLst/>
              <a:gdLst>
                <a:gd name="T0" fmla="*/ 153 w 307"/>
                <a:gd name="T1" fmla="*/ 384 h 456"/>
                <a:gd name="T2" fmla="*/ 129 w 307"/>
                <a:gd name="T3" fmla="*/ 409 h 456"/>
                <a:gd name="T4" fmla="*/ 153 w 307"/>
                <a:gd name="T5" fmla="*/ 434 h 456"/>
                <a:gd name="T6" fmla="*/ 178 w 307"/>
                <a:gd name="T7" fmla="*/ 409 h 456"/>
                <a:gd name="T8" fmla="*/ 153 w 307"/>
                <a:gd name="T9" fmla="*/ 384 h 456"/>
                <a:gd name="T10" fmla="*/ 26 w 307"/>
                <a:gd name="T11" fmla="*/ 380 h 456"/>
                <a:gd name="T12" fmla="*/ 285 w 307"/>
                <a:gd name="T13" fmla="*/ 380 h 456"/>
                <a:gd name="T14" fmla="*/ 285 w 307"/>
                <a:gd name="T15" fmla="*/ 33 h 456"/>
                <a:gd name="T16" fmla="*/ 26 w 307"/>
                <a:gd name="T17" fmla="*/ 33 h 456"/>
                <a:gd name="T18" fmla="*/ 26 w 307"/>
                <a:gd name="T19" fmla="*/ 380 h 456"/>
                <a:gd name="T20" fmla="*/ 307 w 307"/>
                <a:gd name="T21" fmla="*/ 29 h 456"/>
                <a:gd name="T22" fmla="*/ 307 w 307"/>
                <a:gd name="T23" fmla="*/ 427 h 456"/>
                <a:gd name="T24" fmla="*/ 278 w 307"/>
                <a:gd name="T25" fmla="*/ 456 h 456"/>
                <a:gd name="T26" fmla="*/ 29 w 307"/>
                <a:gd name="T27" fmla="*/ 456 h 456"/>
                <a:gd name="T28" fmla="*/ 0 w 307"/>
                <a:gd name="T29" fmla="*/ 427 h 456"/>
                <a:gd name="T30" fmla="*/ 0 w 307"/>
                <a:gd name="T31" fmla="*/ 29 h 456"/>
                <a:gd name="T32" fmla="*/ 29 w 307"/>
                <a:gd name="T33" fmla="*/ 0 h 456"/>
                <a:gd name="T34" fmla="*/ 278 w 307"/>
                <a:gd name="T35" fmla="*/ 0 h 456"/>
                <a:gd name="T36" fmla="*/ 307 w 307"/>
                <a:gd name="T37" fmla="*/ 2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456">
                  <a:moveTo>
                    <a:pt x="153" y="384"/>
                  </a:moveTo>
                  <a:cubicBezTo>
                    <a:pt x="140" y="384"/>
                    <a:pt x="129" y="395"/>
                    <a:pt x="129" y="409"/>
                  </a:cubicBezTo>
                  <a:cubicBezTo>
                    <a:pt x="129" y="423"/>
                    <a:pt x="140" y="434"/>
                    <a:pt x="153" y="434"/>
                  </a:cubicBezTo>
                  <a:cubicBezTo>
                    <a:pt x="167" y="434"/>
                    <a:pt x="178" y="423"/>
                    <a:pt x="178" y="409"/>
                  </a:cubicBezTo>
                  <a:cubicBezTo>
                    <a:pt x="178" y="395"/>
                    <a:pt x="167" y="384"/>
                    <a:pt x="153" y="384"/>
                  </a:cubicBezTo>
                  <a:close/>
                  <a:moveTo>
                    <a:pt x="26" y="380"/>
                  </a:moveTo>
                  <a:cubicBezTo>
                    <a:pt x="285" y="380"/>
                    <a:pt x="285" y="380"/>
                    <a:pt x="285" y="380"/>
                  </a:cubicBezTo>
                  <a:cubicBezTo>
                    <a:pt x="285" y="33"/>
                    <a:pt x="285" y="33"/>
                    <a:pt x="285" y="33"/>
                  </a:cubicBezTo>
                  <a:cubicBezTo>
                    <a:pt x="26" y="33"/>
                    <a:pt x="26" y="33"/>
                    <a:pt x="26" y="33"/>
                  </a:cubicBezTo>
                  <a:lnTo>
                    <a:pt x="26" y="380"/>
                  </a:lnTo>
                  <a:close/>
                  <a:moveTo>
                    <a:pt x="307" y="29"/>
                  </a:moveTo>
                  <a:cubicBezTo>
                    <a:pt x="307" y="427"/>
                    <a:pt x="307" y="427"/>
                    <a:pt x="307" y="427"/>
                  </a:cubicBezTo>
                  <a:cubicBezTo>
                    <a:pt x="307" y="443"/>
                    <a:pt x="294" y="456"/>
                    <a:pt x="278" y="456"/>
                  </a:cubicBezTo>
                  <a:cubicBezTo>
                    <a:pt x="29" y="456"/>
                    <a:pt x="29" y="456"/>
                    <a:pt x="29" y="456"/>
                  </a:cubicBezTo>
                  <a:cubicBezTo>
                    <a:pt x="13" y="456"/>
                    <a:pt x="0" y="443"/>
                    <a:pt x="0" y="427"/>
                  </a:cubicBezTo>
                  <a:cubicBezTo>
                    <a:pt x="0" y="29"/>
                    <a:pt x="0" y="29"/>
                    <a:pt x="0" y="29"/>
                  </a:cubicBezTo>
                  <a:cubicBezTo>
                    <a:pt x="0" y="13"/>
                    <a:pt x="13" y="0"/>
                    <a:pt x="29" y="0"/>
                  </a:cubicBezTo>
                  <a:cubicBezTo>
                    <a:pt x="278" y="0"/>
                    <a:pt x="278" y="0"/>
                    <a:pt x="278" y="0"/>
                  </a:cubicBezTo>
                  <a:cubicBezTo>
                    <a:pt x="294" y="0"/>
                    <a:pt x="307" y="13"/>
                    <a:pt x="307" y="29"/>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20"/>
            <p:cNvSpPr>
              <a:spLocks noEditPoints="1"/>
            </p:cNvSpPr>
            <p:nvPr/>
          </p:nvSpPr>
          <p:spPr bwMode="auto">
            <a:xfrm>
              <a:off x="1943447" y="1848374"/>
              <a:ext cx="343698" cy="685403"/>
            </a:xfrm>
            <a:custGeom>
              <a:avLst/>
              <a:gdLst>
                <a:gd name="T0" fmla="*/ 14 w 146"/>
                <a:gd name="T1" fmla="*/ 165 h 291"/>
                <a:gd name="T2" fmla="*/ 55 w 146"/>
                <a:gd name="T3" fmla="*/ 148 h 291"/>
                <a:gd name="T4" fmla="*/ 72 w 146"/>
                <a:gd name="T5" fmla="*/ 85 h 291"/>
                <a:gd name="T6" fmla="*/ 14 w 146"/>
                <a:gd name="T7" fmla="*/ 165 h 291"/>
                <a:gd name="T8" fmla="*/ 55 w 146"/>
                <a:gd name="T9" fmla="*/ 217 h 291"/>
                <a:gd name="T10" fmla="*/ 17 w 146"/>
                <a:gd name="T11" fmla="*/ 202 h 291"/>
                <a:gd name="T12" fmla="*/ 67 w 146"/>
                <a:gd name="T13" fmla="*/ 265 h 291"/>
                <a:gd name="T14" fmla="*/ 55 w 146"/>
                <a:gd name="T15" fmla="*/ 217 h 291"/>
                <a:gd name="T16" fmla="*/ 120 w 146"/>
                <a:gd name="T17" fmla="*/ 20 h 291"/>
                <a:gd name="T18" fmla="*/ 28 w 146"/>
                <a:gd name="T19" fmla="*/ 107 h 291"/>
                <a:gd name="T20" fmla="*/ 81 w 146"/>
                <a:gd name="T21" fmla="*/ 66 h 291"/>
                <a:gd name="T22" fmla="*/ 120 w 146"/>
                <a:gd name="T23" fmla="*/ 20 h 291"/>
                <a:gd name="T24" fmla="*/ 146 w 146"/>
                <a:gd name="T25" fmla="*/ 58 h 291"/>
                <a:gd name="T26" fmla="*/ 90 w 146"/>
                <a:gd name="T27" fmla="*/ 75 h 291"/>
                <a:gd name="T28" fmla="*/ 67 w 146"/>
                <a:gd name="T29" fmla="*/ 144 h 291"/>
                <a:gd name="T30" fmla="*/ 138 w 146"/>
                <a:gd name="T31" fmla="*/ 134 h 291"/>
                <a:gd name="T32" fmla="*/ 146 w 146"/>
                <a:gd name="T33" fmla="*/ 72 h 291"/>
                <a:gd name="T34" fmla="*/ 146 w 146"/>
                <a:gd name="T35" fmla="*/ 142 h 291"/>
                <a:gd name="T36" fmla="*/ 146 w 146"/>
                <a:gd name="T37" fmla="*/ 142 h 291"/>
                <a:gd name="T38" fmla="*/ 145 w 146"/>
                <a:gd name="T39" fmla="*/ 181 h 291"/>
                <a:gd name="T40" fmla="*/ 146 w 146"/>
                <a:gd name="T41" fmla="*/ 222 h 291"/>
                <a:gd name="T42" fmla="*/ 146 w 146"/>
                <a:gd name="T43" fmla="*/ 290 h 291"/>
                <a:gd name="T44" fmla="*/ 139 w 146"/>
                <a:gd name="T45" fmla="*/ 230 h 291"/>
                <a:gd name="T46" fmla="*/ 68 w 146"/>
                <a:gd name="T47" fmla="*/ 220 h 291"/>
                <a:gd name="T48" fmla="*/ 84 w 146"/>
                <a:gd name="T49" fmla="*/ 275 h 291"/>
                <a:gd name="T50" fmla="*/ 128 w 146"/>
                <a:gd name="T51" fmla="*/ 291 h 291"/>
                <a:gd name="T52" fmla="*/ 79 w 146"/>
                <a:gd name="T53" fmla="*/ 291 h 291"/>
                <a:gd name="T54" fmla="*/ 75 w 146"/>
                <a:gd name="T55" fmla="*/ 283 h 291"/>
                <a:gd name="T56" fmla="*/ 21 w 146"/>
                <a:gd name="T57" fmla="*/ 236 h 291"/>
                <a:gd name="T58" fmla="*/ 51 w 146"/>
                <a:gd name="T59" fmla="*/ 291 h 291"/>
                <a:gd name="T60" fmla="*/ 37 w 146"/>
                <a:gd name="T61" fmla="*/ 291 h 291"/>
                <a:gd name="T62" fmla="*/ 0 w 146"/>
                <a:gd name="T63" fmla="*/ 181 h 291"/>
                <a:gd name="T64" fmla="*/ 146 w 146"/>
                <a:gd name="T65" fmla="*/ 0 h 291"/>
                <a:gd name="T66" fmla="*/ 146 w 146"/>
                <a:gd name="T67" fmla="*/ 17 h 291"/>
                <a:gd name="T68" fmla="*/ 101 w 146"/>
                <a:gd name="T69" fmla="*/ 58 h 291"/>
                <a:gd name="T70" fmla="*/ 146 w 146"/>
                <a:gd name="T71" fmla="*/ 46 h 291"/>
                <a:gd name="T72" fmla="*/ 146 w 146"/>
                <a:gd name="T73" fmla="*/ 58 h 291"/>
                <a:gd name="T74" fmla="*/ 66 w 146"/>
                <a:gd name="T75" fmla="*/ 153 h 291"/>
                <a:gd name="T76" fmla="*/ 65 w 146"/>
                <a:gd name="T77" fmla="*/ 181 h 291"/>
                <a:gd name="T78" fmla="*/ 67 w 146"/>
                <a:gd name="T79" fmla="*/ 212 h 291"/>
                <a:gd name="T80" fmla="*/ 138 w 146"/>
                <a:gd name="T81" fmla="*/ 222 h 291"/>
                <a:gd name="T82" fmla="*/ 137 w 146"/>
                <a:gd name="T83" fmla="*/ 181 h 291"/>
                <a:gd name="T84" fmla="*/ 138 w 146"/>
                <a:gd name="T85" fmla="*/ 143 h 291"/>
                <a:gd name="T86" fmla="*/ 66 w 146"/>
                <a:gd name="T87" fmla="*/ 153 h 291"/>
                <a:gd name="T88" fmla="*/ 53 w 146"/>
                <a:gd name="T89" fmla="*/ 181 h 291"/>
                <a:gd name="T90" fmla="*/ 54 w 146"/>
                <a:gd name="T91" fmla="*/ 156 h 291"/>
                <a:gd name="T92" fmla="*/ 13 w 146"/>
                <a:gd name="T93" fmla="*/ 181 h 291"/>
                <a:gd name="T94" fmla="*/ 13 w 146"/>
                <a:gd name="T95" fmla="*/ 185 h 291"/>
                <a:gd name="T96" fmla="*/ 54 w 146"/>
                <a:gd name="T97" fmla="*/ 209 h 291"/>
                <a:gd name="T98" fmla="*/ 53 w 146"/>
                <a:gd name="T99" fmla="*/ 1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291">
                  <a:moveTo>
                    <a:pt x="14" y="165"/>
                  </a:moveTo>
                  <a:cubicBezTo>
                    <a:pt x="23" y="158"/>
                    <a:pt x="37" y="152"/>
                    <a:pt x="55" y="148"/>
                  </a:cubicBezTo>
                  <a:cubicBezTo>
                    <a:pt x="58" y="125"/>
                    <a:pt x="64" y="104"/>
                    <a:pt x="72" y="85"/>
                  </a:cubicBezTo>
                  <a:cubicBezTo>
                    <a:pt x="40" y="105"/>
                    <a:pt x="18" y="133"/>
                    <a:pt x="14" y="165"/>
                  </a:cubicBezTo>
                  <a:close/>
                  <a:moveTo>
                    <a:pt x="55" y="217"/>
                  </a:moveTo>
                  <a:cubicBezTo>
                    <a:pt x="39" y="213"/>
                    <a:pt x="26" y="208"/>
                    <a:pt x="17" y="202"/>
                  </a:cubicBezTo>
                  <a:cubicBezTo>
                    <a:pt x="24" y="227"/>
                    <a:pt x="42" y="248"/>
                    <a:pt x="67" y="265"/>
                  </a:cubicBezTo>
                  <a:cubicBezTo>
                    <a:pt x="62" y="250"/>
                    <a:pt x="58" y="234"/>
                    <a:pt x="55" y="217"/>
                  </a:cubicBezTo>
                  <a:close/>
                  <a:moveTo>
                    <a:pt x="120" y="20"/>
                  </a:moveTo>
                  <a:cubicBezTo>
                    <a:pt x="80" y="36"/>
                    <a:pt x="47" y="68"/>
                    <a:pt x="28" y="107"/>
                  </a:cubicBezTo>
                  <a:cubicBezTo>
                    <a:pt x="42" y="91"/>
                    <a:pt x="60" y="77"/>
                    <a:pt x="81" y="66"/>
                  </a:cubicBezTo>
                  <a:cubicBezTo>
                    <a:pt x="92" y="48"/>
                    <a:pt x="105" y="32"/>
                    <a:pt x="120" y="20"/>
                  </a:cubicBezTo>
                  <a:close/>
                  <a:moveTo>
                    <a:pt x="146" y="58"/>
                  </a:moveTo>
                  <a:cubicBezTo>
                    <a:pt x="126" y="62"/>
                    <a:pt x="107" y="67"/>
                    <a:pt x="90" y="75"/>
                  </a:cubicBezTo>
                  <a:cubicBezTo>
                    <a:pt x="79" y="95"/>
                    <a:pt x="71" y="119"/>
                    <a:pt x="67" y="144"/>
                  </a:cubicBezTo>
                  <a:cubicBezTo>
                    <a:pt x="88" y="140"/>
                    <a:pt x="112" y="136"/>
                    <a:pt x="138" y="134"/>
                  </a:cubicBezTo>
                  <a:cubicBezTo>
                    <a:pt x="140" y="111"/>
                    <a:pt x="143" y="90"/>
                    <a:pt x="146" y="72"/>
                  </a:cubicBezTo>
                  <a:cubicBezTo>
                    <a:pt x="146" y="142"/>
                    <a:pt x="146" y="142"/>
                    <a:pt x="146" y="142"/>
                  </a:cubicBezTo>
                  <a:cubicBezTo>
                    <a:pt x="146" y="142"/>
                    <a:pt x="146" y="142"/>
                    <a:pt x="146" y="142"/>
                  </a:cubicBezTo>
                  <a:cubicBezTo>
                    <a:pt x="146" y="155"/>
                    <a:pt x="145" y="168"/>
                    <a:pt x="145" y="181"/>
                  </a:cubicBezTo>
                  <a:cubicBezTo>
                    <a:pt x="145" y="195"/>
                    <a:pt x="146" y="209"/>
                    <a:pt x="146" y="222"/>
                  </a:cubicBezTo>
                  <a:cubicBezTo>
                    <a:pt x="146" y="290"/>
                    <a:pt x="146" y="290"/>
                    <a:pt x="146" y="290"/>
                  </a:cubicBezTo>
                  <a:cubicBezTo>
                    <a:pt x="143" y="272"/>
                    <a:pt x="140" y="252"/>
                    <a:pt x="139" y="230"/>
                  </a:cubicBezTo>
                  <a:cubicBezTo>
                    <a:pt x="112" y="228"/>
                    <a:pt x="88" y="225"/>
                    <a:pt x="68" y="220"/>
                  </a:cubicBezTo>
                  <a:cubicBezTo>
                    <a:pt x="71" y="240"/>
                    <a:pt x="77" y="258"/>
                    <a:pt x="84" y="275"/>
                  </a:cubicBezTo>
                  <a:cubicBezTo>
                    <a:pt x="97" y="282"/>
                    <a:pt x="112" y="287"/>
                    <a:pt x="128" y="291"/>
                  </a:cubicBezTo>
                  <a:cubicBezTo>
                    <a:pt x="79" y="291"/>
                    <a:pt x="79" y="291"/>
                    <a:pt x="79" y="291"/>
                  </a:cubicBezTo>
                  <a:cubicBezTo>
                    <a:pt x="78" y="289"/>
                    <a:pt x="76" y="286"/>
                    <a:pt x="75" y="283"/>
                  </a:cubicBezTo>
                  <a:cubicBezTo>
                    <a:pt x="52" y="271"/>
                    <a:pt x="34" y="255"/>
                    <a:pt x="21" y="236"/>
                  </a:cubicBezTo>
                  <a:cubicBezTo>
                    <a:pt x="28" y="257"/>
                    <a:pt x="38" y="275"/>
                    <a:pt x="51" y="291"/>
                  </a:cubicBezTo>
                  <a:cubicBezTo>
                    <a:pt x="37" y="291"/>
                    <a:pt x="37" y="291"/>
                    <a:pt x="37" y="291"/>
                  </a:cubicBezTo>
                  <a:cubicBezTo>
                    <a:pt x="14" y="260"/>
                    <a:pt x="0" y="222"/>
                    <a:pt x="0" y="181"/>
                  </a:cubicBezTo>
                  <a:cubicBezTo>
                    <a:pt x="0" y="92"/>
                    <a:pt x="63" y="18"/>
                    <a:pt x="146" y="0"/>
                  </a:cubicBezTo>
                  <a:cubicBezTo>
                    <a:pt x="146" y="17"/>
                    <a:pt x="146" y="17"/>
                    <a:pt x="146" y="17"/>
                  </a:cubicBezTo>
                  <a:cubicBezTo>
                    <a:pt x="129" y="26"/>
                    <a:pt x="113" y="40"/>
                    <a:pt x="101" y="58"/>
                  </a:cubicBezTo>
                  <a:cubicBezTo>
                    <a:pt x="115" y="52"/>
                    <a:pt x="130" y="48"/>
                    <a:pt x="146" y="46"/>
                  </a:cubicBezTo>
                  <a:lnTo>
                    <a:pt x="146" y="58"/>
                  </a:lnTo>
                  <a:close/>
                  <a:moveTo>
                    <a:pt x="66" y="153"/>
                  </a:moveTo>
                  <a:cubicBezTo>
                    <a:pt x="65" y="162"/>
                    <a:pt x="65" y="171"/>
                    <a:pt x="65" y="181"/>
                  </a:cubicBezTo>
                  <a:cubicBezTo>
                    <a:pt x="65" y="192"/>
                    <a:pt x="65" y="202"/>
                    <a:pt x="67" y="212"/>
                  </a:cubicBezTo>
                  <a:cubicBezTo>
                    <a:pt x="87" y="217"/>
                    <a:pt x="111" y="220"/>
                    <a:pt x="138" y="222"/>
                  </a:cubicBezTo>
                  <a:cubicBezTo>
                    <a:pt x="137" y="209"/>
                    <a:pt x="137" y="195"/>
                    <a:pt x="137" y="181"/>
                  </a:cubicBezTo>
                  <a:cubicBezTo>
                    <a:pt x="137" y="168"/>
                    <a:pt x="137" y="155"/>
                    <a:pt x="138" y="143"/>
                  </a:cubicBezTo>
                  <a:cubicBezTo>
                    <a:pt x="111" y="145"/>
                    <a:pt x="86" y="148"/>
                    <a:pt x="66" y="153"/>
                  </a:cubicBezTo>
                  <a:close/>
                  <a:moveTo>
                    <a:pt x="53" y="181"/>
                  </a:moveTo>
                  <a:cubicBezTo>
                    <a:pt x="53" y="172"/>
                    <a:pt x="53" y="164"/>
                    <a:pt x="54" y="156"/>
                  </a:cubicBezTo>
                  <a:cubicBezTo>
                    <a:pt x="30" y="163"/>
                    <a:pt x="15" y="171"/>
                    <a:pt x="13" y="181"/>
                  </a:cubicBezTo>
                  <a:cubicBezTo>
                    <a:pt x="13" y="182"/>
                    <a:pt x="13" y="184"/>
                    <a:pt x="13" y="185"/>
                  </a:cubicBezTo>
                  <a:cubicBezTo>
                    <a:pt x="16" y="194"/>
                    <a:pt x="31" y="202"/>
                    <a:pt x="54" y="209"/>
                  </a:cubicBezTo>
                  <a:cubicBezTo>
                    <a:pt x="53" y="200"/>
                    <a:pt x="53" y="190"/>
                    <a:pt x="53" y="18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521"/>
            <p:cNvSpPr>
              <a:spLocks noChangeArrowheads="1"/>
            </p:cNvSpPr>
            <p:nvPr/>
          </p:nvSpPr>
          <p:spPr bwMode="auto">
            <a:xfrm>
              <a:off x="1795010" y="1991831"/>
              <a:ext cx="181313" cy="14943"/>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522"/>
            <p:cNvSpPr>
              <a:spLocks noChangeArrowheads="1"/>
            </p:cNvSpPr>
            <p:nvPr/>
          </p:nvSpPr>
          <p:spPr bwMode="auto">
            <a:xfrm>
              <a:off x="1795010" y="1940027"/>
              <a:ext cx="181313" cy="14943"/>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523"/>
            <p:cNvSpPr>
              <a:spLocks noChangeArrowheads="1"/>
            </p:cNvSpPr>
            <p:nvPr/>
          </p:nvSpPr>
          <p:spPr bwMode="auto">
            <a:xfrm>
              <a:off x="1795010" y="2103408"/>
              <a:ext cx="72724" cy="13947"/>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524"/>
            <p:cNvSpPr>
              <a:spLocks noChangeArrowheads="1"/>
            </p:cNvSpPr>
            <p:nvPr/>
          </p:nvSpPr>
          <p:spPr bwMode="auto">
            <a:xfrm>
              <a:off x="1795010" y="2051604"/>
              <a:ext cx="72724" cy="13947"/>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1"/>
          <p:cNvGrpSpPr/>
          <p:nvPr/>
        </p:nvGrpSpPr>
        <p:grpSpPr>
          <a:xfrm>
            <a:off x="4430418" y="2136923"/>
            <a:ext cx="819504" cy="885734"/>
            <a:chOff x="1287931" y="4168584"/>
            <a:chExt cx="1121750" cy="1212407"/>
          </a:xfrm>
          <a:solidFill>
            <a:schemeClr val="accent6">
              <a:lumMod val="20000"/>
              <a:lumOff val="80000"/>
            </a:schemeClr>
          </a:solidFill>
        </p:grpSpPr>
        <p:sp>
          <p:nvSpPr>
            <p:cNvPr id="36" name="Freeform 507"/>
            <p:cNvSpPr>
              <a:spLocks/>
            </p:cNvSpPr>
            <p:nvPr/>
          </p:nvSpPr>
          <p:spPr bwMode="auto">
            <a:xfrm>
              <a:off x="2154647" y="5082123"/>
              <a:ext cx="255034" cy="298868"/>
            </a:xfrm>
            <a:custGeom>
              <a:avLst/>
              <a:gdLst>
                <a:gd name="T0" fmla="*/ 105 w 108"/>
                <a:gd name="T1" fmla="*/ 26 h 127"/>
                <a:gd name="T2" fmla="*/ 106 w 108"/>
                <a:gd name="T3" fmla="*/ 33 h 127"/>
                <a:gd name="T4" fmla="*/ 46 w 108"/>
                <a:gd name="T5" fmla="*/ 124 h 127"/>
                <a:gd name="T6" fmla="*/ 39 w 108"/>
                <a:gd name="T7" fmla="*/ 125 h 127"/>
                <a:gd name="T8" fmla="*/ 3 w 108"/>
                <a:gd name="T9" fmla="*/ 101 h 127"/>
                <a:gd name="T10" fmla="*/ 1 w 108"/>
                <a:gd name="T11" fmla="*/ 94 h 127"/>
                <a:gd name="T12" fmla="*/ 61 w 108"/>
                <a:gd name="T13" fmla="*/ 3 h 127"/>
                <a:gd name="T14" fmla="*/ 68 w 108"/>
                <a:gd name="T15" fmla="*/ 2 h 127"/>
                <a:gd name="T16" fmla="*/ 105 w 108"/>
                <a:gd name="T17" fmla="*/ 2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27">
                  <a:moveTo>
                    <a:pt x="105" y="26"/>
                  </a:moveTo>
                  <a:cubicBezTo>
                    <a:pt x="107" y="28"/>
                    <a:pt x="108" y="31"/>
                    <a:pt x="106" y="33"/>
                  </a:cubicBezTo>
                  <a:cubicBezTo>
                    <a:pt x="46" y="124"/>
                    <a:pt x="46" y="124"/>
                    <a:pt x="46" y="124"/>
                  </a:cubicBezTo>
                  <a:cubicBezTo>
                    <a:pt x="45" y="126"/>
                    <a:pt x="42" y="127"/>
                    <a:pt x="39" y="125"/>
                  </a:cubicBezTo>
                  <a:cubicBezTo>
                    <a:pt x="3" y="101"/>
                    <a:pt x="3" y="101"/>
                    <a:pt x="3" y="101"/>
                  </a:cubicBezTo>
                  <a:cubicBezTo>
                    <a:pt x="0" y="99"/>
                    <a:pt x="0" y="96"/>
                    <a:pt x="1" y="94"/>
                  </a:cubicBezTo>
                  <a:cubicBezTo>
                    <a:pt x="61" y="3"/>
                    <a:pt x="61" y="3"/>
                    <a:pt x="61" y="3"/>
                  </a:cubicBezTo>
                  <a:cubicBezTo>
                    <a:pt x="62" y="1"/>
                    <a:pt x="66" y="0"/>
                    <a:pt x="68" y="2"/>
                  </a:cubicBezTo>
                  <a:lnTo>
                    <a:pt x="105" y="26"/>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08"/>
            <p:cNvSpPr>
              <a:spLocks/>
            </p:cNvSpPr>
            <p:nvPr/>
          </p:nvSpPr>
          <p:spPr bwMode="auto">
            <a:xfrm>
              <a:off x="1287931" y="4933686"/>
              <a:ext cx="984271" cy="348679"/>
            </a:xfrm>
            <a:custGeom>
              <a:avLst/>
              <a:gdLst>
                <a:gd name="T0" fmla="*/ 418 w 418"/>
                <a:gd name="T1" fmla="*/ 68 h 148"/>
                <a:gd name="T2" fmla="*/ 365 w 418"/>
                <a:gd name="T3" fmla="*/ 148 h 148"/>
                <a:gd name="T4" fmla="*/ 334 w 418"/>
                <a:gd name="T5" fmla="*/ 119 h 148"/>
                <a:gd name="T6" fmla="*/ 225 w 418"/>
                <a:gd name="T7" fmla="*/ 137 h 148"/>
                <a:gd name="T8" fmla="*/ 177 w 418"/>
                <a:gd name="T9" fmla="*/ 130 h 148"/>
                <a:gd name="T10" fmla="*/ 18 w 418"/>
                <a:gd name="T11" fmla="*/ 49 h 148"/>
                <a:gd name="T12" fmla="*/ 8 w 418"/>
                <a:gd name="T13" fmla="*/ 21 h 148"/>
                <a:gd name="T14" fmla="*/ 33 w 418"/>
                <a:gd name="T15" fmla="*/ 17 h 148"/>
                <a:gd name="T16" fmla="*/ 169 w 418"/>
                <a:gd name="T17" fmla="*/ 60 h 148"/>
                <a:gd name="T18" fmla="*/ 215 w 418"/>
                <a:gd name="T19" fmla="*/ 60 h 148"/>
                <a:gd name="T20" fmla="*/ 314 w 418"/>
                <a:gd name="T21" fmla="*/ 17 h 148"/>
                <a:gd name="T22" fmla="*/ 379 w 418"/>
                <a:gd name="T23" fmla="*/ 32 h 148"/>
                <a:gd name="T24" fmla="*/ 418 w 418"/>
                <a:gd name="T25" fmla="*/ 6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148">
                  <a:moveTo>
                    <a:pt x="418" y="68"/>
                  </a:moveTo>
                  <a:cubicBezTo>
                    <a:pt x="365" y="148"/>
                    <a:pt x="365" y="148"/>
                    <a:pt x="365" y="148"/>
                  </a:cubicBezTo>
                  <a:cubicBezTo>
                    <a:pt x="334" y="119"/>
                    <a:pt x="334" y="119"/>
                    <a:pt x="334" y="119"/>
                  </a:cubicBezTo>
                  <a:cubicBezTo>
                    <a:pt x="225" y="137"/>
                    <a:pt x="225" y="137"/>
                    <a:pt x="225" y="137"/>
                  </a:cubicBezTo>
                  <a:cubicBezTo>
                    <a:pt x="225" y="137"/>
                    <a:pt x="208" y="145"/>
                    <a:pt x="177" y="130"/>
                  </a:cubicBezTo>
                  <a:cubicBezTo>
                    <a:pt x="147" y="115"/>
                    <a:pt x="18" y="49"/>
                    <a:pt x="18" y="49"/>
                  </a:cubicBezTo>
                  <a:cubicBezTo>
                    <a:pt x="7" y="43"/>
                    <a:pt x="0" y="34"/>
                    <a:pt x="8" y="21"/>
                  </a:cubicBezTo>
                  <a:cubicBezTo>
                    <a:pt x="15" y="8"/>
                    <a:pt x="33" y="17"/>
                    <a:pt x="33" y="17"/>
                  </a:cubicBezTo>
                  <a:cubicBezTo>
                    <a:pt x="169" y="60"/>
                    <a:pt x="169" y="60"/>
                    <a:pt x="169" y="60"/>
                  </a:cubicBezTo>
                  <a:cubicBezTo>
                    <a:pt x="215" y="60"/>
                    <a:pt x="215" y="60"/>
                    <a:pt x="215" y="60"/>
                  </a:cubicBezTo>
                  <a:cubicBezTo>
                    <a:pt x="314" y="17"/>
                    <a:pt x="314" y="17"/>
                    <a:pt x="314" y="17"/>
                  </a:cubicBezTo>
                  <a:cubicBezTo>
                    <a:pt x="314" y="17"/>
                    <a:pt x="350" y="0"/>
                    <a:pt x="379" y="32"/>
                  </a:cubicBezTo>
                  <a:cubicBezTo>
                    <a:pt x="409" y="64"/>
                    <a:pt x="418" y="68"/>
                    <a:pt x="418" y="6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09"/>
            <p:cNvSpPr>
              <a:spLocks/>
            </p:cNvSpPr>
            <p:nvPr/>
          </p:nvSpPr>
          <p:spPr bwMode="auto">
            <a:xfrm>
              <a:off x="2006210" y="4232343"/>
              <a:ext cx="240090" cy="670460"/>
            </a:xfrm>
            <a:custGeom>
              <a:avLst/>
              <a:gdLst>
                <a:gd name="T0" fmla="*/ 102 w 102"/>
                <a:gd name="T1" fmla="*/ 176 h 285"/>
                <a:gd name="T2" fmla="*/ 70 w 102"/>
                <a:gd name="T3" fmla="*/ 285 h 285"/>
                <a:gd name="T4" fmla="*/ 70 w 102"/>
                <a:gd name="T5" fmla="*/ 266 h 285"/>
                <a:gd name="T6" fmla="*/ 92 w 102"/>
                <a:gd name="T7" fmla="*/ 176 h 285"/>
                <a:gd name="T8" fmla="*/ 0 w 102"/>
                <a:gd name="T9" fmla="*/ 11 h 285"/>
                <a:gd name="T10" fmla="*/ 0 w 102"/>
                <a:gd name="T11" fmla="*/ 0 h 285"/>
                <a:gd name="T12" fmla="*/ 102 w 102"/>
                <a:gd name="T13" fmla="*/ 176 h 285"/>
              </a:gdLst>
              <a:ahLst/>
              <a:cxnLst>
                <a:cxn ang="0">
                  <a:pos x="T0" y="T1"/>
                </a:cxn>
                <a:cxn ang="0">
                  <a:pos x="T2" y="T3"/>
                </a:cxn>
                <a:cxn ang="0">
                  <a:pos x="T4" y="T5"/>
                </a:cxn>
                <a:cxn ang="0">
                  <a:pos x="T6" y="T7"/>
                </a:cxn>
                <a:cxn ang="0">
                  <a:pos x="T8" y="T9"/>
                </a:cxn>
                <a:cxn ang="0">
                  <a:pos x="T10" y="T11"/>
                </a:cxn>
                <a:cxn ang="0">
                  <a:pos x="T12" y="T13"/>
                </a:cxn>
              </a:cxnLst>
              <a:rect l="0" t="0" r="r" b="b"/>
              <a:pathLst>
                <a:path w="102" h="285">
                  <a:moveTo>
                    <a:pt x="102" y="176"/>
                  </a:moveTo>
                  <a:cubicBezTo>
                    <a:pt x="102" y="216"/>
                    <a:pt x="90" y="254"/>
                    <a:pt x="70" y="285"/>
                  </a:cubicBezTo>
                  <a:cubicBezTo>
                    <a:pt x="70" y="266"/>
                    <a:pt x="70" y="266"/>
                    <a:pt x="70" y="266"/>
                  </a:cubicBezTo>
                  <a:cubicBezTo>
                    <a:pt x="84" y="239"/>
                    <a:pt x="92" y="209"/>
                    <a:pt x="92" y="176"/>
                  </a:cubicBezTo>
                  <a:cubicBezTo>
                    <a:pt x="92" y="107"/>
                    <a:pt x="55" y="46"/>
                    <a:pt x="0" y="11"/>
                  </a:cubicBezTo>
                  <a:cubicBezTo>
                    <a:pt x="0" y="0"/>
                    <a:pt x="0" y="0"/>
                    <a:pt x="0" y="0"/>
                  </a:cubicBezTo>
                  <a:cubicBezTo>
                    <a:pt x="61" y="35"/>
                    <a:pt x="102" y="101"/>
                    <a:pt x="102" y="17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10"/>
            <p:cNvSpPr>
              <a:spLocks/>
            </p:cNvSpPr>
            <p:nvPr/>
          </p:nvSpPr>
          <p:spPr bwMode="auto">
            <a:xfrm>
              <a:off x="1862753" y="4187513"/>
              <a:ext cx="84679" cy="791003"/>
            </a:xfrm>
            <a:custGeom>
              <a:avLst/>
              <a:gdLst>
                <a:gd name="T0" fmla="*/ 36 w 36"/>
                <a:gd name="T1" fmla="*/ 3 h 336"/>
                <a:gd name="T2" fmla="*/ 36 w 36"/>
                <a:gd name="T3" fmla="*/ 333 h 336"/>
                <a:gd name="T4" fmla="*/ 33 w 36"/>
                <a:gd name="T5" fmla="*/ 336 h 336"/>
                <a:gd name="T6" fmla="*/ 3 w 36"/>
                <a:gd name="T7" fmla="*/ 336 h 336"/>
                <a:gd name="T8" fmla="*/ 0 w 36"/>
                <a:gd name="T9" fmla="*/ 333 h 336"/>
                <a:gd name="T10" fmla="*/ 0 w 36"/>
                <a:gd name="T11" fmla="*/ 3 h 336"/>
                <a:gd name="T12" fmla="*/ 3 w 36"/>
                <a:gd name="T13" fmla="*/ 0 h 336"/>
                <a:gd name="T14" fmla="*/ 33 w 36"/>
                <a:gd name="T15" fmla="*/ 0 h 336"/>
                <a:gd name="T16" fmla="*/ 36 w 36"/>
                <a:gd name="T17"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36">
                  <a:moveTo>
                    <a:pt x="36" y="3"/>
                  </a:moveTo>
                  <a:cubicBezTo>
                    <a:pt x="36" y="333"/>
                    <a:pt x="36" y="333"/>
                    <a:pt x="36" y="333"/>
                  </a:cubicBezTo>
                  <a:cubicBezTo>
                    <a:pt x="36" y="335"/>
                    <a:pt x="35" y="336"/>
                    <a:pt x="33" y="336"/>
                  </a:cubicBezTo>
                  <a:cubicBezTo>
                    <a:pt x="3" y="336"/>
                    <a:pt x="3" y="336"/>
                    <a:pt x="3" y="336"/>
                  </a:cubicBezTo>
                  <a:cubicBezTo>
                    <a:pt x="1" y="336"/>
                    <a:pt x="0" y="335"/>
                    <a:pt x="0" y="333"/>
                  </a:cubicBezTo>
                  <a:cubicBezTo>
                    <a:pt x="0" y="3"/>
                    <a:pt x="0" y="3"/>
                    <a:pt x="0" y="3"/>
                  </a:cubicBezTo>
                  <a:cubicBezTo>
                    <a:pt x="0" y="1"/>
                    <a:pt x="1" y="0"/>
                    <a:pt x="3" y="0"/>
                  </a:cubicBezTo>
                  <a:cubicBezTo>
                    <a:pt x="33" y="0"/>
                    <a:pt x="33" y="0"/>
                    <a:pt x="33" y="0"/>
                  </a:cubicBezTo>
                  <a:cubicBezTo>
                    <a:pt x="35" y="0"/>
                    <a:pt x="36" y="1"/>
                    <a:pt x="36"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11"/>
            <p:cNvSpPr>
              <a:spLocks/>
            </p:cNvSpPr>
            <p:nvPr/>
          </p:nvSpPr>
          <p:spPr bwMode="auto">
            <a:xfrm>
              <a:off x="1287931" y="4168584"/>
              <a:ext cx="526007" cy="782037"/>
            </a:xfrm>
            <a:custGeom>
              <a:avLst/>
              <a:gdLst>
                <a:gd name="T0" fmla="*/ 223 w 223"/>
                <a:gd name="T1" fmla="*/ 1 h 332"/>
                <a:gd name="T2" fmla="*/ 223 w 223"/>
                <a:gd name="T3" fmla="*/ 10 h 332"/>
                <a:gd name="T4" fmla="*/ 203 w 223"/>
                <a:gd name="T5" fmla="*/ 9 h 332"/>
                <a:gd name="T6" fmla="*/ 9 w 223"/>
                <a:gd name="T7" fmla="*/ 203 h 332"/>
                <a:gd name="T8" fmla="*/ 46 w 223"/>
                <a:gd name="T9" fmla="*/ 317 h 332"/>
                <a:gd name="T10" fmla="*/ 46 w 223"/>
                <a:gd name="T11" fmla="*/ 332 h 332"/>
                <a:gd name="T12" fmla="*/ 0 w 223"/>
                <a:gd name="T13" fmla="*/ 203 h 332"/>
                <a:gd name="T14" fmla="*/ 203 w 223"/>
                <a:gd name="T15" fmla="*/ 0 h 332"/>
                <a:gd name="T16" fmla="*/ 223 w 223"/>
                <a:gd name="T17" fmla="*/ 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332">
                  <a:moveTo>
                    <a:pt x="223" y="1"/>
                  </a:moveTo>
                  <a:cubicBezTo>
                    <a:pt x="223" y="10"/>
                    <a:pt x="223" y="10"/>
                    <a:pt x="223" y="10"/>
                  </a:cubicBezTo>
                  <a:cubicBezTo>
                    <a:pt x="217" y="10"/>
                    <a:pt x="210" y="9"/>
                    <a:pt x="203" y="9"/>
                  </a:cubicBezTo>
                  <a:cubicBezTo>
                    <a:pt x="96" y="9"/>
                    <a:pt x="9" y="96"/>
                    <a:pt x="9" y="203"/>
                  </a:cubicBezTo>
                  <a:cubicBezTo>
                    <a:pt x="9" y="246"/>
                    <a:pt x="23" y="285"/>
                    <a:pt x="46" y="317"/>
                  </a:cubicBezTo>
                  <a:cubicBezTo>
                    <a:pt x="46" y="332"/>
                    <a:pt x="46" y="332"/>
                    <a:pt x="46" y="332"/>
                  </a:cubicBezTo>
                  <a:cubicBezTo>
                    <a:pt x="17" y="297"/>
                    <a:pt x="0" y="252"/>
                    <a:pt x="0" y="203"/>
                  </a:cubicBezTo>
                  <a:cubicBezTo>
                    <a:pt x="0" y="91"/>
                    <a:pt x="91" y="0"/>
                    <a:pt x="203" y="0"/>
                  </a:cubicBezTo>
                  <a:cubicBezTo>
                    <a:pt x="210" y="0"/>
                    <a:pt x="217" y="0"/>
                    <a:pt x="223"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12"/>
            <p:cNvSpPr>
              <a:spLocks/>
            </p:cNvSpPr>
            <p:nvPr/>
          </p:nvSpPr>
          <p:spPr bwMode="auto">
            <a:xfrm>
              <a:off x="1710330" y="4477414"/>
              <a:ext cx="86672" cy="501102"/>
            </a:xfrm>
            <a:custGeom>
              <a:avLst/>
              <a:gdLst>
                <a:gd name="T0" fmla="*/ 37 w 37"/>
                <a:gd name="T1" fmla="*/ 3 h 213"/>
                <a:gd name="T2" fmla="*/ 37 w 37"/>
                <a:gd name="T3" fmla="*/ 210 h 213"/>
                <a:gd name="T4" fmla="*/ 33 w 37"/>
                <a:gd name="T5" fmla="*/ 213 h 213"/>
                <a:gd name="T6" fmla="*/ 3 w 37"/>
                <a:gd name="T7" fmla="*/ 213 h 213"/>
                <a:gd name="T8" fmla="*/ 0 w 37"/>
                <a:gd name="T9" fmla="*/ 210 h 213"/>
                <a:gd name="T10" fmla="*/ 0 w 37"/>
                <a:gd name="T11" fmla="*/ 3 h 213"/>
                <a:gd name="T12" fmla="*/ 3 w 37"/>
                <a:gd name="T13" fmla="*/ 0 h 213"/>
                <a:gd name="T14" fmla="*/ 33 w 37"/>
                <a:gd name="T15" fmla="*/ 0 h 213"/>
                <a:gd name="T16" fmla="*/ 37 w 37"/>
                <a:gd name="T17" fmla="*/ 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3">
                  <a:moveTo>
                    <a:pt x="37" y="3"/>
                  </a:moveTo>
                  <a:cubicBezTo>
                    <a:pt x="37" y="210"/>
                    <a:pt x="37" y="210"/>
                    <a:pt x="37" y="210"/>
                  </a:cubicBezTo>
                  <a:cubicBezTo>
                    <a:pt x="37" y="212"/>
                    <a:pt x="35" y="213"/>
                    <a:pt x="33" y="213"/>
                  </a:cubicBezTo>
                  <a:cubicBezTo>
                    <a:pt x="3" y="213"/>
                    <a:pt x="3" y="213"/>
                    <a:pt x="3" y="213"/>
                  </a:cubicBezTo>
                  <a:cubicBezTo>
                    <a:pt x="1" y="213"/>
                    <a:pt x="0" y="212"/>
                    <a:pt x="0" y="210"/>
                  </a:cubicBezTo>
                  <a:cubicBezTo>
                    <a:pt x="0" y="3"/>
                    <a:pt x="0" y="3"/>
                    <a:pt x="0" y="3"/>
                  </a:cubicBezTo>
                  <a:cubicBezTo>
                    <a:pt x="0" y="1"/>
                    <a:pt x="1" y="0"/>
                    <a:pt x="3" y="0"/>
                  </a:cubicBezTo>
                  <a:cubicBezTo>
                    <a:pt x="33" y="0"/>
                    <a:pt x="33" y="0"/>
                    <a:pt x="33" y="0"/>
                  </a:cubicBezTo>
                  <a:cubicBezTo>
                    <a:pt x="35" y="0"/>
                    <a:pt x="37" y="1"/>
                    <a:pt x="37"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3"/>
            <p:cNvSpPr>
              <a:spLocks/>
            </p:cNvSpPr>
            <p:nvPr/>
          </p:nvSpPr>
          <p:spPr bwMode="auto">
            <a:xfrm>
              <a:off x="1556912" y="4700569"/>
              <a:ext cx="86672" cy="279939"/>
            </a:xfrm>
            <a:custGeom>
              <a:avLst/>
              <a:gdLst>
                <a:gd name="T0" fmla="*/ 37 w 37"/>
                <a:gd name="T1" fmla="*/ 3 h 119"/>
                <a:gd name="T2" fmla="*/ 37 w 37"/>
                <a:gd name="T3" fmla="*/ 116 h 119"/>
                <a:gd name="T4" fmla="*/ 33 w 37"/>
                <a:gd name="T5" fmla="*/ 119 h 119"/>
                <a:gd name="T6" fmla="*/ 3 w 37"/>
                <a:gd name="T7" fmla="*/ 119 h 119"/>
                <a:gd name="T8" fmla="*/ 0 w 37"/>
                <a:gd name="T9" fmla="*/ 116 h 119"/>
                <a:gd name="T10" fmla="*/ 0 w 37"/>
                <a:gd name="T11" fmla="*/ 3 h 119"/>
                <a:gd name="T12" fmla="*/ 3 w 37"/>
                <a:gd name="T13" fmla="*/ 0 h 119"/>
                <a:gd name="T14" fmla="*/ 33 w 37"/>
                <a:gd name="T15" fmla="*/ 0 h 119"/>
                <a:gd name="T16" fmla="*/ 37 w 37"/>
                <a:gd name="T17" fmla="*/ 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19">
                  <a:moveTo>
                    <a:pt x="37" y="3"/>
                  </a:moveTo>
                  <a:cubicBezTo>
                    <a:pt x="37" y="116"/>
                    <a:pt x="37" y="116"/>
                    <a:pt x="37" y="116"/>
                  </a:cubicBezTo>
                  <a:cubicBezTo>
                    <a:pt x="37" y="117"/>
                    <a:pt x="35" y="119"/>
                    <a:pt x="33" y="119"/>
                  </a:cubicBezTo>
                  <a:cubicBezTo>
                    <a:pt x="3" y="119"/>
                    <a:pt x="3" y="119"/>
                    <a:pt x="3" y="119"/>
                  </a:cubicBezTo>
                  <a:cubicBezTo>
                    <a:pt x="1" y="119"/>
                    <a:pt x="0" y="117"/>
                    <a:pt x="0" y="116"/>
                  </a:cubicBezTo>
                  <a:cubicBezTo>
                    <a:pt x="0" y="3"/>
                    <a:pt x="0" y="3"/>
                    <a:pt x="0" y="3"/>
                  </a:cubicBezTo>
                  <a:cubicBezTo>
                    <a:pt x="0" y="1"/>
                    <a:pt x="1" y="0"/>
                    <a:pt x="3" y="0"/>
                  </a:cubicBezTo>
                  <a:cubicBezTo>
                    <a:pt x="33" y="0"/>
                    <a:pt x="33" y="0"/>
                    <a:pt x="33" y="0"/>
                  </a:cubicBezTo>
                  <a:cubicBezTo>
                    <a:pt x="35" y="0"/>
                    <a:pt x="37" y="1"/>
                    <a:pt x="37"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65"/>
          <p:cNvGrpSpPr/>
          <p:nvPr/>
        </p:nvGrpSpPr>
        <p:grpSpPr>
          <a:xfrm>
            <a:off x="9679366" y="2222054"/>
            <a:ext cx="874871" cy="720891"/>
            <a:chOff x="2366843" y="6813564"/>
            <a:chExt cx="1219380" cy="982279"/>
          </a:xfrm>
          <a:solidFill>
            <a:schemeClr val="accent6">
              <a:lumMod val="20000"/>
              <a:lumOff val="80000"/>
            </a:schemeClr>
          </a:solidFill>
        </p:grpSpPr>
        <p:sp>
          <p:nvSpPr>
            <p:cNvPr id="44" name="Freeform 514"/>
            <p:cNvSpPr>
              <a:spLocks noEditPoints="1"/>
            </p:cNvSpPr>
            <p:nvPr/>
          </p:nvSpPr>
          <p:spPr bwMode="auto">
            <a:xfrm>
              <a:off x="2373817" y="7051662"/>
              <a:ext cx="1205433" cy="744181"/>
            </a:xfrm>
            <a:custGeom>
              <a:avLst/>
              <a:gdLst>
                <a:gd name="T0" fmla="*/ 512 w 512"/>
                <a:gd name="T1" fmla="*/ 0 h 316"/>
                <a:gd name="T2" fmla="*/ 512 w 512"/>
                <a:gd name="T3" fmla="*/ 316 h 316"/>
                <a:gd name="T4" fmla="*/ 0 w 512"/>
                <a:gd name="T5" fmla="*/ 316 h 316"/>
                <a:gd name="T6" fmla="*/ 0 w 512"/>
                <a:gd name="T7" fmla="*/ 270 h 316"/>
                <a:gd name="T8" fmla="*/ 61 w 512"/>
                <a:gd name="T9" fmla="*/ 271 h 316"/>
                <a:gd name="T10" fmla="*/ 161 w 512"/>
                <a:gd name="T11" fmla="*/ 157 h 316"/>
                <a:gd name="T12" fmla="*/ 182 w 512"/>
                <a:gd name="T13" fmla="*/ 257 h 316"/>
                <a:gd name="T14" fmla="*/ 256 w 512"/>
                <a:gd name="T15" fmla="*/ 257 h 316"/>
                <a:gd name="T16" fmla="*/ 512 w 512"/>
                <a:gd name="T17" fmla="*/ 0 h 316"/>
                <a:gd name="T18" fmla="*/ 498 w 512"/>
                <a:gd name="T19" fmla="*/ 262 h 316"/>
                <a:gd name="T20" fmla="*/ 457 w 512"/>
                <a:gd name="T21" fmla="*/ 222 h 316"/>
                <a:gd name="T22" fmla="*/ 417 w 512"/>
                <a:gd name="T23" fmla="*/ 262 h 316"/>
                <a:gd name="T24" fmla="*/ 457 w 512"/>
                <a:gd name="T25" fmla="*/ 303 h 316"/>
                <a:gd name="T26" fmla="*/ 498 w 512"/>
                <a:gd name="T27" fmla="*/ 262 h 316"/>
                <a:gd name="T28" fmla="*/ 410 w 512"/>
                <a:gd name="T29" fmla="*/ 254 h 316"/>
                <a:gd name="T30" fmla="*/ 379 w 512"/>
                <a:gd name="T31" fmla="*/ 222 h 316"/>
                <a:gd name="T32" fmla="*/ 359 w 512"/>
                <a:gd name="T33" fmla="*/ 229 h 316"/>
                <a:gd name="T34" fmla="*/ 359 w 512"/>
                <a:gd name="T35" fmla="*/ 229 h 316"/>
                <a:gd name="T36" fmla="*/ 352 w 512"/>
                <a:gd name="T37" fmla="*/ 221 h 316"/>
                <a:gd name="T38" fmla="*/ 344 w 512"/>
                <a:gd name="T39" fmla="*/ 229 h 316"/>
                <a:gd name="T40" fmla="*/ 344 w 512"/>
                <a:gd name="T41" fmla="*/ 295 h 316"/>
                <a:gd name="T42" fmla="*/ 352 w 512"/>
                <a:gd name="T43" fmla="*/ 303 h 316"/>
                <a:gd name="T44" fmla="*/ 359 w 512"/>
                <a:gd name="T45" fmla="*/ 295 h 316"/>
                <a:gd name="T46" fmla="*/ 359 w 512"/>
                <a:gd name="T47" fmla="*/ 278 h 316"/>
                <a:gd name="T48" fmla="*/ 379 w 512"/>
                <a:gd name="T49" fmla="*/ 285 h 316"/>
                <a:gd name="T50" fmla="*/ 410 w 512"/>
                <a:gd name="T51" fmla="*/ 254 h 316"/>
                <a:gd name="T52" fmla="*/ 324 w 512"/>
                <a:gd name="T53" fmla="*/ 295 h 316"/>
                <a:gd name="T54" fmla="*/ 324 w 512"/>
                <a:gd name="T55" fmla="*/ 228 h 316"/>
                <a:gd name="T56" fmla="*/ 321 w 512"/>
                <a:gd name="T57" fmla="*/ 222 h 316"/>
                <a:gd name="T58" fmla="*/ 316 w 512"/>
                <a:gd name="T59" fmla="*/ 220 h 316"/>
                <a:gd name="T60" fmla="*/ 308 w 512"/>
                <a:gd name="T61" fmla="*/ 228 h 316"/>
                <a:gd name="T62" fmla="*/ 308 w 512"/>
                <a:gd name="T63" fmla="*/ 295 h 316"/>
                <a:gd name="T64" fmla="*/ 310 w 512"/>
                <a:gd name="T65" fmla="*/ 300 h 316"/>
                <a:gd name="T66" fmla="*/ 316 w 512"/>
                <a:gd name="T67" fmla="*/ 303 h 316"/>
                <a:gd name="T68" fmla="*/ 324 w 512"/>
                <a:gd name="T69" fmla="*/ 29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316">
                  <a:moveTo>
                    <a:pt x="512" y="0"/>
                  </a:moveTo>
                  <a:cubicBezTo>
                    <a:pt x="512" y="316"/>
                    <a:pt x="512" y="316"/>
                    <a:pt x="512" y="316"/>
                  </a:cubicBezTo>
                  <a:cubicBezTo>
                    <a:pt x="0" y="316"/>
                    <a:pt x="0" y="316"/>
                    <a:pt x="0" y="316"/>
                  </a:cubicBezTo>
                  <a:cubicBezTo>
                    <a:pt x="0" y="270"/>
                    <a:pt x="0" y="270"/>
                    <a:pt x="0" y="270"/>
                  </a:cubicBezTo>
                  <a:cubicBezTo>
                    <a:pt x="61" y="271"/>
                    <a:pt x="61" y="271"/>
                    <a:pt x="61" y="271"/>
                  </a:cubicBezTo>
                  <a:cubicBezTo>
                    <a:pt x="161" y="157"/>
                    <a:pt x="161" y="157"/>
                    <a:pt x="161" y="157"/>
                  </a:cubicBezTo>
                  <a:cubicBezTo>
                    <a:pt x="182" y="257"/>
                    <a:pt x="182" y="257"/>
                    <a:pt x="182" y="257"/>
                  </a:cubicBezTo>
                  <a:cubicBezTo>
                    <a:pt x="256" y="257"/>
                    <a:pt x="256" y="257"/>
                    <a:pt x="256" y="257"/>
                  </a:cubicBezTo>
                  <a:lnTo>
                    <a:pt x="512" y="0"/>
                  </a:lnTo>
                  <a:close/>
                  <a:moveTo>
                    <a:pt x="498" y="262"/>
                  </a:moveTo>
                  <a:cubicBezTo>
                    <a:pt x="498" y="240"/>
                    <a:pt x="480" y="222"/>
                    <a:pt x="457" y="222"/>
                  </a:cubicBezTo>
                  <a:cubicBezTo>
                    <a:pt x="435" y="222"/>
                    <a:pt x="417" y="240"/>
                    <a:pt x="417" y="262"/>
                  </a:cubicBezTo>
                  <a:cubicBezTo>
                    <a:pt x="417" y="285"/>
                    <a:pt x="435" y="303"/>
                    <a:pt x="457" y="303"/>
                  </a:cubicBezTo>
                  <a:cubicBezTo>
                    <a:pt x="480" y="303"/>
                    <a:pt x="498" y="285"/>
                    <a:pt x="498" y="262"/>
                  </a:cubicBezTo>
                  <a:close/>
                  <a:moveTo>
                    <a:pt x="410" y="254"/>
                  </a:moveTo>
                  <a:cubicBezTo>
                    <a:pt x="410" y="236"/>
                    <a:pt x="396" y="222"/>
                    <a:pt x="379" y="222"/>
                  </a:cubicBezTo>
                  <a:cubicBezTo>
                    <a:pt x="371" y="222"/>
                    <a:pt x="365" y="225"/>
                    <a:pt x="359" y="229"/>
                  </a:cubicBezTo>
                  <a:cubicBezTo>
                    <a:pt x="359" y="229"/>
                    <a:pt x="359" y="229"/>
                    <a:pt x="359" y="229"/>
                  </a:cubicBezTo>
                  <a:cubicBezTo>
                    <a:pt x="359" y="224"/>
                    <a:pt x="356" y="221"/>
                    <a:pt x="352" y="221"/>
                  </a:cubicBezTo>
                  <a:cubicBezTo>
                    <a:pt x="347" y="221"/>
                    <a:pt x="344" y="224"/>
                    <a:pt x="344" y="229"/>
                  </a:cubicBezTo>
                  <a:cubicBezTo>
                    <a:pt x="344" y="295"/>
                    <a:pt x="344" y="295"/>
                    <a:pt x="344" y="295"/>
                  </a:cubicBezTo>
                  <a:cubicBezTo>
                    <a:pt x="344" y="300"/>
                    <a:pt x="347" y="303"/>
                    <a:pt x="352" y="303"/>
                  </a:cubicBezTo>
                  <a:cubicBezTo>
                    <a:pt x="356" y="303"/>
                    <a:pt x="359" y="300"/>
                    <a:pt x="359" y="295"/>
                  </a:cubicBezTo>
                  <a:cubicBezTo>
                    <a:pt x="359" y="278"/>
                    <a:pt x="359" y="278"/>
                    <a:pt x="359" y="278"/>
                  </a:cubicBezTo>
                  <a:cubicBezTo>
                    <a:pt x="365" y="282"/>
                    <a:pt x="371" y="285"/>
                    <a:pt x="379" y="285"/>
                  </a:cubicBezTo>
                  <a:cubicBezTo>
                    <a:pt x="396" y="285"/>
                    <a:pt x="410" y="271"/>
                    <a:pt x="410" y="254"/>
                  </a:cubicBezTo>
                  <a:close/>
                  <a:moveTo>
                    <a:pt x="324" y="295"/>
                  </a:moveTo>
                  <a:cubicBezTo>
                    <a:pt x="324" y="228"/>
                    <a:pt x="324" y="228"/>
                    <a:pt x="324" y="228"/>
                  </a:cubicBezTo>
                  <a:cubicBezTo>
                    <a:pt x="324" y="226"/>
                    <a:pt x="323" y="224"/>
                    <a:pt x="321" y="222"/>
                  </a:cubicBezTo>
                  <a:cubicBezTo>
                    <a:pt x="320" y="221"/>
                    <a:pt x="318" y="220"/>
                    <a:pt x="316" y="220"/>
                  </a:cubicBezTo>
                  <a:cubicBezTo>
                    <a:pt x="311" y="220"/>
                    <a:pt x="308" y="223"/>
                    <a:pt x="308" y="228"/>
                  </a:cubicBezTo>
                  <a:cubicBezTo>
                    <a:pt x="308" y="295"/>
                    <a:pt x="308" y="295"/>
                    <a:pt x="308" y="295"/>
                  </a:cubicBezTo>
                  <a:cubicBezTo>
                    <a:pt x="308" y="297"/>
                    <a:pt x="309" y="299"/>
                    <a:pt x="310" y="300"/>
                  </a:cubicBezTo>
                  <a:cubicBezTo>
                    <a:pt x="311" y="302"/>
                    <a:pt x="313" y="303"/>
                    <a:pt x="316" y="303"/>
                  </a:cubicBezTo>
                  <a:cubicBezTo>
                    <a:pt x="320" y="303"/>
                    <a:pt x="324" y="299"/>
                    <a:pt x="324" y="29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15"/>
            <p:cNvSpPr>
              <a:spLocks noEditPoints="1"/>
            </p:cNvSpPr>
            <p:nvPr/>
          </p:nvSpPr>
          <p:spPr bwMode="auto">
            <a:xfrm>
              <a:off x="2366843" y="6813564"/>
              <a:ext cx="1219380" cy="826868"/>
            </a:xfrm>
            <a:custGeom>
              <a:avLst/>
              <a:gdLst>
                <a:gd name="T0" fmla="*/ 479 w 518"/>
                <a:gd name="T1" fmla="*/ 3 h 351"/>
                <a:gd name="T2" fmla="*/ 514 w 518"/>
                <a:gd name="T3" fmla="*/ 50 h 351"/>
                <a:gd name="T4" fmla="*/ 467 w 518"/>
                <a:gd name="T5" fmla="*/ 86 h 351"/>
                <a:gd name="T6" fmla="*/ 459 w 518"/>
                <a:gd name="T7" fmla="*/ 83 h 351"/>
                <a:gd name="T8" fmla="*/ 272 w 518"/>
                <a:gd name="T9" fmla="*/ 277 h 351"/>
                <a:gd name="T10" fmla="*/ 273 w 518"/>
                <a:gd name="T11" fmla="*/ 292 h 351"/>
                <a:gd name="T12" fmla="*/ 225 w 518"/>
                <a:gd name="T13" fmla="*/ 328 h 351"/>
                <a:gd name="T14" fmla="*/ 190 w 518"/>
                <a:gd name="T15" fmla="*/ 280 h 351"/>
                <a:gd name="T16" fmla="*/ 198 w 518"/>
                <a:gd name="T17" fmla="*/ 261 h 351"/>
                <a:gd name="T18" fmla="*/ 183 w 518"/>
                <a:gd name="T19" fmla="*/ 191 h 351"/>
                <a:gd name="T20" fmla="*/ 179 w 518"/>
                <a:gd name="T21" fmla="*/ 190 h 351"/>
                <a:gd name="T22" fmla="*/ 168 w 518"/>
                <a:gd name="T23" fmla="*/ 187 h 351"/>
                <a:gd name="T24" fmla="*/ 83 w 518"/>
                <a:gd name="T25" fmla="*/ 288 h 351"/>
                <a:gd name="T26" fmla="*/ 86 w 518"/>
                <a:gd name="T27" fmla="*/ 312 h 351"/>
                <a:gd name="T28" fmla="*/ 39 w 518"/>
                <a:gd name="T29" fmla="*/ 348 h 351"/>
                <a:gd name="T30" fmla="*/ 4 w 518"/>
                <a:gd name="T31" fmla="*/ 300 h 351"/>
                <a:gd name="T32" fmla="*/ 51 w 518"/>
                <a:gd name="T33" fmla="*/ 265 h 351"/>
                <a:gd name="T34" fmla="*/ 53 w 518"/>
                <a:gd name="T35" fmla="*/ 265 h 351"/>
                <a:gd name="T36" fmla="*/ 144 w 518"/>
                <a:gd name="T37" fmla="*/ 157 h 351"/>
                <a:gd name="T38" fmla="*/ 144 w 518"/>
                <a:gd name="T39" fmla="*/ 143 h 351"/>
                <a:gd name="T40" fmla="*/ 191 w 518"/>
                <a:gd name="T41" fmla="*/ 108 h 351"/>
                <a:gd name="T42" fmla="*/ 226 w 518"/>
                <a:gd name="T43" fmla="*/ 155 h 351"/>
                <a:gd name="T44" fmla="*/ 215 w 518"/>
                <a:gd name="T45" fmla="*/ 178 h 351"/>
                <a:gd name="T46" fmla="*/ 230 w 518"/>
                <a:gd name="T47" fmla="*/ 245 h 351"/>
                <a:gd name="T48" fmla="*/ 237 w 518"/>
                <a:gd name="T49" fmla="*/ 245 h 351"/>
                <a:gd name="T50" fmla="*/ 249 w 518"/>
                <a:gd name="T51" fmla="*/ 248 h 351"/>
                <a:gd name="T52" fmla="*/ 434 w 518"/>
                <a:gd name="T53" fmla="*/ 58 h 351"/>
                <a:gd name="T54" fmla="*/ 432 w 518"/>
                <a:gd name="T55" fmla="*/ 38 h 351"/>
                <a:gd name="T56" fmla="*/ 479 w 518"/>
                <a:gd name="T57" fmla="*/ 3 h 351"/>
                <a:gd name="T58" fmla="*/ 496 w 518"/>
                <a:gd name="T59" fmla="*/ 44 h 351"/>
                <a:gd name="T60" fmla="*/ 475 w 518"/>
                <a:gd name="T61" fmla="*/ 23 h 351"/>
                <a:gd name="T62" fmla="*/ 454 w 518"/>
                <a:gd name="T63" fmla="*/ 44 h 351"/>
                <a:gd name="T64" fmla="*/ 475 w 518"/>
                <a:gd name="T65" fmla="*/ 65 h 351"/>
                <a:gd name="T66" fmla="*/ 496 w 518"/>
                <a:gd name="T67" fmla="*/ 44 h 351"/>
                <a:gd name="T68" fmla="*/ 252 w 518"/>
                <a:gd name="T69" fmla="*/ 284 h 351"/>
                <a:gd name="T70" fmla="*/ 231 w 518"/>
                <a:gd name="T71" fmla="*/ 263 h 351"/>
                <a:gd name="T72" fmla="*/ 210 w 518"/>
                <a:gd name="T73" fmla="*/ 284 h 351"/>
                <a:gd name="T74" fmla="*/ 231 w 518"/>
                <a:gd name="T75" fmla="*/ 305 h 351"/>
                <a:gd name="T76" fmla="*/ 252 w 518"/>
                <a:gd name="T77" fmla="*/ 284 h 351"/>
                <a:gd name="T78" fmla="*/ 206 w 518"/>
                <a:gd name="T79" fmla="*/ 147 h 351"/>
                <a:gd name="T80" fmla="*/ 185 w 518"/>
                <a:gd name="T81" fmla="*/ 126 h 351"/>
                <a:gd name="T82" fmla="*/ 164 w 518"/>
                <a:gd name="T83" fmla="*/ 147 h 351"/>
                <a:gd name="T84" fmla="*/ 185 w 518"/>
                <a:gd name="T85" fmla="*/ 168 h 351"/>
                <a:gd name="T86" fmla="*/ 206 w 518"/>
                <a:gd name="T87" fmla="*/ 147 h 351"/>
                <a:gd name="T88" fmla="*/ 64 w 518"/>
                <a:gd name="T89" fmla="*/ 305 h 351"/>
                <a:gd name="T90" fmla="*/ 43 w 518"/>
                <a:gd name="T91" fmla="*/ 284 h 351"/>
                <a:gd name="T92" fmla="*/ 22 w 518"/>
                <a:gd name="T93" fmla="*/ 305 h 351"/>
                <a:gd name="T94" fmla="*/ 43 w 518"/>
                <a:gd name="T95" fmla="*/ 326 h 351"/>
                <a:gd name="T96" fmla="*/ 64 w 518"/>
                <a:gd name="T97" fmla="*/ 30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8" h="351">
                  <a:moveTo>
                    <a:pt x="479" y="3"/>
                  </a:moveTo>
                  <a:cubicBezTo>
                    <a:pt x="502" y="6"/>
                    <a:pt x="518" y="27"/>
                    <a:pt x="514" y="50"/>
                  </a:cubicBezTo>
                  <a:cubicBezTo>
                    <a:pt x="511" y="73"/>
                    <a:pt x="490" y="89"/>
                    <a:pt x="467" y="86"/>
                  </a:cubicBezTo>
                  <a:cubicBezTo>
                    <a:pt x="464" y="85"/>
                    <a:pt x="461" y="84"/>
                    <a:pt x="459" y="83"/>
                  </a:cubicBezTo>
                  <a:cubicBezTo>
                    <a:pt x="272" y="277"/>
                    <a:pt x="272" y="277"/>
                    <a:pt x="272" y="277"/>
                  </a:cubicBezTo>
                  <a:cubicBezTo>
                    <a:pt x="273" y="282"/>
                    <a:pt x="273" y="287"/>
                    <a:pt x="273" y="292"/>
                  </a:cubicBezTo>
                  <a:cubicBezTo>
                    <a:pt x="269" y="315"/>
                    <a:pt x="248" y="331"/>
                    <a:pt x="225" y="328"/>
                  </a:cubicBezTo>
                  <a:cubicBezTo>
                    <a:pt x="202" y="324"/>
                    <a:pt x="187" y="303"/>
                    <a:pt x="190" y="280"/>
                  </a:cubicBezTo>
                  <a:cubicBezTo>
                    <a:pt x="191" y="273"/>
                    <a:pt x="194" y="266"/>
                    <a:pt x="198" y="261"/>
                  </a:cubicBezTo>
                  <a:cubicBezTo>
                    <a:pt x="183" y="191"/>
                    <a:pt x="183" y="191"/>
                    <a:pt x="183" y="191"/>
                  </a:cubicBezTo>
                  <a:cubicBezTo>
                    <a:pt x="182" y="191"/>
                    <a:pt x="180" y="191"/>
                    <a:pt x="179" y="190"/>
                  </a:cubicBezTo>
                  <a:cubicBezTo>
                    <a:pt x="175" y="190"/>
                    <a:pt x="171" y="189"/>
                    <a:pt x="168" y="187"/>
                  </a:cubicBezTo>
                  <a:cubicBezTo>
                    <a:pt x="83" y="288"/>
                    <a:pt x="83" y="288"/>
                    <a:pt x="83" y="288"/>
                  </a:cubicBezTo>
                  <a:cubicBezTo>
                    <a:pt x="86" y="295"/>
                    <a:pt x="88" y="304"/>
                    <a:pt x="86" y="312"/>
                  </a:cubicBezTo>
                  <a:cubicBezTo>
                    <a:pt x="83" y="335"/>
                    <a:pt x="62" y="351"/>
                    <a:pt x="39" y="348"/>
                  </a:cubicBezTo>
                  <a:cubicBezTo>
                    <a:pt x="16" y="344"/>
                    <a:pt x="0" y="323"/>
                    <a:pt x="4" y="300"/>
                  </a:cubicBezTo>
                  <a:cubicBezTo>
                    <a:pt x="7" y="278"/>
                    <a:pt x="28" y="262"/>
                    <a:pt x="51" y="265"/>
                  </a:cubicBezTo>
                  <a:cubicBezTo>
                    <a:pt x="52" y="265"/>
                    <a:pt x="52" y="265"/>
                    <a:pt x="53" y="265"/>
                  </a:cubicBezTo>
                  <a:cubicBezTo>
                    <a:pt x="144" y="157"/>
                    <a:pt x="144" y="157"/>
                    <a:pt x="144" y="157"/>
                  </a:cubicBezTo>
                  <a:cubicBezTo>
                    <a:pt x="143" y="153"/>
                    <a:pt x="143" y="148"/>
                    <a:pt x="144" y="143"/>
                  </a:cubicBezTo>
                  <a:cubicBezTo>
                    <a:pt x="147" y="120"/>
                    <a:pt x="168" y="104"/>
                    <a:pt x="191" y="108"/>
                  </a:cubicBezTo>
                  <a:cubicBezTo>
                    <a:pt x="214" y="111"/>
                    <a:pt x="230" y="132"/>
                    <a:pt x="226" y="155"/>
                  </a:cubicBezTo>
                  <a:cubicBezTo>
                    <a:pt x="225" y="164"/>
                    <a:pt x="221" y="172"/>
                    <a:pt x="215" y="178"/>
                  </a:cubicBezTo>
                  <a:cubicBezTo>
                    <a:pt x="230" y="245"/>
                    <a:pt x="230" y="245"/>
                    <a:pt x="230" y="245"/>
                  </a:cubicBezTo>
                  <a:cubicBezTo>
                    <a:pt x="232" y="245"/>
                    <a:pt x="235" y="245"/>
                    <a:pt x="237" y="245"/>
                  </a:cubicBezTo>
                  <a:cubicBezTo>
                    <a:pt x="241" y="246"/>
                    <a:pt x="245" y="247"/>
                    <a:pt x="249" y="248"/>
                  </a:cubicBezTo>
                  <a:cubicBezTo>
                    <a:pt x="434" y="58"/>
                    <a:pt x="434" y="58"/>
                    <a:pt x="434" y="58"/>
                  </a:cubicBezTo>
                  <a:cubicBezTo>
                    <a:pt x="432" y="52"/>
                    <a:pt x="431" y="45"/>
                    <a:pt x="432" y="38"/>
                  </a:cubicBezTo>
                  <a:cubicBezTo>
                    <a:pt x="435" y="15"/>
                    <a:pt x="456" y="0"/>
                    <a:pt x="479" y="3"/>
                  </a:cubicBezTo>
                  <a:close/>
                  <a:moveTo>
                    <a:pt x="496" y="44"/>
                  </a:moveTo>
                  <a:cubicBezTo>
                    <a:pt x="496" y="33"/>
                    <a:pt x="487" y="23"/>
                    <a:pt x="475" y="23"/>
                  </a:cubicBezTo>
                  <a:cubicBezTo>
                    <a:pt x="464" y="23"/>
                    <a:pt x="454" y="33"/>
                    <a:pt x="454" y="44"/>
                  </a:cubicBezTo>
                  <a:cubicBezTo>
                    <a:pt x="454" y="56"/>
                    <a:pt x="464" y="65"/>
                    <a:pt x="475" y="65"/>
                  </a:cubicBezTo>
                  <a:cubicBezTo>
                    <a:pt x="487" y="65"/>
                    <a:pt x="496" y="56"/>
                    <a:pt x="496" y="44"/>
                  </a:cubicBezTo>
                  <a:close/>
                  <a:moveTo>
                    <a:pt x="252" y="284"/>
                  </a:moveTo>
                  <a:cubicBezTo>
                    <a:pt x="252" y="272"/>
                    <a:pt x="242" y="263"/>
                    <a:pt x="231" y="263"/>
                  </a:cubicBezTo>
                  <a:cubicBezTo>
                    <a:pt x="219" y="263"/>
                    <a:pt x="210" y="272"/>
                    <a:pt x="210" y="284"/>
                  </a:cubicBezTo>
                  <a:cubicBezTo>
                    <a:pt x="210" y="296"/>
                    <a:pt x="219" y="305"/>
                    <a:pt x="231" y="305"/>
                  </a:cubicBezTo>
                  <a:cubicBezTo>
                    <a:pt x="242" y="305"/>
                    <a:pt x="252" y="296"/>
                    <a:pt x="252" y="284"/>
                  </a:cubicBezTo>
                  <a:close/>
                  <a:moveTo>
                    <a:pt x="206" y="147"/>
                  </a:moveTo>
                  <a:cubicBezTo>
                    <a:pt x="206" y="135"/>
                    <a:pt x="196" y="126"/>
                    <a:pt x="185" y="126"/>
                  </a:cubicBezTo>
                  <a:cubicBezTo>
                    <a:pt x="173" y="126"/>
                    <a:pt x="164" y="135"/>
                    <a:pt x="164" y="147"/>
                  </a:cubicBezTo>
                  <a:cubicBezTo>
                    <a:pt x="164" y="159"/>
                    <a:pt x="173" y="168"/>
                    <a:pt x="185" y="168"/>
                  </a:cubicBezTo>
                  <a:cubicBezTo>
                    <a:pt x="196" y="168"/>
                    <a:pt x="206" y="159"/>
                    <a:pt x="206" y="147"/>
                  </a:cubicBezTo>
                  <a:close/>
                  <a:moveTo>
                    <a:pt x="64" y="305"/>
                  </a:moveTo>
                  <a:cubicBezTo>
                    <a:pt x="64" y="293"/>
                    <a:pt x="54" y="284"/>
                    <a:pt x="43" y="284"/>
                  </a:cubicBezTo>
                  <a:cubicBezTo>
                    <a:pt x="31" y="284"/>
                    <a:pt x="22" y="293"/>
                    <a:pt x="22" y="305"/>
                  </a:cubicBezTo>
                  <a:cubicBezTo>
                    <a:pt x="22" y="317"/>
                    <a:pt x="31" y="326"/>
                    <a:pt x="43" y="326"/>
                  </a:cubicBezTo>
                  <a:cubicBezTo>
                    <a:pt x="54" y="326"/>
                    <a:pt x="64" y="317"/>
                    <a:pt x="64" y="30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516"/>
            <p:cNvSpPr>
              <a:spLocks noChangeArrowheads="1"/>
            </p:cNvSpPr>
            <p:nvPr/>
          </p:nvSpPr>
          <p:spPr bwMode="auto">
            <a:xfrm>
              <a:off x="3388971" y="7606560"/>
              <a:ext cx="124528" cy="122536"/>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517"/>
            <p:cNvSpPr>
              <a:spLocks noChangeArrowheads="1"/>
            </p:cNvSpPr>
            <p:nvPr/>
          </p:nvSpPr>
          <p:spPr bwMode="auto">
            <a:xfrm>
              <a:off x="3233560" y="7616522"/>
              <a:ext cx="65751" cy="65751"/>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文本框 70"/>
          <p:cNvSpPr txBox="1"/>
          <p:nvPr/>
        </p:nvSpPr>
        <p:spPr>
          <a:xfrm>
            <a:off x="919897" y="3556775"/>
            <a:ext cx="2293746" cy="461665"/>
          </a:xfrm>
          <a:prstGeom prst="rect">
            <a:avLst/>
          </a:prstGeom>
          <a:solidFill>
            <a:schemeClr val="accent6">
              <a:lumMod val="20000"/>
              <a:lumOff val="80000"/>
            </a:schemeClr>
          </a:solidFill>
          <a:ln>
            <a:solidFill>
              <a:schemeClr val="accent2"/>
            </a:solidFill>
          </a:ln>
        </p:spPr>
        <p:txBody>
          <a:bodyPr wrap="square" rtlCol="0">
            <a:spAutoFit/>
          </a:bodyPr>
          <a:lstStyle/>
          <a:p>
            <a:pPr algn="ctr"/>
            <a:r>
              <a:rPr lang="zh-CN" altLang="en-US" sz="2400" dirty="0">
                <a:solidFill>
                  <a:srgbClr val="32B3D9"/>
                </a:solidFill>
              </a:rPr>
              <a:t>组织架构</a:t>
            </a:r>
          </a:p>
        </p:txBody>
      </p:sp>
      <p:sp>
        <p:nvSpPr>
          <p:cNvPr id="49" name="文本框 71"/>
          <p:cNvSpPr txBox="1"/>
          <p:nvPr/>
        </p:nvSpPr>
        <p:spPr>
          <a:xfrm>
            <a:off x="3611329" y="3556775"/>
            <a:ext cx="2293746" cy="461665"/>
          </a:xfrm>
          <a:prstGeom prst="rect">
            <a:avLst/>
          </a:prstGeom>
          <a:solidFill>
            <a:schemeClr val="accent6">
              <a:lumMod val="20000"/>
              <a:lumOff val="80000"/>
            </a:schemeClr>
          </a:solidFill>
          <a:ln>
            <a:solidFill>
              <a:schemeClr val="accent2"/>
            </a:solidFill>
          </a:ln>
        </p:spPr>
        <p:txBody>
          <a:bodyPr wrap="square" rtlCol="0">
            <a:spAutoFit/>
          </a:bodyPr>
          <a:lstStyle/>
          <a:p>
            <a:pPr algn="ctr"/>
            <a:r>
              <a:rPr lang="zh-CN" altLang="en-US" sz="2400" dirty="0">
                <a:solidFill>
                  <a:srgbClr val="32B3D9"/>
                </a:solidFill>
              </a:rPr>
              <a:t>制度决策流程</a:t>
            </a:r>
          </a:p>
        </p:txBody>
      </p:sp>
      <p:sp>
        <p:nvSpPr>
          <p:cNvPr id="50" name="文本框 72"/>
          <p:cNvSpPr txBox="1"/>
          <p:nvPr/>
        </p:nvSpPr>
        <p:spPr>
          <a:xfrm>
            <a:off x="6302761" y="3556775"/>
            <a:ext cx="2293746" cy="461665"/>
          </a:xfrm>
          <a:prstGeom prst="rect">
            <a:avLst/>
          </a:prstGeom>
          <a:solidFill>
            <a:schemeClr val="accent6">
              <a:lumMod val="20000"/>
              <a:lumOff val="80000"/>
            </a:schemeClr>
          </a:solidFill>
          <a:ln>
            <a:solidFill>
              <a:schemeClr val="accent2"/>
            </a:solidFill>
          </a:ln>
        </p:spPr>
        <p:txBody>
          <a:bodyPr wrap="square" rtlCol="0">
            <a:spAutoFit/>
          </a:bodyPr>
          <a:lstStyle/>
          <a:p>
            <a:pPr algn="ctr"/>
            <a:r>
              <a:rPr lang="zh-CN" altLang="en-US" sz="2400" dirty="0">
                <a:solidFill>
                  <a:srgbClr val="32B3D9"/>
                </a:solidFill>
              </a:rPr>
              <a:t>资金运营</a:t>
            </a:r>
          </a:p>
        </p:txBody>
      </p:sp>
      <p:sp>
        <p:nvSpPr>
          <p:cNvPr id="51" name="文本框 73"/>
          <p:cNvSpPr txBox="1"/>
          <p:nvPr/>
        </p:nvSpPr>
        <p:spPr>
          <a:xfrm>
            <a:off x="8994193" y="3556775"/>
            <a:ext cx="2293746" cy="461665"/>
          </a:xfrm>
          <a:prstGeom prst="rect">
            <a:avLst/>
          </a:prstGeom>
          <a:solidFill>
            <a:schemeClr val="accent6">
              <a:lumMod val="20000"/>
              <a:lumOff val="80000"/>
            </a:schemeClr>
          </a:solidFill>
          <a:ln>
            <a:solidFill>
              <a:schemeClr val="accent2"/>
            </a:solidFill>
          </a:ln>
        </p:spPr>
        <p:txBody>
          <a:bodyPr wrap="square" rtlCol="0">
            <a:spAutoFit/>
          </a:bodyPr>
          <a:lstStyle/>
          <a:p>
            <a:pPr algn="ctr"/>
            <a:r>
              <a:rPr lang="zh-CN" altLang="en-US" sz="2400" dirty="0">
                <a:solidFill>
                  <a:srgbClr val="32B3D9"/>
                </a:solidFill>
              </a:rPr>
              <a:t>交流平台。</a:t>
            </a:r>
          </a:p>
        </p:txBody>
      </p:sp>
      <p:cxnSp>
        <p:nvCxnSpPr>
          <p:cNvPr id="52" name="直接连接符 76"/>
          <p:cNvCxnSpPr/>
          <p:nvPr/>
        </p:nvCxnSpPr>
        <p:spPr>
          <a:xfrm flipH="1">
            <a:off x="950734" y="3233738"/>
            <a:ext cx="226290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78"/>
          <p:cNvCxnSpPr/>
          <p:nvPr/>
        </p:nvCxnSpPr>
        <p:spPr>
          <a:xfrm flipH="1">
            <a:off x="3618659" y="3233738"/>
            <a:ext cx="226290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直接连接符 79"/>
          <p:cNvCxnSpPr/>
          <p:nvPr/>
        </p:nvCxnSpPr>
        <p:spPr>
          <a:xfrm flipH="1">
            <a:off x="6286584" y="3233738"/>
            <a:ext cx="226290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直接连接符 80"/>
          <p:cNvCxnSpPr/>
          <p:nvPr/>
        </p:nvCxnSpPr>
        <p:spPr>
          <a:xfrm flipH="1">
            <a:off x="8954509" y="3233738"/>
            <a:ext cx="226290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39841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681</Words>
  <Application>Microsoft Office PowerPoint</Application>
  <PresentationFormat>自定义</PresentationFormat>
  <Paragraphs>71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Theme</vt:lpstr>
      <vt:lpstr>社群画布 Community Canvas</vt:lpstr>
      <vt:lpstr>社群 --Community</vt:lpstr>
      <vt:lpstr>MEM XLP学习社群</vt:lpstr>
      <vt:lpstr>幻灯片 4</vt:lpstr>
      <vt:lpstr>用户体验 -- Experience</vt:lpstr>
      <vt:lpstr>经验分享 – VERY IMPORTANT</vt:lpstr>
      <vt:lpstr>规范-Rules </vt:lpstr>
      <vt:lpstr>幻灯片 8</vt:lpstr>
      <vt:lpstr>架构 -- Structure</vt:lpstr>
      <vt:lpstr>组织架构</vt:lpstr>
      <vt:lpstr>制度决策流程</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社群画布 Community Canvas</dc:title>
  <dc:creator>WEI WEI</dc:creator>
  <cp:lastModifiedBy>USER</cp:lastModifiedBy>
  <cp:revision>36</cp:revision>
  <dcterms:created xsi:type="dcterms:W3CDTF">2017-09-14T12:56:26Z</dcterms:created>
  <dcterms:modified xsi:type="dcterms:W3CDTF">2017-09-14T17:18:13Z</dcterms:modified>
</cp:coreProperties>
</file>